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3" r:id="rId2"/>
    <p:sldId id="1299" r:id="rId3"/>
    <p:sldId id="267" r:id="rId4"/>
    <p:sldId id="262" r:id="rId5"/>
    <p:sldId id="1261" r:id="rId6"/>
    <p:sldId id="317" r:id="rId7"/>
    <p:sldId id="273" r:id="rId8"/>
    <p:sldId id="1300" r:id="rId9"/>
    <p:sldId id="268" r:id="rId10"/>
    <p:sldId id="1301" r:id="rId11"/>
    <p:sldId id="1302" r:id="rId12"/>
    <p:sldId id="1303" r:id="rId13"/>
    <p:sldId id="1304" r:id="rId14"/>
    <p:sldId id="1305" r:id="rId15"/>
    <p:sldId id="1306" r:id="rId16"/>
    <p:sldId id="1307" r:id="rId17"/>
    <p:sldId id="1308" r:id="rId18"/>
    <p:sldId id="1309" r:id="rId19"/>
    <p:sldId id="1310" r:id="rId20"/>
    <p:sldId id="1311" r:id="rId21"/>
    <p:sldId id="1278" r:id="rId22"/>
    <p:sldId id="1280" r:id="rId23"/>
    <p:sldId id="1279" r:id="rId24"/>
    <p:sldId id="1295" r:id="rId25"/>
    <p:sldId id="1312" r:id="rId26"/>
    <p:sldId id="1293" r:id="rId27"/>
    <p:sldId id="12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0432FF"/>
    <a:srgbClr val="76D6FF"/>
    <a:srgbClr val="FF8AD8"/>
    <a:srgbClr val="D883FF"/>
    <a:srgbClr val="929000"/>
    <a:srgbClr val="555719"/>
    <a:srgbClr val="FFB84B"/>
    <a:srgbClr val="573710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08"/>
    <p:restoredTop sz="94614"/>
  </p:normalViewPr>
  <p:slideViewPr>
    <p:cSldViewPr snapToGrid="0" snapToObjects="1">
      <p:cViewPr varScale="1">
        <p:scale>
          <a:sx n="97" d="100"/>
          <a:sy n="97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CE8D1-C772-A54B-8CB8-1AD5AB7BC925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C5756-48E2-AF4B-8CC5-D03A9DEC4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C5756-48E2-AF4B-8CC5-D03A9DEC4D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4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7185-1B14-844D-91D9-D9E7B4369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CA10F-EA71-0A40-BCB4-A58973028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608C9-1C2D-6846-ADFA-2903FFAF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1E963-8BCB-6A4C-865C-949B925D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8404A-F733-8148-94F6-100162D2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005B-5AD9-1D46-9C24-1D605905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0254A-493B-5E4B-B7AE-AA1B4842C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122A8-FDF7-6A47-852D-90CFFCCC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4FDF4-999B-8D49-A138-290782E1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80042-2F15-794C-9EC4-C09C5EF1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0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250B8F-6FEA-7649-ADF1-E399A6A85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495A2-1D3B-644B-AED0-9A63C75B5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942B2-C563-5D47-A1CA-E55242E7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BD664-CC11-A944-B4F9-4E268B4B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B3FC5-B4FB-1D4D-A6FF-CA559DBD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1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686C-8C29-F344-A9EB-B6C404AA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CF9C8-6D67-034C-9490-3F11D681A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4E825-8E1D-5849-9933-F3D0B9E5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D8039-C7CF-644B-B8B5-C1D938288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21DF3-DBF3-E844-8B6C-9CAB4141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8075-CE6D-4F41-9018-75552E9A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71D7-1220-7B4B-900D-8BE52F745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489BA-1DF0-8A41-85DB-D15A38DE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897D3-F73E-AC4C-A055-11C246BC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25A99-6530-FE41-A541-A002D068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6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6E12-AAF1-3045-8ECD-E427512B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12CD-368A-5240-9A99-4866DEC89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F7E44-6A64-974C-AA9A-8F082744C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2E779-3FE6-B543-996F-788223CC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47422-5F3F-8846-BB73-68B6FD29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546CB-663A-A140-8D3D-144B5678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9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658B-207C-054F-8684-634E4C7B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E118E-9677-764A-BFB2-5AB3CCBA4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A9070-81CF-2E4B-9484-D61159FEC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381C5-E855-8145-8674-796D9DCA1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E405A5-7150-8E40-933C-0FC4AFFD4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3FF874-CDD3-B947-9AD0-CC067752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D18664-76DC-1145-88BE-E24F0B02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09DC6-E60C-4341-911D-28DB329A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2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675A-D396-6844-91D4-4778F132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5907C-E26E-3342-B297-FC44FA0F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19D36-0AA1-1B49-9BE3-8AF8D8B8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EA8B9-291B-8247-8998-8DE60B1B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B6661-0423-5A42-8DF2-F0C6832E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9DEC2-3E8E-F048-9AAB-92EEFB28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7AB8C-9298-C74F-9E78-C8A47A39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0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E2AE-5504-3D4B-AEB3-3923BCBC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959AC-F674-2548-9AE1-37FAD642E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E6096-AA92-0F4D-A994-20A9D8F1C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27A18-F933-FF45-9625-A2178AEA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200C7-6868-7044-BAC4-8AFE8D22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FA9F2-A922-4A4B-9354-E6E9B799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5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C0CC-68F5-6449-9016-A10B7E77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234BAA-A34D-FD4C-99F2-0EFE7DBA1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E3E7B-AAAF-F843-B203-302C492B3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180CC-2089-5E4A-89D0-3A61E9E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3D6AD-7CCB-1140-8435-4892B44F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7AF29-390B-0042-9261-EF590E52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4F18C-56DB-4641-AF94-FF0B1F54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6FC3F-D98E-534D-874D-44AC46CCB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01BEA-EA6C-7A47-A74E-242C2E736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775EE-BD3C-C946-B5C1-AA8BE1E13F0C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7FC0-B0C8-2847-AD0A-30A05C802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F48E2-E6FA-2346-ABD3-CB089482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032B3-684B-E74D-B5DC-BF46060C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9.gi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.jpg"/><Relationship Id="rId7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.jpg"/><Relationship Id="rId7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4.jpg"/><Relationship Id="rId7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7.pn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jp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chemeClr val="accent4">
                <a:lumMod val="20000"/>
                <a:lumOff val="80000"/>
              </a:schemeClr>
            </a:gs>
            <a:gs pos="20000">
              <a:schemeClr val="bg1"/>
            </a:gs>
            <a:gs pos="53000">
              <a:schemeClr val="accent1">
                <a:lumMod val="40000"/>
                <a:lumOff val="6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E0608122-BFE5-6B4C-9598-99337D512934}"/>
              </a:ext>
            </a:extLst>
          </p:cNvPr>
          <p:cNvSpPr/>
          <p:nvPr/>
        </p:nvSpPr>
        <p:spPr>
          <a:xfrm rot="21096351">
            <a:off x="4097795" y="-95136"/>
            <a:ext cx="8250427" cy="6685076"/>
          </a:xfrm>
          <a:custGeom>
            <a:avLst/>
            <a:gdLst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814649 w 8006537"/>
              <a:gd name="connsiteY3" fmla="*/ 5972295 h 6104817"/>
              <a:gd name="connsiteX4" fmla="*/ 4750669 w 8006537"/>
              <a:gd name="connsiteY4" fmla="*/ 6010797 h 6104817"/>
              <a:gd name="connsiteX5" fmla="*/ 4735268 w 8006537"/>
              <a:gd name="connsiteY5" fmla="*/ 6012040 h 6104817"/>
              <a:gd name="connsiteX6" fmla="*/ 4748388 w 8006537"/>
              <a:gd name="connsiteY6" fmla="*/ 5998799 h 6104817"/>
              <a:gd name="connsiteX7" fmla="*/ 4814649 w 8006537"/>
              <a:gd name="connsiteY7" fmla="*/ 5972295 h 6104817"/>
              <a:gd name="connsiteX8" fmla="*/ 2342311 w 8006537"/>
              <a:gd name="connsiteY8" fmla="*/ 5536597 h 6104817"/>
              <a:gd name="connsiteX9" fmla="*/ 2411487 w 8006537"/>
              <a:gd name="connsiteY9" fmla="*/ 5554139 h 6104817"/>
              <a:gd name="connsiteX10" fmla="*/ 2337098 w 8006537"/>
              <a:gd name="connsiteY10" fmla="*/ 5547642 h 6104817"/>
              <a:gd name="connsiteX11" fmla="*/ 2323912 w 8006537"/>
              <a:gd name="connsiteY11" fmla="*/ 5539587 h 6104817"/>
              <a:gd name="connsiteX12" fmla="*/ 3450811 w 8006537"/>
              <a:gd name="connsiteY12" fmla="*/ 5669513 h 6104817"/>
              <a:gd name="connsiteX13" fmla="*/ 3450963 w 8006537"/>
              <a:gd name="connsiteY13" fmla="*/ 5669561 h 6104817"/>
              <a:gd name="connsiteX14" fmla="*/ 3411206 w 8006537"/>
              <a:gd name="connsiteY14" fmla="*/ 5682813 h 6104817"/>
              <a:gd name="connsiteX15" fmla="*/ 5323389 w 8006537"/>
              <a:gd name="connsiteY15" fmla="*/ 5785600 h 6104817"/>
              <a:gd name="connsiteX16" fmla="*/ 5323540 w 8006537"/>
              <a:gd name="connsiteY16" fmla="*/ 5785648 h 6104817"/>
              <a:gd name="connsiteX17" fmla="*/ 5283783 w 8006537"/>
              <a:gd name="connsiteY17" fmla="*/ 5798900 h 6104817"/>
              <a:gd name="connsiteX18" fmla="*/ 1788918 w 8006537"/>
              <a:gd name="connsiteY18" fmla="*/ 5216010 h 6104817"/>
              <a:gd name="connsiteX19" fmla="*/ 1828771 w 8006537"/>
              <a:gd name="connsiteY19" fmla="*/ 5228551 h 6104817"/>
              <a:gd name="connsiteX20" fmla="*/ 1828864 w 8006537"/>
              <a:gd name="connsiteY20" fmla="*/ 5228679 h 6104817"/>
              <a:gd name="connsiteX21" fmla="*/ 1238360 w 8006537"/>
              <a:gd name="connsiteY21" fmla="*/ 5062736 h 6104817"/>
              <a:gd name="connsiteX22" fmla="*/ 1307535 w 8006537"/>
              <a:gd name="connsiteY22" fmla="*/ 5080278 h 6104817"/>
              <a:gd name="connsiteX23" fmla="*/ 1233147 w 8006537"/>
              <a:gd name="connsiteY23" fmla="*/ 5073780 h 6104817"/>
              <a:gd name="connsiteX24" fmla="*/ 1219961 w 8006537"/>
              <a:gd name="connsiteY24" fmla="*/ 5065726 h 6104817"/>
              <a:gd name="connsiteX25" fmla="*/ 5986149 w 8006537"/>
              <a:gd name="connsiteY25" fmla="*/ 5706135 h 6104817"/>
              <a:gd name="connsiteX26" fmla="*/ 5922169 w 8006537"/>
              <a:gd name="connsiteY26" fmla="*/ 5744637 h 6104817"/>
              <a:gd name="connsiteX27" fmla="*/ 5906768 w 8006537"/>
              <a:gd name="connsiteY27" fmla="*/ 5745880 h 6104817"/>
              <a:gd name="connsiteX28" fmla="*/ 5919887 w 8006537"/>
              <a:gd name="connsiteY28" fmla="*/ 5732639 h 6104817"/>
              <a:gd name="connsiteX29" fmla="*/ 5986149 w 8006537"/>
              <a:gd name="connsiteY29" fmla="*/ 5706135 h 6104817"/>
              <a:gd name="connsiteX30" fmla="*/ 2802029 w 8006537"/>
              <a:gd name="connsiteY30" fmla="*/ 5211594 h 6104817"/>
              <a:gd name="connsiteX31" fmla="*/ 2804159 w 8006537"/>
              <a:gd name="connsiteY31" fmla="*/ 5217050 h 6104817"/>
              <a:gd name="connsiteX32" fmla="*/ 2812102 w 8006537"/>
              <a:gd name="connsiteY32" fmla="*/ 5226400 h 6104817"/>
              <a:gd name="connsiteX33" fmla="*/ 2806073 w 8006537"/>
              <a:gd name="connsiteY33" fmla="*/ 5216395 h 6104817"/>
              <a:gd name="connsiteX34" fmla="*/ 684967 w 8006537"/>
              <a:gd name="connsiteY34" fmla="*/ 4742148 h 6104817"/>
              <a:gd name="connsiteX35" fmla="*/ 724819 w 8006537"/>
              <a:gd name="connsiteY35" fmla="*/ 4754690 h 6104817"/>
              <a:gd name="connsiteX36" fmla="*/ 724913 w 8006537"/>
              <a:gd name="connsiteY36" fmla="*/ 4754818 h 6104817"/>
              <a:gd name="connsiteX37" fmla="*/ 6100486 w 8006537"/>
              <a:gd name="connsiteY37" fmla="*/ 5199392 h 6104817"/>
              <a:gd name="connsiteX38" fmla="*/ 6105418 w 8006537"/>
              <a:gd name="connsiteY38" fmla="*/ 5202552 h 6104817"/>
              <a:gd name="connsiteX39" fmla="*/ 6117341 w 8006537"/>
              <a:gd name="connsiteY39" fmla="*/ 5205441 h 6104817"/>
              <a:gd name="connsiteX40" fmla="*/ 6106581 w 8006537"/>
              <a:gd name="connsiteY40" fmla="*/ 5200896 h 6104817"/>
              <a:gd name="connsiteX41" fmla="*/ 6377982 w 8006537"/>
              <a:gd name="connsiteY41" fmla="*/ 5116413 h 6104817"/>
              <a:gd name="connsiteX42" fmla="*/ 6314002 w 8006537"/>
              <a:gd name="connsiteY42" fmla="*/ 5154915 h 6104817"/>
              <a:gd name="connsiteX43" fmla="*/ 6298601 w 8006537"/>
              <a:gd name="connsiteY43" fmla="*/ 5156158 h 6104817"/>
              <a:gd name="connsiteX44" fmla="*/ 6311721 w 8006537"/>
              <a:gd name="connsiteY44" fmla="*/ 5142917 h 6104817"/>
              <a:gd name="connsiteX45" fmla="*/ 6377982 w 8006537"/>
              <a:gd name="connsiteY45" fmla="*/ 5116413 h 6104817"/>
              <a:gd name="connsiteX46" fmla="*/ 3037363 w 8006537"/>
              <a:gd name="connsiteY46" fmla="*/ 4432182 h 6104817"/>
              <a:gd name="connsiteX47" fmla="*/ 3034527 w 8006537"/>
              <a:gd name="connsiteY47" fmla="*/ 4435507 h 6104817"/>
              <a:gd name="connsiteX48" fmla="*/ 3022424 w 8006537"/>
              <a:gd name="connsiteY48" fmla="*/ 4441132 h 6104817"/>
              <a:gd name="connsiteX49" fmla="*/ 3035520 w 8006537"/>
              <a:gd name="connsiteY49" fmla="*/ 4450530 h 6104817"/>
              <a:gd name="connsiteX50" fmla="*/ 3037111 w 8006537"/>
              <a:gd name="connsiteY50" fmla="*/ 4451827 h 6104817"/>
              <a:gd name="connsiteX51" fmla="*/ 3054844 w 8006537"/>
              <a:gd name="connsiteY51" fmla="*/ 4457136 h 6104817"/>
              <a:gd name="connsiteX52" fmla="*/ 3067957 w 8006537"/>
              <a:gd name="connsiteY52" fmla="*/ 4451833 h 6104817"/>
              <a:gd name="connsiteX53" fmla="*/ 3062396 w 8006537"/>
              <a:gd name="connsiteY53" fmla="*/ 4443775 h 6104817"/>
              <a:gd name="connsiteX54" fmla="*/ 342854 w 8006537"/>
              <a:gd name="connsiteY54" fmla="*/ 4020636 h 6104817"/>
              <a:gd name="connsiteX55" fmla="*/ 382706 w 8006537"/>
              <a:gd name="connsiteY55" fmla="*/ 4033177 h 6104817"/>
              <a:gd name="connsiteX56" fmla="*/ 382801 w 8006537"/>
              <a:gd name="connsiteY56" fmla="*/ 4033305 h 6104817"/>
              <a:gd name="connsiteX57" fmla="*/ 6766414 w 8006537"/>
              <a:gd name="connsiteY57" fmla="*/ 4915797 h 6104817"/>
              <a:gd name="connsiteX58" fmla="*/ 6766565 w 8006537"/>
              <a:gd name="connsiteY58" fmla="*/ 4915845 h 6104817"/>
              <a:gd name="connsiteX59" fmla="*/ 6726808 w 8006537"/>
              <a:gd name="connsiteY59" fmla="*/ 4929097 h 6104817"/>
              <a:gd name="connsiteX60" fmla="*/ 2976756 w 8006537"/>
              <a:gd name="connsiteY60" fmla="*/ 4334331 h 6104817"/>
              <a:gd name="connsiteX61" fmla="*/ 2966541 w 8006537"/>
              <a:gd name="connsiteY61" fmla="*/ 4335039 h 6104817"/>
              <a:gd name="connsiteX62" fmla="*/ 2966554 w 8006537"/>
              <a:gd name="connsiteY62" fmla="*/ 4333548 h 6104817"/>
              <a:gd name="connsiteX63" fmla="*/ 2963109 w 8006537"/>
              <a:gd name="connsiteY63" fmla="*/ 4334380 h 6104817"/>
              <a:gd name="connsiteX64" fmla="*/ 2966230 w 8006537"/>
              <a:gd name="connsiteY64" fmla="*/ 4335060 h 6104817"/>
              <a:gd name="connsiteX65" fmla="*/ 2966541 w 8006537"/>
              <a:gd name="connsiteY65" fmla="*/ 4335039 h 6104817"/>
              <a:gd name="connsiteX66" fmla="*/ 2966395 w 8006537"/>
              <a:gd name="connsiteY66" fmla="*/ 4351949 h 6104817"/>
              <a:gd name="connsiteX67" fmla="*/ 2975390 w 8006537"/>
              <a:gd name="connsiteY67" fmla="*/ 4350529 h 6104817"/>
              <a:gd name="connsiteX68" fmla="*/ 2991217 w 8006537"/>
              <a:gd name="connsiteY68" fmla="*/ 4352036 h 6104817"/>
              <a:gd name="connsiteX69" fmla="*/ 3001084 w 8006537"/>
              <a:gd name="connsiteY69" fmla="*/ 4353761 h 6104817"/>
              <a:gd name="connsiteX70" fmla="*/ 3014324 w 8006537"/>
              <a:gd name="connsiteY70" fmla="*/ 4345720 h 6104817"/>
              <a:gd name="connsiteX71" fmla="*/ 3008983 w 8006537"/>
              <a:gd name="connsiteY71" fmla="*/ 4341619 h 6104817"/>
              <a:gd name="connsiteX72" fmla="*/ 2996428 w 8006537"/>
              <a:gd name="connsiteY72" fmla="*/ 4337884 h 6104817"/>
              <a:gd name="connsiteX73" fmla="*/ 6475017 w 8006537"/>
              <a:gd name="connsiteY73" fmla="*/ 4756819 h 6104817"/>
              <a:gd name="connsiteX74" fmla="*/ 6472108 w 8006537"/>
              <a:gd name="connsiteY74" fmla="*/ 4756744 h 6104817"/>
              <a:gd name="connsiteX75" fmla="*/ 6470747 w 8006537"/>
              <a:gd name="connsiteY75" fmla="*/ 4758604 h 6104817"/>
              <a:gd name="connsiteX76" fmla="*/ 6458627 w 8006537"/>
              <a:gd name="connsiteY76" fmla="*/ 4770486 h 6104817"/>
              <a:gd name="connsiteX77" fmla="*/ 6465739 w 8006537"/>
              <a:gd name="connsiteY77" fmla="*/ 4767000 h 6104817"/>
              <a:gd name="connsiteX78" fmla="*/ 6475017 w 8006537"/>
              <a:gd name="connsiteY78" fmla="*/ 4756819 h 6104817"/>
              <a:gd name="connsiteX79" fmla="*/ 7429174 w 8006537"/>
              <a:gd name="connsiteY79" fmla="*/ 4836332 h 6104817"/>
              <a:gd name="connsiteX80" fmla="*/ 7365194 w 8006537"/>
              <a:gd name="connsiteY80" fmla="*/ 4874834 h 6104817"/>
              <a:gd name="connsiteX81" fmla="*/ 7349793 w 8006537"/>
              <a:gd name="connsiteY81" fmla="*/ 4876077 h 6104817"/>
              <a:gd name="connsiteX82" fmla="*/ 7362913 w 8006537"/>
              <a:gd name="connsiteY82" fmla="*/ 4862836 h 6104817"/>
              <a:gd name="connsiteX83" fmla="*/ 7429174 w 8006537"/>
              <a:gd name="connsiteY83" fmla="*/ 4836332 h 6104817"/>
              <a:gd name="connsiteX84" fmla="*/ 2947477 w 8006537"/>
              <a:gd name="connsiteY84" fmla="*/ 4089571 h 6104817"/>
              <a:gd name="connsiteX85" fmla="*/ 2942722 w 8006537"/>
              <a:gd name="connsiteY85" fmla="*/ 4090857 h 6104817"/>
              <a:gd name="connsiteX86" fmla="*/ 2940954 w 8006537"/>
              <a:gd name="connsiteY86" fmla="*/ 4093222 h 6104817"/>
              <a:gd name="connsiteX87" fmla="*/ 2943333 w 8006537"/>
              <a:gd name="connsiteY87" fmla="*/ 4093389 h 6104817"/>
              <a:gd name="connsiteX88" fmla="*/ 2988436 w 8006537"/>
              <a:gd name="connsiteY88" fmla="*/ 4077472 h 6104817"/>
              <a:gd name="connsiteX89" fmla="*/ 2981421 w 8006537"/>
              <a:gd name="connsiteY89" fmla="*/ 4082481 h 6104817"/>
              <a:gd name="connsiteX90" fmla="*/ 2975029 w 8006537"/>
              <a:gd name="connsiteY90" fmla="*/ 4083710 h 6104817"/>
              <a:gd name="connsiteX91" fmla="*/ 2969751 w 8006537"/>
              <a:gd name="connsiteY91" fmla="*/ 4095248 h 6104817"/>
              <a:gd name="connsiteX92" fmla="*/ 2976436 w 8006537"/>
              <a:gd name="connsiteY92" fmla="*/ 4095719 h 6104817"/>
              <a:gd name="connsiteX93" fmla="*/ 2971765 w 8006537"/>
              <a:gd name="connsiteY93" fmla="*/ 4094237 h 6104817"/>
              <a:gd name="connsiteX94" fmla="*/ 2976483 w 8006537"/>
              <a:gd name="connsiteY94" fmla="*/ 4095722 h 6104817"/>
              <a:gd name="connsiteX95" fmla="*/ 3004919 w 8006537"/>
              <a:gd name="connsiteY95" fmla="*/ 4097722 h 6104817"/>
              <a:gd name="connsiteX96" fmla="*/ 2995314 w 8006537"/>
              <a:gd name="connsiteY96" fmla="*/ 4084737 h 6104817"/>
              <a:gd name="connsiteX97" fmla="*/ 6370229 w 8006537"/>
              <a:gd name="connsiteY97" fmla="*/ 4526481 h 6104817"/>
              <a:gd name="connsiteX98" fmla="*/ 6366155 w 8006537"/>
              <a:gd name="connsiteY98" fmla="*/ 4529260 h 6104817"/>
              <a:gd name="connsiteX99" fmla="*/ 6351609 w 8006537"/>
              <a:gd name="connsiteY99" fmla="*/ 4534702 h 6104817"/>
              <a:gd name="connsiteX100" fmla="*/ 6332476 w 8006537"/>
              <a:gd name="connsiteY100" fmla="*/ 4533461 h 6104817"/>
              <a:gd name="connsiteX101" fmla="*/ 6332274 w 8006537"/>
              <a:gd name="connsiteY101" fmla="*/ 4533685 h 6104817"/>
              <a:gd name="connsiteX102" fmla="*/ 6290775 w 8006537"/>
              <a:gd name="connsiteY102" fmla="*/ 4560102 h 6104817"/>
              <a:gd name="connsiteX103" fmla="*/ 6282371 w 8006537"/>
              <a:gd name="connsiteY103" fmla="*/ 4562620 h 6104817"/>
              <a:gd name="connsiteX104" fmla="*/ 6262595 w 8006537"/>
              <a:gd name="connsiteY104" fmla="*/ 4582070 h 6104817"/>
              <a:gd name="connsiteX105" fmla="*/ 6255181 w 8006537"/>
              <a:gd name="connsiteY105" fmla="*/ 4592591 h 6104817"/>
              <a:gd name="connsiteX106" fmla="*/ 6256507 w 8006537"/>
              <a:gd name="connsiteY106" fmla="*/ 4595214 h 6104817"/>
              <a:gd name="connsiteX107" fmla="*/ 6315991 w 8006537"/>
              <a:gd name="connsiteY107" fmla="*/ 4558036 h 6104817"/>
              <a:gd name="connsiteX108" fmla="*/ 6350518 w 8006537"/>
              <a:gd name="connsiteY108" fmla="*/ 4539926 h 6104817"/>
              <a:gd name="connsiteX109" fmla="*/ 6366155 w 8006537"/>
              <a:gd name="connsiteY109" fmla="*/ 4529260 h 6104817"/>
              <a:gd name="connsiteX110" fmla="*/ 6372184 w 8006537"/>
              <a:gd name="connsiteY110" fmla="*/ 4527005 h 6104817"/>
              <a:gd name="connsiteX111" fmla="*/ 5859395 w 8006537"/>
              <a:gd name="connsiteY111" fmla="*/ 4425305 h 6104817"/>
              <a:gd name="connsiteX112" fmla="*/ 5832332 w 8006537"/>
              <a:gd name="connsiteY112" fmla="*/ 4430655 h 6104817"/>
              <a:gd name="connsiteX113" fmla="*/ 5831994 w 8006537"/>
              <a:gd name="connsiteY113" fmla="*/ 4435011 h 6104817"/>
              <a:gd name="connsiteX114" fmla="*/ 5825515 w 8006537"/>
              <a:gd name="connsiteY114" fmla="*/ 4446680 h 6104817"/>
              <a:gd name="connsiteX115" fmla="*/ 5841634 w 8006537"/>
              <a:gd name="connsiteY115" fmla="*/ 4446576 h 6104817"/>
              <a:gd name="connsiteX116" fmla="*/ 5843683 w 8006537"/>
              <a:gd name="connsiteY116" fmla="*/ 4446690 h 6104817"/>
              <a:gd name="connsiteX117" fmla="*/ 5861147 w 8006537"/>
              <a:gd name="connsiteY117" fmla="*/ 4440552 h 6104817"/>
              <a:gd name="connsiteX118" fmla="*/ 5868632 w 8006537"/>
              <a:gd name="connsiteY118" fmla="*/ 4428550 h 6104817"/>
              <a:gd name="connsiteX119" fmla="*/ 5762841 w 8006537"/>
              <a:gd name="connsiteY119" fmla="*/ 4374285 h 6104817"/>
              <a:gd name="connsiteX120" fmla="*/ 5756109 w 8006537"/>
              <a:gd name="connsiteY120" fmla="*/ 4374110 h 6104817"/>
              <a:gd name="connsiteX121" fmla="*/ 5743759 w 8006537"/>
              <a:gd name="connsiteY121" fmla="*/ 4378475 h 6104817"/>
              <a:gd name="connsiteX122" fmla="*/ 5725760 w 8006537"/>
              <a:gd name="connsiteY122" fmla="*/ 4387173 h 6104817"/>
              <a:gd name="connsiteX123" fmla="*/ 5717916 w 8006537"/>
              <a:gd name="connsiteY123" fmla="*/ 4393754 h 6104817"/>
              <a:gd name="connsiteX124" fmla="*/ 5717049 w 8006537"/>
              <a:gd name="connsiteY124" fmla="*/ 4392541 h 6104817"/>
              <a:gd name="connsiteX125" fmla="*/ 5714753 w 8006537"/>
              <a:gd name="connsiteY125" fmla="*/ 4395240 h 6104817"/>
              <a:gd name="connsiteX126" fmla="*/ 5717677 w 8006537"/>
              <a:gd name="connsiteY126" fmla="*/ 4393954 h 6104817"/>
              <a:gd name="connsiteX127" fmla="*/ 5717916 w 8006537"/>
              <a:gd name="connsiteY127" fmla="*/ 4393754 h 6104817"/>
              <a:gd name="connsiteX128" fmla="*/ 5727745 w 8006537"/>
              <a:gd name="connsiteY128" fmla="*/ 4407515 h 6104817"/>
              <a:gd name="connsiteX129" fmla="*/ 5734184 w 8006537"/>
              <a:gd name="connsiteY129" fmla="*/ 4401076 h 6104817"/>
              <a:gd name="connsiteX130" fmla="*/ 5747869 w 8006537"/>
              <a:gd name="connsiteY130" fmla="*/ 4392985 h 6104817"/>
              <a:gd name="connsiteX131" fmla="*/ 5756863 w 8006537"/>
              <a:gd name="connsiteY131" fmla="*/ 4388576 h 6104817"/>
              <a:gd name="connsiteX132" fmla="*/ 270792 w 8006537"/>
              <a:gd name="connsiteY132" fmla="*/ 3443834 h 6104817"/>
              <a:gd name="connsiteX133" fmla="*/ 327728 w 8006537"/>
              <a:gd name="connsiteY133" fmla="*/ 3467253 h 6104817"/>
              <a:gd name="connsiteX134" fmla="*/ 328321 w 8006537"/>
              <a:gd name="connsiteY134" fmla="*/ 3467747 h 6104817"/>
              <a:gd name="connsiteX135" fmla="*/ 323745 w 8006537"/>
              <a:gd name="connsiteY135" fmla="*/ 3480451 h 6104817"/>
              <a:gd name="connsiteX136" fmla="*/ 321025 w 8006537"/>
              <a:gd name="connsiteY136" fmla="*/ 3485416 h 6104817"/>
              <a:gd name="connsiteX137" fmla="*/ 317984 w 8006537"/>
              <a:gd name="connsiteY137" fmla="*/ 3485346 h 6104817"/>
              <a:gd name="connsiteX138" fmla="*/ 305865 w 8006537"/>
              <a:gd name="connsiteY138" fmla="*/ 3485733 h 6104817"/>
              <a:gd name="connsiteX139" fmla="*/ 280375 w 8006537"/>
              <a:gd name="connsiteY139" fmla="*/ 3484961 h 6104817"/>
              <a:gd name="connsiteX140" fmla="*/ 271424 w 8006537"/>
              <a:gd name="connsiteY140" fmla="*/ 3480988 h 6104817"/>
              <a:gd name="connsiteX141" fmla="*/ 233768 w 8006537"/>
              <a:gd name="connsiteY141" fmla="*/ 3449678 h 6104817"/>
              <a:gd name="connsiteX142" fmla="*/ 270792 w 8006537"/>
              <a:gd name="connsiteY142" fmla="*/ 3443834 h 6104817"/>
              <a:gd name="connsiteX143" fmla="*/ 5558109 w 8006537"/>
              <a:gd name="connsiteY143" fmla="*/ 4206459 h 6104817"/>
              <a:gd name="connsiteX144" fmla="*/ 5555020 w 8006537"/>
              <a:gd name="connsiteY144" fmla="*/ 4210296 h 6104817"/>
              <a:gd name="connsiteX145" fmla="*/ 5554981 w 8006537"/>
              <a:gd name="connsiteY145" fmla="*/ 4213248 h 6104817"/>
              <a:gd name="connsiteX146" fmla="*/ 5557004 w 8006537"/>
              <a:gd name="connsiteY146" fmla="*/ 4211984 h 6104817"/>
              <a:gd name="connsiteX147" fmla="*/ 5584115 w 8006537"/>
              <a:gd name="connsiteY147" fmla="*/ 4172581 h 6104817"/>
              <a:gd name="connsiteX148" fmla="*/ 5581389 w 8006537"/>
              <a:gd name="connsiteY148" fmla="*/ 4180758 h 6104817"/>
              <a:gd name="connsiteX149" fmla="*/ 5576943 w 8006537"/>
              <a:gd name="connsiteY149" fmla="*/ 4185512 h 6104817"/>
              <a:gd name="connsiteX150" fmla="*/ 5579461 w 8006537"/>
              <a:gd name="connsiteY150" fmla="*/ 4197948 h 6104817"/>
              <a:gd name="connsiteX151" fmla="*/ 5585144 w 8006537"/>
              <a:gd name="connsiteY151" fmla="*/ 4194396 h 6104817"/>
              <a:gd name="connsiteX152" fmla="*/ 5580495 w 8006537"/>
              <a:gd name="connsiteY152" fmla="*/ 4195945 h 6104817"/>
              <a:gd name="connsiteX153" fmla="*/ 5585184 w 8006537"/>
              <a:gd name="connsiteY153" fmla="*/ 4194371 h 6104817"/>
              <a:gd name="connsiteX154" fmla="*/ 5609357 w 8006537"/>
              <a:gd name="connsiteY154" fmla="*/ 4179262 h 6104817"/>
              <a:gd name="connsiteX155" fmla="*/ 5593951 w 8006537"/>
              <a:gd name="connsiteY155" fmla="*/ 4174411 h 6104817"/>
              <a:gd name="connsiteX156" fmla="*/ 7543511 w 8006537"/>
              <a:gd name="connsiteY156" fmla="*/ 4329589 h 6104817"/>
              <a:gd name="connsiteX157" fmla="*/ 7548443 w 8006537"/>
              <a:gd name="connsiteY157" fmla="*/ 4332749 h 6104817"/>
              <a:gd name="connsiteX158" fmla="*/ 7560366 w 8006537"/>
              <a:gd name="connsiteY158" fmla="*/ 4335638 h 6104817"/>
              <a:gd name="connsiteX159" fmla="*/ 7549606 w 8006537"/>
              <a:gd name="connsiteY159" fmla="*/ 4331093 h 6104817"/>
              <a:gd name="connsiteX160" fmla="*/ 780825 w 8006537"/>
              <a:gd name="connsiteY160" fmla="*/ 3299286 h 6104817"/>
              <a:gd name="connsiteX161" fmla="*/ 772575 w 8006537"/>
              <a:gd name="connsiteY161" fmla="*/ 3317206 h 6104817"/>
              <a:gd name="connsiteX162" fmla="*/ 782942 w 8006537"/>
              <a:gd name="connsiteY162" fmla="*/ 3308666 h 6104817"/>
              <a:gd name="connsiteX163" fmla="*/ 782680 w 8006537"/>
              <a:gd name="connsiteY163" fmla="*/ 3300827 h 6104817"/>
              <a:gd name="connsiteX164" fmla="*/ 7821007 w 8006537"/>
              <a:gd name="connsiteY164" fmla="*/ 4246610 h 6104817"/>
              <a:gd name="connsiteX165" fmla="*/ 7757027 w 8006537"/>
              <a:gd name="connsiteY165" fmla="*/ 4285112 h 6104817"/>
              <a:gd name="connsiteX166" fmla="*/ 7741626 w 8006537"/>
              <a:gd name="connsiteY166" fmla="*/ 4286355 h 6104817"/>
              <a:gd name="connsiteX167" fmla="*/ 7754746 w 8006537"/>
              <a:gd name="connsiteY167" fmla="*/ 4273114 h 6104817"/>
              <a:gd name="connsiteX168" fmla="*/ 7821007 w 8006537"/>
              <a:gd name="connsiteY168" fmla="*/ 4246610 h 6104817"/>
              <a:gd name="connsiteX169" fmla="*/ 867936 w 8006537"/>
              <a:gd name="connsiteY169" fmla="*/ 3162778 h 6104817"/>
              <a:gd name="connsiteX170" fmla="*/ 854730 w 8006537"/>
              <a:gd name="connsiteY170" fmla="*/ 3160843 h 6104817"/>
              <a:gd name="connsiteX171" fmla="*/ 865505 w 8006537"/>
              <a:gd name="connsiteY171" fmla="*/ 3164428 h 6104817"/>
              <a:gd name="connsiteX172" fmla="*/ 845828 w 8006537"/>
              <a:gd name="connsiteY172" fmla="*/ 3088073 h 6104817"/>
              <a:gd name="connsiteX173" fmla="*/ 843940 w 8006537"/>
              <a:gd name="connsiteY173" fmla="*/ 3090927 h 6104817"/>
              <a:gd name="connsiteX174" fmla="*/ 821907 w 8006537"/>
              <a:gd name="connsiteY174" fmla="*/ 3128494 h 6104817"/>
              <a:gd name="connsiteX175" fmla="*/ 826977 w 8006537"/>
              <a:gd name="connsiteY175" fmla="*/ 3127177 h 6104817"/>
              <a:gd name="connsiteX176" fmla="*/ 841296 w 8006537"/>
              <a:gd name="connsiteY176" fmla="*/ 3121768 h 6104817"/>
              <a:gd name="connsiteX177" fmla="*/ 854802 w 8006537"/>
              <a:gd name="connsiteY177" fmla="*/ 3111389 h 6104817"/>
              <a:gd name="connsiteX178" fmla="*/ 851652 w 8006537"/>
              <a:gd name="connsiteY178" fmla="*/ 3101013 h 6104817"/>
              <a:gd name="connsiteX179" fmla="*/ 790239 w 8006537"/>
              <a:gd name="connsiteY179" fmla="*/ 2857124 h 6104817"/>
              <a:gd name="connsiteX180" fmla="*/ 799119 w 8006537"/>
              <a:gd name="connsiteY180" fmla="*/ 2924216 h 6104817"/>
              <a:gd name="connsiteX181" fmla="*/ 803946 w 8006537"/>
              <a:gd name="connsiteY181" fmla="*/ 2954713 h 6104817"/>
              <a:gd name="connsiteX182" fmla="*/ 785625 w 8006537"/>
              <a:gd name="connsiteY182" fmla="*/ 2958841 h 6104817"/>
              <a:gd name="connsiteX183" fmla="*/ 789529 w 8006537"/>
              <a:gd name="connsiteY183" fmla="*/ 2863358 h 6104817"/>
              <a:gd name="connsiteX184" fmla="*/ 790239 w 8006537"/>
              <a:gd name="connsiteY184" fmla="*/ 2857124 h 6104817"/>
              <a:gd name="connsiteX185" fmla="*/ 980563 w 8006537"/>
              <a:gd name="connsiteY185" fmla="*/ 2849228 h 6104817"/>
              <a:gd name="connsiteX186" fmla="*/ 980122 w 8006537"/>
              <a:gd name="connsiteY186" fmla="*/ 2851705 h 6104817"/>
              <a:gd name="connsiteX187" fmla="*/ 949314 w 8006537"/>
              <a:gd name="connsiteY187" fmla="*/ 2914032 h 6104817"/>
              <a:gd name="connsiteX188" fmla="*/ 937074 w 8006537"/>
              <a:gd name="connsiteY188" fmla="*/ 2940378 h 6104817"/>
              <a:gd name="connsiteX189" fmla="*/ 931673 w 8006537"/>
              <a:gd name="connsiteY189" fmla="*/ 2952859 h 6104817"/>
              <a:gd name="connsiteX190" fmla="*/ 933145 w 8006537"/>
              <a:gd name="connsiteY190" fmla="*/ 2948162 h 6104817"/>
              <a:gd name="connsiteX191" fmla="*/ 941518 w 8006537"/>
              <a:gd name="connsiteY191" fmla="*/ 2924750 h 6104817"/>
              <a:gd name="connsiteX192" fmla="*/ 977572 w 8006537"/>
              <a:gd name="connsiteY192" fmla="*/ 2852653 h 6104817"/>
              <a:gd name="connsiteX193" fmla="*/ 980563 w 8006537"/>
              <a:gd name="connsiteY193" fmla="*/ 2849228 h 6104817"/>
              <a:gd name="connsiteX194" fmla="*/ 1406623 w 8006537"/>
              <a:gd name="connsiteY194" fmla="*/ 2623017 h 6104817"/>
              <a:gd name="connsiteX195" fmla="*/ 1407627 w 8006537"/>
              <a:gd name="connsiteY195" fmla="*/ 2642718 h 6104817"/>
              <a:gd name="connsiteX196" fmla="*/ 1412849 w 8006537"/>
              <a:gd name="connsiteY196" fmla="*/ 2630344 h 6104817"/>
              <a:gd name="connsiteX197" fmla="*/ 1408982 w 8006537"/>
              <a:gd name="connsiteY197" fmla="*/ 2623521 h 6104817"/>
              <a:gd name="connsiteX198" fmla="*/ 1405251 w 8006537"/>
              <a:gd name="connsiteY198" fmla="*/ 2441873 h 6104817"/>
              <a:gd name="connsiteX199" fmla="*/ 1405374 w 8006537"/>
              <a:gd name="connsiteY199" fmla="*/ 2444193 h 6104817"/>
              <a:gd name="connsiteX200" fmla="*/ 1406427 w 8006537"/>
              <a:gd name="connsiteY200" fmla="*/ 2463768 h 6104817"/>
              <a:gd name="connsiteX201" fmla="*/ 1406509 w 8006537"/>
              <a:gd name="connsiteY201" fmla="*/ 2466309 h 6104817"/>
              <a:gd name="connsiteX202" fmla="*/ 1419085 w 8006537"/>
              <a:gd name="connsiteY202" fmla="*/ 2464264 h 6104817"/>
              <a:gd name="connsiteX203" fmla="*/ 1415554 w 8006537"/>
              <a:gd name="connsiteY203" fmla="*/ 2451188 h 6104817"/>
              <a:gd name="connsiteX204" fmla="*/ 1366235 w 8006537"/>
              <a:gd name="connsiteY204" fmla="*/ 2405749 h 6104817"/>
              <a:gd name="connsiteX205" fmla="*/ 1365886 w 8006537"/>
              <a:gd name="connsiteY205" fmla="*/ 2409153 h 6104817"/>
              <a:gd name="connsiteX206" fmla="*/ 1363117 w 8006537"/>
              <a:gd name="connsiteY206" fmla="*/ 2466693 h 6104817"/>
              <a:gd name="connsiteX207" fmla="*/ 1366340 w 8006537"/>
              <a:gd name="connsiteY207" fmla="*/ 2466997 h 6104817"/>
              <a:gd name="connsiteX208" fmla="*/ 1379110 w 8006537"/>
              <a:gd name="connsiteY208" fmla="*/ 2467706 h 6104817"/>
              <a:gd name="connsiteX209" fmla="*/ 1380335 w 8006537"/>
              <a:gd name="connsiteY209" fmla="*/ 2464547 h 6104817"/>
              <a:gd name="connsiteX210" fmla="*/ 1392686 w 8006537"/>
              <a:gd name="connsiteY210" fmla="*/ 2430058 h 6104817"/>
              <a:gd name="connsiteX211" fmla="*/ 1377397 w 8006537"/>
              <a:gd name="connsiteY211" fmla="*/ 2414511 h 6104817"/>
              <a:gd name="connsiteX212" fmla="*/ 1209859 w 8006537"/>
              <a:gd name="connsiteY212" fmla="*/ 2226936 h 6104817"/>
              <a:gd name="connsiteX213" fmla="*/ 1248847 w 8006537"/>
              <a:gd name="connsiteY213" fmla="*/ 2282255 h 6104817"/>
              <a:gd name="connsiteX214" fmla="*/ 1267270 w 8006537"/>
              <a:gd name="connsiteY214" fmla="*/ 2307032 h 6104817"/>
              <a:gd name="connsiteX215" fmla="*/ 1252954 w 8006537"/>
              <a:gd name="connsiteY215" fmla="*/ 2319188 h 6104817"/>
              <a:gd name="connsiteX216" fmla="*/ 1212121 w 8006537"/>
              <a:gd name="connsiteY216" fmla="*/ 2232788 h 6104817"/>
              <a:gd name="connsiteX217" fmla="*/ 1209859 w 8006537"/>
              <a:gd name="connsiteY217" fmla="*/ 2226936 h 6104817"/>
              <a:gd name="connsiteX218" fmla="*/ 7175443 w 8006537"/>
              <a:gd name="connsiteY218" fmla="*/ 3048210 h 6104817"/>
              <a:gd name="connsiteX219" fmla="*/ 7171905 w 8006537"/>
              <a:gd name="connsiteY219" fmla="*/ 3048018 h 6104817"/>
              <a:gd name="connsiteX220" fmla="*/ 7174700 w 8006537"/>
              <a:gd name="connsiteY220" fmla="*/ 3049565 h 6104817"/>
              <a:gd name="connsiteX221" fmla="*/ 7175004 w 8006537"/>
              <a:gd name="connsiteY221" fmla="*/ 3049634 h 6104817"/>
              <a:gd name="connsiteX222" fmla="*/ 7167270 w 8006537"/>
              <a:gd name="connsiteY222" fmla="*/ 3074636 h 6104817"/>
              <a:gd name="connsiteX223" fmla="*/ 7174405 w 8006537"/>
              <a:gd name="connsiteY223" fmla="*/ 3086849 h 6104817"/>
              <a:gd name="connsiteX224" fmla="*/ 7187728 w 8006537"/>
              <a:gd name="connsiteY224" fmla="*/ 3084353 h 6104817"/>
              <a:gd name="connsiteX225" fmla="*/ 7197757 w 8006537"/>
              <a:gd name="connsiteY225" fmla="*/ 3078778 h 6104817"/>
              <a:gd name="connsiteX226" fmla="*/ 7220850 w 8006537"/>
              <a:gd name="connsiteY226" fmla="*/ 3072773 h 6104817"/>
              <a:gd name="connsiteX227" fmla="*/ 7202814 w 8006537"/>
              <a:gd name="connsiteY227" fmla="*/ 3060945 h 6104817"/>
              <a:gd name="connsiteX228" fmla="*/ 7184991 w 8006537"/>
              <a:gd name="connsiteY228" fmla="*/ 3051890 h 6104817"/>
              <a:gd name="connsiteX229" fmla="*/ 7175004 w 8006537"/>
              <a:gd name="connsiteY229" fmla="*/ 3049634 h 6104817"/>
              <a:gd name="connsiteX230" fmla="*/ 1374805 w 8006537"/>
              <a:gd name="connsiteY230" fmla="*/ 2131656 h 6104817"/>
              <a:gd name="connsiteX231" fmla="*/ 1375563 w 8006537"/>
              <a:gd name="connsiteY231" fmla="*/ 2134055 h 6104817"/>
              <a:gd name="connsiteX232" fmla="*/ 1377181 w 8006537"/>
              <a:gd name="connsiteY232" fmla="*/ 2203562 h 6104817"/>
              <a:gd name="connsiteX233" fmla="*/ 1378559 w 8006537"/>
              <a:gd name="connsiteY233" fmla="*/ 2232579 h 6104817"/>
              <a:gd name="connsiteX234" fmla="*/ 1379564 w 8006537"/>
              <a:gd name="connsiteY234" fmla="*/ 2246141 h 6104817"/>
              <a:gd name="connsiteX235" fmla="*/ 1378689 w 8006537"/>
              <a:gd name="connsiteY235" fmla="*/ 2241298 h 6104817"/>
              <a:gd name="connsiteX236" fmla="*/ 1375247 w 8006537"/>
              <a:gd name="connsiteY236" fmla="*/ 2216673 h 6104817"/>
              <a:gd name="connsiteX237" fmla="*/ 1373744 w 8006537"/>
              <a:gd name="connsiteY237" fmla="*/ 2136077 h 6104817"/>
              <a:gd name="connsiteX238" fmla="*/ 1374805 w 8006537"/>
              <a:gd name="connsiteY238" fmla="*/ 2131656 h 6104817"/>
              <a:gd name="connsiteX239" fmla="*/ 7196507 w 8006537"/>
              <a:gd name="connsiteY239" fmla="*/ 2980109 h 6104817"/>
              <a:gd name="connsiteX240" fmla="*/ 7195588 w 8006537"/>
              <a:gd name="connsiteY240" fmla="*/ 2981172 h 6104817"/>
              <a:gd name="connsiteX241" fmla="*/ 7195927 w 8006537"/>
              <a:gd name="connsiteY241" fmla="*/ 2981985 h 6104817"/>
              <a:gd name="connsiteX242" fmla="*/ 1584219 w 8006537"/>
              <a:gd name="connsiteY242" fmla="*/ 2139510 h 6104817"/>
              <a:gd name="connsiteX243" fmla="*/ 1584998 w 8006537"/>
              <a:gd name="connsiteY243" fmla="*/ 2148182 h 6104817"/>
              <a:gd name="connsiteX244" fmla="*/ 1585028 w 8006537"/>
              <a:gd name="connsiteY244" fmla="*/ 2148606 h 6104817"/>
              <a:gd name="connsiteX245" fmla="*/ 1584306 w 8006537"/>
              <a:gd name="connsiteY245" fmla="*/ 2140932 h 6104817"/>
              <a:gd name="connsiteX246" fmla="*/ 1584219 w 8006537"/>
              <a:gd name="connsiteY246" fmla="*/ 2139510 h 6104817"/>
              <a:gd name="connsiteX247" fmla="*/ 1611643 w 8006537"/>
              <a:gd name="connsiteY247" fmla="*/ 2122121 h 6104817"/>
              <a:gd name="connsiteX248" fmla="*/ 1579365 w 8006537"/>
              <a:gd name="connsiteY248" fmla="*/ 2121621 h 6104817"/>
              <a:gd name="connsiteX249" fmla="*/ 1582249 w 8006537"/>
              <a:gd name="connsiteY249" fmla="*/ 2142651 h 6104817"/>
              <a:gd name="connsiteX250" fmla="*/ 1585712 w 8006537"/>
              <a:gd name="connsiteY250" fmla="*/ 2158391 h 6104817"/>
              <a:gd name="connsiteX251" fmla="*/ 1585028 w 8006537"/>
              <a:gd name="connsiteY251" fmla="*/ 2148606 h 6104817"/>
              <a:gd name="connsiteX252" fmla="*/ 1586194 w 8006537"/>
              <a:gd name="connsiteY252" fmla="*/ 2161008 h 6104817"/>
              <a:gd name="connsiteX253" fmla="*/ 1590814 w 8006537"/>
              <a:gd name="connsiteY253" fmla="*/ 2208295 h 6104817"/>
              <a:gd name="connsiteX254" fmla="*/ 1672210 w 8006537"/>
              <a:gd name="connsiteY254" fmla="*/ 2123890 h 6104817"/>
              <a:gd name="connsiteX255" fmla="*/ 1664710 w 8006537"/>
              <a:gd name="connsiteY255" fmla="*/ 2123504 h 6104817"/>
              <a:gd name="connsiteX256" fmla="*/ 1665373 w 8006537"/>
              <a:gd name="connsiteY256" fmla="*/ 2137650 h 6104817"/>
              <a:gd name="connsiteX257" fmla="*/ 1666038 w 8006537"/>
              <a:gd name="connsiteY257" fmla="*/ 2152417 h 6104817"/>
              <a:gd name="connsiteX258" fmla="*/ 7244900 w 8006537"/>
              <a:gd name="connsiteY258" fmla="*/ 2916954 h 6104817"/>
              <a:gd name="connsiteX259" fmla="*/ 7207757 w 8006537"/>
              <a:gd name="connsiteY259" fmla="*/ 2911915 h 6104817"/>
              <a:gd name="connsiteX260" fmla="*/ 7196550 w 8006537"/>
              <a:gd name="connsiteY260" fmla="*/ 2927111 h 6104817"/>
              <a:gd name="connsiteX261" fmla="*/ 7204065 w 8006537"/>
              <a:gd name="connsiteY261" fmla="*/ 2924395 h 6104817"/>
              <a:gd name="connsiteX262" fmla="*/ 7251752 w 8006537"/>
              <a:gd name="connsiteY262" fmla="*/ 2921407 h 6104817"/>
              <a:gd name="connsiteX263" fmla="*/ 7252313 w 8006537"/>
              <a:gd name="connsiteY263" fmla="*/ 2921156 h 6104817"/>
              <a:gd name="connsiteX264" fmla="*/ 1547743 w 8006537"/>
              <a:gd name="connsiteY264" fmla="*/ 2064943 h 6104817"/>
              <a:gd name="connsiteX265" fmla="*/ 1551901 w 8006537"/>
              <a:gd name="connsiteY265" fmla="*/ 2082830 h 6104817"/>
              <a:gd name="connsiteX266" fmla="*/ 1553849 w 8006537"/>
              <a:gd name="connsiteY266" fmla="*/ 2095676 h 6104817"/>
              <a:gd name="connsiteX267" fmla="*/ 1560324 w 8006537"/>
              <a:gd name="connsiteY267" fmla="*/ 2072990 h 6104817"/>
              <a:gd name="connsiteX268" fmla="*/ 7212092 w 8006537"/>
              <a:gd name="connsiteY268" fmla="*/ 2712507 h 6104817"/>
              <a:gd name="connsiteX269" fmla="*/ 7195803 w 8006537"/>
              <a:gd name="connsiteY269" fmla="*/ 2721164 h 6104817"/>
              <a:gd name="connsiteX270" fmla="*/ 7196219 w 8006537"/>
              <a:gd name="connsiteY270" fmla="*/ 2745176 h 6104817"/>
              <a:gd name="connsiteX271" fmla="*/ 7198102 w 8006537"/>
              <a:gd name="connsiteY271" fmla="*/ 2762498 h 6104817"/>
              <a:gd name="connsiteX272" fmla="*/ 7221670 w 8006537"/>
              <a:gd name="connsiteY272" fmla="*/ 2749668 h 6104817"/>
              <a:gd name="connsiteX273" fmla="*/ 7238925 w 8006537"/>
              <a:gd name="connsiteY273" fmla="*/ 2740310 h 6104817"/>
              <a:gd name="connsiteX274" fmla="*/ 7261359 w 8006537"/>
              <a:gd name="connsiteY274" fmla="*/ 2728693 h 6104817"/>
              <a:gd name="connsiteX275" fmla="*/ 7247815 w 8006537"/>
              <a:gd name="connsiteY275" fmla="*/ 2724741 h 6104817"/>
              <a:gd name="connsiteX276" fmla="*/ 7212092 w 8006537"/>
              <a:gd name="connsiteY276" fmla="*/ 2712507 h 6104817"/>
              <a:gd name="connsiteX277" fmla="*/ 1681911 w 8006537"/>
              <a:gd name="connsiteY277" fmla="*/ 1855524 h 6104817"/>
              <a:gd name="connsiteX278" fmla="*/ 1682666 w 8006537"/>
              <a:gd name="connsiteY278" fmla="*/ 1855687 h 6104817"/>
              <a:gd name="connsiteX279" fmla="*/ 1684505 w 8006537"/>
              <a:gd name="connsiteY279" fmla="*/ 1869064 h 6104817"/>
              <a:gd name="connsiteX280" fmla="*/ 1684399 w 8006537"/>
              <a:gd name="connsiteY280" fmla="*/ 1874724 h 6104817"/>
              <a:gd name="connsiteX281" fmla="*/ 1681672 w 8006537"/>
              <a:gd name="connsiteY281" fmla="*/ 1876072 h 6104817"/>
              <a:gd name="connsiteX282" fmla="*/ 1671115 w 8006537"/>
              <a:gd name="connsiteY282" fmla="*/ 1882037 h 6104817"/>
              <a:gd name="connsiteX283" fmla="*/ 1648176 w 8006537"/>
              <a:gd name="connsiteY283" fmla="*/ 1893177 h 6104817"/>
              <a:gd name="connsiteX284" fmla="*/ 1638403 w 8006537"/>
              <a:gd name="connsiteY284" fmla="*/ 1893809 h 6104817"/>
              <a:gd name="connsiteX285" fmla="*/ 1590519 w 8006537"/>
              <a:gd name="connsiteY285" fmla="*/ 1883539 h 6104817"/>
              <a:gd name="connsiteX286" fmla="*/ 1620609 w 8006537"/>
              <a:gd name="connsiteY286" fmla="*/ 1861188 h 6104817"/>
              <a:gd name="connsiteX287" fmla="*/ 1681911 w 8006537"/>
              <a:gd name="connsiteY287" fmla="*/ 1855524 h 6104817"/>
              <a:gd name="connsiteX288" fmla="*/ 2005398 w 8006537"/>
              <a:gd name="connsiteY288" fmla="*/ 1496544 h 6104817"/>
              <a:gd name="connsiteX289" fmla="*/ 2006402 w 8006537"/>
              <a:gd name="connsiteY289" fmla="*/ 1516246 h 6104817"/>
              <a:gd name="connsiteX290" fmla="*/ 2011624 w 8006537"/>
              <a:gd name="connsiteY290" fmla="*/ 1503872 h 6104817"/>
              <a:gd name="connsiteX291" fmla="*/ 2007757 w 8006537"/>
              <a:gd name="connsiteY291" fmla="*/ 1497049 h 6104817"/>
              <a:gd name="connsiteX292" fmla="*/ 2004026 w 8006537"/>
              <a:gd name="connsiteY292" fmla="*/ 1315401 h 6104817"/>
              <a:gd name="connsiteX293" fmla="*/ 2004149 w 8006537"/>
              <a:gd name="connsiteY293" fmla="*/ 1317721 h 6104817"/>
              <a:gd name="connsiteX294" fmla="*/ 2005202 w 8006537"/>
              <a:gd name="connsiteY294" fmla="*/ 1337296 h 6104817"/>
              <a:gd name="connsiteX295" fmla="*/ 2005284 w 8006537"/>
              <a:gd name="connsiteY295" fmla="*/ 1339837 h 6104817"/>
              <a:gd name="connsiteX296" fmla="*/ 2017861 w 8006537"/>
              <a:gd name="connsiteY296" fmla="*/ 1337792 h 6104817"/>
              <a:gd name="connsiteX297" fmla="*/ 2014329 w 8006537"/>
              <a:gd name="connsiteY297" fmla="*/ 1324716 h 6104817"/>
              <a:gd name="connsiteX298" fmla="*/ 1965011 w 8006537"/>
              <a:gd name="connsiteY298" fmla="*/ 1279277 h 6104817"/>
              <a:gd name="connsiteX299" fmla="*/ 1964661 w 8006537"/>
              <a:gd name="connsiteY299" fmla="*/ 1282680 h 6104817"/>
              <a:gd name="connsiteX300" fmla="*/ 1961893 w 8006537"/>
              <a:gd name="connsiteY300" fmla="*/ 1340221 h 6104817"/>
              <a:gd name="connsiteX301" fmla="*/ 1965116 w 8006537"/>
              <a:gd name="connsiteY301" fmla="*/ 1340524 h 6104817"/>
              <a:gd name="connsiteX302" fmla="*/ 1977885 w 8006537"/>
              <a:gd name="connsiteY302" fmla="*/ 1341234 h 6104817"/>
              <a:gd name="connsiteX303" fmla="*/ 1979110 w 8006537"/>
              <a:gd name="connsiteY303" fmla="*/ 1338075 h 6104817"/>
              <a:gd name="connsiteX304" fmla="*/ 1991461 w 8006537"/>
              <a:gd name="connsiteY304" fmla="*/ 1303586 h 6104817"/>
              <a:gd name="connsiteX305" fmla="*/ 1976172 w 8006537"/>
              <a:gd name="connsiteY305" fmla="*/ 1288039 h 6104817"/>
              <a:gd name="connsiteX306" fmla="*/ 7344718 w 8006537"/>
              <a:gd name="connsiteY306" fmla="*/ 2041581 h 6104817"/>
              <a:gd name="connsiteX307" fmla="*/ 7332329 w 8006537"/>
              <a:gd name="connsiteY307" fmla="*/ 2045408 h 6104817"/>
              <a:gd name="connsiteX308" fmla="*/ 7334453 w 8006537"/>
              <a:gd name="connsiteY308" fmla="*/ 2042224 h 6104817"/>
              <a:gd name="connsiteX309" fmla="*/ 1808634 w 8006537"/>
              <a:gd name="connsiteY309" fmla="*/ 1100464 h 6104817"/>
              <a:gd name="connsiteX310" fmla="*/ 1847622 w 8006537"/>
              <a:gd name="connsiteY310" fmla="*/ 1155783 h 6104817"/>
              <a:gd name="connsiteX311" fmla="*/ 1866045 w 8006537"/>
              <a:gd name="connsiteY311" fmla="*/ 1180561 h 6104817"/>
              <a:gd name="connsiteX312" fmla="*/ 1851729 w 8006537"/>
              <a:gd name="connsiteY312" fmla="*/ 1192716 h 6104817"/>
              <a:gd name="connsiteX313" fmla="*/ 1810896 w 8006537"/>
              <a:gd name="connsiteY313" fmla="*/ 1106316 h 6104817"/>
              <a:gd name="connsiteX314" fmla="*/ 1808634 w 8006537"/>
              <a:gd name="connsiteY314" fmla="*/ 1100464 h 6104817"/>
              <a:gd name="connsiteX315" fmla="*/ 1973580 w 8006537"/>
              <a:gd name="connsiteY315" fmla="*/ 1005184 h 6104817"/>
              <a:gd name="connsiteX316" fmla="*/ 1974338 w 8006537"/>
              <a:gd name="connsiteY316" fmla="*/ 1007583 h 6104817"/>
              <a:gd name="connsiteX317" fmla="*/ 1975957 w 8006537"/>
              <a:gd name="connsiteY317" fmla="*/ 1077090 h 6104817"/>
              <a:gd name="connsiteX318" fmla="*/ 1977334 w 8006537"/>
              <a:gd name="connsiteY318" fmla="*/ 1106107 h 6104817"/>
              <a:gd name="connsiteX319" fmla="*/ 1978339 w 8006537"/>
              <a:gd name="connsiteY319" fmla="*/ 1119669 h 6104817"/>
              <a:gd name="connsiteX320" fmla="*/ 1977464 w 8006537"/>
              <a:gd name="connsiteY320" fmla="*/ 1114825 h 6104817"/>
              <a:gd name="connsiteX321" fmla="*/ 1974022 w 8006537"/>
              <a:gd name="connsiteY321" fmla="*/ 1090201 h 6104817"/>
              <a:gd name="connsiteX322" fmla="*/ 1972519 w 8006537"/>
              <a:gd name="connsiteY322" fmla="*/ 1009605 h 6104817"/>
              <a:gd name="connsiteX323" fmla="*/ 1973580 w 8006537"/>
              <a:gd name="connsiteY323" fmla="*/ 1005184 h 6104817"/>
              <a:gd name="connsiteX324" fmla="*/ 2957262 w 8006537"/>
              <a:gd name="connsiteY324" fmla="*/ 1131030 h 6104817"/>
              <a:gd name="connsiteX325" fmla="*/ 2954096 w 8006537"/>
              <a:gd name="connsiteY325" fmla="*/ 1133522 h 6104817"/>
              <a:gd name="connsiteX326" fmla="*/ 2942675 w 8006537"/>
              <a:gd name="connsiteY326" fmla="*/ 1152764 h 6104817"/>
              <a:gd name="connsiteX327" fmla="*/ 2951070 w 8006537"/>
              <a:gd name="connsiteY327" fmla="*/ 1160350 h 6104817"/>
              <a:gd name="connsiteX328" fmla="*/ 2182994 w 8006537"/>
              <a:gd name="connsiteY328" fmla="*/ 1013038 h 6104817"/>
              <a:gd name="connsiteX329" fmla="*/ 2183773 w 8006537"/>
              <a:gd name="connsiteY329" fmla="*/ 1021710 h 6104817"/>
              <a:gd name="connsiteX330" fmla="*/ 2183803 w 8006537"/>
              <a:gd name="connsiteY330" fmla="*/ 1022134 h 6104817"/>
              <a:gd name="connsiteX331" fmla="*/ 2183081 w 8006537"/>
              <a:gd name="connsiteY331" fmla="*/ 1014460 h 6104817"/>
              <a:gd name="connsiteX332" fmla="*/ 2182994 w 8006537"/>
              <a:gd name="connsiteY332" fmla="*/ 1013038 h 6104817"/>
              <a:gd name="connsiteX333" fmla="*/ 2983382 w 8006537"/>
              <a:gd name="connsiteY333" fmla="*/ 1115853 h 6104817"/>
              <a:gd name="connsiteX334" fmla="*/ 2980654 w 8006537"/>
              <a:gd name="connsiteY334" fmla="*/ 1116308 h 6104817"/>
              <a:gd name="connsiteX335" fmla="*/ 2980689 w 8006537"/>
              <a:gd name="connsiteY335" fmla="*/ 1117220 h 6104817"/>
              <a:gd name="connsiteX336" fmla="*/ 2982519 w 8006537"/>
              <a:gd name="connsiteY336" fmla="*/ 1119716 h 6104817"/>
              <a:gd name="connsiteX337" fmla="*/ 7064566 w 8006537"/>
              <a:gd name="connsiteY337" fmla="*/ 1692020 h 6104817"/>
              <a:gd name="connsiteX338" fmla="*/ 7061028 w 8006537"/>
              <a:gd name="connsiteY338" fmla="*/ 1691828 h 6104817"/>
              <a:gd name="connsiteX339" fmla="*/ 7063822 w 8006537"/>
              <a:gd name="connsiteY339" fmla="*/ 1693375 h 6104817"/>
              <a:gd name="connsiteX340" fmla="*/ 7064126 w 8006537"/>
              <a:gd name="connsiteY340" fmla="*/ 1693445 h 6104817"/>
              <a:gd name="connsiteX341" fmla="*/ 7056393 w 8006537"/>
              <a:gd name="connsiteY341" fmla="*/ 1718446 h 6104817"/>
              <a:gd name="connsiteX342" fmla="*/ 7063527 w 8006537"/>
              <a:gd name="connsiteY342" fmla="*/ 1730659 h 6104817"/>
              <a:gd name="connsiteX343" fmla="*/ 7076850 w 8006537"/>
              <a:gd name="connsiteY343" fmla="*/ 1728163 h 6104817"/>
              <a:gd name="connsiteX344" fmla="*/ 7086879 w 8006537"/>
              <a:gd name="connsiteY344" fmla="*/ 1722589 h 6104817"/>
              <a:gd name="connsiteX345" fmla="*/ 7109973 w 8006537"/>
              <a:gd name="connsiteY345" fmla="*/ 1716583 h 6104817"/>
              <a:gd name="connsiteX346" fmla="*/ 7091936 w 8006537"/>
              <a:gd name="connsiteY346" fmla="*/ 1704755 h 6104817"/>
              <a:gd name="connsiteX347" fmla="*/ 7074114 w 8006537"/>
              <a:gd name="connsiteY347" fmla="*/ 1695700 h 6104817"/>
              <a:gd name="connsiteX348" fmla="*/ 7064126 w 8006537"/>
              <a:gd name="connsiteY348" fmla="*/ 1693445 h 6104817"/>
              <a:gd name="connsiteX349" fmla="*/ 2993912 w 8006537"/>
              <a:gd name="connsiteY349" fmla="*/ 1068753 h 6104817"/>
              <a:gd name="connsiteX350" fmla="*/ 2989990 w 8006537"/>
              <a:gd name="connsiteY350" fmla="*/ 1071841 h 6104817"/>
              <a:gd name="connsiteX351" fmla="*/ 2979327 w 8006537"/>
              <a:gd name="connsiteY351" fmla="*/ 1089803 h 6104817"/>
              <a:gd name="connsiteX352" fmla="*/ 2979482 w 8006537"/>
              <a:gd name="connsiteY352" fmla="*/ 1092035 h 6104817"/>
              <a:gd name="connsiteX353" fmla="*/ 2986966 w 8006537"/>
              <a:gd name="connsiteY353" fmla="*/ 1099821 h 6104817"/>
              <a:gd name="connsiteX354" fmla="*/ 7085629 w 8006537"/>
              <a:gd name="connsiteY354" fmla="*/ 1623919 h 6104817"/>
              <a:gd name="connsiteX355" fmla="*/ 7084710 w 8006537"/>
              <a:gd name="connsiteY355" fmla="*/ 1624982 h 6104817"/>
              <a:gd name="connsiteX356" fmla="*/ 7085050 w 8006537"/>
              <a:gd name="connsiteY356" fmla="*/ 1625796 h 6104817"/>
              <a:gd name="connsiteX357" fmla="*/ 7134023 w 8006537"/>
              <a:gd name="connsiteY357" fmla="*/ 1560764 h 6104817"/>
              <a:gd name="connsiteX358" fmla="*/ 7096880 w 8006537"/>
              <a:gd name="connsiteY358" fmla="*/ 1555725 h 6104817"/>
              <a:gd name="connsiteX359" fmla="*/ 7085672 w 8006537"/>
              <a:gd name="connsiteY359" fmla="*/ 1570921 h 6104817"/>
              <a:gd name="connsiteX360" fmla="*/ 7093187 w 8006537"/>
              <a:gd name="connsiteY360" fmla="*/ 1568205 h 6104817"/>
              <a:gd name="connsiteX361" fmla="*/ 7140874 w 8006537"/>
              <a:gd name="connsiteY361" fmla="*/ 1565217 h 6104817"/>
              <a:gd name="connsiteX362" fmla="*/ 7141436 w 8006537"/>
              <a:gd name="connsiteY362" fmla="*/ 1564966 h 6104817"/>
              <a:gd name="connsiteX363" fmla="*/ 2499684 w 8006537"/>
              <a:gd name="connsiteY363" fmla="*/ 835213 h 6104817"/>
              <a:gd name="connsiteX364" fmla="*/ 2496885 w 8006537"/>
              <a:gd name="connsiteY364" fmla="*/ 845986 h 6104817"/>
              <a:gd name="connsiteX365" fmla="*/ 2492909 w 8006537"/>
              <a:gd name="connsiteY365" fmla="*/ 860913 h 6104817"/>
              <a:gd name="connsiteX366" fmla="*/ 2490485 w 8006537"/>
              <a:gd name="connsiteY366" fmla="*/ 858311 h 6104817"/>
              <a:gd name="connsiteX367" fmla="*/ 2493349 w 8006537"/>
              <a:gd name="connsiteY367" fmla="*/ 850994 h 6104817"/>
              <a:gd name="connsiteX368" fmla="*/ 2516030 w 8006537"/>
              <a:gd name="connsiteY368" fmla="*/ 772182 h 6104817"/>
              <a:gd name="connsiteX369" fmla="*/ 2516389 w 8006537"/>
              <a:gd name="connsiteY369" fmla="*/ 772659 h 6104817"/>
              <a:gd name="connsiteX370" fmla="*/ 2513268 w 8006537"/>
              <a:gd name="connsiteY370" fmla="*/ 794695 h 6104817"/>
              <a:gd name="connsiteX371" fmla="*/ 2519116 w 8006537"/>
              <a:gd name="connsiteY371" fmla="*/ 788220 h 6104817"/>
              <a:gd name="connsiteX372" fmla="*/ 2500958 w 8006537"/>
              <a:gd name="connsiteY372" fmla="*/ 832038 h 6104817"/>
              <a:gd name="connsiteX373" fmla="*/ 2499684 w 8006537"/>
              <a:gd name="connsiteY373" fmla="*/ 835213 h 6104817"/>
              <a:gd name="connsiteX374" fmla="*/ 2504750 w 8006537"/>
              <a:gd name="connsiteY374" fmla="*/ 815711 h 6104817"/>
              <a:gd name="connsiteX375" fmla="*/ 2516030 w 8006537"/>
              <a:gd name="connsiteY375" fmla="*/ 772182 h 6104817"/>
              <a:gd name="connsiteX376" fmla="*/ 3091576 w 8006537"/>
              <a:gd name="connsiteY376" fmla="*/ 770990 h 6104817"/>
              <a:gd name="connsiteX377" fmla="*/ 3091286 w 8006537"/>
              <a:gd name="connsiteY377" fmla="*/ 773813 h 6104817"/>
              <a:gd name="connsiteX378" fmla="*/ 3096108 w 8006537"/>
              <a:gd name="connsiteY378" fmla="*/ 774548 h 6104817"/>
              <a:gd name="connsiteX379" fmla="*/ 7101214 w 8006537"/>
              <a:gd name="connsiteY379" fmla="*/ 1356317 h 6104817"/>
              <a:gd name="connsiteX380" fmla="*/ 7084926 w 8006537"/>
              <a:gd name="connsiteY380" fmla="*/ 1364974 h 6104817"/>
              <a:gd name="connsiteX381" fmla="*/ 7085342 w 8006537"/>
              <a:gd name="connsiteY381" fmla="*/ 1388986 h 6104817"/>
              <a:gd name="connsiteX382" fmla="*/ 7087225 w 8006537"/>
              <a:gd name="connsiteY382" fmla="*/ 1406307 h 6104817"/>
              <a:gd name="connsiteX383" fmla="*/ 7110793 w 8006537"/>
              <a:gd name="connsiteY383" fmla="*/ 1393479 h 6104817"/>
              <a:gd name="connsiteX384" fmla="*/ 7128048 w 8006537"/>
              <a:gd name="connsiteY384" fmla="*/ 1384120 h 6104817"/>
              <a:gd name="connsiteX385" fmla="*/ 7150482 w 8006537"/>
              <a:gd name="connsiteY385" fmla="*/ 1372503 h 6104817"/>
              <a:gd name="connsiteX386" fmla="*/ 7136938 w 8006537"/>
              <a:gd name="connsiteY386" fmla="*/ 1368551 h 6104817"/>
              <a:gd name="connsiteX387" fmla="*/ 7101214 w 8006537"/>
              <a:gd name="connsiteY387" fmla="*/ 1356317 h 6104817"/>
              <a:gd name="connsiteX388" fmla="*/ 2641364 w 8006537"/>
              <a:gd name="connsiteY388" fmla="*/ 652849 h 6104817"/>
              <a:gd name="connsiteX389" fmla="*/ 2635178 w 8006537"/>
              <a:gd name="connsiteY389" fmla="*/ 664244 h 6104817"/>
              <a:gd name="connsiteX390" fmla="*/ 2634471 w 8006537"/>
              <a:gd name="connsiteY390" fmla="*/ 660482 h 6104817"/>
              <a:gd name="connsiteX391" fmla="*/ 2630189 w 8006537"/>
              <a:gd name="connsiteY391" fmla="*/ 637803 h 6104817"/>
              <a:gd name="connsiteX392" fmla="*/ 2634184 w 8006537"/>
              <a:gd name="connsiteY392" fmla="*/ 658957 h 6104817"/>
              <a:gd name="connsiteX393" fmla="*/ 2634471 w 8006537"/>
              <a:gd name="connsiteY393" fmla="*/ 660482 h 6104817"/>
              <a:gd name="connsiteX394" fmla="*/ 2519116 w 8006537"/>
              <a:gd name="connsiteY394" fmla="*/ 788220 h 6104817"/>
              <a:gd name="connsiteX395" fmla="*/ 2524964 w 8006537"/>
              <a:gd name="connsiteY395" fmla="*/ 774107 h 6104817"/>
              <a:gd name="connsiteX396" fmla="*/ 2570010 w 8006537"/>
              <a:gd name="connsiteY396" fmla="*/ 682506 h 6104817"/>
              <a:gd name="connsiteX397" fmla="*/ 2935199 w 8006537"/>
              <a:gd name="connsiteY397" fmla="*/ 592178 h 6104817"/>
              <a:gd name="connsiteX398" fmla="*/ 2974187 w 8006537"/>
              <a:gd name="connsiteY398" fmla="*/ 647496 h 6104817"/>
              <a:gd name="connsiteX399" fmla="*/ 2992611 w 8006537"/>
              <a:gd name="connsiteY399" fmla="*/ 672274 h 6104817"/>
              <a:gd name="connsiteX400" fmla="*/ 2978295 w 8006537"/>
              <a:gd name="connsiteY400" fmla="*/ 684429 h 6104817"/>
              <a:gd name="connsiteX401" fmla="*/ 2937461 w 8006537"/>
              <a:gd name="connsiteY401" fmla="*/ 598029 h 6104817"/>
              <a:gd name="connsiteX402" fmla="*/ 2935199 w 8006537"/>
              <a:gd name="connsiteY402" fmla="*/ 592178 h 6104817"/>
              <a:gd name="connsiteX403" fmla="*/ 3100145 w 8006537"/>
              <a:gd name="connsiteY403" fmla="*/ 496897 h 6104817"/>
              <a:gd name="connsiteX404" fmla="*/ 3100903 w 8006537"/>
              <a:gd name="connsiteY404" fmla="*/ 499296 h 6104817"/>
              <a:gd name="connsiteX405" fmla="*/ 3102522 w 8006537"/>
              <a:gd name="connsiteY405" fmla="*/ 568803 h 6104817"/>
              <a:gd name="connsiteX406" fmla="*/ 3103900 w 8006537"/>
              <a:gd name="connsiteY406" fmla="*/ 597820 h 6104817"/>
              <a:gd name="connsiteX407" fmla="*/ 3104905 w 8006537"/>
              <a:gd name="connsiteY407" fmla="*/ 611382 h 6104817"/>
              <a:gd name="connsiteX408" fmla="*/ 3104029 w 8006537"/>
              <a:gd name="connsiteY408" fmla="*/ 606538 h 6104817"/>
              <a:gd name="connsiteX409" fmla="*/ 3100587 w 8006537"/>
              <a:gd name="connsiteY409" fmla="*/ 581914 h 6104817"/>
              <a:gd name="connsiteX410" fmla="*/ 3099085 w 8006537"/>
              <a:gd name="connsiteY410" fmla="*/ 501319 h 6104817"/>
              <a:gd name="connsiteX411" fmla="*/ 3100145 w 8006537"/>
              <a:gd name="connsiteY411" fmla="*/ 496897 h 6104817"/>
              <a:gd name="connsiteX412" fmla="*/ 3309559 w 8006537"/>
              <a:gd name="connsiteY412" fmla="*/ 504751 h 6104817"/>
              <a:gd name="connsiteX413" fmla="*/ 3310339 w 8006537"/>
              <a:gd name="connsiteY413" fmla="*/ 513424 h 6104817"/>
              <a:gd name="connsiteX414" fmla="*/ 3310368 w 8006537"/>
              <a:gd name="connsiteY414" fmla="*/ 513847 h 6104817"/>
              <a:gd name="connsiteX415" fmla="*/ 3309647 w 8006537"/>
              <a:gd name="connsiteY415" fmla="*/ 506173 h 6104817"/>
              <a:gd name="connsiteX416" fmla="*/ 3309559 w 8006537"/>
              <a:gd name="connsiteY416" fmla="*/ 504751 h 6104817"/>
              <a:gd name="connsiteX417" fmla="*/ 4346485 w 8006537"/>
              <a:gd name="connsiteY417" fmla="*/ 631272 h 6104817"/>
              <a:gd name="connsiteX418" fmla="*/ 4337075 w 8006537"/>
              <a:gd name="connsiteY418" fmla="*/ 641854 h 6104817"/>
              <a:gd name="connsiteX419" fmla="*/ 4327231 w 8006537"/>
              <a:gd name="connsiteY419" fmla="*/ 652882 h 6104817"/>
              <a:gd name="connsiteX420" fmla="*/ 4351580 w 8006537"/>
              <a:gd name="connsiteY420" fmla="*/ 636789 h 6104817"/>
              <a:gd name="connsiteX421" fmla="*/ 4277723 w 8006537"/>
              <a:gd name="connsiteY421" fmla="*/ 586475 h 6104817"/>
              <a:gd name="connsiteX422" fmla="*/ 4272220 w 8006537"/>
              <a:gd name="connsiteY422" fmla="*/ 593223 h 6104817"/>
              <a:gd name="connsiteX423" fmla="*/ 4271946 w 8006537"/>
              <a:gd name="connsiteY423" fmla="*/ 593547 h 6104817"/>
              <a:gd name="connsiteX424" fmla="*/ 4276792 w 8006537"/>
              <a:gd name="connsiteY424" fmla="*/ 587552 h 6104817"/>
              <a:gd name="connsiteX425" fmla="*/ 4277723 w 8006537"/>
              <a:gd name="connsiteY425" fmla="*/ 586475 h 6104817"/>
              <a:gd name="connsiteX426" fmla="*/ 5991634 w 8006537"/>
              <a:gd name="connsiteY426" fmla="*/ 830366 h 6104817"/>
              <a:gd name="connsiteX427" fmla="*/ 5991022 w 8006537"/>
              <a:gd name="connsiteY427" fmla="*/ 831042 h 6104817"/>
              <a:gd name="connsiteX428" fmla="*/ 5990588 w 8006537"/>
              <a:gd name="connsiteY428" fmla="*/ 834107 h 6104817"/>
              <a:gd name="connsiteX429" fmla="*/ 5993903 w 8006537"/>
              <a:gd name="connsiteY429" fmla="*/ 831947 h 6104817"/>
              <a:gd name="connsiteX430" fmla="*/ 5964613 w 8006537"/>
              <a:gd name="connsiteY430" fmla="*/ 824551 h 6104817"/>
              <a:gd name="connsiteX431" fmla="*/ 5960607 w 8006537"/>
              <a:gd name="connsiteY431" fmla="*/ 824121 h 6104817"/>
              <a:gd name="connsiteX432" fmla="*/ 5938991 w 8006537"/>
              <a:gd name="connsiteY432" fmla="*/ 829905 h 6104817"/>
              <a:gd name="connsiteX433" fmla="*/ 5939696 w 8006537"/>
              <a:gd name="connsiteY433" fmla="*/ 841198 h 6104817"/>
              <a:gd name="connsiteX434" fmla="*/ 4286752 w 8006537"/>
              <a:gd name="connsiteY434" fmla="*/ 570287 h 6104817"/>
              <a:gd name="connsiteX435" fmla="*/ 4274120 w 8006537"/>
              <a:gd name="connsiteY435" fmla="*/ 587345 h 6104817"/>
              <a:gd name="connsiteX436" fmla="*/ 4265598 w 8006537"/>
              <a:gd name="connsiteY436" fmla="*/ 601024 h 6104817"/>
              <a:gd name="connsiteX437" fmla="*/ 4271946 w 8006537"/>
              <a:gd name="connsiteY437" fmla="*/ 593547 h 6104817"/>
              <a:gd name="connsiteX438" fmla="*/ 4264113 w 8006537"/>
              <a:gd name="connsiteY438" fmla="*/ 603233 h 6104817"/>
              <a:gd name="connsiteX439" fmla="*/ 4234374 w 8006537"/>
              <a:gd name="connsiteY439" fmla="*/ 640287 h 6104817"/>
              <a:gd name="connsiteX440" fmla="*/ 4309492 w 8006537"/>
              <a:gd name="connsiteY440" fmla="*/ 593199 h 6104817"/>
              <a:gd name="connsiteX441" fmla="*/ 6189350 w 8006537"/>
              <a:gd name="connsiteY441" fmla="*/ 844502 h 6104817"/>
              <a:gd name="connsiteX442" fmla="*/ 6176301 w 8006537"/>
              <a:gd name="connsiteY442" fmla="*/ 859296 h 6104817"/>
              <a:gd name="connsiteX443" fmla="*/ 6188684 w 8006537"/>
              <a:gd name="connsiteY443" fmla="*/ 854094 h 6104817"/>
              <a:gd name="connsiteX444" fmla="*/ 6190684 w 8006537"/>
              <a:gd name="connsiteY444" fmla="*/ 846511 h 6104817"/>
              <a:gd name="connsiteX445" fmla="*/ 6034349 w 8006537"/>
              <a:gd name="connsiteY445" fmla="*/ 805613 h 6104817"/>
              <a:gd name="connsiteX446" fmla="*/ 6029386 w 8006537"/>
              <a:gd name="connsiteY446" fmla="*/ 805081 h 6104817"/>
              <a:gd name="connsiteX447" fmla="*/ 6009206 w 8006537"/>
              <a:gd name="connsiteY447" fmla="*/ 810479 h 6104817"/>
              <a:gd name="connsiteX448" fmla="*/ 6007758 w 8006537"/>
              <a:gd name="connsiteY448" fmla="*/ 812184 h 6104817"/>
              <a:gd name="connsiteX449" fmla="*/ 6007670 w 8006537"/>
              <a:gd name="connsiteY449" fmla="*/ 822983 h 6104817"/>
              <a:gd name="connsiteX450" fmla="*/ 4303738 w 8006537"/>
              <a:gd name="connsiteY450" fmla="*/ 507646 h 6104817"/>
              <a:gd name="connsiteX451" fmla="*/ 4294213 w 8006537"/>
              <a:gd name="connsiteY451" fmla="*/ 523346 h 6104817"/>
              <a:gd name="connsiteX452" fmla="*/ 4286630 w 8006537"/>
              <a:gd name="connsiteY452" fmla="*/ 533897 h 6104817"/>
              <a:gd name="connsiteX453" fmla="*/ 4307115 w 8006537"/>
              <a:gd name="connsiteY453" fmla="*/ 522194 h 6104817"/>
              <a:gd name="connsiteX454" fmla="*/ 4133412 w 8006537"/>
              <a:gd name="connsiteY454" fmla="*/ 434520 h 6104817"/>
              <a:gd name="connsiteX455" fmla="*/ 4132278 w 8006537"/>
              <a:gd name="connsiteY455" fmla="*/ 436766 h 6104817"/>
              <a:gd name="connsiteX456" fmla="*/ 4084865 w 8006537"/>
              <a:gd name="connsiteY456" fmla="*/ 487617 h 6104817"/>
              <a:gd name="connsiteX457" fmla="*/ 4065573 w 8006537"/>
              <a:gd name="connsiteY457" fmla="*/ 509337 h 6104817"/>
              <a:gd name="connsiteX458" fmla="*/ 4056815 w 8006537"/>
              <a:gd name="connsiteY458" fmla="*/ 519740 h 6104817"/>
              <a:gd name="connsiteX459" fmla="*/ 4059574 w 8006537"/>
              <a:gd name="connsiteY459" fmla="*/ 515664 h 6104817"/>
              <a:gd name="connsiteX460" fmla="*/ 4074319 w 8006537"/>
              <a:gd name="connsiteY460" fmla="*/ 495644 h 6104817"/>
              <a:gd name="connsiteX461" fmla="*/ 4129564 w 8006537"/>
              <a:gd name="connsiteY461" fmla="*/ 436941 h 6104817"/>
              <a:gd name="connsiteX462" fmla="*/ 4133412 w 8006537"/>
              <a:gd name="connsiteY462" fmla="*/ 434520 h 6104817"/>
              <a:gd name="connsiteX463" fmla="*/ 3948840 w 8006537"/>
              <a:gd name="connsiteY463" fmla="*/ 387414 h 6104817"/>
              <a:gd name="connsiteX464" fmla="*/ 3938074 w 8006537"/>
              <a:gd name="connsiteY464" fmla="*/ 454229 h 6104817"/>
              <a:gd name="connsiteX465" fmla="*/ 3933938 w 8006537"/>
              <a:gd name="connsiteY465" fmla="*/ 484827 h 6104817"/>
              <a:gd name="connsiteX466" fmla="*/ 3915203 w 8006537"/>
              <a:gd name="connsiteY466" fmla="*/ 483519 h 6104817"/>
              <a:gd name="connsiteX467" fmla="*/ 3946370 w 8006537"/>
              <a:gd name="connsiteY467" fmla="*/ 393180 h 6104817"/>
              <a:gd name="connsiteX468" fmla="*/ 3948840 w 8006537"/>
              <a:gd name="connsiteY468" fmla="*/ 387414 h 6104817"/>
              <a:gd name="connsiteX469" fmla="*/ 3626249 w 8006537"/>
              <a:gd name="connsiteY469" fmla="*/ 326926 h 6104817"/>
              <a:gd name="connsiteX470" fmla="*/ 3623451 w 8006537"/>
              <a:gd name="connsiteY470" fmla="*/ 337699 h 6104817"/>
              <a:gd name="connsiteX471" fmla="*/ 3619474 w 8006537"/>
              <a:gd name="connsiteY471" fmla="*/ 352626 h 6104817"/>
              <a:gd name="connsiteX472" fmla="*/ 3617051 w 8006537"/>
              <a:gd name="connsiteY472" fmla="*/ 350024 h 6104817"/>
              <a:gd name="connsiteX473" fmla="*/ 3619915 w 8006537"/>
              <a:gd name="connsiteY473" fmla="*/ 342707 h 6104817"/>
              <a:gd name="connsiteX474" fmla="*/ 6314951 w 8006537"/>
              <a:gd name="connsiteY474" fmla="*/ 713966 h 6104817"/>
              <a:gd name="connsiteX475" fmla="*/ 6313416 w 8006537"/>
              <a:gd name="connsiteY475" fmla="*/ 715712 h 6104817"/>
              <a:gd name="connsiteX476" fmla="*/ 6300491 w 8006537"/>
              <a:gd name="connsiteY476" fmla="*/ 730450 h 6104817"/>
              <a:gd name="connsiteX477" fmla="*/ 6298774 w 8006537"/>
              <a:gd name="connsiteY477" fmla="*/ 732325 h 6104817"/>
              <a:gd name="connsiteX478" fmla="*/ 6309200 w 8006537"/>
              <a:gd name="connsiteY478" fmla="*/ 739650 h 6104817"/>
              <a:gd name="connsiteX479" fmla="*/ 6315811 w 8006537"/>
              <a:gd name="connsiteY479" fmla="*/ 727828 h 6104817"/>
              <a:gd name="connsiteX480" fmla="*/ 4462855 w 8006537"/>
              <a:gd name="connsiteY480" fmla="*/ 403587 h 6104817"/>
              <a:gd name="connsiteX481" fmla="*/ 4498243 w 8006537"/>
              <a:gd name="connsiteY481" fmla="*/ 412812 h 6104817"/>
              <a:gd name="connsiteX482" fmla="*/ 4546052 w 8006537"/>
              <a:gd name="connsiteY482" fmla="*/ 451598 h 6104817"/>
              <a:gd name="connsiteX483" fmla="*/ 4546478 w 8006537"/>
              <a:gd name="connsiteY483" fmla="*/ 452242 h 6104817"/>
              <a:gd name="connsiteX484" fmla="*/ 4538446 w 8006537"/>
              <a:gd name="connsiteY484" fmla="*/ 463096 h 6104817"/>
              <a:gd name="connsiteX485" fmla="*/ 4534415 w 8006537"/>
              <a:gd name="connsiteY485" fmla="*/ 467071 h 6104817"/>
              <a:gd name="connsiteX486" fmla="*/ 4531522 w 8006537"/>
              <a:gd name="connsiteY486" fmla="*/ 466130 h 6104817"/>
              <a:gd name="connsiteX487" fmla="*/ 4519802 w 8006537"/>
              <a:gd name="connsiteY487" fmla="*/ 463019 h 6104817"/>
              <a:gd name="connsiteX488" fmla="*/ 4495608 w 8006537"/>
              <a:gd name="connsiteY488" fmla="*/ 454959 h 6104817"/>
              <a:gd name="connsiteX489" fmla="*/ 4488176 w 8006537"/>
              <a:gd name="connsiteY489" fmla="*/ 448582 h 6104817"/>
              <a:gd name="connsiteX490" fmla="*/ 4461100 w 8006537"/>
              <a:gd name="connsiteY490" fmla="*/ 407775 h 6104817"/>
              <a:gd name="connsiteX491" fmla="*/ 4462855 w 8006537"/>
              <a:gd name="connsiteY491" fmla="*/ 403587 h 6104817"/>
              <a:gd name="connsiteX492" fmla="*/ 6312284 w 8006537"/>
              <a:gd name="connsiteY492" fmla="*/ 660862 h 6104817"/>
              <a:gd name="connsiteX493" fmla="*/ 6309656 w 8006537"/>
              <a:gd name="connsiteY493" fmla="*/ 663052 h 6104817"/>
              <a:gd name="connsiteX494" fmla="*/ 6267467 w 8006537"/>
              <a:gd name="connsiteY494" fmla="*/ 702278 h 6104817"/>
              <a:gd name="connsiteX495" fmla="*/ 6269560 w 8006537"/>
              <a:gd name="connsiteY495" fmla="*/ 704747 h 6104817"/>
              <a:gd name="connsiteX496" fmla="*/ 6278199 w 8006537"/>
              <a:gd name="connsiteY496" fmla="*/ 714178 h 6104817"/>
              <a:gd name="connsiteX497" fmla="*/ 6281283 w 8006537"/>
              <a:gd name="connsiteY497" fmla="*/ 712775 h 6104817"/>
              <a:gd name="connsiteX498" fmla="*/ 6314218 w 8006537"/>
              <a:gd name="connsiteY498" fmla="*/ 696734 h 6104817"/>
              <a:gd name="connsiteX499" fmla="*/ 6314146 w 8006537"/>
              <a:gd name="connsiteY499" fmla="*/ 674930 h 6104817"/>
              <a:gd name="connsiteX500" fmla="*/ 3642596 w 8006537"/>
              <a:gd name="connsiteY500" fmla="*/ 263895 h 6104817"/>
              <a:gd name="connsiteX501" fmla="*/ 3642954 w 8006537"/>
              <a:gd name="connsiteY501" fmla="*/ 264372 h 6104817"/>
              <a:gd name="connsiteX502" fmla="*/ 3639834 w 8006537"/>
              <a:gd name="connsiteY502" fmla="*/ 286408 h 6104817"/>
              <a:gd name="connsiteX503" fmla="*/ 3645682 w 8006537"/>
              <a:gd name="connsiteY503" fmla="*/ 279933 h 6104817"/>
              <a:gd name="connsiteX504" fmla="*/ 3627523 w 8006537"/>
              <a:gd name="connsiteY504" fmla="*/ 323751 h 6104817"/>
              <a:gd name="connsiteX505" fmla="*/ 3626249 w 8006537"/>
              <a:gd name="connsiteY505" fmla="*/ 326926 h 6104817"/>
              <a:gd name="connsiteX506" fmla="*/ 3631315 w 8006537"/>
              <a:gd name="connsiteY506" fmla="*/ 307424 h 6104817"/>
              <a:gd name="connsiteX507" fmla="*/ 3642596 w 8006537"/>
              <a:gd name="connsiteY507" fmla="*/ 263895 h 6104817"/>
              <a:gd name="connsiteX508" fmla="*/ 7005058 w 8006537"/>
              <a:gd name="connsiteY508" fmla="*/ 716835 h 6104817"/>
              <a:gd name="connsiteX509" fmla="*/ 6995528 w 8006537"/>
              <a:gd name="connsiteY509" fmla="*/ 722586 h 6104817"/>
              <a:gd name="connsiteX510" fmla="*/ 6982253 w 8006537"/>
              <a:gd name="connsiteY510" fmla="*/ 730485 h 6104817"/>
              <a:gd name="connsiteX511" fmla="*/ 6982337 w 8006537"/>
              <a:gd name="connsiteY511" fmla="*/ 726930 h 6104817"/>
              <a:gd name="connsiteX512" fmla="*/ 6989499 w 8006537"/>
              <a:gd name="connsiteY512" fmla="*/ 723697 h 6104817"/>
              <a:gd name="connsiteX513" fmla="*/ 5028302 w 8006537"/>
              <a:gd name="connsiteY513" fmla="*/ 420860 h 6104817"/>
              <a:gd name="connsiteX514" fmla="*/ 5015253 w 8006537"/>
              <a:gd name="connsiteY514" fmla="*/ 435654 h 6104817"/>
              <a:gd name="connsiteX515" fmla="*/ 5027635 w 8006537"/>
              <a:gd name="connsiteY515" fmla="*/ 430452 h 6104817"/>
              <a:gd name="connsiteX516" fmla="*/ 5029636 w 8006537"/>
              <a:gd name="connsiteY516" fmla="*/ 422869 h 6104817"/>
              <a:gd name="connsiteX517" fmla="*/ 7060796 w 8006537"/>
              <a:gd name="connsiteY517" fmla="*/ 683170 h 6104817"/>
              <a:gd name="connsiteX518" fmla="*/ 7060719 w 8006537"/>
              <a:gd name="connsiteY518" fmla="*/ 683762 h 6104817"/>
              <a:gd name="connsiteX519" fmla="*/ 7043090 w 8006537"/>
              <a:gd name="connsiteY519" fmla="*/ 697344 h 6104817"/>
              <a:gd name="connsiteX520" fmla="*/ 7051796 w 8006537"/>
              <a:gd name="connsiteY520" fmla="*/ 696799 h 6104817"/>
              <a:gd name="connsiteX521" fmla="*/ 7008188 w 8006537"/>
              <a:gd name="connsiteY521" fmla="*/ 715454 h 6104817"/>
              <a:gd name="connsiteX522" fmla="*/ 7005058 w 8006537"/>
              <a:gd name="connsiteY522" fmla="*/ 716835 h 6104817"/>
              <a:gd name="connsiteX523" fmla="*/ 7022309 w 8006537"/>
              <a:gd name="connsiteY523" fmla="*/ 706426 h 6104817"/>
              <a:gd name="connsiteX524" fmla="*/ 7060796 w 8006537"/>
              <a:gd name="connsiteY524" fmla="*/ 683170 h 6104817"/>
              <a:gd name="connsiteX525" fmla="*/ 6654259 w 8006537"/>
              <a:gd name="connsiteY525" fmla="*/ 622738 h 6104817"/>
              <a:gd name="connsiteX526" fmla="*/ 6648756 w 8006537"/>
              <a:gd name="connsiteY526" fmla="*/ 629487 h 6104817"/>
              <a:gd name="connsiteX527" fmla="*/ 6648481 w 8006537"/>
              <a:gd name="connsiteY527" fmla="*/ 629811 h 6104817"/>
              <a:gd name="connsiteX528" fmla="*/ 6653328 w 8006537"/>
              <a:gd name="connsiteY528" fmla="*/ 623817 h 6104817"/>
              <a:gd name="connsiteX529" fmla="*/ 6654259 w 8006537"/>
              <a:gd name="connsiteY529" fmla="*/ 622738 h 6104817"/>
              <a:gd name="connsiteX530" fmla="*/ 7233840 w 8006537"/>
              <a:gd name="connsiteY530" fmla="*/ 685391 h 6104817"/>
              <a:gd name="connsiteX531" fmla="*/ 7221452 w 8006537"/>
              <a:gd name="connsiteY531" fmla="*/ 689218 h 6104817"/>
              <a:gd name="connsiteX532" fmla="*/ 7223575 w 8006537"/>
              <a:gd name="connsiteY532" fmla="*/ 686034 h 6104817"/>
              <a:gd name="connsiteX533" fmla="*/ 7236360 w 8006537"/>
              <a:gd name="connsiteY533" fmla="*/ 666819 h 6104817"/>
              <a:gd name="connsiteX534" fmla="*/ 7224435 w 8006537"/>
              <a:gd name="connsiteY534" fmla="*/ 684742 h 6104817"/>
              <a:gd name="connsiteX535" fmla="*/ 7223575 w 8006537"/>
              <a:gd name="connsiteY535" fmla="*/ 686034 h 6104817"/>
              <a:gd name="connsiteX536" fmla="*/ 7051796 w 8006537"/>
              <a:gd name="connsiteY536" fmla="*/ 696799 h 6104817"/>
              <a:gd name="connsiteX537" fmla="*/ 7065842 w 8006537"/>
              <a:gd name="connsiteY537" fmla="*/ 690790 h 6104817"/>
              <a:gd name="connsiteX538" fmla="*/ 7162074 w 8006537"/>
              <a:gd name="connsiteY538" fmla="*/ 656743 h 6104817"/>
              <a:gd name="connsiteX539" fmla="*/ 3767930 w 8006537"/>
              <a:gd name="connsiteY539" fmla="*/ 144562 h 6104817"/>
              <a:gd name="connsiteX540" fmla="*/ 3761743 w 8006537"/>
              <a:gd name="connsiteY540" fmla="*/ 155957 h 6104817"/>
              <a:gd name="connsiteX541" fmla="*/ 3761037 w 8006537"/>
              <a:gd name="connsiteY541" fmla="*/ 152195 h 6104817"/>
              <a:gd name="connsiteX542" fmla="*/ 3756755 w 8006537"/>
              <a:gd name="connsiteY542" fmla="*/ 129516 h 6104817"/>
              <a:gd name="connsiteX543" fmla="*/ 3760749 w 8006537"/>
              <a:gd name="connsiteY543" fmla="*/ 150670 h 6104817"/>
              <a:gd name="connsiteX544" fmla="*/ 3761037 w 8006537"/>
              <a:gd name="connsiteY544" fmla="*/ 152195 h 6104817"/>
              <a:gd name="connsiteX545" fmla="*/ 3645682 w 8006537"/>
              <a:gd name="connsiteY545" fmla="*/ 279933 h 6104817"/>
              <a:gd name="connsiteX546" fmla="*/ 3651529 w 8006537"/>
              <a:gd name="connsiteY546" fmla="*/ 265820 h 6104817"/>
              <a:gd name="connsiteX547" fmla="*/ 3696575 w 8006537"/>
              <a:gd name="connsiteY547" fmla="*/ 174219 h 6104817"/>
              <a:gd name="connsiteX548" fmla="*/ 5153902 w 8006537"/>
              <a:gd name="connsiteY548" fmla="*/ 290324 h 6104817"/>
              <a:gd name="connsiteX549" fmla="*/ 5152368 w 8006537"/>
              <a:gd name="connsiteY549" fmla="*/ 292070 h 6104817"/>
              <a:gd name="connsiteX550" fmla="*/ 5139443 w 8006537"/>
              <a:gd name="connsiteY550" fmla="*/ 306809 h 6104817"/>
              <a:gd name="connsiteX551" fmla="*/ 5137726 w 8006537"/>
              <a:gd name="connsiteY551" fmla="*/ 308684 h 6104817"/>
              <a:gd name="connsiteX552" fmla="*/ 5148152 w 8006537"/>
              <a:gd name="connsiteY552" fmla="*/ 316009 h 6104817"/>
              <a:gd name="connsiteX553" fmla="*/ 5154763 w 8006537"/>
              <a:gd name="connsiteY553" fmla="*/ 304187 h 6104817"/>
              <a:gd name="connsiteX554" fmla="*/ 6509948 w 8006537"/>
              <a:gd name="connsiteY554" fmla="*/ 470784 h 6104817"/>
              <a:gd name="connsiteX555" fmla="*/ 6508814 w 8006537"/>
              <a:gd name="connsiteY555" fmla="*/ 473030 h 6104817"/>
              <a:gd name="connsiteX556" fmla="*/ 6461401 w 8006537"/>
              <a:gd name="connsiteY556" fmla="*/ 523881 h 6104817"/>
              <a:gd name="connsiteX557" fmla="*/ 6442109 w 8006537"/>
              <a:gd name="connsiteY557" fmla="*/ 545601 h 6104817"/>
              <a:gd name="connsiteX558" fmla="*/ 6433351 w 8006537"/>
              <a:gd name="connsiteY558" fmla="*/ 556004 h 6104817"/>
              <a:gd name="connsiteX559" fmla="*/ 6436109 w 8006537"/>
              <a:gd name="connsiteY559" fmla="*/ 551928 h 6104817"/>
              <a:gd name="connsiteX560" fmla="*/ 6450855 w 8006537"/>
              <a:gd name="connsiteY560" fmla="*/ 531908 h 6104817"/>
              <a:gd name="connsiteX561" fmla="*/ 6506099 w 8006537"/>
              <a:gd name="connsiteY561" fmla="*/ 473206 h 6104817"/>
              <a:gd name="connsiteX562" fmla="*/ 6509948 w 8006537"/>
              <a:gd name="connsiteY562" fmla="*/ 470784 h 6104817"/>
              <a:gd name="connsiteX563" fmla="*/ 6325376 w 8006537"/>
              <a:gd name="connsiteY563" fmla="*/ 423678 h 6104817"/>
              <a:gd name="connsiteX564" fmla="*/ 6314610 w 8006537"/>
              <a:gd name="connsiteY564" fmla="*/ 490493 h 6104817"/>
              <a:gd name="connsiteX565" fmla="*/ 6310474 w 8006537"/>
              <a:gd name="connsiteY565" fmla="*/ 521091 h 6104817"/>
              <a:gd name="connsiteX566" fmla="*/ 6291739 w 8006537"/>
              <a:gd name="connsiteY566" fmla="*/ 519783 h 6104817"/>
              <a:gd name="connsiteX567" fmla="*/ 6322905 w 8006537"/>
              <a:gd name="connsiteY567" fmla="*/ 429445 h 6104817"/>
              <a:gd name="connsiteX568" fmla="*/ 6325376 w 8006537"/>
              <a:gd name="connsiteY568" fmla="*/ 423678 h 6104817"/>
              <a:gd name="connsiteX569" fmla="*/ 5151236 w 8006537"/>
              <a:gd name="connsiteY569" fmla="*/ 237220 h 6104817"/>
              <a:gd name="connsiteX570" fmla="*/ 5148608 w 8006537"/>
              <a:gd name="connsiteY570" fmla="*/ 239411 h 6104817"/>
              <a:gd name="connsiteX571" fmla="*/ 5106418 w 8006537"/>
              <a:gd name="connsiteY571" fmla="*/ 278636 h 6104817"/>
              <a:gd name="connsiteX572" fmla="*/ 5108512 w 8006537"/>
              <a:gd name="connsiteY572" fmla="*/ 281106 h 6104817"/>
              <a:gd name="connsiteX573" fmla="*/ 5117150 w 8006537"/>
              <a:gd name="connsiteY573" fmla="*/ 290536 h 6104817"/>
              <a:gd name="connsiteX574" fmla="*/ 5120234 w 8006537"/>
              <a:gd name="connsiteY574" fmla="*/ 289133 h 6104817"/>
              <a:gd name="connsiteX575" fmla="*/ 5153170 w 8006537"/>
              <a:gd name="connsiteY575" fmla="*/ 273093 h 6104817"/>
              <a:gd name="connsiteX576" fmla="*/ 5153097 w 8006537"/>
              <a:gd name="connsiteY576" fmla="*/ 251288 h 6104817"/>
              <a:gd name="connsiteX577" fmla="*/ 5844010 w 8006537"/>
              <a:gd name="connsiteY577" fmla="*/ 293194 h 6104817"/>
              <a:gd name="connsiteX578" fmla="*/ 5834480 w 8006537"/>
              <a:gd name="connsiteY578" fmla="*/ 298944 h 6104817"/>
              <a:gd name="connsiteX579" fmla="*/ 5821204 w 8006537"/>
              <a:gd name="connsiteY579" fmla="*/ 306843 h 6104817"/>
              <a:gd name="connsiteX580" fmla="*/ 5821289 w 8006537"/>
              <a:gd name="connsiteY580" fmla="*/ 303289 h 6104817"/>
              <a:gd name="connsiteX581" fmla="*/ 5828450 w 8006537"/>
              <a:gd name="connsiteY581" fmla="*/ 300056 h 6104817"/>
              <a:gd name="connsiteX582" fmla="*/ 5899748 w 8006537"/>
              <a:gd name="connsiteY582" fmla="*/ 259529 h 6104817"/>
              <a:gd name="connsiteX583" fmla="*/ 5899671 w 8006537"/>
              <a:gd name="connsiteY583" fmla="*/ 260121 h 6104817"/>
              <a:gd name="connsiteX584" fmla="*/ 5882041 w 8006537"/>
              <a:gd name="connsiteY584" fmla="*/ 273703 h 6104817"/>
              <a:gd name="connsiteX585" fmla="*/ 5890748 w 8006537"/>
              <a:gd name="connsiteY585" fmla="*/ 273158 h 6104817"/>
              <a:gd name="connsiteX586" fmla="*/ 5847140 w 8006537"/>
              <a:gd name="connsiteY586" fmla="*/ 291813 h 6104817"/>
              <a:gd name="connsiteX587" fmla="*/ 5844010 w 8006537"/>
              <a:gd name="connsiteY587" fmla="*/ 293194 h 6104817"/>
              <a:gd name="connsiteX588" fmla="*/ 5861261 w 8006537"/>
              <a:gd name="connsiteY588" fmla="*/ 282784 h 6104817"/>
              <a:gd name="connsiteX589" fmla="*/ 5899748 w 8006537"/>
              <a:gd name="connsiteY589" fmla="*/ 259529 h 6104817"/>
              <a:gd name="connsiteX590" fmla="*/ 5493211 w 8006537"/>
              <a:gd name="connsiteY590" fmla="*/ 199097 h 6104817"/>
              <a:gd name="connsiteX591" fmla="*/ 5487708 w 8006537"/>
              <a:gd name="connsiteY591" fmla="*/ 205845 h 6104817"/>
              <a:gd name="connsiteX592" fmla="*/ 5487433 w 8006537"/>
              <a:gd name="connsiteY592" fmla="*/ 206169 h 6104817"/>
              <a:gd name="connsiteX593" fmla="*/ 5492280 w 8006537"/>
              <a:gd name="connsiteY593" fmla="*/ 200175 h 6104817"/>
              <a:gd name="connsiteX594" fmla="*/ 5493211 w 8006537"/>
              <a:gd name="connsiteY594" fmla="*/ 199097 h 6104817"/>
              <a:gd name="connsiteX595" fmla="*/ 6072792 w 8006537"/>
              <a:gd name="connsiteY595" fmla="*/ 261749 h 6104817"/>
              <a:gd name="connsiteX596" fmla="*/ 6060404 w 8006537"/>
              <a:gd name="connsiteY596" fmla="*/ 265577 h 6104817"/>
              <a:gd name="connsiteX597" fmla="*/ 6062527 w 8006537"/>
              <a:gd name="connsiteY597" fmla="*/ 262393 h 6104817"/>
              <a:gd name="connsiteX598" fmla="*/ 6075311 w 8006537"/>
              <a:gd name="connsiteY598" fmla="*/ 243177 h 6104817"/>
              <a:gd name="connsiteX599" fmla="*/ 6063387 w 8006537"/>
              <a:gd name="connsiteY599" fmla="*/ 261101 h 6104817"/>
              <a:gd name="connsiteX600" fmla="*/ 6062527 w 8006537"/>
              <a:gd name="connsiteY600" fmla="*/ 262393 h 6104817"/>
              <a:gd name="connsiteX601" fmla="*/ 5890748 w 8006537"/>
              <a:gd name="connsiteY601" fmla="*/ 273158 h 6104817"/>
              <a:gd name="connsiteX602" fmla="*/ 5904794 w 8006537"/>
              <a:gd name="connsiteY602" fmla="*/ 267148 h 6104817"/>
              <a:gd name="connsiteX603" fmla="*/ 6001026 w 8006537"/>
              <a:gd name="connsiteY603" fmla="*/ 233102 h 6104817"/>
              <a:gd name="connsiteX604" fmla="*/ 5348900 w 8006537"/>
              <a:gd name="connsiteY604" fmla="*/ 47143 h 6104817"/>
              <a:gd name="connsiteX605" fmla="*/ 5347765 w 8006537"/>
              <a:gd name="connsiteY605" fmla="*/ 49388 h 6104817"/>
              <a:gd name="connsiteX606" fmla="*/ 5300353 w 8006537"/>
              <a:gd name="connsiteY606" fmla="*/ 100240 h 6104817"/>
              <a:gd name="connsiteX607" fmla="*/ 5281061 w 8006537"/>
              <a:gd name="connsiteY607" fmla="*/ 121959 h 6104817"/>
              <a:gd name="connsiteX608" fmla="*/ 5272303 w 8006537"/>
              <a:gd name="connsiteY608" fmla="*/ 132362 h 6104817"/>
              <a:gd name="connsiteX609" fmla="*/ 5275061 w 8006537"/>
              <a:gd name="connsiteY609" fmla="*/ 128286 h 6104817"/>
              <a:gd name="connsiteX610" fmla="*/ 5289807 w 8006537"/>
              <a:gd name="connsiteY610" fmla="*/ 108266 h 6104817"/>
              <a:gd name="connsiteX611" fmla="*/ 5345051 w 8006537"/>
              <a:gd name="connsiteY611" fmla="*/ 49564 h 6104817"/>
              <a:gd name="connsiteX612" fmla="*/ 5348900 w 8006537"/>
              <a:gd name="connsiteY612" fmla="*/ 47143 h 6104817"/>
              <a:gd name="connsiteX613" fmla="*/ 5164328 w 8006537"/>
              <a:gd name="connsiteY613" fmla="*/ 36 h 6104817"/>
              <a:gd name="connsiteX614" fmla="*/ 5153562 w 8006537"/>
              <a:gd name="connsiteY614" fmla="*/ 66852 h 6104817"/>
              <a:gd name="connsiteX615" fmla="*/ 5149426 w 8006537"/>
              <a:gd name="connsiteY615" fmla="*/ 97450 h 6104817"/>
              <a:gd name="connsiteX616" fmla="*/ 5130691 w 8006537"/>
              <a:gd name="connsiteY616" fmla="*/ 96141 h 6104817"/>
              <a:gd name="connsiteX617" fmla="*/ 5161857 w 8006537"/>
              <a:gd name="connsiteY617" fmla="*/ 5803 h 6104817"/>
              <a:gd name="connsiteX618" fmla="*/ 5164328 w 8006537"/>
              <a:gd name="connsiteY618" fmla="*/ 36 h 6104817"/>
              <a:gd name="connsiteX619" fmla="*/ 5518499 w 8006537"/>
              <a:gd name="connsiteY619" fmla="*/ 51061 h 6104817"/>
              <a:gd name="connsiteX620" fmla="*/ 5533285 w 8006537"/>
              <a:gd name="connsiteY620" fmla="*/ 56182 h 6104817"/>
              <a:gd name="connsiteX621" fmla="*/ 5502118 w 8006537"/>
              <a:gd name="connsiteY621" fmla="*/ 146520 h 6104817"/>
              <a:gd name="connsiteX622" fmla="*/ 5541781 w 8006537"/>
              <a:gd name="connsiteY622" fmla="*/ 132986 h 6104817"/>
              <a:gd name="connsiteX623" fmla="*/ 5507626 w 8006537"/>
              <a:gd name="connsiteY623" fmla="*/ 175636 h 6104817"/>
              <a:gd name="connsiteX624" fmla="*/ 5481085 w 8006537"/>
              <a:gd name="connsiteY624" fmla="*/ 213647 h 6104817"/>
              <a:gd name="connsiteX625" fmla="*/ 5487433 w 8006537"/>
              <a:gd name="connsiteY625" fmla="*/ 206169 h 6104817"/>
              <a:gd name="connsiteX626" fmla="*/ 5479601 w 8006537"/>
              <a:gd name="connsiteY626" fmla="*/ 215855 h 6104817"/>
              <a:gd name="connsiteX627" fmla="*/ 5449862 w 8006537"/>
              <a:gd name="connsiteY627" fmla="*/ 252910 h 6104817"/>
              <a:gd name="connsiteX628" fmla="*/ 5573885 w 8006537"/>
              <a:gd name="connsiteY628" fmla="*/ 175166 h 6104817"/>
              <a:gd name="connsiteX629" fmla="*/ 5666273 w 8006537"/>
              <a:gd name="connsiteY629" fmla="*/ 121503 h 6104817"/>
              <a:gd name="connsiteX630" fmla="*/ 5632119 w 8006537"/>
              <a:gd name="connsiteY630" fmla="*/ 164152 h 6104817"/>
              <a:gd name="connsiteX631" fmla="*/ 5542719 w 8006537"/>
              <a:gd name="connsiteY631" fmla="*/ 265504 h 6104817"/>
              <a:gd name="connsiteX632" fmla="*/ 5708922 w 8006537"/>
              <a:gd name="connsiteY632" fmla="*/ 155657 h 6104817"/>
              <a:gd name="connsiteX633" fmla="*/ 5780218 w 8006537"/>
              <a:gd name="connsiteY633" fmla="*/ 118044 h 6104817"/>
              <a:gd name="connsiteX634" fmla="*/ 5746065 w 8006537"/>
              <a:gd name="connsiteY634" fmla="*/ 160694 h 6104817"/>
              <a:gd name="connsiteX635" fmla="*/ 5677756 w 8006537"/>
              <a:gd name="connsiteY635" fmla="*/ 245995 h 6104817"/>
              <a:gd name="connsiteX636" fmla="*/ 5770144 w 8006537"/>
              <a:gd name="connsiteY636" fmla="*/ 192330 h 6104817"/>
              <a:gd name="connsiteX637" fmla="*/ 5714899 w 8006537"/>
              <a:gd name="connsiteY637" fmla="*/ 251032 h 6104817"/>
              <a:gd name="connsiteX638" fmla="*/ 5752042 w 8006537"/>
              <a:gd name="connsiteY638" fmla="*/ 256070 h 6104817"/>
              <a:gd name="connsiteX639" fmla="*/ 5681214 w 8006537"/>
              <a:gd name="connsiteY639" fmla="*/ 359942 h 6104817"/>
              <a:gd name="connsiteX640" fmla="*/ 5657605 w 8006537"/>
              <a:gd name="connsiteY640" fmla="*/ 394565 h 6104817"/>
              <a:gd name="connsiteX641" fmla="*/ 5800199 w 8006537"/>
              <a:gd name="connsiteY641" fmla="*/ 319341 h 6104817"/>
              <a:gd name="connsiteX642" fmla="*/ 5821204 w 8006537"/>
              <a:gd name="connsiteY642" fmla="*/ 306843 h 6104817"/>
              <a:gd name="connsiteX643" fmla="*/ 5821193 w 8006537"/>
              <a:gd name="connsiteY643" fmla="*/ 307308 h 6104817"/>
              <a:gd name="connsiteX644" fmla="*/ 5868977 w 8006537"/>
              <a:gd name="connsiteY644" fmla="*/ 300300 h 6104817"/>
              <a:gd name="connsiteX645" fmla="*/ 5908638 w 8006537"/>
              <a:gd name="connsiteY645" fmla="*/ 286767 h 6104817"/>
              <a:gd name="connsiteX646" fmla="*/ 6004014 w 8006537"/>
              <a:gd name="connsiteY646" fmla="*/ 280790 h 6104817"/>
              <a:gd name="connsiteX647" fmla="*/ 6038625 w 8006537"/>
              <a:gd name="connsiteY647" fmla="*/ 272306 h 6104817"/>
              <a:gd name="connsiteX648" fmla="*/ 6060404 w 8006537"/>
              <a:gd name="connsiteY648" fmla="*/ 265577 h 6104817"/>
              <a:gd name="connsiteX649" fmla="*/ 6055642 w 8006537"/>
              <a:gd name="connsiteY649" fmla="*/ 272721 h 6104817"/>
              <a:gd name="connsiteX650" fmla="*/ 5972379 w 8006537"/>
              <a:gd name="connsiteY650" fmla="*/ 304868 h 6104817"/>
              <a:gd name="connsiteX651" fmla="*/ 5932717 w 8006537"/>
              <a:gd name="connsiteY651" fmla="*/ 318402 h 6104817"/>
              <a:gd name="connsiteX652" fmla="*/ 5893056 w 8006537"/>
              <a:gd name="connsiteY652" fmla="*/ 331936 h 6104817"/>
              <a:gd name="connsiteX653" fmla="*/ 5938225 w 8006537"/>
              <a:gd name="connsiteY653" fmla="*/ 347519 h 6104817"/>
              <a:gd name="connsiteX654" fmla="*/ 6007473 w 8006537"/>
              <a:gd name="connsiteY654" fmla="*/ 394737 h 6104817"/>
              <a:gd name="connsiteX655" fmla="*/ 5967811 w 8006537"/>
              <a:gd name="connsiteY655" fmla="*/ 408271 h 6104817"/>
              <a:gd name="connsiteX656" fmla="*/ 5920123 w 8006537"/>
              <a:gd name="connsiteY656" fmla="*/ 411259 h 6104817"/>
              <a:gd name="connsiteX657" fmla="*/ 5965292 w 8006537"/>
              <a:gd name="connsiteY657" fmla="*/ 426842 h 6104817"/>
              <a:gd name="connsiteX658" fmla="*/ 6007942 w 8006537"/>
              <a:gd name="connsiteY658" fmla="*/ 460996 h 6104817"/>
              <a:gd name="connsiteX659" fmla="*/ 6042565 w 8006537"/>
              <a:gd name="connsiteY659" fmla="*/ 484605 h 6104817"/>
              <a:gd name="connsiteX660" fmla="*/ 5997396 w 8006537"/>
              <a:gd name="connsiteY660" fmla="*/ 469022 h 6104817"/>
              <a:gd name="connsiteX661" fmla="*/ 5960254 w 8006537"/>
              <a:gd name="connsiteY661" fmla="*/ 463984 h 6104817"/>
              <a:gd name="connsiteX662" fmla="*/ 5955216 w 8006537"/>
              <a:gd name="connsiteY662" fmla="*/ 501127 h 6104817"/>
              <a:gd name="connsiteX663" fmla="*/ 5989839 w 8006537"/>
              <a:gd name="connsiteY663" fmla="*/ 524736 h 6104817"/>
              <a:gd name="connsiteX664" fmla="*/ 5950179 w 8006537"/>
              <a:gd name="connsiteY664" fmla="*/ 538270 h 6104817"/>
              <a:gd name="connsiteX665" fmla="*/ 5984802 w 8006537"/>
              <a:gd name="connsiteY665" fmla="*/ 561879 h 6104817"/>
              <a:gd name="connsiteX666" fmla="*/ 5945140 w 8006537"/>
              <a:gd name="connsiteY666" fmla="*/ 575412 h 6104817"/>
              <a:gd name="connsiteX667" fmla="*/ 5940102 w 8006537"/>
              <a:gd name="connsiteY667" fmla="*/ 612555 h 6104817"/>
              <a:gd name="connsiteX668" fmla="*/ 6027921 w 8006537"/>
              <a:gd name="connsiteY668" fmla="*/ 662292 h 6104817"/>
              <a:gd name="connsiteX669" fmla="*/ 6062546 w 8006537"/>
              <a:gd name="connsiteY669" fmla="*/ 685902 h 6104817"/>
              <a:gd name="connsiteX670" fmla="*/ 6014857 w 8006537"/>
              <a:gd name="connsiteY670" fmla="*/ 688890 h 6104817"/>
              <a:gd name="connsiteX671" fmla="*/ 6009819 w 8006537"/>
              <a:gd name="connsiteY671" fmla="*/ 726033 h 6104817"/>
              <a:gd name="connsiteX672" fmla="*/ 6030717 w 8006537"/>
              <a:gd name="connsiteY672" fmla="*/ 767810 h 6104817"/>
              <a:gd name="connsiteX673" fmla="*/ 6048408 w 8006537"/>
              <a:gd name="connsiteY673" fmla="*/ 796458 h 6104817"/>
              <a:gd name="connsiteX674" fmla="*/ 6085083 w 8006537"/>
              <a:gd name="connsiteY674" fmla="*/ 772579 h 6104817"/>
              <a:gd name="connsiteX675" fmla="*/ 6087599 w 8006537"/>
              <a:gd name="connsiteY675" fmla="*/ 770833 h 6104817"/>
              <a:gd name="connsiteX676" fmla="*/ 6038656 w 8006537"/>
              <a:gd name="connsiteY676" fmla="*/ 712412 h 6104817"/>
              <a:gd name="connsiteX677" fmla="*/ 6076905 w 8006537"/>
              <a:gd name="connsiteY677" fmla="*/ 748563 h 6104817"/>
              <a:gd name="connsiteX678" fmla="*/ 6095293 w 8006537"/>
              <a:gd name="connsiteY678" fmla="*/ 765496 h 6104817"/>
              <a:gd name="connsiteX679" fmla="*/ 6120402 w 8006537"/>
              <a:gd name="connsiteY679" fmla="*/ 748079 h 6104817"/>
              <a:gd name="connsiteX680" fmla="*/ 6072810 w 8006537"/>
              <a:gd name="connsiteY680" fmla="*/ 669762 h 6104817"/>
              <a:gd name="connsiteX681" fmla="*/ 6131513 w 8006537"/>
              <a:gd name="connsiteY681" fmla="*/ 725006 h 6104817"/>
              <a:gd name="connsiteX682" fmla="*/ 6085874 w 8006537"/>
              <a:gd name="connsiteY682" fmla="*/ 643164 h 6104817"/>
              <a:gd name="connsiteX683" fmla="*/ 6097952 w 8006537"/>
              <a:gd name="connsiteY683" fmla="*/ 598241 h 6104817"/>
              <a:gd name="connsiteX684" fmla="*/ 6145033 w 8006537"/>
              <a:gd name="connsiteY684" fmla="*/ 677620 h 6104817"/>
              <a:gd name="connsiteX685" fmla="*/ 6173165 w 8006537"/>
              <a:gd name="connsiteY685" fmla="*/ 711477 h 6104817"/>
              <a:gd name="connsiteX686" fmla="*/ 6177880 w 8006537"/>
              <a:gd name="connsiteY686" fmla="*/ 708206 h 6104817"/>
              <a:gd name="connsiteX687" fmla="*/ 6216165 w 8006537"/>
              <a:gd name="connsiteY687" fmla="*/ 686857 h 6104817"/>
              <a:gd name="connsiteX688" fmla="*/ 6210451 w 8006537"/>
              <a:gd name="connsiteY688" fmla="*/ 672295 h 6104817"/>
              <a:gd name="connsiteX689" fmla="*/ 6191795 w 8006537"/>
              <a:gd name="connsiteY689" fmla="*/ 629161 h 6104817"/>
              <a:gd name="connsiteX690" fmla="*/ 6234445 w 8006537"/>
              <a:gd name="connsiteY690" fmla="*/ 663316 h 6104817"/>
              <a:gd name="connsiteX691" fmla="*/ 6242126 w 8006537"/>
              <a:gd name="connsiteY691" fmla="*/ 672380 h 6104817"/>
              <a:gd name="connsiteX692" fmla="*/ 6259722 w 8006537"/>
              <a:gd name="connsiteY692" fmla="*/ 662568 h 6104817"/>
              <a:gd name="connsiteX693" fmla="*/ 6301030 w 8006537"/>
              <a:gd name="connsiteY693" fmla="*/ 640117 h 6104817"/>
              <a:gd name="connsiteX694" fmla="*/ 6305714 w 8006537"/>
              <a:gd name="connsiteY694" fmla="*/ 637691 h 6104817"/>
              <a:gd name="connsiteX695" fmla="*/ 6297716 w 8006537"/>
              <a:gd name="connsiteY695" fmla="*/ 615159 h 6104817"/>
              <a:gd name="connsiteX696" fmla="*/ 6310311 w 8006537"/>
              <a:gd name="connsiteY696" fmla="*/ 522302 h 6104817"/>
              <a:gd name="connsiteX697" fmla="*/ 6310474 w 8006537"/>
              <a:gd name="connsiteY697" fmla="*/ 521091 h 6104817"/>
              <a:gd name="connsiteX698" fmla="*/ 6316791 w 8006537"/>
              <a:gd name="connsiteY698" fmla="*/ 521532 h 6104817"/>
              <a:gd name="connsiteX699" fmla="*/ 6339426 w 8006537"/>
              <a:gd name="connsiteY699" fmla="*/ 516794 h 6104817"/>
              <a:gd name="connsiteX700" fmla="*/ 6368544 w 8006537"/>
              <a:gd name="connsiteY700" fmla="*/ 511287 h 6104817"/>
              <a:gd name="connsiteX701" fmla="*/ 6363505 w 8006537"/>
              <a:gd name="connsiteY701" fmla="*/ 548430 h 6104817"/>
              <a:gd name="connsiteX702" fmla="*/ 6413712 w 8006537"/>
              <a:gd name="connsiteY702" fmla="*/ 526870 h 6104817"/>
              <a:gd name="connsiteX703" fmla="*/ 6366494 w 8006537"/>
              <a:gd name="connsiteY703" fmla="*/ 596117 h 6104817"/>
              <a:gd name="connsiteX704" fmla="*/ 6429334 w 8006537"/>
              <a:gd name="connsiteY704" fmla="*/ 560775 h 6104817"/>
              <a:gd name="connsiteX705" fmla="*/ 6433351 w 8006537"/>
              <a:gd name="connsiteY705" fmla="*/ 556004 h 6104817"/>
              <a:gd name="connsiteX706" fmla="*/ 6420697 w 8006537"/>
              <a:gd name="connsiteY706" fmla="*/ 574709 h 6104817"/>
              <a:gd name="connsiteX707" fmla="*/ 6403637 w 8006537"/>
              <a:gd name="connsiteY707" fmla="*/ 601156 h 6104817"/>
              <a:gd name="connsiteX708" fmla="*/ 6443299 w 8006537"/>
              <a:gd name="connsiteY708" fmla="*/ 587622 h 6104817"/>
              <a:gd name="connsiteX709" fmla="*/ 6514595 w 8006537"/>
              <a:gd name="connsiteY709" fmla="*/ 550010 h 6104817"/>
              <a:gd name="connsiteX710" fmla="*/ 6467377 w 8006537"/>
              <a:gd name="connsiteY710" fmla="*/ 619257 h 6104817"/>
              <a:gd name="connsiteX711" fmla="*/ 6623035 w 8006537"/>
              <a:gd name="connsiteY711" fmla="*/ 517436 h 6104817"/>
              <a:gd name="connsiteX712" fmla="*/ 6694333 w 8006537"/>
              <a:gd name="connsiteY712" fmla="*/ 479824 h 6104817"/>
              <a:gd name="connsiteX713" fmla="*/ 6663166 w 8006537"/>
              <a:gd name="connsiteY713" fmla="*/ 570161 h 6104817"/>
              <a:gd name="connsiteX714" fmla="*/ 6702829 w 8006537"/>
              <a:gd name="connsiteY714" fmla="*/ 556628 h 6104817"/>
              <a:gd name="connsiteX715" fmla="*/ 6668673 w 8006537"/>
              <a:gd name="connsiteY715" fmla="*/ 599278 h 6104817"/>
              <a:gd name="connsiteX716" fmla="*/ 6642133 w 8006537"/>
              <a:gd name="connsiteY716" fmla="*/ 637289 h 6104817"/>
              <a:gd name="connsiteX717" fmla="*/ 6648481 w 8006537"/>
              <a:gd name="connsiteY717" fmla="*/ 629811 h 6104817"/>
              <a:gd name="connsiteX718" fmla="*/ 6640649 w 8006537"/>
              <a:gd name="connsiteY718" fmla="*/ 639497 h 6104817"/>
              <a:gd name="connsiteX719" fmla="*/ 6610910 w 8006537"/>
              <a:gd name="connsiteY719" fmla="*/ 676551 h 6104817"/>
              <a:gd name="connsiteX720" fmla="*/ 6734933 w 8006537"/>
              <a:gd name="connsiteY720" fmla="*/ 598808 h 6104817"/>
              <a:gd name="connsiteX721" fmla="*/ 6827321 w 8006537"/>
              <a:gd name="connsiteY721" fmla="*/ 545144 h 6104817"/>
              <a:gd name="connsiteX722" fmla="*/ 6793167 w 8006537"/>
              <a:gd name="connsiteY722" fmla="*/ 587794 h 6104817"/>
              <a:gd name="connsiteX723" fmla="*/ 6703767 w 8006537"/>
              <a:gd name="connsiteY723" fmla="*/ 689146 h 6104817"/>
              <a:gd name="connsiteX724" fmla="*/ 6869970 w 8006537"/>
              <a:gd name="connsiteY724" fmla="*/ 579298 h 6104817"/>
              <a:gd name="connsiteX725" fmla="*/ 6941267 w 8006537"/>
              <a:gd name="connsiteY725" fmla="*/ 541686 h 6104817"/>
              <a:gd name="connsiteX726" fmla="*/ 6907113 w 8006537"/>
              <a:gd name="connsiteY726" fmla="*/ 584336 h 6104817"/>
              <a:gd name="connsiteX727" fmla="*/ 6838804 w 8006537"/>
              <a:gd name="connsiteY727" fmla="*/ 669636 h 6104817"/>
              <a:gd name="connsiteX728" fmla="*/ 6931192 w 8006537"/>
              <a:gd name="connsiteY728" fmla="*/ 615971 h 6104817"/>
              <a:gd name="connsiteX729" fmla="*/ 6875948 w 8006537"/>
              <a:gd name="connsiteY729" fmla="*/ 674673 h 6104817"/>
              <a:gd name="connsiteX730" fmla="*/ 6913090 w 8006537"/>
              <a:gd name="connsiteY730" fmla="*/ 679712 h 6104817"/>
              <a:gd name="connsiteX731" fmla="*/ 6842262 w 8006537"/>
              <a:gd name="connsiteY731" fmla="*/ 783583 h 6104817"/>
              <a:gd name="connsiteX732" fmla="*/ 6818653 w 8006537"/>
              <a:gd name="connsiteY732" fmla="*/ 818206 h 6104817"/>
              <a:gd name="connsiteX733" fmla="*/ 6961247 w 8006537"/>
              <a:gd name="connsiteY733" fmla="*/ 742983 h 6104817"/>
              <a:gd name="connsiteX734" fmla="*/ 6982253 w 8006537"/>
              <a:gd name="connsiteY734" fmla="*/ 730485 h 6104817"/>
              <a:gd name="connsiteX735" fmla="*/ 6982242 w 8006537"/>
              <a:gd name="connsiteY735" fmla="*/ 730949 h 6104817"/>
              <a:gd name="connsiteX736" fmla="*/ 7030025 w 8006537"/>
              <a:gd name="connsiteY736" fmla="*/ 723942 h 6104817"/>
              <a:gd name="connsiteX737" fmla="*/ 7069686 w 8006537"/>
              <a:gd name="connsiteY737" fmla="*/ 710408 h 6104817"/>
              <a:gd name="connsiteX738" fmla="*/ 7165063 w 8006537"/>
              <a:gd name="connsiteY738" fmla="*/ 704432 h 6104817"/>
              <a:gd name="connsiteX739" fmla="*/ 7199673 w 8006537"/>
              <a:gd name="connsiteY739" fmla="*/ 695948 h 6104817"/>
              <a:gd name="connsiteX740" fmla="*/ 7221452 w 8006537"/>
              <a:gd name="connsiteY740" fmla="*/ 689218 h 6104817"/>
              <a:gd name="connsiteX741" fmla="*/ 7216691 w 8006537"/>
              <a:gd name="connsiteY741" fmla="*/ 696363 h 6104817"/>
              <a:gd name="connsiteX742" fmla="*/ 7133427 w 8006537"/>
              <a:gd name="connsiteY742" fmla="*/ 728510 h 6104817"/>
              <a:gd name="connsiteX743" fmla="*/ 7093765 w 8006537"/>
              <a:gd name="connsiteY743" fmla="*/ 742044 h 6104817"/>
              <a:gd name="connsiteX744" fmla="*/ 7054105 w 8006537"/>
              <a:gd name="connsiteY744" fmla="*/ 755577 h 6104817"/>
              <a:gd name="connsiteX745" fmla="*/ 7099273 w 8006537"/>
              <a:gd name="connsiteY745" fmla="*/ 771160 h 6104817"/>
              <a:gd name="connsiteX746" fmla="*/ 7168521 w 8006537"/>
              <a:gd name="connsiteY746" fmla="*/ 818378 h 6104817"/>
              <a:gd name="connsiteX747" fmla="*/ 7128859 w 8006537"/>
              <a:gd name="connsiteY747" fmla="*/ 831912 h 6104817"/>
              <a:gd name="connsiteX748" fmla="*/ 7081172 w 8006537"/>
              <a:gd name="connsiteY748" fmla="*/ 834900 h 6104817"/>
              <a:gd name="connsiteX749" fmla="*/ 7126340 w 8006537"/>
              <a:gd name="connsiteY749" fmla="*/ 850483 h 6104817"/>
              <a:gd name="connsiteX750" fmla="*/ 7168990 w 8006537"/>
              <a:gd name="connsiteY750" fmla="*/ 884638 h 6104817"/>
              <a:gd name="connsiteX751" fmla="*/ 7203613 w 8006537"/>
              <a:gd name="connsiteY751" fmla="*/ 908247 h 6104817"/>
              <a:gd name="connsiteX752" fmla="*/ 7158445 w 8006537"/>
              <a:gd name="connsiteY752" fmla="*/ 892664 h 6104817"/>
              <a:gd name="connsiteX753" fmla="*/ 7121302 w 8006537"/>
              <a:gd name="connsiteY753" fmla="*/ 887625 h 6104817"/>
              <a:gd name="connsiteX754" fmla="*/ 7116264 w 8006537"/>
              <a:gd name="connsiteY754" fmla="*/ 924769 h 6104817"/>
              <a:gd name="connsiteX755" fmla="*/ 7150887 w 8006537"/>
              <a:gd name="connsiteY755" fmla="*/ 948378 h 6104817"/>
              <a:gd name="connsiteX756" fmla="*/ 7111227 w 8006537"/>
              <a:gd name="connsiteY756" fmla="*/ 961911 h 6104817"/>
              <a:gd name="connsiteX757" fmla="*/ 7145850 w 8006537"/>
              <a:gd name="connsiteY757" fmla="*/ 985521 h 6104817"/>
              <a:gd name="connsiteX758" fmla="*/ 7106188 w 8006537"/>
              <a:gd name="connsiteY758" fmla="*/ 999054 h 6104817"/>
              <a:gd name="connsiteX759" fmla="*/ 7101150 w 8006537"/>
              <a:gd name="connsiteY759" fmla="*/ 1036197 h 6104817"/>
              <a:gd name="connsiteX760" fmla="*/ 7188969 w 8006537"/>
              <a:gd name="connsiteY760" fmla="*/ 1085934 h 6104817"/>
              <a:gd name="connsiteX761" fmla="*/ 7223594 w 8006537"/>
              <a:gd name="connsiteY761" fmla="*/ 1109544 h 6104817"/>
              <a:gd name="connsiteX762" fmla="*/ 7175904 w 8006537"/>
              <a:gd name="connsiteY762" fmla="*/ 1112532 h 6104817"/>
              <a:gd name="connsiteX763" fmla="*/ 7170867 w 8006537"/>
              <a:gd name="connsiteY763" fmla="*/ 1149675 h 6104817"/>
              <a:gd name="connsiteX764" fmla="*/ 7216506 w 8006537"/>
              <a:gd name="connsiteY764" fmla="*/ 1231517 h 6104817"/>
              <a:gd name="connsiteX765" fmla="*/ 7168818 w 8006537"/>
              <a:gd name="connsiteY765" fmla="*/ 1234505 h 6104817"/>
              <a:gd name="connsiteX766" fmla="*/ 7147727 w 8006537"/>
              <a:gd name="connsiteY766" fmla="*/ 1250557 h 6104817"/>
              <a:gd name="connsiteX767" fmla="*/ 7100039 w 8006537"/>
              <a:gd name="connsiteY767" fmla="*/ 1253546 h 6104817"/>
              <a:gd name="connsiteX768" fmla="*/ 7113573 w 8006537"/>
              <a:gd name="connsiteY768" fmla="*/ 1293208 h 6104817"/>
              <a:gd name="connsiteX769" fmla="*/ 7156324 w 8006537"/>
              <a:gd name="connsiteY769" fmla="*/ 1369870 h 6104817"/>
              <a:gd name="connsiteX770" fmla="*/ 7171743 w 8006537"/>
              <a:gd name="connsiteY770" fmla="*/ 1362960 h 6104817"/>
              <a:gd name="connsiteX771" fmla="*/ 7208245 w 8006537"/>
              <a:gd name="connsiteY771" fmla="*/ 1347399 h 6104817"/>
              <a:gd name="connsiteX772" fmla="*/ 7136674 w 8006537"/>
              <a:gd name="connsiteY772" fmla="*/ 1407055 h 6104817"/>
              <a:gd name="connsiteX773" fmla="*/ 7099533 w 8006537"/>
              <a:gd name="connsiteY773" fmla="*/ 1441587 h 6104817"/>
              <a:gd name="connsiteX774" fmla="*/ 7106922 w 8006537"/>
              <a:gd name="connsiteY774" fmla="*/ 1457405 h 6104817"/>
              <a:gd name="connsiteX775" fmla="*/ 7108301 w 8006537"/>
              <a:gd name="connsiteY775" fmla="*/ 1456777 h 6104817"/>
              <a:gd name="connsiteX776" fmla="*/ 7169053 w 8006537"/>
              <a:gd name="connsiteY776" fmla="*/ 1427191 h 6104817"/>
              <a:gd name="connsiteX777" fmla="*/ 7123698 w 8006537"/>
              <a:gd name="connsiteY777" fmla="*/ 1476824 h 6104817"/>
              <a:gd name="connsiteX778" fmla="*/ 7116469 w 8006537"/>
              <a:gd name="connsiteY778" fmla="*/ 1483366 h 6104817"/>
              <a:gd name="connsiteX779" fmla="*/ 7123008 w 8006537"/>
              <a:gd name="connsiteY779" fmla="*/ 1502530 h 6104817"/>
              <a:gd name="connsiteX780" fmla="*/ 7163754 w 8006537"/>
              <a:gd name="connsiteY780" fmla="*/ 1531348 h 6104817"/>
              <a:gd name="connsiteX781" fmla="*/ 7177780 w 8006537"/>
              <a:gd name="connsiteY781" fmla="*/ 1549142 h 6104817"/>
              <a:gd name="connsiteX782" fmla="*/ 7191081 w 8006537"/>
              <a:gd name="connsiteY782" fmla="*/ 1543657 h 6104817"/>
              <a:gd name="connsiteX783" fmla="*/ 7323600 w 8006537"/>
              <a:gd name="connsiteY783" fmla="*/ 1542718 h 6104817"/>
              <a:gd name="connsiteX784" fmla="*/ 7221057 w 8006537"/>
              <a:gd name="connsiteY784" fmla="*/ 1598926 h 6104817"/>
              <a:gd name="connsiteX785" fmla="*/ 7195369 w 8006537"/>
              <a:gd name="connsiteY785" fmla="*/ 1611124 h 6104817"/>
              <a:gd name="connsiteX786" fmla="*/ 7162434 w 8006537"/>
              <a:gd name="connsiteY786" fmla="*/ 1615424 h 6104817"/>
              <a:gd name="connsiteX787" fmla="*/ 7102337 w 8006537"/>
              <a:gd name="connsiteY787" fmla="*/ 1638885 h 6104817"/>
              <a:gd name="connsiteX788" fmla="*/ 7092679 w 8006537"/>
              <a:gd name="connsiteY788" fmla="*/ 1644079 h 6104817"/>
              <a:gd name="connsiteX789" fmla="*/ 7095891 w 8006537"/>
              <a:gd name="connsiteY789" fmla="*/ 1651773 h 6104817"/>
              <a:gd name="connsiteX790" fmla="*/ 7107371 w 8006537"/>
              <a:gd name="connsiteY790" fmla="*/ 1647874 h 6104817"/>
              <a:gd name="connsiteX791" fmla="*/ 7130799 w 8006537"/>
              <a:gd name="connsiteY791" fmla="*/ 1639502 h 6104817"/>
              <a:gd name="connsiteX792" fmla="*/ 7181005 w 8006537"/>
              <a:gd name="connsiteY792" fmla="*/ 1617943 h 6104817"/>
              <a:gd name="connsiteX793" fmla="*/ 7195369 w 8006537"/>
              <a:gd name="connsiteY793" fmla="*/ 1611124 h 6104817"/>
              <a:gd name="connsiteX794" fmla="*/ 7207423 w 8006537"/>
              <a:gd name="connsiteY794" fmla="*/ 1609549 h 6104817"/>
              <a:gd name="connsiteX795" fmla="*/ 7294953 w 8006537"/>
              <a:gd name="connsiteY795" fmla="*/ 1614484 h 6104817"/>
              <a:gd name="connsiteX796" fmla="*/ 7334614 w 8006537"/>
              <a:gd name="connsiteY796" fmla="*/ 1600951 h 6104817"/>
              <a:gd name="connsiteX797" fmla="*/ 7311005 w 8006537"/>
              <a:gd name="connsiteY797" fmla="*/ 1635574 h 6104817"/>
              <a:gd name="connsiteX798" fmla="*/ 7218617 w 8006537"/>
              <a:gd name="connsiteY798" fmla="*/ 1689240 h 6104817"/>
              <a:gd name="connsiteX799" fmla="*/ 7190108 w 8006537"/>
              <a:gd name="connsiteY799" fmla="*/ 1698269 h 6104817"/>
              <a:gd name="connsiteX800" fmla="*/ 7189501 w 8006537"/>
              <a:gd name="connsiteY800" fmla="*/ 1694747 h 6104817"/>
              <a:gd name="connsiteX801" fmla="*/ 7149840 w 8006537"/>
              <a:gd name="connsiteY801" fmla="*/ 1708281 h 6104817"/>
              <a:gd name="connsiteX802" fmla="*/ 7126860 w 8006537"/>
              <a:gd name="connsiteY802" fmla="*/ 1705267 h 6104817"/>
              <a:gd name="connsiteX803" fmla="*/ 7118320 w 8006537"/>
              <a:gd name="connsiteY803" fmla="*/ 1703948 h 6104817"/>
              <a:gd name="connsiteX804" fmla="*/ 7122475 w 8006537"/>
              <a:gd name="connsiteY804" fmla="*/ 1713460 h 6104817"/>
              <a:gd name="connsiteX805" fmla="*/ 7170768 w 8006537"/>
              <a:gd name="connsiteY805" fmla="*/ 1704394 h 6104817"/>
              <a:gd name="connsiteX806" fmla="*/ 7190108 w 8006537"/>
              <a:gd name="connsiteY806" fmla="*/ 1698269 h 6104817"/>
              <a:gd name="connsiteX807" fmla="*/ 7191066 w 8006537"/>
              <a:gd name="connsiteY807" fmla="*/ 1703837 h 6104817"/>
              <a:gd name="connsiteX808" fmla="*/ 7165892 w 8006537"/>
              <a:gd name="connsiteY808" fmla="*/ 1729371 h 6104817"/>
              <a:gd name="connsiteX809" fmla="*/ 7134257 w 8006537"/>
              <a:gd name="connsiteY809" fmla="*/ 1753449 h 6104817"/>
              <a:gd name="connsiteX810" fmla="*/ 7129220 w 8006537"/>
              <a:gd name="connsiteY810" fmla="*/ 1790592 h 6104817"/>
              <a:gd name="connsiteX811" fmla="*/ 7100388 w 8006537"/>
              <a:gd name="connsiteY811" fmla="*/ 1809207 h 6104817"/>
              <a:gd name="connsiteX812" fmla="*/ 7087179 w 8006537"/>
              <a:gd name="connsiteY812" fmla="*/ 1811119 h 6104817"/>
              <a:gd name="connsiteX813" fmla="*/ 7097024 w 8006537"/>
              <a:gd name="connsiteY813" fmla="*/ 1823882 h 6104817"/>
              <a:gd name="connsiteX814" fmla="*/ 7098174 w 8006537"/>
              <a:gd name="connsiteY814" fmla="*/ 1825582 h 6104817"/>
              <a:gd name="connsiteX815" fmla="*/ 7113636 w 8006537"/>
              <a:gd name="connsiteY815" fmla="*/ 1835761 h 6104817"/>
              <a:gd name="connsiteX816" fmla="*/ 7206493 w 8006537"/>
              <a:gd name="connsiteY816" fmla="*/ 1848356 h 6104817"/>
              <a:gd name="connsiteX817" fmla="*/ 7182884 w 8006537"/>
              <a:gd name="connsiteY817" fmla="*/ 1882980 h 6104817"/>
              <a:gd name="connsiteX818" fmla="*/ 7185871 w 8006537"/>
              <a:gd name="connsiteY818" fmla="*/ 1930667 h 6104817"/>
              <a:gd name="connsiteX819" fmla="*/ 7255119 w 8006537"/>
              <a:gd name="connsiteY819" fmla="*/ 1977885 h 6104817"/>
              <a:gd name="connsiteX820" fmla="*/ 7289743 w 8006537"/>
              <a:gd name="connsiteY820" fmla="*/ 2001494 h 6104817"/>
              <a:gd name="connsiteX821" fmla="*/ 7247877 w 8006537"/>
              <a:gd name="connsiteY821" fmla="*/ 2013560 h 6104817"/>
              <a:gd name="connsiteX822" fmla="*/ 7240631 w 8006537"/>
              <a:gd name="connsiteY822" fmla="*/ 2021810 h 6104817"/>
              <a:gd name="connsiteX823" fmla="*/ 7260222 w 8006537"/>
              <a:gd name="connsiteY823" fmla="*/ 2015250 h 6104817"/>
              <a:gd name="connsiteX824" fmla="*/ 7272952 w 8006537"/>
              <a:gd name="connsiteY824" fmla="*/ 2012933 h 6104817"/>
              <a:gd name="connsiteX825" fmla="*/ 7347238 w 8006537"/>
              <a:gd name="connsiteY825" fmla="*/ 2023009 h 6104817"/>
              <a:gd name="connsiteX826" fmla="*/ 7335312 w 8006537"/>
              <a:gd name="connsiteY826" fmla="*/ 2040932 h 6104817"/>
              <a:gd name="connsiteX827" fmla="*/ 7334453 w 8006537"/>
              <a:gd name="connsiteY827" fmla="*/ 2042224 h 6104817"/>
              <a:gd name="connsiteX828" fmla="*/ 7241825 w 8006537"/>
              <a:gd name="connsiteY828" fmla="*/ 2048029 h 6104817"/>
              <a:gd name="connsiteX829" fmla="*/ 7241879 w 8006537"/>
              <a:gd name="connsiteY829" fmla="*/ 2048606 h 6104817"/>
              <a:gd name="connsiteX830" fmla="*/ 7253112 w 8006537"/>
              <a:gd name="connsiteY830" fmla="*/ 2063018 h 6104817"/>
              <a:gd name="connsiteX831" fmla="*/ 7275940 w 8006537"/>
              <a:gd name="connsiteY831" fmla="*/ 2060622 h 6104817"/>
              <a:gd name="connsiteX832" fmla="*/ 7310550 w 8006537"/>
              <a:gd name="connsiteY832" fmla="*/ 2052138 h 6104817"/>
              <a:gd name="connsiteX833" fmla="*/ 7332329 w 8006537"/>
              <a:gd name="connsiteY833" fmla="*/ 2045408 h 6104817"/>
              <a:gd name="connsiteX834" fmla="*/ 7327568 w 8006537"/>
              <a:gd name="connsiteY834" fmla="*/ 2052553 h 6104817"/>
              <a:gd name="connsiteX835" fmla="*/ 7284797 w 8006537"/>
              <a:gd name="connsiteY835" fmla="*/ 2072226 h 6104817"/>
              <a:gd name="connsiteX836" fmla="*/ 7266540 w 8006537"/>
              <a:gd name="connsiteY836" fmla="*/ 2077849 h 6104817"/>
              <a:gd name="connsiteX837" fmla="*/ 7285587 w 8006537"/>
              <a:gd name="connsiteY837" fmla="*/ 2093902 h 6104817"/>
              <a:gd name="connsiteX838" fmla="*/ 7303746 w 8006537"/>
              <a:gd name="connsiteY838" fmla="*/ 2107415 h 6104817"/>
              <a:gd name="connsiteX839" fmla="*/ 7343878 w 8006537"/>
              <a:gd name="connsiteY839" fmla="*/ 2160141 h 6104817"/>
              <a:gd name="connsiteX840" fmla="*/ 7378501 w 8006537"/>
              <a:gd name="connsiteY840" fmla="*/ 2183750 h 6104817"/>
              <a:gd name="connsiteX841" fmla="*/ 7330813 w 8006537"/>
              <a:gd name="connsiteY841" fmla="*/ 2186738 h 6104817"/>
              <a:gd name="connsiteX842" fmla="*/ 7293671 w 8006537"/>
              <a:gd name="connsiteY842" fmla="*/ 2181701 h 6104817"/>
              <a:gd name="connsiteX843" fmla="*/ 7296659 w 8006537"/>
              <a:gd name="connsiteY843" fmla="*/ 2229388 h 6104817"/>
              <a:gd name="connsiteX844" fmla="*/ 7312092 w 8006537"/>
              <a:gd name="connsiteY844" fmla="*/ 2249561 h 6104817"/>
              <a:gd name="connsiteX845" fmla="*/ 7294621 w 8006537"/>
              <a:gd name="connsiteY845" fmla="*/ 2247591 h 6104817"/>
              <a:gd name="connsiteX846" fmla="*/ 7305542 w 8006537"/>
              <a:gd name="connsiteY846" fmla="*/ 2252596 h 6104817"/>
              <a:gd name="connsiteX847" fmla="*/ 7314491 w 8006537"/>
              <a:gd name="connsiteY847" fmla="*/ 2264437 h 6104817"/>
              <a:gd name="connsiteX848" fmla="*/ 7269323 w 8006537"/>
              <a:gd name="connsiteY848" fmla="*/ 2248854 h 6104817"/>
              <a:gd name="connsiteX849" fmla="*/ 7232179 w 8006537"/>
              <a:gd name="connsiteY849" fmla="*/ 2243815 h 6104817"/>
              <a:gd name="connsiteX850" fmla="*/ 7229900 w 8006537"/>
              <a:gd name="connsiteY850" fmla="*/ 2252144 h 6104817"/>
              <a:gd name="connsiteX851" fmla="*/ 7238695 w 8006537"/>
              <a:gd name="connsiteY851" fmla="*/ 2268325 h 6104817"/>
              <a:gd name="connsiteX852" fmla="*/ 7294609 w 8006537"/>
              <a:gd name="connsiteY852" fmla="*/ 2314219 h 6104817"/>
              <a:gd name="connsiteX853" fmla="*/ 7363856 w 8006537"/>
              <a:gd name="connsiteY853" fmla="*/ 2361438 h 6104817"/>
              <a:gd name="connsiteX854" fmla="*/ 7361807 w 8006537"/>
              <a:gd name="connsiteY854" fmla="*/ 2446268 h 6104817"/>
              <a:gd name="connsiteX855" fmla="*/ 7391394 w 8006537"/>
              <a:gd name="connsiteY855" fmla="*/ 2507020 h 6104817"/>
              <a:gd name="connsiteX856" fmla="*/ 7325134 w 8006537"/>
              <a:gd name="connsiteY856" fmla="*/ 2507490 h 6104817"/>
              <a:gd name="connsiteX857" fmla="*/ 7284704 w 8006537"/>
              <a:gd name="connsiteY857" fmla="*/ 2511779 h 6104817"/>
              <a:gd name="connsiteX858" fmla="*/ 7302642 w 8006537"/>
              <a:gd name="connsiteY858" fmla="*/ 2547641 h 6104817"/>
              <a:gd name="connsiteX859" fmla="*/ 7327383 w 8006537"/>
              <a:gd name="connsiteY859" fmla="*/ 2587707 h 6104817"/>
              <a:gd name="connsiteX860" fmla="*/ 7279695 w 8006537"/>
              <a:gd name="connsiteY860" fmla="*/ 2590695 h 6104817"/>
              <a:gd name="connsiteX861" fmla="*/ 7258605 w 8006537"/>
              <a:gd name="connsiteY861" fmla="*/ 2606747 h 6104817"/>
              <a:gd name="connsiteX862" fmla="*/ 7210917 w 8006537"/>
              <a:gd name="connsiteY862" fmla="*/ 2609736 h 6104817"/>
              <a:gd name="connsiteX863" fmla="*/ 7224451 w 8006537"/>
              <a:gd name="connsiteY863" fmla="*/ 2649398 h 6104817"/>
              <a:gd name="connsiteX864" fmla="*/ 7267201 w 8006537"/>
              <a:gd name="connsiteY864" fmla="*/ 2726060 h 6104817"/>
              <a:gd name="connsiteX865" fmla="*/ 7282620 w 8006537"/>
              <a:gd name="connsiteY865" fmla="*/ 2719150 h 6104817"/>
              <a:gd name="connsiteX866" fmla="*/ 7319122 w 8006537"/>
              <a:gd name="connsiteY866" fmla="*/ 2703588 h 6104817"/>
              <a:gd name="connsiteX867" fmla="*/ 7247552 w 8006537"/>
              <a:gd name="connsiteY867" fmla="*/ 2763245 h 6104817"/>
              <a:gd name="connsiteX868" fmla="*/ 7210411 w 8006537"/>
              <a:gd name="connsiteY868" fmla="*/ 2797777 h 6104817"/>
              <a:gd name="connsiteX869" fmla="*/ 7217800 w 8006537"/>
              <a:gd name="connsiteY869" fmla="*/ 2813595 h 6104817"/>
              <a:gd name="connsiteX870" fmla="*/ 7219178 w 8006537"/>
              <a:gd name="connsiteY870" fmla="*/ 2812967 h 6104817"/>
              <a:gd name="connsiteX871" fmla="*/ 7279930 w 8006537"/>
              <a:gd name="connsiteY871" fmla="*/ 2783381 h 6104817"/>
              <a:gd name="connsiteX872" fmla="*/ 7234576 w 8006537"/>
              <a:gd name="connsiteY872" fmla="*/ 2833014 h 6104817"/>
              <a:gd name="connsiteX873" fmla="*/ 7227346 w 8006537"/>
              <a:gd name="connsiteY873" fmla="*/ 2839556 h 6104817"/>
              <a:gd name="connsiteX874" fmla="*/ 7233886 w 8006537"/>
              <a:gd name="connsiteY874" fmla="*/ 2858720 h 6104817"/>
              <a:gd name="connsiteX875" fmla="*/ 7274631 w 8006537"/>
              <a:gd name="connsiteY875" fmla="*/ 2887538 h 6104817"/>
              <a:gd name="connsiteX876" fmla="*/ 7288658 w 8006537"/>
              <a:gd name="connsiteY876" fmla="*/ 2905332 h 6104817"/>
              <a:gd name="connsiteX877" fmla="*/ 7301958 w 8006537"/>
              <a:gd name="connsiteY877" fmla="*/ 2899847 h 6104817"/>
              <a:gd name="connsiteX878" fmla="*/ 7434477 w 8006537"/>
              <a:gd name="connsiteY878" fmla="*/ 2898907 h 6104817"/>
              <a:gd name="connsiteX879" fmla="*/ 7331935 w 8006537"/>
              <a:gd name="connsiteY879" fmla="*/ 2955116 h 6104817"/>
              <a:gd name="connsiteX880" fmla="*/ 7306246 w 8006537"/>
              <a:gd name="connsiteY880" fmla="*/ 2967314 h 6104817"/>
              <a:gd name="connsiteX881" fmla="*/ 7273311 w 8006537"/>
              <a:gd name="connsiteY881" fmla="*/ 2971614 h 6104817"/>
              <a:gd name="connsiteX882" fmla="*/ 7213215 w 8006537"/>
              <a:gd name="connsiteY882" fmla="*/ 2995075 h 6104817"/>
              <a:gd name="connsiteX883" fmla="*/ 7203556 w 8006537"/>
              <a:gd name="connsiteY883" fmla="*/ 3000269 h 6104817"/>
              <a:gd name="connsiteX884" fmla="*/ 7206768 w 8006537"/>
              <a:gd name="connsiteY884" fmla="*/ 3007963 h 6104817"/>
              <a:gd name="connsiteX885" fmla="*/ 7218248 w 8006537"/>
              <a:gd name="connsiteY885" fmla="*/ 3004064 h 6104817"/>
              <a:gd name="connsiteX886" fmla="*/ 7241677 w 8006537"/>
              <a:gd name="connsiteY886" fmla="*/ 2995692 h 6104817"/>
              <a:gd name="connsiteX887" fmla="*/ 7291883 w 8006537"/>
              <a:gd name="connsiteY887" fmla="*/ 2974133 h 6104817"/>
              <a:gd name="connsiteX888" fmla="*/ 7306246 w 8006537"/>
              <a:gd name="connsiteY888" fmla="*/ 2967314 h 6104817"/>
              <a:gd name="connsiteX889" fmla="*/ 7318300 w 8006537"/>
              <a:gd name="connsiteY889" fmla="*/ 2965739 h 6104817"/>
              <a:gd name="connsiteX890" fmla="*/ 7405830 w 8006537"/>
              <a:gd name="connsiteY890" fmla="*/ 2970674 h 6104817"/>
              <a:gd name="connsiteX891" fmla="*/ 7445492 w 8006537"/>
              <a:gd name="connsiteY891" fmla="*/ 2957141 h 6104817"/>
              <a:gd name="connsiteX892" fmla="*/ 7421882 w 8006537"/>
              <a:gd name="connsiteY892" fmla="*/ 2991764 h 6104817"/>
              <a:gd name="connsiteX893" fmla="*/ 7329495 w 8006537"/>
              <a:gd name="connsiteY893" fmla="*/ 3045429 h 6104817"/>
              <a:gd name="connsiteX894" fmla="*/ 7300985 w 8006537"/>
              <a:gd name="connsiteY894" fmla="*/ 3054459 h 6104817"/>
              <a:gd name="connsiteX895" fmla="*/ 7300379 w 8006537"/>
              <a:gd name="connsiteY895" fmla="*/ 3050936 h 6104817"/>
              <a:gd name="connsiteX896" fmla="*/ 7260717 w 8006537"/>
              <a:gd name="connsiteY896" fmla="*/ 3064471 h 6104817"/>
              <a:gd name="connsiteX897" fmla="*/ 7237737 w 8006537"/>
              <a:gd name="connsiteY897" fmla="*/ 3061457 h 6104817"/>
              <a:gd name="connsiteX898" fmla="*/ 7229198 w 8006537"/>
              <a:gd name="connsiteY898" fmla="*/ 3060139 h 6104817"/>
              <a:gd name="connsiteX899" fmla="*/ 7233353 w 8006537"/>
              <a:gd name="connsiteY899" fmla="*/ 3069649 h 6104817"/>
              <a:gd name="connsiteX900" fmla="*/ 7281646 w 8006537"/>
              <a:gd name="connsiteY900" fmla="*/ 3060584 h 6104817"/>
              <a:gd name="connsiteX901" fmla="*/ 7300985 w 8006537"/>
              <a:gd name="connsiteY901" fmla="*/ 3054459 h 6104817"/>
              <a:gd name="connsiteX902" fmla="*/ 7301944 w 8006537"/>
              <a:gd name="connsiteY902" fmla="*/ 3060026 h 6104817"/>
              <a:gd name="connsiteX903" fmla="*/ 7276769 w 8006537"/>
              <a:gd name="connsiteY903" fmla="*/ 3085561 h 6104817"/>
              <a:gd name="connsiteX904" fmla="*/ 7245134 w 8006537"/>
              <a:gd name="connsiteY904" fmla="*/ 3109639 h 6104817"/>
              <a:gd name="connsiteX905" fmla="*/ 7240097 w 8006537"/>
              <a:gd name="connsiteY905" fmla="*/ 3146782 h 6104817"/>
              <a:gd name="connsiteX906" fmla="*/ 7211266 w 8006537"/>
              <a:gd name="connsiteY906" fmla="*/ 3165397 h 6104817"/>
              <a:gd name="connsiteX907" fmla="*/ 7198056 w 8006537"/>
              <a:gd name="connsiteY907" fmla="*/ 3167309 h 6104817"/>
              <a:gd name="connsiteX908" fmla="*/ 7207902 w 8006537"/>
              <a:gd name="connsiteY908" fmla="*/ 3180072 h 6104817"/>
              <a:gd name="connsiteX909" fmla="*/ 7209052 w 8006537"/>
              <a:gd name="connsiteY909" fmla="*/ 3181771 h 6104817"/>
              <a:gd name="connsiteX910" fmla="*/ 7224513 w 8006537"/>
              <a:gd name="connsiteY910" fmla="*/ 3191951 h 6104817"/>
              <a:gd name="connsiteX911" fmla="*/ 7317371 w 8006537"/>
              <a:gd name="connsiteY911" fmla="*/ 3204545 h 6104817"/>
              <a:gd name="connsiteX912" fmla="*/ 7293760 w 8006537"/>
              <a:gd name="connsiteY912" fmla="*/ 3239169 h 6104817"/>
              <a:gd name="connsiteX913" fmla="*/ 7296749 w 8006537"/>
              <a:gd name="connsiteY913" fmla="*/ 3286856 h 6104817"/>
              <a:gd name="connsiteX914" fmla="*/ 7365996 w 8006537"/>
              <a:gd name="connsiteY914" fmla="*/ 3334076 h 6104817"/>
              <a:gd name="connsiteX915" fmla="*/ 7400621 w 8006537"/>
              <a:gd name="connsiteY915" fmla="*/ 3357684 h 6104817"/>
              <a:gd name="connsiteX916" fmla="*/ 7350414 w 8006537"/>
              <a:gd name="connsiteY916" fmla="*/ 3379244 h 6104817"/>
              <a:gd name="connsiteX917" fmla="*/ 7414623 w 8006537"/>
              <a:gd name="connsiteY917" fmla="*/ 3463605 h 6104817"/>
              <a:gd name="connsiteX918" fmla="*/ 7454754 w 8006537"/>
              <a:gd name="connsiteY918" fmla="*/ 3516331 h 6104817"/>
              <a:gd name="connsiteX919" fmla="*/ 7489379 w 8006537"/>
              <a:gd name="connsiteY919" fmla="*/ 3539941 h 6104817"/>
              <a:gd name="connsiteX920" fmla="*/ 7441691 w 8006537"/>
              <a:gd name="connsiteY920" fmla="*/ 3542928 h 6104817"/>
              <a:gd name="connsiteX921" fmla="*/ 7404548 w 8006537"/>
              <a:gd name="connsiteY921" fmla="*/ 3537891 h 6104817"/>
              <a:gd name="connsiteX922" fmla="*/ 7400675 w 8006537"/>
              <a:gd name="connsiteY922" fmla="*/ 3548351 h 6104817"/>
              <a:gd name="connsiteX923" fmla="*/ 7401720 w 8006537"/>
              <a:gd name="connsiteY923" fmla="*/ 3558375 h 6104817"/>
              <a:gd name="connsiteX924" fmla="*/ 7402324 w 8006537"/>
              <a:gd name="connsiteY924" fmla="*/ 3558848 h 6104817"/>
              <a:gd name="connsiteX925" fmla="*/ 7423441 w 8006537"/>
              <a:gd name="connsiteY925" fmla="*/ 3570749 h 6104817"/>
              <a:gd name="connsiteX926" fmla="*/ 7502954 w 8006537"/>
              <a:gd name="connsiteY926" fmla="*/ 3544245 h 6104817"/>
              <a:gd name="connsiteX927" fmla="*/ 7542711 w 8006537"/>
              <a:gd name="connsiteY927" fmla="*/ 3530992 h 6104817"/>
              <a:gd name="connsiteX928" fmla="*/ 7529459 w 8006537"/>
              <a:gd name="connsiteY928" fmla="*/ 3584001 h 6104817"/>
              <a:gd name="connsiteX929" fmla="*/ 7635476 w 8006537"/>
              <a:gd name="connsiteY929" fmla="*/ 3584001 h 6104817"/>
              <a:gd name="connsiteX930" fmla="*/ 7701737 w 8006537"/>
              <a:gd name="connsiteY930" fmla="*/ 3584001 h 6104817"/>
              <a:gd name="connsiteX931" fmla="*/ 7741494 w 8006537"/>
              <a:gd name="connsiteY931" fmla="*/ 3570749 h 6104817"/>
              <a:gd name="connsiteX932" fmla="*/ 7714989 w 8006537"/>
              <a:gd name="connsiteY932" fmla="*/ 3610505 h 6104817"/>
              <a:gd name="connsiteX933" fmla="*/ 7688485 w 8006537"/>
              <a:gd name="connsiteY933" fmla="*/ 3637010 h 6104817"/>
              <a:gd name="connsiteX934" fmla="*/ 7728241 w 8006537"/>
              <a:gd name="connsiteY934" fmla="*/ 3663514 h 6104817"/>
              <a:gd name="connsiteX935" fmla="*/ 7728241 w 8006537"/>
              <a:gd name="connsiteY935" fmla="*/ 3690019 h 6104817"/>
              <a:gd name="connsiteX936" fmla="*/ 7701737 w 8006537"/>
              <a:gd name="connsiteY936" fmla="*/ 3729775 h 6104817"/>
              <a:gd name="connsiteX937" fmla="*/ 7794502 w 8006537"/>
              <a:gd name="connsiteY937" fmla="*/ 3716523 h 6104817"/>
              <a:gd name="connsiteX938" fmla="*/ 7874015 w 8006537"/>
              <a:gd name="connsiteY938" fmla="*/ 3690019 h 6104817"/>
              <a:gd name="connsiteX939" fmla="*/ 7940276 w 8006537"/>
              <a:gd name="connsiteY939" fmla="*/ 3743027 h 6104817"/>
              <a:gd name="connsiteX940" fmla="*/ 8006537 w 8006537"/>
              <a:gd name="connsiteY940" fmla="*/ 3756279 h 6104817"/>
              <a:gd name="connsiteX941" fmla="*/ 7966781 w 8006537"/>
              <a:gd name="connsiteY941" fmla="*/ 3809288 h 6104817"/>
              <a:gd name="connsiteX942" fmla="*/ 7913772 w 8006537"/>
              <a:gd name="connsiteY942" fmla="*/ 3888801 h 6104817"/>
              <a:gd name="connsiteX943" fmla="*/ 7847511 w 8006537"/>
              <a:gd name="connsiteY943" fmla="*/ 3968314 h 6104817"/>
              <a:gd name="connsiteX944" fmla="*/ 7874015 w 8006537"/>
              <a:gd name="connsiteY944" fmla="*/ 3994819 h 6104817"/>
              <a:gd name="connsiteX945" fmla="*/ 7887268 w 8006537"/>
              <a:gd name="connsiteY945" fmla="*/ 4034575 h 6104817"/>
              <a:gd name="connsiteX946" fmla="*/ 7847511 w 8006537"/>
              <a:gd name="connsiteY946" fmla="*/ 4087584 h 6104817"/>
              <a:gd name="connsiteX947" fmla="*/ 7781250 w 8006537"/>
              <a:gd name="connsiteY947" fmla="*/ 4206853 h 6104817"/>
              <a:gd name="connsiteX948" fmla="*/ 7767998 w 8006537"/>
              <a:gd name="connsiteY948" fmla="*/ 4246610 h 6104817"/>
              <a:gd name="connsiteX949" fmla="*/ 7741494 w 8006537"/>
              <a:gd name="connsiteY949" fmla="*/ 4286366 h 6104817"/>
              <a:gd name="connsiteX950" fmla="*/ 7741626 w 8006537"/>
              <a:gd name="connsiteY950" fmla="*/ 4286355 h 6104817"/>
              <a:gd name="connsiteX951" fmla="*/ 7735575 w 8006537"/>
              <a:gd name="connsiteY951" fmla="*/ 4292463 h 6104817"/>
              <a:gd name="connsiteX952" fmla="*/ 7675233 w 8006537"/>
              <a:gd name="connsiteY952" fmla="*/ 4326123 h 6104817"/>
              <a:gd name="connsiteX953" fmla="*/ 7635476 w 8006537"/>
              <a:gd name="connsiteY953" fmla="*/ 4365879 h 6104817"/>
              <a:gd name="connsiteX954" fmla="*/ 7648728 w 8006537"/>
              <a:gd name="connsiteY954" fmla="*/ 4326123 h 6104817"/>
              <a:gd name="connsiteX955" fmla="*/ 7578131 w 8006537"/>
              <a:gd name="connsiteY955" fmla="*/ 4335901 h 6104817"/>
              <a:gd name="connsiteX956" fmla="*/ 7571738 w 8006537"/>
              <a:gd name="connsiteY956" fmla="*/ 4338392 h 6104817"/>
              <a:gd name="connsiteX957" fmla="*/ 7581200 w 8006537"/>
              <a:gd name="connsiteY957" fmla="*/ 4340685 h 6104817"/>
              <a:gd name="connsiteX958" fmla="*/ 7614704 w 8006537"/>
              <a:gd name="connsiteY958" fmla="*/ 4346001 h 6104817"/>
              <a:gd name="connsiteX959" fmla="*/ 7574948 w 8006537"/>
              <a:gd name="connsiteY959" fmla="*/ 4399010 h 6104817"/>
              <a:gd name="connsiteX960" fmla="*/ 7521939 w 8006537"/>
              <a:gd name="connsiteY960" fmla="*/ 4478523 h 6104817"/>
              <a:gd name="connsiteX961" fmla="*/ 7455678 w 8006537"/>
              <a:gd name="connsiteY961" fmla="*/ 4558036 h 6104817"/>
              <a:gd name="connsiteX962" fmla="*/ 7482182 w 8006537"/>
              <a:gd name="connsiteY962" fmla="*/ 4584541 h 6104817"/>
              <a:gd name="connsiteX963" fmla="*/ 7495435 w 8006537"/>
              <a:gd name="connsiteY963" fmla="*/ 4624297 h 6104817"/>
              <a:gd name="connsiteX964" fmla="*/ 7455678 w 8006537"/>
              <a:gd name="connsiteY964" fmla="*/ 4677306 h 6104817"/>
              <a:gd name="connsiteX965" fmla="*/ 7389417 w 8006537"/>
              <a:gd name="connsiteY965" fmla="*/ 4796575 h 6104817"/>
              <a:gd name="connsiteX966" fmla="*/ 7376165 w 8006537"/>
              <a:gd name="connsiteY966" fmla="*/ 4836332 h 6104817"/>
              <a:gd name="connsiteX967" fmla="*/ 7349661 w 8006537"/>
              <a:gd name="connsiteY967" fmla="*/ 4876088 h 6104817"/>
              <a:gd name="connsiteX968" fmla="*/ 7349793 w 8006537"/>
              <a:gd name="connsiteY968" fmla="*/ 4876077 h 6104817"/>
              <a:gd name="connsiteX969" fmla="*/ 7343742 w 8006537"/>
              <a:gd name="connsiteY969" fmla="*/ 4882185 h 6104817"/>
              <a:gd name="connsiteX970" fmla="*/ 7283400 w 8006537"/>
              <a:gd name="connsiteY970" fmla="*/ 4915845 h 6104817"/>
              <a:gd name="connsiteX971" fmla="*/ 7243643 w 8006537"/>
              <a:gd name="connsiteY971" fmla="*/ 4955601 h 6104817"/>
              <a:gd name="connsiteX972" fmla="*/ 7256895 w 8006537"/>
              <a:gd name="connsiteY972" fmla="*/ 4915845 h 6104817"/>
              <a:gd name="connsiteX973" fmla="*/ 7177382 w 8006537"/>
              <a:gd name="connsiteY973" fmla="*/ 4929097 h 6104817"/>
              <a:gd name="connsiteX974" fmla="*/ 7137626 w 8006537"/>
              <a:gd name="connsiteY974" fmla="*/ 4915845 h 6104817"/>
              <a:gd name="connsiteX975" fmla="*/ 7097869 w 8006537"/>
              <a:gd name="connsiteY975" fmla="*/ 4929097 h 6104817"/>
              <a:gd name="connsiteX976" fmla="*/ 7097869 w 8006537"/>
              <a:gd name="connsiteY976" fmla="*/ 4915845 h 6104817"/>
              <a:gd name="connsiteX977" fmla="*/ 6991852 w 8006537"/>
              <a:gd name="connsiteY977" fmla="*/ 4942349 h 6104817"/>
              <a:gd name="connsiteX978" fmla="*/ 6938843 w 8006537"/>
              <a:gd name="connsiteY978" fmla="*/ 4955601 h 6104817"/>
              <a:gd name="connsiteX979" fmla="*/ 6899087 w 8006537"/>
              <a:gd name="connsiteY979" fmla="*/ 4968854 h 6104817"/>
              <a:gd name="connsiteX980" fmla="*/ 6925591 w 8006537"/>
              <a:gd name="connsiteY980" fmla="*/ 4942349 h 6104817"/>
              <a:gd name="connsiteX981" fmla="*/ 6872582 w 8006537"/>
              <a:gd name="connsiteY981" fmla="*/ 4929097 h 6104817"/>
              <a:gd name="connsiteX982" fmla="*/ 6793069 w 8006537"/>
              <a:gd name="connsiteY982" fmla="*/ 4955601 h 6104817"/>
              <a:gd name="connsiteX983" fmla="*/ 6859330 w 8006537"/>
              <a:gd name="connsiteY983" fmla="*/ 4889341 h 6104817"/>
              <a:gd name="connsiteX984" fmla="*/ 6899087 w 8006537"/>
              <a:gd name="connsiteY984" fmla="*/ 4876088 h 6104817"/>
              <a:gd name="connsiteX985" fmla="*/ 6771735 w 8006537"/>
              <a:gd name="connsiteY985" fmla="*/ 4914010 h 6104817"/>
              <a:gd name="connsiteX986" fmla="*/ 6766414 w 8006537"/>
              <a:gd name="connsiteY986" fmla="*/ 4915797 h 6104817"/>
              <a:gd name="connsiteX987" fmla="*/ 6740264 w 8006537"/>
              <a:gd name="connsiteY987" fmla="*/ 4907563 h 6104817"/>
              <a:gd name="connsiteX988" fmla="*/ 6713556 w 8006537"/>
              <a:gd name="connsiteY988" fmla="*/ 4902593 h 6104817"/>
              <a:gd name="connsiteX989" fmla="*/ 6673800 w 8006537"/>
              <a:gd name="connsiteY989" fmla="*/ 4915845 h 6104817"/>
              <a:gd name="connsiteX990" fmla="*/ 6581035 w 8006537"/>
              <a:gd name="connsiteY990" fmla="*/ 4942349 h 6104817"/>
              <a:gd name="connsiteX991" fmla="*/ 6647295 w 8006537"/>
              <a:gd name="connsiteY991" fmla="*/ 4876088 h 6104817"/>
              <a:gd name="connsiteX992" fmla="*/ 6607539 w 8006537"/>
              <a:gd name="connsiteY992" fmla="*/ 4862836 h 6104817"/>
              <a:gd name="connsiteX993" fmla="*/ 6567782 w 8006537"/>
              <a:gd name="connsiteY993" fmla="*/ 4876088 h 6104817"/>
              <a:gd name="connsiteX994" fmla="*/ 6581035 w 8006537"/>
              <a:gd name="connsiteY994" fmla="*/ 4823080 h 6104817"/>
              <a:gd name="connsiteX995" fmla="*/ 6488269 w 8006537"/>
              <a:gd name="connsiteY995" fmla="*/ 4836332 h 6104817"/>
              <a:gd name="connsiteX996" fmla="*/ 6488269 w 8006537"/>
              <a:gd name="connsiteY996" fmla="*/ 4823080 h 6104817"/>
              <a:gd name="connsiteX997" fmla="*/ 6425160 w 8006537"/>
              <a:gd name="connsiteY997" fmla="*/ 4811753 h 6104817"/>
              <a:gd name="connsiteX998" fmla="*/ 6420663 w 8006537"/>
              <a:gd name="connsiteY998" fmla="*/ 4813471 h 6104817"/>
              <a:gd name="connsiteX999" fmla="*/ 6415835 w 8006537"/>
              <a:gd name="connsiteY999" fmla="*/ 4820902 h 6104817"/>
              <a:gd name="connsiteX1000" fmla="*/ 6404486 w 8006537"/>
              <a:gd name="connsiteY1000" fmla="*/ 4838117 h 6104817"/>
              <a:gd name="connsiteX1001" fmla="*/ 6430990 w 8006537"/>
              <a:gd name="connsiteY1001" fmla="*/ 4864622 h 6104817"/>
              <a:gd name="connsiteX1002" fmla="*/ 6444243 w 8006537"/>
              <a:gd name="connsiteY1002" fmla="*/ 4904378 h 6104817"/>
              <a:gd name="connsiteX1003" fmla="*/ 6404486 w 8006537"/>
              <a:gd name="connsiteY1003" fmla="*/ 4957387 h 6104817"/>
              <a:gd name="connsiteX1004" fmla="*/ 6338225 w 8006537"/>
              <a:gd name="connsiteY1004" fmla="*/ 5076656 h 6104817"/>
              <a:gd name="connsiteX1005" fmla="*/ 6324973 w 8006537"/>
              <a:gd name="connsiteY1005" fmla="*/ 5116413 h 6104817"/>
              <a:gd name="connsiteX1006" fmla="*/ 6298469 w 8006537"/>
              <a:gd name="connsiteY1006" fmla="*/ 5156169 h 6104817"/>
              <a:gd name="connsiteX1007" fmla="*/ 6298601 w 8006537"/>
              <a:gd name="connsiteY1007" fmla="*/ 5156158 h 6104817"/>
              <a:gd name="connsiteX1008" fmla="*/ 6292550 w 8006537"/>
              <a:gd name="connsiteY1008" fmla="*/ 5162266 h 6104817"/>
              <a:gd name="connsiteX1009" fmla="*/ 6232208 w 8006537"/>
              <a:gd name="connsiteY1009" fmla="*/ 5195926 h 6104817"/>
              <a:gd name="connsiteX1010" fmla="*/ 6192451 w 8006537"/>
              <a:gd name="connsiteY1010" fmla="*/ 5235682 h 6104817"/>
              <a:gd name="connsiteX1011" fmla="*/ 6205703 w 8006537"/>
              <a:gd name="connsiteY1011" fmla="*/ 5195926 h 6104817"/>
              <a:gd name="connsiteX1012" fmla="*/ 6135106 w 8006537"/>
              <a:gd name="connsiteY1012" fmla="*/ 5205704 h 6104817"/>
              <a:gd name="connsiteX1013" fmla="*/ 6128713 w 8006537"/>
              <a:gd name="connsiteY1013" fmla="*/ 5208195 h 6104817"/>
              <a:gd name="connsiteX1014" fmla="*/ 6138175 w 8006537"/>
              <a:gd name="connsiteY1014" fmla="*/ 5210488 h 6104817"/>
              <a:gd name="connsiteX1015" fmla="*/ 6171679 w 8006537"/>
              <a:gd name="connsiteY1015" fmla="*/ 5215804 h 6104817"/>
              <a:gd name="connsiteX1016" fmla="*/ 6131923 w 8006537"/>
              <a:gd name="connsiteY1016" fmla="*/ 5268813 h 6104817"/>
              <a:gd name="connsiteX1017" fmla="*/ 6078914 w 8006537"/>
              <a:gd name="connsiteY1017" fmla="*/ 5348326 h 6104817"/>
              <a:gd name="connsiteX1018" fmla="*/ 6012653 w 8006537"/>
              <a:gd name="connsiteY1018" fmla="*/ 5427839 h 6104817"/>
              <a:gd name="connsiteX1019" fmla="*/ 6039157 w 8006537"/>
              <a:gd name="connsiteY1019" fmla="*/ 5454344 h 6104817"/>
              <a:gd name="connsiteX1020" fmla="*/ 6052410 w 8006537"/>
              <a:gd name="connsiteY1020" fmla="*/ 5494100 h 6104817"/>
              <a:gd name="connsiteX1021" fmla="*/ 6012653 w 8006537"/>
              <a:gd name="connsiteY1021" fmla="*/ 5547109 h 6104817"/>
              <a:gd name="connsiteX1022" fmla="*/ 5946392 w 8006537"/>
              <a:gd name="connsiteY1022" fmla="*/ 5666378 h 6104817"/>
              <a:gd name="connsiteX1023" fmla="*/ 5933140 w 8006537"/>
              <a:gd name="connsiteY1023" fmla="*/ 5706135 h 6104817"/>
              <a:gd name="connsiteX1024" fmla="*/ 5906636 w 8006537"/>
              <a:gd name="connsiteY1024" fmla="*/ 5745891 h 6104817"/>
              <a:gd name="connsiteX1025" fmla="*/ 5906768 w 8006537"/>
              <a:gd name="connsiteY1025" fmla="*/ 5745880 h 6104817"/>
              <a:gd name="connsiteX1026" fmla="*/ 5900717 w 8006537"/>
              <a:gd name="connsiteY1026" fmla="*/ 5751988 h 6104817"/>
              <a:gd name="connsiteX1027" fmla="*/ 5840375 w 8006537"/>
              <a:gd name="connsiteY1027" fmla="*/ 5785648 h 6104817"/>
              <a:gd name="connsiteX1028" fmla="*/ 5800618 w 8006537"/>
              <a:gd name="connsiteY1028" fmla="*/ 5825404 h 6104817"/>
              <a:gd name="connsiteX1029" fmla="*/ 5813870 w 8006537"/>
              <a:gd name="connsiteY1029" fmla="*/ 5785648 h 6104817"/>
              <a:gd name="connsiteX1030" fmla="*/ 5734357 w 8006537"/>
              <a:gd name="connsiteY1030" fmla="*/ 5798900 h 6104817"/>
              <a:gd name="connsiteX1031" fmla="*/ 5694601 w 8006537"/>
              <a:gd name="connsiteY1031" fmla="*/ 5785648 h 6104817"/>
              <a:gd name="connsiteX1032" fmla="*/ 5654844 w 8006537"/>
              <a:gd name="connsiteY1032" fmla="*/ 5798900 h 6104817"/>
              <a:gd name="connsiteX1033" fmla="*/ 5654844 w 8006537"/>
              <a:gd name="connsiteY1033" fmla="*/ 5785648 h 6104817"/>
              <a:gd name="connsiteX1034" fmla="*/ 5548827 w 8006537"/>
              <a:gd name="connsiteY1034" fmla="*/ 5812152 h 6104817"/>
              <a:gd name="connsiteX1035" fmla="*/ 5495818 w 8006537"/>
              <a:gd name="connsiteY1035" fmla="*/ 5825404 h 6104817"/>
              <a:gd name="connsiteX1036" fmla="*/ 5456062 w 8006537"/>
              <a:gd name="connsiteY1036" fmla="*/ 5838657 h 6104817"/>
              <a:gd name="connsiteX1037" fmla="*/ 5482566 w 8006537"/>
              <a:gd name="connsiteY1037" fmla="*/ 5812152 h 6104817"/>
              <a:gd name="connsiteX1038" fmla="*/ 5429557 w 8006537"/>
              <a:gd name="connsiteY1038" fmla="*/ 5798900 h 6104817"/>
              <a:gd name="connsiteX1039" fmla="*/ 5350044 w 8006537"/>
              <a:gd name="connsiteY1039" fmla="*/ 5825404 h 6104817"/>
              <a:gd name="connsiteX1040" fmla="*/ 5416305 w 8006537"/>
              <a:gd name="connsiteY1040" fmla="*/ 5759144 h 6104817"/>
              <a:gd name="connsiteX1041" fmla="*/ 5456062 w 8006537"/>
              <a:gd name="connsiteY1041" fmla="*/ 5745891 h 6104817"/>
              <a:gd name="connsiteX1042" fmla="*/ 5328710 w 8006537"/>
              <a:gd name="connsiteY1042" fmla="*/ 5783813 h 6104817"/>
              <a:gd name="connsiteX1043" fmla="*/ 5323389 w 8006537"/>
              <a:gd name="connsiteY1043" fmla="*/ 5785600 h 6104817"/>
              <a:gd name="connsiteX1044" fmla="*/ 5297239 w 8006537"/>
              <a:gd name="connsiteY1044" fmla="*/ 5777366 h 6104817"/>
              <a:gd name="connsiteX1045" fmla="*/ 5270531 w 8006537"/>
              <a:gd name="connsiteY1045" fmla="*/ 5772396 h 6104817"/>
              <a:gd name="connsiteX1046" fmla="*/ 5230775 w 8006537"/>
              <a:gd name="connsiteY1046" fmla="*/ 5785648 h 6104817"/>
              <a:gd name="connsiteX1047" fmla="*/ 5138010 w 8006537"/>
              <a:gd name="connsiteY1047" fmla="*/ 5812152 h 6104817"/>
              <a:gd name="connsiteX1048" fmla="*/ 5204270 w 8006537"/>
              <a:gd name="connsiteY1048" fmla="*/ 5745891 h 6104817"/>
              <a:gd name="connsiteX1049" fmla="*/ 5164514 w 8006537"/>
              <a:gd name="connsiteY1049" fmla="*/ 5732639 h 6104817"/>
              <a:gd name="connsiteX1050" fmla="*/ 5124757 w 8006537"/>
              <a:gd name="connsiteY1050" fmla="*/ 5745891 h 6104817"/>
              <a:gd name="connsiteX1051" fmla="*/ 5138010 w 8006537"/>
              <a:gd name="connsiteY1051" fmla="*/ 5692883 h 6104817"/>
              <a:gd name="connsiteX1052" fmla="*/ 5045244 w 8006537"/>
              <a:gd name="connsiteY1052" fmla="*/ 5706135 h 6104817"/>
              <a:gd name="connsiteX1053" fmla="*/ 5045244 w 8006537"/>
              <a:gd name="connsiteY1053" fmla="*/ 5692883 h 6104817"/>
              <a:gd name="connsiteX1054" fmla="*/ 4952479 w 8006537"/>
              <a:gd name="connsiteY1054" fmla="*/ 5692883 h 6104817"/>
              <a:gd name="connsiteX1055" fmla="*/ 4912723 w 8006537"/>
              <a:gd name="connsiteY1055" fmla="*/ 5719387 h 6104817"/>
              <a:gd name="connsiteX1056" fmla="*/ 4965731 w 8006537"/>
              <a:gd name="connsiteY1056" fmla="*/ 5679630 h 6104817"/>
              <a:gd name="connsiteX1057" fmla="*/ 4992236 w 8006537"/>
              <a:gd name="connsiteY1057" fmla="*/ 5653126 h 6104817"/>
              <a:gd name="connsiteX1058" fmla="*/ 5031992 w 8006537"/>
              <a:gd name="connsiteY1058" fmla="*/ 5626622 h 6104817"/>
              <a:gd name="connsiteX1059" fmla="*/ 4952532 w 8006537"/>
              <a:gd name="connsiteY1059" fmla="*/ 5629389 h 6104817"/>
              <a:gd name="connsiteX1060" fmla="*/ 4882845 w 8006537"/>
              <a:gd name="connsiteY1060" fmla="*/ 5638572 h 6104817"/>
              <a:gd name="connsiteX1061" fmla="*/ 4880726 w 8006537"/>
              <a:gd name="connsiteY1061" fmla="*/ 5640650 h 6104817"/>
              <a:gd name="connsiteX1062" fmla="*/ 4841153 w 8006537"/>
              <a:gd name="connsiteY1062" fmla="*/ 5693999 h 6104817"/>
              <a:gd name="connsiteX1063" fmla="*/ 4867657 w 8006537"/>
              <a:gd name="connsiteY1063" fmla="*/ 5720504 h 6104817"/>
              <a:gd name="connsiteX1064" fmla="*/ 4880910 w 8006537"/>
              <a:gd name="connsiteY1064" fmla="*/ 5760260 h 6104817"/>
              <a:gd name="connsiteX1065" fmla="*/ 4841153 w 8006537"/>
              <a:gd name="connsiteY1065" fmla="*/ 5813269 h 6104817"/>
              <a:gd name="connsiteX1066" fmla="*/ 4774892 w 8006537"/>
              <a:gd name="connsiteY1066" fmla="*/ 5932538 h 6104817"/>
              <a:gd name="connsiteX1067" fmla="*/ 4761640 w 8006537"/>
              <a:gd name="connsiteY1067" fmla="*/ 5972295 h 6104817"/>
              <a:gd name="connsiteX1068" fmla="*/ 4735136 w 8006537"/>
              <a:gd name="connsiteY1068" fmla="*/ 6012051 h 6104817"/>
              <a:gd name="connsiteX1069" fmla="*/ 4735268 w 8006537"/>
              <a:gd name="connsiteY1069" fmla="*/ 6012040 h 6104817"/>
              <a:gd name="connsiteX1070" fmla="*/ 4729217 w 8006537"/>
              <a:gd name="connsiteY1070" fmla="*/ 6018148 h 6104817"/>
              <a:gd name="connsiteX1071" fmla="*/ 4668875 w 8006537"/>
              <a:gd name="connsiteY1071" fmla="*/ 6051808 h 6104817"/>
              <a:gd name="connsiteX1072" fmla="*/ 4629118 w 8006537"/>
              <a:gd name="connsiteY1072" fmla="*/ 6091564 h 6104817"/>
              <a:gd name="connsiteX1073" fmla="*/ 4642370 w 8006537"/>
              <a:gd name="connsiteY1073" fmla="*/ 6051808 h 6104817"/>
              <a:gd name="connsiteX1074" fmla="*/ 4562857 w 8006537"/>
              <a:gd name="connsiteY1074" fmla="*/ 6065060 h 6104817"/>
              <a:gd name="connsiteX1075" fmla="*/ 4523101 w 8006537"/>
              <a:gd name="connsiteY1075" fmla="*/ 6051808 h 6104817"/>
              <a:gd name="connsiteX1076" fmla="*/ 4483344 w 8006537"/>
              <a:gd name="connsiteY1076" fmla="*/ 6065060 h 6104817"/>
              <a:gd name="connsiteX1077" fmla="*/ 4483344 w 8006537"/>
              <a:gd name="connsiteY1077" fmla="*/ 6051808 h 6104817"/>
              <a:gd name="connsiteX1078" fmla="*/ 4377327 w 8006537"/>
              <a:gd name="connsiteY1078" fmla="*/ 6078312 h 6104817"/>
              <a:gd name="connsiteX1079" fmla="*/ 4324318 w 8006537"/>
              <a:gd name="connsiteY1079" fmla="*/ 6091564 h 6104817"/>
              <a:gd name="connsiteX1080" fmla="*/ 4284562 w 8006537"/>
              <a:gd name="connsiteY1080" fmla="*/ 6104817 h 6104817"/>
              <a:gd name="connsiteX1081" fmla="*/ 4311066 w 8006537"/>
              <a:gd name="connsiteY1081" fmla="*/ 6078312 h 6104817"/>
              <a:gd name="connsiteX1082" fmla="*/ 4258057 w 8006537"/>
              <a:gd name="connsiteY1082" fmla="*/ 6065060 h 6104817"/>
              <a:gd name="connsiteX1083" fmla="*/ 4178544 w 8006537"/>
              <a:gd name="connsiteY1083" fmla="*/ 6091564 h 6104817"/>
              <a:gd name="connsiteX1084" fmla="*/ 4244805 w 8006537"/>
              <a:gd name="connsiteY1084" fmla="*/ 6025304 h 6104817"/>
              <a:gd name="connsiteX1085" fmla="*/ 4284562 w 8006537"/>
              <a:gd name="connsiteY1085" fmla="*/ 6012051 h 6104817"/>
              <a:gd name="connsiteX1086" fmla="*/ 4157210 w 8006537"/>
              <a:gd name="connsiteY1086" fmla="*/ 6049973 h 6104817"/>
              <a:gd name="connsiteX1087" fmla="*/ 4151889 w 8006537"/>
              <a:gd name="connsiteY1087" fmla="*/ 6051760 h 6104817"/>
              <a:gd name="connsiteX1088" fmla="*/ 4125739 w 8006537"/>
              <a:gd name="connsiteY1088" fmla="*/ 6043526 h 6104817"/>
              <a:gd name="connsiteX1089" fmla="*/ 4099031 w 8006537"/>
              <a:gd name="connsiteY1089" fmla="*/ 6038556 h 6104817"/>
              <a:gd name="connsiteX1090" fmla="*/ 4059275 w 8006537"/>
              <a:gd name="connsiteY1090" fmla="*/ 6051808 h 6104817"/>
              <a:gd name="connsiteX1091" fmla="*/ 3966510 w 8006537"/>
              <a:gd name="connsiteY1091" fmla="*/ 6078312 h 6104817"/>
              <a:gd name="connsiteX1092" fmla="*/ 4032770 w 8006537"/>
              <a:gd name="connsiteY1092" fmla="*/ 6012051 h 6104817"/>
              <a:gd name="connsiteX1093" fmla="*/ 3993014 w 8006537"/>
              <a:gd name="connsiteY1093" fmla="*/ 5998799 h 6104817"/>
              <a:gd name="connsiteX1094" fmla="*/ 3953257 w 8006537"/>
              <a:gd name="connsiteY1094" fmla="*/ 6012051 h 6104817"/>
              <a:gd name="connsiteX1095" fmla="*/ 3966510 w 8006537"/>
              <a:gd name="connsiteY1095" fmla="*/ 5959043 h 6104817"/>
              <a:gd name="connsiteX1096" fmla="*/ 3873744 w 8006537"/>
              <a:gd name="connsiteY1096" fmla="*/ 5972295 h 6104817"/>
              <a:gd name="connsiteX1097" fmla="*/ 3873744 w 8006537"/>
              <a:gd name="connsiteY1097" fmla="*/ 5959043 h 6104817"/>
              <a:gd name="connsiteX1098" fmla="*/ 3780979 w 8006537"/>
              <a:gd name="connsiteY1098" fmla="*/ 5959043 h 6104817"/>
              <a:gd name="connsiteX1099" fmla="*/ 3741223 w 8006537"/>
              <a:gd name="connsiteY1099" fmla="*/ 5985547 h 6104817"/>
              <a:gd name="connsiteX1100" fmla="*/ 3794231 w 8006537"/>
              <a:gd name="connsiteY1100" fmla="*/ 5945790 h 6104817"/>
              <a:gd name="connsiteX1101" fmla="*/ 3820736 w 8006537"/>
              <a:gd name="connsiteY1101" fmla="*/ 5919286 h 6104817"/>
              <a:gd name="connsiteX1102" fmla="*/ 3860492 w 8006537"/>
              <a:gd name="connsiteY1102" fmla="*/ 5892782 h 6104817"/>
              <a:gd name="connsiteX1103" fmla="*/ 3701466 w 8006537"/>
              <a:gd name="connsiteY1103" fmla="*/ 5906034 h 6104817"/>
              <a:gd name="connsiteX1104" fmla="*/ 3648457 w 8006537"/>
              <a:gd name="connsiteY1104" fmla="*/ 5919286 h 6104817"/>
              <a:gd name="connsiteX1105" fmla="*/ 3701466 w 8006537"/>
              <a:gd name="connsiteY1105" fmla="*/ 5866277 h 6104817"/>
              <a:gd name="connsiteX1106" fmla="*/ 3635205 w 8006537"/>
              <a:gd name="connsiteY1106" fmla="*/ 5839773 h 6104817"/>
              <a:gd name="connsiteX1107" fmla="*/ 3515936 w 8006537"/>
              <a:gd name="connsiteY1107" fmla="*/ 5826521 h 6104817"/>
              <a:gd name="connsiteX1108" fmla="*/ 3555692 w 8006537"/>
              <a:gd name="connsiteY1108" fmla="*/ 5800017 h 6104817"/>
              <a:gd name="connsiteX1109" fmla="*/ 3595449 w 8006537"/>
              <a:gd name="connsiteY1109" fmla="*/ 5760260 h 6104817"/>
              <a:gd name="connsiteX1110" fmla="*/ 3701466 w 8006537"/>
              <a:gd name="connsiteY1110" fmla="*/ 5693999 h 6104817"/>
              <a:gd name="connsiteX1111" fmla="*/ 3735993 w 8006537"/>
              <a:gd name="connsiteY1111" fmla="*/ 5675889 h 6104817"/>
              <a:gd name="connsiteX1112" fmla="*/ 3751630 w 8006537"/>
              <a:gd name="connsiteY1112" fmla="*/ 5665223 h 6104817"/>
              <a:gd name="connsiteX1113" fmla="*/ 3757659 w 8006537"/>
              <a:gd name="connsiteY1113" fmla="*/ 5662968 h 6104817"/>
              <a:gd name="connsiteX1114" fmla="*/ 3755704 w 8006537"/>
              <a:gd name="connsiteY1114" fmla="*/ 5662444 h 6104817"/>
              <a:gd name="connsiteX1115" fmla="*/ 3751630 w 8006537"/>
              <a:gd name="connsiteY1115" fmla="*/ 5665223 h 6104817"/>
              <a:gd name="connsiteX1116" fmla="*/ 3737084 w 8006537"/>
              <a:gd name="connsiteY1116" fmla="*/ 5670665 h 6104817"/>
              <a:gd name="connsiteX1117" fmla="*/ 3717951 w 8006537"/>
              <a:gd name="connsiteY1117" fmla="*/ 5669424 h 6104817"/>
              <a:gd name="connsiteX1118" fmla="*/ 3717749 w 8006537"/>
              <a:gd name="connsiteY1118" fmla="*/ 5669648 h 6104817"/>
              <a:gd name="connsiteX1119" fmla="*/ 3676250 w 8006537"/>
              <a:gd name="connsiteY1119" fmla="*/ 5696065 h 6104817"/>
              <a:gd name="connsiteX1120" fmla="*/ 3623241 w 8006537"/>
              <a:gd name="connsiteY1120" fmla="*/ 5709317 h 6104817"/>
              <a:gd name="connsiteX1121" fmla="*/ 3583485 w 8006537"/>
              <a:gd name="connsiteY1121" fmla="*/ 5722570 h 6104817"/>
              <a:gd name="connsiteX1122" fmla="*/ 3609989 w 8006537"/>
              <a:gd name="connsiteY1122" fmla="*/ 5696065 h 6104817"/>
              <a:gd name="connsiteX1123" fmla="*/ 3556980 w 8006537"/>
              <a:gd name="connsiteY1123" fmla="*/ 5682813 h 6104817"/>
              <a:gd name="connsiteX1124" fmla="*/ 3477467 w 8006537"/>
              <a:gd name="connsiteY1124" fmla="*/ 5709317 h 6104817"/>
              <a:gd name="connsiteX1125" fmla="*/ 3543728 w 8006537"/>
              <a:gd name="connsiteY1125" fmla="*/ 5643057 h 6104817"/>
              <a:gd name="connsiteX1126" fmla="*/ 3583485 w 8006537"/>
              <a:gd name="connsiteY1126" fmla="*/ 5629804 h 6104817"/>
              <a:gd name="connsiteX1127" fmla="*/ 3456133 w 8006537"/>
              <a:gd name="connsiteY1127" fmla="*/ 5667726 h 6104817"/>
              <a:gd name="connsiteX1128" fmla="*/ 3450811 w 8006537"/>
              <a:gd name="connsiteY1128" fmla="*/ 5669513 h 6104817"/>
              <a:gd name="connsiteX1129" fmla="*/ 3424662 w 8006537"/>
              <a:gd name="connsiteY1129" fmla="*/ 5661279 h 6104817"/>
              <a:gd name="connsiteX1130" fmla="*/ 3397954 w 8006537"/>
              <a:gd name="connsiteY1130" fmla="*/ 5656309 h 6104817"/>
              <a:gd name="connsiteX1131" fmla="*/ 3358198 w 8006537"/>
              <a:gd name="connsiteY1131" fmla="*/ 5669561 h 6104817"/>
              <a:gd name="connsiteX1132" fmla="*/ 3265433 w 8006537"/>
              <a:gd name="connsiteY1132" fmla="*/ 5696065 h 6104817"/>
              <a:gd name="connsiteX1133" fmla="*/ 3331693 w 8006537"/>
              <a:gd name="connsiteY1133" fmla="*/ 5629804 h 6104817"/>
              <a:gd name="connsiteX1134" fmla="*/ 3291937 w 8006537"/>
              <a:gd name="connsiteY1134" fmla="*/ 5616552 h 6104817"/>
              <a:gd name="connsiteX1135" fmla="*/ 3252180 w 8006537"/>
              <a:gd name="connsiteY1135" fmla="*/ 5629804 h 6104817"/>
              <a:gd name="connsiteX1136" fmla="*/ 3265433 w 8006537"/>
              <a:gd name="connsiteY1136" fmla="*/ 5576796 h 6104817"/>
              <a:gd name="connsiteX1137" fmla="*/ 3172667 w 8006537"/>
              <a:gd name="connsiteY1137" fmla="*/ 5590048 h 6104817"/>
              <a:gd name="connsiteX1138" fmla="*/ 3172667 w 8006537"/>
              <a:gd name="connsiteY1138" fmla="*/ 5576796 h 6104817"/>
              <a:gd name="connsiteX1139" fmla="*/ 3079902 w 8006537"/>
              <a:gd name="connsiteY1139" fmla="*/ 5576796 h 6104817"/>
              <a:gd name="connsiteX1140" fmla="*/ 3040146 w 8006537"/>
              <a:gd name="connsiteY1140" fmla="*/ 5603300 h 6104817"/>
              <a:gd name="connsiteX1141" fmla="*/ 3093154 w 8006537"/>
              <a:gd name="connsiteY1141" fmla="*/ 5563543 h 6104817"/>
              <a:gd name="connsiteX1142" fmla="*/ 3119659 w 8006537"/>
              <a:gd name="connsiteY1142" fmla="*/ 5537039 h 6104817"/>
              <a:gd name="connsiteX1143" fmla="*/ 3159415 w 8006537"/>
              <a:gd name="connsiteY1143" fmla="*/ 5510535 h 6104817"/>
              <a:gd name="connsiteX1144" fmla="*/ 3000389 w 8006537"/>
              <a:gd name="connsiteY1144" fmla="*/ 5523787 h 6104817"/>
              <a:gd name="connsiteX1145" fmla="*/ 2947380 w 8006537"/>
              <a:gd name="connsiteY1145" fmla="*/ 5537039 h 6104817"/>
              <a:gd name="connsiteX1146" fmla="*/ 3000389 w 8006537"/>
              <a:gd name="connsiteY1146" fmla="*/ 5484030 h 6104817"/>
              <a:gd name="connsiteX1147" fmla="*/ 2934128 w 8006537"/>
              <a:gd name="connsiteY1147" fmla="*/ 5457526 h 6104817"/>
              <a:gd name="connsiteX1148" fmla="*/ 2814859 w 8006537"/>
              <a:gd name="connsiteY1148" fmla="*/ 5444274 h 6104817"/>
              <a:gd name="connsiteX1149" fmla="*/ 2854615 w 8006537"/>
              <a:gd name="connsiteY1149" fmla="*/ 5417770 h 6104817"/>
              <a:gd name="connsiteX1150" fmla="*/ 2894372 w 8006537"/>
              <a:gd name="connsiteY1150" fmla="*/ 5378013 h 6104817"/>
              <a:gd name="connsiteX1151" fmla="*/ 3000389 w 8006537"/>
              <a:gd name="connsiteY1151" fmla="*/ 5311752 h 6104817"/>
              <a:gd name="connsiteX1152" fmla="*/ 3015475 w 8006537"/>
              <a:gd name="connsiteY1152" fmla="*/ 5303839 h 6104817"/>
              <a:gd name="connsiteX1153" fmla="*/ 3000862 w 8006537"/>
              <a:gd name="connsiteY1153" fmla="*/ 5301220 h 6104817"/>
              <a:gd name="connsiteX1154" fmla="*/ 2987676 w 8006537"/>
              <a:gd name="connsiteY1154" fmla="*/ 5293166 h 6104817"/>
              <a:gd name="connsiteX1155" fmla="*/ 3006075 w 8006537"/>
              <a:gd name="connsiteY1155" fmla="*/ 5290176 h 6104817"/>
              <a:gd name="connsiteX1156" fmla="*/ 3033290 w 8006537"/>
              <a:gd name="connsiteY1156" fmla="*/ 5294495 h 6104817"/>
              <a:gd name="connsiteX1157" fmla="*/ 3034916 w 8006537"/>
              <a:gd name="connsiteY1157" fmla="*/ 5293642 h 6104817"/>
              <a:gd name="connsiteX1158" fmla="*/ 3045583 w 8006537"/>
              <a:gd name="connsiteY1158" fmla="*/ 5286366 h 6104817"/>
              <a:gd name="connsiteX1159" fmla="*/ 3059591 w 8006537"/>
              <a:gd name="connsiteY1159" fmla="*/ 5283364 h 6104817"/>
              <a:gd name="connsiteX1160" fmla="*/ 3079902 w 8006537"/>
              <a:gd name="connsiteY1160" fmla="*/ 5271996 h 6104817"/>
              <a:gd name="connsiteX1161" fmla="*/ 3078724 w 8006537"/>
              <a:gd name="connsiteY1161" fmla="*/ 5262822 h 6104817"/>
              <a:gd name="connsiteX1162" fmla="*/ 3087760 w 8006537"/>
              <a:gd name="connsiteY1162" fmla="*/ 5256567 h 6104817"/>
              <a:gd name="connsiteX1163" fmla="*/ 3093154 w 8006537"/>
              <a:gd name="connsiteY1163" fmla="*/ 5245491 h 6104817"/>
              <a:gd name="connsiteX1164" fmla="*/ 3081140 w 8006537"/>
              <a:gd name="connsiteY1164" fmla="*/ 5244698 h 6104817"/>
              <a:gd name="connsiteX1165" fmla="*/ 3075240 w 8006537"/>
              <a:gd name="connsiteY1165" fmla="*/ 5247710 h 6104817"/>
              <a:gd name="connsiteX1166" fmla="*/ 3078003 w 8006537"/>
              <a:gd name="connsiteY1166" fmla="*/ 5257207 h 6104817"/>
              <a:gd name="connsiteX1167" fmla="*/ 3078724 w 8006537"/>
              <a:gd name="connsiteY1167" fmla="*/ 5262822 h 6104817"/>
              <a:gd name="connsiteX1168" fmla="*/ 3076223 w 8006537"/>
              <a:gd name="connsiteY1168" fmla="*/ 5264554 h 6104817"/>
              <a:gd name="connsiteX1169" fmla="*/ 3066650 w 8006537"/>
              <a:gd name="connsiteY1169" fmla="*/ 5271996 h 6104817"/>
              <a:gd name="connsiteX1170" fmla="*/ 3045583 w 8006537"/>
              <a:gd name="connsiteY1170" fmla="*/ 5286366 h 6104817"/>
              <a:gd name="connsiteX1171" fmla="*/ 3036007 w 8006537"/>
              <a:gd name="connsiteY1171" fmla="*/ 5288418 h 6104817"/>
              <a:gd name="connsiteX1172" fmla="*/ 2993140 w 8006537"/>
              <a:gd name="connsiteY1172" fmla="*/ 5285638 h 6104817"/>
              <a:gd name="connsiteX1173" fmla="*/ 2987562 w 8006537"/>
              <a:gd name="connsiteY1173" fmla="*/ 5293097 h 6104817"/>
              <a:gd name="connsiteX1174" fmla="*/ 2987676 w 8006537"/>
              <a:gd name="connsiteY1174" fmla="*/ 5293166 h 6104817"/>
              <a:gd name="connsiteX1175" fmla="*/ 2979189 w 8006537"/>
              <a:gd name="connsiteY1175" fmla="*/ 5294546 h 6104817"/>
              <a:gd name="connsiteX1176" fmla="*/ 2910591 w 8006537"/>
              <a:gd name="connsiteY1176" fmla="*/ 5286273 h 6104817"/>
              <a:gd name="connsiteX1177" fmla="*/ 2855055 w 8006537"/>
              <a:gd name="connsiteY1177" fmla="*/ 5295037 h 6104817"/>
              <a:gd name="connsiteX1178" fmla="*/ 2889157 w 8006537"/>
              <a:gd name="connsiteY1178" fmla="*/ 5270682 h 6104817"/>
              <a:gd name="connsiteX1179" fmla="*/ 2826314 w 8006537"/>
              <a:gd name="connsiteY1179" fmla="*/ 5237062 h 6104817"/>
              <a:gd name="connsiteX1180" fmla="*/ 2819678 w 8006537"/>
              <a:gd name="connsiteY1180" fmla="*/ 5235316 h 6104817"/>
              <a:gd name="connsiteX1181" fmla="*/ 2825981 w 8006537"/>
              <a:gd name="connsiteY1181" fmla="*/ 5242736 h 6104817"/>
              <a:gd name="connsiteX1182" fmla="*/ 2849949 w 8006537"/>
              <a:gd name="connsiteY1182" fmla="*/ 5266743 h 6104817"/>
              <a:gd name="connsiteX1183" fmla="*/ 2786617 w 8006537"/>
              <a:gd name="connsiteY1183" fmla="*/ 5286226 h 6104817"/>
              <a:gd name="connsiteX1184" fmla="*/ 2696977 w 8006537"/>
              <a:gd name="connsiteY1184" fmla="*/ 5319347 h 6104817"/>
              <a:gd name="connsiteX1185" fmla="*/ 2596621 w 8006537"/>
              <a:gd name="connsiteY1185" fmla="*/ 5344673 h 6104817"/>
              <a:gd name="connsiteX1186" fmla="*/ 2602463 w 8006537"/>
              <a:gd name="connsiteY1186" fmla="*/ 5381697 h 6104817"/>
              <a:gd name="connsiteX1187" fmla="*/ 2589796 w 8006537"/>
              <a:gd name="connsiteY1187" fmla="*/ 5421644 h 6104817"/>
              <a:gd name="connsiteX1188" fmla="*/ 2526463 w 8006537"/>
              <a:gd name="connsiteY1188" fmla="*/ 5441126 h 6104817"/>
              <a:gd name="connsiteX1189" fmla="*/ 2402721 w 8006537"/>
              <a:gd name="connsiteY1189" fmla="*/ 5498602 h 6104817"/>
              <a:gd name="connsiteX1190" fmla="*/ 2368618 w 8006537"/>
              <a:gd name="connsiteY1190" fmla="*/ 5522958 h 6104817"/>
              <a:gd name="connsiteX1191" fmla="*/ 2323799 w 8006537"/>
              <a:gd name="connsiteY1191" fmla="*/ 5539519 h 6104817"/>
              <a:gd name="connsiteX1192" fmla="*/ 2323912 w 8006537"/>
              <a:gd name="connsiteY1192" fmla="*/ 5539587 h 6104817"/>
              <a:gd name="connsiteX1193" fmla="*/ 2315426 w 8006537"/>
              <a:gd name="connsiteY1193" fmla="*/ 5540968 h 6104817"/>
              <a:gd name="connsiteX1194" fmla="*/ 2246828 w 8006537"/>
              <a:gd name="connsiteY1194" fmla="*/ 5532694 h 6104817"/>
              <a:gd name="connsiteX1195" fmla="*/ 2191291 w 8006537"/>
              <a:gd name="connsiteY1195" fmla="*/ 5541459 h 6104817"/>
              <a:gd name="connsiteX1196" fmla="*/ 2225394 w 8006537"/>
              <a:gd name="connsiteY1196" fmla="*/ 5517103 h 6104817"/>
              <a:gd name="connsiteX1197" fmla="*/ 2153297 w 8006537"/>
              <a:gd name="connsiteY1197" fmla="*/ 5481048 h 6104817"/>
              <a:gd name="connsiteX1198" fmla="*/ 2128941 w 8006537"/>
              <a:gd name="connsiteY1198" fmla="*/ 5446946 h 6104817"/>
              <a:gd name="connsiteX1199" fmla="*/ 2088995 w 8006537"/>
              <a:gd name="connsiteY1199" fmla="*/ 5434277 h 6104817"/>
              <a:gd name="connsiteX1200" fmla="*/ 2096790 w 8006537"/>
              <a:gd name="connsiteY1200" fmla="*/ 5423560 h 6104817"/>
              <a:gd name="connsiteX1201" fmla="*/ 1995463 w 8006537"/>
              <a:gd name="connsiteY1201" fmla="*/ 5382632 h 6104817"/>
              <a:gd name="connsiteX1202" fmla="*/ 1944800 w 8006537"/>
              <a:gd name="connsiteY1202" fmla="*/ 5362168 h 6104817"/>
              <a:gd name="connsiteX1203" fmla="*/ 1904854 w 8006537"/>
              <a:gd name="connsiteY1203" fmla="*/ 5349500 h 6104817"/>
              <a:gd name="connsiteX1204" fmla="*/ 1941878 w 8006537"/>
              <a:gd name="connsiteY1204" fmla="*/ 5343656 h 6104817"/>
              <a:gd name="connsiteX1205" fmla="*/ 1906805 w 8006537"/>
              <a:gd name="connsiteY1205" fmla="*/ 5301758 h 6104817"/>
              <a:gd name="connsiteX1206" fmla="*/ 1826913 w 8006537"/>
              <a:gd name="connsiteY1206" fmla="*/ 5276420 h 6104817"/>
              <a:gd name="connsiteX1207" fmla="*/ 1919474 w 8006537"/>
              <a:gd name="connsiteY1207" fmla="*/ 5261812 h 6104817"/>
              <a:gd name="connsiteX1208" fmla="*/ 1959421 w 8006537"/>
              <a:gd name="connsiteY1208" fmla="*/ 5274480 h 6104817"/>
              <a:gd name="connsiteX1209" fmla="*/ 1834125 w 8006537"/>
              <a:gd name="connsiteY1209" fmla="*/ 5230236 h 6104817"/>
              <a:gd name="connsiteX1210" fmla="*/ 1828771 w 8006537"/>
              <a:gd name="connsiteY1210" fmla="*/ 5228551 h 6104817"/>
              <a:gd name="connsiteX1211" fmla="*/ 1812467 w 8006537"/>
              <a:gd name="connsiteY1211" fmla="*/ 5206511 h 6104817"/>
              <a:gd name="connsiteX1212" fmla="*/ 1793792 w 8006537"/>
              <a:gd name="connsiteY1212" fmla="*/ 5186781 h 6104817"/>
              <a:gd name="connsiteX1213" fmla="*/ 1753846 w 8006537"/>
              <a:gd name="connsiteY1213" fmla="*/ 5174113 h 6104817"/>
              <a:gd name="connsiteX1214" fmla="*/ 1663237 w 8006537"/>
              <a:gd name="connsiteY1214" fmla="*/ 5140980 h 6104817"/>
              <a:gd name="connsiteX1215" fmla="*/ 1755797 w 8006537"/>
              <a:gd name="connsiteY1215" fmla="*/ 5126370 h 6104817"/>
              <a:gd name="connsiteX1216" fmla="*/ 1731442 w 8006537"/>
              <a:gd name="connsiteY1216" fmla="*/ 5092268 h 6104817"/>
              <a:gd name="connsiteX1217" fmla="*/ 1691495 w 8006537"/>
              <a:gd name="connsiteY1217" fmla="*/ 5079599 h 6104817"/>
              <a:gd name="connsiteX1218" fmla="*/ 1733394 w 8006537"/>
              <a:gd name="connsiteY1218" fmla="*/ 5044527 h 6104817"/>
              <a:gd name="connsiteX1219" fmla="*/ 1650579 w 8006537"/>
              <a:gd name="connsiteY1219" fmla="*/ 5000677 h 6104817"/>
              <a:gd name="connsiteX1220" fmla="*/ 1658374 w 8006537"/>
              <a:gd name="connsiteY1220" fmla="*/ 4989960 h 6104817"/>
              <a:gd name="connsiteX1221" fmla="*/ 1583355 w 8006537"/>
              <a:gd name="connsiteY1221" fmla="*/ 4935393 h 6104817"/>
              <a:gd name="connsiteX1222" fmla="*/ 1535614 w 8006537"/>
              <a:gd name="connsiteY1222" fmla="*/ 4933442 h 6104817"/>
              <a:gd name="connsiteX1223" fmla="*/ 1601868 w 8006537"/>
              <a:gd name="connsiteY1223" fmla="*/ 4932471 h 6104817"/>
              <a:gd name="connsiteX1224" fmla="*/ 1638892 w 8006537"/>
              <a:gd name="connsiteY1224" fmla="*/ 4926628 h 6104817"/>
              <a:gd name="connsiteX1225" fmla="*/ 1686633 w 8006537"/>
              <a:gd name="connsiteY1225" fmla="*/ 4928579 h 6104817"/>
              <a:gd name="connsiteX1226" fmla="*/ 1620747 w 8006537"/>
              <a:gd name="connsiteY1226" fmla="*/ 4884077 h 6104817"/>
              <a:gd name="connsiteX1227" fmla="*/ 1558989 w 8006537"/>
              <a:gd name="connsiteY1227" fmla="*/ 4850512 h 6104817"/>
              <a:gd name="connsiteX1228" fmla="*/ 1556053 w 8006537"/>
              <a:gd name="connsiteY1228" fmla="*/ 4850945 h 6104817"/>
              <a:gd name="connsiteX1229" fmla="*/ 1492669 w 8006537"/>
              <a:gd name="connsiteY1229" fmla="*/ 4870811 h 6104817"/>
              <a:gd name="connsiteX1230" fmla="*/ 1498512 w 8006537"/>
              <a:gd name="connsiteY1230" fmla="*/ 4907836 h 6104817"/>
              <a:gd name="connsiteX1231" fmla="*/ 1485845 w 8006537"/>
              <a:gd name="connsiteY1231" fmla="*/ 4947782 h 6104817"/>
              <a:gd name="connsiteX1232" fmla="*/ 1422512 w 8006537"/>
              <a:gd name="connsiteY1232" fmla="*/ 4967264 h 6104817"/>
              <a:gd name="connsiteX1233" fmla="*/ 1298770 w 8006537"/>
              <a:gd name="connsiteY1233" fmla="*/ 5024741 h 6104817"/>
              <a:gd name="connsiteX1234" fmla="*/ 1264667 w 8006537"/>
              <a:gd name="connsiteY1234" fmla="*/ 5049097 h 6104817"/>
              <a:gd name="connsiteX1235" fmla="*/ 1219848 w 8006537"/>
              <a:gd name="connsiteY1235" fmla="*/ 5065657 h 6104817"/>
              <a:gd name="connsiteX1236" fmla="*/ 1219961 w 8006537"/>
              <a:gd name="connsiteY1236" fmla="*/ 5065726 h 6104817"/>
              <a:gd name="connsiteX1237" fmla="*/ 1211475 w 8006537"/>
              <a:gd name="connsiteY1237" fmla="*/ 5067106 h 6104817"/>
              <a:gd name="connsiteX1238" fmla="*/ 1142877 w 8006537"/>
              <a:gd name="connsiteY1238" fmla="*/ 5058833 h 6104817"/>
              <a:gd name="connsiteX1239" fmla="*/ 1087340 w 8006537"/>
              <a:gd name="connsiteY1239" fmla="*/ 5067597 h 6104817"/>
              <a:gd name="connsiteX1240" fmla="*/ 1121442 w 8006537"/>
              <a:gd name="connsiteY1240" fmla="*/ 5043242 h 6104817"/>
              <a:gd name="connsiteX1241" fmla="*/ 1049345 w 8006537"/>
              <a:gd name="connsiteY1241" fmla="*/ 5007187 h 6104817"/>
              <a:gd name="connsiteX1242" fmla="*/ 1024989 w 8006537"/>
              <a:gd name="connsiteY1242" fmla="*/ 4973085 h 6104817"/>
              <a:gd name="connsiteX1243" fmla="*/ 985043 w 8006537"/>
              <a:gd name="connsiteY1243" fmla="*/ 4960415 h 6104817"/>
              <a:gd name="connsiteX1244" fmla="*/ 992838 w 8006537"/>
              <a:gd name="connsiteY1244" fmla="*/ 4949699 h 6104817"/>
              <a:gd name="connsiteX1245" fmla="*/ 891512 w 8006537"/>
              <a:gd name="connsiteY1245" fmla="*/ 4908771 h 6104817"/>
              <a:gd name="connsiteX1246" fmla="*/ 840849 w 8006537"/>
              <a:gd name="connsiteY1246" fmla="*/ 4888306 h 6104817"/>
              <a:gd name="connsiteX1247" fmla="*/ 800902 w 8006537"/>
              <a:gd name="connsiteY1247" fmla="*/ 4875639 h 6104817"/>
              <a:gd name="connsiteX1248" fmla="*/ 837927 w 8006537"/>
              <a:gd name="connsiteY1248" fmla="*/ 4869794 h 6104817"/>
              <a:gd name="connsiteX1249" fmla="*/ 802854 w 8006537"/>
              <a:gd name="connsiteY1249" fmla="*/ 4827896 h 6104817"/>
              <a:gd name="connsiteX1250" fmla="*/ 722962 w 8006537"/>
              <a:gd name="connsiteY1250" fmla="*/ 4802559 h 6104817"/>
              <a:gd name="connsiteX1251" fmla="*/ 815522 w 8006537"/>
              <a:gd name="connsiteY1251" fmla="*/ 4787950 h 6104817"/>
              <a:gd name="connsiteX1252" fmla="*/ 855469 w 8006537"/>
              <a:gd name="connsiteY1252" fmla="*/ 4800619 h 6104817"/>
              <a:gd name="connsiteX1253" fmla="*/ 730173 w 8006537"/>
              <a:gd name="connsiteY1253" fmla="*/ 4756375 h 6104817"/>
              <a:gd name="connsiteX1254" fmla="*/ 724819 w 8006537"/>
              <a:gd name="connsiteY1254" fmla="*/ 4754690 h 6104817"/>
              <a:gd name="connsiteX1255" fmla="*/ 708515 w 8006537"/>
              <a:gd name="connsiteY1255" fmla="*/ 4732649 h 6104817"/>
              <a:gd name="connsiteX1256" fmla="*/ 689840 w 8006537"/>
              <a:gd name="connsiteY1256" fmla="*/ 4712920 h 6104817"/>
              <a:gd name="connsiteX1257" fmla="*/ 649894 w 8006537"/>
              <a:gd name="connsiteY1257" fmla="*/ 4700251 h 6104817"/>
              <a:gd name="connsiteX1258" fmla="*/ 559285 w 8006537"/>
              <a:gd name="connsiteY1258" fmla="*/ 4667118 h 6104817"/>
              <a:gd name="connsiteX1259" fmla="*/ 651846 w 8006537"/>
              <a:gd name="connsiteY1259" fmla="*/ 4652509 h 6104817"/>
              <a:gd name="connsiteX1260" fmla="*/ 627490 w 8006537"/>
              <a:gd name="connsiteY1260" fmla="*/ 4618406 h 6104817"/>
              <a:gd name="connsiteX1261" fmla="*/ 587544 w 8006537"/>
              <a:gd name="connsiteY1261" fmla="*/ 4605737 h 6104817"/>
              <a:gd name="connsiteX1262" fmla="*/ 629442 w 8006537"/>
              <a:gd name="connsiteY1262" fmla="*/ 4570666 h 6104817"/>
              <a:gd name="connsiteX1263" fmla="*/ 546627 w 8006537"/>
              <a:gd name="connsiteY1263" fmla="*/ 4526815 h 6104817"/>
              <a:gd name="connsiteX1264" fmla="*/ 554423 w 8006537"/>
              <a:gd name="connsiteY1264" fmla="*/ 4516098 h 6104817"/>
              <a:gd name="connsiteX1265" fmla="*/ 479404 w 8006537"/>
              <a:gd name="connsiteY1265" fmla="*/ 4461532 h 6104817"/>
              <a:gd name="connsiteX1266" fmla="*/ 431663 w 8006537"/>
              <a:gd name="connsiteY1266" fmla="*/ 4459580 h 6104817"/>
              <a:gd name="connsiteX1267" fmla="*/ 497916 w 8006537"/>
              <a:gd name="connsiteY1267" fmla="*/ 4458609 h 6104817"/>
              <a:gd name="connsiteX1268" fmla="*/ 534941 w 8006537"/>
              <a:gd name="connsiteY1268" fmla="*/ 4452766 h 6104817"/>
              <a:gd name="connsiteX1269" fmla="*/ 582682 w 8006537"/>
              <a:gd name="connsiteY1269" fmla="*/ 4454718 h 6104817"/>
              <a:gd name="connsiteX1270" fmla="*/ 446283 w 8006537"/>
              <a:gd name="connsiteY1270" fmla="*/ 4371892 h 6104817"/>
              <a:gd name="connsiteX1271" fmla="*/ 395619 w 8006537"/>
              <a:gd name="connsiteY1271" fmla="*/ 4351428 h 6104817"/>
              <a:gd name="connsiteX1272" fmla="*/ 469669 w 8006537"/>
              <a:gd name="connsiteY1272" fmla="*/ 4339740 h 6104817"/>
              <a:gd name="connsiteX1273" fmla="*/ 431674 w 8006537"/>
              <a:gd name="connsiteY1273" fmla="*/ 4279331 h 6104817"/>
              <a:gd name="connsiteX1274" fmla="*/ 343016 w 8006537"/>
              <a:gd name="connsiteY1274" fmla="*/ 4198457 h 6104817"/>
              <a:gd name="connsiteX1275" fmla="*/ 390757 w 8006537"/>
              <a:gd name="connsiteY1275" fmla="*/ 4200409 h 6104817"/>
              <a:gd name="connsiteX1276" fmla="*/ 446295 w 8006537"/>
              <a:gd name="connsiteY1276" fmla="*/ 4191643 h 6104817"/>
              <a:gd name="connsiteX1277" fmla="*/ 571007 w 8006537"/>
              <a:gd name="connsiteY1277" fmla="*/ 4200420 h 6104817"/>
              <a:gd name="connsiteX1278" fmla="*/ 609582 w 8006537"/>
              <a:gd name="connsiteY1278" fmla="*/ 4206084 h 6104817"/>
              <a:gd name="connsiteX1279" fmla="*/ 628501 w 8006537"/>
              <a:gd name="connsiteY1279" fmla="*/ 4206656 h 6104817"/>
              <a:gd name="connsiteX1280" fmla="*/ 634703 w 8006537"/>
              <a:gd name="connsiteY1280" fmla="*/ 4208379 h 6104817"/>
              <a:gd name="connsiteX1281" fmla="*/ 633430 w 8006537"/>
              <a:gd name="connsiteY1281" fmla="*/ 4206806 h 6104817"/>
              <a:gd name="connsiteX1282" fmla="*/ 628501 w 8006537"/>
              <a:gd name="connsiteY1282" fmla="*/ 4206656 h 6104817"/>
              <a:gd name="connsiteX1283" fmla="*/ 613537 w 8006537"/>
              <a:gd name="connsiteY1283" fmla="*/ 4202501 h 6104817"/>
              <a:gd name="connsiteX1284" fmla="*/ 598794 w 8006537"/>
              <a:gd name="connsiteY1284" fmla="*/ 4190243 h 6104817"/>
              <a:gd name="connsiteX1285" fmla="*/ 598499 w 8006537"/>
              <a:gd name="connsiteY1285" fmla="*/ 4190305 h 6104817"/>
              <a:gd name="connsiteX1286" fmla="*/ 549400 w 8006537"/>
              <a:gd name="connsiteY1286" fmla="*/ 4187258 h 6104817"/>
              <a:gd name="connsiteX1287" fmla="*/ 498736 w 8006537"/>
              <a:gd name="connsiteY1287" fmla="*/ 4166793 h 6104817"/>
              <a:gd name="connsiteX1288" fmla="*/ 458790 w 8006537"/>
              <a:gd name="connsiteY1288" fmla="*/ 4154126 h 6104817"/>
              <a:gd name="connsiteX1289" fmla="*/ 495814 w 8006537"/>
              <a:gd name="connsiteY1289" fmla="*/ 4148282 h 6104817"/>
              <a:gd name="connsiteX1290" fmla="*/ 460741 w 8006537"/>
              <a:gd name="connsiteY1290" fmla="*/ 4106384 h 6104817"/>
              <a:gd name="connsiteX1291" fmla="*/ 380849 w 8006537"/>
              <a:gd name="connsiteY1291" fmla="*/ 4081046 h 6104817"/>
              <a:gd name="connsiteX1292" fmla="*/ 473410 w 8006537"/>
              <a:gd name="connsiteY1292" fmla="*/ 4066438 h 6104817"/>
              <a:gd name="connsiteX1293" fmla="*/ 513357 w 8006537"/>
              <a:gd name="connsiteY1293" fmla="*/ 4079106 h 6104817"/>
              <a:gd name="connsiteX1294" fmla="*/ 388061 w 8006537"/>
              <a:gd name="connsiteY1294" fmla="*/ 4034862 h 6104817"/>
              <a:gd name="connsiteX1295" fmla="*/ 382706 w 8006537"/>
              <a:gd name="connsiteY1295" fmla="*/ 4033177 h 6104817"/>
              <a:gd name="connsiteX1296" fmla="*/ 366403 w 8006537"/>
              <a:gd name="connsiteY1296" fmla="*/ 4011136 h 6104817"/>
              <a:gd name="connsiteX1297" fmla="*/ 347727 w 8006537"/>
              <a:gd name="connsiteY1297" fmla="*/ 3991407 h 6104817"/>
              <a:gd name="connsiteX1298" fmla="*/ 307782 w 8006537"/>
              <a:gd name="connsiteY1298" fmla="*/ 3978739 h 6104817"/>
              <a:gd name="connsiteX1299" fmla="*/ 217172 w 8006537"/>
              <a:gd name="connsiteY1299" fmla="*/ 3945605 h 6104817"/>
              <a:gd name="connsiteX1300" fmla="*/ 309733 w 8006537"/>
              <a:gd name="connsiteY1300" fmla="*/ 3930996 h 6104817"/>
              <a:gd name="connsiteX1301" fmla="*/ 285378 w 8006537"/>
              <a:gd name="connsiteY1301" fmla="*/ 3896894 h 6104817"/>
              <a:gd name="connsiteX1302" fmla="*/ 245431 w 8006537"/>
              <a:gd name="connsiteY1302" fmla="*/ 3884224 h 6104817"/>
              <a:gd name="connsiteX1303" fmla="*/ 287329 w 8006537"/>
              <a:gd name="connsiteY1303" fmla="*/ 3849153 h 6104817"/>
              <a:gd name="connsiteX1304" fmla="*/ 204515 w 8006537"/>
              <a:gd name="connsiteY1304" fmla="*/ 3805302 h 6104817"/>
              <a:gd name="connsiteX1305" fmla="*/ 212310 w 8006537"/>
              <a:gd name="connsiteY1305" fmla="*/ 3794586 h 6104817"/>
              <a:gd name="connsiteX1306" fmla="*/ 137291 w 8006537"/>
              <a:gd name="connsiteY1306" fmla="*/ 3740019 h 6104817"/>
              <a:gd name="connsiteX1307" fmla="*/ 89550 w 8006537"/>
              <a:gd name="connsiteY1307" fmla="*/ 3738067 h 6104817"/>
              <a:gd name="connsiteX1308" fmla="*/ 155804 w 8006537"/>
              <a:gd name="connsiteY1308" fmla="*/ 3737097 h 6104817"/>
              <a:gd name="connsiteX1309" fmla="*/ 192828 w 8006537"/>
              <a:gd name="connsiteY1309" fmla="*/ 3731254 h 6104817"/>
              <a:gd name="connsiteX1310" fmla="*/ 240569 w 8006537"/>
              <a:gd name="connsiteY1310" fmla="*/ 3733205 h 6104817"/>
              <a:gd name="connsiteX1311" fmla="*/ 104170 w 8006537"/>
              <a:gd name="connsiteY1311" fmla="*/ 3650379 h 6104817"/>
              <a:gd name="connsiteX1312" fmla="*/ 53507 w 8006537"/>
              <a:gd name="connsiteY1312" fmla="*/ 3629915 h 6104817"/>
              <a:gd name="connsiteX1313" fmla="*/ 127556 w 8006537"/>
              <a:gd name="connsiteY1313" fmla="*/ 3618228 h 6104817"/>
              <a:gd name="connsiteX1314" fmla="*/ 89561 w 8006537"/>
              <a:gd name="connsiteY1314" fmla="*/ 3557818 h 6104817"/>
              <a:gd name="connsiteX1315" fmla="*/ 904 w 8006537"/>
              <a:gd name="connsiteY1315" fmla="*/ 3476944 h 6104817"/>
              <a:gd name="connsiteX1316" fmla="*/ 48645 w 8006537"/>
              <a:gd name="connsiteY1316" fmla="*/ 3478896 h 6104817"/>
              <a:gd name="connsiteX1317" fmla="*/ 104182 w 8006537"/>
              <a:gd name="connsiteY1317" fmla="*/ 3470130 h 6104817"/>
              <a:gd name="connsiteX1318" fmla="*/ 228894 w 8006537"/>
              <a:gd name="connsiteY1318" fmla="*/ 3478907 h 6104817"/>
              <a:gd name="connsiteX1319" fmla="*/ 267469 w 8006537"/>
              <a:gd name="connsiteY1319" fmla="*/ 3484571 h 6104817"/>
              <a:gd name="connsiteX1320" fmla="*/ 280375 w 8006537"/>
              <a:gd name="connsiteY1320" fmla="*/ 3484961 h 6104817"/>
              <a:gd name="connsiteX1321" fmla="*/ 293469 w 8006537"/>
              <a:gd name="connsiteY1321" fmla="*/ 3490774 h 6104817"/>
              <a:gd name="connsiteX1322" fmla="*/ 316582 w 8006537"/>
              <a:gd name="connsiteY1322" fmla="*/ 3493528 h 6104817"/>
              <a:gd name="connsiteX1323" fmla="*/ 321025 w 8006537"/>
              <a:gd name="connsiteY1323" fmla="*/ 3485416 h 6104817"/>
              <a:gd name="connsiteX1324" fmla="*/ 332012 w 8006537"/>
              <a:gd name="connsiteY1324" fmla="*/ 3485673 h 6104817"/>
              <a:gd name="connsiteX1325" fmla="*/ 342890 w 8006537"/>
              <a:gd name="connsiteY1325" fmla="*/ 3479889 h 6104817"/>
              <a:gd name="connsiteX1326" fmla="*/ 328321 w 8006537"/>
              <a:gd name="connsiteY1326" fmla="*/ 3467747 h 6104817"/>
              <a:gd name="connsiteX1327" fmla="*/ 334216 w 8006537"/>
              <a:gd name="connsiteY1327" fmla="*/ 3451384 h 6104817"/>
              <a:gd name="connsiteX1328" fmla="*/ 349715 w 8006537"/>
              <a:gd name="connsiteY1328" fmla="*/ 3402918 h 6104817"/>
              <a:gd name="connsiteX1329" fmla="*/ 391612 w 8006537"/>
              <a:gd name="connsiteY1329" fmla="*/ 3367845 h 6104817"/>
              <a:gd name="connsiteX1330" fmla="*/ 436432 w 8006537"/>
              <a:gd name="connsiteY1330" fmla="*/ 3351284 h 6104817"/>
              <a:gd name="connsiteX1331" fmla="*/ 400377 w 8006537"/>
              <a:gd name="connsiteY1331" fmla="*/ 3423381 h 6104817"/>
              <a:gd name="connsiteX1332" fmla="*/ 442276 w 8006537"/>
              <a:gd name="connsiteY1332" fmla="*/ 3388310 h 6104817"/>
              <a:gd name="connsiteX1333" fmla="*/ 454944 w 8006537"/>
              <a:gd name="connsiteY1333" fmla="*/ 3348363 h 6104817"/>
              <a:gd name="connsiteX1334" fmla="*/ 499764 w 8006537"/>
              <a:gd name="connsiteY1334" fmla="*/ 3331803 h 6104817"/>
              <a:gd name="connsiteX1335" fmla="*/ 565048 w 8006537"/>
              <a:gd name="connsiteY1335" fmla="*/ 3264579 h 6104817"/>
              <a:gd name="connsiteX1336" fmla="*/ 539711 w 8006537"/>
              <a:gd name="connsiteY1336" fmla="*/ 3344471 h 6104817"/>
              <a:gd name="connsiteX1337" fmla="*/ 527041 w 8006537"/>
              <a:gd name="connsiteY1337" fmla="*/ 3384417 h 6104817"/>
              <a:gd name="connsiteX1338" fmla="*/ 600121 w 8006537"/>
              <a:gd name="connsiteY1338" fmla="*/ 3306477 h 6104817"/>
              <a:gd name="connsiteX1339" fmla="*/ 587452 w 8006537"/>
              <a:gd name="connsiteY1339" fmla="*/ 3346423 h 6104817"/>
              <a:gd name="connsiteX1340" fmla="*/ 660292 w 8006537"/>
              <a:gd name="connsiteY1340" fmla="*/ 3260345 h 6104817"/>
              <a:gd name="connsiteX1341" fmla="*/ 662201 w 8006537"/>
              <a:gd name="connsiteY1341" fmla="*/ 3257950 h 6104817"/>
              <a:gd name="connsiteX1342" fmla="*/ 598540 w 8006537"/>
              <a:gd name="connsiteY1342" fmla="*/ 3216049 h 6104817"/>
              <a:gd name="connsiteX1343" fmla="*/ 645560 w 8006537"/>
              <a:gd name="connsiteY1343" fmla="*/ 3239690 h 6104817"/>
              <a:gd name="connsiteX1344" fmla="*/ 668038 w 8006537"/>
              <a:gd name="connsiteY1344" fmla="*/ 3250627 h 6104817"/>
              <a:gd name="connsiteX1345" fmla="*/ 687085 w 8006537"/>
              <a:gd name="connsiteY1345" fmla="*/ 3226732 h 6104817"/>
              <a:gd name="connsiteX1346" fmla="*/ 619003 w 8006537"/>
              <a:gd name="connsiteY1346" fmla="*/ 3165387 h 6104817"/>
              <a:gd name="connsiteX1347" fmla="*/ 691101 w 8006537"/>
              <a:gd name="connsiteY1347" fmla="*/ 3201440 h 6104817"/>
              <a:gd name="connsiteX1348" fmla="*/ 623877 w 8006537"/>
              <a:gd name="connsiteY1348" fmla="*/ 3136157 h 6104817"/>
              <a:gd name="connsiteX1349" fmla="*/ 622541 w 8006537"/>
              <a:gd name="connsiteY1349" fmla="*/ 3089657 h 6104817"/>
              <a:gd name="connsiteX1350" fmla="*/ 690440 w 8006537"/>
              <a:gd name="connsiteY1350" fmla="*/ 3152167 h 6104817"/>
              <a:gd name="connsiteX1351" fmla="*/ 727111 w 8006537"/>
              <a:gd name="connsiteY1351" fmla="*/ 3176517 h 6104817"/>
              <a:gd name="connsiteX1352" fmla="*/ 730688 w 8006537"/>
              <a:gd name="connsiteY1352" fmla="*/ 3172029 h 6104817"/>
              <a:gd name="connsiteX1353" fmla="*/ 761227 w 8006537"/>
              <a:gd name="connsiteY1353" fmla="*/ 3140583 h 6104817"/>
              <a:gd name="connsiteX1354" fmla="*/ 751571 w 8006537"/>
              <a:gd name="connsiteY1354" fmla="*/ 3128276 h 6104817"/>
              <a:gd name="connsiteX1355" fmla="*/ 721311 w 8006537"/>
              <a:gd name="connsiteY1355" fmla="*/ 3092318 h 6104817"/>
              <a:gd name="connsiteX1356" fmla="*/ 771975 w 8006537"/>
              <a:gd name="connsiteY1356" fmla="*/ 3112783 h 6104817"/>
              <a:gd name="connsiteX1357" fmla="*/ 781936 w 8006537"/>
              <a:gd name="connsiteY1357" fmla="*/ 3119258 h 6104817"/>
              <a:gd name="connsiteX1358" fmla="*/ 795972 w 8006537"/>
              <a:gd name="connsiteY1358" fmla="*/ 3104805 h 6104817"/>
              <a:gd name="connsiteX1359" fmla="*/ 829090 w 8006537"/>
              <a:gd name="connsiteY1359" fmla="*/ 3071436 h 6104817"/>
              <a:gd name="connsiteX1360" fmla="*/ 832880 w 8006537"/>
              <a:gd name="connsiteY1360" fmla="*/ 3067767 h 6104817"/>
              <a:gd name="connsiteX1361" fmla="*/ 818746 w 8006537"/>
              <a:gd name="connsiteY1361" fmla="*/ 3048481 h 6104817"/>
              <a:gd name="connsiteX1362" fmla="*/ 804137 w 8006537"/>
              <a:gd name="connsiteY1362" fmla="*/ 2955919 h 6104817"/>
              <a:gd name="connsiteX1363" fmla="*/ 803946 w 8006537"/>
              <a:gd name="connsiteY1363" fmla="*/ 2954713 h 6104817"/>
              <a:gd name="connsiteX1364" fmla="*/ 810124 w 8006537"/>
              <a:gd name="connsiteY1364" fmla="*/ 2953321 h 6104817"/>
              <a:gd name="connsiteX1365" fmla="*/ 830444 w 8006537"/>
              <a:gd name="connsiteY1365" fmla="*/ 2942281 h 6104817"/>
              <a:gd name="connsiteX1366" fmla="*/ 856753 w 8006537"/>
              <a:gd name="connsiteY1366" fmla="*/ 2928642 h 6104817"/>
              <a:gd name="connsiteX1367" fmla="*/ 862596 w 8006537"/>
              <a:gd name="connsiteY1367" fmla="*/ 2965667 h 6104817"/>
              <a:gd name="connsiteX1368" fmla="*/ 904494 w 8006537"/>
              <a:gd name="connsiteY1368" fmla="*/ 2930594 h 6104817"/>
              <a:gd name="connsiteX1369" fmla="*/ 879156 w 8006537"/>
              <a:gd name="connsiteY1369" fmla="*/ 3010486 h 6104817"/>
              <a:gd name="connsiteX1370" fmla="*/ 929197 w 8006537"/>
              <a:gd name="connsiteY1370" fmla="*/ 2958583 h 6104817"/>
              <a:gd name="connsiteX1371" fmla="*/ 931673 w 8006537"/>
              <a:gd name="connsiteY1371" fmla="*/ 2952859 h 6104817"/>
              <a:gd name="connsiteX1372" fmla="*/ 924925 w 8006537"/>
              <a:gd name="connsiteY1372" fmla="*/ 2974410 h 6104817"/>
              <a:gd name="connsiteX1373" fmla="*/ 916181 w 8006537"/>
              <a:gd name="connsiteY1373" fmla="*/ 3004643 h 6104817"/>
              <a:gd name="connsiteX1374" fmla="*/ 950284 w 8006537"/>
              <a:gd name="connsiteY1374" fmla="*/ 2980287 h 6104817"/>
              <a:gd name="connsiteX1375" fmla="*/ 1007772 w 8006537"/>
              <a:gd name="connsiteY1375" fmla="*/ 2923780 h 6104817"/>
              <a:gd name="connsiteX1376" fmla="*/ 982434 w 8006537"/>
              <a:gd name="connsiteY1376" fmla="*/ 3003672 h 6104817"/>
              <a:gd name="connsiteX1377" fmla="*/ 1087618 w 8006537"/>
              <a:gd name="connsiteY1377" fmla="*/ 2878839 h 6104817"/>
              <a:gd name="connsiteX1378" fmla="*/ 1093620 w 8006537"/>
              <a:gd name="connsiteY1378" fmla="*/ 2864297 h 6104817"/>
              <a:gd name="connsiteX1379" fmla="*/ 1117807 w 8006537"/>
              <a:gd name="connsiteY1379" fmla="*/ 2827074 h 6104817"/>
              <a:gd name="connsiteX1380" fmla="*/ 1124128 w 8006537"/>
              <a:gd name="connsiteY1380" fmla="*/ 2828494 h 6104817"/>
              <a:gd name="connsiteX1381" fmla="*/ 1127085 w 8006537"/>
              <a:gd name="connsiteY1381" fmla="*/ 2823748 h 6104817"/>
              <a:gd name="connsiteX1382" fmla="*/ 1120025 w 8006537"/>
              <a:gd name="connsiteY1382" fmla="*/ 2817415 h 6104817"/>
              <a:gd name="connsiteX1383" fmla="*/ 1053895 w 8006537"/>
              <a:gd name="connsiteY1383" fmla="*/ 2756749 h 6104817"/>
              <a:gd name="connsiteX1384" fmla="*/ 1101636 w 8006537"/>
              <a:gd name="connsiteY1384" fmla="*/ 2758701 h 6104817"/>
              <a:gd name="connsiteX1385" fmla="*/ 1157173 w 8006537"/>
              <a:gd name="connsiteY1385" fmla="*/ 2749936 h 6104817"/>
              <a:gd name="connsiteX1386" fmla="*/ 1176593 w 8006537"/>
              <a:gd name="connsiteY1386" fmla="*/ 2750926 h 6104817"/>
              <a:gd name="connsiteX1387" fmla="*/ 1177837 w 8006537"/>
              <a:gd name="connsiteY1387" fmla="*/ 2728092 h 6104817"/>
              <a:gd name="connsiteX1388" fmla="*/ 1199366 w 8006537"/>
              <a:gd name="connsiteY1388" fmla="*/ 2692361 h 6104817"/>
              <a:gd name="connsiteX1389" fmla="*/ 1213509 w 8006537"/>
              <a:gd name="connsiteY1389" fmla="*/ 2749705 h 6104817"/>
              <a:gd name="connsiteX1390" fmla="*/ 1213567 w 8006537"/>
              <a:gd name="connsiteY1390" fmla="*/ 2752813 h 6104817"/>
              <a:gd name="connsiteX1391" fmla="*/ 1219576 w 8006537"/>
              <a:gd name="connsiteY1391" fmla="*/ 2753120 h 6104817"/>
              <a:gd name="connsiteX1392" fmla="*/ 1235498 w 8006537"/>
              <a:gd name="connsiteY1392" fmla="*/ 2754548 h 6104817"/>
              <a:gd name="connsiteX1393" fmla="*/ 1249872 w 8006537"/>
              <a:gd name="connsiteY1393" fmla="*/ 2713209 h 6104817"/>
              <a:gd name="connsiteX1394" fmla="*/ 1257178 w 8006537"/>
              <a:gd name="connsiteY1394" fmla="*/ 2754475 h 6104817"/>
              <a:gd name="connsiteX1395" fmla="*/ 1281779 w 8006537"/>
              <a:gd name="connsiteY1395" fmla="*/ 2644430 h 6104817"/>
              <a:gd name="connsiteX1396" fmla="*/ 1282359 w 8006537"/>
              <a:gd name="connsiteY1396" fmla="*/ 2641422 h 6104817"/>
              <a:gd name="connsiteX1397" fmla="*/ 1206524 w 8006537"/>
              <a:gd name="connsiteY1397" fmla="*/ 2633833 h 6104817"/>
              <a:gd name="connsiteX1398" fmla="*/ 1259147 w 8006537"/>
              <a:gd name="connsiteY1398" fmla="*/ 2632965 h 6104817"/>
              <a:gd name="connsiteX1399" fmla="*/ 1284133 w 8006537"/>
              <a:gd name="connsiteY1399" fmla="*/ 2632228 h 6104817"/>
              <a:gd name="connsiteX1400" fmla="*/ 1289923 w 8006537"/>
              <a:gd name="connsiteY1400" fmla="*/ 2602224 h 6104817"/>
              <a:gd name="connsiteX1401" fmla="*/ 1201153 w 8006537"/>
              <a:gd name="connsiteY1401" fmla="*/ 2579458 h 6104817"/>
              <a:gd name="connsiteX1402" fmla="*/ 1281748 w 8006537"/>
              <a:gd name="connsiteY1402" fmla="*/ 2577954 h 6104817"/>
              <a:gd name="connsiteX1403" fmla="*/ 1191912 w 8006537"/>
              <a:gd name="connsiteY1403" fmla="*/ 2551302 h 6104817"/>
              <a:gd name="connsiteX1404" fmla="*/ 1169158 w 8006537"/>
              <a:gd name="connsiteY1404" fmla="*/ 2510728 h 6104817"/>
              <a:gd name="connsiteX1405" fmla="*/ 1258307 w 8006537"/>
              <a:gd name="connsiteY1405" fmla="*/ 2534610 h 6104817"/>
              <a:gd name="connsiteX1406" fmla="*/ 1302089 w 8006537"/>
              <a:gd name="connsiteY1406" fmla="*/ 2539171 h 6104817"/>
              <a:gd name="connsiteX1407" fmla="*/ 1303176 w 8006537"/>
              <a:gd name="connsiteY1407" fmla="*/ 2533536 h 6104817"/>
              <a:gd name="connsiteX1408" fmla="*/ 1315644 w 8006537"/>
              <a:gd name="connsiteY1408" fmla="*/ 2491511 h 6104817"/>
              <a:gd name="connsiteX1409" fmla="*/ 1301381 w 8006537"/>
              <a:gd name="connsiteY1409" fmla="*/ 2485088 h 6104817"/>
              <a:gd name="connsiteX1410" fmla="*/ 1257894 w 8006537"/>
              <a:gd name="connsiteY1410" fmla="*/ 2467270 h 6104817"/>
              <a:gd name="connsiteX1411" fmla="*/ 1312270 w 8006537"/>
              <a:gd name="connsiteY1411" fmla="*/ 2461898 h 6104817"/>
              <a:gd name="connsiteX1412" fmla="*/ 1324098 w 8006537"/>
              <a:gd name="connsiteY1412" fmla="*/ 2463014 h 6104817"/>
              <a:gd name="connsiteX1413" fmla="*/ 1329828 w 8006537"/>
              <a:gd name="connsiteY1413" fmla="*/ 2443699 h 6104817"/>
              <a:gd name="connsiteX1414" fmla="*/ 1343689 w 8006537"/>
              <a:gd name="connsiteY1414" fmla="*/ 2398774 h 6104817"/>
              <a:gd name="connsiteX1415" fmla="*/ 1345344 w 8006537"/>
              <a:gd name="connsiteY1415" fmla="*/ 2393766 h 6104817"/>
              <a:gd name="connsiteX1416" fmla="*/ 1323877 w 8006537"/>
              <a:gd name="connsiteY1416" fmla="*/ 2383236 h 6104817"/>
              <a:gd name="connsiteX1417" fmla="*/ 1267999 w 8006537"/>
              <a:gd name="connsiteY1417" fmla="*/ 2308013 h 6104817"/>
              <a:gd name="connsiteX1418" fmla="*/ 1267270 w 8006537"/>
              <a:gd name="connsiteY1418" fmla="*/ 2307032 h 6104817"/>
              <a:gd name="connsiteX1419" fmla="*/ 1272097 w 8006537"/>
              <a:gd name="connsiteY1419" fmla="*/ 2302933 h 6104817"/>
              <a:gd name="connsiteX1420" fmla="*/ 1284978 w 8006537"/>
              <a:gd name="connsiteY1420" fmla="*/ 2283727 h 6104817"/>
              <a:gd name="connsiteX1421" fmla="*/ 1301958 w 8006537"/>
              <a:gd name="connsiteY1421" fmla="*/ 2259441 h 6104817"/>
              <a:gd name="connsiteX1422" fmla="*/ 1324309 w 8006537"/>
              <a:gd name="connsiteY1422" fmla="*/ 2289531 h 6104817"/>
              <a:gd name="connsiteX1423" fmla="*/ 1345157 w 8006537"/>
              <a:gd name="connsiteY1423" fmla="*/ 2239024 h 6104817"/>
              <a:gd name="connsiteX1424" fmla="*/ 1359770 w 8006537"/>
              <a:gd name="connsiteY1424" fmla="*/ 2321555 h 6104817"/>
              <a:gd name="connsiteX1425" fmla="*/ 1380025 w 8006537"/>
              <a:gd name="connsiteY1425" fmla="*/ 2252361 h 6104817"/>
              <a:gd name="connsiteX1426" fmla="*/ 1379564 w 8006537"/>
              <a:gd name="connsiteY1426" fmla="*/ 2246141 h 6104817"/>
              <a:gd name="connsiteX1427" fmla="*/ 1383583 w 8006537"/>
              <a:gd name="connsiteY1427" fmla="*/ 2268364 h 6104817"/>
              <a:gd name="connsiteX1428" fmla="*/ 1389860 w 8006537"/>
              <a:gd name="connsiteY1428" fmla="*/ 2299204 h 6104817"/>
              <a:gd name="connsiteX1429" fmla="*/ 1408774 w 8006537"/>
              <a:gd name="connsiteY1429" fmla="*/ 2261807 h 6104817"/>
              <a:gd name="connsiteX1430" fmla="*/ 1433492 w 8006537"/>
              <a:gd name="connsiteY1430" fmla="*/ 2185080 h 6104817"/>
              <a:gd name="connsiteX1431" fmla="*/ 1448104 w 8006537"/>
              <a:gd name="connsiteY1431" fmla="*/ 2267611 h 6104817"/>
              <a:gd name="connsiteX1432" fmla="*/ 1488299 w 8006537"/>
              <a:gd name="connsiteY1432" fmla="*/ 2086003 h 6104817"/>
              <a:gd name="connsiteX1433" fmla="*/ 1491186 w 8006537"/>
              <a:gd name="connsiteY1433" fmla="*/ 2062469 h 6104817"/>
              <a:gd name="connsiteX1434" fmla="*/ 1492790 w 8006537"/>
              <a:gd name="connsiteY1434" fmla="*/ 2041117 h 6104817"/>
              <a:gd name="connsiteX1435" fmla="*/ 1483597 w 8006537"/>
              <a:gd name="connsiteY1435" fmla="*/ 2038781 h 6104817"/>
              <a:gd name="connsiteX1436" fmla="*/ 1396872 w 8006537"/>
              <a:gd name="connsiteY1436" fmla="*/ 2015712 h 6104817"/>
              <a:gd name="connsiteX1437" fmla="*/ 1440071 w 8006537"/>
              <a:gd name="connsiteY1437" fmla="*/ 1995296 h 6104817"/>
              <a:gd name="connsiteX1438" fmla="*/ 1485206 w 8006537"/>
              <a:gd name="connsiteY1438" fmla="*/ 1961769 h 6104817"/>
              <a:gd name="connsiteX1439" fmla="*/ 1599760 w 8006537"/>
              <a:gd name="connsiteY1439" fmla="*/ 1911694 h 6104817"/>
              <a:gd name="connsiteX1440" fmla="*/ 1636561 w 8006537"/>
              <a:gd name="connsiteY1440" fmla="*/ 1898818 h 6104817"/>
              <a:gd name="connsiteX1441" fmla="*/ 1648176 w 8006537"/>
              <a:gd name="connsiteY1441" fmla="*/ 1893177 h 6104817"/>
              <a:gd name="connsiteX1442" fmla="*/ 1662472 w 8006537"/>
              <a:gd name="connsiteY1442" fmla="*/ 1892253 h 6104817"/>
              <a:gd name="connsiteX1443" fmla="*/ 1684225 w 8006537"/>
              <a:gd name="connsiteY1443" fmla="*/ 1883971 h 6104817"/>
              <a:gd name="connsiteX1444" fmla="*/ 1684399 w 8006537"/>
              <a:gd name="connsiteY1444" fmla="*/ 1874724 h 6104817"/>
              <a:gd name="connsiteX1445" fmla="*/ 1694251 w 8006537"/>
              <a:gd name="connsiteY1445" fmla="*/ 1869855 h 6104817"/>
              <a:gd name="connsiteX1446" fmla="*/ 1701204 w 8006537"/>
              <a:gd name="connsiteY1446" fmla="*/ 1859685 h 6104817"/>
              <a:gd name="connsiteX1447" fmla="*/ 1682666 w 8006537"/>
              <a:gd name="connsiteY1447" fmla="*/ 1855687 h 6104817"/>
              <a:gd name="connsiteX1448" fmla="*/ 1680298 w 8006537"/>
              <a:gd name="connsiteY1448" fmla="*/ 1838456 h 6104817"/>
              <a:gd name="connsiteX1449" fmla="*/ 1671547 w 8006537"/>
              <a:gd name="connsiteY1449" fmla="*/ 1788330 h 6104817"/>
              <a:gd name="connsiteX1450" fmla="*/ 1692396 w 8006537"/>
              <a:gd name="connsiteY1450" fmla="*/ 1737824 h 6104817"/>
              <a:gd name="connsiteX1451" fmla="*/ 1724419 w 8006537"/>
              <a:gd name="connsiteY1451" fmla="*/ 1702362 h 6104817"/>
              <a:gd name="connsiteX1452" fmla="*/ 1725922 w 8006537"/>
              <a:gd name="connsiteY1452" fmla="*/ 1782958 h 6104817"/>
              <a:gd name="connsiteX1453" fmla="*/ 1746771 w 8006537"/>
              <a:gd name="connsiteY1453" fmla="*/ 1732453 h 6104817"/>
              <a:gd name="connsiteX1454" fmla="*/ 1739464 w 8006537"/>
              <a:gd name="connsiteY1454" fmla="*/ 1691187 h 6104817"/>
              <a:gd name="connsiteX1455" fmla="*/ 1771489 w 8006537"/>
              <a:gd name="connsiteY1455" fmla="*/ 1655726 h 6104817"/>
              <a:gd name="connsiteX1456" fmla="*/ 1798141 w 8006537"/>
              <a:gd name="connsiteY1456" fmla="*/ 1565889 h 6104817"/>
              <a:gd name="connsiteX1457" fmla="*/ 1812753 w 8006537"/>
              <a:gd name="connsiteY1457" fmla="*/ 1648419 h 6104817"/>
              <a:gd name="connsiteX1458" fmla="*/ 1820060 w 8006537"/>
              <a:gd name="connsiteY1458" fmla="*/ 1689685 h 6104817"/>
              <a:gd name="connsiteX1459" fmla="*/ 1848647 w 8006537"/>
              <a:gd name="connsiteY1459" fmla="*/ 1586737 h 6104817"/>
              <a:gd name="connsiteX1460" fmla="*/ 1855954 w 8006537"/>
              <a:gd name="connsiteY1460" fmla="*/ 1628002 h 6104817"/>
              <a:gd name="connsiteX1461" fmla="*/ 1880554 w 8006537"/>
              <a:gd name="connsiteY1461" fmla="*/ 1517958 h 6104817"/>
              <a:gd name="connsiteX1462" fmla="*/ 1881134 w 8006537"/>
              <a:gd name="connsiteY1462" fmla="*/ 1514951 h 6104817"/>
              <a:gd name="connsiteX1463" fmla="*/ 1805300 w 8006537"/>
              <a:gd name="connsiteY1463" fmla="*/ 1507361 h 6104817"/>
              <a:gd name="connsiteX1464" fmla="*/ 1857922 w 8006537"/>
              <a:gd name="connsiteY1464" fmla="*/ 1506493 h 6104817"/>
              <a:gd name="connsiteX1465" fmla="*/ 1882908 w 8006537"/>
              <a:gd name="connsiteY1465" fmla="*/ 1505756 h 6104817"/>
              <a:gd name="connsiteX1466" fmla="*/ 1888698 w 8006537"/>
              <a:gd name="connsiteY1466" fmla="*/ 1475752 h 6104817"/>
              <a:gd name="connsiteX1467" fmla="*/ 1799928 w 8006537"/>
              <a:gd name="connsiteY1467" fmla="*/ 1452986 h 6104817"/>
              <a:gd name="connsiteX1468" fmla="*/ 1880524 w 8006537"/>
              <a:gd name="connsiteY1468" fmla="*/ 1451482 h 6104817"/>
              <a:gd name="connsiteX1469" fmla="*/ 1790687 w 8006537"/>
              <a:gd name="connsiteY1469" fmla="*/ 1424831 h 6104817"/>
              <a:gd name="connsiteX1470" fmla="*/ 1767933 w 8006537"/>
              <a:gd name="connsiteY1470" fmla="*/ 1384256 h 6104817"/>
              <a:gd name="connsiteX1471" fmla="*/ 1857082 w 8006537"/>
              <a:gd name="connsiteY1471" fmla="*/ 1408138 h 6104817"/>
              <a:gd name="connsiteX1472" fmla="*/ 1900864 w 8006537"/>
              <a:gd name="connsiteY1472" fmla="*/ 1412698 h 6104817"/>
              <a:gd name="connsiteX1473" fmla="*/ 1901952 w 8006537"/>
              <a:gd name="connsiteY1473" fmla="*/ 1407064 h 6104817"/>
              <a:gd name="connsiteX1474" fmla="*/ 1914419 w 8006537"/>
              <a:gd name="connsiteY1474" fmla="*/ 1365039 h 6104817"/>
              <a:gd name="connsiteX1475" fmla="*/ 1900156 w 8006537"/>
              <a:gd name="connsiteY1475" fmla="*/ 1358615 h 6104817"/>
              <a:gd name="connsiteX1476" fmla="*/ 1856669 w 8006537"/>
              <a:gd name="connsiteY1476" fmla="*/ 1340797 h 6104817"/>
              <a:gd name="connsiteX1477" fmla="*/ 1911045 w 8006537"/>
              <a:gd name="connsiteY1477" fmla="*/ 1335425 h 6104817"/>
              <a:gd name="connsiteX1478" fmla="*/ 1922874 w 8006537"/>
              <a:gd name="connsiteY1478" fmla="*/ 1336541 h 6104817"/>
              <a:gd name="connsiteX1479" fmla="*/ 1928604 w 8006537"/>
              <a:gd name="connsiteY1479" fmla="*/ 1317227 h 6104817"/>
              <a:gd name="connsiteX1480" fmla="*/ 1942464 w 8006537"/>
              <a:gd name="connsiteY1480" fmla="*/ 1272302 h 6104817"/>
              <a:gd name="connsiteX1481" fmla="*/ 1944119 w 8006537"/>
              <a:gd name="connsiteY1481" fmla="*/ 1267294 h 6104817"/>
              <a:gd name="connsiteX1482" fmla="*/ 1922652 w 8006537"/>
              <a:gd name="connsiteY1482" fmla="*/ 1256764 h 6104817"/>
              <a:gd name="connsiteX1483" fmla="*/ 1866774 w 8006537"/>
              <a:gd name="connsiteY1483" fmla="*/ 1181540 h 6104817"/>
              <a:gd name="connsiteX1484" fmla="*/ 1866045 w 8006537"/>
              <a:gd name="connsiteY1484" fmla="*/ 1180561 h 6104817"/>
              <a:gd name="connsiteX1485" fmla="*/ 1870872 w 8006537"/>
              <a:gd name="connsiteY1485" fmla="*/ 1176461 h 6104817"/>
              <a:gd name="connsiteX1486" fmla="*/ 1883753 w 8006537"/>
              <a:gd name="connsiteY1486" fmla="*/ 1157255 h 6104817"/>
              <a:gd name="connsiteX1487" fmla="*/ 1900733 w 8006537"/>
              <a:gd name="connsiteY1487" fmla="*/ 1132968 h 6104817"/>
              <a:gd name="connsiteX1488" fmla="*/ 1923084 w 8006537"/>
              <a:gd name="connsiteY1488" fmla="*/ 1163059 h 6104817"/>
              <a:gd name="connsiteX1489" fmla="*/ 1943933 w 8006537"/>
              <a:gd name="connsiteY1489" fmla="*/ 1112552 h 6104817"/>
              <a:gd name="connsiteX1490" fmla="*/ 1958545 w 8006537"/>
              <a:gd name="connsiteY1490" fmla="*/ 1195082 h 6104817"/>
              <a:gd name="connsiteX1491" fmla="*/ 1978800 w 8006537"/>
              <a:gd name="connsiteY1491" fmla="*/ 1125889 h 6104817"/>
              <a:gd name="connsiteX1492" fmla="*/ 1978339 w 8006537"/>
              <a:gd name="connsiteY1492" fmla="*/ 1119669 h 6104817"/>
              <a:gd name="connsiteX1493" fmla="*/ 1982358 w 8006537"/>
              <a:gd name="connsiteY1493" fmla="*/ 1141892 h 6104817"/>
              <a:gd name="connsiteX1494" fmla="*/ 1988635 w 8006537"/>
              <a:gd name="connsiteY1494" fmla="*/ 1172732 h 6104817"/>
              <a:gd name="connsiteX1495" fmla="*/ 2007549 w 8006537"/>
              <a:gd name="connsiteY1495" fmla="*/ 1135335 h 6104817"/>
              <a:gd name="connsiteX1496" fmla="*/ 2032267 w 8006537"/>
              <a:gd name="connsiteY1496" fmla="*/ 1058608 h 6104817"/>
              <a:gd name="connsiteX1497" fmla="*/ 2046879 w 8006537"/>
              <a:gd name="connsiteY1497" fmla="*/ 1141139 h 6104817"/>
              <a:gd name="connsiteX1498" fmla="*/ 2087074 w 8006537"/>
              <a:gd name="connsiteY1498" fmla="*/ 959531 h 6104817"/>
              <a:gd name="connsiteX1499" fmla="*/ 2111792 w 8006537"/>
              <a:gd name="connsiteY1499" fmla="*/ 882804 h 6104817"/>
              <a:gd name="connsiteX1500" fmla="*/ 2152625 w 8006537"/>
              <a:gd name="connsiteY1500" fmla="*/ 969204 h 6104817"/>
              <a:gd name="connsiteX1501" fmla="*/ 2171539 w 8006537"/>
              <a:gd name="connsiteY1501" fmla="*/ 931807 h 6104817"/>
              <a:gd name="connsiteX1502" fmla="*/ 2176911 w 8006537"/>
              <a:gd name="connsiteY1502" fmla="*/ 986183 h 6104817"/>
              <a:gd name="connsiteX1503" fmla="*/ 2184488 w 8006537"/>
              <a:gd name="connsiteY1503" fmla="*/ 1031919 h 6104817"/>
              <a:gd name="connsiteX1504" fmla="*/ 2183803 w 8006537"/>
              <a:gd name="connsiteY1504" fmla="*/ 1022134 h 6104817"/>
              <a:gd name="connsiteX1505" fmla="*/ 2184969 w 8006537"/>
              <a:gd name="connsiteY1505" fmla="*/ 1034536 h 6104817"/>
              <a:gd name="connsiteX1506" fmla="*/ 2189589 w 8006537"/>
              <a:gd name="connsiteY1506" fmla="*/ 1081823 h 6104817"/>
              <a:gd name="connsiteX1507" fmla="*/ 2223980 w 8006537"/>
              <a:gd name="connsiteY1507" fmla="*/ 939546 h 6104817"/>
              <a:gd name="connsiteX1508" fmla="*/ 2252567 w 8006537"/>
              <a:gd name="connsiteY1508" fmla="*/ 836599 h 6104817"/>
              <a:gd name="connsiteX1509" fmla="*/ 2257939 w 8006537"/>
              <a:gd name="connsiteY1509" fmla="*/ 890974 h 6104817"/>
              <a:gd name="connsiteX1510" fmla="*/ 2264813 w 8006537"/>
              <a:gd name="connsiteY1510" fmla="*/ 1025945 h 6104817"/>
              <a:gd name="connsiteX1511" fmla="*/ 2306942 w 8006537"/>
              <a:gd name="connsiteY1511" fmla="*/ 831227 h 6104817"/>
              <a:gd name="connsiteX1512" fmla="*/ 2331659 w 8006537"/>
              <a:gd name="connsiteY1512" fmla="*/ 754501 h 6104817"/>
              <a:gd name="connsiteX1513" fmla="*/ 2337032 w 8006537"/>
              <a:gd name="connsiteY1513" fmla="*/ 808875 h 6104817"/>
              <a:gd name="connsiteX1514" fmla="*/ 2347776 w 8006537"/>
              <a:gd name="connsiteY1514" fmla="*/ 917627 h 6104817"/>
              <a:gd name="connsiteX1515" fmla="*/ 2376362 w 8006537"/>
              <a:gd name="connsiteY1515" fmla="*/ 814679 h 6104817"/>
              <a:gd name="connsiteX1516" fmla="*/ 2377865 w 8006537"/>
              <a:gd name="connsiteY1516" fmla="*/ 895275 h 6104817"/>
              <a:gd name="connsiteX1517" fmla="*/ 2407955 w 8006537"/>
              <a:gd name="connsiteY1517" fmla="*/ 872924 h 6104817"/>
              <a:gd name="connsiteX1518" fmla="*/ 2429874 w 8006537"/>
              <a:gd name="connsiteY1518" fmla="*/ 996720 h 6104817"/>
              <a:gd name="connsiteX1519" fmla="*/ 2437180 w 8006537"/>
              <a:gd name="connsiteY1519" fmla="*/ 1037984 h 6104817"/>
              <a:gd name="connsiteX1520" fmla="*/ 2486616 w 8006537"/>
              <a:gd name="connsiteY1520" fmla="*/ 884531 h 6104817"/>
              <a:gd name="connsiteX1521" fmla="*/ 2492909 w 8006537"/>
              <a:gd name="connsiteY1521" fmla="*/ 860913 h 6104817"/>
              <a:gd name="connsiteX1522" fmla="*/ 2493225 w 8006537"/>
              <a:gd name="connsiteY1522" fmla="*/ 861253 h 6104817"/>
              <a:gd name="connsiteX1523" fmla="*/ 2522509 w 8006537"/>
              <a:gd name="connsiteY1523" fmla="*/ 822849 h 6104817"/>
              <a:gd name="connsiteX1524" fmla="*/ 2541423 w 8006537"/>
              <a:gd name="connsiteY1524" fmla="*/ 785454 h 6104817"/>
              <a:gd name="connsiteX1525" fmla="*/ 2605472 w 8006537"/>
              <a:gd name="connsiteY1525" fmla="*/ 714531 h 6104817"/>
              <a:gd name="connsiteX1526" fmla="*/ 2624301 w 8006537"/>
              <a:gd name="connsiteY1526" fmla="*/ 684277 h 6104817"/>
              <a:gd name="connsiteX1527" fmla="*/ 2635178 w 8006537"/>
              <a:gd name="connsiteY1527" fmla="*/ 664244 h 6104817"/>
              <a:gd name="connsiteX1528" fmla="*/ 2636764 w 8006537"/>
              <a:gd name="connsiteY1528" fmla="*/ 672682 h 6104817"/>
              <a:gd name="connsiteX1529" fmla="*/ 2599668 w 8006537"/>
              <a:gd name="connsiteY1529" fmla="*/ 753861 h 6104817"/>
              <a:gd name="connsiteX1530" fmla="*/ 2580754 w 8006537"/>
              <a:gd name="connsiteY1530" fmla="*/ 791258 h 6104817"/>
              <a:gd name="connsiteX1531" fmla="*/ 2561840 w 8006537"/>
              <a:gd name="connsiteY1531" fmla="*/ 828653 h 6104817"/>
              <a:gd name="connsiteX1532" fmla="*/ 2605040 w 8006537"/>
              <a:gd name="connsiteY1532" fmla="*/ 808237 h 6104817"/>
              <a:gd name="connsiteX1533" fmla="*/ 2687570 w 8006537"/>
              <a:gd name="connsiteY1533" fmla="*/ 793623 h 6104817"/>
              <a:gd name="connsiteX1534" fmla="*/ 2668656 w 8006537"/>
              <a:gd name="connsiteY1534" fmla="*/ 831020 h 6104817"/>
              <a:gd name="connsiteX1535" fmla="*/ 2636632 w 8006537"/>
              <a:gd name="connsiteY1535" fmla="*/ 866481 h 6104817"/>
              <a:gd name="connsiteX1536" fmla="*/ 2679832 w 8006537"/>
              <a:gd name="connsiteY1536" fmla="*/ 846064 h 6104817"/>
              <a:gd name="connsiteX1537" fmla="*/ 2734207 w 8006537"/>
              <a:gd name="connsiteY1537" fmla="*/ 840693 h 6104817"/>
              <a:gd name="connsiteX1538" fmla="*/ 2775472 w 8006537"/>
              <a:gd name="connsiteY1538" fmla="*/ 833386 h 6104817"/>
              <a:gd name="connsiteX1539" fmla="*/ 2732273 w 8006537"/>
              <a:gd name="connsiteY1539" fmla="*/ 853803 h 6104817"/>
              <a:gd name="connsiteX1540" fmla="*/ 2702183 w 8006537"/>
              <a:gd name="connsiteY1540" fmla="*/ 876154 h 6104817"/>
              <a:gd name="connsiteX1541" fmla="*/ 2724534 w 8006537"/>
              <a:gd name="connsiteY1541" fmla="*/ 906244 h 6104817"/>
              <a:gd name="connsiteX1542" fmla="*/ 2765799 w 8006537"/>
              <a:gd name="connsiteY1542" fmla="*/ 898937 h 6104817"/>
              <a:gd name="connsiteX1543" fmla="*/ 2746885 w 8006537"/>
              <a:gd name="connsiteY1543" fmla="*/ 936333 h 6104817"/>
              <a:gd name="connsiteX1544" fmla="*/ 2788151 w 8006537"/>
              <a:gd name="connsiteY1544" fmla="*/ 929027 h 6104817"/>
              <a:gd name="connsiteX1545" fmla="*/ 2769236 w 8006537"/>
              <a:gd name="connsiteY1545" fmla="*/ 966422 h 6104817"/>
              <a:gd name="connsiteX1546" fmla="*/ 2791588 w 8006537"/>
              <a:gd name="connsiteY1546" fmla="*/ 996512 h 6104817"/>
              <a:gd name="connsiteX1547" fmla="*/ 2889163 w 8006537"/>
              <a:gd name="connsiteY1547" fmla="*/ 970723 h 6104817"/>
              <a:gd name="connsiteX1548" fmla="*/ 2930429 w 8006537"/>
              <a:gd name="connsiteY1548" fmla="*/ 963417 h 6104817"/>
              <a:gd name="connsiteX1549" fmla="*/ 2898404 w 8006537"/>
              <a:gd name="connsiteY1549" fmla="*/ 998879 h 6104817"/>
              <a:gd name="connsiteX1550" fmla="*/ 2920756 w 8006537"/>
              <a:gd name="connsiteY1550" fmla="*/ 1028968 h 6104817"/>
              <a:gd name="connsiteX1551" fmla="*/ 2964897 w 8006537"/>
              <a:gd name="connsiteY1551" fmla="*/ 1044250 h 6104817"/>
              <a:gd name="connsiteX1552" fmla="*/ 2997571 w 8006537"/>
              <a:gd name="connsiteY1552" fmla="*/ 1052380 h 6104817"/>
              <a:gd name="connsiteX1553" fmla="*/ 3007119 w 8006537"/>
              <a:gd name="connsiteY1553" fmla="*/ 1009671 h 6104817"/>
              <a:gd name="connsiteX1554" fmla="*/ 3007699 w 8006537"/>
              <a:gd name="connsiteY1554" fmla="*/ 1006664 h 6104817"/>
              <a:gd name="connsiteX1555" fmla="*/ 2931865 w 8006537"/>
              <a:gd name="connsiteY1555" fmla="*/ 999074 h 6104817"/>
              <a:gd name="connsiteX1556" fmla="*/ 2984487 w 8006537"/>
              <a:gd name="connsiteY1556" fmla="*/ 998206 h 6104817"/>
              <a:gd name="connsiteX1557" fmla="*/ 3009474 w 8006537"/>
              <a:gd name="connsiteY1557" fmla="*/ 997469 h 6104817"/>
              <a:gd name="connsiteX1558" fmla="*/ 3015264 w 8006537"/>
              <a:gd name="connsiteY1558" fmla="*/ 967465 h 6104817"/>
              <a:gd name="connsiteX1559" fmla="*/ 2926493 w 8006537"/>
              <a:gd name="connsiteY1559" fmla="*/ 944699 h 6104817"/>
              <a:gd name="connsiteX1560" fmla="*/ 3007089 w 8006537"/>
              <a:gd name="connsiteY1560" fmla="*/ 943195 h 6104817"/>
              <a:gd name="connsiteX1561" fmla="*/ 2917252 w 8006537"/>
              <a:gd name="connsiteY1561" fmla="*/ 916543 h 6104817"/>
              <a:gd name="connsiteX1562" fmla="*/ 2894499 w 8006537"/>
              <a:gd name="connsiteY1562" fmla="*/ 875969 h 6104817"/>
              <a:gd name="connsiteX1563" fmla="*/ 2983647 w 8006537"/>
              <a:gd name="connsiteY1563" fmla="*/ 899851 h 6104817"/>
              <a:gd name="connsiteX1564" fmla="*/ 3027430 w 8006537"/>
              <a:gd name="connsiteY1564" fmla="*/ 904411 h 6104817"/>
              <a:gd name="connsiteX1565" fmla="*/ 3028517 w 8006537"/>
              <a:gd name="connsiteY1565" fmla="*/ 898777 h 6104817"/>
              <a:gd name="connsiteX1566" fmla="*/ 3040984 w 8006537"/>
              <a:gd name="connsiteY1566" fmla="*/ 856753 h 6104817"/>
              <a:gd name="connsiteX1567" fmla="*/ 3026721 w 8006537"/>
              <a:gd name="connsiteY1567" fmla="*/ 850329 h 6104817"/>
              <a:gd name="connsiteX1568" fmla="*/ 2983235 w 8006537"/>
              <a:gd name="connsiteY1568" fmla="*/ 832510 h 6104817"/>
              <a:gd name="connsiteX1569" fmla="*/ 3037610 w 8006537"/>
              <a:gd name="connsiteY1569" fmla="*/ 827139 h 6104817"/>
              <a:gd name="connsiteX1570" fmla="*/ 3049439 w 8006537"/>
              <a:gd name="connsiteY1570" fmla="*/ 828254 h 6104817"/>
              <a:gd name="connsiteX1571" fmla="*/ 3051582 w 8006537"/>
              <a:gd name="connsiteY1571" fmla="*/ 821033 h 6104817"/>
              <a:gd name="connsiteX1572" fmla="*/ 3041981 w 8006537"/>
              <a:gd name="connsiteY1572" fmla="*/ 807010 h 6104817"/>
              <a:gd name="connsiteX1573" fmla="*/ 3014730 w 8006537"/>
              <a:gd name="connsiteY1573" fmla="*/ 754380 h 6104817"/>
              <a:gd name="connsiteX1574" fmla="*/ 3059899 w 8006537"/>
              <a:gd name="connsiteY1574" fmla="*/ 769963 h 6104817"/>
              <a:gd name="connsiteX1575" fmla="*/ 3066930 w 8006537"/>
              <a:gd name="connsiteY1575" fmla="*/ 770800 h 6104817"/>
              <a:gd name="connsiteX1576" fmla="*/ 3069030 w 8006537"/>
              <a:gd name="connsiteY1576" fmla="*/ 764015 h 6104817"/>
              <a:gd name="connsiteX1577" fmla="*/ 3070685 w 8006537"/>
              <a:gd name="connsiteY1577" fmla="*/ 759007 h 6104817"/>
              <a:gd name="connsiteX1578" fmla="*/ 3049218 w 8006537"/>
              <a:gd name="connsiteY1578" fmla="*/ 748478 h 6104817"/>
              <a:gd name="connsiteX1579" fmla="*/ 2993339 w 8006537"/>
              <a:gd name="connsiteY1579" fmla="*/ 673254 h 6104817"/>
              <a:gd name="connsiteX1580" fmla="*/ 2992611 w 8006537"/>
              <a:gd name="connsiteY1580" fmla="*/ 672274 h 6104817"/>
              <a:gd name="connsiteX1581" fmla="*/ 2997438 w 8006537"/>
              <a:gd name="connsiteY1581" fmla="*/ 668174 h 6104817"/>
              <a:gd name="connsiteX1582" fmla="*/ 3010319 w 8006537"/>
              <a:gd name="connsiteY1582" fmla="*/ 648968 h 6104817"/>
              <a:gd name="connsiteX1583" fmla="*/ 3027299 w 8006537"/>
              <a:gd name="connsiteY1583" fmla="*/ 624682 h 6104817"/>
              <a:gd name="connsiteX1584" fmla="*/ 3049650 w 8006537"/>
              <a:gd name="connsiteY1584" fmla="*/ 654772 h 6104817"/>
              <a:gd name="connsiteX1585" fmla="*/ 3070498 w 8006537"/>
              <a:gd name="connsiteY1585" fmla="*/ 604265 h 6104817"/>
              <a:gd name="connsiteX1586" fmla="*/ 3085111 w 8006537"/>
              <a:gd name="connsiteY1586" fmla="*/ 686796 h 6104817"/>
              <a:gd name="connsiteX1587" fmla="*/ 3105366 w 8006537"/>
              <a:gd name="connsiteY1587" fmla="*/ 617602 h 6104817"/>
              <a:gd name="connsiteX1588" fmla="*/ 3104905 w 8006537"/>
              <a:gd name="connsiteY1588" fmla="*/ 611382 h 6104817"/>
              <a:gd name="connsiteX1589" fmla="*/ 3108924 w 8006537"/>
              <a:gd name="connsiteY1589" fmla="*/ 633605 h 6104817"/>
              <a:gd name="connsiteX1590" fmla="*/ 3115201 w 8006537"/>
              <a:gd name="connsiteY1590" fmla="*/ 664445 h 6104817"/>
              <a:gd name="connsiteX1591" fmla="*/ 3134115 w 8006537"/>
              <a:gd name="connsiteY1591" fmla="*/ 627048 h 6104817"/>
              <a:gd name="connsiteX1592" fmla="*/ 3158832 w 8006537"/>
              <a:gd name="connsiteY1592" fmla="*/ 550321 h 6104817"/>
              <a:gd name="connsiteX1593" fmla="*/ 3173445 w 8006537"/>
              <a:gd name="connsiteY1593" fmla="*/ 632852 h 6104817"/>
              <a:gd name="connsiteX1594" fmla="*/ 3213640 w 8006537"/>
              <a:gd name="connsiteY1594" fmla="*/ 451244 h 6104817"/>
              <a:gd name="connsiteX1595" fmla="*/ 3238357 w 8006537"/>
              <a:gd name="connsiteY1595" fmla="*/ 374517 h 6104817"/>
              <a:gd name="connsiteX1596" fmla="*/ 3279190 w 8006537"/>
              <a:gd name="connsiteY1596" fmla="*/ 460917 h 6104817"/>
              <a:gd name="connsiteX1597" fmla="*/ 3298105 w 8006537"/>
              <a:gd name="connsiteY1597" fmla="*/ 423520 h 6104817"/>
              <a:gd name="connsiteX1598" fmla="*/ 3303477 w 8006537"/>
              <a:gd name="connsiteY1598" fmla="*/ 477896 h 6104817"/>
              <a:gd name="connsiteX1599" fmla="*/ 3311053 w 8006537"/>
              <a:gd name="connsiteY1599" fmla="*/ 523632 h 6104817"/>
              <a:gd name="connsiteX1600" fmla="*/ 3310368 w 8006537"/>
              <a:gd name="connsiteY1600" fmla="*/ 513847 h 6104817"/>
              <a:gd name="connsiteX1601" fmla="*/ 3311534 w 8006537"/>
              <a:gd name="connsiteY1601" fmla="*/ 526249 h 6104817"/>
              <a:gd name="connsiteX1602" fmla="*/ 3316155 w 8006537"/>
              <a:gd name="connsiteY1602" fmla="*/ 573536 h 6104817"/>
              <a:gd name="connsiteX1603" fmla="*/ 3350545 w 8006537"/>
              <a:gd name="connsiteY1603" fmla="*/ 431259 h 6104817"/>
              <a:gd name="connsiteX1604" fmla="*/ 3379133 w 8006537"/>
              <a:gd name="connsiteY1604" fmla="*/ 328312 h 6104817"/>
              <a:gd name="connsiteX1605" fmla="*/ 3384504 w 8006537"/>
              <a:gd name="connsiteY1605" fmla="*/ 382687 h 6104817"/>
              <a:gd name="connsiteX1606" fmla="*/ 3391379 w 8006537"/>
              <a:gd name="connsiteY1606" fmla="*/ 517658 h 6104817"/>
              <a:gd name="connsiteX1607" fmla="*/ 3433507 w 8006537"/>
              <a:gd name="connsiteY1607" fmla="*/ 322940 h 6104817"/>
              <a:gd name="connsiteX1608" fmla="*/ 3458225 w 8006537"/>
              <a:gd name="connsiteY1608" fmla="*/ 246214 h 6104817"/>
              <a:gd name="connsiteX1609" fmla="*/ 3463598 w 8006537"/>
              <a:gd name="connsiteY1609" fmla="*/ 300588 h 6104817"/>
              <a:gd name="connsiteX1610" fmla="*/ 3474341 w 8006537"/>
              <a:gd name="connsiteY1610" fmla="*/ 409340 h 6104817"/>
              <a:gd name="connsiteX1611" fmla="*/ 3502928 w 8006537"/>
              <a:gd name="connsiteY1611" fmla="*/ 306392 h 6104817"/>
              <a:gd name="connsiteX1612" fmla="*/ 3504430 w 8006537"/>
              <a:gd name="connsiteY1612" fmla="*/ 386988 h 6104817"/>
              <a:gd name="connsiteX1613" fmla="*/ 3534520 w 8006537"/>
              <a:gd name="connsiteY1613" fmla="*/ 364637 h 6104817"/>
              <a:gd name="connsiteX1614" fmla="*/ 3556439 w 8006537"/>
              <a:gd name="connsiteY1614" fmla="*/ 488433 h 6104817"/>
              <a:gd name="connsiteX1615" fmla="*/ 3563746 w 8006537"/>
              <a:gd name="connsiteY1615" fmla="*/ 529698 h 6104817"/>
              <a:gd name="connsiteX1616" fmla="*/ 3613182 w 8006537"/>
              <a:gd name="connsiteY1616" fmla="*/ 376245 h 6104817"/>
              <a:gd name="connsiteX1617" fmla="*/ 3619474 w 8006537"/>
              <a:gd name="connsiteY1617" fmla="*/ 352626 h 6104817"/>
              <a:gd name="connsiteX1618" fmla="*/ 3619791 w 8006537"/>
              <a:gd name="connsiteY1618" fmla="*/ 352966 h 6104817"/>
              <a:gd name="connsiteX1619" fmla="*/ 3649075 w 8006537"/>
              <a:gd name="connsiteY1619" fmla="*/ 314562 h 6104817"/>
              <a:gd name="connsiteX1620" fmla="*/ 3667988 w 8006537"/>
              <a:gd name="connsiteY1620" fmla="*/ 277167 h 6104817"/>
              <a:gd name="connsiteX1621" fmla="*/ 3732037 w 8006537"/>
              <a:gd name="connsiteY1621" fmla="*/ 206244 h 6104817"/>
              <a:gd name="connsiteX1622" fmla="*/ 3750866 w 8006537"/>
              <a:gd name="connsiteY1622" fmla="*/ 175990 h 6104817"/>
              <a:gd name="connsiteX1623" fmla="*/ 3761743 w 8006537"/>
              <a:gd name="connsiteY1623" fmla="*/ 155957 h 6104817"/>
              <a:gd name="connsiteX1624" fmla="*/ 3763329 w 8006537"/>
              <a:gd name="connsiteY1624" fmla="*/ 164395 h 6104817"/>
              <a:gd name="connsiteX1625" fmla="*/ 3726233 w 8006537"/>
              <a:gd name="connsiteY1625" fmla="*/ 245574 h 6104817"/>
              <a:gd name="connsiteX1626" fmla="*/ 3707319 w 8006537"/>
              <a:gd name="connsiteY1626" fmla="*/ 282971 h 6104817"/>
              <a:gd name="connsiteX1627" fmla="*/ 3688406 w 8006537"/>
              <a:gd name="connsiteY1627" fmla="*/ 320366 h 6104817"/>
              <a:gd name="connsiteX1628" fmla="*/ 3731605 w 8006537"/>
              <a:gd name="connsiteY1628" fmla="*/ 299950 h 6104817"/>
              <a:gd name="connsiteX1629" fmla="*/ 3814135 w 8006537"/>
              <a:gd name="connsiteY1629" fmla="*/ 285336 h 6104817"/>
              <a:gd name="connsiteX1630" fmla="*/ 3795222 w 8006537"/>
              <a:gd name="connsiteY1630" fmla="*/ 322733 h 6104817"/>
              <a:gd name="connsiteX1631" fmla="*/ 3763198 w 8006537"/>
              <a:gd name="connsiteY1631" fmla="*/ 358194 h 6104817"/>
              <a:gd name="connsiteX1632" fmla="*/ 3806397 w 8006537"/>
              <a:gd name="connsiteY1632" fmla="*/ 337777 h 6104817"/>
              <a:gd name="connsiteX1633" fmla="*/ 3860773 w 8006537"/>
              <a:gd name="connsiteY1633" fmla="*/ 332406 h 6104817"/>
              <a:gd name="connsiteX1634" fmla="*/ 3902037 w 8006537"/>
              <a:gd name="connsiteY1634" fmla="*/ 325099 h 6104817"/>
              <a:gd name="connsiteX1635" fmla="*/ 3858838 w 8006537"/>
              <a:gd name="connsiteY1635" fmla="*/ 345516 h 6104817"/>
              <a:gd name="connsiteX1636" fmla="*/ 3828748 w 8006537"/>
              <a:gd name="connsiteY1636" fmla="*/ 367867 h 6104817"/>
              <a:gd name="connsiteX1637" fmla="*/ 3851100 w 8006537"/>
              <a:gd name="connsiteY1637" fmla="*/ 397957 h 6104817"/>
              <a:gd name="connsiteX1638" fmla="*/ 3892364 w 8006537"/>
              <a:gd name="connsiteY1638" fmla="*/ 390651 h 6104817"/>
              <a:gd name="connsiteX1639" fmla="*/ 3873451 w 8006537"/>
              <a:gd name="connsiteY1639" fmla="*/ 428046 h 6104817"/>
              <a:gd name="connsiteX1640" fmla="*/ 3914716 w 8006537"/>
              <a:gd name="connsiteY1640" fmla="*/ 420740 h 6104817"/>
              <a:gd name="connsiteX1641" fmla="*/ 3895802 w 8006537"/>
              <a:gd name="connsiteY1641" fmla="*/ 458135 h 6104817"/>
              <a:gd name="connsiteX1642" fmla="*/ 3918153 w 8006537"/>
              <a:gd name="connsiteY1642" fmla="*/ 488225 h 6104817"/>
              <a:gd name="connsiteX1643" fmla="*/ 3933744 w 8006537"/>
              <a:gd name="connsiteY1643" fmla="*/ 486806 h 6104817"/>
              <a:gd name="connsiteX1644" fmla="*/ 3933775 w 8006537"/>
              <a:gd name="connsiteY1644" fmla="*/ 486038 h 6104817"/>
              <a:gd name="connsiteX1645" fmla="*/ 3933938 w 8006537"/>
              <a:gd name="connsiteY1645" fmla="*/ 484827 h 6104817"/>
              <a:gd name="connsiteX1646" fmla="*/ 3940255 w 8006537"/>
              <a:gd name="connsiteY1646" fmla="*/ 485268 h 6104817"/>
              <a:gd name="connsiteX1647" fmla="*/ 3950047 w 8006537"/>
              <a:gd name="connsiteY1647" fmla="*/ 483219 h 6104817"/>
              <a:gd name="connsiteX1648" fmla="*/ 3963519 w 8006537"/>
              <a:gd name="connsiteY1648" fmla="*/ 479493 h 6104817"/>
              <a:gd name="connsiteX1649" fmla="*/ 3976792 w 8006537"/>
              <a:gd name="connsiteY1649" fmla="*/ 457547 h 6104817"/>
              <a:gd name="connsiteX1650" fmla="*/ 3983763 w 8006537"/>
              <a:gd name="connsiteY1650" fmla="*/ 449947 h 6104817"/>
              <a:gd name="connsiteX1651" fmla="*/ 3990664 w 8006537"/>
              <a:gd name="connsiteY1651" fmla="*/ 470936 h 6104817"/>
              <a:gd name="connsiteX1652" fmla="*/ 4001168 w 8006537"/>
              <a:gd name="connsiteY1652" fmla="*/ 467472 h 6104817"/>
              <a:gd name="connsiteX1653" fmla="*/ 4015729 w 8006537"/>
              <a:gd name="connsiteY1653" fmla="*/ 462436 h 6104817"/>
              <a:gd name="connsiteX1654" fmla="*/ 4056994 w 8006537"/>
              <a:gd name="connsiteY1654" fmla="*/ 455130 h 6104817"/>
              <a:gd name="connsiteX1655" fmla="*/ 4024969 w 8006537"/>
              <a:gd name="connsiteY1655" fmla="*/ 490592 h 6104817"/>
              <a:gd name="connsiteX1656" fmla="*/ 4025302 w 8006537"/>
              <a:gd name="connsiteY1656" fmla="*/ 491518 h 6104817"/>
              <a:gd name="connsiteX1657" fmla="*/ 4031273 w 8006537"/>
              <a:gd name="connsiteY1657" fmla="*/ 487141 h 6104817"/>
              <a:gd name="connsiteX1658" fmla="*/ 4037177 w 8006537"/>
              <a:gd name="connsiteY1658" fmla="*/ 490606 h 6104817"/>
              <a:gd name="connsiteX1659" fmla="*/ 4031878 w 8006537"/>
              <a:gd name="connsiteY1659" fmla="*/ 508624 h 6104817"/>
              <a:gd name="connsiteX1660" fmla="*/ 4047321 w 8006537"/>
              <a:gd name="connsiteY1660" fmla="*/ 520681 h 6104817"/>
              <a:gd name="connsiteX1661" fmla="*/ 4054059 w 8006537"/>
              <a:gd name="connsiteY1661" fmla="*/ 523014 h 6104817"/>
              <a:gd name="connsiteX1662" fmla="*/ 4056815 w 8006537"/>
              <a:gd name="connsiteY1662" fmla="*/ 519740 h 6104817"/>
              <a:gd name="connsiteX1663" fmla="*/ 4054498 w 8006537"/>
              <a:gd name="connsiteY1663" fmla="*/ 523166 h 6104817"/>
              <a:gd name="connsiteX1664" fmla="*/ 4088892 w 8006537"/>
              <a:gd name="connsiteY1664" fmla="*/ 535072 h 6104817"/>
              <a:gd name="connsiteX1665" fmla="*/ 4105459 w 8006537"/>
              <a:gd name="connsiteY1665" fmla="*/ 520316 h 6104817"/>
              <a:gd name="connsiteX1666" fmla="*/ 4138060 w 8006537"/>
              <a:gd name="connsiteY1666" fmla="*/ 513746 h 6104817"/>
              <a:gd name="connsiteX1667" fmla="*/ 4137821 w 8006537"/>
              <a:gd name="connsiteY1667" fmla="*/ 533944 h 6104817"/>
              <a:gd name="connsiteX1668" fmla="*/ 4129273 w 8006537"/>
              <a:gd name="connsiteY1668" fmla="*/ 545372 h 6104817"/>
              <a:gd name="connsiteX1669" fmla="*/ 4137158 w 8006537"/>
              <a:gd name="connsiteY1669" fmla="*/ 547334 h 6104817"/>
              <a:gd name="connsiteX1670" fmla="*/ 4116555 w 8006537"/>
              <a:gd name="connsiteY1670" fmla="*/ 563553 h 6104817"/>
              <a:gd name="connsiteX1671" fmla="*/ 4109221 w 8006537"/>
              <a:gd name="connsiteY1671" fmla="*/ 570970 h 6104817"/>
              <a:gd name="connsiteX1672" fmla="*/ 4246500 w 8006537"/>
              <a:gd name="connsiteY1672" fmla="*/ 481172 h 6104817"/>
              <a:gd name="connsiteX1673" fmla="*/ 4265010 w 8006537"/>
              <a:gd name="connsiteY1673" fmla="*/ 466355 h 6104817"/>
              <a:gd name="connsiteX1674" fmla="*/ 4281078 w 8006537"/>
              <a:gd name="connsiteY1674" fmla="*/ 452202 h 6104817"/>
              <a:gd name="connsiteX1675" fmla="*/ 4276135 w 8006537"/>
              <a:gd name="connsiteY1675" fmla="*/ 444107 h 6104817"/>
              <a:gd name="connsiteX1676" fmla="*/ 4230218 w 8006537"/>
              <a:gd name="connsiteY1676" fmla="*/ 367003 h 6104817"/>
              <a:gd name="connsiteX1677" fmla="*/ 4275386 w 8006537"/>
              <a:gd name="connsiteY1677" fmla="*/ 382585 h 6104817"/>
              <a:gd name="connsiteX1678" fmla="*/ 4331101 w 8006537"/>
              <a:gd name="connsiteY1678" fmla="*/ 390142 h 6104817"/>
              <a:gd name="connsiteX1679" fmla="*/ 4448036 w 8006537"/>
              <a:gd name="connsiteY1679" fmla="*/ 434372 h 6104817"/>
              <a:gd name="connsiteX1680" fmla="*/ 4483358 w 8006537"/>
              <a:gd name="connsiteY1680" fmla="*/ 450878 h 6104817"/>
              <a:gd name="connsiteX1681" fmla="*/ 4495608 w 8006537"/>
              <a:gd name="connsiteY1681" fmla="*/ 454959 h 6104817"/>
              <a:gd name="connsiteX1682" fmla="*/ 4506481 w 8006537"/>
              <a:gd name="connsiteY1682" fmla="*/ 464287 h 6104817"/>
              <a:gd name="connsiteX1683" fmla="*/ 4527829 w 8006537"/>
              <a:gd name="connsiteY1683" fmla="*/ 473564 h 6104817"/>
              <a:gd name="connsiteX1684" fmla="*/ 4534415 w 8006537"/>
              <a:gd name="connsiteY1684" fmla="*/ 467071 h 6104817"/>
              <a:gd name="connsiteX1685" fmla="*/ 4544865 w 8006537"/>
              <a:gd name="connsiteY1685" fmla="*/ 470473 h 6104817"/>
              <a:gd name="connsiteX1686" fmla="*/ 4556945 w 8006537"/>
              <a:gd name="connsiteY1686" fmla="*/ 468057 h 6104817"/>
              <a:gd name="connsiteX1687" fmla="*/ 4546478 w 8006537"/>
              <a:gd name="connsiteY1687" fmla="*/ 452242 h 6104817"/>
              <a:gd name="connsiteX1688" fmla="*/ 4556825 w 8006537"/>
              <a:gd name="connsiteY1688" fmla="*/ 438262 h 6104817"/>
              <a:gd name="connsiteX1689" fmla="*/ 4585592 w 8006537"/>
              <a:gd name="connsiteY1689" fmla="*/ 396290 h 6104817"/>
              <a:gd name="connsiteX1690" fmla="*/ 4635799 w 8006537"/>
              <a:gd name="connsiteY1690" fmla="*/ 374731 h 6104817"/>
              <a:gd name="connsiteX1691" fmla="*/ 4683487 w 8006537"/>
              <a:gd name="connsiteY1691" fmla="*/ 371742 h 6104817"/>
              <a:gd name="connsiteX1692" fmla="*/ 4628242 w 8006537"/>
              <a:gd name="connsiteY1692" fmla="*/ 430444 h 6104817"/>
              <a:gd name="connsiteX1693" fmla="*/ 4678449 w 8006537"/>
              <a:gd name="connsiteY1693" fmla="*/ 408886 h 6104817"/>
              <a:gd name="connsiteX1694" fmla="*/ 4702058 w 8006537"/>
              <a:gd name="connsiteY1694" fmla="*/ 374261 h 6104817"/>
              <a:gd name="connsiteX1695" fmla="*/ 4749746 w 8006537"/>
              <a:gd name="connsiteY1695" fmla="*/ 371273 h 6104817"/>
              <a:gd name="connsiteX1696" fmla="*/ 4831588 w 8006537"/>
              <a:gd name="connsiteY1696" fmla="*/ 325634 h 6104817"/>
              <a:gd name="connsiteX1697" fmla="*/ 4784370 w 8006537"/>
              <a:gd name="connsiteY1697" fmla="*/ 394882 h 6104817"/>
              <a:gd name="connsiteX1698" fmla="*/ 4760760 w 8006537"/>
              <a:gd name="connsiteY1698" fmla="*/ 429506 h 6104817"/>
              <a:gd name="connsiteX1699" fmla="*/ 4853149 w 8006537"/>
              <a:gd name="connsiteY1699" fmla="*/ 375841 h 6104817"/>
              <a:gd name="connsiteX1700" fmla="*/ 4829539 w 8006537"/>
              <a:gd name="connsiteY1700" fmla="*/ 410465 h 6104817"/>
              <a:gd name="connsiteX1701" fmla="*/ 4924034 w 8006537"/>
              <a:gd name="connsiteY1701" fmla="*/ 348938 h 6104817"/>
              <a:gd name="connsiteX1702" fmla="*/ 4926551 w 8006537"/>
              <a:gd name="connsiteY1702" fmla="*/ 347192 h 6104817"/>
              <a:gd name="connsiteX1703" fmla="*/ 4877608 w 8006537"/>
              <a:gd name="connsiteY1703" fmla="*/ 288770 h 6104817"/>
              <a:gd name="connsiteX1704" fmla="*/ 4915856 w 8006537"/>
              <a:gd name="connsiteY1704" fmla="*/ 324922 h 6104817"/>
              <a:gd name="connsiteX1705" fmla="*/ 4934245 w 8006537"/>
              <a:gd name="connsiteY1705" fmla="*/ 341855 h 6104817"/>
              <a:gd name="connsiteX1706" fmla="*/ 4959354 w 8006537"/>
              <a:gd name="connsiteY1706" fmla="*/ 324438 h 6104817"/>
              <a:gd name="connsiteX1707" fmla="*/ 4911762 w 8006537"/>
              <a:gd name="connsiteY1707" fmla="*/ 246121 h 6104817"/>
              <a:gd name="connsiteX1708" fmla="*/ 4970465 w 8006537"/>
              <a:gd name="connsiteY1708" fmla="*/ 301365 h 6104817"/>
              <a:gd name="connsiteX1709" fmla="*/ 4924826 w 8006537"/>
              <a:gd name="connsiteY1709" fmla="*/ 219523 h 6104817"/>
              <a:gd name="connsiteX1710" fmla="*/ 4936903 w 8006537"/>
              <a:gd name="connsiteY1710" fmla="*/ 174599 h 6104817"/>
              <a:gd name="connsiteX1711" fmla="*/ 4983985 w 8006537"/>
              <a:gd name="connsiteY1711" fmla="*/ 253979 h 6104817"/>
              <a:gd name="connsiteX1712" fmla="*/ 5012117 w 8006537"/>
              <a:gd name="connsiteY1712" fmla="*/ 287835 h 6104817"/>
              <a:gd name="connsiteX1713" fmla="*/ 5016832 w 8006537"/>
              <a:gd name="connsiteY1713" fmla="*/ 284564 h 6104817"/>
              <a:gd name="connsiteX1714" fmla="*/ 5055117 w 8006537"/>
              <a:gd name="connsiteY1714" fmla="*/ 263216 h 6104817"/>
              <a:gd name="connsiteX1715" fmla="*/ 5049403 w 8006537"/>
              <a:gd name="connsiteY1715" fmla="*/ 248653 h 6104817"/>
              <a:gd name="connsiteX1716" fmla="*/ 5030746 w 8006537"/>
              <a:gd name="connsiteY1716" fmla="*/ 205519 h 6104817"/>
              <a:gd name="connsiteX1717" fmla="*/ 5073397 w 8006537"/>
              <a:gd name="connsiteY1717" fmla="*/ 239674 h 6104817"/>
              <a:gd name="connsiteX1718" fmla="*/ 5081078 w 8006537"/>
              <a:gd name="connsiteY1718" fmla="*/ 248738 h 6104817"/>
              <a:gd name="connsiteX1719" fmla="*/ 5098674 w 8006537"/>
              <a:gd name="connsiteY1719" fmla="*/ 238926 h 6104817"/>
              <a:gd name="connsiteX1720" fmla="*/ 5139982 w 8006537"/>
              <a:gd name="connsiteY1720" fmla="*/ 216476 h 6104817"/>
              <a:gd name="connsiteX1721" fmla="*/ 5144666 w 8006537"/>
              <a:gd name="connsiteY1721" fmla="*/ 214050 h 6104817"/>
              <a:gd name="connsiteX1722" fmla="*/ 5136667 w 8006537"/>
              <a:gd name="connsiteY1722" fmla="*/ 191517 h 6104817"/>
              <a:gd name="connsiteX1723" fmla="*/ 5149263 w 8006537"/>
              <a:gd name="connsiteY1723" fmla="*/ 98660 h 6104817"/>
              <a:gd name="connsiteX1724" fmla="*/ 5149426 w 8006537"/>
              <a:gd name="connsiteY1724" fmla="*/ 97450 h 6104817"/>
              <a:gd name="connsiteX1725" fmla="*/ 5155743 w 8006537"/>
              <a:gd name="connsiteY1725" fmla="*/ 97891 h 6104817"/>
              <a:gd name="connsiteX1726" fmla="*/ 5178378 w 8006537"/>
              <a:gd name="connsiteY1726" fmla="*/ 93153 h 6104817"/>
              <a:gd name="connsiteX1727" fmla="*/ 5207496 w 8006537"/>
              <a:gd name="connsiteY1727" fmla="*/ 87646 h 6104817"/>
              <a:gd name="connsiteX1728" fmla="*/ 5202457 w 8006537"/>
              <a:gd name="connsiteY1728" fmla="*/ 124788 h 6104817"/>
              <a:gd name="connsiteX1729" fmla="*/ 5252664 w 8006537"/>
              <a:gd name="connsiteY1729" fmla="*/ 103229 h 6104817"/>
              <a:gd name="connsiteX1730" fmla="*/ 5205446 w 8006537"/>
              <a:gd name="connsiteY1730" fmla="*/ 172476 h 6104817"/>
              <a:gd name="connsiteX1731" fmla="*/ 5268286 w 8006537"/>
              <a:gd name="connsiteY1731" fmla="*/ 137134 h 6104817"/>
              <a:gd name="connsiteX1732" fmla="*/ 5272303 w 8006537"/>
              <a:gd name="connsiteY1732" fmla="*/ 132362 h 6104817"/>
              <a:gd name="connsiteX1733" fmla="*/ 5259649 w 8006537"/>
              <a:gd name="connsiteY1733" fmla="*/ 151067 h 6104817"/>
              <a:gd name="connsiteX1734" fmla="*/ 5242589 w 8006537"/>
              <a:gd name="connsiteY1734" fmla="*/ 177514 h 6104817"/>
              <a:gd name="connsiteX1735" fmla="*/ 5282251 w 8006537"/>
              <a:gd name="connsiteY1735" fmla="*/ 163980 h 6104817"/>
              <a:gd name="connsiteX1736" fmla="*/ 5353547 w 8006537"/>
              <a:gd name="connsiteY1736" fmla="*/ 126368 h 6104817"/>
              <a:gd name="connsiteX1737" fmla="*/ 5306328 w 8006537"/>
              <a:gd name="connsiteY1737" fmla="*/ 195615 h 6104817"/>
              <a:gd name="connsiteX1738" fmla="*/ 5461987 w 8006537"/>
              <a:gd name="connsiteY1738" fmla="*/ 93794 h 6104817"/>
              <a:gd name="connsiteX1739" fmla="*/ 5518499 w 8006537"/>
              <a:gd name="connsiteY1739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366494 w 8006537"/>
              <a:gd name="connsiteY771" fmla="*/ 596117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325134 w 8006537"/>
              <a:gd name="connsiteY924" fmla="*/ 250749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1235498 w 8006537"/>
              <a:gd name="connsiteY1460" fmla="*/ 2754548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366494 w 8006537"/>
              <a:gd name="connsiteY771" fmla="*/ 596117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325134 w 8006537"/>
              <a:gd name="connsiteY924" fmla="*/ 250749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325134 w 8006537"/>
              <a:gd name="connsiteY924" fmla="*/ 250749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392543 w 8006537"/>
              <a:gd name="connsiteY1040" fmla="*/ 5620530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392543 w 8006537"/>
              <a:gd name="connsiteY1040" fmla="*/ 5620530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2764498 w 8006537"/>
              <a:gd name="connsiteY1211" fmla="*/ 5982877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392543 w 8006537"/>
              <a:gd name="connsiteY1040" fmla="*/ 5620530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2764498 w 8006537"/>
              <a:gd name="connsiteY1211" fmla="*/ 5982877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788461 w 8006537"/>
              <a:gd name="connsiteY1302" fmla="*/ 549232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315808 w 8170456"/>
              <a:gd name="connsiteY0" fmla="*/ 6051760 h 6104817"/>
              <a:gd name="connsiteX1" fmla="*/ 4315959 w 8170456"/>
              <a:gd name="connsiteY1" fmla="*/ 6051808 h 6104817"/>
              <a:gd name="connsiteX2" fmla="*/ 4276202 w 8170456"/>
              <a:gd name="connsiteY2" fmla="*/ 6065060 h 6104817"/>
              <a:gd name="connsiteX3" fmla="*/ 4315808 w 8170456"/>
              <a:gd name="connsiteY3" fmla="*/ 6051760 h 6104817"/>
              <a:gd name="connsiteX4" fmla="*/ 4978568 w 8170456"/>
              <a:gd name="connsiteY4" fmla="*/ 5972295 h 6104817"/>
              <a:gd name="connsiteX5" fmla="*/ 4914588 w 8170456"/>
              <a:gd name="connsiteY5" fmla="*/ 6010797 h 6104817"/>
              <a:gd name="connsiteX6" fmla="*/ 4899187 w 8170456"/>
              <a:gd name="connsiteY6" fmla="*/ 6012040 h 6104817"/>
              <a:gd name="connsiteX7" fmla="*/ 4912307 w 8170456"/>
              <a:gd name="connsiteY7" fmla="*/ 5998799 h 6104817"/>
              <a:gd name="connsiteX8" fmla="*/ 4978568 w 8170456"/>
              <a:gd name="connsiteY8" fmla="*/ 5972295 h 6104817"/>
              <a:gd name="connsiteX9" fmla="*/ 2506230 w 8170456"/>
              <a:gd name="connsiteY9" fmla="*/ 5536597 h 6104817"/>
              <a:gd name="connsiteX10" fmla="*/ 2575406 w 8170456"/>
              <a:gd name="connsiteY10" fmla="*/ 5554139 h 6104817"/>
              <a:gd name="connsiteX11" fmla="*/ 2501017 w 8170456"/>
              <a:gd name="connsiteY11" fmla="*/ 5547642 h 6104817"/>
              <a:gd name="connsiteX12" fmla="*/ 2487831 w 8170456"/>
              <a:gd name="connsiteY12" fmla="*/ 5539587 h 6104817"/>
              <a:gd name="connsiteX13" fmla="*/ 2506230 w 8170456"/>
              <a:gd name="connsiteY13" fmla="*/ 5536597 h 6104817"/>
              <a:gd name="connsiteX14" fmla="*/ 3614730 w 8170456"/>
              <a:gd name="connsiteY14" fmla="*/ 5669513 h 6104817"/>
              <a:gd name="connsiteX15" fmla="*/ 3614882 w 8170456"/>
              <a:gd name="connsiteY15" fmla="*/ 5669561 h 6104817"/>
              <a:gd name="connsiteX16" fmla="*/ 3575125 w 8170456"/>
              <a:gd name="connsiteY16" fmla="*/ 5682813 h 6104817"/>
              <a:gd name="connsiteX17" fmla="*/ 3614730 w 8170456"/>
              <a:gd name="connsiteY17" fmla="*/ 5669513 h 6104817"/>
              <a:gd name="connsiteX18" fmla="*/ 5487308 w 8170456"/>
              <a:gd name="connsiteY18" fmla="*/ 5785600 h 6104817"/>
              <a:gd name="connsiteX19" fmla="*/ 5487459 w 8170456"/>
              <a:gd name="connsiteY19" fmla="*/ 5785648 h 6104817"/>
              <a:gd name="connsiteX20" fmla="*/ 5447702 w 8170456"/>
              <a:gd name="connsiteY20" fmla="*/ 5798900 h 6104817"/>
              <a:gd name="connsiteX21" fmla="*/ 5487308 w 8170456"/>
              <a:gd name="connsiteY21" fmla="*/ 5785600 h 6104817"/>
              <a:gd name="connsiteX22" fmla="*/ 1952837 w 8170456"/>
              <a:gd name="connsiteY22" fmla="*/ 5216010 h 6104817"/>
              <a:gd name="connsiteX23" fmla="*/ 1992690 w 8170456"/>
              <a:gd name="connsiteY23" fmla="*/ 5228551 h 6104817"/>
              <a:gd name="connsiteX24" fmla="*/ 1992783 w 8170456"/>
              <a:gd name="connsiteY24" fmla="*/ 5228679 h 6104817"/>
              <a:gd name="connsiteX25" fmla="*/ 1952837 w 8170456"/>
              <a:gd name="connsiteY25" fmla="*/ 5216010 h 6104817"/>
              <a:gd name="connsiteX26" fmla="*/ 1402279 w 8170456"/>
              <a:gd name="connsiteY26" fmla="*/ 5062736 h 6104817"/>
              <a:gd name="connsiteX27" fmla="*/ 1471454 w 8170456"/>
              <a:gd name="connsiteY27" fmla="*/ 5080278 h 6104817"/>
              <a:gd name="connsiteX28" fmla="*/ 1397066 w 8170456"/>
              <a:gd name="connsiteY28" fmla="*/ 5073780 h 6104817"/>
              <a:gd name="connsiteX29" fmla="*/ 1383880 w 8170456"/>
              <a:gd name="connsiteY29" fmla="*/ 5065726 h 6104817"/>
              <a:gd name="connsiteX30" fmla="*/ 1402279 w 8170456"/>
              <a:gd name="connsiteY30" fmla="*/ 5062736 h 6104817"/>
              <a:gd name="connsiteX31" fmla="*/ 6150068 w 8170456"/>
              <a:gd name="connsiteY31" fmla="*/ 5706135 h 6104817"/>
              <a:gd name="connsiteX32" fmla="*/ 6086088 w 8170456"/>
              <a:gd name="connsiteY32" fmla="*/ 5744637 h 6104817"/>
              <a:gd name="connsiteX33" fmla="*/ 6070687 w 8170456"/>
              <a:gd name="connsiteY33" fmla="*/ 5745880 h 6104817"/>
              <a:gd name="connsiteX34" fmla="*/ 6083806 w 8170456"/>
              <a:gd name="connsiteY34" fmla="*/ 5732639 h 6104817"/>
              <a:gd name="connsiteX35" fmla="*/ 6150068 w 8170456"/>
              <a:gd name="connsiteY35" fmla="*/ 5706135 h 6104817"/>
              <a:gd name="connsiteX36" fmla="*/ 2965948 w 8170456"/>
              <a:gd name="connsiteY36" fmla="*/ 5211594 h 6104817"/>
              <a:gd name="connsiteX37" fmla="*/ 2968078 w 8170456"/>
              <a:gd name="connsiteY37" fmla="*/ 5217050 h 6104817"/>
              <a:gd name="connsiteX38" fmla="*/ 2976021 w 8170456"/>
              <a:gd name="connsiteY38" fmla="*/ 5226400 h 6104817"/>
              <a:gd name="connsiteX39" fmla="*/ 2969992 w 8170456"/>
              <a:gd name="connsiteY39" fmla="*/ 5216395 h 6104817"/>
              <a:gd name="connsiteX40" fmla="*/ 2965948 w 8170456"/>
              <a:gd name="connsiteY40" fmla="*/ 5211594 h 6104817"/>
              <a:gd name="connsiteX41" fmla="*/ 848886 w 8170456"/>
              <a:gd name="connsiteY41" fmla="*/ 4742148 h 6104817"/>
              <a:gd name="connsiteX42" fmla="*/ 888738 w 8170456"/>
              <a:gd name="connsiteY42" fmla="*/ 4754690 h 6104817"/>
              <a:gd name="connsiteX43" fmla="*/ 888832 w 8170456"/>
              <a:gd name="connsiteY43" fmla="*/ 4754818 h 6104817"/>
              <a:gd name="connsiteX44" fmla="*/ 848886 w 8170456"/>
              <a:gd name="connsiteY44" fmla="*/ 4742148 h 6104817"/>
              <a:gd name="connsiteX45" fmla="*/ 6264405 w 8170456"/>
              <a:gd name="connsiteY45" fmla="*/ 5199392 h 6104817"/>
              <a:gd name="connsiteX46" fmla="*/ 6269337 w 8170456"/>
              <a:gd name="connsiteY46" fmla="*/ 5202552 h 6104817"/>
              <a:gd name="connsiteX47" fmla="*/ 6281260 w 8170456"/>
              <a:gd name="connsiteY47" fmla="*/ 5205441 h 6104817"/>
              <a:gd name="connsiteX48" fmla="*/ 6270500 w 8170456"/>
              <a:gd name="connsiteY48" fmla="*/ 5200896 h 6104817"/>
              <a:gd name="connsiteX49" fmla="*/ 6264405 w 8170456"/>
              <a:gd name="connsiteY49" fmla="*/ 5199392 h 6104817"/>
              <a:gd name="connsiteX50" fmla="*/ 6541901 w 8170456"/>
              <a:gd name="connsiteY50" fmla="*/ 5116413 h 6104817"/>
              <a:gd name="connsiteX51" fmla="*/ 6477921 w 8170456"/>
              <a:gd name="connsiteY51" fmla="*/ 5154915 h 6104817"/>
              <a:gd name="connsiteX52" fmla="*/ 6462520 w 8170456"/>
              <a:gd name="connsiteY52" fmla="*/ 5156158 h 6104817"/>
              <a:gd name="connsiteX53" fmla="*/ 6475640 w 8170456"/>
              <a:gd name="connsiteY53" fmla="*/ 5142917 h 6104817"/>
              <a:gd name="connsiteX54" fmla="*/ 6541901 w 8170456"/>
              <a:gd name="connsiteY54" fmla="*/ 5116413 h 6104817"/>
              <a:gd name="connsiteX55" fmla="*/ 3201282 w 8170456"/>
              <a:gd name="connsiteY55" fmla="*/ 4432182 h 6104817"/>
              <a:gd name="connsiteX56" fmla="*/ 3198446 w 8170456"/>
              <a:gd name="connsiteY56" fmla="*/ 4435507 h 6104817"/>
              <a:gd name="connsiteX57" fmla="*/ 3186343 w 8170456"/>
              <a:gd name="connsiteY57" fmla="*/ 4441132 h 6104817"/>
              <a:gd name="connsiteX58" fmla="*/ 3199439 w 8170456"/>
              <a:gd name="connsiteY58" fmla="*/ 4450530 h 6104817"/>
              <a:gd name="connsiteX59" fmla="*/ 3201030 w 8170456"/>
              <a:gd name="connsiteY59" fmla="*/ 4451827 h 6104817"/>
              <a:gd name="connsiteX60" fmla="*/ 3218763 w 8170456"/>
              <a:gd name="connsiteY60" fmla="*/ 4457136 h 6104817"/>
              <a:gd name="connsiteX61" fmla="*/ 3231876 w 8170456"/>
              <a:gd name="connsiteY61" fmla="*/ 4451833 h 6104817"/>
              <a:gd name="connsiteX62" fmla="*/ 3226315 w 8170456"/>
              <a:gd name="connsiteY62" fmla="*/ 4443775 h 6104817"/>
              <a:gd name="connsiteX63" fmla="*/ 3201282 w 8170456"/>
              <a:gd name="connsiteY63" fmla="*/ 4432182 h 6104817"/>
              <a:gd name="connsiteX64" fmla="*/ 506773 w 8170456"/>
              <a:gd name="connsiteY64" fmla="*/ 4020636 h 6104817"/>
              <a:gd name="connsiteX65" fmla="*/ 546625 w 8170456"/>
              <a:gd name="connsiteY65" fmla="*/ 4033177 h 6104817"/>
              <a:gd name="connsiteX66" fmla="*/ 546720 w 8170456"/>
              <a:gd name="connsiteY66" fmla="*/ 4033305 h 6104817"/>
              <a:gd name="connsiteX67" fmla="*/ 506773 w 8170456"/>
              <a:gd name="connsiteY67" fmla="*/ 4020636 h 6104817"/>
              <a:gd name="connsiteX68" fmla="*/ 6930333 w 8170456"/>
              <a:gd name="connsiteY68" fmla="*/ 4915797 h 6104817"/>
              <a:gd name="connsiteX69" fmla="*/ 6930484 w 8170456"/>
              <a:gd name="connsiteY69" fmla="*/ 4915845 h 6104817"/>
              <a:gd name="connsiteX70" fmla="*/ 6890727 w 8170456"/>
              <a:gd name="connsiteY70" fmla="*/ 4929097 h 6104817"/>
              <a:gd name="connsiteX71" fmla="*/ 6930333 w 8170456"/>
              <a:gd name="connsiteY71" fmla="*/ 4915797 h 6104817"/>
              <a:gd name="connsiteX72" fmla="*/ 3140675 w 8170456"/>
              <a:gd name="connsiteY72" fmla="*/ 4334331 h 6104817"/>
              <a:gd name="connsiteX73" fmla="*/ 3130460 w 8170456"/>
              <a:gd name="connsiteY73" fmla="*/ 4335039 h 6104817"/>
              <a:gd name="connsiteX74" fmla="*/ 3130473 w 8170456"/>
              <a:gd name="connsiteY74" fmla="*/ 4333548 h 6104817"/>
              <a:gd name="connsiteX75" fmla="*/ 3127028 w 8170456"/>
              <a:gd name="connsiteY75" fmla="*/ 4334380 h 6104817"/>
              <a:gd name="connsiteX76" fmla="*/ 3130149 w 8170456"/>
              <a:gd name="connsiteY76" fmla="*/ 4335060 h 6104817"/>
              <a:gd name="connsiteX77" fmla="*/ 3130460 w 8170456"/>
              <a:gd name="connsiteY77" fmla="*/ 4335039 h 6104817"/>
              <a:gd name="connsiteX78" fmla="*/ 3130314 w 8170456"/>
              <a:gd name="connsiteY78" fmla="*/ 4351949 h 6104817"/>
              <a:gd name="connsiteX79" fmla="*/ 3139309 w 8170456"/>
              <a:gd name="connsiteY79" fmla="*/ 4350529 h 6104817"/>
              <a:gd name="connsiteX80" fmla="*/ 3155136 w 8170456"/>
              <a:gd name="connsiteY80" fmla="*/ 4352036 h 6104817"/>
              <a:gd name="connsiteX81" fmla="*/ 3165003 w 8170456"/>
              <a:gd name="connsiteY81" fmla="*/ 4353761 h 6104817"/>
              <a:gd name="connsiteX82" fmla="*/ 3178243 w 8170456"/>
              <a:gd name="connsiteY82" fmla="*/ 4345720 h 6104817"/>
              <a:gd name="connsiteX83" fmla="*/ 3172902 w 8170456"/>
              <a:gd name="connsiteY83" fmla="*/ 4341619 h 6104817"/>
              <a:gd name="connsiteX84" fmla="*/ 3160347 w 8170456"/>
              <a:gd name="connsiteY84" fmla="*/ 4337884 h 6104817"/>
              <a:gd name="connsiteX85" fmla="*/ 3140675 w 8170456"/>
              <a:gd name="connsiteY85" fmla="*/ 4334331 h 6104817"/>
              <a:gd name="connsiteX86" fmla="*/ 6638936 w 8170456"/>
              <a:gd name="connsiteY86" fmla="*/ 4756819 h 6104817"/>
              <a:gd name="connsiteX87" fmla="*/ 6636027 w 8170456"/>
              <a:gd name="connsiteY87" fmla="*/ 4756744 h 6104817"/>
              <a:gd name="connsiteX88" fmla="*/ 6634666 w 8170456"/>
              <a:gd name="connsiteY88" fmla="*/ 4758604 h 6104817"/>
              <a:gd name="connsiteX89" fmla="*/ 6622546 w 8170456"/>
              <a:gd name="connsiteY89" fmla="*/ 4770486 h 6104817"/>
              <a:gd name="connsiteX90" fmla="*/ 6629658 w 8170456"/>
              <a:gd name="connsiteY90" fmla="*/ 4767000 h 6104817"/>
              <a:gd name="connsiteX91" fmla="*/ 6638936 w 8170456"/>
              <a:gd name="connsiteY91" fmla="*/ 4756819 h 6104817"/>
              <a:gd name="connsiteX92" fmla="*/ 7593093 w 8170456"/>
              <a:gd name="connsiteY92" fmla="*/ 4836332 h 6104817"/>
              <a:gd name="connsiteX93" fmla="*/ 7529113 w 8170456"/>
              <a:gd name="connsiteY93" fmla="*/ 4874834 h 6104817"/>
              <a:gd name="connsiteX94" fmla="*/ 7513712 w 8170456"/>
              <a:gd name="connsiteY94" fmla="*/ 4876077 h 6104817"/>
              <a:gd name="connsiteX95" fmla="*/ 7526832 w 8170456"/>
              <a:gd name="connsiteY95" fmla="*/ 4862836 h 6104817"/>
              <a:gd name="connsiteX96" fmla="*/ 7593093 w 8170456"/>
              <a:gd name="connsiteY96" fmla="*/ 4836332 h 6104817"/>
              <a:gd name="connsiteX97" fmla="*/ 3111396 w 8170456"/>
              <a:gd name="connsiteY97" fmla="*/ 4089571 h 6104817"/>
              <a:gd name="connsiteX98" fmla="*/ 3106641 w 8170456"/>
              <a:gd name="connsiteY98" fmla="*/ 4090857 h 6104817"/>
              <a:gd name="connsiteX99" fmla="*/ 3104873 w 8170456"/>
              <a:gd name="connsiteY99" fmla="*/ 4093222 h 6104817"/>
              <a:gd name="connsiteX100" fmla="*/ 3107252 w 8170456"/>
              <a:gd name="connsiteY100" fmla="*/ 4093389 h 6104817"/>
              <a:gd name="connsiteX101" fmla="*/ 3111396 w 8170456"/>
              <a:gd name="connsiteY101" fmla="*/ 4089571 h 6104817"/>
              <a:gd name="connsiteX102" fmla="*/ 3152355 w 8170456"/>
              <a:gd name="connsiteY102" fmla="*/ 4077472 h 6104817"/>
              <a:gd name="connsiteX103" fmla="*/ 3145340 w 8170456"/>
              <a:gd name="connsiteY103" fmla="*/ 4082481 h 6104817"/>
              <a:gd name="connsiteX104" fmla="*/ 3138948 w 8170456"/>
              <a:gd name="connsiteY104" fmla="*/ 4083710 h 6104817"/>
              <a:gd name="connsiteX105" fmla="*/ 3133670 w 8170456"/>
              <a:gd name="connsiteY105" fmla="*/ 4095248 h 6104817"/>
              <a:gd name="connsiteX106" fmla="*/ 3140355 w 8170456"/>
              <a:gd name="connsiteY106" fmla="*/ 4095719 h 6104817"/>
              <a:gd name="connsiteX107" fmla="*/ 3135684 w 8170456"/>
              <a:gd name="connsiteY107" fmla="*/ 4094237 h 6104817"/>
              <a:gd name="connsiteX108" fmla="*/ 3140402 w 8170456"/>
              <a:gd name="connsiteY108" fmla="*/ 4095722 h 6104817"/>
              <a:gd name="connsiteX109" fmla="*/ 3168838 w 8170456"/>
              <a:gd name="connsiteY109" fmla="*/ 4097722 h 6104817"/>
              <a:gd name="connsiteX110" fmla="*/ 3159233 w 8170456"/>
              <a:gd name="connsiteY110" fmla="*/ 4084737 h 6104817"/>
              <a:gd name="connsiteX111" fmla="*/ 3152355 w 8170456"/>
              <a:gd name="connsiteY111" fmla="*/ 4077472 h 6104817"/>
              <a:gd name="connsiteX112" fmla="*/ 6534148 w 8170456"/>
              <a:gd name="connsiteY112" fmla="*/ 4526481 h 6104817"/>
              <a:gd name="connsiteX113" fmla="*/ 6530074 w 8170456"/>
              <a:gd name="connsiteY113" fmla="*/ 4529260 h 6104817"/>
              <a:gd name="connsiteX114" fmla="*/ 6515528 w 8170456"/>
              <a:gd name="connsiteY114" fmla="*/ 4534702 h 6104817"/>
              <a:gd name="connsiteX115" fmla="*/ 6496395 w 8170456"/>
              <a:gd name="connsiteY115" fmla="*/ 4533461 h 6104817"/>
              <a:gd name="connsiteX116" fmla="*/ 6496193 w 8170456"/>
              <a:gd name="connsiteY116" fmla="*/ 4533685 h 6104817"/>
              <a:gd name="connsiteX117" fmla="*/ 6454694 w 8170456"/>
              <a:gd name="connsiteY117" fmla="*/ 4560102 h 6104817"/>
              <a:gd name="connsiteX118" fmla="*/ 6446290 w 8170456"/>
              <a:gd name="connsiteY118" fmla="*/ 4562620 h 6104817"/>
              <a:gd name="connsiteX119" fmla="*/ 6426514 w 8170456"/>
              <a:gd name="connsiteY119" fmla="*/ 4582070 h 6104817"/>
              <a:gd name="connsiteX120" fmla="*/ 6419100 w 8170456"/>
              <a:gd name="connsiteY120" fmla="*/ 4592591 h 6104817"/>
              <a:gd name="connsiteX121" fmla="*/ 6420426 w 8170456"/>
              <a:gd name="connsiteY121" fmla="*/ 4595214 h 6104817"/>
              <a:gd name="connsiteX122" fmla="*/ 6479910 w 8170456"/>
              <a:gd name="connsiteY122" fmla="*/ 4558036 h 6104817"/>
              <a:gd name="connsiteX123" fmla="*/ 6514437 w 8170456"/>
              <a:gd name="connsiteY123" fmla="*/ 4539926 h 6104817"/>
              <a:gd name="connsiteX124" fmla="*/ 6530074 w 8170456"/>
              <a:gd name="connsiteY124" fmla="*/ 4529260 h 6104817"/>
              <a:gd name="connsiteX125" fmla="*/ 6536103 w 8170456"/>
              <a:gd name="connsiteY125" fmla="*/ 4527005 h 6104817"/>
              <a:gd name="connsiteX126" fmla="*/ 6534148 w 8170456"/>
              <a:gd name="connsiteY126" fmla="*/ 4526481 h 6104817"/>
              <a:gd name="connsiteX127" fmla="*/ 6023314 w 8170456"/>
              <a:gd name="connsiteY127" fmla="*/ 4425305 h 6104817"/>
              <a:gd name="connsiteX128" fmla="*/ 5996251 w 8170456"/>
              <a:gd name="connsiteY128" fmla="*/ 4430655 h 6104817"/>
              <a:gd name="connsiteX129" fmla="*/ 5995913 w 8170456"/>
              <a:gd name="connsiteY129" fmla="*/ 4435011 h 6104817"/>
              <a:gd name="connsiteX130" fmla="*/ 5989434 w 8170456"/>
              <a:gd name="connsiteY130" fmla="*/ 4446680 h 6104817"/>
              <a:gd name="connsiteX131" fmla="*/ 6005553 w 8170456"/>
              <a:gd name="connsiteY131" fmla="*/ 4446576 h 6104817"/>
              <a:gd name="connsiteX132" fmla="*/ 6007602 w 8170456"/>
              <a:gd name="connsiteY132" fmla="*/ 4446690 h 6104817"/>
              <a:gd name="connsiteX133" fmla="*/ 6025066 w 8170456"/>
              <a:gd name="connsiteY133" fmla="*/ 4440552 h 6104817"/>
              <a:gd name="connsiteX134" fmla="*/ 6032551 w 8170456"/>
              <a:gd name="connsiteY134" fmla="*/ 4428550 h 6104817"/>
              <a:gd name="connsiteX135" fmla="*/ 6023314 w 8170456"/>
              <a:gd name="connsiteY135" fmla="*/ 4425305 h 6104817"/>
              <a:gd name="connsiteX136" fmla="*/ 5926760 w 8170456"/>
              <a:gd name="connsiteY136" fmla="*/ 4374285 h 6104817"/>
              <a:gd name="connsiteX137" fmla="*/ 5920028 w 8170456"/>
              <a:gd name="connsiteY137" fmla="*/ 4374110 h 6104817"/>
              <a:gd name="connsiteX138" fmla="*/ 5907678 w 8170456"/>
              <a:gd name="connsiteY138" fmla="*/ 4378475 h 6104817"/>
              <a:gd name="connsiteX139" fmla="*/ 5889679 w 8170456"/>
              <a:gd name="connsiteY139" fmla="*/ 4387173 h 6104817"/>
              <a:gd name="connsiteX140" fmla="*/ 5881835 w 8170456"/>
              <a:gd name="connsiteY140" fmla="*/ 4393754 h 6104817"/>
              <a:gd name="connsiteX141" fmla="*/ 5880968 w 8170456"/>
              <a:gd name="connsiteY141" fmla="*/ 4392541 h 6104817"/>
              <a:gd name="connsiteX142" fmla="*/ 5878672 w 8170456"/>
              <a:gd name="connsiteY142" fmla="*/ 4395240 h 6104817"/>
              <a:gd name="connsiteX143" fmla="*/ 5881596 w 8170456"/>
              <a:gd name="connsiteY143" fmla="*/ 4393954 h 6104817"/>
              <a:gd name="connsiteX144" fmla="*/ 5881835 w 8170456"/>
              <a:gd name="connsiteY144" fmla="*/ 4393754 h 6104817"/>
              <a:gd name="connsiteX145" fmla="*/ 5891664 w 8170456"/>
              <a:gd name="connsiteY145" fmla="*/ 4407515 h 6104817"/>
              <a:gd name="connsiteX146" fmla="*/ 5898103 w 8170456"/>
              <a:gd name="connsiteY146" fmla="*/ 4401076 h 6104817"/>
              <a:gd name="connsiteX147" fmla="*/ 5911788 w 8170456"/>
              <a:gd name="connsiteY147" fmla="*/ 4392985 h 6104817"/>
              <a:gd name="connsiteX148" fmla="*/ 5920782 w 8170456"/>
              <a:gd name="connsiteY148" fmla="*/ 4388576 h 6104817"/>
              <a:gd name="connsiteX149" fmla="*/ 5926760 w 8170456"/>
              <a:gd name="connsiteY149" fmla="*/ 4374285 h 6104817"/>
              <a:gd name="connsiteX150" fmla="*/ 434711 w 8170456"/>
              <a:gd name="connsiteY150" fmla="*/ 3443834 h 6104817"/>
              <a:gd name="connsiteX151" fmla="*/ 491647 w 8170456"/>
              <a:gd name="connsiteY151" fmla="*/ 3467253 h 6104817"/>
              <a:gd name="connsiteX152" fmla="*/ 492240 w 8170456"/>
              <a:gd name="connsiteY152" fmla="*/ 3467747 h 6104817"/>
              <a:gd name="connsiteX153" fmla="*/ 487664 w 8170456"/>
              <a:gd name="connsiteY153" fmla="*/ 3480451 h 6104817"/>
              <a:gd name="connsiteX154" fmla="*/ 484944 w 8170456"/>
              <a:gd name="connsiteY154" fmla="*/ 3485416 h 6104817"/>
              <a:gd name="connsiteX155" fmla="*/ 481903 w 8170456"/>
              <a:gd name="connsiteY155" fmla="*/ 3485346 h 6104817"/>
              <a:gd name="connsiteX156" fmla="*/ 469784 w 8170456"/>
              <a:gd name="connsiteY156" fmla="*/ 3485733 h 6104817"/>
              <a:gd name="connsiteX157" fmla="*/ 444294 w 8170456"/>
              <a:gd name="connsiteY157" fmla="*/ 3484961 h 6104817"/>
              <a:gd name="connsiteX158" fmla="*/ 435343 w 8170456"/>
              <a:gd name="connsiteY158" fmla="*/ 3480988 h 6104817"/>
              <a:gd name="connsiteX159" fmla="*/ 397687 w 8170456"/>
              <a:gd name="connsiteY159" fmla="*/ 3449678 h 6104817"/>
              <a:gd name="connsiteX160" fmla="*/ 434711 w 8170456"/>
              <a:gd name="connsiteY160" fmla="*/ 3443834 h 6104817"/>
              <a:gd name="connsiteX161" fmla="*/ 5722028 w 8170456"/>
              <a:gd name="connsiteY161" fmla="*/ 4206459 h 6104817"/>
              <a:gd name="connsiteX162" fmla="*/ 5718939 w 8170456"/>
              <a:gd name="connsiteY162" fmla="*/ 4210296 h 6104817"/>
              <a:gd name="connsiteX163" fmla="*/ 5718900 w 8170456"/>
              <a:gd name="connsiteY163" fmla="*/ 4213248 h 6104817"/>
              <a:gd name="connsiteX164" fmla="*/ 5720923 w 8170456"/>
              <a:gd name="connsiteY164" fmla="*/ 4211984 h 6104817"/>
              <a:gd name="connsiteX165" fmla="*/ 5722028 w 8170456"/>
              <a:gd name="connsiteY165" fmla="*/ 4206459 h 6104817"/>
              <a:gd name="connsiteX166" fmla="*/ 5748034 w 8170456"/>
              <a:gd name="connsiteY166" fmla="*/ 4172581 h 6104817"/>
              <a:gd name="connsiteX167" fmla="*/ 5745308 w 8170456"/>
              <a:gd name="connsiteY167" fmla="*/ 4180758 h 6104817"/>
              <a:gd name="connsiteX168" fmla="*/ 5740862 w 8170456"/>
              <a:gd name="connsiteY168" fmla="*/ 4185512 h 6104817"/>
              <a:gd name="connsiteX169" fmla="*/ 5743380 w 8170456"/>
              <a:gd name="connsiteY169" fmla="*/ 4197948 h 6104817"/>
              <a:gd name="connsiteX170" fmla="*/ 5749063 w 8170456"/>
              <a:gd name="connsiteY170" fmla="*/ 4194396 h 6104817"/>
              <a:gd name="connsiteX171" fmla="*/ 5744414 w 8170456"/>
              <a:gd name="connsiteY171" fmla="*/ 4195945 h 6104817"/>
              <a:gd name="connsiteX172" fmla="*/ 5749103 w 8170456"/>
              <a:gd name="connsiteY172" fmla="*/ 4194371 h 6104817"/>
              <a:gd name="connsiteX173" fmla="*/ 5773276 w 8170456"/>
              <a:gd name="connsiteY173" fmla="*/ 4179262 h 6104817"/>
              <a:gd name="connsiteX174" fmla="*/ 5757870 w 8170456"/>
              <a:gd name="connsiteY174" fmla="*/ 4174411 h 6104817"/>
              <a:gd name="connsiteX175" fmla="*/ 5748034 w 8170456"/>
              <a:gd name="connsiteY175" fmla="*/ 4172581 h 6104817"/>
              <a:gd name="connsiteX176" fmla="*/ 7707430 w 8170456"/>
              <a:gd name="connsiteY176" fmla="*/ 4329589 h 6104817"/>
              <a:gd name="connsiteX177" fmla="*/ 7712362 w 8170456"/>
              <a:gd name="connsiteY177" fmla="*/ 4332749 h 6104817"/>
              <a:gd name="connsiteX178" fmla="*/ 7724285 w 8170456"/>
              <a:gd name="connsiteY178" fmla="*/ 4335638 h 6104817"/>
              <a:gd name="connsiteX179" fmla="*/ 7713525 w 8170456"/>
              <a:gd name="connsiteY179" fmla="*/ 4331093 h 6104817"/>
              <a:gd name="connsiteX180" fmla="*/ 7707430 w 8170456"/>
              <a:gd name="connsiteY180" fmla="*/ 4329589 h 6104817"/>
              <a:gd name="connsiteX181" fmla="*/ 944744 w 8170456"/>
              <a:gd name="connsiteY181" fmla="*/ 3299286 h 6104817"/>
              <a:gd name="connsiteX182" fmla="*/ 936494 w 8170456"/>
              <a:gd name="connsiteY182" fmla="*/ 3317206 h 6104817"/>
              <a:gd name="connsiteX183" fmla="*/ 946861 w 8170456"/>
              <a:gd name="connsiteY183" fmla="*/ 3308666 h 6104817"/>
              <a:gd name="connsiteX184" fmla="*/ 946599 w 8170456"/>
              <a:gd name="connsiteY184" fmla="*/ 3300827 h 6104817"/>
              <a:gd name="connsiteX185" fmla="*/ 944744 w 8170456"/>
              <a:gd name="connsiteY185" fmla="*/ 3299286 h 6104817"/>
              <a:gd name="connsiteX186" fmla="*/ 7984926 w 8170456"/>
              <a:gd name="connsiteY186" fmla="*/ 4246610 h 6104817"/>
              <a:gd name="connsiteX187" fmla="*/ 7920946 w 8170456"/>
              <a:gd name="connsiteY187" fmla="*/ 4285112 h 6104817"/>
              <a:gd name="connsiteX188" fmla="*/ 7905545 w 8170456"/>
              <a:gd name="connsiteY188" fmla="*/ 4286355 h 6104817"/>
              <a:gd name="connsiteX189" fmla="*/ 7918665 w 8170456"/>
              <a:gd name="connsiteY189" fmla="*/ 4273114 h 6104817"/>
              <a:gd name="connsiteX190" fmla="*/ 7984926 w 8170456"/>
              <a:gd name="connsiteY190" fmla="*/ 4246610 h 6104817"/>
              <a:gd name="connsiteX191" fmla="*/ 1031855 w 8170456"/>
              <a:gd name="connsiteY191" fmla="*/ 3162778 h 6104817"/>
              <a:gd name="connsiteX192" fmla="*/ 1018649 w 8170456"/>
              <a:gd name="connsiteY192" fmla="*/ 3160843 h 6104817"/>
              <a:gd name="connsiteX193" fmla="*/ 1029424 w 8170456"/>
              <a:gd name="connsiteY193" fmla="*/ 3164428 h 6104817"/>
              <a:gd name="connsiteX194" fmla="*/ 1031855 w 8170456"/>
              <a:gd name="connsiteY194" fmla="*/ 3162778 h 6104817"/>
              <a:gd name="connsiteX195" fmla="*/ 1009747 w 8170456"/>
              <a:gd name="connsiteY195" fmla="*/ 3088073 h 6104817"/>
              <a:gd name="connsiteX196" fmla="*/ 1007859 w 8170456"/>
              <a:gd name="connsiteY196" fmla="*/ 3090927 h 6104817"/>
              <a:gd name="connsiteX197" fmla="*/ 985826 w 8170456"/>
              <a:gd name="connsiteY197" fmla="*/ 3128494 h 6104817"/>
              <a:gd name="connsiteX198" fmla="*/ 990896 w 8170456"/>
              <a:gd name="connsiteY198" fmla="*/ 3127177 h 6104817"/>
              <a:gd name="connsiteX199" fmla="*/ 1005215 w 8170456"/>
              <a:gd name="connsiteY199" fmla="*/ 3121768 h 6104817"/>
              <a:gd name="connsiteX200" fmla="*/ 1018721 w 8170456"/>
              <a:gd name="connsiteY200" fmla="*/ 3111389 h 6104817"/>
              <a:gd name="connsiteX201" fmla="*/ 1015571 w 8170456"/>
              <a:gd name="connsiteY201" fmla="*/ 3101013 h 6104817"/>
              <a:gd name="connsiteX202" fmla="*/ 1009747 w 8170456"/>
              <a:gd name="connsiteY202" fmla="*/ 3088073 h 6104817"/>
              <a:gd name="connsiteX203" fmla="*/ 954158 w 8170456"/>
              <a:gd name="connsiteY203" fmla="*/ 2857124 h 6104817"/>
              <a:gd name="connsiteX204" fmla="*/ 963038 w 8170456"/>
              <a:gd name="connsiteY204" fmla="*/ 2924216 h 6104817"/>
              <a:gd name="connsiteX205" fmla="*/ 967865 w 8170456"/>
              <a:gd name="connsiteY205" fmla="*/ 2954713 h 6104817"/>
              <a:gd name="connsiteX206" fmla="*/ 949544 w 8170456"/>
              <a:gd name="connsiteY206" fmla="*/ 2958841 h 6104817"/>
              <a:gd name="connsiteX207" fmla="*/ 953448 w 8170456"/>
              <a:gd name="connsiteY207" fmla="*/ 2863358 h 6104817"/>
              <a:gd name="connsiteX208" fmla="*/ 954158 w 8170456"/>
              <a:gd name="connsiteY208" fmla="*/ 2857124 h 6104817"/>
              <a:gd name="connsiteX209" fmla="*/ 1144482 w 8170456"/>
              <a:gd name="connsiteY209" fmla="*/ 2849228 h 6104817"/>
              <a:gd name="connsiteX210" fmla="*/ 1144041 w 8170456"/>
              <a:gd name="connsiteY210" fmla="*/ 2851705 h 6104817"/>
              <a:gd name="connsiteX211" fmla="*/ 1113233 w 8170456"/>
              <a:gd name="connsiteY211" fmla="*/ 2914032 h 6104817"/>
              <a:gd name="connsiteX212" fmla="*/ 1100993 w 8170456"/>
              <a:gd name="connsiteY212" fmla="*/ 2940378 h 6104817"/>
              <a:gd name="connsiteX213" fmla="*/ 1095592 w 8170456"/>
              <a:gd name="connsiteY213" fmla="*/ 2952859 h 6104817"/>
              <a:gd name="connsiteX214" fmla="*/ 1097064 w 8170456"/>
              <a:gd name="connsiteY214" fmla="*/ 2948162 h 6104817"/>
              <a:gd name="connsiteX215" fmla="*/ 1105437 w 8170456"/>
              <a:gd name="connsiteY215" fmla="*/ 2924750 h 6104817"/>
              <a:gd name="connsiteX216" fmla="*/ 1141491 w 8170456"/>
              <a:gd name="connsiteY216" fmla="*/ 2852653 h 6104817"/>
              <a:gd name="connsiteX217" fmla="*/ 1144482 w 8170456"/>
              <a:gd name="connsiteY217" fmla="*/ 2849228 h 6104817"/>
              <a:gd name="connsiteX218" fmla="*/ 1570542 w 8170456"/>
              <a:gd name="connsiteY218" fmla="*/ 2623017 h 6104817"/>
              <a:gd name="connsiteX219" fmla="*/ 1571546 w 8170456"/>
              <a:gd name="connsiteY219" fmla="*/ 2642718 h 6104817"/>
              <a:gd name="connsiteX220" fmla="*/ 1576768 w 8170456"/>
              <a:gd name="connsiteY220" fmla="*/ 2630344 h 6104817"/>
              <a:gd name="connsiteX221" fmla="*/ 1572901 w 8170456"/>
              <a:gd name="connsiteY221" fmla="*/ 2623521 h 6104817"/>
              <a:gd name="connsiteX222" fmla="*/ 1570542 w 8170456"/>
              <a:gd name="connsiteY222" fmla="*/ 2623017 h 6104817"/>
              <a:gd name="connsiteX223" fmla="*/ 1569170 w 8170456"/>
              <a:gd name="connsiteY223" fmla="*/ 2441873 h 6104817"/>
              <a:gd name="connsiteX224" fmla="*/ 1569293 w 8170456"/>
              <a:gd name="connsiteY224" fmla="*/ 2444193 h 6104817"/>
              <a:gd name="connsiteX225" fmla="*/ 1570346 w 8170456"/>
              <a:gd name="connsiteY225" fmla="*/ 2463768 h 6104817"/>
              <a:gd name="connsiteX226" fmla="*/ 1570428 w 8170456"/>
              <a:gd name="connsiteY226" fmla="*/ 2466309 h 6104817"/>
              <a:gd name="connsiteX227" fmla="*/ 1583004 w 8170456"/>
              <a:gd name="connsiteY227" fmla="*/ 2464264 h 6104817"/>
              <a:gd name="connsiteX228" fmla="*/ 1579473 w 8170456"/>
              <a:gd name="connsiteY228" fmla="*/ 2451188 h 6104817"/>
              <a:gd name="connsiteX229" fmla="*/ 1569170 w 8170456"/>
              <a:gd name="connsiteY229" fmla="*/ 2441873 h 6104817"/>
              <a:gd name="connsiteX230" fmla="*/ 1530154 w 8170456"/>
              <a:gd name="connsiteY230" fmla="*/ 2405749 h 6104817"/>
              <a:gd name="connsiteX231" fmla="*/ 1529805 w 8170456"/>
              <a:gd name="connsiteY231" fmla="*/ 2409153 h 6104817"/>
              <a:gd name="connsiteX232" fmla="*/ 1527036 w 8170456"/>
              <a:gd name="connsiteY232" fmla="*/ 2466693 h 6104817"/>
              <a:gd name="connsiteX233" fmla="*/ 1530259 w 8170456"/>
              <a:gd name="connsiteY233" fmla="*/ 2466997 h 6104817"/>
              <a:gd name="connsiteX234" fmla="*/ 1543029 w 8170456"/>
              <a:gd name="connsiteY234" fmla="*/ 2467706 h 6104817"/>
              <a:gd name="connsiteX235" fmla="*/ 1544254 w 8170456"/>
              <a:gd name="connsiteY235" fmla="*/ 2464547 h 6104817"/>
              <a:gd name="connsiteX236" fmla="*/ 1556605 w 8170456"/>
              <a:gd name="connsiteY236" fmla="*/ 2430058 h 6104817"/>
              <a:gd name="connsiteX237" fmla="*/ 1541316 w 8170456"/>
              <a:gd name="connsiteY237" fmla="*/ 2414511 h 6104817"/>
              <a:gd name="connsiteX238" fmla="*/ 1530154 w 8170456"/>
              <a:gd name="connsiteY238" fmla="*/ 2405749 h 6104817"/>
              <a:gd name="connsiteX239" fmla="*/ 1373778 w 8170456"/>
              <a:gd name="connsiteY239" fmla="*/ 2226936 h 6104817"/>
              <a:gd name="connsiteX240" fmla="*/ 1412766 w 8170456"/>
              <a:gd name="connsiteY240" fmla="*/ 2282255 h 6104817"/>
              <a:gd name="connsiteX241" fmla="*/ 1431189 w 8170456"/>
              <a:gd name="connsiteY241" fmla="*/ 2307032 h 6104817"/>
              <a:gd name="connsiteX242" fmla="*/ 1416873 w 8170456"/>
              <a:gd name="connsiteY242" fmla="*/ 2319188 h 6104817"/>
              <a:gd name="connsiteX243" fmla="*/ 1376040 w 8170456"/>
              <a:gd name="connsiteY243" fmla="*/ 2232788 h 6104817"/>
              <a:gd name="connsiteX244" fmla="*/ 1373778 w 8170456"/>
              <a:gd name="connsiteY244" fmla="*/ 2226936 h 6104817"/>
              <a:gd name="connsiteX245" fmla="*/ 7339362 w 8170456"/>
              <a:gd name="connsiteY245" fmla="*/ 3048210 h 6104817"/>
              <a:gd name="connsiteX246" fmla="*/ 7335824 w 8170456"/>
              <a:gd name="connsiteY246" fmla="*/ 3048018 h 6104817"/>
              <a:gd name="connsiteX247" fmla="*/ 7338619 w 8170456"/>
              <a:gd name="connsiteY247" fmla="*/ 3049565 h 6104817"/>
              <a:gd name="connsiteX248" fmla="*/ 7338923 w 8170456"/>
              <a:gd name="connsiteY248" fmla="*/ 3049634 h 6104817"/>
              <a:gd name="connsiteX249" fmla="*/ 7331189 w 8170456"/>
              <a:gd name="connsiteY249" fmla="*/ 3074636 h 6104817"/>
              <a:gd name="connsiteX250" fmla="*/ 7338324 w 8170456"/>
              <a:gd name="connsiteY250" fmla="*/ 3086849 h 6104817"/>
              <a:gd name="connsiteX251" fmla="*/ 7351647 w 8170456"/>
              <a:gd name="connsiteY251" fmla="*/ 3084353 h 6104817"/>
              <a:gd name="connsiteX252" fmla="*/ 7361676 w 8170456"/>
              <a:gd name="connsiteY252" fmla="*/ 3078778 h 6104817"/>
              <a:gd name="connsiteX253" fmla="*/ 7384769 w 8170456"/>
              <a:gd name="connsiteY253" fmla="*/ 3072773 h 6104817"/>
              <a:gd name="connsiteX254" fmla="*/ 7366733 w 8170456"/>
              <a:gd name="connsiteY254" fmla="*/ 3060945 h 6104817"/>
              <a:gd name="connsiteX255" fmla="*/ 7348910 w 8170456"/>
              <a:gd name="connsiteY255" fmla="*/ 3051890 h 6104817"/>
              <a:gd name="connsiteX256" fmla="*/ 7338923 w 8170456"/>
              <a:gd name="connsiteY256" fmla="*/ 3049634 h 6104817"/>
              <a:gd name="connsiteX257" fmla="*/ 7339362 w 8170456"/>
              <a:gd name="connsiteY257" fmla="*/ 3048210 h 6104817"/>
              <a:gd name="connsiteX258" fmla="*/ 1538724 w 8170456"/>
              <a:gd name="connsiteY258" fmla="*/ 2131656 h 6104817"/>
              <a:gd name="connsiteX259" fmla="*/ 1539482 w 8170456"/>
              <a:gd name="connsiteY259" fmla="*/ 2134055 h 6104817"/>
              <a:gd name="connsiteX260" fmla="*/ 1541100 w 8170456"/>
              <a:gd name="connsiteY260" fmla="*/ 2203562 h 6104817"/>
              <a:gd name="connsiteX261" fmla="*/ 1542478 w 8170456"/>
              <a:gd name="connsiteY261" fmla="*/ 2232579 h 6104817"/>
              <a:gd name="connsiteX262" fmla="*/ 1543483 w 8170456"/>
              <a:gd name="connsiteY262" fmla="*/ 2246141 h 6104817"/>
              <a:gd name="connsiteX263" fmla="*/ 1542608 w 8170456"/>
              <a:gd name="connsiteY263" fmla="*/ 2241298 h 6104817"/>
              <a:gd name="connsiteX264" fmla="*/ 1539166 w 8170456"/>
              <a:gd name="connsiteY264" fmla="*/ 2216673 h 6104817"/>
              <a:gd name="connsiteX265" fmla="*/ 1537663 w 8170456"/>
              <a:gd name="connsiteY265" fmla="*/ 2136077 h 6104817"/>
              <a:gd name="connsiteX266" fmla="*/ 1538724 w 8170456"/>
              <a:gd name="connsiteY266" fmla="*/ 2131656 h 6104817"/>
              <a:gd name="connsiteX267" fmla="*/ 7360426 w 8170456"/>
              <a:gd name="connsiteY267" fmla="*/ 2980109 h 6104817"/>
              <a:gd name="connsiteX268" fmla="*/ 7359507 w 8170456"/>
              <a:gd name="connsiteY268" fmla="*/ 2981172 h 6104817"/>
              <a:gd name="connsiteX269" fmla="*/ 7359846 w 8170456"/>
              <a:gd name="connsiteY269" fmla="*/ 2981985 h 6104817"/>
              <a:gd name="connsiteX270" fmla="*/ 7360426 w 8170456"/>
              <a:gd name="connsiteY270" fmla="*/ 2980109 h 6104817"/>
              <a:gd name="connsiteX271" fmla="*/ 1748138 w 8170456"/>
              <a:gd name="connsiteY271" fmla="*/ 2139510 h 6104817"/>
              <a:gd name="connsiteX272" fmla="*/ 1748917 w 8170456"/>
              <a:gd name="connsiteY272" fmla="*/ 2148182 h 6104817"/>
              <a:gd name="connsiteX273" fmla="*/ 1748947 w 8170456"/>
              <a:gd name="connsiteY273" fmla="*/ 2148606 h 6104817"/>
              <a:gd name="connsiteX274" fmla="*/ 1748225 w 8170456"/>
              <a:gd name="connsiteY274" fmla="*/ 2140932 h 6104817"/>
              <a:gd name="connsiteX275" fmla="*/ 1748138 w 8170456"/>
              <a:gd name="connsiteY275" fmla="*/ 2139510 h 6104817"/>
              <a:gd name="connsiteX276" fmla="*/ 1775562 w 8170456"/>
              <a:gd name="connsiteY276" fmla="*/ 2122121 h 6104817"/>
              <a:gd name="connsiteX277" fmla="*/ 1743284 w 8170456"/>
              <a:gd name="connsiteY277" fmla="*/ 2121621 h 6104817"/>
              <a:gd name="connsiteX278" fmla="*/ 1746168 w 8170456"/>
              <a:gd name="connsiteY278" fmla="*/ 2142651 h 6104817"/>
              <a:gd name="connsiteX279" fmla="*/ 1749631 w 8170456"/>
              <a:gd name="connsiteY279" fmla="*/ 2158391 h 6104817"/>
              <a:gd name="connsiteX280" fmla="*/ 1748947 w 8170456"/>
              <a:gd name="connsiteY280" fmla="*/ 2148606 h 6104817"/>
              <a:gd name="connsiteX281" fmla="*/ 1750113 w 8170456"/>
              <a:gd name="connsiteY281" fmla="*/ 2161008 h 6104817"/>
              <a:gd name="connsiteX282" fmla="*/ 1754733 w 8170456"/>
              <a:gd name="connsiteY282" fmla="*/ 2208295 h 6104817"/>
              <a:gd name="connsiteX283" fmla="*/ 1775562 w 8170456"/>
              <a:gd name="connsiteY283" fmla="*/ 2122121 h 6104817"/>
              <a:gd name="connsiteX284" fmla="*/ 1836129 w 8170456"/>
              <a:gd name="connsiteY284" fmla="*/ 2123890 h 6104817"/>
              <a:gd name="connsiteX285" fmla="*/ 1828629 w 8170456"/>
              <a:gd name="connsiteY285" fmla="*/ 2123504 h 6104817"/>
              <a:gd name="connsiteX286" fmla="*/ 1829292 w 8170456"/>
              <a:gd name="connsiteY286" fmla="*/ 2137650 h 6104817"/>
              <a:gd name="connsiteX287" fmla="*/ 1829957 w 8170456"/>
              <a:gd name="connsiteY287" fmla="*/ 2152417 h 6104817"/>
              <a:gd name="connsiteX288" fmla="*/ 1836129 w 8170456"/>
              <a:gd name="connsiteY288" fmla="*/ 2123890 h 6104817"/>
              <a:gd name="connsiteX289" fmla="*/ 7408819 w 8170456"/>
              <a:gd name="connsiteY289" fmla="*/ 2916954 h 6104817"/>
              <a:gd name="connsiteX290" fmla="*/ 7371676 w 8170456"/>
              <a:gd name="connsiteY290" fmla="*/ 2911915 h 6104817"/>
              <a:gd name="connsiteX291" fmla="*/ 7360469 w 8170456"/>
              <a:gd name="connsiteY291" fmla="*/ 2927111 h 6104817"/>
              <a:gd name="connsiteX292" fmla="*/ 7367984 w 8170456"/>
              <a:gd name="connsiteY292" fmla="*/ 2924395 h 6104817"/>
              <a:gd name="connsiteX293" fmla="*/ 7415671 w 8170456"/>
              <a:gd name="connsiteY293" fmla="*/ 2921407 h 6104817"/>
              <a:gd name="connsiteX294" fmla="*/ 7416232 w 8170456"/>
              <a:gd name="connsiteY294" fmla="*/ 2921156 h 6104817"/>
              <a:gd name="connsiteX295" fmla="*/ 7408819 w 8170456"/>
              <a:gd name="connsiteY295" fmla="*/ 2916954 h 6104817"/>
              <a:gd name="connsiteX296" fmla="*/ 1711662 w 8170456"/>
              <a:gd name="connsiteY296" fmla="*/ 2064943 h 6104817"/>
              <a:gd name="connsiteX297" fmla="*/ 1715820 w 8170456"/>
              <a:gd name="connsiteY297" fmla="*/ 2082830 h 6104817"/>
              <a:gd name="connsiteX298" fmla="*/ 1717768 w 8170456"/>
              <a:gd name="connsiteY298" fmla="*/ 2095676 h 6104817"/>
              <a:gd name="connsiteX299" fmla="*/ 1724243 w 8170456"/>
              <a:gd name="connsiteY299" fmla="*/ 2072990 h 6104817"/>
              <a:gd name="connsiteX300" fmla="*/ 1711662 w 8170456"/>
              <a:gd name="connsiteY300" fmla="*/ 2064943 h 6104817"/>
              <a:gd name="connsiteX301" fmla="*/ 7376011 w 8170456"/>
              <a:gd name="connsiteY301" fmla="*/ 2712507 h 6104817"/>
              <a:gd name="connsiteX302" fmla="*/ 7359722 w 8170456"/>
              <a:gd name="connsiteY302" fmla="*/ 2721164 h 6104817"/>
              <a:gd name="connsiteX303" fmla="*/ 7360138 w 8170456"/>
              <a:gd name="connsiteY303" fmla="*/ 2745176 h 6104817"/>
              <a:gd name="connsiteX304" fmla="*/ 7362021 w 8170456"/>
              <a:gd name="connsiteY304" fmla="*/ 2762498 h 6104817"/>
              <a:gd name="connsiteX305" fmla="*/ 7385589 w 8170456"/>
              <a:gd name="connsiteY305" fmla="*/ 2749668 h 6104817"/>
              <a:gd name="connsiteX306" fmla="*/ 7402844 w 8170456"/>
              <a:gd name="connsiteY306" fmla="*/ 2740310 h 6104817"/>
              <a:gd name="connsiteX307" fmla="*/ 7425278 w 8170456"/>
              <a:gd name="connsiteY307" fmla="*/ 2728693 h 6104817"/>
              <a:gd name="connsiteX308" fmla="*/ 7411734 w 8170456"/>
              <a:gd name="connsiteY308" fmla="*/ 2724741 h 6104817"/>
              <a:gd name="connsiteX309" fmla="*/ 7376011 w 8170456"/>
              <a:gd name="connsiteY309" fmla="*/ 2712507 h 6104817"/>
              <a:gd name="connsiteX310" fmla="*/ 1845830 w 8170456"/>
              <a:gd name="connsiteY310" fmla="*/ 1855524 h 6104817"/>
              <a:gd name="connsiteX311" fmla="*/ 1846585 w 8170456"/>
              <a:gd name="connsiteY311" fmla="*/ 1855687 h 6104817"/>
              <a:gd name="connsiteX312" fmla="*/ 1848424 w 8170456"/>
              <a:gd name="connsiteY312" fmla="*/ 1869064 h 6104817"/>
              <a:gd name="connsiteX313" fmla="*/ 1848318 w 8170456"/>
              <a:gd name="connsiteY313" fmla="*/ 1874724 h 6104817"/>
              <a:gd name="connsiteX314" fmla="*/ 1845591 w 8170456"/>
              <a:gd name="connsiteY314" fmla="*/ 1876072 h 6104817"/>
              <a:gd name="connsiteX315" fmla="*/ 1835034 w 8170456"/>
              <a:gd name="connsiteY315" fmla="*/ 1882037 h 6104817"/>
              <a:gd name="connsiteX316" fmla="*/ 1812095 w 8170456"/>
              <a:gd name="connsiteY316" fmla="*/ 1893177 h 6104817"/>
              <a:gd name="connsiteX317" fmla="*/ 1802322 w 8170456"/>
              <a:gd name="connsiteY317" fmla="*/ 1893809 h 6104817"/>
              <a:gd name="connsiteX318" fmla="*/ 1754438 w 8170456"/>
              <a:gd name="connsiteY318" fmla="*/ 1883539 h 6104817"/>
              <a:gd name="connsiteX319" fmla="*/ 1784528 w 8170456"/>
              <a:gd name="connsiteY319" fmla="*/ 1861188 h 6104817"/>
              <a:gd name="connsiteX320" fmla="*/ 1845830 w 8170456"/>
              <a:gd name="connsiteY320" fmla="*/ 1855524 h 6104817"/>
              <a:gd name="connsiteX321" fmla="*/ 2169317 w 8170456"/>
              <a:gd name="connsiteY321" fmla="*/ 1496544 h 6104817"/>
              <a:gd name="connsiteX322" fmla="*/ 2170321 w 8170456"/>
              <a:gd name="connsiteY322" fmla="*/ 1516246 h 6104817"/>
              <a:gd name="connsiteX323" fmla="*/ 2175543 w 8170456"/>
              <a:gd name="connsiteY323" fmla="*/ 1503872 h 6104817"/>
              <a:gd name="connsiteX324" fmla="*/ 2171676 w 8170456"/>
              <a:gd name="connsiteY324" fmla="*/ 1497049 h 6104817"/>
              <a:gd name="connsiteX325" fmla="*/ 2169317 w 8170456"/>
              <a:gd name="connsiteY325" fmla="*/ 1496544 h 6104817"/>
              <a:gd name="connsiteX326" fmla="*/ 2167945 w 8170456"/>
              <a:gd name="connsiteY326" fmla="*/ 1315401 h 6104817"/>
              <a:gd name="connsiteX327" fmla="*/ 2168068 w 8170456"/>
              <a:gd name="connsiteY327" fmla="*/ 1317721 h 6104817"/>
              <a:gd name="connsiteX328" fmla="*/ 2169121 w 8170456"/>
              <a:gd name="connsiteY328" fmla="*/ 1337296 h 6104817"/>
              <a:gd name="connsiteX329" fmla="*/ 2169203 w 8170456"/>
              <a:gd name="connsiteY329" fmla="*/ 1339837 h 6104817"/>
              <a:gd name="connsiteX330" fmla="*/ 2181780 w 8170456"/>
              <a:gd name="connsiteY330" fmla="*/ 1337792 h 6104817"/>
              <a:gd name="connsiteX331" fmla="*/ 2178248 w 8170456"/>
              <a:gd name="connsiteY331" fmla="*/ 1324716 h 6104817"/>
              <a:gd name="connsiteX332" fmla="*/ 2167945 w 8170456"/>
              <a:gd name="connsiteY332" fmla="*/ 1315401 h 6104817"/>
              <a:gd name="connsiteX333" fmla="*/ 2128930 w 8170456"/>
              <a:gd name="connsiteY333" fmla="*/ 1279277 h 6104817"/>
              <a:gd name="connsiteX334" fmla="*/ 2128580 w 8170456"/>
              <a:gd name="connsiteY334" fmla="*/ 1282680 h 6104817"/>
              <a:gd name="connsiteX335" fmla="*/ 2125812 w 8170456"/>
              <a:gd name="connsiteY335" fmla="*/ 1340221 h 6104817"/>
              <a:gd name="connsiteX336" fmla="*/ 2129035 w 8170456"/>
              <a:gd name="connsiteY336" fmla="*/ 1340524 h 6104817"/>
              <a:gd name="connsiteX337" fmla="*/ 2141804 w 8170456"/>
              <a:gd name="connsiteY337" fmla="*/ 1341234 h 6104817"/>
              <a:gd name="connsiteX338" fmla="*/ 2143029 w 8170456"/>
              <a:gd name="connsiteY338" fmla="*/ 1338075 h 6104817"/>
              <a:gd name="connsiteX339" fmla="*/ 2155380 w 8170456"/>
              <a:gd name="connsiteY339" fmla="*/ 1303586 h 6104817"/>
              <a:gd name="connsiteX340" fmla="*/ 2140091 w 8170456"/>
              <a:gd name="connsiteY340" fmla="*/ 1288039 h 6104817"/>
              <a:gd name="connsiteX341" fmla="*/ 2128930 w 8170456"/>
              <a:gd name="connsiteY341" fmla="*/ 1279277 h 6104817"/>
              <a:gd name="connsiteX342" fmla="*/ 7508637 w 8170456"/>
              <a:gd name="connsiteY342" fmla="*/ 2041581 h 6104817"/>
              <a:gd name="connsiteX343" fmla="*/ 7496248 w 8170456"/>
              <a:gd name="connsiteY343" fmla="*/ 2045408 h 6104817"/>
              <a:gd name="connsiteX344" fmla="*/ 7498372 w 8170456"/>
              <a:gd name="connsiteY344" fmla="*/ 2042224 h 6104817"/>
              <a:gd name="connsiteX345" fmla="*/ 7508637 w 8170456"/>
              <a:gd name="connsiteY345" fmla="*/ 2041581 h 6104817"/>
              <a:gd name="connsiteX346" fmla="*/ 1972553 w 8170456"/>
              <a:gd name="connsiteY346" fmla="*/ 1100464 h 6104817"/>
              <a:gd name="connsiteX347" fmla="*/ 2011541 w 8170456"/>
              <a:gd name="connsiteY347" fmla="*/ 1155783 h 6104817"/>
              <a:gd name="connsiteX348" fmla="*/ 2029964 w 8170456"/>
              <a:gd name="connsiteY348" fmla="*/ 1180561 h 6104817"/>
              <a:gd name="connsiteX349" fmla="*/ 2015648 w 8170456"/>
              <a:gd name="connsiteY349" fmla="*/ 1192716 h 6104817"/>
              <a:gd name="connsiteX350" fmla="*/ 1974815 w 8170456"/>
              <a:gd name="connsiteY350" fmla="*/ 1106316 h 6104817"/>
              <a:gd name="connsiteX351" fmla="*/ 1972553 w 8170456"/>
              <a:gd name="connsiteY351" fmla="*/ 1100464 h 6104817"/>
              <a:gd name="connsiteX352" fmla="*/ 2137499 w 8170456"/>
              <a:gd name="connsiteY352" fmla="*/ 1005184 h 6104817"/>
              <a:gd name="connsiteX353" fmla="*/ 2138257 w 8170456"/>
              <a:gd name="connsiteY353" fmla="*/ 1007583 h 6104817"/>
              <a:gd name="connsiteX354" fmla="*/ 2139876 w 8170456"/>
              <a:gd name="connsiteY354" fmla="*/ 1077090 h 6104817"/>
              <a:gd name="connsiteX355" fmla="*/ 2141253 w 8170456"/>
              <a:gd name="connsiteY355" fmla="*/ 1106107 h 6104817"/>
              <a:gd name="connsiteX356" fmla="*/ 2142258 w 8170456"/>
              <a:gd name="connsiteY356" fmla="*/ 1119669 h 6104817"/>
              <a:gd name="connsiteX357" fmla="*/ 2141383 w 8170456"/>
              <a:gd name="connsiteY357" fmla="*/ 1114825 h 6104817"/>
              <a:gd name="connsiteX358" fmla="*/ 2137941 w 8170456"/>
              <a:gd name="connsiteY358" fmla="*/ 1090201 h 6104817"/>
              <a:gd name="connsiteX359" fmla="*/ 2136438 w 8170456"/>
              <a:gd name="connsiteY359" fmla="*/ 1009605 h 6104817"/>
              <a:gd name="connsiteX360" fmla="*/ 2137499 w 8170456"/>
              <a:gd name="connsiteY360" fmla="*/ 1005184 h 6104817"/>
              <a:gd name="connsiteX361" fmla="*/ 3121181 w 8170456"/>
              <a:gd name="connsiteY361" fmla="*/ 1131030 h 6104817"/>
              <a:gd name="connsiteX362" fmla="*/ 3118015 w 8170456"/>
              <a:gd name="connsiteY362" fmla="*/ 1133522 h 6104817"/>
              <a:gd name="connsiteX363" fmla="*/ 3106594 w 8170456"/>
              <a:gd name="connsiteY363" fmla="*/ 1152764 h 6104817"/>
              <a:gd name="connsiteX364" fmla="*/ 3114989 w 8170456"/>
              <a:gd name="connsiteY364" fmla="*/ 1160350 h 6104817"/>
              <a:gd name="connsiteX365" fmla="*/ 3121181 w 8170456"/>
              <a:gd name="connsiteY365" fmla="*/ 1131030 h 6104817"/>
              <a:gd name="connsiteX366" fmla="*/ 2346913 w 8170456"/>
              <a:gd name="connsiteY366" fmla="*/ 1013038 h 6104817"/>
              <a:gd name="connsiteX367" fmla="*/ 2347692 w 8170456"/>
              <a:gd name="connsiteY367" fmla="*/ 1021710 h 6104817"/>
              <a:gd name="connsiteX368" fmla="*/ 2347722 w 8170456"/>
              <a:gd name="connsiteY368" fmla="*/ 1022134 h 6104817"/>
              <a:gd name="connsiteX369" fmla="*/ 2347000 w 8170456"/>
              <a:gd name="connsiteY369" fmla="*/ 1014460 h 6104817"/>
              <a:gd name="connsiteX370" fmla="*/ 2346913 w 8170456"/>
              <a:gd name="connsiteY370" fmla="*/ 1013038 h 6104817"/>
              <a:gd name="connsiteX371" fmla="*/ 3147301 w 8170456"/>
              <a:gd name="connsiteY371" fmla="*/ 1115853 h 6104817"/>
              <a:gd name="connsiteX372" fmla="*/ 3144573 w 8170456"/>
              <a:gd name="connsiteY372" fmla="*/ 1116308 h 6104817"/>
              <a:gd name="connsiteX373" fmla="*/ 3144608 w 8170456"/>
              <a:gd name="connsiteY373" fmla="*/ 1117220 h 6104817"/>
              <a:gd name="connsiteX374" fmla="*/ 3146438 w 8170456"/>
              <a:gd name="connsiteY374" fmla="*/ 1119716 h 6104817"/>
              <a:gd name="connsiteX375" fmla="*/ 3147301 w 8170456"/>
              <a:gd name="connsiteY375" fmla="*/ 1115853 h 6104817"/>
              <a:gd name="connsiteX376" fmla="*/ 7228485 w 8170456"/>
              <a:gd name="connsiteY376" fmla="*/ 1692020 h 6104817"/>
              <a:gd name="connsiteX377" fmla="*/ 7224947 w 8170456"/>
              <a:gd name="connsiteY377" fmla="*/ 1691828 h 6104817"/>
              <a:gd name="connsiteX378" fmla="*/ 7227741 w 8170456"/>
              <a:gd name="connsiteY378" fmla="*/ 1693375 h 6104817"/>
              <a:gd name="connsiteX379" fmla="*/ 7228045 w 8170456"/>
              <a:gd name="connsiteY379" fmla="*/ 1693445 h 6104817"/>
              <a:gd name="connsiteX380" fmla="*/ 7220312 w 8170456"/>
              <a:gd name="connsiteY380" fmla="*/ 1718446 h 6104817"/>
              <a:gd name="connsiteX381" fmla="*/ 7227446 w 8170456"/>
              <a:gd name="connsiteY381" fmla="*/ 1730659 h 6104817"/>
              <a:gd name="connsiteX382" fmla="*/ 7240769 w 8170456"/>
              <a:gd name="connsiteY382" fmla="*/ 1728163 h 6104817"/>
              <a:gd name="connsiteX383" fmla="*/ 7250798 w 8170456"/>
              <a:gd name="connsiteY383" fmla="*/ 1722589 h 6104817"/>
              <a:gd name="connsiteX384" fmla="*/ 7273892 w 8170456"/>
              <a:gd name="connsiteY384" fmla="*/ 1716583 h 6104817"/>
              <a:gd name="connsiteX385" fmla="*/ 7255855 w 8170456"/>
              <a:gd name="connsiteY385" fmla="*/ 1704755 h 6104817"/>
              <a:gd name="connsiteX386" fmla="*/ 7238033 w 8170456"/>
              <a:gd name="connsiteY386" fmla="*/ 1695700 h 6104817"/>
              <a:gd name="connsiteX387" fmla="*/ 7228045 w 8170456"/>
              <a:gd name="connsiteY387" fmla="*/ 1693445 h 6104817"/>
              <a:gd name="connsiteX388" fmla="*/ 7228485 w 8170456"/>
              <a:gd name="connsiteY388" fmla="*/ 1692020 h 6104817"/>
              <a:gd name="connsiteX389" fmla="*/ 3157831 w 8170456"/>
              <a:gd name="connsiteY389" fmla="*/ 1068753 h 6104817"/>
              <a:gd name="connsiteX390" fmla="*/ 3153909 w 8170456"/>
              <a:gd name="connsiteY390" fmla="*/ 1071841 h 6104817"/>
              <a:gd name="connsiteX391" fmla="*/ 3143246 w 8170456"/>
              <a:gd name="connsiteY391" fmla="*/ 1089803 h 6104817"/>
              <a:gd name="connsiteX392" fmla="*/ 3143401 w 8170456"/>
              <a:gd name="connsiteY392" fmla="*/ 1092035 h 6104817"/>
              <a:gd name="connsiteX393" fmla="*/ 3150885 w 8170456"/>
              <a:gd name="connsiteY393" fmla="*/ 1099821 h 6104817"/>
              <a:gd name="connsiteX394" fmla="*/ 3157831 w 8170456"/>
              <a:gd name="connsiteY394" fmla="*/ 1068753 h 6104817"/>
              <a:gd name="connsiteX395" fmla="*/ 7249548 w 8170456"/>
              <a:gd name="connsiteY395" fmla="*/ 1623919 h 6104817"/>
              <a:gd name="connsiteX396" fmla="*/ 7248629 w 8170456"/>
              <a:gd name="connsiteY396" fmla="*/ 1624982 h 6104817"/>
              <a:gd name="connsiteX397" fmla="*/ 7248969 w 8170456"/>
              <a:gd name="connsiteY397" fmla="*/ 1625796 h 6104817"/>
              <a:gd name="connsiteX398" fmla="*/ 7249548 w 8170456"/>
              <a:gd name="connsiteY398" fmla="*/ 1623919 h 6104817"/>
              <a:gd name="connsiteX399" fmla="*/ 7297942 w 8170456"/>
              <a:gd name="connsiteY399" fmla="*/ 1560764 h 6104817"/>
              <a:gd name="connsiteX400" fmla="*/ 7260799 w 8170456"/>
              <a:gd name="connsiteY400" fmla="*/ 1555725 h 6104817"/>
              <a:gd name="connsiteX401" fmla="*/ 7249591 w 8170456"/>
              <a:gd name="connsiteY401" fmla="*/ 1570921 h 6104817"/>
              <a:gd name="connsiteX402" fmla="*/ 7257106 w 8170456"/>
              <a:gd name="connsiteY402" fmla="*/ 1568205 h 6104817"/>
              <a:gd name="connsiteX403" fmla="*/ 7304793 w 8170456"/>
              <a:gd name="connsiteY403" fmla="*/ 1565217 h 6104817"/>
              <a:gd name="connsiteX404" fmla="*/ 7305355 w 8170456"/>
              <a:gd name="connsiteY404" fmla="*/ 1564966 h 6104817"/>
              <a:gd name="connsiteX405" fmla="*/ 7297942 w 8170456"/>
              <a:gd name="connsiteY405" fmla="*/ 1560764 h 6104817"/>
              <a:gd name="connsiteX406" fmla="*/ 2663603 w 8170456"/>
              <a:gd name="connsiteY406" fmla="*/ 835213 h 6104817"/>
              <a:gd name="connsiteX407" fmla="*/ 2660804 w 8170456"/>
              <a:gd name="connsiteY407" fmla="*/ 845986 h 6104817"/>
              <a:gd name="connsiteX408" fmla="*/ 2656828 w 8170456"/>
              <a:gd name="connsiteY408" fmla="*/ 860913 h 6104817"/>
              <a:gd name="connsiteX409" fmla="*/ 2654404 w 8170456"/>
              <a:gd name="connsiteY409" fmla="*/ 858311 h 6104817"/>
              <a:gd name="connsiteX410" fmla="*/ 2657268 w 8170456"/>
              <a:gd name="connsiteY410" fmla="*/ 850994 h 6104817"/>
              <a:gd name="connsiteX411" fmla="*/ 2663603 w 8170456"/>
              <a:gd name="connsiteY411" fmla="*/ 835213 h 6104817"/>
              <a:gd name="connsiteX412" fmla="*/ 2679949 w 8170456"/>
              <a:gd name="connsiteY412" fmla="*/ 772182 h 6104817"/>
              <a:gd name="connsiteX413" fmla="*/ 2680308 w 8170456"/>
              <a:gd name="connsiteY413" fmla="*/ 772659 h 6104817"/>
              <a:gd name="connsiteX414" fmla="*/ 2677187 w 8170456"/>
              <a:gd name="connsiteY414" fmla="*/ 794695 h 6104817"/>
              <a:gd name="connsiteX415" fmla="*/ 2683035 w 8170456"/>
              <a:gd name="connsiteY415" fmla="*/ 788220 h 6104817"/>
              <a:gd name="connsiteX416" fmla="*/ 2664877 w 8170456"/>
              <a:gd name="connsiteY416" fmla="*/ 832038 h 6104817"/>
              <a:gd name="connsiteX417" fmla="*/ 2663603 w 8170456"/>
              <a:gd name="connsiteY417" fmla="*/ 835213 h 6104817"/>
              <a:gd name="connsiteX418" fmla="*/ 2668669 w 8170456"/>
              <a:gd name="connsiteY418" fmla="*/ 815711 h 6104817"/>
              <a:gd name="connsiteX419" fmla="*/ 2679949 w 8170456"/>
              <a:gd name="connsiteY419" fmla="*/ 772182 h 6104817"/>
              <a:gd name="connsiteX420" fmla="*/ 3255495 w 8170456"/>
              <a:gd name="connsiteY420" fmla="*/ 770990 h 6104817"/>
              <a:gd name="connsiteX421" fmla="*/ 3255205 w 8170456"/>
              <a:gd name="connsiteY421" fmla="*/ 773813 h 6104817"/>
              <a:gd name="connsiteX422" fmla="*/ 3260027 w 8170456"/>
              <a:gd name="connsiteY422" fmla="*/ 774548 h 6104817"/>
              <a:gd name="connsiteX423" fmla="*/ 3255495 w 8170456"/>
              <a:gd name="connsiteY423" fmla="*/ 770990 h 6104817"/>
              <a:gd name="connsiteX424" fmla="*/ 7265133 w 8170456"/>
              <a:gd name="connsiteY424" fmla="*/ 1356317 h 6104817"/>
              <a:gd name="connsiteX425" fmla="*/ 7248845 w 8170456"/>
              <a:gd name="connsiteY425" fmla="*/ 1364974 h 6104817"/>
              <a:gd name="connsiteX426" fmla="*/ 7249261 w 8170456"/>
              <a:gd name="connsiteY426" fmla="*/ 1388986 h 6104817"/>
              <a:gd name="connsiteX427" fmla="*/ 7251144 w 8170456"/>
              <a:gd name="connsiteY427" fmla="*/ 1406307 h 6104817"/>
              <a:gd name="connsiteX428" fmla="*/ 7274712 w 8170456"/>
              <a:gd name="connsiteY428" fmla="*/ 1393479 h 6104817"/>
              <a:gd name="connsiteX429" fmla="*/ 7291967 w 8170456"/>
              <a:gd name="connsiteY429" fmla="*/ 1384120 h 6104817"/>
              <a:gd name="connsiteX430" fmla="*/ 7314401 w 8170456"/>
              <a:gd name="connsiteY430" fmla="*/ 1372503 h 6104817"/>
              <a:gd name="connsiteX431" fmla="*/ 7300857 w 8170456"/>
              <a:gd name="connsiteY431" fmla="*/ 1368551 h 6104817"/>
              <a:gd name="connsiteX432" fmla="*/ 7265133 w 8170456"/>
              <a:gd name="connsiteY432" fmla="*/ 1356317 h 6104817"/>
              <a:gd name="connsiteX433" fmla="*/ 2805283 w 8170456"/>
              <a:gd name="connsiteY433" fmla="*/ 652849 h 6104817"/>
              <a:gd name="connsiteX434" fmla="*/ 2799097 w 8170456"/>
              <a:gd name="connsiteY434" fmla="*/ 664244 h 6104817"/>
              <a:gd name="connsiteX435" fmla="*/ 2798390 w 8170456"/>
              <a:gd name="connsiteY435" fmla="*/ 660482 h 6104817"/>
              <a:gd name="connsiteX436" fmla="*/ 2805283 w 8170456"/>
              <a:gd name="connsiteY436" fmla="*/ 652849 h 6104817"/>
              <a:gd name="connsiteX437" fmla="*/ 2794108 w 8170456"/>
              <a:gd name="connsiteY437" fmla="*/ 637803 h 6104817"/>
              <a:gd name="connsiteX438" fmla="*/ 2798103 w 8170456"/>
              <a:gd name="connsiteY438" fmla="*/ 658957 h 6104817"/>
              <a:gd name="connsiteX439" fmla="*/ 2798390 w 8170456"/>
              <a:gd name="connsiteY439" fmla="*/ 660482 h 6104817"/>
              <a:gd name="connsiteX440" fmla="*/ 2683035 w 8170456"/>
              <a:gd name="connsiteY440" fmla="*/ 788220 h 6104817"/>
              <a:gd name="connsiteX441" fmla="*/ 2688883 w 8170456"/>
              <a:gd name="connsiteY441" fmla="*/ 774107 h 6104817"/>
              <a:gd name="connsiteX442" fmla="*/ 2733929 w 8170456"/>
              <a:gd name="connsiteY442" fmla="*/ 682506 h 6104817"/>
              <a:gd name="connsiteX443" fmla="*/ 2794108 w 8170456"/>
              <a:gd name="connsiteY443" fmla="*/ 637803 h 6104817"/>
              <a:gd name="connsiteX444" fmla="*/ 3099118 w 8170456"/>
              <a:gd name="connsiteY444" fmla="*/ 592178 h 6104817"/>
              <a:gd name="connsiteX445" fmla="*/ 3138106 w 8170456"/>
              <a:gd name="connsiteY445" fmla="*/ 647496 h 6104817"/>
              <a:gd name="connsiteX446" fmla="*/ 3156530 w 8170456"/>
              <a:gd name="connsiteY446" fmla="*/ 672274 h 6104817"/>
              <a:gd name="connsiteX447" fmla="*/ 3142214 w 8170456"/>
              <a:gd name="connsiteY447" fmla="*/ 684429 h 6104817"/>
              <a:gd name="connsiteX448" fmla="*/ 3101380 w 8170456"/>
              <a:gd name="connsiteY448" fmla="*/ 598029 h 6104817"/>
              <a:gd name="connsiteX449" fmla="*/ 3099118 w 8170456"/>
              <a:gd name="connsiteY449" fmla="*/ 592178 h 6104817"/>
              <a:gd name="connsiteX450" fmla="*/ 3264064 w 8170456"/>
              <a:gd name="connsiteY450" fmla="*/ 496897 h 6104817"/>
              <a:gd name="connsiteX451" fmla="*/ 3264822 w 8170456"/>
              <a:gd name="connsiteY451" fmla="*/ 499296 h 6104817"/>
              <a:gd name="connsiteX452" fmla="*/ 3266441 w 8170456"/>
              <a:gd name="connsiteY452" fmla="*/ 568803 h 6104817"/>
              <a:gd name="connsiteX453" fmla="*/ 3267819 w 8170456"/>
              <a:gd name="connsiteY453" fmla="*/ 597820 h 6104817"/>
              <a:gd name="connsiteX454" fmla="*/ 3268824 w 8170456"/>
              <a:gd name="connsiteY454" fmla="*/ 611382 h 6104817"/>
              <a:gd name="connsiteX455" fmla="*/ 3267948 w 8170456"/>
              <a:gd name="connsiteY455" fmla="*/ 606538 h 6104817"/>
              <a:gd name="connsiteX456" fmla="*/ 3264506 w 8170456"/>
              <a:gd name="connsiteY456" fmla="*/ 581914 h 6104817"/>
              <a:gd name="connsiteX457" fmla="*/ 3263004 w 8170456"/>
              <a:gd name="connsiteY457" fmla="*/ 501319 h 6104817"/>
              <a:gd name="connsiteX458" fmla="*/ 3264064 w 8170456"/>
              <a:gd name="connsiteY458" fmla="*/ 496897 h 6104817"/>
              <a:gd name="connsiteX459" fmla="*/ 3473478 w 8170456"/>
              <a:gd name="connsiteY459" fmla="*/ 504751 h 6104817"/>
              <a:gd name="connsiteX460" fmla="*/ 3474258 w 8170456"/>
              <a:gd name="connsiteY460" fmla="*/ 513424 h 6104817"/>
              <a:gd name="connsiteX461" fmla="*/ 3474287 w 8170456"/>
              <a:gd name="connsiteY461" fmla="*/ 513847 h 6104817"/>
              <a:gd name="connsiteX462" fmla="*/ 3473566 w 8170456"/>
              <a:gd name="connsiteY462" fmla="*/ 506173 h 6104817"/>
              <a:gd name="connsiteX463" fmla="*/ 3473478 w 8170456"/>
              <a:gd name="connsiteY463" fmla="*/ 504751 h 6104817"/>
              <a:gd name="connsiteX464" fmla="*/ 4510404 w 8170456"/>
              <a:gd name="connsiteY464" fmla="*/ 631272 h 6104817"/>
              <a:gd name="connsiteX465" fmla="*/ 4500994 w 8170456"/>
              <a:gd name="connsiteY465" fmla="*/ 641854 h 6104817"/>
              <a:gd name="connsiteX466" fmla="*/ 4491150 w 8170456"/>
              <a:gd name="connsiteY466" fmla="*/ 652882 h 6104817"/>
              <a:gd name="connsiteX467" fmla="*/ 4515499 w 8170456"/>
              <a:gd name="connsiteY467" fmla="*/ 636789 h 6104817"/>
              <a:gd name="connsiteX468" fmla="*/ 4510404 w 8170456"/>
              <a:gd name="connsiteY468" fmla="*/ 631272 h 6104817"/>
              <a:gd name="connsiteX469" fmla="*/ 4441642 w 8170456"/>
              <a:gd name="connsiteY469" fmla="*/ 586475 h 6104817"/>
              <a:gd name="connsiteX470" fmla="*/ 4436139 w 8170456"/>
              <a:gd name="connsiteY470" fmla="*/ 593223 h 6104817"/>
              <a:gd name="connsiteX471" fmla="*/ 4435865 w 8170456"/>
              <a:gd name="connsiteY471" fmla="*/ 593547 h 6104817"/>
              <a:gd name="connsiteX472" fmla="*/ 4440711 w 8170456"/>
              <a:gd name="connsiteY472" fmla="*/ 587552 h 6104817"/>
              <a:gd name="connsiteX473" fmla="*/ 4441642 w 8170456"/>
              <a:gd name="connsiteY473" fmla="*/ 586475 h 6104817"/>
              <a:gd name="connsiteX474" fmla="*/ 6155553 w 8170456"/>
              <a:gd name="connsiteY474" fmla="*/ 830366 h 6104817"/>
              <a:gd name="connsiteX475" fmla="*/ 6154941 w 8170456"/>
              <a:gd name="connsiteY475" fmla="*/ 831042 h 6104817"/>
              <a:gd name="connsiteX476" fmla="*/ 6154507 w 8170456"/>
              <a:gd name="connsiteY476" fmla="*/ 834107 h 6104817"/>
              <a:gd name="connsiteX477" fmla="*/ 6157822 w 8170456"/>
              <a:gd name="connsiteY477" fmla="*/ 831947 h 6104817"/>
              <a:gd name="connsiteX478" fmla="*/ 6155553 w 8170456"/>
              <a:gd name="connsiteY478" fmla="*/ 830366 h 6104817"/>
              <a:gd name="connsiteX479" fmla="*/ 6128532 w 8170456"/>
              <a:gd name="connsiteY479" fmla="*/ 824551 h 6104817"/>
              <a:gd name="connsiteX480" fmla="*/ 6124526 w 8170456"/>
              <a:gd name="connsiteY480" fmla="*/ 824121 h 6104817"/>
              <a:gd name="connsiteX481" fmla="*/ 6102910 w 8170456"/>
              <a:gd name="connsiteY481" fmla="*/ 829905 h 6104817"/>
              <a:gd name="connsiteX482" fmla="*/ 6103615 w 8170456"/>
              <a:gd name="connsiteY482" fmla="*/ 841198 h 6104817"/>
              <a:gd name="connsiteX483" fmla="*/ 6128532 w 8170456"/>
              <a:gd name="connsiteY483" fmla="*/ 824551 h 6104817"/>
              <a:gd name="connsiteX484" fmla="*/ 4450671 w 8170456"/>
              <a:gd name="connsiteY484" fmla="*/ 570287 h 6104817"/>
              <a:gd name="connsiteX485" fmla="*/ 4438039 w 8170456"/>
              <a:gd name="connsiteY485" fmla="*/ 587345 h 6104817"/>
              <a:gd name="connsiteX486" fmla="*/ 4429517 w 8170456"/>
              <a:gd name="connsiteY486" fmla="*/ 601024 h 6104817"/>
              <a:gd name="connsiteX487" fmla="*/ 4435865 w 8170456"/>
              <a:gd name="connsiteY487" fmla="*/ 593547 h 6104817"/>
              <a:gd name="connsiteX488" fmla="*/ 4428032 w 8170456"/>
              <a:gd name="connsiteY488" fmla="*/ 603233 h 6104817"/>
              <a:gd name="connsiteX489" fmla="*/ 4398293 w 8170456"/>
              <a:gd name="connsiteY489" fmla="*/ 640287 h 6104817"/>
              <a:gd name="connsiteX490" fmla="*/ 4473411 w 8170456"/>
              <a:gd name="connsiteY490" fmla="*/ 593199 h 6104817"/>
              <a:gd name="connsiteX491" fmla="*/ 4450671 w 8170456"/>
              <a:gd name="connsiteY491" fmla="*/ 570287 h 6104817"/>
              <a:gd name="connsiteX492" fmla="*/ 6353269 w 8170456"/>
              <a:gd name="connsiteY492" fmla="*/ 844502 h 6104817"/>
              <a:gd name="connsiteX493" fmla="*/ 6340220 w 8170456"/>
              <a:gd name="connsiteY493" fmla="*/ 859296 h 6104817"/>
              <a:gd name="connsiteX494" fmla="*/ 6352603 w 8170456"/>
              <a:gd name="connsiteY494" fmla="*/ 854094 h 6104817"/>
              <a:gd name="connsiteX495" fmla="*/ 6354603 w 8170456"/>
              <a:gd name="connsiteY495" fmla="*/ 846511 h 6104817"/>
              <a:gd name="connsiteX496" fmla="*/ 6353269 w 8170456"/>
              <a:gd name="connsiteY496" fmla="*/ 844502 h 6104817"/>
              <a:gd name="connsiteX497" fmla="*/ 6198268 w 8170456"/>
              <a:gd name="connsiteY497" fmla="*/ 805613 h 6104817"/>
              <a:gd name="connsiteX498" fmla="*/ 6193305 w 8170456"/>
              <a:gd name="connsiteY498" fmla="*/ 805081 h 6104817"/>
              <a:gd name="connsiteX499" fmla="*/ 6173125 w 8170456"/>
              <a:gd name="connsiteY499" fmla="*/ 810479 h 6104817"/>
              <a:gd name="connsiteX500" fmla="*/ 6171677 w 8170456"/>
              <a:gd name="connsiteY500" fmla="*/ 812184 h 6104817"/>
              <a:gd name="connsiteX501" fmla="*/ 6171589 w 8170456"/>
              <a:gd name="connsiteY501" fmla="*/ 822983 h 6104817"/>
              <a:gd name="connsiteX502" fmla="*/ 6198268 w 8170456"/>
              <a:gd name="connsiteY502" fmla="*/ 805613 h 6104817"/>
              <a:gd name="connsiteX503" fmla="*/ 4467657 w 8170456"/>
              <a:gd name="connsiteY503" fmla="*/ 507646 h 6104817"/>
              <a:gd name="connsiteX504" fmla="*/ 4458132 w 8170456"/>
              <a:gd name="connsiteY504" fmla="*/ 523346 h 6104817"/>
              <a:gd name="connsiteX505" fmla="*/ 4450549 w 8170456"/>
              <a:gd name="connsiteY505" fmla="*/ 533897 h 6104817"/>
              <a:gd name="connsiteX506" fmla="*/ 4471034 w 8170456"/>
              <a:gd name="connsiteY506" fmla="*/ 522194 h 6104817"/>
              <a:gd name="connsiteX507" fmla="*/ 4467657 w 8170456"/>
              <a:gd name="connsiteY507" fmla="*/ 507646 h 6104817"/>
              <a:gd name="connsiteX508" fmla="*/ 4297331 w 8170456"/>
              <a:gd name="connsiteY508" fmla="*/ 434520 h 6104817"/>
              <a:gd name="connsiteX509" fmla="*/ 4296197 w 8170456"/>
              <a:gd name="connsiteY509" fmla="*/ 436766 h 6104817"/>
              <a:gd name="connsiteX510" fmla="*/ 4248784 w 8170456"/>
              <a:gd name="connsiteY510" fmla="*/ 487617 h 6104817"/>
              <a:gd name="connsiteX511" fmla="*/ 4229492 w 8170456"/>
              <a:gd name="connsiteY511" fmla="*/ 509337 h 6104817"/>
              <a:gd name="connsiteX512" fmla="*/ 4220734 w 8170456"/>
              <a:gd name="connsiteY512" fmla="*/ 519740 h 6104817"/>
              <a:gd name="connsiteX513" fmla="*/ 4223493 w 8170456"/>
              <a:gd name="connsiteY513" fmla="*/ 515664 h 6104817"/>
              <a:gd name="connsiteX514" fmla="*/ 4238238 w 8170456"/>
              <a:gd name="connsiteY514" fmla="*/ 495644 h 6104817"/>
              <a:gd name="connsiteX515" fmla="*/ 4293483 w 8170456"/>
              <a:gd name="connsiteY515" fmla="*/ 436941 h 6104817"/>
              <a:gd name="connsiteX516" fmla="*/ 4297331 w 8170456"/>
              <a:gd name="connsiteY516" fmla="*/ 434520 h 6104817"/>
              <a:gd name="connsiteX517" fmla="*/ 4112759 w 8170456"/>
              <a:gd name="connsiteY517" fmla="*/ 387414 h 6104817"/>
              <a:gd name="connsiteX518" fmla="*/ 4101993 w 8170456"/>
              <a:gd name="connsiteY518" fmla="*/ 454229 h 6104817"/>
              <a:gd name="connsiteX519" fmla="*/ 4097857 w 8170456"/>
              <a:gd name="connsiteY519" fmla="*/ 484827 h 6104817"/>
              <a:gd name="connsiteX520" fmla="*/ 4079122 w 8170456"/>
              <a:gd name="connsiteY520" fmla="*/ 483519 h 6104817"/>
              <a:gd name="connsiteX521" fmla="*/ 4110289 w 8170456"/>
              <a:gd name="connsiteY521" fmla="*/ 393180 h 6104817"/>
              <a:gd name="connsiteX522" fmla="*/ 4112759 w 8170456"/>
              <a:gd name="connsiteY522" fmla="*/ 387414 h 6104817"/>
              <a:gd name="connsiteX523" fmla="*/ 3790168 w 8170456"/>
              <a:gd name="connsiteY523" fmla="*/ 326926 h 6104817"/>
              <a:gd name="connsiteX524" fmla="*/ 3787370 w 8170456"/>
              <a:gd name="connsiteY524" fmla="*/ 337699 h 6104817"/>
              <a:gd name="connsiteX525" fmla="*/ 3783393 w 8170456"/>
              <a:gd name="connsiteY525" fmla="*/ 352626 h 6104817"/>
              <a:gd name="connsiteX526" fmla="*/ 3780970 w 8170456"/>
              <a:gd name="connsiteY526" fmla="*/ 350024 h 6104817"/>
              <a:gd name="connsiteX527" fmla="*/ 3783834 w 8170456"/>
              <a:gd name="connsiteY527" fmla="*/ 342707 h 6104817"/>
              <a:gd name="connsiteX528" fmla="*/ 3790168 w 8170456"/>
              <a:gd name="connsiteY528" fmla="*/ 326926 h 6104817"/>
              <a:gd name="connsiteX529" fmla="*/ 6478870 w 8170456"/>
              <a:gd name="connsiteY529" fmla="*/ 713966 h 6104817"/>
              <a:gd name="connsiteX530" fmla="*/ 6477335 w 8170456"/>
              <a:gd name="connsiteY530" fmla="*/ 715712 h 6104817"/>
              <a:gd name="connsiteX531" fmla="*/ 6464410 w 8170456"/>
              <a:gd name="connsiteY531" fmla="*/ 730450 h 6104817"/>
              <a:gd name="connsiteX532" fmla="*/ 6462693 w 8170456"/>
              <a:gd name="connsiteY532" fmla="*/ 732325 h 6104817"/>
              <a:gd name="connsiteX533" fmla="*/ 6473119 w 8170456"/>
              <a:gd name="connsiteY533" fmla="*/ 739650 h 6104817"/>
              <a:gd name="connsiteX534" fmla="*/ 6479730 w 8170456"/>
              <a:gd name="connsiteY534" fmla="*/ 727828 h 6104817"/>
              <a:gd name="connsiteX535" fmla="*/ 6478870 w 8170456"/>
              <a:gd name="connsiteY535" fmla="*/ 713966 h 6104817"/>
              <a:gd name="connsiteX536" fmla="*/ 4626774 w 8170456"/>
              <a:gd name="connsiteY536" fmla="*/ 403587 h 6104817"/>
              <a:gd name="connsiteX537" fmla="*/ 4662162 w 8170456"/>
              <a:gd name="connsiteY537" fmla="*/ 412812 h 6104817"/>
              <a:gd name="connsiteX538" fmla="*/ 4709971 w 8170456"/>
              <a:gd name="connsiteY538" fmla="*/ 451598 h 6104817"/>
              <a:gd name="connsiteX539" fmla="*/ 4710397 w 8170456"/>
              <a:gd name="connsiteY539" fmla="*/ 452242 h 6104817"/>
              <a:gd name="connsiteX540" fmla="*/ 4702365 w 8170456"/>
              <a:gd name="connsiteY540" fmla="*/ 463096 h 6104817"/>
              <a:gd name="connsiteX541" fmla="*/ 4698334 w 8170456"/>
              <a:gd name="connsiteY541" fmla="*/ 467071 h 6104817"/>
              <a:gd name="connsiteX542" fmla="*/ 4695441 w 8170456"/>
              <a:gd name="connsiteY542" fmla="*/ 466130 h 6104817"/>
              <a:gd name="connsiteX543" fmla="*/ 4683721 w 8170456"/>
              <a:gd name="connsiteY543" fmla="*/ 463019 h 6104817"/>
              <a:gd name="connsiteX544" fmla="*/ 4659527 w 8170456"/>
              <a:gd name="connsiteY544" fmla="*/ 454959 h 6104817"/>
              <a:gd name="connsiteX545" fmla="*/ 4652095 w 8170456"/>
              <a:gd name="connsiteY545" fmla="*/ 448582 h 6104817"/>
              <a:gd name="connsiteX546" fmla="*/ 4625019 w 8170456"/>
              <a:gd name="connsiteY546" fmla="*/ 407775 h 6104817"/>
              <a:gd name="connsiteX547" fmla="*/ 4626774 w 8170456"/>
              <a:gd name="connsiteY547" fmla="*/ 403587 h 6104817"/>
              <a:gd name="connsiteX548" fmla="*/ 6476203 w 8170456"/>
              <a:gd name="connsiteY548" fmla="*/ 660862 h 6104817"/>
              <a:gd name="connsiteX549" fmla="*/ 6473575 w 8170456"/>
              <a:gd name="connsiteY549" fmla="*/ 663052 h 6104817"/>
              <a:gd name="connsiteX550" fmla="*/ 6431386 w 8170456"/>
              <a:gd name="connsiteY550" fmla="*/ 702278 h 6104817"/>
              <a:gd name="connsiteX551" fmla="*/ 6433479 w 8170456"/>
              <a:gd name="connsiteY551" fmla="*/ 704747 h 6104817"/>
              <a:gd name="connsiteX552" fmla="*/ 6442118 w 8170456"/>
              <a:gd name="connsiteY552" fmla="*/ 714178 h 6104817"/>
              <a:gd name="connsiteX553" fmla="*/ 6445202 w 8170456"/>
              <a:gd name="connsiteY553" fmla="*/ 712775 h 6104817"/>
              <a:gd name="connsiteX554" fmla="*/ 6478137 w 8170456"/>
              <a:gd name="connsiteY554" fmla="*/ 696734 h 6104817"/>
              <a:gd name="connsiteX555" fmla="*/ 6478065 w 8170456"/>
              <a:gd name="connsiteY555" fmla="*/ 674930 h 6104817"/>
              <a:gd name="connsiteX556" fmla="*/ 6476203 w 8170456"/>
              <a:gd name="connsiteY556" fmla="*/ 660862 h 6104817"/>
              <a:gd name="connsiteX557" fmla="*/ 3806515 w 8170456"/>
              <a:gd name="connsiteY557" fmla="*/ 263895 h 6104817"/>
              <a:gd name="connsiteX558" fmla="*/ 3806873 w 8170456"/>
              <a:gd name="connsiteY558" fmla="*/ 264372 h 6104817"/>
              <a:gd name="connsiteX559" fmla="*/ 3803753 w 8170456"/>
              <a:gd name="connsiteY559" fmla="*/ 286408 h 6104817"/>
              <a:gd name="connsiteX560" fmla="*/ 3809601 w 8170456"/>
              <a:gd name="connsiteY560" fmla="*/ 279933 h 6104817"/>
              <a:gd name="connsiteX561" fmla="*/ 3791442 w 8170456"/>
              <a:gd name="connsiteY561" fmla="*/ 323751 h 6104817"/>
              <a:gd name="connsiteX562" fmla="*/ 3790168 w 8170456"/>
              <a:gd name="connsiteY562" fmla="*/ 326926 h 6104817"/>
              <a:gd name="connsiteX563" fmla="*/ 3795234 w 8170456"/>
              <a:gd name="connsiteY563" fmla="*/ 307424 h 6104817"/>
              <a:gd name="connsiteX564" fmla="*/ 3806515 w 8170456"/>
              <a:gd name="connsiteY564" fmla="*/ 263895 h 6104817"/>
              <a:gd name="connsiteX565" fmla="*/ 7168977 w 8170456"/>
              <a:gd name="connsiteY565" fmla="*/ 716835 h 6104817"/>
              <a:gd name="connsiteX566" fmla="*/ 7159447 w 8170456"/>
              <a:gd name="connsiteY566" fmla="*/ 722586 h 6104817"/>
              <a:gd name="connsiteX567" fmla="*/ 7146172 w 8170456"/>
              <a:gd name="connsiteY567" fmla="*/ 730485 h 6104817"/>
              <a:gd name="connsiteX568" fmla="*/ 7146256 w 8170456"/>
              <a:gd name="connsiteY568" fmla="*/ 726930 h 6104817"/>
              <a:gd name="connsiteX569" fmla="*/ 7153418 w 8170456"/>
              <a:gd name="connsiteY569" fmla="*/ 723697 h 6104817"/>
              <a:gd name="connsiteX570" fmla="*/ 7168977 w 8170456"/>
              <a:gd name="connsiteY570" fmla="*/ 716835 h 6104817"/>
              <a:gd name="connsiteX571" fmla="*/ 5192221 w 8170456"/>
              <a:gd name="connsiteY571" fmla="*/ 420860 h 6104817"/>
              <a:gd name="connsiteX572" fmla="*/ 5179172 w 8170456"/>
              <a:gd name="connsiteY572" fmla="*/ 435654 h 6104817"/>
              <a:gd name="connsiteX573" fmla="*/ 5191554 w 8170456"/>
              <a:gd name="connsiteY573" fmla="*/ 430452 h 6104817"/>
              <a:gd name="connsiteX574" fmla="*/ 5193555 w 8170456"/>
              <a:gd name="connsiteY574" fmla="*/ 422869 h 6104817"/>
              <a:gd name="connsiteX575" fmla="*/ 5192221 w 8170456"/>
              <a:gd name="connsiteY575" fmla="*/ 420860 h 6104817"/>
              <a:gd name="connsiteX576" fmla="*/ 7224715 w 8170456"/>
              <a:gd name="connsiteY576" fmla="*/ 683170 h 6104817"/>
              <a:gd name="connsiteX577" fmla="*/ 7224638 w 8170456"/>
              <a:gd name="connsiteY577" fmla="*/ 683762 h 6104817"/>
              <a:gd name="connsiteX578" fmla="*/ 7207009 w 8170456"/>
              <a:gd name="connsiteY578" fmla="*/ 697344 h 6104817"/>
              <a:gd name="connsiteX579" fmla="*/ 7215715 w 8170456"/>
              <a:gd name="connsiteY579" fmla="*/ 696799 h 6104817"/>
              <a:gd name="connsiteX580" fmla="*/ 7172107 w 8170456"/>
              <a:gd name="connsiteY580" fmla="*/ 715454 h 6104817"/>
              <a:gd name="connsiteX581" fmla="*/ 7168977 w 8170456"/>
              <a:gd name="connsiteY581" fmla="*/ 716835 h 6104817"/>
              <a:gd name="connsiteX582" fmla="*/ 7186228 w 8170456"/>
              <a:gd name="connsiteY582" fmla="*/ 706426 h 6104817"/>
              <a:gd name="connsiteX583" fmla="*/ 7224715 w 8170456"/>
              <a:gd name="connsiteY583" fmla="*/ 683170 h 6104817"/>
              <a:gd name="connsiteX584" fmla="*/ 6818178 w 8170456"/>
              <a:gd name="connsiteY584" fmla="*/ 622738 h 6104817"/>
              <a:gd name="connsiteX585" fmla="*/ 6812675 w 8170456"/>
              <a:gd name="connsiteY585" fmla="*/ 629487 h 6104817"/>
              <a:gd name="connsiteX586" fmla="*/ 6812400 w 8170456"/>
              <a:gd name="connsiteY586" fmla="*/ 629811 h 6104817"/>
              <a:gd name="connsiteX587" fmla="*/ 6817247 w 8170456"/>
              <a:gd name="connsiteY587" fmla="*/ 623817 h 6104817"/>
              <a:gd name="connsiteX588" fmla="*/ 6818178 w 8170456"/>
              <a:gd name="connsiteY588" fmla="*/ 622738 h 6104817"/>
              <a:gd name="connsiteX589" fmla="*/ 7397759 w 8170456"/>
              <a:gd name="connsiteY589" fmla="*/ 685391 h 6104817"/>
              <a:gd name="connsiteX590" fmla="*/ 7385371 w 8170456"/>
              <a:gd name="connsiteY590" fmla="*/ 689218 h 6104817"/>
              <a:gd name="connsiteX591" fmla="*/ 7387494 w 8170456"/>
              <a:gd name="connsiteY591" fmla="*/ 686034 h 6104817"/>
              <a:gd name="connsiteX592" fmla="*/ 7397759 w 8170456"/>
              <a:gd name="connsiteY592" fmla="*/ 685391 h 6104817"/>
              <a:gd name="connsiteX593" fmla="*/ 7400279 w 8170456"/>
              <a:gd name="connsiteY593" fmla="*/ 666819 h 6104817"/>
              <a:gd name="connsiteX594" fmla="*/ 7388354 w 8170456"/>
              <a:gd name="connsiteY594" fmla="*/ 684742 h 6104817"/>
              <a:gd name="connsiteX595" fmla="*/ 7387494 w 8170456"/>
              <a:gd name="connsiteY595" fmla="*/ 686034 h 6104817"/>
              <a:gd name="connsiteX596" fmla="*/ 7215715 w 8170456"/>
              <a:gd name="connsiteY596" fmla="*/ 696799 h 6104817"/>
              <a:gd name="connsiteX597" fmla="*/ 7229761 w 8170456"/>
              <a:gd name="connsiteY597" fmla="*/ 690790 h 6104817"/>
              <a:gd name="connsiteX598" fmla="*/ 7325993 w 8170456"/>
              <a:gd name="connsiteY598" fmla="*/ 656743 h 6104817"/>
              <a:gd name="connsiteX599" fmla="*/ 7400279 w 8170456"/>
              <a:gd name="connsiteY599" fmla="*/ 666819 h 6104817"/>
              <a:gd name="connsiteX600" fmla="*/ 3931849 w 8170456"/>
              <a:gd name="connsiteY600" fmla="*/ 144562 h 6104817"/>
              <a:gd name="connsiteX601" fmla="*/ 3925662 w 8170456"/>
              <a:gd name="connsiteY601" fmla="*/ 155957 h 6104817"/>
              <a:gd name="connsiteX602" fmla="*/ 3924956 w 8170456"/>
              <a:gd name="connsiteY602" fmla="*/ 152195 h 6104817"/>
              <a:gd name="connsiteX603" fmla="*/ 3931849 w 8170456"/>
              <a:gd name="connsiteY603" fmla="*/ 144562 h 6104817"/>
              <a:gd name="connsiteX604" fmla="*/ 3920674 w 8170456"/>
              <a:gd name="connsiteY604" fmla="*/ 129516 h 6104817"/>
              <a:gd name="connsiteX605" fmla="*/ 3924668 w 8170456"/>
              <a:gd name="connsiteY605" fmla="*/ 150670 h 6104817"/>
              <a:gd name="connsiteX606" fmla="*/ 3924956 w 8170456"/>
              <a:gd name="connsiteY606" fmla="*/ 152195 h 6104817"/>
              <a:gd name="connsiteX607" fmla="*/ 3809601 w 8170456"/>
              <a:gd name="connsiteY607" fmla="*/ 279933 h 6104817"/>
              <a:gd name="connsiteX608" fmla="*/ 3815448 w 8170456"/>
              <a:gd name="connsiteY608" fmla="*/ 265820 h 6104817"/>
              <a:gd name="connsiteX609" fmla="*/ 3860494 w 8170456"/>
              <a:gd name="connsiteY609" fmla="*/ 174219 h 6104817"/>
              <a:gd name="connsiteX610" fmla="*/ 3920674 w 8170456"/>
              <a:gd name="connsiteY610" fmla="*/ 129516 h 6104817"/>
              <a:gd name="connsiteX611" fmla="*/ 5317821 w 8170456"/>
              <a:gd name="connsiteY611" fmla="*/ 290324 h 6104817"/>
              <a:gd name="connsiteX612" fmla="*/ 5316287 w 8170456"/>
              <a:gd name="connsiteY612" fmla="*/ 292070 h 6104817"/>
              <a:gd name="connsiteX613" fmla="*/ 5303362 w 8170456"/>
              <a:gd name="connsiteY613" fmla="*/ 306809 h 6104817"/>
              <a:gd name="connsiteX614" fmla="*/ 5301645 w 8170456"/>
              <a:gd name="connsiteY614" fmla="*/ 308684 h 6104817"/>
              <a:gd name="connsiteX615" fmla="*/ 5312071 w 8170456"/>
              <a:gd name="connsiteY615" fmla="*/ 316009 h 6104817"/>
              <a:gd name="connsiteX616" fmla="*/ 5318682 w 8170456"/>
              <a:gd name="connsiteY616" fmla="*/ 304187 h 6104817"/>
              <a:gd name="connsiteX617" fmla="*/ 5317821 w 8170456"/>
              <a:gd name="connsiteY617" fmla="*/ 290324 h 6104817"/>
              <a:gd name="connsiteX618" fmla="*/ 6673867 w 8170456"/>
              <a:gd name="connsiteY618" fmla="*/ 470784 h 6104817"/>
              <a:gd name="connsiteX619" fmla="*/ 6672733 w 8170456"/>
              <a:gd name="connsiteY619" fmla="*/ 473030 h 6104817"/>
              <a:gd name="connsiteX620" fmla="*/ 6625320 w 8170456"/>
              <a:gd name="connsiteY620" fmla="*/ 523881 h 6104817"/>
              <a:gd name="connsiteX621" fmla="*/ 6606028 w 8170456"/>
              <a:gd name="connsiteY621" fmla="*/ 545601 h 6104817"/>
              <a:gd name="connsiteX622" fmla="*/ 6597270 w 8170456"/>
              <a:gd name="connsiteY622" fmla="*/ 556004 h 6104817"/>
              <a:gd name="connsiteX623" fmla="*/ 6600028 w 8170456"/>
              <a:gd name="connsiteY623" fmla="*/ 551928 h 6104817"/>
              <a:gd name="connsiteX624" fmla="*/ 6614774 w 8170456"/>
              <a:gd name="connsiteY624" fmla="*/ 531908 h 6104817"/>
              <a:gd name="connsiteX625" fmla="*/ 6670018 w 8170456"/>
              <a:gd name="connsiteY625" fmla="*/ 473206 h 6104817"/>
              <a:gd name="connsiteX626" fmla="*/ 6673867 w 8170456"/>
              <a:gd name="connsiteY626" fmla="*/ 470784 h 6104817"/>
              <a:gd name="connsiteX627" fmla="*/ 6489295 w 8170456"/>
              <a:gd name="connsiteY627" fmla="*/ 423678 h 6104817"/>
              <a:gd name="connsiteX628" fmla="*/ 6478529 w 8170456"/>
              <a:gd name="connsiteY628" fmla="*/ 490493 h 6104817"/>
              <a:gd name="connsiteX629" fmla="*/ 6474393 w 8170456"/>
              <a:gd name="connsiteY629" fmla="*/ 521091 h 6104817"/>
              <a:gd name="connsiteX630" fmla="*/ 6455658 w 8170456"/>
              <a:gd name="connsiteY630" fmla="*/ 519783 h 6104817"/>
              <a:gd name="connsiteX631" fmla="*/ 6486824 w 8170456"/>
              <a:gd name="connsiteY631" fmla="*/ 429445 h 6104817"/>
              <a:gd name="connsiteX632" fmla="*/ 6489295 w 8170456"/>
              <a:gd name="connsiteY632" fmla="*/ 423678 h 6104817"/>
              <a:gd name="connsiteX633" fmla="*/ 5315155 w 8170456"/>
              <a:gd name="connsiteY633" fmla="*/ 237220 h 6104817"/>
              <a:gd name="connsiteX634" fmla="*/ 5312527 w 8170456"/>
              <a:gd name="connsiteY634" fmla="*/ 239411 h 6104817"/>
              <a:gd name="connsiteX635" fmla="*/ 5270337 w 8170456"/>
              <a:gd name="connsiteY635" fmla="*/ 278636 h 6104817"/>
              <a:gd name="connsiteX636" fmla="*/ 5272431 w 8170456"/>
              <a:gd name="connsiteY636" fmla="*/ 281106 h 6104817"/>
              <a:gd name="connsiteX637" fmla="*/ 5281069 w 8170456"/>
              <a:gd name="connsiteY637" fmla="*/ 290536 h 6104817"/>
              <a:gd name="connsiteX638" fmla="*/ 5284153 w 8170456"/>
              <a:gd name="connsiteY638" fmla="*/ 289133 h 6104817"/>
              <a:gd name="connsiteX639" fmla="*/ 5317089 w 8170456"/>
              <a:gd name="connsiteY639" fmla="*/ 273093 h 6104817"/>
              <a:gd name="connsiteX640" fmla="*/ 5317016 w 8170456"/>
              <a:gd name="connsiteY640" fmla="*/ 251288 h 6104817"/>
              <a:gd name="connsiteX641" fmla="*/ 5315155 w 8170456"/>
              <a:gd name="connsiteY641" fmla="*/ 237220 h 6104817"/>
              <a:gd name="connsiteX642" fmla="*/ 6007929 w 8170456"/>
              <a:gd name="connsiteY642" fmla="*/ 293194 h 6104817"/>
              <a:gd name="connsiteX643" fmla="*/ 5998399 w 8170456"/>
              <a:gd name="connsiteY643" fmla="*/ 298944 h 6104817"/>
              <a:gd name="connsiteX644" fmla="*/ 5985123 w 8170456"/>
              <a:gd name="connsiteY644" fmla="*/ 306843 h 6104817"/>
              <a:gd name="connsiteX645" fmla="*/ 5985208 w 8170456"/>
              <a:gd name="connsiteY645" fmla="*/ 303289 h 6104817"/>
              <a:gd name="connsiteX646" fmla="*/ 5992369 w 8170456"/>
              <a:gd name="connsiteY646" fmla="*/ 300056 h 6104817"/>
              <a:gd name="connsiteX647" fmla="*/ 6007929 w 8170456"/>
              <a:gd name="connsiteY647" fmla="*/ 293194 h 6104817"/>
              <a:gd name="connsiteX648" fmla="*/ 6063667 w 8170456"/>
              <a:gd name="connsiteY648" fmla="*/ 259529 h 6104817"/>
              <a:gd name="connsiteX649" fmla="*/ 6063590 w 8170456"/>
              <a:gd name="connsiteY649" fmla="*/ 260121 h 6104817"/>
              <a:gd name="connsiteX650" fmla="*/ 6045960 w 8170456"/>
              <a:gd name="connsiteY650" fmla="*/ 273703 h 6104817"/>
              <a:gd name="connsiteX651" fmla="*/ 6054667 w 8170456"/>
              <a:gd name="connsiteY651" fmla="*/ 273158 h 6104817"/>
              <a:gd name="connsiteX652" fmla="*/ 6011059 w 8170456"/>
              <a:gd name="connsiteY652" fmla="*/ 291813 h 6104817"/>
              <a:gd name="connsiteX653" fmla="*/ 6007929 w 8170456"/>
              <a:gd name="connsiteY653" fmla="*/ 293194 h 6104817"/>
              <a:gd name="connsiteX654" fmla="*/ 6025180 w 8170456"/>
              <a:gd name="connsiteY654" fmla="*/ 282784 h 6104817"/>
              <a:gd name="connsiteX655" fmla="*/ 6063667 w 8170456"/>
              <a:gd name="connsiteY655" fmla="*/ 259529 h 6104817"/>
              <a:gd name="connsiteX656" fmla="*/ 5657130 w 8170456"/>
              <a:gd name="connsiteY656" fmla="*/ 199097 h 6104817"/>
              <a:gd name="connsiteX657" fmla="*/ 5651627 w 8170456"/>
              <a:gd name="connsiteY657" fmla="*/ 205845 h 6104817"/>
              <a:gd name="connsiteX658" fmla="*/ 5651352 w 8170456"/>
              <a:gd name="connsiteY658" fmla="*/ 206169 h 6104817"/>
              <a:gd name="connsiteX659" fmla="*/ 5656199 w 8170456"/>
              <a:gd name="connsiteY659" fmla="*/ 200175 h 6104817"/>
              <a:gd name="connsiteX660" fmla="*/ 5657130 w 8170456"/>
              <a:gd name="connsiteY660" fmla="*/ 199097 h 6104817"/>
              <a:gd name="connsiteX661" fmla="*/ 6236711 w 8170456"/>
              <a:gd name="connsiteY661" fmla="*/ 261749 h 6104817"/>
              <a:gd name="connsiteX662" fmla="*/ 6224323 w 8170456"/>
              <a:gd name="connsiteY662" fmla="*/ 265577 h 6104817"/>
              <a:gd name="connsiteX663" fmla="*/ 6226446 w 8170456"/>
              <a:gd name="connsiteY663" fmla="*/ 262393 h 6104817"/>
              <a:gd name="connsiteX664" fmla="*/ 6236711 w 8170456"/>
              <a:gd name="connsiteY664" fmla="*/ 261749 h 6104817"/>
              <a:gd name="connsiteX665" fmla="*/ 6239230 w 8170456"/>
              <a:gd name="connsiteY665" fmla="*/ 243177 h 6104817"/>
              <a:gd name="connsiteX666" fmla="*/ 6227306 w 8170456"/>
              <a:gd name="connsiteY666" fmla="*/ 261101 h 6104817"/>
              <a:gd name="connsiteX667" fmla="*/ 6226446 w 8170456"/>
              <a:gd name="connsiteY667" fmla="*/ 262393 h 6104817"/>
              <a:gd name="connsiteX668" fmla="*/ 6054667 w 8170456"/>
              <a:gd name="connsiteY668" fmla="*/ 273158 h 6104817"/>
              <a:gd name="connsiteX669" fmla="*/ 6068713 w 8170456"/>
              <a:gd name="connsiteY669" fmla="*/ 267148 h 6104817"/>
              <a:gd name="connsiteX670" fmla="*/ 6164945 w 8170456"/>
              <a:gd name="connsiteY670" fmla="*/ 233102 h 6104817"/>
              <a:gd name="connsiteX671" fmla="*/ 6239230 w 8170456"/>
              <a:gd name="connsiteY671" fmla="*/ 243177 h 6104817"/>
              <a:gd name="connsiteX672" fmla="*/ 5512819 w 8170456"/>
              <a:gd name="connsiteY672" fmla="*/ 47143 h 6104817"/>
              <a:gd name="connsiteX673" fmla="*/ 5511684 w 8170456"/>
              <a:gd name="connsiteY673" fmla="*/ 49388 h 6104817"/>
              <a:gd name="connsiteX674" fmla="*/ 5464272 w 8170456"/>
              <a:gd name="connsiteY674" fmla="*/ 100240 h 6104817"/>
              <a:gd name="connsiteX675" fmla="*/ 5444980 w 8170456"/>
              <a:gd name="connsiteY675" fmla="*/ 121959 h 6104817"/>
              <a:gd name="connsiteX676" fmla="*/ 5436222 w 8170456"/>
              <a:gd name="connsiteY676" fmla="*/ 132362 h 6104817"/>
              <a:gd name="connsiteX677" fmla="*/ 5438980 w 8170456"/>
              <a:gd name="connsiteY677" fmla="*/ 128286 h 6104817"/>
              <a:gd name="connsiteX678" fmla="*/ 5453726 w 8170456"/>
              <a:gd name="connsiteY678" fmla="*/ 108266 h 6104817"/>
              <a:gd name="connsiteX679" fmla="*/ 5508970 w 8170456"/>
              <a:gd name="connsiteY679" fmla="*/ 49564 h 6104817"/>
              <a:gd name="connsiteX680" fmla="*/ 5512819 w 8170456"/>
              <a:gd name="connsiteY680" fmla="*/ 47143 h 6104817"/>
              <a:gd name="connsiteX681" fmla="*/ 5328247 w 8170456"/>
              <a:gd name="connsiteY681" fmla="*/ 36 h 6104817"/>
              <a:gd name="connsiteX682" fmla="*/ 5317481 w 8170456"/>
              <a:gd name="connsiteY682" fmla="*/ 66852 h 6104817"/>
              <a:gd name="connsiteX683" fmla="*/ 5313345 w 8170456"/>
              <a:gd name="connsiteY683" fmla="*/ 97450 h 6104817"/>
              <a:gd name="connsiteX684" fmla="*/ 5294610 w 8170456"/>
              <a:gd name="connsiteY684" fmla="*/ 96141 h 6104817"/>
              <a:gd name="connsiteX685" fmla="*/ 5325776 w 8170456"/>
              <a:gd name="connsiteY685" fmla="*/ 5803 h 6104817"/>
              <a:gd name="connsiteX686" fmla="*/ 5328247 w 8170456"/>
              <a:gd name="connsiteY686" fmla="*/ 36 h 6104817"/>
              <a:gd name="connsiteX687" fmla="*/ 5682418 w 8170456"/>
              <a:gd name="connsiteY687" fmla="*/ 51061 h 6104817"/>
              <a:gd name="connsiteX688" fmla="*/ 5697204 w 8170456"/>
              <a:gd name="connsiteY688" fmla="*/ 56182 h 6104817"/>
              <a:gd name="connsiteX689" fmla="*/ 5666037 w 8170456"/>
              <a:gd name="connsiteY689" fmla="*/ 146520 h 6104817"/>
              <a:gd name="connsiteX690" fmla="*/ 5705700 w 8170456"/>
              <a:gd name="connsiteY690" fmla="*/ 132986 h 6104817"/>
              <a:gd name="connsiteX691" fmla="*/ 5671545 w 8170456"/>
              <a:gd name="connsiteY691" fmla="*/ 175636 h 6104817"/>
              <a:gd name="connsiteX692" fmla="*/ 5645004 w 8170456"/>
              <a:gd name="connsiteY692" fmla="*/ 213647 h 6104817"/>
              <a:gd name="connsiteX693" fmla="*/ 5651352 w 8170456"/>
              <a:gd name="connsiteY693" fmla="*/ 206169 h 6104817"/>
              <a:gd name="connsiteX694" fmla="*/ 5643520 w 8170456"/>
              <a:gd name="connsiteY694" fmla="*/ 215855 h 6104817"/>
              <a:gd name="connsiteX695" fmla="*/ 5613781 w 8170456"/>
              <a:gd name="connsiteY695" fmla="*/ 252910 h 6104817"/>
              <a:gd name="connsiteX696" fmla="*/ 5737804 w 8170456"/>
              <a:gd name="connsiteY696" fmla="*/ 175166 h 6104817"/>
              <a:gd name="connsiteX697" fmla="*/ 5830192 w 8170456"/>
              <a:gd name="connsiteY697" fmla="*/ 121503 h 6104817"/>
              <a:gd name="connsiteX698" fmla="*/ 5796038 w 8170456"/>
              <a:gd name="connsiteY698" fmla="*/ 164152 h 6104817"/>
              <a:gd name="connsiteX699" fmla="*/ 5706638 w 8170456"/>
              <a:gd name="connsiteY699" fmla="*/ 265504 h 6104817"/>
              <a:gd name="connsiteX700" fmla="*/ 5872841 w 8170456"/>
              <a:gd name="connsiteY700" fmla="*/ 155657 h 6104817"/>
              <a:gd name="connsiteX701" fmla="*/ 5944137 w 8170456"/>
              <a:gd name="connsiteY701" fmla="*/ 118044 h 6104817"/>
              <a:gd name="connsiteX702" fmla="*/ 5909984 w 8170456"/>
              <a:gd name="connsiteY702" fmla="*/ 160694 h 6104817"/>
              <a:gd name="connsiteX703" fmla="*/ 5841675 w 8170456"/>
              <a:gd name="connsiteY703" fmla="*/ 245995 h 6104817"/>
              <a:gd name="connsiteX704" fmla="*/ 5934063 w 8170456"/>
              <a:gd name="connsiteY704" fmla="*/ 192330 h 6104817"/>
              <a:gd name="connsiteX705" fmla="*/ 5878818 w 8170456"/>
              <a:gd name="connsiteY705" fmla="*/ 251032 h 6104817"/>
              <a:gd name="connsiteX706" fmla="*/ 5915961 w 8170456"/>
              <a:gd name="connsiteY706" fmla="*/ 256070 h 6104817"/>
              <a:gd name="connsiteX707" fmla="*/ 5845133 w 8170456"/>
              <a:gd name="connsiteY707" fmla="*/ 359942 h 6104817"/>
              <a:gd name="connsiteX708" fmla="*/ 5821524 w 8170456"/>
              <a:gd name="connsiteY708" fmla="*/ 394565 h 6104817"/>
              <a:gd name="connsiteX709" fmla="*/ 5964118 w 8170456"/>
              <a:gd name="connsiteY709" fmla="*/ 319341 h 6104817"/>
              <a:gd name="connsiteX710" fmla="*/ 5985123 w 8170456"/>
              <a:gd name="connsiteY710" fmla="*/ 306843 h 6104817"/>
              <a:gd name="connsiteX711" fmla="*/ 5985112 w 8170456"/>
              <a:gd name="connsiteY711" fmla="*/ 307308 h 6104817"/>
              <a:gd name="connsiteX712" fmla="*/ 6032896 w 8170456"/>
              <a:gd name="connsiteY712" fmla="*/ 300300 h 6104817"/>
              <a:gd name="connsiteX713" fmla="*/ 6072557 w 8170456"/>
              <a:gd name="connsiteY713" fmla="*/ 286767 h 6104817"/>
              <a:gd name="connsiteX714" fmla="*/ 6167933 w 8170456"/>
              <a:gd name="connsiteY714" fmla="*/ 280790 h 6104817"/>
              <a:gd name="connsiteX715" fmla="*/ 6202544 w 8170456"/>
              <a:gd name="connsiteY715" fmla="*/ 272306 h 6104817"/>
              <a:gd name="connsiteX716" fmla="*/ 6224323 w 8170456"/>
              <a:gd name="connsiteY716" fmla="*/ 265577 h 6104817"/>
              <a:gd name="connsiteX717" fmla="*/ 6219561 w 8170456"/>
              <a:gd name="connsiteY717" fmla="*/ 272721 h 6104817"/>
              <a:gd name="connsiteX718" fmla="*/ 6136298 w 8170456"/>
              <a:gd name="connsiteY718" fmla="*/ 304868 h 6104817"/>
              <a:gd name="connsiteX719" fmla="*/ 6096636 w 8170456"/>
              <a:gd name="connsiteY719" fmla="*/ 318402 h 6104817"/>
              <a:gd name="connsiteX720" fmla="*/ 6056975 w 8170456"/>
              <a:gd name="connsiteY720" fmla="*/ 331936 h 6104817"/>
              <a:gd name="connsiteX721" fmla="*/ 6102144 w 8170456"/>
              <a:gd name="connsiteY721" fmla="*/ 347519 h 6104817"/>
              <a:gd name="connsiteX722" fmla="*/ 6171392 w 8170456"/>
              <a:gd name="connsiteY722" fmla="*/ 394737 h 6104817"/>
              <a:gd name="connsiteX723" fmla="*/ 6131730 w 8170456"/>
              <a:gd name="connsiteY723" fmla="*/ 408271 h 6104817"/>
              <a:gd name="connsiteX724" fmla="*/ 6084042 w 8170456"/>
              <a:gd name="connsiteY724" fmla="*/ 411259 h 6104817"/>
              <a:gd name="connsiteX725" fmla="*/ 6129211 w 8170456"/>
              <a:gd name="connsiteY725" fmla="*/ 426842 h 6104817"/>
              <a:gd name="connsiteX726" fmla="*/ 6171861 w 8170456"/>
              <a:gd name="connsiteY726" fmla="*/ 460996 h 6104817"/>
              <a:gd name="connsiteX727" fmla="*/ 6206484 w 8170456"/>
              <a:gd name="connsiteY727" fmla="*/ 484605 h 6104817"/>
              <a:gd name="connsiteX728" fmla="*/ 6161315 w 8170456"/>
              <a:gd name="connsiteY728" fmla="*/ 469022 h 6104817"/>
              <a:gd name="connsiteX729" fmla="*/ 6124173 w 8170456"/>
              <a:gd name="connsiteY729" fmla="*/ 463984 h 6104817"/>
              <a:gd name="connsiteX730" fmla="*/ 6119135 w 8170456"/>
              <a:gd name="connsiteY730" fmla="*/ 501127 h 6104817"/>
              <a:gd name="connsiteX731" fmla="*/ 6153758 w 8170456"/>
              <a:gd name="connsiteY731" fmla="*/ 524736 h 6104817"/>
              <a:gd name="connsiteX732" fmla="*/ 6114098 w 8170456"/>
              <a:gd name="connsiteY732" fmla="*/ 538270 h 6104817"/>
              <a:gd name="connsiteX733" fmla="*/ 6148721 w 8170456"/>
              <a:gd name="connsiteY733" fmla="*/ 561879 h 6104817"/>
              <a:gd name="connsiteX734" fmla="*/ 6109059 w 8170456"/>
              <a:gd name="connsiteY734" fmla="*/ 575412 h 6104817"/>
              <a:gd name="connsiteX735" fmla="*/ 6104021 w 8170456"/>
              <a:gd name="connsiteY735" fmla="*/ 612555 h 6104817"/>
              <a:gd name="connsiteX736" fmla="*/ 6191840 w 8170456"/>
              <a:gd name="connsiteY736" fmla="*/ 662292 h 6104817"/>
              <a:gd name="connsiteX737" fmla="*/ 6226465 w 8170456"/>
              <a:gd name="connsiteY737" fmla="*/ 685902 h 6104817"/>
              <a:gd name="connsiteX738" fmla="*/ 6178776 w 8170456"/>
              <a:gd name="connsiteY738" fmla="*/ 688890 h 6104817"/>
              <a:gd name="connsiteX739" fmla="*/ 6173738 w 8170456"/>
              <a:gd name="connsiteY739" fmla="*/ 726033 h 6104817"/>
              <a:gd name="connsiteX740" fmla="*/ 6194636 w 8170456"/>
              <a:gd name="connsiteY740" fmla="*/ 767810 h 6104817"/>
              <a:gd name="connsiteX741" fmla="*/ 6212327 w 8170456"/>
              <a:gd name="connsiteY741" fmla="*/ 796458 h 6104817"/>
              <a:gd name="connsiteX742" fmla="*/ 6249002 w 8170456"/>
              <a:gd name="connsiteY742" fmla="*/ 772579 h 6104817"/>
              <a:gd name="connsiteX743" fmla="*/ 6251518 w 8170456"/>
              <a:gd name="connsiteY743" fmla="*/ 770833 h 6104817"/>
              <a:gd name="connsiteX744" fmla="*/ 6202575 w 8170456"/>
              <a:gd name="connsiteY744" fmla="*/ 712412 h 6104817"/>
              <a:gd name="connsiteX745" fmla="*/ 6240824 w 8170456"/>
              <a:gd name="connsiteY745" fmla="*/ 748563 h 6104817"/>
              <a:gd name="connsiteX746" fmla="*/ 6259212 w 8170456"/>
              <a:gd name="connsiteY746" fmla="*/ 765496 h 6104817"/>
              <a:gd name="connsiteX747" fmla="*/ 6284321 w 8170456"/>
              <a:gd name="connsiteY747" fmla="*/ 748079 h 6104817"/>
              <a:gd name="connsiteX748" fmla="*/ 6236729 w 8170456"/>
              <a:gd name="connsiteY748" fmla="*/ 669762 h 6104817"/>
              <a:gd name="connsiteX749" fmla="*/ 6295432 w 8170456"/>
              <a:gd name="connsiteY749" fmla="*/ 725006 h 6104817"/>
              <a:gd name="connsiteX750" fmla="*/ 6249793 w 8170456"/>
              <a:gd name="connsiteY750" fmla="*/ 643164 h 6104817"/>
              <a:gd name="connsiteX751" fmla="*/ 6261871 w 8170456"/>
              <a:gd name="connsiteY751" fmla="*/ 598241 h 6104817"/>
              <a:gd name="connsiteX752" fmla="*/ 6308952 w 8170456"/>
              <a:gd name="connsiteY752" fmla="*/ 677620 h 6104817"/>
              <a:gd name="connsiteX753" fmla="*/ 6337084 w 8170456"/>
              <a:gd name="connsiteY753" fmla="*/ 711477 h 6104817"/>
              <a:gd name="connsiteX754" fmla="*/ 6341799 w 8170456"/>
              <a:gd name="connsiteY754" fmla="*/ 708206 h 6104817"/>
              <a:gd name="connsiteX755" fmla="*/ 6380084 w 8170456"/>
              <a:gd name="connsiteY755" fmla="*/ 686857 h 6104817"/>
              <a:gd name="connsiteX756" fmla="*/ 6374370 w 8170456"/>
              <a:gd name="connsiteY756" fmla="*/ 672295 h 6104817"/>
              <a:gd name="connsiteX757" fmla="*/ 6355714 w 8170456"/>
              <a:gd name="connsiteY757" fmla="*/ 629161 h 6104817"/>
              <a:gd name="connsiteX758" fmla="*/ 6398364 w 8170456"/>
              <a:gd name="connsiteY758" fmla="*/ 663316 h 6104817"/>
              <a:gd name="connsiteX759" fmla="*/ 6406045 w 8170456"/>
              <a:gd name="connsiteY759" fmla="*/ 672380 h 6104817"/>
              <a:gd name="connsiteX760" fmla="*/ 6423641 w 8170456"/>
              <a:gd name="connsiteY760" fmla="*/ 662568 h 6104817"/>
              <a:gd name="connsiteX761" fmla="*/ 6464949 w 8170456"/>
              <a:gd name="connsiteY761" fmla="*/ 640117 h 6104817"/>
              <a:gd name="connsiteX762" fmla="*/ 6469633 w 8170456"/>
              <a:gd name="connsiteY762" fmla="*/ 637691 h 6104817"/>
              <a:gd name="connsiteX763" fmla="*/ 6461635 w 8170456"/>
              <a:gd name="connsiteY763" fmla="*/ 615159 h 6104817"/>
              <a:gd name="connsiteX764" fmla="*/ 6474230 w 8170456"/>
              <a:gd name="connsiteY764" fmla="*/ 522302 h 6104817"/>
              <a:gd name="connsiteX765" fmla="*/ 6474393 w 8170456"/>
              <a:gd name="connsiteY765" fmla="*/ 521091 h 6104817"/>
              <a:gd name="connsiteX766" fmla="*/ 6480710 w 8170456"/>
              <a:gd name="connsiteY766" fmla="*/ 521532 h 6104817"/>
              <a:gd name="connsiteX767" fmla="*/ 6503345 w 8170456"/>
              <a:gd name="connsiteY767" fmla="*/ 516794 h 6104817"/>
              <a:gd name="connsiteX768" fmla="*/ 6532463 w 8170456"/>
              <a:gd name="connsiteY768" fmla="*/ 511287 h 6104817"/>
              <a:gd name="connsiteX769" fmla="*/ 6527424 w 8170456"/>
              <a:gd name="connsiteY769" fmla="*/ 548430 h 6104817"/>
              <a:gd name="connsiteX770" fmla="*/ 6577631 w 8170456"/>
              <a:gd name="connsiteY770" fmla="*/ 526870 h 6104817"/>
              <a:gd name="connsiteX771" fmla="*/ 6698220 w 8170456"/>
              <a:gd name="connsiteY771" fmla="*/ 38912 h 6104817"/>
              <a:gd name="connsiteX772" fmla="*/ 6593253 w 8170456"/>
              <a:gd name="connsiteY772" fmla="*/ 560775 h 6104817"/>
              <a:gd name="connsiteX773" fmla="*/ 6597270 w 8170456"/>
              <a:gd name="connsiteY773" fmla="*/ 556004 h 6104817"/>
              <a:gd name="connsiteX774" fmla="*/ 6584616 w 8170456"/>
              <a:gd name="connsiteY774" fmla="*/ 574709 h 6104817"/>
              <a:gd name="connsiteX775" fmla="*/ 6567556 w 8170456"/>
              <a:gd name="connsiteY775" fmla="*/ 601156 h 6104817"/>
              <a:gd name="connsiteX776" fmla="*/ 6607218 w 8170456"/>
              <a:gd name="connsiteY776" fmla="*/ 587622 h 6104817"/>
              <a:gd name="connsiteX777" fmla="*/ 6678514 w 8170456"/>
              <a:gd name="connsiteY777" fmla="*/ 550010 h 6104817"/>
              <a:gd name="connsiteX778" fmla="*/ 6631296 w 8170456"/>
              <a:gd name="connsiteY778" fmla="*/ 619257 h 6104817"/>
              <a:gd name="connsiteX779" fmla="*/ 6786954 w 8170456"/>
              <a:gd name="connsiteY779" fmla="*/ 517436 h 6104817"/>
              <a:gd name="connsiteX780" fmla="*/ 6858252 w 8170456"/>
              <a:gd name="connsiteY780" fmla="*/ 479824 h 6104817"/>
              <a:gd name="connsiteX781" fmla="*/ 6827085 w 8170456"/>
              <a:gd name="connsiteY781" fmla="*/ 570161 h 6104817"/>
              <a:gd name="connsiteX782" fmla="*/ 6866748 w 8170456"/>
              <a:gd name="connsiteY782" fmla="*/ 556628 h 6104817"/>
              <a:gd name="connsiteX783" fmla="*/ 6832592 w 8170456"/>
              <a:gd name="connsiteY783" fmla="*/ 599278 h 6104817"/>
              <a:gd name="connsiteX784" fmla="*/ 6806052 w 8170456"/>
              <a:gd name="connsiteY784" fmla="*/ 637289 h 6104817"/>
              <a:gd name="connsiteX785" fmla="*/ 6812400 w 8170456"/>
              <a:gd name="connsiteY785" fmla="*/ 629811 h 6104817"/>
              <a:gd name="connsiteX786" fmla="*/ 6804568 w 8170456"/>
              <a:gd name="connsiteY786" fmla="*/ 639497 h 6104817"/>
              <a:gd name="connsiteX787" fmla="*/ 6774829 w 8170456"/>
              <a:gd name="connsiteY787" fmla="*/ 676551 h 6104817"/>
              <a:gd name="connsiteX788" fmla="*/ 6898852 w 8170456"/>
              <a:gd name="connsiteY788" fmla="*/ 598808 h 6104817"/>
              <a:gd name="connsiteX789" fmla="*/ 6991240 w 8170456"/>
              <a:gd name="connsiteY789" fmla="*/ 545144 h 6104817"/>
              <a:gd name="connsiteX790" fmla="*/ 6957086 w 8170456"/>
              <a:gd name="connsiteY790" fmla="*/ 587794 h 6104817"/>
              <a:gd name="connsiteX791" fmla="*/ 6867686 w 8170456"/>
              <a:gd name="connsiteY791" fmla="*/ 689146 h 6104817"/>
              <a:gd name="connsiteX792" fmla="*/ 7033889 w 8170456"/>
              <a:gd name="connsiteY792" fmla="*/ 579298 h 6104817"/>
              <a:gd name="connsiteX793" fmla="*/ 7105186 w 8170456"/>
              <a:gd name="connsiteY793" fmla="*/ 541686 h 6104817"/>
              <a:gd name="connsiteX794" fmla="*/ 7071032 w 8170456"/>
              <a:gd name="connsiteY794" fmla="*/ 584336 h 6104817"/>
              <a:gd name="connsiteX795" fmla="*/ 7002723 w 8170456"/>
              <a:gd name="connsiteY795" fmla="*/ 669636 h 6104817"/>
              <a:gd name="connsiteX796" fmla="*/ 7095111 w 8170456"/>
              <a:gd name="connsiteY796" fmla="*/ 615971 h 6104817"/>
              <a:gd name="connsiteX797" fmla="*/ 7039867 w 8170456"/>
              <a:gd name="connsiteY797" fmla="*/ 674673 h 6104817"/>
              <a:gd name="connsiteX798" fmla="*/ 7077009 w 8170456"/>
              <a:gd name="connsiteY798" fmla="*/ 679712 h 6104817"/>
              <a:gd name="connsiteX799" fmla="*/ 7006181 w 8170456"/>
              <a:gd name="connsiteY799" fmla="*/ 783583 h 6104817"/>
              <a:gd name="connsiteX800" fmla="*/ 6982572 w 8170456"/>
              <a:gd name="connsiteY800" fmla="*/ 818206 h 6104817"/>
              <a:gd name="connsiteX801" fmla="*/ 7125166 w 8170456"/>
              <a:gd name="connsiteY801" fmla="*/ 742983 h 6104817"/>
              <a:gd name="connsiteX802" fmla="*/ 7146172 w 8170456"/>
              <a:gd name="connsiteY802" fmla="*/ 730485 h 6104817"/>
              <a:gd name="connsiteX803" fmla="*/ 7146161 w 8170456"/>
              <a:gd name="connsiteY803" fmla="*/ 730949 h 6104817"/>
              <a:gd name="connsiteX804" fmla="*/ 7193944 w 8170456"/>
              <a:gd name="connsiteY804" fmla="*/ 723942 h 6104817"/>
              <a:gd name="connsiteX805" fmla="*/ 7233605 w 8170456"/>
              <a:gd name="connsiteY805" fmla="*/ 710408 h 6104817"/>
              <a:gd name="connsiteX806" fmla="*/ 7328982 w 8170456"/>
              <a:gd name="connsiteY806" fmla="*/ 704432 h 6104817"/>
              <a:gd name="connsiteX807" fmla="*/ 7363592 w 8170456"/>
              <a:gd name="connsiteY807" fmla="*/ 695948 h 6104817"/>
              <a:gd name="connsiteX808" fmla="*/ 7385371 w 8170456"/>
              <a:gd name="connsiteY808" fmla="*/ 689218 h 6104817"/>
              <a:gd name="connsiteX809" fmla="*/ 7380610 w 8170456"/>
              <a:gd name="connsiteY809" fmla="*/ 696363 h 6104817"/>
              <a:gd name="connsiteX810" fmla="*/ 7297346 w 8170456"/>
              <a:gd name="connsiteY810" fmla="*/ 728510 h 6104817"/>
              <a:gd name="connsiteX811" fmla="*/ 7257684 w 8170456"/>
              <a:gd name="connsiteY811" fmla="*/ 742044 h 6104817"/>
              <a:gd name="connsiteX812" fmla="*/ 7218024 w 8170456"/>
              <a:gd name="connsiteY812" fmla="*/ 755577 h 6104817"/>
              <a:gd name="connsiteX813" fmla="*/ 7263192 w 8170456"/>
              <a:gd name="connsiteY813" fmla="*/ 771160 h 6104817"/>
              <a:gd name="connsiteX814" fmla="*/ 7332440 w 8170456"/>
              <a:gd name="connsiteY814" fmla="*/ 818378 h 6104817"/>
              <a:gd name="connsiteX815" fmla="*/ 7292778 w 8170456"/>
              <a:gd name="connsiteY815" fmla="*/ 831912 h 6104817"/>
              <a:gd name="connsiteX816" fmla="*/ 7245091 w 8170456"/>
              <a:gd name="connsiteY816" fmla="*/ 834900 h 6104817"/>
              <a:gd name="connsiteX817" fmla="*/ 7290259 w 8170456"/>
              <a:gd name="connsiteY817" fmla="*/ 850483 h 6104817"/>
              <a:gd name="connsiteX818" fmla="*/ 7332909 w 8170456"/>
              <a:gd name="connsiteY818" fmla="*/ 884638 h 6104817"/>
              <a:gd name="connsiteX819" fmla="*/ 7367532 w 8170456"/>
              <a:gd name="connsiteY819" fmla="*/ 908247 h 6104817"/>
              <a:gd name="connsiteX820" fmla="*/ 7322364 w 8170456"/>
              <a:gd name="connsiteY820" fmla="*/ 892664 h 6104817"/>
              <a:gd name="connsiteX821" fmla="*/ 7285221 w 8170456"/>
              <a:gd name="connsiteY821" fmla="*/ 887625 h 6104817"/>
              <a:gd name="connsiteX822" fmla="*/ 7280183 w 8170456"/>
              <a:gd name="connsiteY822" fmla="*/ 924769 h 6104817"/>
              <a:gd name="connsiteX823" fmla="*/ 7314806 w 8170456"/>
              <a:gd name="connsiteY823" fmla="*/ 948378 h 6104817"/>
              <a:gd name="connsiteX824" fmla="*/ 7275146 w 8170456"/>
              <a:gd name="connsiteY824" fmla="*/ 961911 h 6104817"/>
              <a:gd name="connsiteX825" fmla="*/ 7309769 w 8170456"/>
              <a:gd name="connsiteY825" fmla="*/ 985521 h 6104817"/>
              <a:gd name="connsiteX826" fmla="*/ 7270107 w 8170456"/>
              <a:gd name="connsiteY826" fmla="*/ 999054 h 6104817"/>
              <a:gd name="connsiteX827" fmla="*/ 7265069 w 8170456"/>
              <a:gd name="connsiteY827" fmla="*/ 1036197 h 6104817"/>
              <a:gd name="connsiteX828" fmla="*/ 7352888 w 8170456"/>
              <a:gd name="connsiteY828" fmla="*/ 1085934 h 6104817"/>
              <a:gd name="connsiteX829" fmla="*/ 7387513 w 8170456"/>
              <a:gd name="connsiteY829" fmla="*/ 1109544 h 6104817"/>
              <a:gd name="connsiteX830" fmla="*/ 7339823 w 8170456"/>
              <a:gd name="connsiteY830" fmla="*/ 1112532 h 6104817"/>
              <a:gd name="connsiteX831" fmla="*/ 7334786 w 8170456"/>
              <a:gd name="connsiteY831" fmla="*/ 1149675 h 6104817"/>
              <a:gd name="connsiteX832" fmla="*/ 7380425 w 8170456"/>
              <a:gd name="connsiteY832" fmla="*/ 1231517 h 6104817"/>
              <a:gd name="connsiteX833" fmla="*/ 7332737 w 8170456"/>
              <a:gd name="connsiteY833" fmla="*/ 1234505 h 6104817"/>
              <a:gd name="connsiteX834" fmla="*/ 7311646 w 8170456"/>
              <a:gd name="connsiteY834" fmla="*/ 1250557 h 6104817"/>
              <a:gd name="connsiteX835" fmla="*/ 7263958 w 8170456"/>
              <a:gd name="connsiteY835" fmla="*/ 1253546 h 6104817"/>
              <a:gd name="connsiteX836" fmla="*/ 7277492 w 8170456"/>
              <a:gd name="connsiteY836" fmla="*/ 1293208 h 6104817"/>
              <a:gd name="connsiteX837" fmla="*/ 7320243 w 8170456"/>
              <a:gd name="connsiteY837" fmla="*/ 1369870 h 6104817"/>
              <a:gd name="connsiteX838" fmla="*/ 7335662 w 8170456"/>
              <a:gd name="connsiteY838" fmla="*/ 1362960 h 6104817"/>
              <a:gd name="connsiteX839" fmla="*/ 7372164 w 8170456"/>
              <a:gd name="connsiteY839" fmla="*/ 1347399 h 6104817"/>
              <a:gd name="connsiteX840" fmla="*/ 7300593 w 8170456"/>
              <a:gd name="connsiteY840" fmla="*/ 1407055 h 6104817"/>
              <a:gd name="connsiteX841" fmla="*/ 7263452 w 8170456"/>
              <a:gd name="connsiteY841" fmla="*/ 1441587 h 6104817"/>
              <a:gd name="connsiteX842" fmla="*/ 7270841 w 8170456"/>
              <a:gd name="connsiteY842" fmla="*/ 1457405 h 6104817"/>
              <a:gd name="connsiteX843" fmla="*/ 7272220 w 8170456"/>
              <a:gd name="connsiteY843" fmla="*/ 1456777 h 6104817"/>
              <a:gd name="connsiteX844" fmla="*/ 7332972 w 8170456"/>
              <a:gd name="connsiteY844" fmla="*/ 1427191 h 6104817"/>
              <a:gd name="connsiteX845" fmla="*/ 7287617 w 8170456"/>
              <a:gd name="connsiteY845" fmla="*/ 1476824 h 6104817"/>
              <a:gd name="connsiteX846" fmla="*/ 7280388 w 8170456"/>
              <a:gd name="connsiteY846" fmla="*/ 1483366 h 6104817"/>
              <a:gd name="connsiteX847" fmla="*/ 7286927 w 8170456"/>
              <a:gd name="connsiteY847" fmla="*/ 1502530 h 6104817"/>
              <a:gd name="connsiteX848" fmla="*/ 7327673 w 8170456"/>
              <a:gd name="connsiteY848" fmla="*/ 1531348 h 6104817"/>
              <a:gd name="connsiteX849" fmla="*/ 7341699 w 8170456"/>
              <a:gd name="connsiteY849" fmla="*/ 1549142 h 6104817"/>
              <a:gd name="connsiteX850" fmla="*/ 7355000 w 8170456"/>
              <a:gd name="connsiteY850" fmla="*/ 1543657 h 6104817"/>
              <a:gd name="connsiteX851" fmla="*/ 7487519 w 8170456"/>
              <a:gd name="connsiteY851" fmla="*/ 1542718 h 6104817"/>
              <a:gd name="connsiteX852" fmla="*/ 7384976 w 8170456"/>
              <a:gd name="connsiteY852" fmla="*/ 1598926 h 6104817"/>
              <a:gd name="connsiteX853" fmla="*/ 7359288 w 8170456"/>
              <a:gd name="connsiteY853" fmla="*/ 1611124 h 6104817"/>
              <a:gd name="connsiteX854" fmla="*/ 7326353 w 8170456"/>
              <a:gd name="connsiteY854" fmla="*/ 1615424 h 6104817"/>
              <a:gd name="connsiteX855" fmla="*/ 7266256 w 8170456"/>
              <a:gd name="connsiteY855" fmla="*/ 1638885 h 6104817"/>
              <a:gd name="connsiteX856" fmla="*/ 7256598 w 8170456"/>
              <a:gd name="connsiteY856" fmla="*/ 1644079 h 6104817"/>
              <a:gd name="connsiteX857" fmla="*/ 7259810 w 8170456"/>
              <a:gd name="connsiteY857" fmla="*/ 1651773 h 6104817"/>
              <a:gd name="connsiteX858" fmla="*/ 7271290 w 8170456"/>
              <a:gd name="connsiteY858" fmla="*/ 1647874 h 6104817"/>
              <a:gd name="connsiteX859" fmla="*/ 7294718 w 8170456"/>
              <a:gd name="connsiteY859" fmla="*/ 1639502 h 6104817"/>
              <a:gd name="connsiteX860" fmla="*/ 7344924 w 8170456"/>
              <a:gd name="connsiteY860" fmla="*/ 1617943 h 6104817"/>
              <a:gd name="connsiteX861" fmla="*/ 7359288 w 8170456"/>
              <a:gd name="connsiteY861" fmla="*/ 1611124 h 6104817"/>
              <a:gd name="connsiteX862" fmla="*/ 7371342 w 8170456"/>
              <a:gd name="connsiteY862" fmla="*/ 1609549 h 6104817"/>
              <a:gd name="connsiteX863" fmla="*/ 7458872 w 8170456"/>
              <a:gd name="connsiteY863" fmla="*/ 1614484 h 6104817"/>
              <a:gd name="connsiteX864" fmla="*/ 7498533 w 8170456"/>
              <a:gd name="connsiteY864" fmla="*/ 1600951 h 6104817"/>
              <a:gd name="connsiteX865" fmla="*/ 7474924 w 8170456"/>
              <a:gd name="connsiteY865" fmla="*/ 1635574 h 6104817"/>
              <a:gd name="connsiteX866" fmla="*/ 7382536 w 8170456"/>
              <a:gd name="connsiteY866" fmla="*/ 1689240 h 6104817"/>
              <a:gd name="connsiteX867" fmla="*/ 7354027 w 8170456"/>
              <a:gd name="connsiteY867" fmla="*/ 1698269 h 6104817"/>
              <a:gd name="connsiteX868" fmla="*/ 7353420 w 8170456"/>
              <a:gd name="connsiteY868" fmla="*/ 1694747 h 6104817"/>
              <a:gd name="connsiteX869" fmla="*/ 7313759 w 8170456"/>
              <a:gd name="connsiteY869" fmla="*/ 1708281 h 6104817"/>
              <a:gd name="connsiteX870" fmla="*/ 7290779 w 8170456"/>
              <a:gd name="connsiteY870" fmla="*/ 1705267 h 6104817"/>
              <a:gd name="connsiteX871" fmla="*/ 7282239 w 8170456"/>
              <a:gd name="connsiteY871" fmla="*/ 1703948 h 6104817"/>
              <a:gd name="connsiteX872" fmla="*/ 7286394 w 8170456"/>
              <a:gd name="connsiteY872" fmla="*/ 1713460 h 6104817"/>
              <a:gd name="connsiteX873" fmla="*/ 7334687 w 8170456"/>
              <a:gd name="connsiteY873" fmla="*/ 1704394 h 6104817"/>
              <a:gd name="connsiteX874" fmla="*/ 7354027 w 8170456"/>
              <a:gd name="connsiteY874" fmla="*/ 1698269 h 6104817"/>
              <a:gd name="connsiteX875" fmla="*/ 7354985 w 8170456"/>
              <a:gd name="connsiteY875" fmla="*/ 1703837 h 6104817"/>
              <a:gd name="connsiteX876" fmla="*/ 7329811 w 8170456"/>
              <a:gd name="connsiteY876" fmla="*/ 1729371 h 6104817"/>
              <a:gd name="connsiteX877" fmla="*/ 7298176 w 8170456"/>
              <a:gd name="connsiteY877" fmla="*/ 1753449 h 6104817"/>
              <a:gd name="connsiteX878" fmla="*/ 7293139 w 8170456"/>
              <a:gd name="connsiteY878" fmla="*/ 1790592 h 6104817"/>
              <a:gd name="connsiteX879" fmla="*/ 7264307 w 8170456"/>
              <a:gd name="connsiteY879" fmla="*/ 1809207 h 6104817"/>
              <a:gd name="connsiteX880" fmla="*/ 7251098 w 8170456"/>
              <a:gd name="connsiteY880" fmla="*/ 1811119 h 6104817"/>
              <a:gd name="connsiteX881" fmla="*/ 7260943 w 8170456"/>
              <a:gd name="connsiteY881" fmla="*/ 1823882 h 6104817"/>
              <a:gd name="connsiteX882" fmla="*/ 7262093 w 8170456"/>
              <a:gd name="connsiteY882" fmla="*/ 1825582 h 6104817"/>
              <a:gd name="connsiteX883" fmla="*/ 7277555 w 8170456"/>
              <a:gd name="connsiteY883" fmla="*/ 1835761 h 6104817"/>
              <a:gd name="connsiteX884" fmla="*/ 7370412 w 8170456"/>
              <a:gd name="connsiteY884" fmla="*/ 1848356 h 6104817"/>
              <a:gd name="connsiteX885" fmla="*/ 7346803 w 8170456"/>
              <a:gd name="connsiteY885" fmla="*/ 1882980 h 6104817"/>
              <a:gd name="connsiteX886" fmla="*/ 7349790 w 8170456"/>
              <a:gd name="connsiteY886" fmla="*/ 1930667 h 6104817"/>
              <a:gd name="connsiteX887" fmla="*/ 7419038 w 8170456"/>
              <a:gd name="connsiteY887" fmla="*/ 1977885 h 6104817"/>
              <a:gd name="connsiteX888" fmla="*/ 7453662 w 8170456"/>
              <a:gd name="connsiteY888" fmla="*/ 2001494 h 6104817"/>
              <a:gd name="connsiteX889" fmla="*/ 7411796 w 8170456"/>
              <a:gd name="connsiteY889" fmla="*/ 2013560 h 6104817"/>
              <a:gd name="connsiteX890" fmla="*/ 7404550 w 8170456"/>
              <a:gd name="connsiteY890" fmla="*/ 2021810 h 6104817"/>
              <a:gd name="connsiteX891" fmla="*/ 7424141 w 8170456"/>
              <a:gd name="connsiteY891" fmla="*/ 2015250 h 6104817"/>
              <a:gd name="connsiteX892" fmla="*/ 7436871 w 8170456"/>
              <a:gd name="connsiteY892" fmla="*/ 2012933 h 6104817"/>
              <a:gd name="connsiteX893" fmla="*/ 7511157 w 8170456"/>
              <a:gd name="connsiteY893" fmla="*/ 2023009 h 6104817"/>
              <a:gd name="connsiteX894" fmla="*/ 7499231 w 8170456"/>
              <a:gd name="connsiteY894" fmla="*/ 2040932 h 6104817"/>
              <a:gd name="connsiteX895" fmla="*/ 7498372 w 8170456"/>
              <a:gd name="connsiteY895" fmla="*/ 2042224 h 6104817"/>
              <a:gd name="connsiteX896" fmla="*/ 7405744 w 8170456"/>
              <a:gd name="connsiteY896" fmla="*/ 2048029 h 6104817"/>
              <a:gd name="connsiteX897" fmla="*/ 7405798 w 8170456"/>
              <a:gd name="connsiteY897" fmla="*/ 2048606 h 6104817"/>
              <a:gd name="connsiteX898" fmla="*/ 7417031 w 8170456"/>
              <a:gd name="connsiteY898" fmla="*/ 2063018 h 6104817"/>
              <a:gd name="connsiteX899" fmla="*/ 7439859 w 8170456"/>
              <a:gd name="connsiteY899" fmla="*/ 2060622 h 6104817"/>
              <a:gd name="connsiteX900" fmla="*/ 7474469 w 8170456"/>
              <a:gd name="connsiteY900" fmla="*/ 2052138 h 6104817"/>
              <a:gd name="connsiteX901" fmla="*/ 7496248 w 8170456"/>
              <a:gd name="connsiteY901" fmla="*/ 2045408 h 6104817"/>
              <a:gd name="connsiteX902" fmla="*/ 7491487 w 8170456"/>
              <a:gd name="connsiteY902" fmla="*/ 2052553 h 6104817"/>
              <a:gd name="connsiteX903" fmla="*/ 7448716 w 8170456"/>
              <a:gd name="connsiteY903" fmla="*/ 2072226 h 6104817"/>
              <a:gd name="connsiteX904" fmla="*/ 7430459 w 8170456"/>
              <a:gd name="connsiteY904" fmla="*/ 2077849 h 6104817"/>
              <a:gd name="connsiteX905" fmla="*/ 7449506 w 8170456"/>
              <a:gd name="connsiteY905" fmla="*/ 2093902 h 6104817"/>
              <a:gd name="connsiteX906" fmla="*/ 7467665 w 8170456"/>
              <a:gd name="connsiteY906" fmla="*/ 2107415 h 6104817"/>
              <a:gd name="connsiteX907" fmla="*/ 7507797 w 8170456"/>
              <a:gd name="connsiteY907" fmla="*/ 2160141 h 6104817"/>
              <a:gd name="connsiteX908" fmla="*/ 7542420 w 8170456"/>
              <a:gd name="connsiteY908" fmla="*/ 2183750 h 6104817"/>
              <a:gd name="connsiteX909" fmla="*/ 7494732 w 8170456"/>
              <a:gd name="connsiteY909" fmla="*/ 2186738 h 6104817"/>
              <a:gd name="connsiteX910" fmla="*/ 7457590 w 8170456"/>
              <a:gd name="connsiteY910" fmla="*/ 2181701 h 6104817"/>
              <a:gd name="connsiteX911" fmla="*/ 7460578 w 8170456"/>
              <a:gd name="connsiteY911" fmla="*/ 2229388 h 6104817"/>
              <a:gd name="connsiteX912" fmla="*/ 7476011 w 8170456"/>
              <a:gd name="connsiteY912" fmla="*/ 2249561 h 6104817"/>
              <a:gd name="connsiteX913" fmla="*/ 7458540 w 8170456"/>
              <a:gd name="connsiteY913" fmla="*/ 2247591 h 6104817"/>
              <a:gd name="connsiteX914" fmla="*/ 7469461 w 8170456"/>
              <a:gd name="connsiteY914" fmla="*/ 2252596 h 6104817"/>
              <a:gd name="connsiteX915" fmla="*/ 7478410 w 8170456"/>
              <a:gd name="connsiteY915" fmla="*/ 2264437 h 6104817"/>
              <a:gd name="connsiteX916" fmla="*/ 7433242 w 8170456"/>
              <a:gd name="connsiteY916" fmla="*/ 2248854 h 6104817"/>
              <a:gd name="connsiteX917" fmla="*/ 7396098 w 8170456"/>
              <a:gd name="connsiteY917" fmla="*/ 2243815 h 6104817"/>
              <a:gd name="connsiteX918" fmla="*/ 7393819 w 8170456"/>
              <a:gd name="connsiteY918" fmla="*/ 2252144 h 6104817"/>
              <a:gd name="connsiteX919" fmla="*/ 7402614 w 8170456"/>
              <a:gd name="connsiteY919" fmla="*/ 2268325 h 6104817"/>
              <a:gd name="connsiteX920" fmla="*/ 7458528 w 8170456"/>
              <a:gd name="connsiteY920" fmla="*/ 2314219 h 6104817"/>
              <a:gd name="connsiteX921" fmla="*/ 7527775 w 8170456"/>
              <a:gd name="connsiteY921" fmla="*/ 2361438 h 6104817"/>
              <a:gd name="connsiteX922" fmla="*/ 7525726 w 8170456"/>
              <a:gd name="connsiteY922" fmla="*/ 2446268 h 6104817"/>
              <a:gd name="connsiteX923" fmla="*/ 7555313 w 8170456"/>
              <a:gd name="connsiteY923" fmla="*/ 2507020 h 6104817"/>
              <a:gd name="connsiteX924" fmla="*/ 8131673 w 8170456"/>
              <a:gd name="connsiteY924" fmla="*/ 2328450 h 6104817"/>
              <a:gd name="connsiteX925" fmla="*/ 7448623 w 8170456"/>
              <a:gd name="connsiteY925" fmla="*/ 2511779 h 6104817"/>
              <a:gd name="connsiteX926" fmla="*/ 7466561 w 8170456"/>
              <a:gd name="connsiteY926" fmla="*/ 2547641 h 6104817"/>
              <a:gd name="connsiteX927" fmla="*/ 7491302 w 8170456"/>
              <a:gd name="connsiteY927" fmla="*/ 2587707 h 6104817"/>
              <a:gd name="connsiteX928" fmla="*/ 7443614 w 8170456"/>
              <a:gd name="connsiteY928" fmla="*/ 2590695 h 6104817"/>
              <a:gd name="connsiteX929" fmla="*/ 7422524 w 8170456"/>
              <a:gd name="connsiteY929" fmla="*/ 2606747 h 6104817"/>
              <a:gd name="connsiteX930" fmla="*/ 7374836 w 8170456"/>
              <a:gd name="connsiteY930" fmla="*/ 2609736 h 6104817"/>
              <a:gd name="connsiteX931" fmla="*/ 7388370 w 8170456"/>
              <a:gd name="connsiteY931" fmla="*/ 2649398 h 6104817"/>
              <a:gd name="connsiteX932" fmla="*/ 7431120 w 8170456"/>
              <a:gd name="connsiteY932" fmla="*/ 2726060 h 6104817"/>
              <a:gd name="connsiteX933" fmla="*/ 7446539 w 8170456"/>
              <a:gd name="connsiteY933" fmla="*/ 2719150 h 6104817"/>
              <a:gd name="connsiteX934" fmla="*/ 7483041 w 8170456"/>
              <a:gd name="connsiteY934" fmla="*/ 2703588 h 6104817"/>
              <a:gd name="connsiteX935" fmla="*/ 7411471 w 8170456"/>
              <a:gd name="connsiteY935" fmla="*/ 2763245 h 6104817"/>
              <a:gd name="connsiteX936" fmla="*/ 7374330 w 8170456"/>
              <a:gd name="connsiteY936" fmla="*/ 2797777 h 6104817"/>
              <a:gd name="connsiteX937" fmla="*/ 7381719 w 8170456"/>
              <a:gd name="connsiteY937" fmla="*/ 2813595 h 6104817"/>
              <a:gd name="connsiteX938" fmla="*/ 7383097 w 8170456"/>
              <a:gd name="connsiteY938" fmla="*/ 2812967 h 6104817"/>
              <a:gd name="connsiteX939" fmla="*/ 7443849 w 8170456"/>
              <a:gd name="connsiteY939" fmla="*/ 2783381 h 6104817"/>
              <a:gd name="connsiteX940" fmla="*/ 7398495 w 8170456"/>
              <a:gd name="connsiteY940" fmla="*/ 2833014 h 6104817"/>
              <a:gd name="connsiteX941" fmla="*/ 7391265 w 8170456"/>
              <a:gd name="connsiteY941" fmla="*/ 2839556 h 6104817"/>
              <a:gd name="connsiteX942" fmla="*/ 7397805 w 8170456"/>
              <a:gd name="connsiteY942" fmla="*/ 2858720 h 6104817"/>
              <a:gd name="connsiteX943" fmla="*/ 7438550 w 8170456"/>
              <a:gd name="connsiteY943" fmla="*/ 2887538 h 6104817"/>
              <a:gd name="connsiteX944" fmla="*/ 7452577 w 8170456"/>
              <a:gd name="connsiteY944" fmla="*/ 2905332 h 6104817"/>
              <a:gd name="connsiteX945" fmla="*/ 7465877 w 8170456"/>
              <a:gd name="connsiteY945" fmla="*/ 2899847 h 6104817"/>
              <a:gd name="connsiteX946" fmla="*/ 7598396 w 8170456"/>
              <a:gd name="connsiteY946" fmla="*/ 2898907 h 6104817"/>
              <a:gd name="connsiteX947" fmla="*/ 7495854 w 8170456"/>
              <a:gd name="connsiteY947" fmla="*/ 2955116 h 6104817"/>
              <a:gd name="connsiteX948" fmla="*/ 7470165 w 8170456"/>
              <a:gd name="connsiteY948" fmla="*/ 2967314 h 6104817"/>
              <a:gd name="connsiteX949" fmla="*/ 7437230 w 8170456"/>
              <a:gd name="connsiteY949" fmla="*/ 2971614 h 6104817"/>
              <a:gd name="connsiteX950" fmla="*/ 7377134 w 8170456"/>
              <a:gd name="connsiteY950" fmla="*/ 2995075 h 6104817"/>
              <a:gd name="connsiteX951" fmla="*/ 7367475 w 8170456"/>
              <a:gd name="connsiteY951" fmla="*/ 3000269 h 6104817"/>
              <a:gd name="connsiteX952" fmla="*/ 7370687 w 8170456"/>
              <a:gd name="connsiteY952" fmla="*/ 3007963 h 6104817"/>
              <a:gd name="connsiteX953" fmla="*/ 7382167 w 8170456"/>
              <a:gd name="connsiteY953" fmla="*/ 3004064 h 6104817"/>
              <a:gd name="connsiteX954" fmla="*/ 7405596 w 8170456"/>
              <a:gd name="connsiteY954" fmla="*/ 2995692 h 6104817"/>
              <a:gd name="connsiteX955" fmla="*/ 7455802 w 8170456"/>
              <a:gd name="connsiteY955" fmla="*/ 2974133 h 6104817"/>
              <a:gd name="connsiteX956" fmla="*/ 7470165 w 8170456"/>
              <a:gd name="connsiteY956" fmla="*/ 2967314 h 6104817"/>
              <a:gd name="connsiteX957" fmla="*/ 7482219 w 8170456"/>
              <a:gd name="connsiteY957" fmla="*/ 2965739 h 6104817"/>
              <a:gd name="connsiteX958" fmla="*/ 7569749 w 8170456"/>
              <a:gd name="connsiteY958" fmla="*/ 2970674 h 6104817"/>
              <a:gd name="connsiteX959" fmla="*/ 7609411 w 8170456"/>
              <a:gd name="connsiteY959" fmla="*/ 2957141 h 6104817"/>
              <a:gd name="connsiteX960" fmla="*/ 7585801 w 8170456"/>
              <a:gd name="connsiteY960" fmla="*/ 2991764 h 6104817"/>
              <a:gd name="connsiteX961" fmla="*/ 7493414 w 8170456"/>
              <a:gd name="connsiteY961" fmla="*/ 3045429 h 6104817"/>
              <a:gd name="connsiteX962" fmla="*/ 7464904 w 8170456"/>
              <a:gd name="connsiteY962" fmla="*/ 3054459 h 6104817"/>
              <a:gd name="connsiteX963" fmla="*/ 7464298 w 8170456"/>
              <a:gd name="connsiteY963" fmla="*/ 3050936 h 6104817"/>
              <a:gd name="connsiteX964" fmla="*/ 7424636 w 8170456"/>
              <a:gd name="connsiteY964" fmla="*/ 3064471 h 6104817"/>
              <a:gd name="connsiteX965" fmla="*/ 7401656 w 8170456"/>
              <a:gd name="connsiteY965" fmla="*/ 3061457 h 6104817"/>
              <a:gd name="connsiteX966" fmla="*/ 7393117 w 8170456"/>
              <a:gd name="connsiteY966" fmla="*/ 3060139 h 6104817"/>
              <a:gd name="connsiteX967" fmla="*/ 7397272 w 8170456"/>
              <a:gd name="connsiteY967" fmla="*/ 3069649 h 6104817"/>
              <a:gd name="connsiteX968" fmla="*/ 7445565 w 8170456"/>
              <a:gd name="connsiteY968" fmla="*/ 3060584 h 6104817"/>
              <a:gd name="connsiteX969" fmla="*/ 7464904 w 8170456"/>
              <a:gd name="connsiteY969" fmla="*/ 3054459 h 6104817"/>
              <a:gd name="connsiteX970" fmla="*/ 7465863 w 8170456"/>
              <a:gd name="connsiteY970" fmla="*/ 3060026 h 6104817"/>
              <a:gd name="connsiteX971" fmla="*/ 7440688 w 8170456"/>
              <a:gd name="connsiteY971" fmla="*/ 3085561 h 6104817"/>
              <a:gd name="connsiteX972" fmla="*/ 7409053 w 8170456"/>
              <a:gd name="connsiteY972" fmla="*/ 3109639 h 6104817"/>
              <a:gd name="connsiteX973" fmla="*/ 7404016 w 8170456"/>
              <a:gd name="connsiteY973" fmla="*/ 3146782 h 6104817"/>
              <a:gd name="connsiteX974" fmla="*/ 7375185 w 8170456"/>
              <a:gd name="connsiteY974" fmla="*/ 3165397 h 6104817"/>
              <a:gd name="connsiteX975" fmla="*/ 7361975 w 8170456"/>
              <a:gd name="connsiteY975" fmla="*/ 3167309 h 6104817"/>
              <a:gd name="connsiteX976" fmla="*/ 7371821 w 8170456"/>
              <a:gd name="connsiteY976" fmla="*/ 3180072 h 6104817"/>
              <a:gd name="connsiteX977" fmla="*/ 7372971 w 8170456"/>
              <a:gd name="connsiteY977" fmla="*/ 3181771 h 6104817"/>
              <a:gd name="connsiteX978" fmla="*/ 7388432 w 8170456"/>
              <a:gd name="connsiteY978" fmla="*/ 3191951 h 6104817"/>
              <a:gd name="connsiteX979" fmla="*/ 7481290 w 8170456"/>
              <a:gd name="connsiteY979" fmla="*/ 3204545 h 6104817"/>
              <a:gd name="connsiteX980" fmla="*/ 7457679 w 8170456"/>
              <a:gd name="connsiteY980" fmla="*/ 3239169 h 6104817"/>
              <a:gd name="connsiteX981" fmla="*/ 7460668 w 8170456"/>
              <a:gd name="connsiteY981" fmla="*/ 3286856 h 6104817"/>
              <a:gd name="connsiteX982" fmla="*/ 7529915 w 8170456"/>
              <a:gd name="connsiteY982" fmla="*/ 3334076 h 6104817"/>
              <a:gd name="connsiteX983" fmla="*/ 7564540 w 8170456"/>
              <a:gd name="connsiteY983" fmla="*/ 3357684 h 6104817"/>
              <a:gd name="connsiteX984" fmla="*/ 7514333 w 8170456"/>
              <a:gd name="connsiteY984" fmla="*/ 3379244 h 6104817"/>
              <a:gd name="connsiteX985" fmla="*/ 7578542 w 8170456"/>
              <a:gd name="connsiteY985" fmla="*/ 3463605 h 6104817"/>
              <a:gd name="connsiteX986" fmla="*/ 7618673 w 8170456"/>
              <a:gd name="connsiteY986" fmla="*/ 3516331 h 6104817"/>
              <a:gd name="connsiteX987" fmla="*/ 7653298 w 8170456"/>
              <a:gd name="connsiteY987" fmla="*/ 3539941 h 6104817"/>
              <a:gd name="connsiteX988" fmla="*/ 7605610 w 8170456"/>
              <a:gd name="connsiteY988" fmla="*/ 3542928 h 6104817"/>
              <a:gd name="connsiteX989" fmla="*/ 7568467 w 8170456"/>
              <a:gd name="connsiteY989" fmla="*/ 3537891 h 6104817"/>
              <a:gd name="connsiteX990" fmla="*/ 7564594 w 8170456"/>
              <a:gd name="connsiteY990" fmla="*/ 3548351 h 6104817"/>
              <a:gd name="connsiteX991" fmla="*/ 7565639 w 8170456"/>
              <a:gd name="connsiteY991" fmla="*/ 3558375 h 6104817"/>
              <a:gd name="connsiteX992" fmla="*/ 7566243 w 8170456"/>
              <a:gd name="connsiteY992" fmla="*/ 3558848 h 6104817"/>
              <a:gd name="connsiteX993" fmla="*/ 7587360 w 8170456"/>
              <a:gd name="connsiteY993" fmla="*/ 3570749 h 6104817"/>
              <a:gd name="connsiteX994" fmla="*/ 7666873 w 8170456"/>
              <a:gd name="connsiteY994" fmla="*/ 3544245 h 6104817"/>
              <a:gd name="connsiteX995" fmla="*/ 7706630 w 8170456"/>
              <a:gd name="connsiteY995" fmla="*/ 3530992 h 6104817"/>
              <a:gd name="connsiteX996" fmla="*/ 7693378 w 8170456"/>
              <a:gd name="connsiteY996" fmla="*/ 3584001 h 6104817"/>
              <a:gd name="connsiteX997" fmla="*/ 7799395 w 8170456"/>
              <a:gd name="connsiteY997" fmla="*/ 3584001 h 6104817"/>
              <a:gd name="connsiteX998" fmla="*/ 7865656 w 8170456"/>
              <a:gd name="connsiteY998" fmla="*/ 3584001 h 6104817"/>
              <a:gd name="connsiteX999" fmla="*/ 7905413 w 8170456"/>
              <a:gd name="connsiteY999" fmla="*/ 3570749 h 6104817"/>
              <a:gd name="connsiteX1000" fmla="*/ 7878908 w 8170456"/>
              <a:gd name="connsiteY1000" fmla="*/ 3610505 h 6104817"/>
              <a:gd name="connsiteX1001" fmla="*/ 7852404 w 8170456"/>
              <a:gd name="connsiteY1001" fmla="*/ 3637010 h 6104817"/>
              <a:gd name="connsiteX1002" fmla="*/ 7892160 w 8170456"/>
              <a:gd name="connsiteY1002" fmla="*/ 3663514 h 6104817"/>
              <a:gd name="connsiteX1003" fmla="*/ 7892160 w 8170456"/>
              <a:gd name="connsiteY1003" fmla="*/ 3690019 h 6104817"/>
              <a:gd name="connsiteX1004" fmla="*/ 7865656 w 8170456"/>
              <a:gd name="connsiteY1004" fmla="*/ 3729775 h 6104817"/>
              <a:gd name="connsiteX1005" fmla="*/ 7958421 w 8170456"/>
              <a:gd name="connsiteY1005" fmla="*/ 3716523 h 6104817"/>
              <a:gd name="connsiteX1006" fmla="*/ 8037934 w 8170456"/>
              <a:gd name="connsiteY1006" fmla="*/ 3690019 h 6104817"/>
              <a:gd name="connsiteX1007" fmla="*/ 8104195 w 8170456"/>
              <a:gd name="connsiteY1007" fmla="*/ 3743027 h 6104817"/>
              <a:gd name="connsiteX1008" fmla="*/ 8170456 w 8170456"/>
              <a:gd name="connsiteY1008" fmla="*/ 3756279 h 6104817"/>
              <a:gd name="connsiteX1009" fmla="*/ 8130700 w 8170456"/>
              <a:gd name="connsiteY1009" fmla="*/ 3809288 h 6104817"/>
              <a:gd name="connsiteX1010" fmla="*/ 8077691 w 8170456"/>
              <a:gd name="connsiteY1010" fmla="*/ 3888801 h 6104817"/>
              <a:gd name="connsiteX1011" fmla="*/ 8011430 w 8170456"/>
              <a:gd name="connsiteY1011" fmla="*/ 3968314 h 6104817"/>
              <a:gd name="connsiteX1012" fmla="*/ 8037934 w 8170456"/>
              <a:gd name="connsiteY1012" fmla="*/ 3994819 h 6104817"/>
              <a:gd name="connsiteX1013" fmla="*/ 8051187 w 8170456"/>
              <a:gd name="connsiteY1013" fmla="*/ 4034575 h 6104817"/>
              <a:gd name="connsiteX1014" fmla="*/ 8011430 w 8170456"/>
              <a:gd name="connsiteY1014" fmla="*/ 4087584 h 6104817"/>
              <a:gd name="connsiteX1015" fmla="*/ 7945169 w 8170456"/>
              <a:gd name="connsiteY1015" fmla="*/ 4206853 h 6104817"/>
              <a:gd name="connsiteX1016" fmla="*/ 7931917 w 8170456"/>
              <a:gd name="connsiteY1016" fmla="*/ 4246610 h 6104817"/>
              <a:gd name="connsiteX1017" fmla="*/ 7905413 w 8170456"/>
              <a:gd name="connsiteY1017" fmla="*/ 4286366 h 6104817"/>
              <a:gd name="connsiteX1018" fmla="*/ 7905545 w 8170456"/>
              <a:gd name="connsiteY1018" fmla="*/ 4286355 h 6104817"/>
              <a:gd name="connsiteX1019" fmla="*/ 7899494 w 8170456"/>
              <a:gd name="connsiteY1019" fmla="*/ 4292463 h 6104817"/>
              <a:gd name="connsiteX1020" fmla="*/ 7839152 w 8170456"/>
              <a:gd name="connsiteY1020" fmla="*/ 4326123 h 6104817"/>
              <a:gd name="connsiteX1021" fmla="*/ 7799395 w 8170456"/>
              <a:gd name="connsiteY1021" fmla="*/ 4365879 h 6104817"/>
              <a:gd name="connsiteX1022" fmla="*/ 7812647 w 8170456"/>
              <a:gd name="connsiteY1022" fmla="*/ 4326123 h 6104817"/>
              <a:gd name="connsiteX1023" fmla="*/ 7742050 w 8170456"/>
              <a:gd name="connsiteY1023" fmla="*/ 4335901 h 6104817"/>
              <a:gd name="connsiteX1024" fmla="*/ 7735657 w 8170456"/>
              <a:gd name="connsiteY1024" fmla="*/ 4338392 h 6104817"/>
              <a:gd name="connsiteX1025" fmla="*/ 7745119 w 8170456"/>
              <a:gd name="connsiteY1025" fmla="*/ 4340685 h 6104817"/>
              <a:gd name="connsiteX1026" fmla="*/ 7778623 w 8170456"/>
              <a:gd name="connsiteY1026" fmla="*/ 4346001 h 6104817"/>
              <a:gd name="connsiteX1027" fmla="*/ 7738867 w 8170456"/>
              <a:gd name="connsiteY1027" fmla="*/ 4399010 h 6104817"/>
              <a:gd name="connsiteX1028" fmla="*/ 7685858 w 8170456"/>
              <a:gd name="connsiteY1028" fmla="*/ 4478523 h 6104817"/>
              <a:gd name="connsiteX1029" fmla="*/ 7619597 w 8170456"/>
              <a:gd name="connsiteY1029" fmla="*/ 4558036 h 6104817"/>
              <a:gd name="connsiteX1030" fmla="*/ 7646101 w 8170456"/>
              <a:gd name="connsiteY1030" fmla="*/ 4584541 h 6104817"/>
              <a:gd name="connsiteX1031" fmla="*/ 7659354 w 8170456"/>
              <a:gd name="connsiteY1031" fmla="*/ 4624297 h 6104817"/>
              <a:gd name="connsiteX1032" fmla="*/ 7619597 w 8170456"/>
              <a:gd name="connsiteY1032" fmla="*/ 4677306 h 6104817"/>
              <a:gd name="connsiteX1033" fmla="*/ 7553336 w 8170456"/>
              <a:gd name="connsiteY1033" fmla="*/ 4796575 h 6104817"/>
              <a:gd name="connsiteX1034" fmla="*/ 7540084 w 8170456"/>
              <a:gd name="connsiteY1034" fmla="*/ 4836332 h 6104817"/>
              <a:gd name="connsiteX1035" fmla="*/ 7513580 w 8170456"/>
              <a:gd name="connsiteY1035" fmla="*/ 4876088 h 6104817"/>
              <a:gd name="connsiteX1036" fmla="*/ 7513712 w 8170456"/>
              <a:gd name="connsiteY1036" fmla="*/ 4876077 h 6104817"/>
              <a:gd name="connsiteX1037" fmla="*/ 7507661 w 8170456"/>
              <a:gd name="connsiteY1037" fmla="*/ 4882185 h 6104817"/>
              <a:gd name="connsiteX1038" fmla="*/ 7447319 w 8170456"/>
              <a:gd name="connsiteY1038" fmla="*/ 4915845 h 6104817"/>
              <a:gd name="connsiteX1039" fmla="*/ 7407562 w 8170456"/>
              <a:gd name="connsiteY1039" fmla="*/ 4955601 h 6104817"/>
              <a:gd name="connsiteX1040" fmla="*/ 7556462 w 8170456"/>
              <a:gd name="connsiteY1040" fmla="*/ 5620530 h 6104817"/>
              <a:gd name="connsiteX1041" fmla="*/ 7341301 w 8170456"/>
              <a:gd name="connsiteY1041" fmla="*/ 4929097 h 6104817"/>
              <a:gd name="connsiteX1042" fmla="*/ 7301545 w 8170456"/>
              <a:gd name="connsiteY1042" fmla="*/ 4915845 h 6104817"/>
              <a:gd name="connsiteX1043" fmla="*/ 7261788 w 8170456"/>
              <a:gd name="connsiteY1043" fmla="*/ 4929097 h 6104817"/>
              <a:gd name="connsiteX1044" fmla="*/ 7261788 w 8170456"/>
              <a:gd name="connsiteY1044" fmla="*/ 4915845 h 6104817"/>
              <a:gd name="connsiteX1045" fmla="*/ 7155771 w 8170456"/>
              <a:gd name="connsiteY1045" fmla="*/ 4942349 h 6104817"/>
              <a:gd name="connsiteX1046" fmla="*/ 7102762 w 8170456"/>
              <a:gd name="connsiteY1046" fmla="*/ 4955601 h 6104817"/>
              <a:gd name="connsiteX1047" fmla="*/ 7063006 w 8170456"/>
              <a:gd name="connsiteY1047" fmla="*/ 4968854 h 6104817"/>
              <a:gd name="connsiteX1048" fmla="*/ 7089510 w 8170456"/>
              <a:gd name="connsiteY1048" fmla="*/ 4942349 h 6104817"/>
              <a:gd name="connsiteX1049" fmla="*/ 7036501 w 8170456"/>
              <a:gd name="connsiteY1049" fmla="*/ 4929097 h 6104817"/>
              <a:gd name="connsiteX1050" fmla="*/ 6956988 w 8170456"/>
              <a:gd name="connsiteY1050" fmla="*/ 4955601 h 6104817"/>
              <a:gd name="connsiteX1051" fmla="*/ 7023249 w 8170456"/>
              <a:gd name="connsiteY1051" fmla="*/ 4889341 h 6104817"/>
              <a:gd name="connsiteX1052" fmla="*/ 7063006 w 8170456"/>
              <a:gd name="connsiteY1052" fmla="*/ 4876088 h 6104817"/>
              <a:gd name="connsiteX1053" fmla="*/ 6935654 w 8170456"/>
              <a:gd name="connsiteY1053" fmla="*/ 4914010 h 6104817"/>
              <a:gd name="connsiteX1054" fmla="*/ 6930333 w 8170456"/>
              <a:gd name="connsiteY1054" fmla="*/ 4915797 h 6104817"/>
              <a:gd name="connsiteX1055" fmla="*/ 6904183 w 8170456"/>
              <a:gd name="connsiteY1055" fmla="*/ 4907563 h 6104817"/>
              <a:gd name="connsiteX1056" fmla="*/ 6877475 w 8170456"/>
              <a:gd name="connsiteY1056" fmla="*/ 4902593 h 6104817"/>
              <a:gd name="connsiteX1057" fmla="*/ 6837719 w 8170456"/>
              <a:gd name="connsiteY1057" fmla="*/ 4915845 h 6104817"/>
              <a:gd name="connsiteX1058" fmla="*/ 6744954 w 8170456"/>
              <a:gd name="connsiteY1058" fmla="*/ 4942349 h 6104817"/>
              <a:gd name="connsiteX1059" fmla="*/ 6811214 w 8170456"/>
              <a:gd name="connsiteY1059" fmla="*/ 4876088 h 6104817"/>
              <a:gd name="connsiteX1060" fmla="*/ 6771458 w 8170456"/>
              <a:gd name="connsiteY1060" fmla="*/ 4862836 h 6104817"/>
              <a:gd name="connsiteX1061" fmla="*/ 6731701 w 8170456"/>
              <a:gd name="connsiteY1061" fmla="*/ 4876088 h 6104817"/>
              <a:gd name="connsiteX1062" fmla="*/ 6744954 w 8170456"/>
              <a:gd name="connsiteY1062" fmla="*/ 4823080 h 6104817"/>
              <a:gd name="connsiteX1063" fmla="*/ 6652188 w 8170456"/>
              <a:gd name="connsiteY1063" fmla="*/ 4836332 h 6104817"/>
              <a:gd name="connsiteX1064" fmla="*/ 6652188 w 8170456"/>
              <a:gd name="connsiteY1064" fmla="*/ 4823080 h 6104817"/>
              <a:gd name="connsiteX1065" fmla="*/ 6589079 w 8170456"/>
              <a:gd name="connsiteY1065" fmla="*/ 4811753 h 6104817"/>
              <a:gd name="connsiteX1066" fmla="*/ 6584582 w 8170456"/>
              <a:gd name="connsiteY1066" fmla="*/ 4813471 h 6104817"/>
              <a:gd name="connsiteX1067" fmla="*/ 6579754 w 8170456"/>
              <a:gd name="connsiteY1067" fmla="*/ 4820902 h 6104817"/>
              <a:gd name="connsiteX1068" fmla="*/ 6568405 w 8170456"/>
              <a:gd name="connsiteY1068" fmla="*/ 4838117 h 6104817"/>
              <a:gd name="connsiteX1069" fmla="*/ 6594909 w 8170456"/>
              <a:gd name="connsiteY1069" fmla="*/ 4864622 h 6104817"/>
              <a:gd name="connsiteX1070" fmla="*/ 6608162 w 8170456"/>
              <a:gd name="connsiteY1070" fmla="*/ 4904378 h 6104817"/>
              <a:gd name="connsiteX1071" fmla="*/ 6568405 w 8170456"/>
              <a:gd name="connsiteY1071" fmla="*/ 4957387 h 6104817"/>
              <a:gd name="connsiteX1072" fmla="*/ 6502144 w 8170456"/>
              <a:gd name="connsiteY1072" fmla="*/ 5076656 h 6104817"/>
              <a:gd name="connsiteX1073" fmla="*/ 6488892 w 8170456"/>
              <a:gd name="connsiteY1073" fmla="*/ 5116413 h 6104817"/>
              <a:gd name="connsiteX1074" fmla="*/ 6462388 w 8170456"/>
              <a:gd name="connsiteY1074" fmla="*/ 5156169 h 6104817"/>
              <a:gd name="connsiteX1075" fmla="*/ 6462520 w 8170456"/>
              <a:gd name="connsiteY1075" fmla="*/ 5156158 h 6104817"/>
              <a:gd name="connsiteX1076" fmla="*/ 6456469 w 8170456"/>
              <a:gd name="connsiteY1076" fmla="*/ 5162266 h 6104817"/>
              <a:gd name="connsiteX1077" fmla="*/ 6396127 w 8170456"/>
              <a:gd name="connsiteY1077" fmla="*/ 5195926 h 6104817"/>
              <a:gd name="connsiteX1078" fmla="*/ 6356370 w 8170456"/>
              <a:gd name="connsiteY1078" fmla="*/ 5235682 h 6104817"/>
              <a:gd name="connsiteX1079" fmla="*/ 6369622 w 8170456"/>
              <a:gd name="connsiteY1079" fmla="*/ 5195926 h 6104817"/>
              <a:gd name="connsiteX1080" fmla="*/ 6299025 w 8170456"/>
              <a:gd name="connsiteY1080" fmla="*/ 5205704 h 6104817"/>
              <a:gd name="connsiteX1081" fmla="*/ 6292632 w 8170456"/>
              <a:gd name="connsiteY1081" fmla="*/ 5208195 h 6104817"/>
              <a:gd name="connsiteX1082" fmla="*/ 6302094 w 8170456"/>
              <a:gd name="connsiteY1082" fmla="*/ 5210488 h 6104817"/>
              <a:gd name="connsiteX1083" fmla="*/ 6335598 w 8170456"/>
              <a:gd name="connsiteY1083" fmla="*/ 5215804 h 6104817"/>
              <a:gd name="connsiteX1084" fmla="*/ 6295842 w 8170456"/>
              <a:gd name="connsiteY1084" fmla="*/ 5268813 h 6104817"/>
              <a:gd name="connsiteX1085" fmla="*/ 6242833 w 8170456"/>
              <a:gd name="connsiteY1085" fmla="*/ 5348326 h 6104817"/>
              <a:gd name="connsiteX1086" fmla="*/ 6176572 w 8170456"/>
              <a:gd name="connsiteY1086" fmla="*/ 5427839 h 6104817"/>
              <a:gd name="connsiteX1087" fmla="*/ 6203076 w 8170456"/>
              <a:gd name="connsiteY1087" fmla="*/ 5454344 h 6104817"/>
              <a:gd name="connsiteX1088" fmla="*/ 6216329 w 8170456"/>
              <a:gd name="connsiteY1088" fmla="*/ 5494100 h 6104817"/>
              <a:gd name="connsiteX1089" fmla="*/ 6176572 w 8170456"/>
              <a:gd name="connsiteY1089" fmla="*/ 5547109 h 6104817"/>
              <a:gd name="connsiteX1090" fmla="*/ 6110311 w 8170456"/>
              <a:gd name="connsiteY1090" fmla="*/ 5666378 h 6104817"/>
              <a:gd name="connsiteX1091" fmla="*/ 6097059 w 8170456"/>
              <a:gd name="connsiteY1091" fmla="*/ 5706135 h 6104817"/>
              <a:gd name="connsiteX1092" fmla="*/ 6070555 w 8170456"/>
              <a:gd name="connsiteY1092" fmla="*/ 5745891 h 6104817"/>
              <a:gd name="connsiteX1093" fmla="*/ 6070687 w 8170456"/>
              <a:gd name="connsiteY1093" fmla="*/ 5745880 h 6104817"/>
              <a:gd name="connsiteX1094" fmla="*/ 6064636 w 8170456"/>
              <a:gd name="connsiteY1094" fmla="*/ 5751988 h 6104817"/>
              <a:gd name="connsiteX1095" fmla="*/ 6004294 w 8170456"/>
              <a:gd name="connsiteY1095" fmla="*/ 5785648 h 6104817"/>
              <a:gd name="connsiteX1096" fmla="*/ 5964537 w 8170456"/>
              <a:gd name="connsiteY1096" fmla="*/ 5825404 h 6104817"/>
              <a:gd name="connsiteX1097" fmla="*/ 5977789 w 8170456"/>
              <a:gd name="connsiteY1097" fmla="*/ 5785648 h 6104817"/>
              <a:gd name="connsiteX1098" fmla="*/ 5898276 w 8170456"/>
              <a:gd name="connsiteY1098" fmla="*/ 5798900 h 6104817"/>
              <a:gd name="connsiteX1099" fmla="*/ 5858520 w 8170456"/>
              <a:gd name="connsiteY1099" fmla="*/ 5785648 h 6104817"/>
              <a:gd name="connsiteX1100" fmla="*/ 5818763 w 8170456"/>
              <a:gd name="connsiteY1100" fmla="*/ 5798900 h 6104817"/>
              <a:gd name="connsiteX1101" fmla="*/ 5818763 w 8170456"/>
              <a:gd name="connsiteY1101" fmla="*/ 5785648 h 6104817"/>
              <a:gd name="connsiteX1102" fmla="*/ 5712746 w 8170456"/>
              <a:gd name="connsiteY1102" fmla="*/ 5812152 h 6104817"/>
              <a:gd name="connsiteX1103" fmla="*/ 5659737 w 8170456"/>
              <a:gd name="connsiteY1103" fmla="*/ 5825404 h 6104817"/>
              <a:gd name="connsiteX1104" fmla="*/ 5619981 w 8170456"/>
              <a:gd name="connsiteY1104" fmla="*/ 5838657 h 6104817"/>
              <a:gd name="connsiteX1105" fmla="*/ 5646485 w 8170456"/>
              <a:gd name="connsiteY1105" fmla="*/ 5812152 h 6104817"/>
              <a:gd name="connsiteX1106" fmla="*/ 5593476 w 8170456"/>
              <a:gd name="connsiteY1106" fmla="*/ 5798900 h 6104817"/>
              <a:gd name="connsiteX1107" fmla="*/ 5513963 w 8170456"/>
              <a:gd name="connsiteY1107" fmla="*/ 5825404 h 6104817"/>
              <a:gd name="connsiteX1108" fmla="*/ 5580224 w 8170456"/>
              <a:gd name="connsiteY1108" fmla="*/ 5759144 h 6104817"/>
              <a:gd name="connsiteX1109" fmla="*/ 5619981 w 8170456"/>
              <a:gd name="connsiteY1109" fmla="*/ 5745891 h 6104817"/>
              <a:gd name="connsiteX1110" fmla="*/ 5492629 w 8170456"/>
              <a:gd name="connsiteY1110" fmla="*/ 5783813 h 6104817"/>
              <a:gd name="connsiteX1111" fmla="*/ 5487308 w 8170456"/>
              <a:gd name="connsiteY1111" fmla="*/ 5785600 h 6104817"/>
              <a:gd name="connsiteX1112" fmla="*/ 5461158 w 8170456"/>
              <a:gd name="connsiteY1112" fmla="*/ 5777366 h 6104817"/>
              <a:gd name="connsiteX1113" fmla="*/ 5434450 w 8170456"/>
              <a:gd name="connsiteY1113" fmla="*/ 5772396 h 6104817"/>
              <a:gd name="connsiteX1114" fmla="*/ 5394694 w 8170456"/>
              <a:gd name="connsiteY1114" fmla="*/ 5785648 h 6104817"/>
              <a:gd name="connsiteX1115" fmla="*/ 5301929 w 8170456"/>
              <a:gd name="connsiteY1115" fmla="*/ 5812152 h 6104817"/>
              <a:gd name="connsiteX1116" fmla="*/ 5368189 w 8170456"/>
              <a:gd name="connsiteY1116" fmla="*/ 5745891 h 6104817"/>
              <a:gd name="connsiteX1117" fmla="*/ 5328433 w 8170456"/>
              <a:gd name="connsiteY1117" fmla="*/ 5732639 h 6104817"/>
              <a:gd name="connsiteX1118" fmla="*/ 5288676 w 8170456"/>
              <a:gd name="connsiteY1118" fmla="*/ 5745891 h 6104817"/>
              <a:gd name="connsiteX1119" fmla="*/ 5301929 w 8170456"/>
              <a:gd name="connsiteY1119" fmla="*/ 5692883 h 6104817"/>
              <a:gd name="connsiteX1120" fmla="*/ 5209163 w 8170456"/>
              <a:gd name="connsiteY1120" fmla="*/ 5706135 h 6104817"/>
              <a:gd name="connsiteX1121" fmla="*/ 5209163 w 8170456"/>
              <a:gd name="connsiteY1121" fmla="*/ 5692883 h 6104817"/>
              <a:gd name="connsiteX1122" fmla="*/ 5116398 w 8170456"/>
              <a:gd name="connsiteY1122" fmla="*/ 5692883 h 6104817"/>
              <a:gd name="connsiteX1123" fmla="*/ 5076642 w 8170456"/>
              <a:gd name="connsiteY1123" fmla="*/ 5719387 h 6104817"/>
              <a:gd name="connsiteX1124" fmla="*/ 5129650 w 8170456"/>
              <a:gd name="connsiteY1124" fmla="*/ 5679630 h 6104817"/>
              <a:gd name="connsiteX1125" fmla="*/ 5156155 w 8170456"/>
              <a:gd name="connsiteY1125" fmla="*/ 5653126 h 6104817"/>
              <a:gd name="connsiteX1126" fmla="*/ 5195911 w 8170456"/>
              <a:gd name="connsiteY1126" fmla="*/ 5626622 h 6104817"/>
              <a:gd name="connsiteX1127" fmla="*/ 5116451 w 8170456"/>
              <a:gd name="connsiteY1127" fmla="*/ 5629389 h 6104817"/>
              <a:gd name="connsiteX1128" fmla="*/ 5046764 w 8170456"/>
              <a:gd name="connsiteY1128" fmla="*/ 5638572 h 6104817"/>
              <a:gd name="connsiteX1129" fmla="*/ 5044645 w 8170456"/>
              <a:gd name="connsiteY1129" fmla="*/ 5640650 h 6104817"/>
              <a:gd name="connsiteX1130" fmla="*/ 5005072 w 8170456"/>
              <a:gd name="connsiteY1130" fmla="*/ 5693999 h 6104817"/>
              <a:gd name="connsiteX1131" fmla="*/ 5031576 w 8170456"/>
              <a:gd name="connsiteY1131" fmla="*/ 5720504 h 6104817"/>
              <a:gd name="connsiteX1132" fmla="*/ 5044829 w 8170456"/>
              <a:gd name="connsiteY1132" fmla="*/ 5760260 h 6104817"/>
              <a:gd name="connsiteX1133" fmla="*/ 5005072 w 8170456"/>
              <a:gd name="connsiteY1133" fmla="*/ 5813269 h 6104817"/>
              <a:gd name="connsiteX1134" fmla="*/ 4938811 w 8170456"/>
              <a:gd name="connsiteY1134" fmla="*/ 5932538 h 6104817"/>
              <a:gd name="connsiteX1135" fmla="*/ 4925559 w 8170456"/>
              <a:gd name="connsiteY1135" fmla="*/ 5972295 h 6104817"/>
              <a:gd name="connsiteX1136" fmla="*/ 4899055 w 8170456"/>
              <a:gd name="connsiteY1136" fmla="*/ 6012051 h 6104817"/>
              <a:gd name="connsiteX1137" fmla="*/ 4899187 w 8170456"/>
              <a:gd name="connsiteY1137" fmla="*/ 6012040 h 6104817"/>
              <a:gd name="connsiteX1138" fmla="*/ 4893136 w 8170456"/>
              <a:gd name="connsiteY1138" fmla="*/ 6018148 h 6104817"/>
              <a:gd name="connsiteX1139" fmla="*/ 4832794 w 8170456"/>
              <a:gd name="connsiteY1139" fmla="*/ 6051808 h 6104817"/>
              <a:gd name="connsiteX1140" fmla="*/ 4793037 w 8170456"/>
              <a:gd name="connsiteY1140" fmla="*/ 6091564 h 6104817"/>
              <a:gd name="connsiteX1141" fmla="*/ 4806289 w 8170456"/>
              <a:gd name="connsiteY1141" fmla="*/ 6051808 h 6104817"/>
              <a:gd name="connsiteX1142" fmla="*/ 4726776 w 8170456"/>
              <a:gd name="connsiteY1142" fmla="*/ 6065060 h 6104817"/>
              <a:gd name="connsiteX1143" fmla="*/ 4687020 w 8170456"/>
              <a:gd name="connsiteY1143" fmla="*/ 6051808 h 6104817"/>
              <a:gd name="connsiteX1144" fmla="*/ 4647263 w 8170456"/>
              <a:gd name="connsiteY1144" fmla="*/ 6065060 h 6104817"/>
              <a:gd name="connsiteX1145" fmla="*/ 4647263 w 8170456"/>
              <a:gd name="connsiteY1145" fmla="*/ 6051808 h 6104817"/>
              <a:gd name="connsiteX1146" fmla="*/ 4541246 w 8170456"/>
              <a:gd name="connsiteY1146" fmla="*/ 6078312 h 6104817"/>
              <a:gd name="connsiteX1147" fmla="*/ 4488237 w 8170456"/>
              <a:gd name="connsiteY1147" fmla="*/ 6091564 h 6104817"/>
              <a:gd name="connsiteX1148" fmla="*/ 4448481 w 8170456"/>
              <a:gd name="connsiteY1148" fmla="*/ 6104817 h 6104817"/>
              <a:gd name="connsiteX1149" fmla="*/ 4474985 w 8170456"/>
              <a:gd name="connsiteY1149" fmla="*/ 6078312 h 6104817"/>
              <a:gd name="connsiteX1150" fmla="*/ 4421976 w 8170456"/>
              <a:gd name="connsiteY1150" fmla="*/ 6065060 h 6104817"/>
              <a:gd name="connsiteX1151" fmla="*/ 4342463 w 8170456"/>
              <a:gd name="connsiteY1151" fmla="*/ 6091564 h 6104817"/>
              <a:gd name="connsiteX1152" fmla="*/ 4408724 w 8170456"/>
              <a:gd name="connsiteY1152" fmla="*/ 6025304 h 6104817"/>
              <a:gd name="connsiteX1153" fmla="*/ 4448481 w 8170456"/>
              <a:gd name="connsiteY1153" fmla="*/ 6012051 h 6104817"/>
              <a:gd name="connsiteX1154" fmla="*/ 4321129 w 8170456"/>
              <a:gd name="connsiteY1154" fmla="*/ 6049973 h 6104817"/>
              <a:gd name="connsiteX1155" fmla="*/ 4315808 w 8170456"/>
              <a:gd name="connsiteY1155" fmla="*/ 6051760 h 6104817"/>
              <a:gd name="connsiteX1156" fmla="*/ 4289658 w 8170456"/>
              <a:gd name="connsiteY1156" fmla="*/ 6043526 h 6104817"/>
              <a:gd name="connsiteX1157" fmla="*/ 4262950 w 8170456"/>
              <a:gd name="connsiteY1157" fmla="*/ 6038556 h 6104817"/>
              <a:gd name="connsiteX1158" fmla="*/ 4223194 w 8170456"/>
              <a:gd name="connsiteY1158" fmla="*/ 6051808 h 6104817"/>
              <a:gd name="connsiteX1159" fmla="*/ 4130429 w 8170456"/>
              <a:gd name="connsiteY1159" fmla="*/ 6078312 h 6104817"/>
              <a:gd name="connsiteX1160" fmla="*/ 4196689 w 8170456"/>
              <a:gd name="connsiteY1160" fmla="*/ 6012051 h 6104817"/>
              <a:gd name="connsiteX1161" fmla="*/ 4156933 w 8170456"/>
              <a:gd name="connsiteY1161" fmla="*/ 5998799 h 6104817"/>
              <a:gd name="connsiteX1162" fmla="*/ 4117176 w 8170456"/>
              <a:gd name="connsiteY1162" fmla="*/ 6012051 h 6104817"/>
              <a:gd name="connsiteX1163" fmla="*/ 4130429 w 8170456"/>
              <a:gd name="connsiteY1163" fmla="*/ 5959043 h 6104817"/>
              <a:gd name="connsiteX1164" fmla="*/ 4037663 w 8170456"/>
              <a:gd name="connsiteY1164" fmla="*/ 5972295 h 6104817"/>
              <a:gd name="connsiteX1165" fmla="*/ 4037663 w 8170456"/>
              <a:gd name="connsiteY1165" fmla="*/ 5959043 h 6104817"/>
              <a:gd name="connsiteX1166" fmla="*/ 3944898 w 8170456"/>
              <a:gd name="connsiteY1166" fmla="*/ 5959043 h 6104817"/>
              <a:gd name="connsiteX1167" fmla="*/ 3905142 w 8170456"/>
              <a:gd name="connsiteY1167" fmla="*/ 5985547 h 6104817"/>
              <a:gd name="connsiteX1168" fmla="*/ 3958150 w 8170456"/>
              <a:gd name="connsiteY1168" fmla="*/ 5945790 h 6104817"/>
              <a:gd name="connsiteX1169" fmla="*/ 3984655 w 8170456"/>
              <a:gd name="connsiteY1169" fmla="*/ 5919286 h 6104817"/>
              <a:gd name="connsiteX1170" fmla="*/ 4024411 w 8170456"/>
              <a:gd name="connsiteY1170" fmla="*/ 5892782 h 6104817"/>
              <a:gd name="connsiteX1171" fmla="*/ 3865385 w 8170456"/>
              <a:gd name="connsiteY1171" fmla="*/ 5906034 h 6104817"/>
              <a:gd name="connsiteX1172" fmla="*/ 3812376 w 8170456"/>
              <a:gd name="connsiteY1172" fmla="*/ 5919286 h 6104817"/>
              <a:gd name="connsiteX1173" fmla="*/ 3865385 w 8170456"/>
              <a:gd name="connsiteY1173" fmla="*/ 5866277 h 6104817"/>
              <a:gd name="connsiteX1174" fmla="*/ 3799124 w 8170456"/>
              <a:gd name="connsiteY1174" fmla="*/ 5839773 h 6104817"/>
              <a:gd name="connsiteX1175" fmla="*/ 3679855 w 8170456"/>
              <a:gd name="connsiteY1175" fmla="*/ 5826521 h 6104817"/>
              <a:gd name="connsiteX1176" fmla="*/ 3719611 w 8170456"/>
              <a:gd name="connsiteY1176" fmla="*/ 5800017 h 6104817"/>
              <a:gd name="connsiteX1177" fmla="*/ 3759368 w 8170456"/>
              <a:gd name="connsiteY1177" fmla="*/ 5760260 h 6104817"/>
              <a:gd name="connsiteX1178" fmla="*/ 3865385 w 8170456"/>
              <a:gd name="connsiteY1178" fmla="*/ 5693999 h 6104817"/>
              <a:gd name="connsiteX1179" fmla="*/ 3899912 w 8170456"/>
              <a:gd name="connsiteY1179" fmla="*/ 5675889 h 6104817"/>
              <a:gd name="connsiteX1180" fmla="*/ 3915549 w 8170456"/>
              <a:gd name="connsiteY1180" fmla="*/ 5665223 h 6104817"/>
              <a:gd name="connsiteX1181" fmla="*/ 3921578 w 8170456"/>
              <a:gd name="connsiteY1181" fmla="*/ 5662968 h 6104817"/>
              <a:gd name="connsiteX1182" fmla="*/ 3919623 w 8170456"/>
              <a:gd name="connsiteY1182" fmla="*/ 5662444 h 6104817"/>
              <a:gd name="connsiteX1183" fmla="*/ 3915549 w 8170456"/>
              <a:gd name="connsiteY1183" fmla="*/ 5665223 h 6104817"/>
              <a:gd name="connsiteX1184" fmla="*/ 3901003 w 8170456"/>
              <a:gd name="connsiteY1184" fmla="*/ 5670665 h 6104817"/>
              <a:gd name="connsiteX1185" fmla="*/ 3881870 w 8170456"/>
              <a:gd name="connsiteY1185" fmla="*/ 5669424 h 6104817"/>
              <a:gd name="connsiteX1186" fmla="*/ 3881668 w 8170456"/>
              <a:gd name="connsiteY1186" fmla="*/ 5669648 h 6104817"/>
              <a:gd name="connsiteX1187" fmla="*/ 3840169 w 8170456"/>
              <a:gd name="connsiteY1187" fmla="*/ 5696065 h 6104817"/>
              <a:gd name="connsiteX1188" fmla="*/ 3787160 w 8170456"/>
              <a:gd name="connsiteY1188" fmla="*/ 5709317 h 6104817"/>
              <a:gd name="connsiteX1189" fmla="*/ 3747404 w 8170456"/>
              <a:gd name="connsiteY1189" fmla="*/ 5722570 h 6104817"/>
              <a:gd name="connsiteX1190" fmla="*/ 3773908 w 8170456"/>
              <a:gd name="connsiteY1190" fmla="*/ 5696065 h 6104817"/>
              <a:gd name="connsiteX1191" fmla="*/ 3720899 w 8170456"/>
              <a:gd name="connsiteY1191" fmla="*/ 5682813 h 6104817"/>
              <a:gd name="connsiteX1192" fmla="*/ 3641386 w 8170456"/>
              <a:gd name="connsiteY1192" fmla="*/ 5709317 h 6104817"/>
              <a:gd name="connsiteX1193" fmla="*/ 3707647 w 8170456"/>
              <a:gd name="connsiteY1193" fmla="*/ 5643057 h 6104817"/>
              <a:gd name="connsiteX1194" fmla="*/ 3747404 w 8170456"/>
              <a:gd name="connsiteY1194" fmla="*/ 5629804 h 6104817"/>
              <a:gd name="connsiteX1195" fmla="*/ 3620052 w 8170456"/>
              <a:gd name="connsiteY1195" fmla="*/ 5667726 h 6104817"/>
              <a:gd name="connsiteX1196" fmla="*/ 3614730 w 8170456"/>
              <a:gd name="connsiteY1196" fmla="*/ 5669513 h 6104817"/>
              <a:gd name="connsiteX1197" fmla="*/ 3588581 w 8170456"/>
              <a:gd name="connsiteY1197" fmla="*/ 5661279 h 6104817"/>
              <a:gd name="connsiteX1198" fmla="*/ 3561873 w 8170456"/>
              <a:gd name="connsiteY1198" fmla="*/ 5656309 h 6104817"/>
              <a:gd name="connsiteX1199" fmla="*/ 3522117 w 8170456"/>
              <a:gd name="connsiteY1199" fmla="*/ 5669561 h 6104817"/>
              <a:gd name="connsiteX1200" fmla="*/ 3429352 w 8170456"/>
              <a:gd name="connsiteY1200" fmla="*/ 5696065 h 6104817"/>
              <a:gd name="connsiteX1201" fmla="*/ 3495612 w 8170456"/>
              <a:gd name="connsiteY1201" fmla="*/ 5629804 h 6104817"/>
              <a:gd name="connsiteX1202" fmla="*/ 3455856 w 8170456"/>
              <a:gd name="connsiteY1202" fmla="*/ 5616552 h 6104817"/>
              <a:gd name="connsiteX1203" fmla="*/ 3416099 w 8170456"/>
              <a:gd name="connsiteY1203" fmla="*/ 5629804 h 6104817"/>
              <a:gd name="connsiteX1204" fmla="*/ 3429352 w 8170456"/>
              <a:gd name="connsiteY1204" fmla="*/ 5576796 h 6104817"/>
              <a:gd name="connsiteX1205" fmla="*/ 3336586 w 8170456"/>
              <a:gd name="connsiteY1205" fmla="*/ 5590048 h 6104817"/>
              <a:gd name="connsiteX1206" fmla="*/ 3336586 w 8170456"/>
              <a:gd name="connsiteY1206" fmla="*/ 5576796 h 6104817"/>
              <a:gd name="connsiteX1207" fmla="*/ 3243821 w 8170456"/>
              <a:gd name="connsiteY1207" fmla="*/ 5576796 h 6104817"/>
              <a:gd name="connsiteX1208" fmla="*/ 3204065 w 8170456"/>
              <a:gd name="connsiteY1208" fmla="*/ 5603300 h 6104817"/>
              <a:gd name="connsiteX1209" fmla="*/ 3257073 w 8170456"/>
              <a:gd name="connsiteY1209" fmla="*/ 5563543 h 6104817"/>
              <a:gd name="connsiteX1210" fmla="*/ 3283578 w 8170456"/>
              <a:gd name="connsiteY1210" fmla="*/ 5537039 h 6104817"/>
              <a:gd name="connsiteX1211" fmla="*/ 2928417 w 8170456"/>
              <a:gd name="connsiteY1211" fmla="*/ 5982877 h 6104817"/>
              <a:gd name="connsiteX1212" fmla="*/ 3164308 w 8170456"/>
              <a:gd name="connsiteY1212" fmla="*/ 5523787 h 6104817"/>
              <a:gd name="connsiteX1213" fmla="*/ 3111299 w 8170456"/>
              <a:gd name="connsiteY1213" fmla="*/ 5537039 h 6104817"/>
              <a:gd name="connsiteX1214" fmla="*/ 3164308 w 8170456"/>
              <a:gd name="connsiteY1214" fmla="*/ 5484030 h 6104817"/>
              <a:gd name="connsiteX1215" fmla="*/ 3098047 w 8170456"/>
              <a:gd name="connsiteY1215" fmla="*/ 5457526 h 6104817"/>
              <a:gd name="connsiteX1216" fmla="*/ 2978778 w 8170456"/>
              <a:gd name="connsiteY1216" fmla="*/ 5444274 h 6104817"/>
              <a:gd name="connsiteX1217" fmla="*/ 3018534 w 8170456"/>
              <a:gd name="connsiteY1217" fmla="*/ 5417770 h 6104817"/>
              <a:gd name="connsiteX1218" fmla="*/ 3058291 w 8170456"/>
              <a:gd name="connsiteY1218" fmla="*/ 5378013 h 6104817"/>
              <a:gd name="connsiteX1219" fmla="*/ 3164308 w 8170456"/>
              <a:gd name="connsiteY1219" fmla="*/ 5311752 h 6104817"/>
              <a:gd name="connsiteX1220" fmla="*/ 3179394 w 8170456"/>
              <a:gd name="connsiteY1220" fmla="*/ 5303839 h 6104817"/>
              <a:gd name="connsiteX1221" fmla="*/ 3164781 w 8170456"/>
              <a:gd name="connsiteY1221" fmla="*/ 5301220 h 6104817"/>
              <a:gd name="connsiteX1222" fmla="*/ 3151595 w 8170456"/>
              <a:gd name="connsiteY1222" fmla="*/ 5293166 h 6104817"/>
              <a:gd name="connsiteX1223" fmla="*/ 3169994 w 8170456"/>
              <a:gd name="connsiteY1223" fmla="*/ 5290176 h 6104817"/>
              <a:gd name="connsiteX1224" fmla="*/ 3197209 w 8170456"/>
              <a:gd name="connsiteY1224" fmla="*/ 5294495 h 6104817"/>
              <a:gd name="connsiteX1225" fmla="*/ 3198835 w 8170456"/>
              <a:gd name="connsiteY1225" fmla="*/ 5293642 h 6104817"/>
              <a:gd name="connsiteX1226" fmla="*/ 3209502 w 8170456"/>
              <a:gd name="connsiteY1226" fmla="*/ 5286366 h 6104817"/>
              <a:gd name="connsiteX1227" fmla="*/ 3223510 w 8170456"/>
              <a:gd name="connsiteY1227" fmla="*/ 5283364 h 6104817"/>
              <a:gd name="connsiteX1228" fmla="*/ 3243821 w 8170456"/>
              <a:gd name="connsiteY1228" fmla="*/ 5271996 h 6104817"/>
              <a:gd name="connsiteX1229" fmla="*/ 3242643 w 8170456"/>
              <a:gd name="connsiteY1229" fmla="*/ 5262822 h 6104817"/>
              <a:gd name="connsiteX1230" fmla="*/ 3251679 w 8170456"/>
              <a:gd name="connsiteY1230" fmla="*/ 5256567 h 6104817"/>
              <a:gd name="connsiteX1231" fmla="*/ 3257073 w 8170456"/>
              <a:gd name="connsiteY1231" fmla="*/ 5245491 h 6104817"/>
              <a:gd name="connsiteX1232" fmla="*/ 3245059 w 8170456"/>
              <a:gd name="connsiteY1232" fmla="*/ 5244698 h 6104817"/>
              <a:gd name="connsiteX1233" fmla="*/ 3239159 w 8170456"/>
              <a:gd name="connsiteY1233" fmla="*/ 5247710 h 6104817"/>
              <a:gd name="connsiteX1234" fmla="*/ 3241922 w 8170456"/>
              <a:gd name="connsiteY1234" fmla="*/ 5257207 h 6104817"/>
              <a:gd name="connsiteX1235" fmla="*/ 3242643 w 8170456"/>
              <a:gd name="connsiteY1235" fmla="*/ 5262822 h 6104817"/>
              <a:gd name="connsiteX1236" fmla="*/ 3240142 w 8170456"/>
              <a:gd name="connsiteY1236" fmla="*/ 5264554 h 6104817"/>
              <a:gd name="connsiteX1237" fmla="*/ 3230569 w 8170456"/>
              <a:gd name="connsiteY1237" fmla="*/ 5271996 h 6104817"/>
              <a:gd name="connsiteX1238" fmla="*/ 3209502 w 8170456"/>
              <a:gd name="connsiteY1238" fmla="*/ 5286366 h 6104817"/>
              <a:gd name="connsiteX1239" fmla="*/ 3199926 w 8170456"/>
              <a:gd name="connsiteY1239" fmla="*/ 5288418 h 6104817"/>
              <a:gd name="connsiteX1240" fmla="*/ 3157059 w 8170456"/>
              <a:gd name="connsiteY1240" fmla="*/ 5285638 h 6104817"/>
              <a:gd name="connsiteX1241" fmla="*/ 3151481 w 8170456"/>
              <a:gd name="connsiteY1241" fmla="*/ 5293097 h 6104817"/>
              <a:gd name="connsiteX1242" fmla="*/ 3151595 w 8170456"/>
              <a:gd name="connsiteY1242" fmla="*/ 5293166 h 6104817"/>
              <a:gd name="connsiteX1243" fmla="*/ 3143108 w 8170456"/>
              <a:gd name="connsiteY1243" fmla="*/ 5294546 h 6104817"/>
              <a:gd name="connsiteX1244" fmla="*/ 3074510 w 8170456"/>
              <a:gd name="connsiteY1244" fmla="*/ 5286273 h 6104817"/>
              <a:gd name="connsiteX1245" fmla="*/ 3018974 w 8170456"/>
              <a:gd name="connsiteY1245" fmla="*/ 5295037 h 6104817"/>
              <a:gd name="connsiteX1246" fmla="*/ 3053076 w 8170456"/>
              <a:gd name="connsiteY1246" fmla="*/ 5270682 h 6104817"/>
              <a:gd name="connsiteX1247" fmla="*/ 2990233 w 8170456"/>
              <a:gd name="connsiteY1247" fmla="*/ 5237062 h 6104817"/>
              <a:gd name="connsiteX1248" fmla="*/ 2983597 w 8170456"/>
              <a:gd name="connsiteY1248" fmla="*/ 5235316 h 6104817"/>
              <a:gd name="connsiteX1249" fmla="*/ 2989900 w 8170456"/>
              <a:gd name="connsiteY1249" fmla="*/ 5242736 h 6104817"/>
              <a:gd name="connsiteX1250" fmla="*/ 3013868 w 8170456"/>
              <a:gd name="connsiteY1250" fmla="*/ 5266743 h 6104817"/>
              <a:gd name="connsiteX1251" fmla="*/ 2950536 w 8170456"/>
              <a:gd name="connsiteY1251" fmla="*/ 5286226 h 6104817"/>
              <a:gd name="connsiteX1252" fmla="*/ 2860896 w 8170456"/>
              <a:gd name="connsiteY1252" fmla="*/ 5319347 h 6104817"/>
              <a:gd name="connsiteX1253" fmla="*/ 2760540 w 8170456"/>
              <a:gd name="connsiteY1253" fmla="*/ 5344673 h 6104817"/>
              <a:gd name="connsiteX1254" fmla="*/ 2766382 w 8170456"/>
              <a:gd name="connsiteY1254" fmla="*/ 5381697 h 6104817"/>
              <a:gd name="connsiteX1255" fmla="*/ 2753715 w 8170456"/>
              <a:gd name="connsiteY1255" fmla="*/ 5421644 h 6104817"/>
              <a:gd name="connsiteX1256" fmla="*/ 2690382 w 8170456"/>
              <a:gd name="connsiteY1256" fmla="*/ 5441126 h 6104817"/>
              <a:gd name="connsiteX1257" fmla="*/ 2566640 w 8170456"/>
              <a:gd name="connsiteY1257" fmla="*/ 5498602 h 6104817"/>
              <a:gd name="connsiteX1258" fmla="*/ 2532537 w 8170456"/>
              <a:gd name="connsiteY1258" fmla="*/ 5522958 h 6104817"/>
              <a:gd name="connsiteX1259" fmla="*/ 2487718 w 8170456"/>
              <a:gd name="connsiteY1259" fmla="*/ 5539519 h 6104817"/>
              <a:gd name="connsiteX1260" fmla="*/ 2487831 w 8170456"/>
              <a:gd name="connsiteY1260" fmla="*/ 5539587 h 6104817"/>
              <a:gd name="connsiteX1261" fmla="*/ 2479345 w 8170456"/>
              <a:gd name="connsiteY1261" fmla="*/ 5540968 h 6104817"/>
              <a:gd name="connsiteX1262" fmla="*/ 2410747 w 8170456"/>
              <a:gd name="connsiteY1262" fmla="*/ 5532694 h 6104817"/>
              <a:gd name="connsiteX1263" fmla="*/ 2355210 w 8170456"/>
              <a:gd name="connsiteY1263" fmla="*/ 5541459 h 6104817"/>
              <a:gd name="connsiteX1264" fmla="*/ 2389313 w 8170456"/>
              <a:gd name="connsiteY1264" fmla="*/ 5517103 h 6104817"/>
              <a:gd name="connsiteX1265" fmla="*/ 2317216 w 8170456"/>
              <a:gd name="connsiteY1265" fmla="*/ 5481048 h 6104817"/>
              <a:gd name="connsiteX1266" fmla="*/ 2292860 w 8170456"/>
              <a:gd name="connsiteY1266" fmla="*/ 5446946 h 6104817"/>
              <a:gd name="connsiteX1267" fmla="*/ 2252914 w 8170456"/>
              <a:gd name="connsiteY1267" fmla="*/ 5434277 h 6104817"/>
              <a:gd name="connsiteX1268" fmla="*/ 2260709 w 8170456"/>
              <a:gd name="connsiteY1268" fmla="*/ 5423560 h 6104817"/>
              <a:gd name="connsiteX1269" fmla="*/ 2159382 w 8170456"/>
              <a:gd name="connsiteY1269" fmla="*/ 5382632 h 6104817"/>
              <a:gd name="connsiteX1270" fmla="*/ 2108719 w 8170456"/>
              <a:gd name="connsiteY1270" fmla="*/ 5362168 h 6104817"/>
              <a:gd name="connsiteX1271" fmla="*/ 2068773 w 8170456"/>
              <a:gd name="connsiteY1271" fmla="*/ 5349500 h 6104817"/>
              <a:gd name="connsiteX1272" fmla="*/ 2105797 w 8170456"/>
              <a:gd name="connsiteY1272" fmla="*/ 5343656 h 6104817"/>
              <a:gd name="connsiteX1273" fmla="*/ 2070724 w 8170456"/>
              <a:gd name="connsiteY1273" fmla="*/ 5301758 h 6104817"/>
              <a:gd name="connsiteX1274" fmla="*/ 1990832 w 8170456"/>
              <a:gd name="connsiteY1274" fmla="*/ 5276420 h 6104817"/>
              <a:gd name="connsiteX1275" fmla="*/ 2083393 w 8170456"/>
              <a:gd name="connsiteY1275" fmla="*/ 5261812 h 6104817"/>
              <a:gd name="connsiteX1276" fmla="*/ 2123340 w 8170456"/>
              <a:gd name="connsiteY1276" fmla="*/ 5274480 h 6104817"/>
              <a:gd name="connsiteX1277" fmla="*/ 1998044 w 8170456"/>
              <a:gd name="connsiteY1277" fmla="*/ 5230236 h 6104817"/>
              <a:gd name="connsiteX1278" fmla="*/ 1992690 w 8170456"/>
              <a:gd name="connsiteY1278" fmla="*/ 5228551 h 6104817"/>
              <a:gd name="connsiteX1279" fmla="*/ 1976386 w 8170456"/>
              <a:gd name="connsiteY1279" fmla="*/ 5206511 h 6104817"/>
              <a:gd name="connsiteX1280" fmla="*/ 1957711 w 8170456"/>
              <a:gd name="connsiteY1280" fmla="*/ 5186781 h 6104817"/>
              <a:gd name="connsiteX1281" fmla="*/ 1917765 w 8170456"/>
              <a:gd name="connsiteY1281" fmla="*/ 5174113 h 6104817"/>
              <a:gd name="connsiteX1282" fmla="*/ 1827156 w 8170456"/>
              <a:gd name="connsiteY1282" fmla="*/ 5140980 h 6104817"/>
              <a:gd name="connsiteX1283" fmla="*/ 1919716 w 8170456"/>
              <a:gd name="connsiteY1283" fmla="*/ 5126370 h 6104817"/>
              <a:gd name="connsiteX1284" fmla="*/ 1895361 w 8170456"/>
              <a:gd name="connsiteY1284" fmla="*/ 5092268 h 6104817"/>
              <a:gd name="connsiteX1285" fmla="*/ 1855414 w 8170456"/>
              <a:gd name="connsiteY1285" fmla="*/ 5079599 h 6104817"/>
              <a:gd name="connsiteX1286" fmla="*/ 1897313 w 8170456"/>
              <a:gd name="connsiteY1286" fmla="*/ 5044527 h 6104817"/>
              <a:gd name="connsiteX1287" fmla="*/ 1814498 w 8170456"/>
              <a:gd name="connsiteY1287" fmla="*/ 5000677 h 6104817"/>
              <a:gd name="connsiteX1288" fmla="*/ 1822293 w 8170456"/>
              <a:gd name="connsiteY1288" fmla="*/ 4989960 h 6104817"/>
              <a:gd name="connsiteX1289" fmla="*/ 1747274 w 8170456"/>
              <a:gd name="connsiteY1289" fmla="*/ 4935393 h 6104817"/>
              <a:gd name="connsiteX1290" fmla="*/ 1699533 w 8170456"/>
              <a:gd name="connsiteY1290" fmla="*/ 4933442 h 6104817"/>
              <a:gd name="connsiteX1291" fmla="*/ 1765787 w 8170456"/>
              <a:gd name="connsiteY1291" fmla="*/ 4932471 h 6104817"/>
              <a:gd name="connsiteX1292" fmla="*/ 1802811 w 8170456"/>
              <a:gd name="connsiteY1292" fmla="*/ 4926628 h 6104817"/>
              <a:gd name="connsiteX1293" fmla="*/ 1850552 w 8170456"/>
              <a:gd name="connsiteY1293" fmla="*/ 4928579 h 6104817"/>
              <a:gd name="connsiteX1294" fmla="*/ 1784666 w 8170456"/>
              <a:gd name="connsiteY1294" fmla="*/ 4884077 h 6104817"/>
              <a:gd name="connsiteX1295" fmla="*/ 1722908 w 8170456"/>
              <a:gd name="connsiteY1295" fmla="*/ 4850512 h 6104817"/>
              <a:gd name="connsiteX1296" fmla="*/ 1719972 w 8170456"/>
              <a:gd name="connsiteY1296" fmla="*/ 4850945 h 6104817"/>
              <a:gd name="connsiteX1297" fmla="*/ 1656588 w 8170456"/>
              <a:gd name="connsiteY1297" fmla="*/ 4870811 h 6104817"/>
              <a:gd name="connsiteX1298" fmla="*/ 1662431 w 8170456"/>
              <a:gd name="connsiteY1298" fmla="*/ 4907836 h 6104817"/>
              <a:gd name="connsiteX1299" fmla="*/ 1649764 w 8170456"/>
              <a:gd name="connsiteY1299" fmla="*/ 4947782 h 6104817"/>
              <a:gd name="connsiteX1300" fmla="*/ 1586431 w 8170456"/>
              <a:gd name="connsiteY1300" fmla="*/ 4967264 h 6104817"/>
              <a:gd name="connsiteX1301" fmla="*/ 1462689 w 8170456"/>
              <a:gd name="connsiteY1301" fmla="*/ 5024741 h 6104817"/>
              <a:gd name="connsiteX1302" fmla="*/ 952380 w 8170456"/>
              <a:gd name="connsiteY1302" fmla="*/ 5492327 h 6104817"/>
              <a:gd name="connsiteX1303" fmla="*/ 1383767 w 8170456"/>
              <a:gd name="connsiteY1303" fmla="*/ 5065657 h 6104817"/>
              <a:gd name="connsiteX1304" fmla="*/ 1383880 w 8170456"/>
              <a:gd name="connsiteY1304" fmla="*/ 5065726 h 6104817"/>
              <a:gd name="connsiteX1305" fmla="*/ 1375394 w 8170456"/>
              <a:gd name="connsiteY1305" fmla="*/ 5067106 h 6104817"/>
              <a:gd name="connsiteX1306" fmla="*/ 1306796 w 8170456"/>
              <a:gd name="connsiteY1306" fmla="*/ 5058833 h 6104817"/>
              <a:gd name="connsiteX1307" fmla="*/ 1251259 w 8170456"/>
              <a:gd name="connsiteY1307" fmla="*/ 5067597 h 6104817"/>
              <a:gd name="connsiteX1308" fmla="*/ 1285361 w 8170456"/>
              <a:gd name="connsiteY1308" fmla="*/ 5043242 h 6104817"/>
              <a:gd name="connsiteX1309" fmla="*/ 1213264 w 8170456"/>
              <a:gd name="connsiteY1309" fmla="*/ 5007187 h 6104817"/>
              <a:gd name="connsiteX1310" fmla="*/ 1188908 w 8170456"/>
              <a:gd name="connsiteY1310" fmla="*/ 4973085 h 6104817"/>
              <a:gd name="connsiteX1311" fmla="*/ 1148962 w 8170456"/>
              <a:gd name="connsiteY1311" fmla="*/ 4960415 h 6104817"/>
              <a:gd name="connsiteX1312" fmla="*/ 1156757 w 8170456"/>
              <a:gd name="connsiteY1312" fmla="*/ 4949699 h 6104817"/>
              <a:gd name="connsiteX1313" fmla="*/ 1055431 w 8170456"/>
              <a:gd name="connsiteY1313" fmla="*/ 4908771 h 6104817"/>
              <a:gd name="connsiteX1314" fmla="*/ 1004768 w 8170456"/>
              <a:gd name="connsiteY1314" fmla="*/ 4888306 h 6104817"/>
              <a:gd name="connsiteX1315" fmla="*/ 964821 w 8170456"/>
              <a:gd name="connsiteY1315" fmla="*/ 4875639 h 6104817"/>
              <a:gd name="connsiteX1316" fmla="*/ 1001846 w 8170456"/>
              <a:gd name="connsiteY1316" fmla="*/ 4869794 h 6104817"/>
              <a:gd name="connsiteX1317" fmla="*/ 966773 w 8170456"/>
              <a:gd name="connsiteY1317" fmla="*/ 4827896 h 6104817"/>
              <a:gd name="connsiteX1318" fmla="*/ 886881 w 8170456"/>
              <a:gd name="connsiteY1318" fmla="*/ 4802559 h 6104817"/>
              <a:gd name="connsiteX1319" fmla="*/ 979441 w 8170456"/>
              <a:gd name="connsiteY1319" fmla="*/ 4787950 h 6104817"/>
              <a:gd name="connsiteX1320" fmla="*/ 1019388 w 8170456"/>
              <a:gd name="connsiteY1320" fmla="*/ 4800619 h 6104817"/>
              <a:gd name="connsiteX1321" fmla="*/ 894092 w 8170456"/>
              <a:gd name="connsiteY1321" fmla="*/ 4756375 h 6104817"/>
              <a:gd name="connsiteX1322" fmla="*/ 888738 w 8170456"/>
              <a:gd name="connsiteY1322" fmla="*/ 4754690 h 6104817"/>
              <a:gd name="connsiteX1323" fmla="*/ 872434 w 8170456"/>
              <a:gd name="connsiteY1323" fmla="*/ 4732649 h 6104817"/>
              <a:gd name="connsiteX1324" fmla="*/ 853759 w 8170456"/>
              <a:gd name="connsiteY1324" fmla="*/ 4712920 h 6104817"/>
              <a:gd name="connsiteX1325" fmla="*/ 813813 w 8170456"/>
              <a:gd name="connsiteY1325" fmla="*/ 4700251 h 6104817"/>
              <a:gd name="connsiteX1326" fmla="*/ 723204 w 8170456"/>
              <a:gd name="connsiteY1326" fmla="*/ 4667118 h 6104817"/>
              <a:gd name="connsiteX1327" fmla="*/ 815765 w 8170456"/>
              <a:gd name="connsiteY1327" fmla="*/ 4652509 h 6104817"/>
              <a:gd name="connsiteX1328" fmla="*/ 791409 w 8170456"/>
              <a:gd name="connsiteY1328" fmla="*/ 4618406 h 6104817"/>
              <a:gd name="connsiteX1329" fmla="*/ 751463 w 8170456"/>
              <a:gd name="connsiteY1329" fmla="*/ 4605737 h 6104817"/>
              <a:gd name="connsiteX1330" fmla="*/ 793361 w 8170456"/>
              <a:gd name="connsiteY1330" fmla="*/ 4570666 h 6104817"/>
              <a:gd name="connsiteX1331" fmla="*/ 710546 w 8170456"/>
              <a:gd name="connsiteY1331" fmla="*/ 4526815 h 6104817"/>
              <a:gd name="connsiteX1332" fmla="*/ 718342 w 8170456"/>
              <a:gd name="connsiteY1332" fmla="*/ 4516098 h 6104817"/>
              <a:gd name="connsiteX1333" fmla="*/ 643323 w 8170456"/>
              <a:gd name="connsiteY1333" fmla="*/ 4461532 h 6104817"/>
              <a:gd name="connsiteX1334" fmla="*/ 595582 w 8170456"/>
              <a:gd name="connsiteY1334" fmla="*/ 4459580 h 6104817"/>
              <a:gd name="connsiteX1335" fmla="*/ 661835 w 8170456"/>
              <a:gd name="connsiteY1335" fmla="*/ 4458609 h 6104817"/>
              <a:gd name="connsiteX1336" fmla="*/ 698860 w 8170456"/>
              <a:gd name="connsiteY1336" fmla="*/ 4452766 h 6104817"/>
              <a:gd name="connsiteX1337" fmla="*/ 746601 w 8170456"/>
              <a:gd name="connsiteY1337" fmla="*/ 4454718 h 6104817"/>
              <a:gd name="connsiteX1338" fmla="*/ 610202 w 8170456"/>
              <a:gd name="connsiteY1338" fmla="*/ 4371892 h 6104817"/>
              <a:gd name="connsiteX1339" fmla="*/ 559538 w 8170456"/>
              <a:gd name="connsiteY1339" fmla="*/ 4351428 h 6104817"/>
              <a:gd name="connsiteX1340" fmla="*/ 633588 w 8170456"/>
              <a:gd name="connsiteY1340" fmla="*/ 4339740 h 6104817"/>
              <a:gd name="connsiteX1341" fmla="*/ 595593 w 8170456"/>
              <a:gd name="connsiteY1341" fmla="*/ 4279331 h 6104817"/>
              <a:gd name="connsiteX1342" fmla="*/ 506935 w 8170456"/>
              <a:gd name="connsiteY1342" fmla="*/ 4198457 h 6104817"/>
              <a:gd name="connsiteX1343" fmla="*/ 554676 w 8170456"/>
              <a:gd name="connsiteY1343" fmla="*/ 4200409 h 6104817"/>
              <a:gd name="connsiteX1344" fmla="*/ 610214 w 8170456"/>
              <a:gd name="connsiteY1344" fmla="*/ 4191643 h 6104817"/>
              <a:gd name="connsiteX1345" fmla="*/ 734926 w 8170456"/>
              <a:gd name="connsiteY1345" fmla="*/ 4200420 h 6104817"/>
              <a:gd name="connsiteX1346" fmla="*/ 773501 w 8170456"/>
              <a:gd name="connsiteY1346" fmla="*/ 4206084 h 6104817"/>
              <a:gd name="connsiteX1347" fmla="*/ 792420 w 8170456"/>
              <a:gd name="connsiteY1347" fmla="*/ 4206656 h 6104817"/>
              <a:gd name="connsiteX1348" fmla="*/ 798622 w 8170456"/>
              <a:gd name="connsiteY1348" fmla="*/ 4208379 h 6104817"/>
              <a:gd name="connsiteX1349" fmla="*/ 797349 w 8170456"/>
              <a:gd name="connsiteY1349" fmla="*/ 4206806 h 6104817"/>
              <a:gd name="connsiteX1350" fmla="*/ 792420 w 8170456"/>
              <a:gd name="connsiteY1350" fmla="*/ 4206656 h 6104817"/>
              <a:gd name="connsiteX1351" fmla="*/ 777456 w 8170456"/>
              <a:gd name="connsiteY1351" fmla="*/ 4202501 h 6104817"/>
              <a:gd name="connsiteX1352" fmla="*/ 762713 w 8170456"/>
              <a:gd name="connsiteY1352" fmla="*/ 4190243 h 6104817"/>
              <a:gd name="connsiteX1353" fmla="*/ 762418 w 8170456"/>
              <a:gd name="connsiteY1353" fmla="*/ 4190305 h 6104817"/>
              <a:gd name="connsiteX1354" fmla="*/ 713319 w 8170456"/>
              <a:gd name="connsiteY1354" fmla="*/ 4187258 h 6104817"/>
              <a:gd name="connsiteX1355" fmla="*/ 662655 w 8170456"/>
              <a:gd name="connsiteY1355" fmla="*/ 4166793 h 6104817"/>
              <a:gd name="connsiteX1356" fmla="*/ 622709 w 8170456"/>
              <a:gd name="connsiteY1356" fmla="*/ 4154126 h 6104817"/>
              <a:gd name="connsiteX1357" fmla="*/ 659733 w 8170456"/>
              <a:gd name="connsiteY1357" fmla="*/ 4148282 h 6104817"/>
              <a:gd name="connsiteX1358" fmla="*/ 624660 w 8170456"/>
              <a:gd name="connsiteY1358" fmla="*/ 4106384 h 6104817"/>
              <a:gd name="connsiteX1359" fmla="*/ 544768 w 8170456"/>
              <a:gd name="connsiteY1359" fmla="*/ 4081046 h 6104817"/>
              <a:gd name="connsiteX1360" fmla="*/ 637329 w 8170456"/>
              <a:gd name="connsiteY1360" fmla="*/ 4066438 h 6104817"/>
              <a:gd name="connsiteX1361" fmla="*/ 677276 w 8170456"/>
              <a:gd name="connsiteY1361" fmla="*/ 4079106 h 6104817"/>
              <a:gd name="connsiteX1362" fmla="*/ 551980 w 8170456"/>
              <a:gd name="connsiteY1362" fmla="*/ 4034862 h 6104817"/>
              <a:gd name="connsiteX1363" fmla="*/ 546625 w 8170456"/>
              <a:gd name="connsiteY1363" fmla="*/ 4033177 h 6104817"/>
              <a:gd name="connsiteX1364" fmla="*/ 530322 w 8170456"/>
              <a:gd name="connsiteY1364" fmla="*/ 4011136 h 6104817"/>
              <a:gd name="connsiteX1365" fmla="*/ 511646 w 8170456"/>
              <a:gd name="connsiteY1365" fmla="*/ 3991407 h 6104817"/>
              <a:gd name="connsiteX1366" fmla="*/ 471701 w 8170456"/>
              <a:gd name="connsiteY1366" fmla="*/ 3978739 h 6104817"/>
              <a:gd name="connsiteX1367" fmla="*/ 381091 w 8170456"/>
              <a:gd name="connsiteY1367" fmla="*/ 3945605 h 6104817"/>
              <a:gd name="connsiteX1368" fmla="*/ 473652 w 8170456"/>
              <a:gd name="connsiteY1368" fmla="*/ 3930996 h 6104817"/>
              <a:gd name="connsiteX1369" fmla="*/ 283 w 8170456"/>
              <a:gd name="connsiteY1369" fmla="*/ 4155854 h 6104817"/>
              <a:gd name="connsiteX1370" fmla="*/ 409350 w 8170456"/>
              <a:gd name="connsiteY1370" fmla="*/ 3884224 h 6104817"/>
              <a:gd name="connsiteX1371" fmla="*/ 451248 w 8170456"/>
              <a:gd name="connsiteY1371" fmla="*/ 3849153 h 6104817"/>
              <a:gd name="connsiteX1372" fmla="*/ 368434 w 8170456"/>
              <a:gd name="connsiteY1372" fmla="*/ 3805302 h 6104817"/>
              <a:gd name="connsiteX1373" fmla="*/ 376229 w 8170456"/>
              <a:gd name="connsiteY1373" fmla="*/ 3794586 h 6104817"/>
              <a:gd name="connsiteX1374" fmla="*/ 301210 w 8170456"/>
              <a:gd name="connsiteY1374" fmla="*/ 3740019 h 6104817"/>
              <a:gd name="connsiteX1375" fmla="*/ 253469 w 8170456"/>
              <a:gd name="connsiteY1375" fmla="*/ 3738067 h 6104817"/>
              <a:gd name="connsiteX1376" fmla="*/ 319723 w 8170456"/>
              <a:gd name="connsiteY1376" fmla="*/ 3737097 h 6104817"/>
              <a:gd name="connsiteX1377" fmla="*/ 356747 w 8170456"/>
              <a:gd name="connsiteY1377" fmla="*/ 3731254 h 6104817"/>
              <a:gd name="connsiteX1378" fmla="*/ 404488 w 8170456"/>
              <a:gd name="connsiteY1378" fmla="*/ 3733205 h 6104817"/>
              <a:gd name="connsiteX1379" fmla="*/ 268089 w 8170456"/>
              <a:gd name="connsiteY1379" fmla="*/ 3650379 h 6104817"/>
              <a:gd name="connsiteX1380" fmla="*/ 217426 w 8170456"/>
              <a:gd name="connsiteY1380" fmla="*/ 3629915 h 6104817"/>
              <a:gd name="connsiteX1381" fmla="*/ 291475 w 8170456"/>
              <a:gd name="connsiteY1381" fmla="*/ 3618228 h 6104817"/>
              <a:gd name="connsiteX1382" fmla="*/ 253480 w 8170456"/>
              <a:gd name="connsiteY1382" fmla="*/ 3557818 h 6104817"/>
              <a:gd name="connsiteX1383" fmla="*/ 164823 w 8170456"/>
              <a:gd name="connsiteY1383" fmla="*/ 3476944 h 6104817"/>
              <a:gd name="connsiteX1384" fmla="*/ 212564 w 8170456"/>
              <a:gd name="connsiteY1384" fmla="*/ 3478896 h 6104817"/>
              <a:gd name="connsiteX1385" fmla="*/ 268101 w 8170456"/>
              <a:gd name="connsiteY1385" fmla="*/ 3470130 h 6104817"/>
              <a:gd name="connsiteX1386" fmla="*/ 392813 w 8170456"/>
              <a:gd name="connsiteY1386" fmla="*/ 3478907 h 6104817"/>
              <a:gd name="connsiteX1387" fmla="*/ 431388 w 8170456"/>
              <a:gd name="connsiteY1387" fmla="*/ 3484571 h 6104817"/>
              <a:gd name="connsiteX1388" fmla="*/ 444294 w 8170456"/>
              <a:gd name="connsiteY1388" fmla="*/ 3484961 h 6104817"/>
              <a:gd name="connsiteX1389" fmla="*/ 457388 w 8170456"/>
              <a:gd name="connsiteY1389" fmla="*/ 3490774 h 6104817"/>
              <a:gd name="connsiteX1390" fmla="*/ 480501 w 8170456"/>
              <a:gd name="connsiteY1390" fmla="*/ 3493528 h 6104817"/>
              <a:gd name="connsiteX1391" fmla="*/ 484944 w 8170456"/>
              <a:gd name="connsiteY1391" fmla="*/ 3485416 h 6104817"/>
              <a:gd name="connsiteX1392" fmla="*/ 495931 w 8170456"/>
              <a:gd name="connsiteY1392" fmla="*/ 3485673 h 6104817"/>
              <a:gd name="connsiteX1393" fmla="*/ 506809 w 8170456"/>
              <a:gd name="connsiteY1393" fmla="*/ 3479889 h 6104817"/>
              <a:gd name="connsiteX1394" fmla="*/ 492240 w 8170456"/>
              <a:gd name="connsiteY1394" fmla="*/ 3467747 h 6104817"/>
              <a:gd name="connsiteX1395" fmla="*/ 498135 w 8170456"/>
              <a:gd name="connsiteY1395" fmla="*/ 3451384 h 6104817"/>
              <a:gd name="connsiteX1396" fmla="*/ 513634 w 8170456"/>
              <a:gd name="connsiteY1396" fmla="*/ 3402918 h 6104817"/>
              <a:gd name="connsiteX1397" fmla="*/ 555531 w 8170456"/>
              <a:gd name="connsiteY1397" fmla="*/ 3367845 h 6104817"/>
              <a:gd name="connsiteX1398" fmla="*/ 600351 w 8170456"/>
              <a:gd name="connsiteY1398" fmla="*/ 3351284 h 6104817"/>
              <a:gd name="connsiteX1399" fmla="*/ 564296 w 8170456"/>
              <a:gd name="connsiteY1399" fmla="*/ 3423381 h 6104817"/>
              <a:gd name="connsiteX1400" fmla="*/ 606195 w 8170456"/>
              <a:gd name="connsiteY1400" fmla="*/ 3388310 h 6104817"/>
              <a:gd name="connsiteX1401" fmla="*/ 618863 w 8170456"/>
              <a:gd name="connsiteY1401" fmla="*/ 3348363 h 6104817"/>
              <a:gd name="connsiteX1402" fmla="*/ 663683 w 8170456"/>
              <a:gd name="connsiteY1402" fmla="*/ 3331803 h 6104817"/>
              <a:gd name="connsiteX1403" fmla="*/ 728967 w 8170456"/>
              <a:gd name="connsiteY1403" fmla="*/ 3264579 h 6104817"/>
              <a:gd name="connsiteX1404" fmla="*/ 703630 w 8170456"/>
              <a:gd name="connsiteY1404" fmla="*/ 3344471 h 6104817"/>
              <a:gd name="connsiteX1405" fmla="*/ 690960 w 8170456"/>
              <a:gd name="connsiteY1405" fmla="*/ 3384417 h 6104817"/>
              <a:gd name="connsiteX1406" fmla="*/ 764040 w 8170456"/>
              <a:gd name="connsiteY1406" fmla="*/ 3306477 h 6104817"/>
              <a:gd name="connsiteX1407" fmla="*/ 751371 w 8170456"/>
              <a:gd name="connsiteY1407" fmla="*/ 3346423 h 6104817"/>
              <a:gd name="connsiteX1408" fmla="*/ 824211 w 8170456"/>
              <a:gd name="connsiteY1408" fmla="*/ 3260345 h 6104817"/>
              <a:gd name="connsiteX1409" fmla="*/ 826120 w 8170456"/>
              <a:gd name="connsiteY1409" fmla="*/ 3257950 h 6104817"/>
              <a:gd name="connsiteX1410" fmla="*/ 762459 w 8170456"/>
              <a:gd name="connsiteY1410" fmla="*/ 3216049 h 6104817"/>
              <a:gd name="connsiteX1411" fmla="*/ 809479 w 8170456"/>
              <a:gd name="connsiteY1411" fmla="*/ 3239690 h 6104817"/>
              <a:gd name="connsiteX1412" fmla="*/ 831957 w 8170456"/>
              <a:gd name="connsiteY1412" fmla="*/ 3250627 h 6104817"/>
              <a:gd name="connsiteX1413" fmla="*/ 851004 w 8170456"/>
              <a:gd name="connsiteY1413" fmla="*/ 3226732 h 6104817"/>
              <a:gd name="connsiteX1414" fmla="*/ 782922 w 8170456"/>
              <a:gd name="connsiteY1414" fmla="*/ 3165387 h 6104817"/>
              <a:gd name="connsiteX1415" fmla="*/ 855020 w 8170456"/>
              <a:gd name="connsiteY1415" fmla="*/ 3201440 h 6104817"/>
              <a:gd name="connsiteX1416" fmla="*/ 787796 w 8170456"/>
              <a:gd name="connsiteY1416" fmla="*/ 3136157 h 6104817"/>
              <a:gd name="connsiteX1417" fmla="*/ 786460 w 8170456"/>
              <a:gd name="connsiteY1417" fmla="*/ 3089657 h 6104817"/>
              <a:gd name="connsiteX1418" fmla="*/ 854359 w 8170456"/>
              <a:gd name="connsiteY1418" fmla="*/ 3152167 h 6104817"/>
              <a:gd name="connsiteX1419" fmla="*/ 891030 w 8170456"/>
              <a:gd name="connsiteY1419" fmla="*/ 3176517 h 6104817"/>
              <a:gd name="connsiteX1420" fmla="*/ 894607 w 8170456"/>
              <a:gd name="connsiteY1420" fmla="*/ 3172029 h 6104817"/>
              <a:gd name="connsiteX1421" fmla="*/ 925146 w 8170456"/>
              <a:gd name="connsiteY1421" fmla="*/ 3140583 h 6104817"/>
              <a:gd name="connsiteX1422" fmla="*/ 915490 w 8170456"/>
              <a:gd name="connsiteY1422" fmla="*/ 3128276 h 6104817"/>
              <a:gd name="connsiteX1423" fmla="*/ 885230 w 8170456"/>
              <a:gd name="connsiteY1423" fmla="*/ 3092318 h 6104817"/>
              <a:gd name="connsiteX1424" fmla="*/ 935894 w 8170456"/>
              <a:gd name="connsiteY1424" fmla="*/ 3112783 h 6104817"/>
              <a:gd name="connsiteX1425" fmla="*/ 945855 w 8170456"/>
              <a:gd name="connsiteY1425" fmla="*/ 3119258 h 6104817"/>
              <a:gd name="connsiteX1426" fmla="*/ 959891 w 8170456"/>
              <a:gd name="connsiteY1426" fmla="*/ 3104805 h 6104817"/>
              <a:gd name="connsiteX1427" fmla="*/ 993009 w 8170456"/>
              <a:gd name="connsiteY1427" fmla="*/ 3071436 h 6104817"/>
              <a:gd name="connsiteX1428" fmla="*/ 996799 w 8170456"/>
              <a:gd name="connsiteY1428" fmla="*/ 3067767 h 6104817"/>
              <a:gd name="connsiteX1429" fmla="*/ 982665 w 8170456"/>
              <a:gd name="connsiteY1429" fmla="*/ 3048481 h 6104817"/>
              <a:gd name="connsiteX1430" fmla="*/ 968056 w 8170456"/>
              <a:gd name="connsiteY1430" fmla="*/ 2955919 h 6104817"/>
              <a:gd name="connsiteX1431" fmla="*/ 967865 w 8170456"/>
              <a:gd name="connsiteY1431" fmla="*/ 2954713 h 6104817"/>
              <a:gd name="connsiteX1432" fmla="*/ 974043 w 8170456"/>
              <a:gd name="connsiteY1432" fmla="*/ 2953321 h 6104817"/>
              <a:gd name="connsiteX1433" fmla="*/ 994363 w 8170456"/>
              <a:gd name="connsiteY1433" fmla="*/ 2942281 h 6104817"/>
              <a:gd name="connsiteX1434" fmla="*/ 1020672 w 8170456"/>
              <a:gd name="connsiteY1434" fmla="*/ 2928642 h 6104817"/>
              <a:gd name="connsiteX1435" fmla="*/ 1026515 w 8170456"/>
              <a:gd name="connsiteY1435" fmla="*/ 2965667 h 6104817"/>
              <a:gd name="connsiteX1436" fmla="*/ 1068413 w 8170456"/>
              <a:gd name="connsiteY1436" fmla="*/ 2930594 h 6104817"/>
              <a:gd name="connsiteX1437" fmla="*/ 1043075 w 8170456"/>
              <a:gd name="connsiteY1437" fmla="*/ 3010486 h 6104817"/>
              <a:gd name="connsiteX1438" fmla="*/ 1093116 w 8170456"/>
              <a:gd name="connsiteY1438" fmla="*/ 2958583 h 6104817"/>
              <a:gd name="connsiteX1439" fmla="*/ 1095592 w 8170456"/>
              <a:gd name="connsiteY1439" fmla="*/ 2952859 h 6104817"/>
              <a:gd name="connsiteX1440" fmla="*/ 1088844 w 8170456"/>
              <a:gd name="connsiteY1440" fmla="*/ 2974410 h 6104817"/>
              <a:gd name="connsiteX1441" fmla="*/ 1080100 w 8170456"/>
              <a:gd name="connsiteY1441" fmla="*/ 3004643 h 6104817"/>
              <a:gd name="connsiteX1442" fmla="*/ 1114203 w 8170456"/>
              <a:gd name="connsiteY1442" fmla="*/ 2980287 h 6104817"/>
              <a:gd name="connsiteX1443" fmla="*/ 1171691 w 8170456"/>
              <a:gd name="connsiteY1443" fmla="*/ 2923780 h 6104817"/>
              <a:gd name="connsiteX1444" fmla="*/ 1146353 w 8170456"/>
              <a:gd name="connsiteY1444" fmla="*/ 3003672 h 6104817"/>
              <a:gd name="connsiteX1445" fmla="*/ 1251537 w 8170456"/>
              <a:gd name="connsiteY1445" fmla="*/ 2878839 h 6104817"/>
              <a:gd name="connsiteX1446" fmla="*/ 1257539 w 8170456"/>
              <a:gd name="connsiteY1446" fmla="*/ 2864297 h 6104817"/>
              <a:gd name="connsiteX1447" fmla="*/ 1281726 w 8170456"/>
              <a:gd name="connsiteY1447" fmla="*/ 2827074 h 6104817"/>
              <a:gd name="connsiteX1448" fmla="*/ 1288047 w 8170456"/>
              <a:gd name="connsiteY1448" fmla="*/ 2828494 h 6104817"/>
              <a:gd name="connsiteX1449" fmla="*/ 1291004 w 8170456"/>
              <a:gd name="connsiteY1449" fmla="*/ 2823748 h 6104817"/>
              <a:gd name="connsiteX1450" fmla="*/ 1283944 w 8170456"/>
              <a:gd name="connsiteY1450" fmla="*/ 2817415 h 6104817"/>
              <a:gd name="connsiteX1451" fmla="*/ 1217814 w 8170456"/>
              <a:gd name="connsiteY1451" fmla="*/ 2756749 h 6104817"/>
              <a:gd name="connsiteX1452" fmla="*/ 1265555 w 8170456"/>
              <a:gd name="connsiteY1452" fmla="*/ 2758701 h 6104817"/>
              <a:gd name="connsiteX1453" fmla="*/ 1321092 w 8170456"/>
              <a:gd name="connsiteY1453" fmla="*/ 2749936 h 6104817"/>
              <a:gd name="connsiteX1454" fmla="*/ 1340512 w 8170456"/>
              <a:gd name="connsiteY1454" fmla="*/ 2750926 h 6104817"/>
              <a:gd name="connsiteX1455" fmla="*/ 1341756 w 8170456"/>
              <a:gd name="connsiteY1455" fmla="*/ 2728092 h 6104817"/>
              <a:gd name="connsiteX1456" fmla="*/ 1363285 w 8170456"/>
              <a:gd name="connsiteY1456" fmla="*/ 2692361 h 6104817"/>
              <a:gd name="connsiteX1457" fmla="*/ 1377428 w 8170456"/>
              <a:gd name="connsiteY1457" fmla="*/ 2749705 h 6104817"/>
              <a:gd name="connsiteX1458" fmla="*/ 1377486 w 8170456"/>
              <a:gd name="connsiteY1458" fmla="*/ 2752813 h 6104817"/>
              <a:gd name="connsiteX1459" fmla="*/ 1383495 w 8170456"/>
              <a:gd name="connsiteY1459" fmla="*/ 2753120 h 6104817"/>
              <a:gd name="connsiteX1460" fmla="*/ 990241 w 8170456"/>
              <a:gd name="connsiteY1460" fmla="*/ 2163551 h 6104817"/>
              <a:gd name="connsiteX1461" fmla="*/ 1413791 w 8170456"/>
              <a:gd name="connsiteY1461" fmla="*/ 2713209 h 6104817"/>
              <a:gd name="connsiteX1462" fmla="*/ 1421097 w 8170456"/>
              <a:gd name="connsiteY1462" fmla="*/ 2754475 h 6104817"/>
              <a:gd name="connsiteX1463" fmla="*/ 1445698 w 8170456"/>
              <a:gd name="connsiteY1463" fmla="*/ 2644430 h 6104817"/>
              <a:gd name="connsiteX1464" fmla="*/ 1446278 w 8170456"/>
              <a:gd name="connsiteY1464" fmla="*/ 2641422 h 6104817"/>
              <a:gd name="connsiteX1465" fmla="*/ 1370443 w 8170456"/>
              <a:gd name="connsiteY1465" fmla="*/ 2633833 h 6104817"/>
              <a:gd name="connsiteX1466" fmla="*/ 1423066 w 8170456"/>
              <a:gd name="connsiteY1466" fmla="*/ 2632965 h 6104817"/>
              <a:gd name="connsiteX1467" fmla="*/ 1448052 w 8170456"/>
              <a:gd name="connsiteY1467" fmla="*/ 2632228 h 6104817"/>
              <a:gd name="connsiteX1468" fmla="*/ 1453842 w 8170456"/>
              <a:gd name="connsiteY1468" fmla="*/ 2602224 h 6104817"/>
              <a:gd name="connsiteX1469" fmla="*/ 1365072 w 8170456"/>
              <a:gd name="connsiteY1469" fmla="*/ 2579458 h 6104817"/>
              <a:gd name="connsiteX1470" fmla="*/ 1445667 w 8170456"/>
              <a:gd name="connsiteY1470" fmla="*/ 2577954 h 6104817"/>
              <a:gd name="connsiteX1471" fmla="*/ 1355831 w 8170456"/>
              <a:gd name="connsiteY1471" fmla="*/ 2551302 h 6104817"/>
              <a:gd name="connsiteX1472" fmla="*/ 1333077 w 8170456"/>
              <a:gd name="connsiteY1472" fmla="*/ 2510728 h 6104817"/>
              <a:gd name="connsiteX1473" fmla="*/ 1422226 w 8170456"/>
              <a:gd name="connsiteY1473" fmla="*/ 2534610 h 6104817"/>
              <a:gd name="connsiteX1474" fmla="*/ 1466008 w 8170456"/>
              <a:gd name="connsiteY1474" fmla="*/ 2539171 h 6104817"/>
              <a:gd name="connsiteX1475" fmla="*/ 1467095 w 8170456"/>
              <a:gd name="connsiteY1475" fmla="*/ 2533536 h 6104817"/>
              <a:gd name="connsiteX1476" fmla="*/ 1479563 w 8170456"/>
              <a:gd name="connsiteY1476" fmla="*/ 2491511 h 6104817"/>
              <a:gd name="connsiteX1477" fmla="*/ 1465300 w 8170456"/>
              <a:gd name="connsiteY1477" fmla="*/ 2485088 h 6104817"/>
              <a:gd name="connsiteX1478" fmla="*/ 1421813 w 8170456"/>
              <a:gd name="connsiteY1478" fmla="*/ 2467270 h 6104817"/>
              <a:gd name="connsiteX1479" fmla="*/ 1476189 w 8170456"/>
              <a:gd name="connsiteY1479" fmla="*/ 2461898 h 6104817"/>
              <a:gd name="connsiteX1480" fmla="*/ 1488017 w 8170456"/>
              <a:gd name="connsiteY1480" fmla="*/ 2463014 h 6104817"/>
              <a:gd name="connsiteX1481" fmla="*/ 1493747 w 8170456"/>
              <a:gd name="connsiteY1481" fmla="*/ 2443699 h 6104817"/>
              <a:gd name="connsiteX1482" fmla="*/ 1507608 w 8170456"/>
              <a:gd name="connsiteY1482" fmla="*/ 2398774 h 6104817"/>
              <a:gd name="connsiteX1483" fmla="*/ 1509263 w 8170456"/>
              <a:gd name="connsiteY1483" fmla="*/ 2393766 h 6104817"/>
              <a:gd name="connsiteX1484" fmla="*/ 1487796 w 8170456"/>
              <a:gd name="connsiteY1484" fmla="*/ 2383236 h 6104817"/>
              <a:gd name="connsiteX1485" fmla="*/ 1431918 w 8170456"/>
              <a:gd name="connsiteY1485" fmla="*/ 2308013 h 6104817"/>
              <a:gd name="connsiteX1486" fmla="*/ 1431189 w 8170456"/>
              <a:gd name="connsiteY1486" fmla="*/ 2307032 h 6104817"/>
              <a:gd name="connsiteX1487" fmla="*/ 1436016 w 8170456"/>
              <a:gd name="connsiteY1487" fmla="*/ 2302933 h 6104817"/>
              <a:gd name="connsiteX1488" fmla="*/ 1448897 w 8170456"/>
              <a:gd name="connsiteY1488" fmla="*/ 2283727 h 6104817"/>
              <a:gd name="connsiteX1489" fmla="*/ 1465877 w 8170456"/>
              <a:gd name="connsiteY1489" fmla="*/ 2259441 h 6104817"/>
              <a:gd name="connsiteX1490" fmla="*/ 1488228 w 8170456"/>
              <a:gd name="connsiteY1490" fmla="*/ 2289531 h 6104817"/>
              <a:gd name="connsiteX1491" fmla="*/ 1509076 w 8170456"/>
              <a:gd name="connsiteY1491" fmla="*/ 2239024 h 6104817"/>
              <a:gd name="connsiteX1492" fmla="*/ 1523689 w 8170456"/>
              <a:gd name="connsiteY1492" fmla="*/ 2321555 h 6104817"/>
              <a:gd name="connsiteX1493" fmla="*/ 1543944 w 8170456"/>
              <a:gd name="connsiteY1493" fmla="*/ 2252361 h 6104817"/>
              <a:gd name="connsiteX1494" fmla="*/ 1543483 w 8170456"/>
              <a:gd name="connsiteY1494" fmla="*/ 2246141 h 6104817"/>
              <a:gd name="connsiteX1495" fmla="*/ 1547502 w 8170456"/>
              <a:gd name="connsiteY1495" fmla="*/ 2268364 h 6104817"/>
              <a:gd name="connsiteX1496" fmla="*/ 1553779 w 8170456"/>
              <a:gd name="connsiteY1496" fmla="*/ 2299204 h 6104817"/>
              <a:gd name="connsiteX1497" fmla="*/ 1572693 w 8170456"/>
              <a:gd name="connsiteY1497" fmla="*/ 2261807 h 6104817"/>
              <a:gd name="connsiteX1498" fmla="*/ 1597411 w 8170456"/>
              <a:gd name="connsiteY1498" fmla="*/ 2185080 h 6104817"/>
              <a:gd name="connsiteX1499" fmla="*/ 1612023 w 8170456"/>
              <a:gd name="connsiteY1499" fmla="*/ 2267611 h 6104817"/>
              <a:gd name="connsiteX1500" fmla="*/ 1652218 w 8170456"/>
              <a:gd name="connsiteY1500" fmla="*/ 2086003 h 6104817"/>
              <a:gd name="connsiteX1501" fmla="*/ 1655105 w 8170456"/>
              <a:gd name="connsiteY1501" fmla="*/ 2062469 h 6104817"/>
              <a:gd name="connsiteX1502" fmla="*/ 1656709 w 8170456"/>
              <a:gd name="connsiteY1502" fmla="*/ 2041117 h 6104817"/>
              <a:gd name="connsiteX1503" fmla="*/ 1647516 w 8170456"/>
              <a:gd name="connsiteY1503" fmla="*/ 2038781 h 6104817"/>
              <a:gd name="connsiteX1504" fmla="*/ 1560791 w 8170456"/>
              <a:gd name="connsiteY1504" fmla="*/ 2015712 h 6104817"/>
              <a:gd name="connsiteX1505" fmla="*/ 1603990 w 8170456"/>
              <a:gd name="connsiteY1505" fmla="*/ 1995296 h 6104817"/>
              <a:gd name="connsiteX1506" fmla="*/ 1649125 w 8170456"/>
              <a:gd name="connsiteY1506" fmla="*/ 1961769 h 6104817"/>
              <a:gd name="connsiteX1507" fmla="*/ 1763679 w 8170456"/>
              <a:gd name="connsiteY1507" fmla="*/ 1911694 h 6104817"/>
              <a:gd name="connsiteX1508" fmla="*/ 1800480 w 8170456"/>
              <a:gd name="connsiteY1508" fmla="*/ 1898818 h 6104817"/>
              <a:gd name="connsiteX1509" fmla="*/ 1812095 w 8170456"/>
              <a:gd name="connsiteY1509" fmla="*/ 1893177 h 6104817"/>
              <a:gd name="connsiteX1510" fmla="*/ 1826391 w 8170456"/>
              <a:gd name="connsiteY1510" fmla="*/ 1892253 h 6104817"/>
              <a:gd name="connsiteX1511" fmla="*/ 1848144 w 8170456"/>
              <a:gd name="connsiteY1511" fmla="*/ 1883971 h 6104817"/>
              <a:gd name="connsiteX1512" fmla="*/ 1848318 w 8170456"/>
              <a:gd name="connsiteY1512" fmla="*/ 1874724 h 6104817"/>
              <a:gd name="connsiteX1513" fmla="*/ 1858170 w 8170456"/>
              <a:gd name="connsiteY1513" fmla="*/ 1869855 h 6104817"/>
              <a:gd name="connsiteX1514" fmla="*/ 1865123 w 8170456"/>
              <a:gd name="connsiteY1514" fmla="*/ 1859685 h 6104817"/>
              <a:gd name="connsiteX1515" fmla="*/ 1846585 w 8170456"/>
              <a:gd name="connsiteY1515" fmla="*/ 1855687 h 6104817"/>
              <a:gd name="connsiteX1516" fmla="*/ 1844217 w 8170456"/>
              <a:gd name="connsiteY1516" fmla="*/ 1838456 h 6104817"/>
              <a:gd name="connsiteX1517" fmla="*/ 1835466 w 8170456"/>
              <a:gd name="connsiteY1517" fmla="*/ 1788330 h 6104817"/>
              <a:gd name="connsiteX1518" fmla="*/ 1856315 w 8170456"/>
              <a:gd name="connsiteY1518" fmla="*/ 1737824 h 6104817"/>
              <a:gd name="connsiteX1519" fmla="*/ 1888338 w 8170456"/>
              <a:gd name="connsiteY1519" fmla="*/ 1702362 h 6104817"/>
              <a:gd name="connsiteX1520" fmla="*/ 1889841 w 8170456"/>
              <a:gd name="connsiteY1520" fmla="*/ 1782958 h 6104817"/>
              <a:gd name="connsiteX1521" fmla="*/ 1910690 w 8170456"/>
              <a:gd name="connsiteY1521" fmla="*/ 1732453 h 6104817"/>
              <a:gd name="connsiteX1522" fmla="*/ 1903383 w 8170456"/>
              <a:gd name="connsiteY1522" fmla="*/ 1691187 h 6104817"/>
              <a:gd name="connsiteX1523" fmla="*/ 1935408 w 8170456"/>
              <a:gd name="connsiteY1523" fmla="*/ 1655726 h 6104817"/>
              <a:gd name="connsiteX1524" fmla="*/ 1962060 w 8170456"/>
              <a:gd name="connsiteY1524" fmla="*/ 1565889 h 6104817"/>
              <a:gd name="connsiteX1525" fmla="*/ 1976672 w 8170456"/>
              <a:gd name="connsiteY1525" fmla="*/ 1648419 h 6104817"/>
              <a:gd name="connsiteX1526" fmla="*/ 1983979 w 8170456"/>
              <a:gd name="connsiteY1526" fmla="*/ 1689685 h 6104817"/>
              <a:gd name="connsiteX1527" fmla="*/ 2012566 w 8170456"/>
              <a:gd name="connsiteY1527" fmla="*/ 1586737 h 6104817"/>
              <a:gd name="connsiteX1528" fmla="*/ 2019873 w 8170456"/>
              <a:gd name="connsiteY1528" fmla="*/ 1628002 h 6104817"/>
              <a:gd name="connsiteX1529" fmla="*/ 2044473 w 8170456"/>
              <a:gd name="connsiteY1529" fmla="*/ 1517958 h 6104817"/>
              <a:gd name="connsiteX1530" fmla="*/ 2045053 w 8170456"/>
              <a:gd name="connsiteY1530" fmla="*/ 1514951 h 6104817"/>
              <a:gd name="connsiteX1531" fmla="*/ 1969219 w 8170456"/>
              <a:gd name="connsiteY1531" fmla="*/ 1507361 h 6104817"/>
              <a:gd name="connsiteX1532" fmla="*/ 2021841 w 8170456"/>
              <a:gd name="connsiteY1532" fmla="*/ 1506493 h 6104817"/>
              <a:gd name="connsiteX1533" fmla="*/ 2046827 w 8170456"/>
              <a:gd name="connsiteY1533" fmla="*/ 1505756 h 6104817"/>
              <a:gd name="connsiteX1534" fmla="*/ 2052617 w 8170456"/>
              <a:gd name="connsiteY1534" fmla="*/ 1475752 h 6104817"/>
              <a:gd name="connsiteX1535" fmla="*/ 1963847 w 8170456"/>
              <a:gd name="connsiteY1535" fmla="*/ 1452986 h 6104817"/>
              <a:gd name="connsiteX1536" fmla="*/ 2044443 w 8170456"/>
              <a:gd name="connsiteY1536" fmla="*/ 1451482 h 6104817"/>
              <a:gd name="connsiteX1537" fmla="*/ 1954606 w 8170456"/>
              <a:gd name="connsiteY1537" fmla="*/ 1424831 h 6104817"/>
              <a:gd name="connsiteX1538" fmla="*/ 1931852 w 8170456"/>
              <a:gd name="connsiteY1538" fmla="*/ 1384256 h 6104817"/>
              <a:gd name="connsiteX1539" fmla="*/ 2021001 w 8170456"/>
              <a:gd name="connsiteY1539" fmla="*/ 1408138 h 6104817"/>
              <a:gd name="connsiteX1540" fmla="*/ 2064783 w 8170456"/>
              <a:gd name="connsiteY1540" fmla="*/ 1412698 h 6104817"/>
              <a:gd name="connsiteX1541" fmla="*/ 2065871 w 8170456"/>
              <a:gd name="connsiteY1541" fmla="*/ 1407064 h 6104817"/>
              <a:gd name="connsiteX1542" fmla="*/ 2078338 w 8170456"/>
              <a:gd name="connsiteY1542" fmla="*/ 1365039 h 6104817"/>
              <a:gd name="connsiteX1543" fmla="*/ 2064075 w 8170456"/>
              <a:gd name="connsiteY1543" fmla="*/ 1358615 h 6104817"/>
              <a:gd name="connsiteX1544" fmla="*/ 2020588 w 8170456"/>
              <a:gd name="connsiteY1544" fmla="*/ 1340797 h 6104817"/>
              <a:gd name="connsiteX1545" fmla="*/ 2074964 w 8170456"/>
              <a:gd name="connsiteY1545" fmla="*/ 1335425 h 6104817"/>
              <a:gd name="connsiteX1546" fmla="*/ 2086793 w 8170456"/>
              <a:gd name="connsiteY1546" fmla="*/ 1336541 h 6104817"/>
              <a:gd name="connsiteX1547" fmla="*/ 2092523 w 8170456"/>
              <a:gd name="connsiteY1547" fmla="*/ 1317227 h 6104817"/>
              <a:gd name="connsiteX1548" fmla="*/ 2106383 w 8170456"/>
              <a:gd name="connsiteY1548" fmla="*/ 1272302 h 6104817"/>
              <a:gd name="connsiteX1549" fmla="*/ 2108038 w 8170456"/>
              <a:gd name="connsiteY1549" fmla="*/ 1267294 h 6104817"/>
              <a:gd name="connsiteX1550" fmla="*/ 2086571 w 8170456"/>
              <a:gd name="connsiteY1550" fmla="*/ 1256764 h 6104817"/>
              <a:gd name="connsiteX1551" fmla="*/ 2030693 w 8170456"/>
              <a:gd name="connsiteY1551" fmla="*/ 1181540 h 6104817"/>
              <a:gd name="connsiteX1552" fmla="*/ 2029964 w 8170456"/>
              <a:gd name="connsiteY1552" fmla="*/ 1180561 h 6104817"/>
              <a:gd name="connsiteX1553" fmla="*/ 2034791 w 8170456"/>
              <a:gd name="connsiteY1553" fmla="*/ 1176461 h 6104817"/>
              <a:gd name="connsiteX1554" fmla="*/ 2047672 w 8170456"/>
              <a:gd name="connsiteY1554" fmla="*/ 1157255 h 6104817"/>
              <a:gd name="connsiteX1555" fmla="*/ 2064652 w 8170456"/>
              <a:gd name="connsiteY1555" fmla="*/ 1132968 h 6104817"/>
              <a:gd name="connsiteX1556" fmla="*/ 2087003 w 8170456"/>
              <a:gd name="connsiteY1556" fmla="*/ 1163059 h 6104817"/>
              <a:gd name="connsiteX1557" fmla="*/ 2107852 w 8170456"/>
              <a:gd name="connsiteY1557" fmla="*/ 1112552 h 6104817"/>
              <a:gd name="connsiteX1558" fmla="*/ 2122464 w 8170456"/>
              <a:gd name="connsiteY1558" fmla="*/ 1195082 h 6104817"/>
              <a:gd name="connsiteX1559" fmla="*/ 2142719 w 8170456"/>
              <a:gd name="connsiteY1559" fmla="*/ 1125889 h 6104817"/>
              <a:gd name="connsiteX1560" fmla="*/ 2142258 w 8170456"/>
              <a:gd name="connsiteY1560" fmla="*/ 1119669 h 6104817"/>
              <a:gd name="connsiteX1561" fmla="*/ 2146277 w 8170456"/>
              <a:gd name="connsiteY1561" fmla="*/ 1141892 h 6104817"/>
              <a:gd name="connsiteX1562" fmla="*/ 2152554 w 8170456"/>
              <a:gd name="connsiteY1562" fmla="*/ 1172732 h 6104817"/>
              <a:gd name="connsiteX1563" fmla="*/ 2171468 w 8170456"/>
              <a:gd name="connsiteY1563" fmla="*/ 1135335 h 6104817"/>
              <a:gd name="connsiteX1564" fmla="*/ 2196186 w 8170456"/>
              <a:gd name="connsiteY1564" fmla="*/ 1058608 h 6104817"/>
              <a:gd name="connsiteX1565" fmla="*/ 2210798 w 8170456"/>
              <a:gd name="connsiteY1565" fmla="*/ 1141139 h 6104817"/>
              <a:gd name="connsiteX1566" fmla="*/ 2250993 w 8170456"/>
              <a:gd name="connsiteY1566" fmla="*/ 959531 h 6104817"/>
              <a:gd name="connsiteX1567" fmla="*/ 2275711 w 8170456"/>
              <a:gd name="connsiteY1567" fmla="*/ 882804 h 6104817"/>
              <a:gd name="connsiteX1568" fmla="*/ 2316544 w 8170456"/>
              <a:gd name="connsiteY1568" fmla="*/ 969204 h 6104817"/>
              <a:gd name="connsiteX1569" fmla="*/ 2335458 w 8170456"/>
              <a:gd name="connsiteY1569" fmla="*/ 931807 h 6104817"/>
              <a:gd name="connsiteX1570" fmla="*/ 2340830 w 8170456"/>
              <a:gd name="connsiteY1570" fmla="*/ 986183 h 6104817"/>
              <a:gd name="connsiteX1571" fmla="*/ 2348407 w 8170456"/>
              <a:gd name="connsiteY1571" fmla="*/ 1031919 h 6104817"/>
              <a:gd name="connsiteX1572" fmla="*/ 2347722 w 8170456"/>
              <a:gd name="connsiteY1572" fmla="*/ 1022134 h 6104817"/>
              <a:gd name="connsiteX1573" fmla="*/ 2348888 w 8170456"/>
              <a:gd name="connsiteY1573" fmla="*/ 1034536 h 6104817"/>
              <a:gd name="connsiteX1574" fmla="*/ 2353508 w 8170456"/>
              <a:gd name="connsiteY1574" fmla="*/ 1081823 h 6104817"/>
              <a:gd name="connsiteX1575" fmla="*/ 2387899 w 8170456"/>
              <a:gd name="connsiteY1575" fmla="*/ 939546 h 6104817"/>
              <a:gd name="connsiteX1576" fmla="*/ 2416486 w 8170456"/>
              <a:gd name="connsiteY1576" fmla="*/ 836599 h 6104817"/>
              <a:gd name="connsiteX1577" fmla="*/ 2421858 w 8170456"/>
              <a:gd name="connsiteY1577" fmla="*/ 890974 h 6104817"/>
              <a:gd name="connsiteX1578" fmla="*/ 2428732 w 8170456"/>
              <a:gd name="connsiteY1578" fmla="*/ 1025945 h 6104817"/>
              <a:gd name="connsiteX1579" fmla="*/ 2470861 w 8170456"/>
              <a:gd name="connsiteY1579" fmla="*/ 831227 h 6104817"/>
              <a:gd name="connsiteX1580" fmla="*/ 2495578 w 8170456"/>
              <a:gd name="connsiteY1580" fmla="*/ 754501 h 6104817"/>
              <a:gd name="connsiteX1581" fmla="*/ 2500951 w 8170456"/>
              <a:gd name="connsiteY1581" fmla="*/ 808875 h 6104817"/>
              <a:gd name="connsiteX1582" fmla="*/ 2511695 w 8170456"/>
              <a:gd name="connsiteY1582" fmla="*/ 917627 h 6104817"/>
              <a:gd name="connsiteX1583" fmla="*/ 2540281 w 8170456"/>
              <a:gd name="connsiteY1583" fmla="*/ 814679 h 6104817"/>
              <a:gd name="connsiteX1584" fmla="*/ 2541784 w 8170456"/>
              <a:gd name="connsiteY1584" fmla="*/ 895275 h 6104817"/>
              <a:gd name="connsiteX1585" fmla="*/ 2571874 w 8170456"/>
              <a:gd name="connsiteY1585" fmla="*/ 872924 h 6104817"/>
              <a:gd name="connsiteX1586" fmla="*/ 2593793 w 8170456"/>
              <a:gd name="connsiteY1586" fmla="*/ 996720 h 6104817"/>
              <a:gd name="connsiteX1587" fmla="*/ 2601099 w 8170456"/>
              <a:gd name="connsiteY1587" fmla="*/ 1037984 h 6104817"/>
              <a:gd name="connsiteX1588" fmla="*/ 2650535 w 8170456"/>
              <a:gd name="connsiteY1588" fmla="*/ 884531 h 6104817"/>
              <a:gd name="connsiteX1589" fmla="*/ 2656828 w 8170456"/>
              <a:gd name="connsiteY1589" fmla="*/ 860913 h 6104817"/>
              <a:gd name="connsiteX1590" fmla="*/ 2657144 w 8170456"/>
              <a:gd name="connsiteY1590" fmla="*/ 861253 h 6104817"/>
              <a:gd name="connsiteX1591" fmla="*/ 2686428 w 8170456"/>
              <a:gd name="connsiteY1591" fmla="*/ 822849 h 6104817"/>
              <a:gd name="connsiteX1592" fmla="*/ 2705342 w 8170456"/>
              <a:gd name="connsiteY1592" fmla="*/ 785454 h 6104817"/>
              <a:gd name="connsiteX1593" fmla="*/ 2769391 w 8170456"/>
              <a:gd name="connsiteY1593" fmla="*/ 714531 h 6104817"/>
              <a:gd name="connsiteX1594" fmla="*/ 2788220 w 8170456"/>
              <a:gd name="connsiteY1594" fmla="*/ 684277 h 6104817"/>
              <a:gd name="connsiteX1595" fmla="*/ 2799097 w 8170456"/>
              <a:gd name="connsiteY1595" fmla="*/ 664244 h 6104817"/>
              <a:gd name="connsiteX1596" fmla="*/ 2800683 w 8170456"/>
              <a:gd name="connsiteY1596" fmla="*/ 672682 h 6104817"/>
              <a:gd name="connsiteX1597" fmla="*/ 2763587 w 8170456"/>
              <a:gd name="connsiteY1597" fmla="*/ 753861 h 6104817"/>
              <a:gd name="connsiteX1598" fmla="*/ 2744673 w 8170456"/>
              <a:gd name="connsiteY1598" fmla="*/ 791258 h 6104817"/>
              <a:gd name="connsiteX1599" fmla="*/ 2725759 w 8170456"/>
              <a:gd name="connsiteY1599" fmla="*/ 828653 h 6104817"/>
              <a:gd name="connsiteX1600" fmla="*/ 2768959 w 8170456"/>
              <a:gd name="connsiteY1600" fmla="*/ 808237 h 6104817"/>
              <a:gd name="connsiteX1601" fmla="*/ 2696064 w 8170456"/>
              <a:gd name="connsiteY1601" fmla="*/ 222953 h 6104817"/>
              <a:gd name="connsiteX1602" fmla="*/ 2832575 w 8170456"/>
              <a:gd name="connsiteY1602" fmla="*/ 831020 h 6104817"/>
              <a:gd name="connsiteX1603" fmla="*/ 2800551 w 8170456"/>
              <a:gd name="connsiteY1603" fmla="*/ 866481 h 6104817"/>
              <a:gd name="connsiteX1604" fmla="*/ 2843751 w 8170456"/>
              <a:gd name="connsiteY1604" fmla="*/ 846064 h 6104817"/>
              <a:gd name="connsiteX1605" fmla="*/ 2898126 w 8170456"/>
              <a:gd name="connsiteY1605" fmla="*/ 840693 h 6104817"/>
              <a:gd name="connsiteX1606" fmla="*/ 2939391 w 8170456"/>
              <a:gd name="connsiteY1606" fmla="*/ 833386 h 6104817"/>
              <a:gd name="connsiteX1607" fmla="*/ 2896192 w 8170456"/>
              <a:gd name="connsiteY1607" fmla="*/ 853803 h 6104817"/>
              <a:gd name="connsiteX1608" fmla="*/ 2866102 w 8170456"/>
              <a:gd name="connsiteY1608" fmla="*/ 876154 h 6104817"/>
              <a:gd name="connsiteX1609" fmla="*/ 2888453 w 8170456"/>
              <a:gd name="connsiteY1609" fmla="*/ 906244 h 6104817"/>
              <a:gd name="connsiteX1610" fmla="*/ 2929718 w 8170456"/>
              <a:gd name="connsiteY1610" fmla="*/ 898937 h 6104817"/>
              <a:gd name="connsiteX1611" fmla="*/ 2910804 w 8170456"/>
              <a:gd name="connsiteY1611" fmla="*/ 936333 h 6104817"/>
              <a:gd name="connsiteX1612" fmla="*/ 2952070 w 8170456"/>
              <a:gd name="connsiteY1612" fmla="*/ 929027 h 6104817"/>
              <a:gd name="connsiteX1613" fmla="*/ 2933155 w 8170456"/>
              <a:gd name="connsiteY1613" fmla="*/ 966422 h 6104817"/>
              <a:gd name="connsiteX1614" fmla="*/ 2955507 w 8170456"/>
              <a:gd name="connsiteY1614" fmla="*/ 996512 h 6104817"/>
              <a:gd name="connsiteX1615" fmla="*/ 3053082 w 8170456"/>
              <a:gd name="connsiteY1615" fmla="*/ 970723 h 6104817"/>
              <a:gd name="connsiteX1616" fmla="*/ 3094348 w 8170456"/>
              <a:gd name="connsiteY1616" fmla="*/ 963417 h 6104817"/>
              <a:gd name="connsiteX1617" fmla="*/ 3062323 w 8170456"/>
              <a:gd name="connsiteY1617" fmla="*/ 998879 h 6104817"/>
              <a:gd name="connsiteX1618" fmla="*/ 3084675 w 8170456"/>
              <a:gd name="connsiteY1618" fmla="*/ 1028968 h 6104817"/>
              <a:gd name="connsiteX1619" fmla="*/ 3128816 w 8170456"/>
              <a:gd name="connsiteY1619" fmla="*/ 1044250 h 6104817"/>
              <a:gd name="connsiteX1620" fmla="*/ 3161490 w 8170456"/>
              <a:gd name="connsiteY1620" fmla="*/ 1052380 h 6104817"/>
              <a:gd name="connsiteX1621" fmla="*/ 3171038 w 8170456"/>
              <a:gd name="connsiteY1621" fmla="*/ 1009671 h 6104817"/>
              <a:gd name="connsiteX1622" fmla="*/ 3171618 w 8170456"/>
              <a:gd name="connsiteY1622" fmla="*/ 1006664 h 6104817"/>
              <a:gd name="connsiteX1623" fmla="*/ 3095784 w 8170456"/>
              <a:gd name="connsiteY1623" fmla="*/ 999074 h 6104817"/>
              <a:gd name="connsiteX1624" fmla="*/ 3148406 w 8170456"/>
              <a:gd name="connsiteY1624" fmla="*/ 998206 h 6104817"/>
              <a:gd name="connsiteX1625" fmla="*/ 3173393 w 8170456"/>
              <a:gd name="connsiteY1625" fmla="*/ 997469 h 6104817"/>
              <a:gd name="connsiteX1626" fmla="*/ 3179183 w 8170456"/>
              <a:gd name="connsiteY1626" fmla="*/ 967465 h 6104817"/>
              <a:gd name="connsiteX1627" fmla="*/ 3090412 w 8170456"/>
              <a:gd name="connsiteY1627" fmla="*/ 944699 h 6104817"/>
              <a:gd name="connsiteX1628" fmla="*/ 3171008 w 8170456"/>
              <a:gd name="connsiteY1628" fmla="*/ 943195 h 6104817"/>
              <a:gd name="connsiteX1629" fmla="*/ 3081171 w 8170456"/>
              <a:gd name="connsiteY1629" fmla="*/ 916543 h 6104817"/>
              <a:gd name="connsiteX1630" fmla="*/ 3058418 w 8170456"/>
              <a:gd name="connsiteY1630" fmla="*/ 875969 h 6104817"/>
              <a:gd name="connsiteX1631" fmla="*/ 3147566 w 8170456"/>
              <a:gd name="connsiteY1631" fmla="*/ 899851 h 6104817"/>
              <a:gd name="connsiteX1632" fmla="*/ 3191349 w 8170456"/>
              <a:gd name="connsiteY1632" fmla="*/ 904411 h 6104817"/>
              <a:gd name="connsiteX1633" fmla="*/ 3192436 w 8170456"/>
              <a:gd name="connsiteY1633" fmla="*/ 898777 h 6104817"/>
              <a:gd name="connsiteX1634" fmla="*/ 3204903 w 8170456"/>
              <a:gd name="connsiteY1634" fmla="*/ 856753 h 6104817"/>
              <a:gd name="connsiteX1635" fmla="*/ 3190640 w 8170456"/>
              <a:gd name="connsiteY1635" fmla="*/ 850329 h 6104817"/>
              <a:gd name="connsiteX1636" fmla="*/ 3147154 w 8170456"/>
              <a:gd name="connsiteY1636" fmla="*/ 832510 h 6104817"/>
              <a:gd name="connsiteX1637" fmla="*/ 3201529 w 8170456"/>
              <a:gd name="connsiteY1637" fmla="*/ 827139 h 6104817"/>
              <a:gd name="connsiteX1638" fmla="*/ 3213358 w 8170456"/>
              <a:gd name="connsiteY1638" fmla="*/ 828254 h 6104817"/>
              <a:gd name="connsiteX1639" fmla="*/ 3215501 w 8170456"/>
              <a:gd name="connsiteY1639" fmla="*/ 821033 h 6104817"/>
              <a:gd name="connsiteX1640" fmla="*/ 3205900 w 8170456"/>
              <a:gd name="connsiteY1640" fmla="*/ 807010 h 6104817"/>
              <a:gd name="connsiteX1641" fmla="*/ 3178649 w 8170456"/>
              <a:gd name="connsiteY1641" fmla="*/ 754380 h 6104817"/>
              <a:gd name="connsiteX1642" fmla="*/ 3223818 w 8170456"/>
              <a:gd name="connsiteY1642" fmla="*/ 769963 h 6104817"/>
              <a:gd name="connsiteX1643" fmla="*/ 3230849 w 8170456"/>
              <a:gd name="connsiteY1643" fmla="*/ 770800 h 6104817"/>
              <a:gd name="connsiteX1644" fmla="*/ 3232949 w 8170456"/>
              <a:gd name="connsiteY1644" fmla="*/ 764015 h 6104817"/>
              <a:gd name="connsiteX1645" fmla="*/ 3234604 w 8170456"/>
              <a:gd name="connsiteY1645" fmla="*/ 759007 h 6104817"/>
              <a:gd name="connsiteX1646" fmla="*/ 3213137 w 8170456"/>
              <a:gd name="connsiteY1646" fmla="*/ 748478 h 6104817"/>
              <a:gd name="connsiteX1647" fmla="*/ 3157258 w 8170456"/>
              <a:gd name="connsiteY1647" fmla="*/ 673254 h 6104817"/>
              <a:gd name="connsiteX1648" fmla="*/ 3156530 w 8170456"/>
              <a:gd name="connsiteY1648" fmla="*/ 672274 h 6104817"/>
              <a:gd name="connsiteX1649" fmla="*/ 3161357 w 8170456"/>
              <a:gd name="connsiteY1649" fmla="*/ 668174 h 6104817"/>
              <a:gd name="connsiteX1650" fmla="*/ 3174238 w 8170456"/>
              <a:gd name="connsiteY1650" fmla="*/ 648968 h 6104817"/>
              <a:gd name="connsiteX1651" fmla="*/ 3191218 w 8170456"/>
              <a:gd name="connsiteY1651" fmla="*/ 624682 h 6104817"/>
              <a:gd name="connsiteX1652" fmla="*/ 3213569 w 8170456"/>
              <a:gd name="connsiteY1652" fmla="*/ 654772 h 6104817"/>
              <a:gd name="connsiteX1653" fmla="*/ 3234417 w 8170456"/>
              <a:gd name="connsiteY1653" fmla="*/ 604265 h 6104817"/>
              <a:gd name="connsiteX1654" fmla="*/ 3249030 w 8170456"/>
              <a:gd name="connsiteY1654" fmla="*/ 686796 h 6104817"/>
              <a:gd name="connsiteX1655" fmla="*/ 3269285 w 8170456"/>
              <a:gd name="connsiteY1655" fmla="*/ 617602 h 6104817"/>
              <a:gd name="connsiteX1656" fmla="*/ 3268824 w 8170456"/>
              <a:gd name="connsiteY1656" fmla="*/ 611382 h 6104817"/>
              <a:gd name="connsiteX1657" fmla="*/ 3272843 w 8170456"/>
              <a:gd name="connsiteY1657" fmla="*/ 633605 h 6104817"/>
              <a:gd name="connsiteX1658" fmla="*/ 3279120 w 8170456"/>
              <a:gd name="connsiteY1658" fmla="*/ 664445 h 6104817"/>
              <a:gd name="connsiteX1659" fmla="*/ 3298034 w 8170456"/>
              <a:gd name="connsiteY1659" fmla="*/ 627048 h 6104817"/>
              <a:gd name="connsiteX1660" fmla="*/ 3322751 w 8170456"/>
              <a:gd name="connsiteY1660" fmla="*/ 550321 h 6104817"/>
              <a:gd name="connsiteX1661" fmla="*/ 3337364 w 8170456"/>
              <a:gd name="connsiteY1661" fmla="*/ 632852 h 6104817"/>
              <a:gd name="connsiteX1662" fmla="*/ 3377559 w 8170456"/>
              <a:gd name="connsiteY1662" fmla="*/ 451244 h 6104817"/>
              <a:gd name="connsiteX1663" fmla="*/ 3402276 w 8170456"/>
              <a:gd name="connsiteY1663" fmla="*/ 374517 h 6104817"/>
              <a:gd name="connsiteX1664" fmla="*/ 3443109 w 8170456"/>
              <a:gd name="connsiteY1664" fmla="*/ 460917 h 6104817"/>
              <a:gd name="connsiteX1665" fmla="*/ 3462024 w 8170456"/>
              <a:gd name="connsiteY1665" fmla="*/ 423520 h 6104817"/>
              <a:gd name="connsiteX1666" fmla="*/ 3467396 w 8170456"/>
              <a:gd name="connsiteY1666" fmla="*/ 477896 h 6104817"/>
              <a:gd name="connsiteX1667" fmla="*/ 3474972 w 8170456"/>
              <a:gd name="connsiteY1667" fmla="*/ 523632 h 6104817"/>
              <a:gd name="connsiteX1668" fmla="*/ 3474287 w 8170456"/>
              <a:gd name="connsiteY1668" fmla="*/ 513847 h 6104817"/>
              <a:gd name="connsiteX1669" fmla="*/ 3475453 w 8170456"/>
              <a:gd name="connsiteY1669" fmla="*/ 526249 h 6104817"/>
              <a:gd name="connsiteX1670" fmla="*/ 3480074 w 8170456"/>
              <a:gd name="connsiteY1670" fmla="*/ 573536 h 6104817"/>
              <a:gd name="connsiteX1671" fmla="*/ 3514464 w 8170456"/>
              <a:gd name="connsiteY1671" fmla="*/ 431259 h 6104817"/>
              <a:gd name="connsiteX1672" fmla="*/ 3543052 w 8170456"/>
              <a:gd name="connsiteY1672" fmla="*/ 328312 h 6104817"/>
              <a:gd name="connsiteX1673" fmla="*/ 3548423 w 8170456"/>
              <a:gd name="connsiteY1673" fmla="*/ 382687 h 6104817"/>
              <a:gd name="connsiteX1674" fmla="*/ 3555298 w 8170456"/>
              <a:gd name="connsiteY1674" fmla="*/ 517658 h 6104817"/>
              <a:gd name="connsiteX1675" fmla="*/ 3597426 w 8170456"/>
              <a:gd name="connsiteY1675" fmla="*/ 322940 h 6104817"/>
              <a:gd name="connsiteX1676" fmla="*/ 3622144 w 8170456"/>
              <a:gd name="connsiteY1676" fmla="*/ 246214 h 6104817"/>
              <a:gd name="connsiteX1677" fmla="*/ 3627517 w 8170456"/>
              <a:gd name="connsiteY1677" fmla="*/ 300588 h 6104817"/>
              <a:gd name="connsiteX1678" fmla="*/ 3638260 w 8170456"/>
              <a:gd name="connsiteY1678" fmla="*/ 409340 h 6104817"/>
              <a:gd name="connsiteX1679" fmla="*/ 3666847 w 8170456"/>
              <a:gd name="connsiteY1679" fmla="*/ 306392 h 6104817"/>
              <a:gd name="connsiteX1680" fmla="*/ 3668349 w 8170456"/>
              <a:gd name="connsiteY1680" fmla="*/ 386988 h 6104817"/>
              <a:gd name="connsiteX1681" fmla="*/ 3698439 w 8170456"/>
              <a:gd name="connsiteY1681" fmla="*/ 364637 h 6104817"/>
              <a:gd name="connsiteX1682" fmla="*/ 3720358 w 8170456"/>
              <a:gd name="connsiteY1682" fmla="*/ 488433 h 6104817"/>
              <a:gd name="connsiteX1683" fmla="*/ 3727665 w 8170456"/>
              <a:gd name="connsiteY1683" fmla="*/ 529698 h 6104817"/>
              <a:gd name="connsiteX1684" fmla="*/ 3777101 w 8170456"/>
              <a:gd name="connsiteY1684" fmla="*/ 376245 h 6104817"/>
              <a:gd name="connsiteX1685" fmla="*/ 3783393 w 8170456"/>
              <a:gd name="connsiteY1685" fmla="*/ 352626 h 6104817"/>
              <a:gd name="connsiteX1686" fmla="*/ 3783710 w 8170456"/>
              <a:gd name="connsiteY1686" fmla="*/ 352966 h 6104817"/>
              <a:gd name="connsiteX1687" fmla="*/ 3812994 w 8170456"/>
              <a:gd name="connsiteY1687" fmla="*/ 314562 h 6104817"/>
              <a:gd name="connsiteX1688" fmla="*/ 3831907 w 8170456"/>
              <a:gd name="connsiteY1688" fmla="*/ 277167 h 6104817"/>
              <a:gd name="connsiteX1689" fmla="*/ 3895956 w 8170456"/>
              <a:gd name="connsiteY1689" fmla="*/ 206244 h 6104817"/>
              <a:gd name="connsiteX1690" fmla="*/ 3914785 w 8170456"/>
              <a:gd name="connsiteY1690" fmla="*/ 175990 h 6104817"/>
              <a:gd name="connsiteX1691" fmla="*/ 3925662 w 8170456"/>
              <a:gd name="connsiteY1691" fmla="*/ 155957 h 6104817"/>
              <a:gd name="connsiteX1692" fmla="*/ 3927248 w 8170456"/>
              <a:gd name="connsiteY1692" fmla="*/ 164395 h 6104817"/>
              <a:gd name="connsiteX1693" fmla="*/ 3890152 w 8170456"/>
              <a:gd name="connsiteY1693" fmla="*/ 245574 h 6104817"/>
              <a:gd name="connsiteX1694" fmla="*/ 3871238 w 8170456"/>
              <a:gd name="connsiteY1694" fmla="*/ 282971 h 6104817"/>
              <a:gd name="connsiteX1695" fmla="*/ 3852325 w 8170456"/>
              <a:gd name="connsiteY1695" fmla="*/ 320366 h 6104817"/>
              <a:gd name="connsiteX1696" fmla="*/ 3895524 w 8170456"/>
              <a:gd name="connsiteY1696" fmla="*/ 299950 h 6104817"/>
              <a:gd name="connsiteX1697" fmla="*/ 3978054 w 8170456"/>
              <a:gd name="connsiteY1697" fmla="*/ 285336 h 6104817"/>
              <a:gd name="connsiteX1698" fmla="*/ 3959141 w 8170456"/>
              <a:gd name="connsiteY1698" fmla="*/ 322733 h 6104817"/>
              <a:gd name="connsiteX1699" fmla="*/ 3927117 w 8170456"/>
              <a:gd name="connsiteY1699" fmla="*/ 358194 h 6104817"/>
              <a:gd name="connsiteX1700" fmla="*/ 3970316 w 8170456"/>
              <a:gd name="connsiteY1700" fmla="*/ 337777 h 6104817"/>
              <a:gd name="connsiteX1701" fmla="*/ 4024692 w 8170456"/>
              <a:gd name="connsiteY1701" fmla="*/ 332406 h 6104817"/>
              <a:gd name="connsiteX1702" fmla="*/ 4065956 w 8170456"/>
              <a:gd name="connsiteY1702" fmla="*/ 325099 h 6104817"/>
              <a:gd name="connsiteX1703" fmla="*/ 4022757 w 8170456"/>
              <a:gd name="connsiteY1703" fmla="*/ 345516 h 6104817"/>
              <a:gd name="connsiteX1704" fmla="*/ 3992667 w 8170456"/>
              <a:gd name="connsiteY1704" fmla="*/ 367867 h 6104817"/>
              <a:gd name="connsiteX1705" fmla="*/ 4015019 w 8170456"/>
              <a:gd name="connsiteY1705" fmla="*/ 397957 h 6104817"/>
              <a:gd name="connsiteX1706" fmla="*/ 4056283 w 8170456"/>
              <a:gd name="connsiteY1706" fmla="*/ 390651 h 6104817"/>
              <a:gd name="connsiteX1707" fmla="*/ 4037370 w 8170456"/>
              <a:gd name="connsiteY1707" fmla="*/ 428046 h 6104817"/>
              <a:gd name="connsiteX1708" fmla="*/ 4078635 w 8170456"/>
              <a:gd name="connsiteY1708" fmla="*/ 420740 h 6104817"/>
              <a:gd name="connsiteX1709" fmla="*/ 4059721 w 8170456"/>
              <a:gd name="connsiteY1709" fmla="*/ 458135 h 6104817"/>
              <a:gd name="connsiteX1710" fmla="*/ 4082072 w 8170456"/>
              <a:gd name="connsiteY1710" fmla="*/ 488225 h 6104817"/>
              <a:gd name="connsiteX1711" fmla="*/ 4097663 w 8170456"/>
              <a:gd name="connsiteY1711" fmla="*/ 486806 h 6104817"/>
              <a:gd name="connsiteX1712" fmla="*/ 4097694 w 8170456"/>
              <a:gd name="connsiteY1712" fmla="*/ 486038 h 6104817"/>
              <a:gd name="connsiteX1713" fmla="*/ 4097857 w 8170456"/>
              <a:gd name="connsiteY1713" fmla="*/ 484827 h 6104817"/>
              <a:gd name="connsiteX1714" fmla="*/ 4104174 w 8170456"/>
              <a:gd name="connsiteY1714" fmla="*/ 485268 h 6104817"/>
              <a:gd name="connsiteX1715" fmla="*/ 4113966 w 8170456"/>
              <a:gd name="connsiteY1715" fmla="*/ 483219 h 6104817"/>
              <a:gd name="connsiteX1716" fmla="*/ 4127438 w 8170456"/>
              <a:gd name="connsiteY1716" fmla="*/ 479493 h 6104817"/>
              <a:gd name="connsiteX1717" fmla="*/ 4140711 w 8170456"/>
              <a:gd name="connsiteY1717" fmla="*/ 457547 h 6104817"/>
              <a:gd name="connsiteX1718" fmla="*/ 4147682 w 8170456"/>
              <a:gd name="connsiteY1718" fmla="*/ 449947 h 6104817"/>
              <a:gd name="connsiteX1719" fmla="*/ 4154583 w 8170456"/>
              <a:gd name="connsiteY1719" fmla="*/ 470936 h 6104817"/>
              <a:gd name="connsiteX1720" fmla="*/ 4165087 w 8170456"/>
              <a:gd name="connsiteY1720" fmla="*/ 467472 h 6104817"/>
              <a:gd name="connsiteX1721" fmla="*/ 4179648 w 8170456"/>
              <a:gd name="connsiteY1721" fmla="*/ 462436 h 6104817"/>
              <a:gd name="connsiteX1722" fmla="*/ 4220913 w 8170456"/>
              <a:gd name="connsiteY1722" fmla="*/ 455130 h 6104817"/>
              <a:gd name="connsiteX1723" fmla="*/ 4188888 w 8170456"/>
              <a:gd name="connsiteY1723" fmla="*/ 490592 h 6104817"/>
              <a:gd name="connsiteX1724" fmla="*/ 4189221 w 8170456"/>
              <a:gd name="connsiteY1724" fmla="*/ 491518 h 6104817"/>
              <a:gd name="connsiteX1725" fmla="*/ 4195192 w 8170456"/>
              <a:gd name="connsiteY1725" fmla="*/ 487141 h 6104817"/>
              <a:gd name="connsiteX1726" fmla="*/ 4201096 w 8170456"/>
              <a:gd name="connsiteY1726" fmla="*/ 490606 h 6104817"/>
              <a:gd name="connsiteX1727" fmla="*/ 4195797 w 8170456"/>
              <a:gd name="connsiteY1727" fmla="*/ 508624 h 6104817"/>
              <a:gd name="connsiteX1728" fmla="*/ 4211240 w 8170456"/>
              <a:gd name="connsiteY1728" fmla="*/ 520681 h 6104817"/>
              <a:gd name="connsiteX1729" fmla="*/ 4217978 w 8170456"/>
              <a:gd name="connsiteY1729" fmla="*/ 523014 h 6104817"/>
              <a:gd name="connsiteX1730" fmla="*/ 4220734 w 8170456"/>
              <a:gd name="connsiteY1730" fmla="*/ 519740 h 6104817"/>
              <a:gd name="connsiteX1731" fmla="*/ 4218417 w 8170456"/>
              <a:gd name="connsiteY1731" fmla="*/ 523166 h 6104817"/>
              <a:gd name="connsiteX1732" fmla="*/ 4252811 w 8170456"/>
              <a:gd name="connsiteY1732" fmla="*/ 535072 h 6104817"/>
              <a:gd name="connsiteX1733" fmla="*/ 4269378 w 8170456"/>
              <a:gd name="connsiteY1733" fmla="*/ 520316 h 6104817"/>
              <a:gd name="connsiteX1734" fmla="*/ 4301979 w 8170456"/>
              <a:gd name="connsiteY1734" fmla="*/ 513746 h 6104817"/>
              <a:gd name="connsiteX1735" fmla="*/ 4301740 w 8170456"/>
              <a:gd name="connsiteY1735" fmla="*/ 533944 h 6104817"/>
              <a:gd name="connsiteX1736" fmla="*/ 4293192 w 8170456"/>
              <a:gd name="connsiteY1736" fmla="*/ 545372 h 6104817"/>
              <a:gd name="connsiteX1737" fmla="*/ 4301077 w 8170456"/>
              <a:gd name="connsiteY1737" fmla="*/ 547334 h 6104817"/>
              <a:gd name="connsiteX1738" fmla="*/ 4280474 w 8170456"/>
              <a:gd name="connsiteY1738" fmla="*/ 563553 h 6104817"/>
              <a:gd name="connsiteX1739" fmla="*/ 4273140 w 8170456"/>
              <a:gd name="connsiteY1739" fmla="*/ 570970 h 6104817"/>
              <a:gd name="connsiteX1740" fmla="*/ 4410419 w 8170456"/>
              <a:gd name="connsiteY1740" fmla="*/ 481172 h 6104817"/>
              <a:gd name="connsiteX1741" fmla="*/ 4428929 w 8170456"/>
              <a:gd name="connsiteY1741" fmla="*/ 466355 h 6104817"/>
              <a:gd name="connsiteX1742" fmla="*/ 4444997 w 8170456"/>
              <a:gd name="connsiteY1742" fmla="*/ 452202 h 6104817"/>
              <a:gd name="connsiteX1743" fmla="*/ 4440054 w 8170456"/>
              <a:gd name="connsiteY1743" fmla="*/ 444107 h 6104817"/>
              <a:gd name="connsiteX1744" fmla="*/ 4394137 w 8170456"/>
              <a:gd name="connsiteY1744" fmla="*/ 367003 h 6104817"/>
              <a:gd name="connsiteX1745" fmla="*/ 4439305 w 8170456"/>
              <a:gd name="connsiteY1745" fmla="*/ 382585 h 6104817"/>
              <a:gd name="connsiteX1746" fmla="*/ 4495020 w 8170456"/>
              <a:gd name="connsiteY1746" fmla="*/ 390142 h 6104817"/>
              <a:gd name="connsiteX1747" fmla="*/ 4611955 w 8170456"/>
              <a:gd name="connsiteY1747" fmla="*/ 434372 h 6104817"/>
              <a:gd name="connsiteX1748" fmla="*/ 4647277 w 8170456"/>
              <a:gd name="connsiteY1748" fmla="*/ 450878 h 6104817"/>
              <a:gd name="connsiteX1749" fmla="*/ 4659527 w 8170456"/>
              <a:gd name="connsiteY1749" fmla="*/ 454959 h 6104817"/>
              <a:gd name="connsiteX1750" fmla="*/ 4670400 w 8170456"/>
              <a:gd name="connsiteY1750" fmla="*/ 464287 h 6104817"/>
              <a:gd name="connsiteX1751" fmla="*/ 4691748 w 8170456"/>
              <a:gd name="connsiteY1751" fmla="*/ 473564 h 6104817"/>
              <a:gd name="connsiteX1752" fmla="*/ 4698334 w 8170456"/>
              <a:gd name="connsiteY1752" fmla="*/ 467071 h 6104817"/>
              <a:gd name="connsiteX1753" fmla="*/ 4708784 w 8170456"/>
              <a:gd name="connsiteY1753" fmla="*/ 470473 h 6104817"/>
              <a:gd name="connsiteX1754" fmla="*/ 4720864 w 8170456"/>
              <a:gd name="connsiteY1754" fmla="*/ 468057 h 6104817"/>
              <a:gd name="connsiteX1755" fmla="*/ 4710397 w 8170456"/>
              <a:gd name="connsiteY1755" fmla="*/ 452242 h 6104817"/>
              <a:gd name="connsiteX1756" fmla="*/ 4720744 w 8170456"/>
              <a:gd name="connsiteY1756" fmla="*/ 438262 h 6104817"/>
              <a:gd name="connsiteX1757" fmla="*/ 4749511 w 8170456"/>
              <a:gd name="connsiteY1757" fmla="*/ 396290 h 6104817"/>
              <a:gd name="connsiteX1758" fmla="*/ 4799718 w 8170456"/>
              <a:gd name="connsiteY1758" fmla="*/ 374731 h 6104817"/>
              <a:gd name="connsiteX1759" fmla="*/ 4847406 w 8170456"/>
              <a:gd name="connsiteY1759" fmla="*/ 371742 h 6104817"/>
              <a:gd name="connsiteX1760" fmla="*/ 4792161 w 8170456"/>
              <a:gd name="connsiteY1760" fmla="*/ 430444 h 6104817"/>
              <a:gd name="connsiteX1761" fmla="*/ 4842368 w 8170456"/>
              <a:gd name="connsiteY1761" fmla="*/ 408886 h 6104817"/>
              <a:gd name="connsiteX1762" fmla="*/ 4865977 w 8170456"/>
              <a:gd name="connsiteY1762" fmla="*/ 374261 h 6104817"/>
              <a:gd name="connsiteX1763" fmla="*/ 4913665 w 8170456"/>
              <a:gd name="connsiteY1763" fmla="*/ 371273 h 6104817"/>
              <a:gd name="connsiteX1764" fmla="*/ 4995507 w 8170456"/>
              <a:gd name="connsiteY1764" fmla="*/ 325634 h 6104817"/>
              <a:gd name="connsiteX1765" fmla="*/ 4948289 w 8170456"/>
              <a:gd name="connsiteY1765" fmla="*/ 394882 h 6104817"/>
              <a:gd name="connsiteX1766" fmla="*/ 4924679 w 8170456"/>
              <a:gd name="connsiteY1766" fmla="*/ 429506 h 6104817"/>
              <a:gd name="connsiteX1767" fmla="*/ 5017068 w 8170456"/>
              <a:gd name="connsiteY1767" fmla="*/ 375841 h 6104817"/>
              <a:gd name="connsiteX1768" fmla="*/ 4993458 w 8170456"/>
              <a:gd name="connsiteY1768" fmla="*/ 410465 h 6104817"/>
              <a:gd name="connsiteX1769" fmla="*/ 5087953 w 8170456"/>
              <a:gd name="connsiteY1769" fmla="*/ 348938 h 6104817"/>
              <a:gd name="connsiteX1770" fmla="*/ 5090470 w 8170456"/>
              <a:gd name="connsiteY1770" fmla="*/ 347192 h 6104817"/>
              <a:gd name="connsiteX1771" fmla="*/ 5041527 w 8170456"/>
              <a:gd name="connsiteY1771" fmla="*/ 288770 h 6104817"/>
              <a:gd name="connsiteX1772" fmla="*/ 5079775 w 8170456"/>
              <a:gd name="connsiteY1772" fmla="*/ 324922 h 6104817"/>
              <a:gd name="connsiteX1773" fmla="*/ 5098164 w 8170456"/>
              <a:gd name="connsiteY1773" fmla="*/ 341855 h 6104817"/>
              <a:gd name="connsiteX1774" fmla="*/ 5123273 w 8170456"/>
              <a:gd name="connsiteY1774" fmla="*/ 324438 h 6104817"/>
              <a:gd name="connsiteX1775" fmla="*/ 5075681 w 8170456"/>
              <a:gd name="connsiteY1775" fmla="*/ 246121 h 6104817"/>
              <a:gd name="connsiteX1776" fmla="*/ 5134384 w 8170456"/>
              <a:gd name="connsiteY1776" fmla="*/ 301365 h 6104817"/>
              <a:gd name="connsiteX1777" fmla="*/ 5088745 w 8170456"/>
              <a:gd name="connsiteY1777" fmla="*/ 219523 h 6104817"/>
              <a:gd name="connsiteX1778" fmla="*/ 5100822 w 8170456"/>
              <a:gd name="connsiteY1778" fmla="*/ 174599 h 6104817"/>
              <a:gd name="connsiteX1779" fmla="*/ 5147904 w 8170456"/>
              <a:gd name="connsiteY1779" fmla="*/ 253979 h 6104817"/>
              <a:gd name="connsiteX1780" fmla="*/ 5176036 w 8170456"/>
              <a:gd name="connsiteY1780" fmla="*/ 287835 h 6104817"/>
              <a:gd name="connsiteX1781" fmla="*/ 5180751 w 8170456"/>
              <a:gd name="connsiteY1781" fmla="*/ 284564 h 6104817"/>
              <a:gd name="connsiteX1782" fmla="*/ 5219036 w 8170456"/>
              <a:gd name="connsiteY1782" fmla="*/ 263216 h 6104817"/>
              <a:gd name="connsiteX1783" fmla="*/ 5213322 w 8170456"/>
              <a:gd name="connsiteY1783" fmla="*/ 248653 h 6104817"/>
              <a:gd name="connsiteX1784" fmla="*/ 5194665 w 8170456"/>
              <a:gd name="connsiteY1784" fmla="*/ 205519 h 6104817"/>
              <a:gd name="connsiteX1785" fmla="*/ 5237316 w 8170456"/>
              <a:gd name="connsiteY1785" fmla="*/ 239674 h 6104817"/>
              <a:gd name="connsiteX1786" fmla="*/ 5244997 w 8170456"/>
              <a:gd name="connsiteY1786" fmla="*/ 248738 h 6104817"/>
              <a:gd name="connsiteX1787" fmla="*/ 5262593 w 8170456"/>
              <a:gd name="connsiteY1787" fmla="*/ 238926 h 6104817"/>
              <a:gd name="connsiteX1788" fmla="*/ 5303901 w 8170456"/>
              <a:gd name="connsiteY1788" fmla="*/ 216476 h 6104817"/>
              <a:gd name="connsiteX1789" fmla="*/ 5308585 w 8170456"/>
              <a:gd name="connsiteY1789" fmla="*/ 214050 h 6104817"/>
              <a:gd name="connsiteX1790" fmla="*/ 5300586 w 8170456"/>
              <a:gd name="connsiteY1790" fmla="*/ 191517 h 6104817"/>
              <a:gd name="connsiteX1791" fmla="*/ 5313182 w 8170456"/>
              <a:gd name="connsiteY1791" fmla="*/ 98660 h 6104817"/>
              <a:gd name="connsiteX1792" fmla="*/ 5313345 w 8170456"/>
              <a:gd name="connsiteY1792" fmla="*/ 97450 h 6104817"/>
              <a:gd name="connsiteX1793" fmla="*/ 5319662 w 8170456"/>
              <a:gd name="connsiteY1793" fmla="*/ 97891 h 6104817"/>
              <a:gd name="connsiteX1794" fmla="*/ 5342297 w 8170456"/>
              <a:gd name="connsiteY1794" fmla="*/ 93153 h 6104817"/>
              <a:gd name="connsiteX1795" fmla="*/ 5371415 w 8170456"/>
              <a:gd name="connsiteY1795" fmla="*/ 87646 h 6104817"/>
              <a:gd name="connsiteX1796" fmla="*/ 5366376 w 8170456"/>
              <a:gd name="connsiteY1796" fmla="*/ 124788 h 6104817"/>
              <a:gd name="connsiteX1797" fmla="*/ 5416583 w 8170456"/>
              <a:gd name="connsiteY1797" fmla="*/ 103229 h 6104817"/>
              <a:gd name="connsiteX1798" fmla="*/ 5369365 w 8170456"/>
              <a:gd name="connsiteY1798" fmla="*/ 172476 h 6104817"/>
              <a:gd name="connsiteX1799" fmla="*/ 5432205 w 8170456"/>
              <a:gd name="connsiteY1799" fmla="*/ 137134 h 6104817"/>
              <a:gd name="connsiteX1800" fmla="*/ 5436222 w 8170456"/>
              <a:gd name="connsiteY1800" fmla="*/ 132362 h 6104817"/>
              <a:gd name="connsiteX1801" fmla="*/ 5423568 w 8170456"/>
              <a:gd name="connsiteY1801" fmla="*/ 151067 h 6104817"/>
              <a:gd name="connsiteX1802" fmla="*/ 5406508 w 8170456"/>
              <a:gd name="connsiteY1802" fmla="*/ 177514 h 6104817"/>
              <a:gd name="connsiteX1803" fmla="*/ 5446170 w 8170456"/>
              <a:gd name="connsiteY1803" fmla="*/ 163980 h 6104817"/>
              <a:gd name="connsiteX1804" fmla="*/ 5517466 w 8170456"/>
              <a:gd name="connsiteY1804" fmla="*/ 126368 h 6104817"/>
              <a:gd name="connsiteX1805" fmla="*/ 5470247 w 8170456"/>
              <a:gd name="connsiteY1805" fmla="*/ 195615 h 6104817"/>
              <a:gd name="connsiteX1806" fmla="*/ 5625906 w 8170456"/>
              <a:gd name="connsiteY1806" fmla="*/ 93794 h 6104817"/>
              <a:gd name="connsiteX1807" fmla="*/ 5682418 w 8170456"/>
              <a:gd name="connsiteY1807" fmla="*/ 51061 h 6104817"/>
              <a:gd name="connsiteX0" fmla="*/ 4315808 w 8170456"/>
              <a:gd name="connsiteY0" fmla="*/ 6402728 h 6455785"/>
              <a:gd name="connsiteX1" fmla="*/ 4315959 w 8170456"/>
              <a:gd name="connsiteY1" fmla="*/ 6402776 h 6455785"/>
              <a:gd name="connsiteX2" fmla="*/ 4276202 w 8170456"/>
              <a:gd name="connsiteY2" fmla="*/ 6416028 h 6455785"/>
              <a:gd name="connsiteX3" fmla="*/ 4315808 w 8170456"/>
              <a:gd name="connsiteY3" fmla="*/ 6402728 h 6455785"/>
              <a:gd name="connsiteX4" fmla="*/ 4978568 w 8170456"/>
              <a:gd name="connsiteY4" fmla="*/ 6323263 h 6455785"/>
              <a:gd name="connsiteX5" fmla="*/ 4914588 w 8170456"/>
              <a:gd name="connsiteY5" fmla="*/ 6361765 h 6455785"/>
              <a:gd name="connsiteX6" fmla="*/ 4899187 w 8170456"/>
              <a:gd name="connsiteY6" fmla="*/ 6363008 h 6455785"/>
              <a:gd name="connsiteX7" fmla="*/ 4912307 w 8170456"/>
              <a:gd name="connsiteY7" fmla="*/ 6349767 h 6455785"/>
              <a:gd name="connsiteX8" fmla="*/ 4978568 w 8170456"/>
              <a:gd name="connsiteY8" fmla="*/ 6323263 h 6455785"/>
              <a:gd name="connsiteX9" fmla="*/ 2506230 w 8170456"/>
              <a:gd name="connsiteY9" fmla="*/ 5887565 h 6455785"/>
              <a:gd name="connsiteX10" fmla="*/ 2575406 w 8170456"/>
              <a:gd name="connsiteY10" fmla="*/ 5905107 h 6455785"/>
              <a:gd name="connsiteX11" fmla="*/ 2501017 w 8170456"/>
              <a:gd name="connsiteY11" fmla="*/ 5898610 h 6455785"/>
              <a:gd name="connsiteX12" fmla="*/ 2487831 w 8170456"/>
              <a:gd name="connsiteY12" fmla="*/ 5890555 h 6455785"/>
              <a:gd name="connsiteX13" fmla="*/ 2506230 w 8170456"/>
              <a:gd name="connsiteY13" fmla="*/ 5887565 h 6455785"/>
              <a:gd name="connsiteX14" fmla="*/ 3614730 w 8170456"/>
              <a:gd name="connsiteY14" fmla="*/ 6020481 h 6455785"/>
              <a:gd name="connsiteX15" fmla="*/ 3614882 w 8170456"/>
              <a:gd name="connsiteY15" fmla="*/ 6020529 h 6455785"/>
              <a:gd name="connsiteX16" fmla="*/ 3575125 w 8170456"/>
              <a:gd name="connsiteY16" fmla="*/ 6033781 h 6455785"/>
              <a:gd name="connsiteX17" fmla="*/ 3614730 w 8170456"/>
              <a:gd name="connsiteY17" fmla="*/ 6020481 h 6455785"/>
              <a:gd name="connsiteX18" fmla="*/ 5487308 w 8170456"/>
              <a:gd name="connsiteY18" fmla="*/ 6136568 h 6455785"/>
              <a:gd name="connsiteX19" fmla="*/ 5487459 w 8170456"/>
              <a:gd name="connsiteY19" fmla="*/ 6136616 h 6455785"/>
              <a:gd name="connsiteX20" fmla="*/ 5447702 w 8170456"/>
              <a:gd name="connsiteY20" fmla="*/ 6149868 h 6455785"/>
              <a:gd name="connsiteX21" fmla="*/ 5487308 w 8170456"/>
              <a:gd name="connsiteY21" fmla="*/ 6136568 h 6455785"/>
              <a:gd name="connsiteX22" fmla="*/ 1952837 w 8170456"/>
              <a:gd name="connsiteY22" fmla="*/ 5566978 h 6455785"/>
              <a:gd name="connsiteX23" fmla="*/ 1992690 w 8170456"/>
              <a:gd name="connsiteY23" fmla="*/ 5579519 h 6455785"/>
              <a:gd name="connsiteX24" fmla="*/ 1992783 w 8170456"/>
              <a:gd name="connsiteY24" fmla="*/ 5579647 h 6455785"/>
              <a:gd name="connsiteX25" fmla="*/ 1952837 w 8170456"/>
              <a:gd name="connsiteY25" fmla="*/ 5566978 h 6455785"/>
              <a:gd name="connsiteX26" fmla="*/ 1402279 w 8170456"/>
              <a:gd name="connsiteY26" fmla="*/ 5413704 h 6455785"/>
              <a:gd name="connsiteX27" fmla="*/ 1471454 w 8170456"/>
              <a:gd name="connsiteY27" fmla="*/ 5431246 h 6455785"/>
              <a:gd name="connsiteX28" fmla="*/ 1397066 w 8170456"/>
              <a:gd name="connsiteY28" fmla="*/ 5424748 h 6455785"/>
              <a:gd name="connsiteX29" fmla="*/ 1383880 w 8170456"/>
              <a:gd name="connsiteY29" fmla="*/ 5416694 h 6455785"/>
              <a:gd name="connsiteX30" fmla="*/ 1402279 w 8170456"/>
              <a:gd name="connsiteY30" fmla="*/ 5413704 h 6455785"/>
              <a:gd name="connsiteX31" fmla="*/ 6150068 w 8170456"/>
              <a:gd name="connsiteY31" fmla="*/ 6057103 h 6455785"/>
              <a:gd name="connsiteX32" fmla="*/ 6086088 w 8170456"/>
              <a:gd name="connsiteY32" fmla="*/ 6095605 h 6455785"/>
              <a:gd name="connsiteX33" fmla="*/ 6070687 w 8170456"/>
              <a:gd name="connsiteY33" fmla="*/ 6096848 h 6455785"/>
              <a:gd name="connsiteX34" fmla="*/ 6083806 w 8170456"/>
              <a:gd name="connsiteY34" fmla="*/ 6083607 h 6455785"/>
              <a:gd name="connsiteX35" fmla="*/ 6150068 w 8170456"/>
              <a:gd name="connsiteY35" fmla="*/ 6057103 h 6455785"/>
              <a:gd name="connsiteX36" fmla="*/ 2965948 w 8170456"/>
              <a:gd name="connsiteY36" fmla="*/ 5562562 h 6455785"/>
              <a:gd name="connsiteX37" fmla="*/ 2968078 w 8170456"/>
              <a:gd name="connsiteY37" fmla="*/ 5568018 h 6455785"/>
              <a:gd name="connsiteX38" fmla="*/ 2976021 w 8170456"/>
              <a:gd name="connsiteY38" fmla="*/ 5577368 h 6455785"/>
              <a:gd name="connsiteX39" fmla="*/ 2969992 w 8170456"/>
              <a:gd name="connsiteY39" fmla="*/ 5567363 h 6455785"/>
              <a:gd name="connsiteX40" fmla="*/ 2965948 w 8170456"/>
              <a:gd name="connsiteY40" fmla="*/ 5562562 h 6455785"/>
              <a:gd name="connsiteX41" fmla="*/ 848886 w 8170456"/>
              <a:gd name="connsiteY41" fmla="*/ 5093116 h 6455785"/>
              <a:gd name="connsiteX42" fmla="*/ 888738 w 8170456"/>
              <a:gd name="connsiteY42" fmla="*/ 5105658 h 6455785"/>
              <a:gd name="connsiteX43" fmla="*/ 888832 w 8170456"/>
              <a:gd name="connsiteY43" fmla="*/ 5105786 h 6455785"/>
              <a:gd name="connsiteX44" fmla="*/ 848886 w 8170456"/>
              <a:gd name="connsiteY44" fmla="*/ 5093116 h 6455785"/>
              <a:gd name="connsiteX45" fmla="*/ 6264405 w 8170456"/>
              <a:gd name="connsiteY45" fmla="*/ 5550360 h 6455785"/>
              <a:gd name="connsiteX46" fmla="*/ 6269337 w 8170456"/>
              <a:gd name="connsiteY46" fmla="*/ 5553520 h 6455785"/>
              <a:gd name="connsiteX47" fmla="*/ 6281260 w 8170456"/>
              <a:gd name="connsiteY47" fmla="*/ 5556409 h 6455785"/>
              <a:gd name="connsiteX48" fmla="*/ 6270500 w 8170456"/>
              <a:gd name="connsiteY48" fmla="*/ 5551864 h 6455785"/>
              <a:gd name="connsiteX49" fmla="*/ 6264405 w 8170456"/>
              <a:gd name="connsiteY49" fmla="*/ 5550360 h 6455785"/>
              <a:gd name="connsiteX50" fmla="*/ 6541901 w 8170456"/>
              <a:gd name="connsiteY50" fmla="*/ 5467381 h 6455785"/>
              <a:gd name="connsiteX51" fmla="*/ 6477921 w 8170456"/>
              <a:gd name="connsiteY51" fmla="*/ 5505883 h 6455785"/>
              <a:gd name="connsiteX52" fmla="*/ 6462520 w 8170456"/>
              <a:gd name="connsiteY52" fmla="*/ 5507126 h 6455785"/>
              <a:gd name="connsiteX53" fmla="*/ 6475640 w 8170456"/>
              <a:gd name="connsiteY53" fmla="*/ 5493885 h 6455785"/>
              <a:gd name="connsiteX54" fmla="*/ 6541901 w 8170456"/>
              <a:gd name="connsiteY54" fmla="*/ 5467381 h 6455785"/>
              <a:gd name="connsiteX55" fmla="*/ 3201282 w 8170456"/>
              <a:gd name="connsiteY55" fmla="*/ 4783150 h 6455785"/>
              <a:gd name="connsiteX56" fmla="*/ 3198446 w 8170456"/>
              <a:gd name="connsiteY56" fmla="*/ 4786475 h 6455785"/>
              <a:gd name="connsiteX57" fmla="*/ 3186343 w 8170456"/>
              <a:gd name="connsiteY57" fmla="*/ 4792100 h 6455785"/>
              <a:gd name="connsiteX58" fmla="*/ 3199439 w 8170456"/>
              <a:gd name="connsiteY58" fmla="*/ 4801498 h 6455785"/>
              <a:gd name="connsiteX59" fmla="*/ 3201030 w 8170456"/>
              <a:gd name="connsiteY59" fmla="*/ 4802795 h 6455785"/>
              <a:gd name="connsiteX60" fmla="*/ 3218763 w 8170456"/>
              <a:gd name="connsiteY60" fmla="*/ 4808104 h 6455785"/>
              <a:gd name="connsiteX61" fmla="*/ 3231876 w 8170456"/>
              <a:gd name="connsiteY61" fmla="*/ 4802801 h 6455785"/>
              <a:gd name="connsiteX62" fmla="*/ 3226315 w 8170456"/>
              <a:gd name="connsiteY62" fmla="*/ 4794743 h 6455785"/>
              <a:gd name="connsiteX63" fmla="*/ 3201282 w 8170456"/>
              <a:gd name="connsiteY63" fmla="*/ 4783150 h 6455785"/>
              <a:gd name="connsiteX64" fmla="*/ 506773 w 8170456"/>
              <a:gd name="connsiteY64" fmla="*/ 4371604 h 6455785"/>
              <a:gd name="connsiteX65" fmla="*/ 546625 w 8170456"/>
              <a:gd name="connsiteY65" fmla="*/ 4384145 h 6455785"/>
              <a:gd name="connsiteX66" fmla="*/ 546720 w 8170456"/>
              <a:gd name="connsiteY66" fmla="*/ 4384273 h 6455785"/>
              <a:gd name="connsiteX67" fmla="*/ 506773 w 8170456"/>
              <a:gd name="connsiteY67" fmla="*/ 4371604 h 6455785"/>
              <a:gd name="connsiteX68" fmla="*/ 6930333 w 8170456"/>
              <a:gd name="connsiteY68" fmla="*/ 5266765 h 6455785"/>
              <a:gd name="connsiteX69" fmla="*/ 6930484 w 8170456"/>
              <a:gd name="connsiteY69" fmla="*/ 5266813 h 6455785"/>
              <a:gd name="connsiteX70" fmla="*/ 6890727 w 8170456"/>
              <a:gd name="connsiteY70" fmla="*/ 5280065 h 6455785"/>
              <a:gd name="connsiteX71" fmla="*/ 6930333 w 8170456"/>
              <a:gd name="connsiteY71" fmla="*/ 5266765 h 6455785"/>
              <a:gd name="connsiteX72" fmla="*/ 3140675 w 8170456"/>
              <a:gd name="connsiteY72" fmla="*/ 4685299 h 6455785"/>
              <a:gd name="connsiteX73" fmla="*/ 3130460 w 8170456"/>
              <a:gd name="connsiteY73" fmla="*/ 4686007 h 6455785"/>
              <a:gd name="connsiteX74" fmla="*/ 3130473 w 8170456"/>
              <a:gd name="connsiteY74" fmla="*/ 4684516 h 6455785"/>
              <a:gd name="connsiteX75" fmla="*/ 3127028 w 8170456"/>
              <a:gd name="connsiteY75" fmla="*/ 4685348 h 6455785"/>
              <a:gd name="connsiteX76" fmla="*/ 3130149 w 8170456"/>
              <a:gd name="connsiteY76" fmla="*/ 4686028 h 6455785"/>
              <a:gd name="connsiteX77" fmla="*/ 3130460 w 8170456"/>
              <a:gd name="connsiteY77" fmla="*/ 4686007 h 6455785"/>
              <a:gd name="connsiteX78" fmla="*/ 3130314 w 8170456"/>
              <a:gd name="connsiteY78" fmla="*/ 4702917 h 6455785"/>
              <a:gd name="connsiteX79" fmla="*/ 3139309 w 8170456"/>
              <a:gd name="connsiteY79" fmla="*/ 4701497 h 6455785"/>
              <a:gd name="connsiteX80" fmla="*/ 3155136 w 8170456"/>
              <a:gd name="connsiteY80" fmla="*/ 4703004 h 6455785"/>
              <a:gd name="connsiteX81" fmla="*/ 3165003 w 8170456"/>
              <a:gd name="connsiteY81" fmla="*/ 4704729 h 6455785"/>
              <a:gd name="connsiteX82" fmla="*/ 3178243 w 8170456"/>
              <a:gd name="connsiteY82" fmla="*/ 4696688 h 6455785"/>
              <a:gd name="connsiteX83" fmla="*/ 3172902 w 8170456"/>
              <a:gd name="connsiteY83" fmla="*/ 4692587 h 6455785"/>
              <a:gd name="connsiteX84" fmla="*/ 3160347 w 8170456"/>
              <a:gd name="connsiteY84" fmla="*/ 4688852 h 6455785"/>
              <a:gd name="connsiteX85" fmla="*/ 3140675 w 8170456"/>
              <a:gd name="connsiteY85" fmla="*/ 4685299 h 6455785"/>
              <a:gd name="connsiteX86" fmla="*/ 6638936 w 8170456"/>
              <a:gd name="connsiteY86" fmla="*/ 5107787 h 6455785"/>
              <a:gd name="connsiteX87" fmla="*/ 6636027 w 8170456"/>
              <a:gd name="connsiteY87" fmla="*/ 5107712 h 6455785"/>
              <a:gd name="connsiteX88" fmla="*/ 6634666 w 8170456"/>
              <a:gd name="connsiteY88" fmla="*/ 5109572 h 6455785"/>
              <a:gd name="connsiteX89" fmla="*/ 6622546 w 8170456"/>
              <a:gd name="connsiteY89" fmla="*/ 5121454 h 6455785"/>
              <a:gd name="connsiteX90" fmla="*/ 6629658 w 8170456"/>
              <a:gd name="connsiteY90" fmla="*/ 5117968 h 6455785"/>
              <a:gd name="connsiteX91" fmla="*/ 6638936 w 8170456"/>
              <a:gd name="connsiteY91" fmla="*/ 5107787 h 6455785"/>
              <a:gd name="connsiteX92" fmla="*/ 7593093 w 8170456"/>
              <a:gd name="connsiteY92" fmla="*/ 5187300 h 6455785"/>
              <a:gd name="connsiteX93" fmla="*/ 7529113 w 8170456"/>
              <a:gd name="connsiteY93" fmla="*/ 5225802 h 6455785"/>
              <a:gd name="connsiteX94" fmla="*/ 7513712 w 8170456"/>
              <a:gd name="connsiteY94" fmla="*/ 5227045 h 6455785"/>
              <a:gd name="connsiteX95" fmla="*/ 7526832 w 8170456"/>
              <a:gd name="connsiteY95" fmla="*/ 5213804 h 6455785"/>
              <a:gd name="connsiteX96" fmla="*/ 7593093 w 8170456"/>
              <a:gd name="connsiteY96" fmla="*/ 5187300 h 6455785"/>
              <a:gd name="connsiteX97" fmla="*/ 3111396 w 8170456"/>
              <a:gd name="connsiteY97" fmla="*/ 4440539 h 6455785"/>
              <a:gd name="connsiteX98" fmla="*/ 3106641 w 8170456"/>
              <a:gd name="connsiteY98" fmla="*/ 4441825 h 6455785"/>
              <a:gd name="connsiteX99" fmla="*/ 3104873 w 8170456"/>
              <a:gd name="connsiteY99" fmla="*/ 4444190 h 6455785"/>
              <a:gd name="connsiteX100" fmla="*/ 3107252 w 8170456"/>
              <a:gd name="connsiteY100" fmla="*/ 4444357 h 6455785"/>
              <a:gd name="connsiteX101" fmla="*/ 3111396 w 8170456"/>
              <a:gd name="connsiteY101" fmla="*/ 4440539 h 6455785"/>
              <a:gd name="connsiteX102" fmla="*/ 3152355 w 8170456"/>
              <a:gd name="connsiteY102" fmla="*/ 4428440 h 6455785"/>
              <a:gd name="connsiteX103" fmla="*/ 3145340 w 8170456"/>
              <a:gd name="connsiteY103" fmla="*/ 4433449 h 6455785"/>
              <a:gd name="connsiteX104" fmla="*/ 3138948 w 8170456"/>
              <a:gd name="connsiteY104" fmla="*/ 4434678 h 6455785"/>
              <a:gd name="connsiteX105" fmla="*/ 3133670 w 8170456"/>
              <a:gd name="connsiteY105" fmla="*/ 4446216 h 6455785"/>
              <a:gd name="connsiteX106" fmla="*/ 3140355 w 8170456"/>
              <a:gd name="connsiteY106" fmla="*/ 4446687 h 6455785"/>
              <a:gd name="connsiteX107" fmla="*/ 3135684 w 8170456"/>
              <a:gd name="connsiteY107" fmla="*/ 4445205 h 6455785"/>
              <a:gd name="connsiteX108" fmla="*/ 3140402 w 8170456"/>
              <a:gd name="connsiteY108" fmla="*/ 4446690 h 6455785"/>
              <a:gd name="connsiteX109" fmla="*/ 3168838 w 8170456"/>
              <a:gd name="connsiteY109" fmla="*/ 4448690 h 6455785"/>
              <a:gd name="connsiteX110" fmla="*/ 3159233 w 8170456"/>
              <a:gd name="connsiteY110" fmla="*/ 4435705 h 6455785"/>
              <a:gd name="connsiteX111" fmla="*/ 3152355 w 8170456"/>
              <a:gd name="connsiteY111" fmla="*/ 4428440 h 6455785"/>
              <a:gd name="connsiteX112" fmla="*/ 6534148 w 8170456"/>
              <a:gd name="connsiteY112" fmla="*/ 4877449 h 6455785"/>
              <a:gd name="connsiteX113" fmla="*/ 6530074 w 8170456"/>
              <a:gd name="connsiteY113" fmla="*/ 4880228 h 6455785"/>
              <a:gd name="connsiteX114" fmla="*/ 6515528 w 8170456"/>
              <a:gd name="connsiteY114" fmla="*/ 4885670 h 6455785"/>
              <a:gd name="connsiteX115" fmla="*/ 6496395 w 8170456"/>
              <a:gd name="connsiteY115" fmla="*/ 4884429 h 6455785"/>
              <a:gd name="connsiteX116" fmla="*/ 6496193 w 8170456"/>
              <a:gd name="connsiteY116" fmla="*/ 4884653 h 6455785"/>
              <a:gd name="connsiteX117" fmla="*/ 6454694 w 8170456"/>
              <a:gd name="connsiteY117" fmla="*/ 4911070 h 6455785"/>
              <a:gd name="connsiteX118" fmla="*/ 6446290 w 8170456"/>
              <a:gd name="connsiteY118" fmla="*/ 4913588 h 6455785"/>
              <a:gd name="connsiteX119" fmla="*/ 6426514 w 8170456"/>
              <a:gd name="connsiteY119" fmla="*/ 4933038 h 6455785"/>
              <a:gd name="connsiteX120" fmla="*/ 6419100 w 8170456"/>
              <a:gd name="connsiteY120" fmla="*/ 4943559 h 6455785"/>
              <a:gd name="connsiteX121" fmla="*/ 6420426 w 8170456"/>
              <a:gd name="connsiteY121" fmla="*/ 4946182 h 6455785"/>
              <a:gd name="connsiteX122" fmla="*/ 6479910 w 8170456"/>
              <a:gd name="connsiteY122" fmla="*/ 4909004 h 6455785"/>
              <a:gd name="connsiteX123" fmla="*/ 6514437 w 8170456"/>
              <a:gd name="connsiteY123" fmla="*/ 4890894 h 6455785"/>
              <a:gd name="connsiteX124" fmla="*/ 6530074 w 8170456"/>
              <a:gd name="connsiteY124" fmla="*/ 4880228 h 6455785"/>
              <a:gd name="connsiteX125" fmla="*/ 6536103 w 8170456"/>
              <a:gd name="connsiteY125" fmla="*/ 4877973 h 6455785"/>
              <a:gd name="connsiteX126" fmla="*/ 6534148 w 8170456"/>
              <a:gd name="connsiteY126" fmla="*/ 4877449 h 6455785"/>
              <a:gd name="connsiteX127" fmla="*/ 6023314 w 8170456"/>
              <a:gd name="connsiteY127" fmla="*/ 4776273 h 6455785"/>
              <a:gd name="connsiteX128" fmla="*/ 5996251 w 8170456"/>
              <a:gd name="connsiteY128" fmla="*/ 4781623 h 6455785"/>
              <a:gd name="connsiteX129" fmla="*/ 5995913 w 8170456"/>
              <a:gd name="connsiteY129" fmla="*/ 4785979 h 6455785"/>
              <a:gd name="connsiteX130" fmla="*/ 5989434 w 8170456"/>
              <a:gd name="connsiteY130" fmla="*/ 4797648 h 6455785"/>
              <a:gd name="connsiteX131" fmla="*/ 6005553 w 8170456"/>
              <a:gd name="connsiteY131" fmla="*/ 4797544 h 6455785"/>
              <a:gd name="connsiteX132" fmla="*/ 6007602 w 8170456"/>
              <a:gd name="connsiteY132" fmla="*/ 4797658 h 6455785"/>
              <a:gd name="connsiteX133" fmla="*/ 6025066 w 8170456"/>
              <a:gd name="connsiteY133" fmla="*/ 4791520 h 6455785"/>
              <a:gd name="connsiteX134" fmla="*/ 6032551 w 8170456"/>
              <a:gd name="connsiteY134" fmla="*/ 4779518 h 6455785"/>
              <a:gd name="connsiteX135" fmla="*/ 6023314 w 8170456"/>
              <a:gd name="connsiteY135" fmla="*/ 4776273 h 6455785"/>
              <a:gd name="connsiteX136" fmla="*/ 5926760 w 8170456"/>
              <a:gd name="connsiteY136" fmla="*/ 4725253 h 6455785"/>
              <a:gd name="connsiteX137" fmla="*/ 5920028 w 8170456"/>
              <a:gd name="connsiteY137" fmla="*/ 4725078 h 6455785"/>
              <a:gd name="connsiteX138" fmla="*/ 5907678 w 8170456"/>
              <a:gd name="connsiteY138" fmla="*/ 4729443 h 6455785"/>
              <a:gd name="connsiteX139" fmla="*/ 5889679 w 8170456"/>
              <a:gd name="connsiteY139" fmla="*/ 4738141 h 6455785"/>
              <a:gd name="connsiteX140" fmla="*/ 5881835 w 8170456"/>
              <a:gd name="connsiteY140" fmla="*/ 4744722 h 6455785"/>
              <a:gd name="connsiteX141" fmla="*/ 5880968 w 8170456"/>
              <a:gd name="connsiteY141" fmla="*/ 4743509 h 6455785"/>
              <a:gd name="connsiteX142" fmla="*/ 5878672 w 8170456"/>
              <a:gd name="connsiteY142" fmla="*/ 4746208 h 6455785"/>
              <a:gd name="connsiteX143" fmla="*/ 5881596 w 8170456"/>
              <a:gd name="connsiteY143" fmla="*/ 4744922 h 6455785"/>
              <a:gd name="connsiteX144" fmla="*/ 5881835 w 8170456"/>
              <a:gd name="connsiteY144" fmla="*/ 4744722 h 6455785"/>
              <a:gd name="connsiteX145" fmla="*/ 5891664 w 8170456"/>
              <a:gd name="connsiteY145" fmla="*/ 4758483 h 6455785"/>
              <a:gd name="connsiteX146" fmla="*/ 5898103 w 8170456"/>
              <a:gd name="connsiteY146" fmla="*/ 4752044 h 6455785"/>
              <a:gd name="connsiteX147" fmla="*/ 5911788 w 8170456"/>
              <a:gd name="connsiteY147" fmla="*/ 4743953 h 6455785"/>
              <a:gd name="connsiteX148" fmla="*/ 5920782 w 8170456"/>
              <a:gd name="connsiteY148" fmla="*/ 4739544 h 6455785"/>
              <a:gd name="connsiteX149" fmla="*/ 5926760 w 8170456"/>
              <a:gd name="connsiteY149" fmla="*/ 4725253 h 6455785"/>
              <a:gd name="connsiteX150" fmla="*/ 434711 w 8170456"/>
              <a:gd name="connsiteY150" fmla="*/ 3794802 h 6455785"/>
              <a:gd name="connsiteX151" fmla="*/ 491647 w 8170456"/>
              <a:gd name="connsiteY151" fmla="*/ 3818221 h 6455785"/>
              <a:gd name="connsiteX152" fmla="*/ 492240 w 8170456"/>
              <a:gd name="connsiteY152" fmla="*/ 3818715 h 6455785"/>
              <a:gd name="connsiteX153" fmla="*/ 487664 w 8170456"/>
              <a:gd name="connsiteY153" fmla="*/ 3831419 h 6455785"/>
              <a:gd name="connsiteX154" fmla="*/ 484944 w 8170456"/>
              <a:gd name="connsiteY154" fmla="*/ 3836384 h 6455785"/>
              <a:gd name="connsiteX155" fmla="*/ 481903 w 8170456"/>
              <a:gd name="connsiteY155" fmla="*/ 3836314 h 6455785"/>
              <a:gd name="connsiteX156" fmla="*/ 469784 w 8170456"/>
              <a:gd name="connsiteY156" fmla="*/ 3836701 h 6455785"/>
              <a:gd name="connsiteX157" fmla="*/ 444294 w 8170456"/>
              <a:gd name="connsiteY157" fmla="*/ 3835929 h 6455785"/>
              <a:gd name="connsiteX158" fmla="*/ 435343 w 8170456"/>
              <a:gd name="connsiteY158" fmla="*/ 3831956 h 6455785"/>
              <a:gd name="connsiteX159" fmla="*/ 397687 w 8170456"/>
              <a:gd name="connsiteY159" fmla="*/ 3800646 h 6455785"/>
              <a:gd name="connsiteX160" fmla="*/ 434711 w 8170456"/>
              <a:gd name="connsiteY160" fmla="*/ 3794802 h 6455785"/>
              <a:gd name="connsiteX161" fmla="*/ 5722028 w 8170456"/>
              <a:gd name="connsiteY161" fmla="*/ 4557427 h 6455785"/>
              <a:gd name="connsiteX162" fmla="*/ 5718939 w 8170456"/>
              <a:gd name="connsiteY162" fmla="*/ 4561264 h 6455785"/>
              <a:gd name="connsiteX163" fmla="*/ 5718900 w 8170456"/>
              <a:gd name="connsiteY163" fmla="*/ 4564216 h 6455785"/>
              <a:gd name="connsiteX164" fmla="*/ 5720923 w 8170456"/>
              <a:gd name="connsiteY164" fmla="*/ 4562952 h 6455785"/>
              <a:gd name="connsiteX165" fmla="*/ 5722028 w 8170456"/>
              <a:gd name="connsiteY165" fmla="*/ 4557427 h 6455785"/>
              <a:gd name="connsiteX166" fmla="*/ 5748034 w 8170456"/>
              <a:gd name="connsiteY166" fmla="*/ 4523549 h 6455785"/>
              <a:gd name="connsiteX167" fmla="*/ 5745308 w 8170456"/>
              <a:gd name="connsiteY167" fmla="*/ 4531726 h 6455785"/>
              <a:gd name="connsiteX168" fmla="*/ 5740862 w 8170456"/>
              <a:gd name="connsiteY168" fmla="*/ 4536480 h 6455785"/>
              <a:gd name="connsiteX169" fmla="*/ 5743380 w 8170456"/>
              <a:gd name="connsiteY169" fmla="*/ 4548916 h 6455785"/>
              <a:gd name="connsiteX170" fmla="*/ 5749063 w 8170456"/>
              <a:gd name="connsiteY170" fmla="*/ 4545364 h 6455785"/>
              <a:gd name="connsiteX171" fmla="*/ 5744414 w 8170456"/>
              <a:gd name="connsiteY171" fmla="*/ 4546913 h 6455785"/>
              <a:gd name="connsiteX172" fmla="*/ 5749103 w 8170456"/>
              <a:gd name="connsiteY172" fmla="*/ 4545339 h 6455785"/>
              <a:gd name="connsiteX173" fmla="*/ 5773276 w 8170456"/>
              <a:gd name="connsiteY173" fmla="*/ 4530230 h 6455785"/>
              <a:gd name="connsiteX174" fmla="*/ 5757870 w 8170456"/>
              <a:gd name="connsiteY174" fmla="*/ 4525379 h 6455785"/>
              <a:gd name="connsiteX175" fmla="*/ 5748034 w 8170456"/>
              <a:gd name="connsiteY175" fmla="*/ 4523549 h 6455785"/>
              <a:gd name="connsiteX176" fmla="*/ 7707430 w 8170456"/>
              <a:gd name="connsiteY176" fmla="*/ 4680557 h 6455785"/>
              <a:gd name="connsiteX177" fmla="*/ 7712362 w 8170456"/>
              <a:gd name="connsiteY177" fmla="*/ 4683717 h 6455785"/>
              <a:gd name="connsiteX178" fmla="*/ 7724285 w 8170456"/>
              <a:gd name="connsiteY178" fmla="*/ 4686606 h 6455785"/>
              <a:gd name="connsiteX179" fmla="*/ 7713525 w 8170456"/>
              <a:gd name="connsiteY179" fmla="*/ 4682061 h 6455785"/>
              <a:gd name="connsiteX180" fmla="*/ 7707430 w 8170456"/>
              <a:gd name="connsiteY180" fmla="*/ 4680557 h 6455785"/>
              <a:gd name="connsiteX181" fmla="*/ 944744 w 8170456"/>
              <a:gd name="connsiteY181" fmla="*/ 3650254 h 6455785"/>
              <a:gd name="connsiteX182" fmla="*/ 936494 w 8170456"/>
              <a:gd name="connsiteY182" fmla="*/ 3668174 h 6455785"/>
              <a:gd name="connsiteX183" fmla="*/ 946861 w 8170456"/>
              <a:gd name="connsiteY183" fmla="*/ 3659634 h 6455785"/>
              <a:gd name="connsiteX184" fmla="*/ 946599 w 8170456"/>
              <a:gd name="connsiteY184" fmla="*/ 3651795 h 6455785"/>
              <a:gd name="connsiteX185" fmla="*/ 944744 w 8170456"/>
              <a:gd name="connsiteY185" fmla="*/ 3650254 h 6455785"/>
              <a:gd name="connsiteX186" fmla="*/ 7984926 w 8170456"/>
              <a:gd name="connsiteY186" fmla="*/ 4597578 h 6455785"/>
              <a:gd name="connsiteX187" fmla="*/ 7920946 w 8170456"/>
              <a:gd name="connsiteY187" fmla="*/ 4636080 h 6455785"/>
              <a:gd name="connsiteX188" fmla="*/ 7905545 w 8170456"/>
              <a:gd name="connsiteY188" fmla="*/ 4637323 h 6455785"/>
              <a:gd name="connsiteX189" fmla="*/ 7918665 w 8170456"/>
              <a:gd name="connsiteY189" fmla="*/ 4624082 h 6455785"/>
              <a:gd name="connsiteX190" fmla="*/ 7984926 w 8170456"/>
              <a:gd name="connsiteY190" fmla="*/ 4597578 h 6455785"/>
              <a:gd name="connsiteX191" fmla="*/ 1031855 w 8170456"/>
              <a:gd name="connsiteY191" fmla="*/ 3513746 h 6455785"/>
              <a:gd name="connsiteX192" fmla="*/ 1018649 w 8170456"/>
              <a:gd name="connsiteY192" fmla="*/ 3511811 h 6455785"/>
              <a:gd name="connsiteX193" fmla="*/ 1029424 w 8170456"/>
              <a:gd name="connsiteY193" fmla="*/ 3515396 h 6455785"/>
              <a:gd name="connsiteX194" fmla="*/ 1031855 w 8170456"/>
              <a:gd name="connsiteY194" fmla="*/ 3513746 h 6455785"/>
              <a:gd name="connsiteX195" fmla="*/ 1009747 w 8170456"/>
              <a:gd name="connsiteY195" fmla="*/ 3439041 h 6455785"/>
              <a:gd name="connsiteX196" fmla="*/ 1007859 w 8170456"/>
              <a:gd name="connsiteY196" fmla="*/ 3441895 h 6455785"/>
              <a:gd name="connsiteX197" fmla="*/ 985826 w 8170456"/>
              <a:gd name="connsiteY197" fmla="*/ 3479462 h 6455785"/>
              <a:gd name="connsiteX198" fmla="*/ 990896 w 8170456"/>
              <a:gd name="connsiteY198" fmla="*/ 3478145 h 6455785"/>
              <a:gd name="connsiteX199" fmla="*/ 1005215 w 8170456"/>
              <a:gd name="connsiteY199" fmla="*/ 3472736 h 6455785"/>
              <a:gd name="connsiteX200" fmla="*/ 1018721 w 8170456"/>
              <a:gd name="connsiteY200" fmla="*/ 3462357 h 6455785"/>
              <a:gd name="connsiteX201" fmla="*/ 1015571 w 8170456"/>
              <a:gd name="connsiteY201" fmla="*/ 3451981 h 6455785"/>
              <a:gd name="connsiteX202" fmla="*/ 1009747 w 8170456"/>
              <a:gd name="connsiteY202" fmla="*/ 3439041 h 6455785"/>
              <a:gd name="connsiteX203" fmla="*/ 954158 w 8170456"/>
              <a:gd name="connsiteY203" fmla="*/ 3208092 h 6455785"/>
              <a:gd name="connsiteX204" fmla="*/ 963038 w 8170456"/>
              <a:gd name="connsiteY204" fmla="*/ 3275184 h 6455785"/>
              <a:gd name="connsiteX205" fmla="*/ 967865 w 8170456"/>
              <a:gd name="connsiteY205" fmla="*/ 3305681 h 6455785"/>
              <a:gd name="connsiteX206" fmla="*/ 949544 w 8170456"/>
              <a:gd name="connsiteY206" fmla="*/ 3309809 h 6455785"/>
              <a:gd name="connsiteX207" fmla="*/ 953448 w 8170456"/>
              <a:gd name="connsiteY207" fmla="*/ 3214326 h 6455785"/>
              <a:gd name="connsiteX208" fmla="*/ 954158 w 8170456"/>
              <a:gd name="connsiteY208" fmla="*/ 3208092 h 6455785"/>
              <a:gd name="connsiteX209" fmla="*/ 1144482 w 8170456"/>
              <a:gd name="connsiteY209" fmla="*/ 3200196 h 6455785"/>
              <a:gd name="connsiteX210" fmla="*/ 1144041 w 8170456"/>
              <a:gd name="connsiteY210" fmla="*/ 3202673 h 6455785"/>
              <a:gd name="connsiteX211" fmla="*/ 1113233 w 8170456"/>
              <a:gd name="connsiteY211" fmla="*/ 3265000 h 6455785"/>
              <a:gd name="connsiteX212" fmla="*/ 1100993 w 8170456"/>
              <a:gd name="connsiteY212" fmla="*/ 3291346 h 6455785"/>
              <a:gd name="connsiteX213" fmla="*/ 1095592 w 8170456"/>
              <a:gd name="connsiteY213" fmla="*/ 3303827 h 6455785"/>
              <a:gd name="connsiteX214" fmla="*/ 1097064 w 8170456"/>
              <a:gd name="connsiteY214" fmla="*/ 3299130 h 6455785"/>
              <a:gd name="connsiteX215" fmla="*/ 1105437 w 8170456"/>
              <a:gd name="connsiteY215" fmla="*/ 3275718 h 6455785"/>
              <a:gd name="connsiteX216" fmla="*/ 1141491 w 8170456"/>
              <a:gd name="connsiteY216" fmla="*/ 3203621 h 6455785"/>
              <a:gd name="connsiteX217" fmla="*/ 1144482 w 8170456"/>
              <a:gd name="connsiteY217" fmla="*/ 3200196 h 6455785"/>
              <a:gd name="connsiteX218" fmla="*/ 1570542 w 8170456"/>
              <a:gd name="connsiteY218" fmla="*/ 2973985 h 6455785"/>
              <a:gd name="connsiteX219" fmla="*/ 1571546 w 8170456"/>
              <a:gd name="connsiteY219" fmla="*/ 2993686 h 6455785"/>
              <a:gd name="connsiteX220" fmla="*/ 1576768 w 8170456"/>
              <a:gd name="connsiteY220" fmla="*/ 2981312 h 6455785"/>
              <a:gd name="connsiteX221" fmla="*/ 1572901 w 8170456"/>
              <a:gd name="connsiteY221" fmla="*/ 2974489 h 6455785"/>
              <a:gd name="connsiteX222" fmla="*/ 1570542 w 8170456"/>
              <a:gd name="connsiteY222" fmla="*/ 2973985 h 6455785"/>
              <a:gd name="connsiteX223" fmla="*/ 1569170 w 8170456"/>
              <a:gd name="connsiteY223" fmla="*/ 2792841 h 6455785"/>
              <a:gd name="connsiteX224" fmla="*/ 1569293 w 8170456"/>
              <a:gd name="connsiteY224" fmla="*/ 2795161 h 6455785"/>
              <a:gd name="connsiteX225" fmla="*/ 1570346 w 8170456"/>
              <a:gd name="connsiteY225" fmla="*/ 2814736 h 6455785"/>
              <a:gd name="connsiteX226" fmla="*/ 1570428 w 8170456"/>
              <a:gd name="connsiteY226" fmla="*/ 2817277 h 6455785"/>
              <a:gd name="connsiteX227" fmla="*/ 1583004 w 8170456"/>
              <a:gd name="connsiteY227" fmla="*/ 2815232 h 6455785"/>
              <a:gd name="connsiteX228" fmla="*/ 1579473 w 8170456"/>
              <a:gd name="connsiteY228" fmla="*/ 2802156 h 6455785"/>
              <a:gd name="connsiteX229" fmla="*/ 1569170 w 8170456"/>
              <a:gd name="connsiteY229" fmla="*/ 2792841 h 6455785"/>
              <a:gd name="connsiteX230" fmla="*/ 1530154 w 8170456"/>
              <a:gd name="connsiteY230" fmla="*/ 2756717 h 6455785"/>
              <a:gd name="connsiteX231" fmla="*/ 1529805 w 8170456"/>
              <a:gd name="connsiteY231" fmla="*/ 2760121 h 6455785"/>
              <a:gd name="connsiteX232" fmla="*/ 1527036 w 8170456"/>
              <a:gd name="connsiteY232" fmla="*/ 2817661 h 6455785"/>
              <a:gd name="connsiteX233" fmla="*/ 1530259 w 8170456"/>
              <a:gd name="connsiteY233" fmla="*/ 2817965 h 6455785"/>
              <a:gd name="connsiteX234" fmla="*/ 1543029 w 8170456"/>
              <a:gd name="connsiteY234" fmla="*/ 2818674 h 6455785"/>
              <a:gd name="connsiteX235" fmla="*/ 1544254 w 8170456"/>
              <a:gd name="connsiteY235" fmla="*/ 2815515 h 6455785"/>
              <a:gd name="connsiteX236" fmla="*/ 1556605 w 8170456"/>
              <a:gd name="connsiteY236" fmla="*/ 2781026 h 6455785"/>
              <a:gd name="connsiteX237" fmla="*/ 1541316 w 8170456"/>
              <a:gd name="connsiteY237" fmla="*/ 2765479 h 6455785"/>
              <a:gd name="connsiteX238" fmla="*/ 1530154 w 8170456"/>
              <a:gd name="connsiteY238" fmla="*/ 2756717 h 6455785"/>
              <a:gd name="connsiteX239" fmla="*/ 1373778 w 8170456"/>
              <a:gd name="connsiteY239" fmla="*/ 2577904 h 6455785"/>
              <a:gd name="connsiteX240" fmla="*/ 1412766 w 8170456"/>
              <a:gd name="connsiteY240" fmla="*/ 2633223 h 6455785"/>
              <a:gd name="connsiteX241" fmla="*/ 1431189 w 8170456"/>
              <a:gd name="connsiteY241" fmla="*/ 2658000 h 6455785"/>
              <a:gd name="connsiteX242" fmla="*/ 1416873 w 8170456"/>
              <a:gd name="connsiteY242" fmla="*/ 2670156 h 6455785"/>
              <a:gd name="connsiteX243" fmla="*/ 1376040 w 8170456"/>
              <a:gd name="connsiteY243" fmla="*/ 2583756 h 6455785"/>
              <a:gd name="connsiteX244" fmla="*/ 1373778 w 8170456"/>
              <a:gd name="connsiteY244" fmla="*/ 2577904 h 6455785"/>
              <a:gd name="connsiteX245" fmla="*/ 7339362 w 8170456"/>
              <a:gd name="connsiteY245" fmla="*/ 3399178 h 6455785"/>
              <a:gd name="connsiteX246" fmla="*/ 7335824 w 8170456"/>
              <a:gd name="connsiteY246" fmla="*/ 3398986 h 6455785"/>
              <a:gd name="connsiteX247" fmla="*/ 7338619 w 8170456"/>
              <a:gd name="connsiteY247" fmla="*/ 3400533 h 6455785"/>
              <a:gd name="connsiteX248" fmla="*/ 7338923 w 8170456"/>
              <a:gd name="connsiteY248" fmla="*/ 3400602 h 6455785"/>
              <a:gd name="connsiteX249" fmla="*/ 7331189 w 8170456"/>
              <a:gd name="connsiteY249" fmla="*/ 3425604 h 6455785"/>
              <a:gd name="connsiteX250" fmla="*/ 7338324 w 8170456"/>
              <a:gd name="connsiteY250" fmla="*/ 3437817 h 6455785"/>
              <a:gd name="connsiteX251" fmla="*/ 7351647 w 8170456"/>
              <a:gd name="connsiteY251" fmla="*/ 3435321 h 6455785"/>
              <a:gd name="connsiteX252" fmla="*/ 7361676 w 8170456"/>
              <a:gd name="connsiteY252" fmla="*/ 3429746 h 6455785"/>
              <a:gd name="connsiteX253" fmla="*/ 7384769 w 8170456"/>
              <a:gd name="connsiteY253" fmla="*/ 3423741 h 6455785"/>
              <a:gd name="connsiteX254" fmla="*/ 7366733 w 8170456"/>
              <a:gd name="connsiteY254" fmla="*/ 3411913 h 6455785"/>
              <a:gd name="connsiteX255" fmla="*/ 7348910 w 8170456"/>
              <a:gd name="connsiteY255" fmla="*/ 3402858 h 6455785"/>
              <a:gd name="connsiteX256" fmla="*/ 7338923 w 8170456"/>
              <a:gd name="connsiteY256" fmla="*/ 3400602 h 6455785"/>
              <a:gd name="connsiteX257" fmla="*/ 7339362 w 8170456"/>
              <a:gd name="connsiteY257" fmla="*/ 3399178 h 6455785"/>
              <a:gd name="connsiteX258" fmla="*/ 1538724 w 8170456"/>
              <a:gd name="connsiteY258" fmla="*/ 2482624 h 6455785"/>
              <a:gd name="connsiteX259" fmla="*/ 1539482 w 8170456"/>
              <a:gd name="connsiteY259" fmla="*/ 2485023 h 6455785"/>
              <a:gd name="connsiteX260" fmla="*/ 1541100 w 8170456"/>
              <a:gd name="connsiteY260" fmla="*/ 2554530 h 6455785"/>
              <a:gd name="connsiteX261" fmla="*/ 1542478 w 8170456"/>
              <a:gd name="connsiteY261" fmla="*/ 2583547 h 6455785"/>
              <a:gd name="connsiteX262" fmla="*/ 1543483 w 8170456"/>
              <a:gd name="connsiteY262" fmla="*/ 2597109 h 6455785"/>
              <a:gd name="connsiteX263" fmla="*/ 1542608 w 8170456"/>
              <a:gd name="connsiteY263" fmla="*/ 2592266 h 6455785"/>
              <a:gd name="connsiteX264" fmla="*/ 1539166 w 8170456"/>
              <a:gd name="connsiteY264" fmla="*/ 2567641 h 6455785"/>
              <a:gd name="connsiteX265" fmla="*/ 1537663 w 8170456"/>
              <a:gd name="connsiteY265" fmla="*/ 2487045 h 6455785"/>
              <a:gd name="connsiteX266" fmla="*/ 1538724 w 8170456"/>
              <a:gd name="connsiteY266" fmla="*/ 2482624 h 6455785"/>
              <a:gd name="connsiteX267" fmla="*/ 7360426 w 8170456"/>
              <a:gd name="connsiteY267" fmla="*/ 3331077 h 6455785"/>
              <a:gd name="connsiteX268" fmla="*/ 7359507 w 8170456"/>
              <a:gd name="connsiteY268" fmla="*/ 3332140 h 6455785"/>
              <a:gd name="connsiteX269" fmla="*/ 7359846 w 8170456"/>
              <a:gd name="connsiteY269" fmla="*/ 3332953 h 6455785"/>
              <a:gd name="connsiteX270" fmla="*/ 7360426 w 8170456"/>
              <a:gd name="connsiteY270" fmla="*/ 3331077 h 6455785"/>
              <a:gd name="connsiteX271" fmla="*/ 1748138 w 8170456"/>
              <a:gd name="connsiteY271" fmla="*/ 2490478 h 6455785"/>
              <a:gd name="connsiteX272" fmla="*/ 1748917 w 8170456"/>
              <a:gd name="connsiteY272" fmla="*/ 2499150 h 6455785"/>
              <a:gd name="connsiteX273" fmla="*/ 1748947 w 8170456"/>
              <a:gd name="connsiteY273" fmla="*/ 2499574 h 6455785"/>
              <a:gd name="connsiteX274" fmla="*/ 1748225 w 8170456"/>
              <a:gd name="connsiteY274" fmla="*/ 2491900 h 6455785"/>
              <a:gd name="connsiteX275" fmla="*/ 1748138 w 8170456"/>
              <a:gd name="connsiteY275" fmla="*/ 2490478 h 6455785"/>
              <a:gd name="connsiteX276" fmla="*/ 1775562 w 8170456"/>
              <a:gd name="connsiteY276" fmla="*/ 2473089 h 6455785"/>
              <a:gd name="connsiteX277" fmla="*/ 1743284 w 8170456"/>
              <a:gd name="connsiteY277" fmla="*/ 2472589 h 6455785"/>
              <a:gd name="connsiteX278" fmla="*/ 1746168 w 8170456"/>
              <a:gd name="connsiteY278" fmla="*/ 2493619 h 6455785"/>
              <a:gd name="connsiteX279" fmla="*/ 1749631 w 8170456"/>
              <a:gd name="connsiteY279" fmla="*/ 2509359 h 6455785"/>
              <a:gd name="connsiteX280" fmla="*/ 1748947 w 8170456"/>
              <a:gd name="connsiteY280" fmla="*/ 2499574 h 6455785"/>
              <a:gd name="connsiteX281" fmla="*/ 1750113 w 8170456"/>
              <a:gd name="connsiteY281" fmla="*/ 2511976 h 6455785"/>
              <a:gd name="connsiteX282" fmla="*/ 1754733 w 8170456"/>
              <a:gd name="connsiteY282" fmla="*/ 2559263 h 6455785"/>
              <a:gd name="connsiteX283" fmla="*/ 1775562 w 8170456"/>
              <a:gd name="connsiteY283" fmla="*/ 2473089 h 6455785"/>
              <a:gd name="connsiteX284" fmla="*/ 1836129 w 8170456"/>
              <a:gd name="connsiteY284" fmla="*/ 2474858 h 6455785"/>
              <a:gd name="connsiteX285" fmla="*/ 1828629 w 8170456"/>
              <a:gd name="connsiteY285" fmla="*/ 2474472 h 6455785"/>
              <a:gd name="connsiteX286" fmla="*/ 1829292 w 8170456"/>
              <a:gd name="connsiteY286" fmla="*/ 2488618 h 6455785"/>
              <a:gd name="connsiteX287" fmla="*/ 1829957 w 8170456"/>
              <a:gd name="connsiteY287" fmla="*/ 2503385 h 6455785"/>
              <a:gd name="connsiteX288" fmla="*/ 1836129 w 8170456"/>
              <a:gd name="connsiteY288" fmla="*/ 2474858 h 6455785"/>
              <a:gd name="connsiteX289" fmla="*/ 7408819 w 8170456"/>
              <a:gd name="connsiteY289" fmla="*/ 3267922 h 6455785"/>
              <a:gd name="connsiteX290" fmla="*/ 7371676 w 8170456"/>
              <a:gd name="connsiteY290" fmla="*/ 3262883 h 6455785"/>
              <a:gd name="connsiteX291" fmla="*/ 7360469 w 8170456"/>
              <a:gd name="connsiteY291" fmla="*/ 3278079 h 6455785"/>
              <a:gd name="connsiteX292" fmla="*/ 7367984 w 8170456"/>
              <a:gd name="connsiteY292" fmla="*/ 3275363 h 6455785"/>
              <a:gd name="connsiteX293" fmla="*/ 7415671 w 8170456"/>
              <a:gd name="connsiteY293" fmla="*/ 3272375 h 6455785"/>
              <a:gd name="connsiteX294" fmla="*/ 7416232 w 8170456"/>
              <a:gd name="connsiteY294" fmla="*/ 3272124 h 6455785"/>
              <a:gd name="connsiteX295" fmla="*/ 7408819 w 8170456"/>
              <a:gd name="connsiteY295" fmla="*/ 3267922 h 6455785"/>
              <a:gd name="connsiteX296" fmla="*/ 1711662 w 8170456"/>
              <a:gd name="connsiteY296" fmla="*/ 2415911 h 6455785"/>
              <a:gd name="connsiteX297" fmla="*/ 1715820 w 8170456"/>
              <a:gd name="connsiteY297" fmla="*/ 2433798 h 6455785"/>
              <a:gd name="connsiteX298" fmla="*/ 1717768 w 8170456"/>
              <a:gd name="connsiteY298" fmla="*/ 2446644 h 6455785"/>
              <a:gd name="connsiteX299" fmla="*/ 1724243 w 8170456"/>
              <a:gd name="connsiteY299" fmla="*/ 2423958 h 6455785"/>
              <a:gd name="connsiteX300" fmla="*/ 1711662 w 8170456"/>
              <a:gd name="connsiteY300" fmla="*/ 2415911 h 6455785"/>
              <a:gd name="connsiteX301" fmla="*/ 7376011 w 8170456"/>
              <a:gd name="connsiteY301" fmla="*/ 3063475 h 6455785"/>
              <a:gd name="connsiteX302" fmla="*/ 7359722 w 8170456"/>
              <a:gd name="connsiteY302" fmla="*/ 3072132 h 6455785"/>
              <a:gd name="connsiteX303" fmla="*/ 7360138 w 8170456"/>
              <a:gd name="connsiteY303" fmla="*/ 3096144 h 6455785"/>
              <a:gd name="connsiteX304" fmla="*/ 7362021 w 8170456"/>
              <a:gd name="connsiteY304" fmla="*/ 3113466 h 6455785"/>
              <a:gd name="connsiteX305" fmla="*/ 7385589 w 8170456"/>
              <a:gd name="connsiteY305" fmla="*/ 3100636 h 6455785"/>
              <a:gd name="connsiteX306" fmla="*/ 7402844 w 8170456"/>
              <a:gd name="connsiteY306" fmla="*/ 3091278 h 6455785"/>
              <a:gd name="connsiteX307" fmla="*/ 7425278 w 8170456"/>
              <a:gd name="connsiteY307" fmla="*/ 3079661 h 6455785"/>
              <a:gd name="connsiteX308" fmla="*/ 7411734 w 8170456"/>
              <a:gd name="connsiteY308" fmla="*/ 3075709 h 6455785"/>
              <a:gd name="connsiteX309" fmla="*/ 7376011 w 8170456"/>
              <a:gd name="connsiteY309" fmla="*/ 3063475 h 6455785"/>
              <a:gd name="connsiteX310" fmla="*/ 1845830 w 8170456"/>
              <a:gd name="connsiteY310" fmla="*/ 2206492 h 6455785"/>
              <a:gd name="connsiteX311" fmla="*/ 1846585 w 8170456"/>
              <a:gd name="connsiteY311" fmla="*/ 2206655 h 6455785"/>
              <a:gd name="connsiteX312" fmla="*/ 1848424 w 8170456"/>
              <a:gd name="connsiteY312" fmla="*/ 2220032 h 6455785"/>
              <a:gd name="connsiteX313" fmla="*/ 1848318 w 8170456"/>
              <a:gd name="connsiteY313" fmla="*/ 2225692 h 6455785"/>
              <a:gd name="connsiteX314" fmla="*/ 1845591 w 8170456"/>
              <a:gd name="connsiteY314" fmla="*/ 2227040 h 6455785"/>
              <a:gd name="connsiteX315" fmla="*/ 1835034 w 8170456"/>
              <a:gd name="connsiteY315" fmla="*/ 2233005 h 6455785"/>
              <a:gd name="connsiteX316" fmla="*/ 1812095 w 8170456"/>
              <a:gd name="connsiteY316" fmla="*/ 2244145 h 6455785"/>
              <a:gd name="connsiteX317" fmla="*/ 1802322 w 8170456"/>
              <a:gd name="connsiteY317" fmla="*/ 2244777 h 6455785"/>
              <a:gd name="connsiteX318" fmla="*/ 1754438 w 8170456"/>
              <a:gd name="connsiteY318" fmla="*/ 2234507 h 6455785"/>
              <a:gd name="connsiteX319" fmla="*/ 1784528 w 8170456"/>
              <a:gd name="connsiteY319" fmla="*/ 2212156 h 6455785"/>
              <a:gd name="connsiteX320" fmla="*/ 1845830 w 8170456"/>
              <a:gd name="connsiteY320" fmla="*/ 2206492 h 6455785"/>
              <a:gd name="connsiteX321" fmla="*/ 2169317 w 8170456"/>
              <a:gd name="connsiteY321" fmla="*/ 1847512 h 6455785"/>
              <a:gd name="connsiteX322" fmla="*/ 2170321 w 8170456"/>
              <a:gd name="connsiteY322" fmla="*/ 1867214 h 6455785"/>
              <a:gd name="connsiteX323" fmla="*/ 2175543 w 8170456"/>
              <a:gd name="connsiteY323" fmla="*/ 1854840 h 6455785"/>
              <a:gd name="connsiteX324" fmla="*/ 2171676 w 8170456"/>
              <a:gd name="connsiteY324" fmla="*/ 1848017 h 6455785"/>
              <a:gd name="connsiteX325" fmla="*/ 2169317 w 8170456"/>
              <a:gd name="connsiteY325" fmla="*/ 1847512 h 6455785"/>
              <a:gd name="connsiteX326" fmla="*/ 2167945 w 8170456"/>
              <a:gd name="connsiteY326" fmla="*/ 1666369 h 6455785"/>
              <a:gd name="connsiteX327" fmla="*/ 2168068 w 8170456"/>
              <a:gd name="connsiteY327" fmla="*/ 1668689 h 6455785"/>
              <a:gd name="connsiteX328" fmla="*/ 2169121 w 8170456"/>
              <a:gd name="connsiteY328" fmla="*/ 1688264 h 6455785"/>
              <a:gd name="connsiteX329" fmla="*/ 2169203 w 8170456"/>
              <a:gd name="connsiteY329" fmla="*/ 1690805 h 6455785"/>
              <a:gd name="connsiteX330" fmla="*/ 2181780 w 8170456"/>
              <a:gd name="connsiteY330" fmla="*/ 1688760 h 6455785"/>
              <a:gd name="connsiteX331" fmla="*/ 2178248 w 8170456"/>
              <a:gd name="connsiteY331" fmla="*/ 1675684 h 6455785"/>
              <a:gd name="connsiteX332" fmla="*/ 2167945 w 8170456"/>
              <a:gd name="connsiteY332" fmla="*/ 1666369 h 6455785"/>
              <a:gd name="connsiteX333" fmla="*/ 2128930 w 8170456"/>
              <a:gd name="connsiteY333" fmla="*/ 1630245 h 6455785"/>
              <a:gd name="connsiteX334" fmla="*/ 2128580 w 8170456"/>
              <a:gd name="connsiteY334" fmla="*/ 1633648 h 6455785"/>
              <a:gd name="connsiteX335" fmla="*/ 2125812 w 8170456"/>
              <a:gd name="connsiteY335" fmla="*/ 1691189 h 6455785"/>
              <a:gd name="connsiteX336" fmla="*/ 2129035 w 8170456"/>
              <a:gd name="connsiteY336" fmla="*/ 1691492 h 6455785"/>
              <a:gd name="connsiteX337" fmla="*/ 2141804 w 8170456"/>
              <a:gd name="connsiteY337" fmla="*/ 1692202 h 6455785"/>
              <a:gd name="connsiteX338" fmla="*/ 2143029 w 8170456"/>
              <a:gd name="connsiteY338" fmla="*/ 1689043 h 6455785"/>
              <a:gd name="connsiteX339" fmla="*/ 2155380 w 8170456"/>
              <a:gd name="connsiteY339" fmla="*/ 1654554 h 6455785"/>
              <a:gd name="connsiteX340" fmla="*/ 2140091 w 8170456"/>
              <a:gd name="connsiteY340" fmla="*/ 1639007 h 6455785"/>
              <a:gd name="connsiteX341" fmla="*/ 2128930 w 8170456"/>
              <a:gd name="connsiteY341" fmla="*/ 1630245 h 6455785"/>
              <a:gd name="connsiteX342" fmla="*/ 7508637 w 8170456"/>
              <a:gd name="connsiteY342" fmla="*/ 2392549 h 6455785"/>
              <a:gd name="connsiteX343" fmla="*/ 7496248 w 8170456"/>
              <a:gd name="connsiteY343" fmla="*/ 2396376 h 6455785"/>
              <a:gd name="connsiteX344" fmla="*/ 7498372 w 8170456"/>
              <a:gd name="connsiteY344" fmla="*/ 2393192 h 6455785"/>
              <a:gd name="connsiteX345" fmla="*/ 7508637 w 8170456"/>
              <a:gd name="connsiteY345" fmla="*/ 2392549 h 6455785"/>
              <a:gd name="connsiteX346" fmla="*/ 1972553 w 8170456"/>
              <a:gd name="connsiteY346" fmla="*/ 1451432 h 6455785"/>
              <a:gd name="connsiteX347" fmla="*/ 2011541 w 8170456"/>
              <a:gd name="connsiteY347" fmla="*/ 1506751 h 6455785"/>
              <a:gd name="connsiteX348" fmla="*/ 2029964 w 8170456"/>
              <a:gd name="connsiteY348" fmla="*/ 1531529 h 6455785"/>
              <a:gd name="connsiteX349" fmla="*/ 2015648 w 8170456"/>
              <a:gd name="connsiteY349" fmla="*/ 1543684 h 6455785"/>
              <a:gd name="connsiteX350" fmla="*/ 1974815 w 8170456"/>
              <a:gd name="connsiteY350" fmla="*/ 1457284 h 6455785"/>
              <a:gd name="connsiteX351" fmla="*/ 1972553 w 8170456"/>
              <a:gd name="connsiteY351" fmla="*/ 1451432 h 6455785"/>
              <a:gd name="connsiteX352" fmla="*/ 2137499 w 8170456"/>
              <a:gd name="connsiteY352" fmla="*/ 1356152 h 6455785"/>
              <a:gd name="connsiteX353" fmla="*/ 2138257 w 8170456"/>
              <a:gd name="connsiteY353" fmla="*/ 1358551 h 6455785"/>
              <a:gd name="connsiteX354" fmla="*/ 2139876 w 8170456"/>
              <a:gd name="connsiteY354" fmla="*/ 1428058 h 6455785"/>
              <a:gd name="connsiteX355" fmla="*/ 2141253 w 8170456"/>
              <a:gd name="connsiteY355" fmla="*/ 1457075 h 6455785"/>
              <a:gd name="connsiteX356" fmla="*/ 2142258 w 8170456"/>
              <a:gd name="connsiteY356" fmla="*/ 1470637 h 6455785"/>
              <a:gd name="connsiteX357" fmla="*/ 2141383 w 8170456"/>
              <a:gd name="connsiteY357" fmla="*/ 1465793 h 6455785"/>
              <a:gd name="connsiteX358" fmla="*/ 2137941 w 8170456"/>
              <a:gd name="connsiteY358" fmla="*/ 1441169 h 6455785"/>
              <a:gd name="connsiteX359" fmla="*/ 2136438 w 8170456"/>
              <a:gd name="connsiteY359" fmla="*/ 1360573 h 6455785"/>
              <a:gd name="connsiteX360" fmla="*/ 2137499 w 8170456"/>
              <a:gd name="connsiteY360" fmla="*/ 1356152 h 6455785"/>
              <a:gd name="connsiteX361" fmla="*/ 3121181 w 8170456"/>
              <a:gd name="connsiteY361" fmla="*/ 1481998 h 6455785"/>
              <a:gd name="connsiteX362" fmla="*/ 3118015 w 8170456"/>
              <a:gd name="connsiteY362" fmla="*/ 1484490 h 6455785"/>
              <a:gd name="connsiteX363" fmla="*/ 3106594 w 8170456"/>
              <a:gd name="connsiteY363" fmla="*/ 1503732 h 6455785"/>
              <a:gd name="connsiteX364" fmla="*/ 3114989 w 8170456"/>
              <a:gd name="connsiteY364" fmla="*/ 1511318 h 6455785"/>
              <a:gd name="connsiteX365" fmla="*/ 3121181 w 8170456"/>
              <a:gd name="connsiteY365" fmla="*/ 1481998 h 6455785"/>
              <a:gd name="connsiteX366" fmla="*/ 2346913 w 8170456"/>
              <a:gd name="connsiteY366" fmla="*/ 1364006 h 6455785"/>
              <a:gd name="connsiteX367" fmla="*/ 2347692 w 8170456"/>
              <a:gd name="connsiteY367" fmla="*/ 1372678 h 6455785"/>
              <a:gd name="connsiteX368" fmla="*/ 2347722 w 8170456"/>
              <a:gd name="connsiteY368" fmla="*/ 1373102 h 6455785"/>
              <a:gd name="connsiteX369" fmla="*/ 2347000 w 8170456"/>
              <a:gd name="connsiteY369" fmla="*/ 1365428 h 6455785"/>
              <a:gd name="connsiteX370" fmla="*/ 2346913 w 8170456"/>
              <a:gd name="connsiteY370" fmla="*/ 1364006 h 6455785"/>
              <a:gd name="connsiteX371" fmla="*/ 3147301 w 8170456"/>
              <a:gd name="connsiteY371" fmla="*/ 1466821 h 6455785"/>
              <a:gd name="connsiteX372" fmla="*/ 3144573 w 8170456"/>
              <a:gd name="connsiteY372" fmla="*/ 1467276 h 6455785"/>
              <a:gd name="connsiteX373" fmla="*/ 3144608 w 8170456"/>
              <a:gd name="connsiteY373" fmla="*/ 1468188 h 6455785"/>
              <a:gd name="connsiteX374" fmla="*/ 3146438 w 8170456"/>
              <a:gd name="connsiteY374" fmla="*/ 1470684 h 6455785"/>
              <a:gd name="connsiteX375" fmla="*/ 3147301 w 8170456"/>
              <a:gd name="connsiteY375" fmla="*/ 1466821 h 6455785"/>
              <a:gd name="connsiteX376" fmla="*/ 7228485 w 8170456"/>
              <a:gd name="connsiteY376" fmla="*/ 2042988 h 6455785"/>
              <a:gd name="connsiteX377" fmla="*/ 7224947 w 8170456"/>
              <a:gd name="connsiteY377" fmla="*/ 2042796 h 6455785"/>
              <a:gd name="connsiteX378" fmla="*/ 7227741 w 8170456"/>
              <a:gd name="connsiteY378" fmla="*/ 2044343 h 6455785"/>
              <a:gd name="connsiteX379" fmla="*/ 7228045 w 8170456"/>
              <a:gd name="connsiteY379" fmla="*/ 2044413 h 6455785"/>
              <a:gd name="connsiteX380" fmla="*/ 7220312 w 8170456"/>
              <a:gd name="connsiteY380" fmla="*/ 2069414 h 6455785"/>
              <a:gd name="connsiteX381" fmla="*/ 7227446 w 8170456"/>
              <a:gd name="connsiteY381" fmla="*/ 2081627 h 6455785"/>
              <a:gd name="connsiteX382" fmla="*/ 7240769 w 8170456"/>
              <a:gd name="connsiteY382" fmla="*/ 2079131 h 6455785"/>
              <a:gd name="connsiteX383" fmla="*/ 7250798 w 8170456"/>
              <a:gd name="connsiteY383" fmla="*/ 2073557 h 6455785"/>
              <a:gd name="connsiteX384" fmla="*/ 7273892 w 8170456"/>
              <a:gd name="connsiteY384" fmla="*/ 2067551 h 6455785"/>
              <a:gd name="connsiteX385" fmla="*/ 7255855 w 8170456"/>
              <a:gd name="connsiteY385" fmla="*/ 2055723 h 6455785"/>
              <a:gd name="connsiteX386" fmla="*/ 7238033 w 8170456"/>
              <a:gd name="connsiteY386" fmla="*/ 2046668 h 6455785"/>
              <a:gd name="connsiteX387" fmla="*/ 7228045 w 8170456"/>
              <a:gd name="connsiteY387" fmla="*/ 2044413 h 6455785"/>
              <a:gd name="connsiteX388" fmla="*/ 7228485 w 8170456"/>
              <a:gd name="connsiteY388" fmla="*/ 2042988 h 6455785"/>
              <a:gd name="connsiteX389" fmla="*/ 3157831 w 8170456"/>
              <a:gd name="connsiteY389" fmla="*/ 1419721 h 6455785"/>
              <a:gd name="connsiteX390" fmla="*/ 3153909 w 8170456"/>
              <a:gd name="connsiteY390" fmla="*/ 1422809 h 6455785"/>
              <a:gd name="connsiteX391" fmla="*/ 3143246 w 8170456"/>
              <a:gd name="connsiteY391" fmla="*/ 1440771 h 6455785"/>
              <a:gd name="connsiteX392" fmla="*/ 3143401 w 8170456"/>
              <a:gd name="connsiteY392" fmla="*/ 1443003 h 6455785"/>
              <a:gd name="connsiteX393" fmla="*/ 3150885 w 8170456"/>
              <a:gd name="connsiteY393" fmla="*/ 1450789 h 6455785"/>
              <a:gd name="connsiteX394" fmla="*/ 3157831 w 8170456"/>
              <a:gd name="connsiteY394" fmla="*/ 1419721 h 6455785"/>
              <a:gd name="connsiteX395" fmla="*/ 7249548 w 8170456"/>
              <a:gd name="connsiteY395" fmla="*/ 1974887 h 6455785"/>
              <a:gd name="connsiteX396" fmla="*/ 7248629 w 8170456"/>
              <a:gd name="connsiteY396" fmla="*/ 1975950 h 6455785"/>
              <a:gd name="connsiteX397" fmla="*/ 7248969 w 8170456"/>
              <a:gd name="connsiteY397" fmla="*/ 1976764 h 6455785"/>
              <a:gd name="connsiteX398" fmla="*/ 7249548 w 8170456"/>
              <a:gd name="connsiteY398" fmla="*/ 1974887 h 6455785"/>
              <a:gd name="connsiteX399" fmla="*/ 7297942 w 8170456"/>
              <a:gd name="connsiteY399" fmla="*/ 1911732 h 6455785"/>
              <a:gd name="connsiteX400" fmla="*/ 7260799 w 8170456"/>
              <a:gd name="connsiteY400" fmla="*/ 1906693 h 6455785"/>
              <a:gd name="connsiteX401" fmla="*/ 7249591 w 8170456"/>
              <a:gd name="connsiteY401" fmla="*/ 1921889 h 6455785"/>
              <a:gd name="connsiteX402" fmla="*/ 7257106 w 8170456"/>
              <a:gd name="connsiteY402" fmla="*/ 1919173 h 6455785"/>
              <a:gd name="connsiteX403" fmla="*/ 7304793 w 8170456"/>
              <a:gd name="connsiteY403" fmla="*/ 1916185 h 6455785"/>
              <a:gd name="connsiteX404" fmla="*/ 7305355 w 8170456"/>
              <a:gd name="connsiteY404" fmla="*/ 1915934 h 6455785"/>
              <a:gd name="connsiteX405" fmla="*/ 7297942 w 8170456"/>
              <a:gd name="connsiteY405" fmla="*/ 1911732 h 6455785"/>
              <a:gd name="connsiteX406" fmla="*/ 2663603 w 8170456"/>
              <a:gd name="connsiteY406" fmla="*/ 1186181 h 6455785"/>
              <a:gd name="connsiteX407" fmla="*/ 2660804 w 8170456"/>
              <a:gd name="connsiteY407" fmla="*/ 1196954 h 6455785"/>
              <a:gd name="connsiteX408" fmla="*/ 2656828 w 8170456"/>
              <a:gd name="connsiteY408" fmla="*/ 1211881 h 6455785"/>
              <a:gd name="connsiteX409" fmla="*/ 2654404 w 8170456"/>
              <a:gd name="connsiteY409" fmla="*/ 1209279 h 6455785"/>
              <a:gd name="connsiteX410" fmla="*/ 2657268 w 8170456"/>
              <a:gd name="connsiteY410" fmla="*/ 1201962 h 6455785"/>
              <a:gd name="connsiteX411" fmla="*/ 2663603 w 8170456"/>
              <a:gd name="connsiteY411" fmla="*/ 1186181 h 6455785"/>
              <a:gd name="connsiteX412" fmla="*/ 2679949 w 8170456"/>
              <a:gd name="connsiteY412" fmla="*/ 1123150 h 6455785"/>
              <a:gd name="connsiteX413" fmla="*/ 2680308 w 8170456"/>
              <a:gd name="connsiteY413" fmla="*/ 1123627 h 6455785"/>
              <a:gd name="connsiteX414" fmla="*/ 2677187 w 8170456"/>
              <a:gd name="connsiteY414" fmla="*/ 1145663 h 6455785"/>
              <a:gd name="connsiteX415" fmla="*/ 2683035 w 8170456"/>
              <a:gd name="connsiteY415" fmla="*/ 1139188 h 6455785"/>
              <a:gd name="connsiteX416" fmla="*/ 2664877 w 8170456"/>
              <a:gd name="connsiteY416" fmla="*/ 1183006 h 6455785"/>
              <a:gd name="connsiteX417" fmla="*/ 2663603 w 8170456"/>
              <a:gd name="connsiteY417" fmla="*/ 1186181 h 6455785"/>
              <a:gd name="connsiteX418" fmla="*/ 2668669 w 8170456"/>
              <a:gd name="connsiteY418" fmla="*/ 1166679 h 6455785"/>
              <a:gd name="connsiteX419" fmla="*/ 2679949 w 8170456"/>
              <a:gd name="connsiteY419" fmla="*/ 1123150 h 6455785"/>
              <a:gd name="connsiteX420" fmla="*/ 3255495 w 8170456"/>
              <a:gd name="connsiteY420" fmla="*/ 1121958 h 6455785"/>
              <a:gd name="connsiteX421" fmla="*/ 3255205 w 8170456"/>
              <a:gd name="connsiteY421" fmla="*/ 1124781 h 6455785"/>
              <a:gd name="connsiteX422" fmla="*/ 3260027 w 8170456"/>
              <a:gd name="connsiteY422" fmla="*/ 1125516 h 6455785"/>
              <a:gd name="connsiteX423" fmla="*/ 3255495 w 8170456"/>
              <a:gd name="connsiteY423" fmla="*/ 1121958 h 6455785"/>
              <a:gd name="connsiteX424" fmla="*/ 7265133 w 8170456"/>
              <a:gd name="connsiteY424" fmla="*/ 1707285 h 6455785"/>
              <a:gd name="connsiteX425" fmla="*/ 7248845 w 8170456"/>
              <a:gd name="connsiteY425" fmla="*/ 1715942 h 6455785"/>
              <a:gd name="connsiteX426" fmla="*/ 7249261 w 8170456"/>
              <a:gd name="connsiteY426" fmla="*/ 1739954 h 6455785"/>
              <a:gd name="connsiteX427" fmla="*/ 7251144 w 8170456"/>
              <a:gd name="connsiteY427" fmla="*/ 1757275 h 6455785"/>
              <a:gd name="connsiteX428" fmla="*/ 7274712 w 8170456"/>
              <a:gd name="connsiteY428" fmla="*/ 1744447 h 6455785"/>
              <a:gd name="connsiteX429" fmla="*/ 7291967 w 8170456"/>
              <a:gd name="connsiteY429" fmla="*/ 1735088 h 6455785"/>
              <a:gd name="connsiteX430" fmla="*/ 7314401 w 8170456"/>
              <a:gd name="connsiteY430" fmla="*/ 1723471 h 6455785"/>
              <a:gd name="connsiteX431" fmla="*/ 7300857 w 8170456"/>
              <a:gd name="connsiteY431" fmla="*/ 1719519 h 6455785"/>
              <a:gd name="connsiteX432" fmla="*/ 7265133 w 8170456"/>
              <a:gd name="connsiteY432" fmla="*/ 1707285 h 6455785"/>
              <a:gd name="connsiteX433" fmla="*/ 2805283 w 8170456"/>
              <a:gd name="connsiteY433" fmla="*/ 1003817 h 6455785"/>
              <a:gd name="connsiteX434" fmla="*/ 2799097 w 8170456"/>
              <a:gd name="connsiteY434" fmla="*/ 1015212 h 6455785"/>
              <a:gd name="connsiteX435" fmla="*/ 2798390 w 8170456"/>
              <a:gd name="connsiteY435" fmla="*/ 1011450 h 6455785"/>
              <a:gd name="connsiteX436" fmla="*/ 2805283 w 8170456"/>
              <a:gd name="connsiteY436" fmla="*/ 1003817 h 6455785"/>
              <a:gd name="connsiteX437" fmla="*/ 2794108 w 8170456"/>
              <a:gd name="connsiteY437" fmla="*/ 988771 h 6455785"/>
              <a:gd name="connsiteX438" fmla="*/ 2798103 w 8170456"/>
              <a:gd name="connsiteY438" fmla="*/ 1009925 h 6455785"/>
              <a:gd name="connsiteX439" fmla="*/ 2798390 w 8170456"/>
              <a:gd name="connsiteY439" fmla="*/ 1011450 h 6455785"/>
              <a:gd name="connsiteX440" fmla="*/ 2683035 w 8170456"/>
              <a:gd name="connsiteY440" fmla="*/ 1139188 h 6455785"/>
              <a:gd name="connsiteX441" fmla="*/ 2688883 w 8170456"/>
              <a:gd name="connsiteY441" fmla="*/ 1125075 h 6455785"/>
              <a:gd name="connsiteX442" fmla="*/ 2733929 w 8170456"/>
              <a:gd name="connsiteY442" fmla="*/ 1033474 h 6455785"/>
              <a:gd name="connsiteX443" fmla="*/ 2794108 w 8170456"/>
              <a:gd name="connsiteY443" fmla="*/ 988771 h 6455785"/>
              <a:gd name="connsiteX444" fmla="*/ 3099118 w 8170456"/>
              <a:gd name="connsiteY444" fmla="*/ 943146 h 6455785"/>
              <a:gd name="connsiteX445" fmla="*/ 3138106 w 8170456"/>
              <a:gd name="connsiteY445" fmla="*/ 998464 h 6455785"/>
              <a:gd name="connsiteX446" fmla="*/ 3156530 w 8170456"/>
              <a:gd name="connsiteY446" fmla="*/ 1023242 h 6455785"/>
              <a:gd name="connsiteX447" fmla="*/ 3142214 w 8170456"/>
              <a:gd name="connsiteY447" fmla="*/ 1035397 h 6455785"/>
              <a:gd name="connsiteX448" fmla="*/ 3101380 w 8170456"/>
              <a:gd name="connsiteY448" fmla="*/ 948997 h 6455785"/>
              <a:gd name="connsiteX449" fmla="*/ 3099118 w 8170456"/>
              <a:gd name="connsiteY449" fmla="*/ 943146 h 6455785"/>
              <a:gd name="connsiteX450" fmla="*/ 3264064 w 8170456"/>
              <a:gd name="connsiteY450" fmla="*/ 847865 h 6455785"/>
              <a:gd name="connsiteX451" fmla="*/ 3264822 w 8170456"/>
              <a:gd name="connsiteY451" fmla="*/ 850264 h 6455785"/>
              <a:gd name="connsiteX452" fmla="*/ 3266441 w 8170456"/>
              <a:gd name="connsiteY452" fmla="*/ 919771 h 6455785"/>
              <a:gd name="connsiteX453" fmla="*/ 3267819 w 8170456"/>
              <a:gd name="connsiteY453" fmla="*/ 948788 h 6455785"/>
              <a:gd name="connsiteX454" fmla="*/ 3268824 w 8170456"/>
              <a:gd name="connsiteY454" fmla="*/ 962350 h 6455785"/>
              <a:gd name="connsiteX455" fmla="*/ 3267948 w 8170456"/>
              <a:gd name="connsiteY455" fmla="*/ 957506 h 6455785"/>
              <a:gd name="connsiteX456" fmla="*/ 3264506 w 8170456"/>
              <a:gd name="connsiteY456" fmla="*/ 932882 h 6455785"/>
              <a:gd name="connsiteX457" fmla="*/ 3263004 w 8170456"/>
              <a:gd name="connsiteY457" fmla="*/ 852287 h 6455785"/>
              <a:gd name="connsiteX458" fmla="*/ 3264064 w 8170456"/>
              <a:gd name="connsiteY458" fmla="*/ 847865 h 6455785"/>
              <a:gd name="connsiteX459" fmla="*/ 3473478 w 8170456"/>
              <a:gd name="connsiteY459" fmla="*/ 855719 h 6455785"/>
              <a:gd name="connsiteX460" fmla="*/ 3474258 w 8170456"/>
              <a:gd name="connsiteY460" fmla="*/ 864392 h 6455785"/>
              <a:gd name="connsiteX461" fmla="*/ 3474287 w 8170456"/>
              <a:gd name="connsiteY461" fmla="*/ 864815 h 6455785"/>
              <a:gd name="connsiteX462" fmla="*/ 3473566 w 8170456"/>
              <a:gd name="connsiteY462" fmla="*/ 857141 h 6455785"/>
              <a:gd name="connsiteX463" fmla="*/ 3473478 w 8170456"/>
              <a:gd name="connsiteY463" fmla="*/ 855719 h 6455785"/>
              <a:gd name="connsiteX464" fmla="*/ 4510404 w 8170456"/>
              <a:gd name="connsiteY464" fmla="*/ 982240 h 6455785"/>
              <a:gd name="connsiteX465" fmla="*/ 4500994 w 8170456"/>
              <a:gd name="connsiteY465" fmla="*/ 992822 h 6455785"/>
              <a:gd name="connsiteX466" fmla="*/ 4491150 w 8170456"/>
              <a:gd name="connsiteY466" fmla="*/ 1003850 h 6455785"/>
              <a:gd name="connsiteX467" fmla="*/ 4515499 w 8170456"/>
              <a:gd name="connsiteY467" fmla="*/ 987757 h 6455785"/>
              <a:gd name="connsiteX468" fmla="*/ 4510404 w 8170456"/>
              <a:gd name="connsiteY468" fmla="*/ 982240 h 6455785"/>
              <a:gd name="connsiteX469" fmla="*/ 4441642 w 8170456"/>
              <a:gd name="connsiteY469" fmla="*/ 937443 h 6455785"/>
              <a:gd name="connsiteX470" fmla="*/ 4436139 w 8170456"/>
              <a:gd name="connsiteY470" fmla="*/ 944191 h 6455785"/>
              <a:gd name="connsiteX471" fmla="*/ 4435865 w 8170456"/>
              <a:gd name="connsiteY471" fmla="*/ 944515 h 6455785"/>
              <a:gd name="connsiteX472" fmla="*/ 4440711 w 8170456"/>
              <a:gd name="connsiteY472" fmla="*/ 938520 h 6455785"/>
              <a:gd name="connsiteX473" fmla="*/ 4441642 w 8170456"/>
              <a:gd name="connsiteY473" fmla="*/ 937443 h 6455785"/>
              <a:gd name="connsiteX474" fmla="*/ 6155553 w 8170456"/>
              <a:gd name="connsiteY474" fmla="*/ 1181334 h 6455785"/>
              <a:gd name="connsiteX475" fmla="*/ 6154941 w 8170456"/>
              <a:gd name="connsiteY475" fmla="*/ 1182010 h 6455785"/>
              <a:gd name="connsiteX476" fmla="*/ 6154507 w 8170456"/>
              <a:gd name="connsiteY476" fmla="*/ 1185075 h 6455785"/>
              <a:gd name="connsiteX477" fmla="*/ 6157822 w 8170456"/>
              <a:gd name="connsiteY477" fmla="*/ 1182915 h 6455785"/>
              <a:gd name="connsiteX478" fmla="*/ 6155553 w 8170456"/>
              <a:gd name="connsiteY478" fmla="*/ 1181334 h 6455785"/>
              <a:gd name="connsiteX479" fmla="*/ 6128532 w 8170456"/>
              <a:gd name="connsiteY479" fmla="*/ 1175519 h 6455785"/>
              <a:gd name="connsiteX480" fmla="*/ 6124526 w 8170456"/>
              <a:gd name="connsiteY480" fmla="*/ 1175089 h 6455785"/>
              <a:gd name="connsiteX481" fmla="*/ 6102910 w 8170456"/>
              <a:gd name="connsiteY481" fmla="*/ 1180873 h 6455785"/>
              <a:gd name="connsiteX482" fmla="*/ 6103615 w 8170456"/>
              <a:gd name="connsiteY482" fmla="*/ 1192166 h 6455785"/>
              <a:gd name="connsiteX483" fmla="*/ 6128532 w 8170456"/>
              <a:gd name="connsiteY483" fmla="*/ 1175519 h 6455785"/>
              <a:gd name="connsiteX484" fmla="*/ 4450671 w 8170456"/>
              <a:gd name="connsiteY484" fmla="*/ 921255 h 6455785"/>
              <a:gd name="connsiteX485" fmla="*/ 4438039 w 8170456"/>
              <a:gd name="connsiteY485" fmla="*/ 938313 h 6455785"/>
              <a:gd name="connsiteX486" fmla="*/ 4429517 w 8170456"/>
              <a:gd name="connsiteY486" fmla="*/ 951992 h 6455785"/>
              <a:gd name="connsiteX487" fmla="*/ 4435865 w 8170456"/>
              <a:gd name="connsiteY487" fmla="*/ 944515 h 6455785"/>
              <a:gd name="connsiteX488" fmla="*/ 4428032 w 8170456"/>
              <a:gd name="connsiteY488" fmla="*/ 954201 h 6455785"/>
              <a:gd name="connsiteX489" fmla="*/ 4398293 w 8170456"/>
              <a:gd name="connsiteY489" fmla="*/ 991255 h 6455785"/>
              <a:gd name="connsiteX490" fmla="*/ 4473411 w 8170456"/>
              <a:gd name="connsiteY490" fmla="*/ 944167 h 6455785"/>
              <a:gd name="connsiteX491" fmla="*/ 4450671 w 8170456"/>
              <a:gd name="connsiteY491" fmla="*/ 921255 h 6455785"/>
              <a:gd name="connsiteX492" fmla="*/ 6353269 w 8170456"/>
              <a:gd name="connsiteY492" fmla="*/ 1195470 h 6455785"/>
              <a:gd name="connsiteX493" fmla="*/ 6340220 w 8170456"/>
              <a:gd name="connsiteY493" fmla="*/ 1210264 h 6455785"/>
              <a:gd name="connsiteX494" fmla="*/ 6352603 w 8170456"/>
              <a:gd name="connsiteY494" fmla="*/ 1205062 h 6455785"/>
              <a:gd name="connsiteX495" fmla="*/ 6354603 w 8170456"/>
              <a:gd name="connsiteY495" fmla="*/ 1197479 h 6455785"/>
              <a:gd name="connsiteX496" fmla="*/ 6353269 w 8170456"/>
              <a:gd name="connsiteY496" fmla="*/ 1195470 h 6455785"/>
              <a:gd name="connsiteX497" fmla="*/ 6198268 w 8170456"/>
              <a:gd name="connsiteY497" fmla="*/ 1156581 h 6455785"/>
              <a:gd name="connsiteX498" fmla="*/ 6193305 w 8170456"/>
              <a:gd name="connsiteY498" fmla="*/ 1156049 h 6455785"/>
              <a:gd name="connsiteX499" fmla="*/ 6173125 w 8170456"/>
              <a:gd name="connsiteY499" fmla="*/ 1161447 h 6455785"/>
              <a:gd name="connsiteX500" fmla="*/ 6171677 w 8170456"/>
              <a:gd name="connsiteY500" fmla="*/ 1163152 h 6455785"/>
              <a:gd name="connsiteX501" fmla="*/ 6171589 w 8170456"/>
              <a:gd name="connsiteY501" fmla="*/ 1173951 h 6455785"/>
              <a:gd name="connsiteX502" fmla="*/ 6198268 w 8170456"/>
              <a:gd name="connsiteY502" fmla="*/ 1156581 h 6455785"/>
              <a:gd name="connsiteX503" fmla="*/ 4467657 w 8170456"/>
              <a:gd name="connsiteY503" fmla="*/ 858614 h 6455785"/>
              <a:gd name="connsiteX504" fmla="*/ 4458132 w 8170456"/>
              <a:gd name="connsiteY504" fmla="*/ 874314 h 6455785"/>
              <a:gd name="connsiteX505" fmla="*/ 4450549 w 8170456"/>
              <a:gd name="connsiteY505" fmla="*/ 884865 h 6455785"/>
              <a:gd name="connsiteX506" fmla="*/ 4471034 w 8170456"/>
              <a:gd name="connsiteY506" fmla="*/ 873162 h 6455785"/>
              <a:gd name="connsiteX507" fmla="*/ 4467657 w 8170456"/>
              <a:gd name="connsiteY507" fmla="*/ 858614 h 6455785"/>
              <a:gd name="connsiteX508" fmla="*/ 4297331 w 8170456"/>
              <a:gd name="connsiteY508" fmla="*/ 785488 h 6455785"/>
              <a:gd name="connsiteX509" fmla="*/ 4296197 w 8170456"/>
              <a:gd name="connsiteY509" fmla="*/ 787734 h 6455785"/>
              <a:gd name="connsiteX510" fmla="*/ 4248784 w 8170456"/>
              <a:gd name="connsiteY510" fmla="*/ 838585 h 6455785"/>
              <a:gd name="connsiteX511" fmla="*/ 4229492 w 8170456"/>
              <a:gd name="connsiteY511" fmla="*/ 860305 h 6455785"/>
              <a:gd name="connsiteX512" fmla="*/ 4220734 w 8170456"/>
              <a:gd name="connsiteY512" fmla="*/ 870708 h 6455785"/>
              <a:gd name="connsiteX513" fmla="*/ 4223493 w 8170456"/>
              <a:gd name="connsiteY513" fmla="*/ 866632 h 6455785"/>
              <a:gd name="connsiteX514" fmla="*/ 4238238 w 8170456"/>
              <a:gd name="connsiteY514" fmla="*/ 846612 h 6455785"/>
              <a:gd name="connsiteX515" fmla="*/ 4293483 w 8170456"/>
              <a:gd name="connsiteY515" fmla="*/ 787909 h 6455785"/>
              <a:gd name="connsiteX516" fmla="*/ 4297331 w 8170456"/>
              <a:gd name="connsiteY516" fmla="*/ 785488 h 6455785"/>
              <a:gd name="connsiteX517" fmla="*/ 4112759 w 8170456"/>
              <a:gd name="connsiteY517" fmla="*/ 738382 h 6455785"/>
              <a:gd name="connsiteX518" fmla="*/ 4101993 w 8170456"/>
              <a:gd name="connsiteY518" fmla="*/ 805197 h 6455785"/>
              <a:gd name="connsiteX519" fmla="*/ 4097857 w 8170456"/>
              <a:gd name="connsiteY519" fmla="*/ 835795 h 6455785"/>
              <a:gd name="connsiteX520" fmla="*/ 4079122 w 8170456"/>
              <a:gd name="connsiteY520" fmla="*/ 834487 h 6455785"/>
              <a:gd name="connsiteX521" fmla="*/ 4110289 w 8170456"/>
              <a:gd name="connsiteY521" fmla="*/ 744148 h 6455785"/>
              <a:gd name="connsiteX522" fmla="*/ 4112759 w 8170456"/>
              <a:gd name="connsiteY522" fmla="*/ 738382 h 6455785"/>
              <a:gd name="connsiteX523" fmla="*/ 3790168 w 8170456"/>
              <a:gd name="connsiteY523" fmla="*/ 677894 h 6455785"/>
              <a:gd name="connsiteX524" fmla="*/ 3787370 w 8170456"/>
              <a:gd name="connsiteY524" fmla="*/ 688667 h 6455785"/>
              <a:gd name="connsiteX525" fmla="*/ 3783393 w 8170456"/>
              <a:gd name="connsiteY525" fmla="*/ 703594 h 6455785"/>
              <a:gd name="connsiteX526" fmla="*/ 3780970 w 8170456"/>
              <a:gd name="connsiteY526" fmla="*/ 700992 h 6455785"/>
              <a:gd name="connsiteX527" fmla="*/ 3783834 w 8170456"/>
              <a:gd name="connsiteY527" fmla="*/ 693675 h 6455785"/>
              <a:gd name="connsiteX528" fmla="*/ 3790168 w 8170456"/>
              <a:gd name="connsiteY528" fmla="*/ 677894 h 6455785"/>
              <a:gd name="connsiteX529" fmla="*/ 6478870 w 8170456"/>
              <a:gd name="connsiteY529" fmla="*/ 1064934 h 6455785"/>
              <a:gd name="connsiteX530" fmla="*/ 6477335 w 8170456"/>
              <a:gd name="connsiteY530" fmla="*/ 1066680 h 6455785"/>
              <a:gd name="connsiteX531" fmla="*/ 6464410 w 8170456"/>
              <a:gd name="connsiteY531" fmla="*/ 1081418 h 6455785"/>
              <a:gd name="connsiteX532" fmla="*/ 6462693 w 8170456"/>
              <a:gd name="connsiteY532" fmla="*/ 1083293 h 6455785"/>
              <a:gd name="connsiteX533" fmla="*/ 6473119 w 8170456"/>
              <a:gd name="connsiteY533" fmla="*/ 1090618 h 6455785"/>
              <a:gd name="connsiteX534" fmla="*/ 6479730 w 8170456"/>
              <a:gd name="connsiteY534" fmla="*/ 1078796 h 6455785"/>
              <a:gd name="connsiteX535" fmla="*/ 6478870 w 8170456"/>
              <a:gd name="connsiteY535" fmla="*/ 1064934 h 6455785"/>
              <a:gd name="connsiteX536" fmla="*/ 4626774 w 8170456"/>
              <a:gd name="connsiteY536" fmla="*/ 754555 h 6455785"/>
              <a:gd name="connsiteX537" fmla="*/ 4662162 w 8170456"/>
              <a:gd name="connsiteY537" fmla="*/ 763780 h 6455785"/>
              <a:gd name="connsiteX538" fmla="*/ 4709971 w 8170456"/>
              <a:gd name="connsiteY538" fmla="*/ 802566 h 6455785"/>
              <a:gd name="connsiteX539" fmla="*/ 4710397 w 8170456"/>
              <a:gd name="connsiteY539" fmla="*/ 803210 h 6455785"/>
              <a:gd name="connsiteX540" fmla="*/ 4702365 w 8170456"/>
              <a:gd name="connsiteY540" fmla="*/ 814064 h 6455785"/>
              <a:gd name="connsiteX541" fmla="*/ 4698334 w 8170456"/>
              <a:gd name="connsiteY541" fmla="*/ 818039 h 6455785"/>
              <a:gd name="connsiteX542" fmla="*/ 4695441 w 8170456"/>
              <a:gd name="connsiteY542" fmla="*/ 817098 h 6455785"/>
              <a:gd name="connsiteX543" fmla="*/ 4683721 w 8170456"/>
              <a:gd name="connsiteY543" fmla="*/ 813987 h 6455785"/>
              <a:gd name="connsiteX544" fmla="*/ 4659527 w 8170456"/>
              <a:gd name="connsiteY544" fmla="*/ 805927 h 6455785"/>
              <a:gd name="connsiteX545" fmla="*/ 4652095 w 8170456"/>
              <a:gd name="connsiteY545" fmla="*/ 799550 h 6455785"/>
              <a:gd name="connsiteX546" fmla="*/ 4625019 w 8170456"/>
              <a:gd name="connsiteY546" fmla="*/ 758743 h 6455785"/>
              <a:gd name="connsiteX547" fmla="*/ 4626774 w 8170456"/>
              <a:gd name="connsiteY547" fmla="*/ 754555 h 6455785"/>
              <a:gd name="connsiteX548" fmla="*/ 6476203 w 8170456"/>
              <a:gd name="connsiteY548" fmla="*/ 1011830 h 6455785"/>
              <a:gd name="connsiteX549" fmla="*/ 6473575 w 8170456"/>
              <a:gd name="connsiteY549" fmla="*/ 1014020 h 6455785"/>
              <a:gd name="connsiteX550" fmla="*/ 6431386 w 8170456"/>
              <a:gd name="connsiteY550" fmla="*/ 1053246 h 6455785"/>
              <a:gd name="connsiteX551" fmla="*/ 6433479 w 8170456"/>
              <a:gd name="connsiteY551" fmla="*/ 1055715 h 6455785"/>
              <a:gd name="connsiteX552" fmla="*/ 6442118 w 8170456"/>
              <a:gd name="connsiteY552" fmla="*/ 1065146 h 6455785"/>
              <a:gd name="connsiteX553" fmla="*/ 6445202 w 8170456"/>
              <a:gd name="connsiteY553" fmla="*/ 1063743 h 6455785"/>
              <a:gd name="connsiteX554" fmla="*/ 6478137 w 8170456"/>
              <a:gd name="connsiteY554" fmla="*/ 1047702 h 6455785"/>
              <a:gd name="connsiteX555" fmla="*/ 6478065 w 8170456"/>
              <a:gd name="connsiteY555" fmla="*/ 1025898 h 6455785"/>
              <a:gd name="connsiteX556" fmla="*/ 6476203 w 8170456"/>
              <a:gd name="connsiteY556" fmla="*/ 1011830 h 6455785"/>
              <a:gd name="connsiteX557" fmla="*/ 3806515 w 8170456"/>
              <a:gd name="connsiteY557" fmla="*/ 614863 h 6455785"/>
              <a:gd name="connsiteX558" fmla="*/ 3806873 w 8170456"/>
              <a:gd name="connsiteY558" fmla="*/ 615340 h 6455785"/>
              <a:gd name="connsiteX559" fmla="*/ 3803753 w 8170456"/>
              <a:gd name="connsiteY559" fmla="*/ 637376 h 6455785"/>
              <a:gd name="connsiteX560" fmla="*/ 3809601 w 8170456"/>
              <a:gd name="connsiteY560" fmla="*/ 630901 h 6455785"/>
              <a:gd name="connsiteX561" fmla="*/ 3791442 w 8170456"/>
              <a:gd name="connsiteY561" fmla="*/ 674719 h 6455785"/>
              <a:gd name="connsiteX562" fmla="*/ 3790168 w 8170456"/>
              <a:gd name="connsiteY562" fmla="*/ 677894 h 6455785"/>
              <a:gd name="connsiteX563" fmla="*/ 3795234 w 8170456"/>
              <a:gd name="connsiteY563" fmla="*/ 658392 h 6455785"/>
              <a:gd name="connsiteX564" fmla="*/ 3806515 w 8170456"/>
              <a:gd name="connsiteY564" fmla="*/ 614863 h 6455785"/>
              <a:gd name="connsiteX565" fmla="*/ 7168977 w 8170456"/>
              <a:gd name="connsiteY565" fmla="*/ 1067803 h 6455785"/>
              <a:gd name="connsiteX566" fmla="*/ 7159447 w 8170456"/>
              <a:gd name="connsiteY566" fmla="*/ 1073554 h 6455785"/>
              <a:gd name="connsiteX567" fmla="*/ 7146172 w 8170456"/>
              <a:gd name="connsiteY567" fmla="*/ 1081453 h 6455785"/>
              <a:gd name="connsiteX568" fmla="*/ 7146256 w 8170456"/>
              <a:gd name="connsiteY568" fmla="*/ 1077898 h 6455785"/>
              <a:gd name="connsiteX569" fmla="*/ 7153418 w 8170456"/>
              <a:gd name="connsiteY569" fmla="*/ 1074665 h 6455785"/>
              <a:gd name="connsiteX570" fmla="*/ 7168977 w 8170456"/>
              <a:gd name="connsiteY570" fmla="*/ 1067803 h 6455785"/>
              <a:gd name="connsiteX571" fmla="*/ 5192221 w 8170456"/>
              <a:gd name="connsiteY571" fmla="*/ 771828 h 6455785"/>
              <a:gd name="connsiteX572" fmla="*/ 5179172 w 8170456"/>
              <a:gd name="connsiteY572" fmla="*/ 786622 h 6455785"/>
              <a:gd name="connsiteX573" fmla="*/ 5191554 w 8170456"/>
              <a:gd name="connsiteY573" fmla="*/ 781420 h 6455785"/>
              <a:gd name="connsiteX574" fmla="*/ 5193555 w 8170456"/>
              <a:gd name="connsiteY574" fmla="*/ 773837 h 6455785"/>
              <a:gd name="connsiteX575" fmla="*/ 5192221 w 8170456"/>
              <a:gd name="connsiteY575" fmla="*/ 771828 h 6455785"/>
              <a:gd name="connsiteX576" fmla="*/ 7224715 w 8170456"/>
              <a:gd name="connsiteY576" fmla="*/ 1034138 h 6455785"/>
              <a:gd name="connsiteX577" fmla="*/ 7224638 w 8170456"/>
              <a:gd name="connsiteY577" fmla="*/ 1034730 h 6455785"/>
              <a:gd name="connsiteX578" fmla="*/ 7207009 w 8170456"/>
              <a:gd name="connsiteY578" fmla="*/ 1048312 h 6455785"/>
              <a:gd name="connsiteX579" fmla="*/ 7215715 w 8170456"/>
              <a:gd name="connsiteY579" fmla="*/ 1047767 h 6455785"/>
              <a:gd name="connsiteX580" fmla="*/ 7172107 w 8170456"/>
              <a:gd name="connsiteY580" fmla="*/ 1066422 h 6455785"/>
              <a:gd name="connsiteX581" fmla="*/ 7168977 w 8170456"/>
              <a:gd name="connsiteY581" fmla="*/ 1067803 h 6455785"/>
              <a:gd name="connsiteX582" fmla="*/ 7186228 w 8170456"/>
              <a:gd name="connsiteY582" fmla="*/ 1057394 h 6455785"/>
              <a:gd name="connsiteX583" fmla="*/ 7224715 w 8170456"/>
              <a:gd name="connsiteY583" fmla="*/ 1034138 h 6455785"/>
              <a:gd name="connsiteX584" fmla="*/ 6818178 w 8170456"/>
              <a:gd name="connsiteY584" fmla="*/ 973706 h 6455785"/>
              <a:gd name="connsiteX585" fmla="*/ 6812675 w 8170456"/>
              <a:gd name="connsiteY585" fmla="*/ 980455 h 6455785"/>
              <a:gd name="connsiteX586" fmla="*/ 6812400 w 8170456"/>
              <a:gd name="connsiteY586" fmla="*/ 980779 h 6455785"/>
              <a:gd name="connsiteX587" fmla="*/ 6817247 w 8170456"/>
              <a:gd name="connsiteY587" fmla="*/ 974785 h 6455785"/>
              <a:gd name="connsiteX588" fmla="*/ 6818178 w 8170456"/>
              <a:gd name="connsiteY588" fmla="*/ 973706 h 6455785"/>
              <a:gd name="connsiteX589" fmla="*/ 7397759 w 8170456"/>
              <a:gd name="connsiteY589" fmla="*/ 1036359 h 6455785"/>
              <a:gd name="connsiteX590" fmla="*/ 7385371 w 8170456"/>
              <a:gd name="connsiteY590" fmla="*/ 1040186 h 6455785"/>
              <a:gd name="connsiteX591" fmla="*/ 7387494 w 8170456"/>
              <a:gd name="connsiteY591" fmla="*/ 1037002 h 6455785"/>
              <a:gd name="connsiteX592" fmla="*/ 7397759 w 8170456"/>
              <a:gd name="connsiteY592" fmla="*/ 1036359 h 6455785"/>
              <a:gd name="connsiteX593" fmla="*/ 7400279 w 8170456"/>
              <a:gd name="connsiteY593" fmla="*/ 1017787 h 6455785"/>
              <a:gd name="connsiteX594" fmla="*/ 7388354 w 8170456"/>
              <a:gd name="connsiteY594" fmla="*/ 1035710 h 6455785"/>
              <a:gd name="connsiteX595" fmla="*/ 7387494 w 8170456"/>
              <a:gd name="connsiteY595" fmla="*/ 1037002 h 6455785"/>
              <a:gd name="connsiteX596" fmla="*/ 7215715 w 8170456"/>
              <a:gd name="connsiteY596" fmla="*/ 1047767 h 6455785"/>
              <a:gd name="connsiteX597" fmla="*/ 7229761 w 8170456"/>
              <a:gd name="connsiteY597" fmla="*/ 1041758 h 6455785"/>
              <a:gd name="connsiteX598" fmla="*/ 7325993 w 8170456"/>
              <a:gd name="connsiteY598" fmla="*/ 1007711 h 6455785"/>
              <a:gd name="connsiteX599" fmla="*/ 7400279 w 8170456"/>
              <a:gd name="connsiteY599" fmla="*/ 1017787 h 6455785"/>
              <a:gd name="connsiteX600" fmla="*/ 3931849 w 8170456"/>
              <a:gd name="connsiteY600" fmla="*/ 495530 h 6455785"/>
              <a:gd name="connsiteX601" fmla="*/ 3925662 w 8170456"/>
              <a:gd name="connsiteY601" fmla="*/ 506925 h 6455785"/>
              <a:gd name="connsiteX602" fmla="*/ 3924956 w 8170456"/>
              <a:gd name="connsiteY602" fmla="*/ 503163 h 6455785"/>
              <a:gd name="connsiteX603" fmla="*/ 3931849 w 8170456"/>
              <a:gd name="connsiteY603" fmla="*/ 495530 h 6455785"/>
              <a:gd name="connsiteX604" fmla="*/ 3920674 w 8170456"/>
              <a:gd name="connsiteY604" fmla="*/ 480484 h 6455785"/>
              <a:gd name="connsiteX605" fmla="*/ 3924668 w 8170456"/>
              <a:gd name="connsiteY605" fmla="*/ 501638 h 6455785"/>
              <a:gd name="connsiteX606" fmla="*/ 3924956 w 8170456"/>
              <a:gd name="connsiteY606" fmla="*/ 503163 h 6455785"/>
              <a:gd name="connsiteX607" fmla="*/ 3809601 w 8170456"/>
              <a:gd name="connsiteY607" fmla="*/ 630901 h 6455785"/>
              <a:gd name="connsiteX608" fmla="*/ 3815448 w 8170456"/>
              <a:gd name="connsiteY608" fmla="*/ 616788 h 6455785"/>
              <a:gd name="connsiteX609" fmla="*/ 3860494 w 8170456"/>
              <a:gd name="connsiteY609" fmla="*/ 525187 h 6455785"/>
              <a:gd name="connsiteX610" fmla="*/ 3920674 w 8170456"/>
              <a:gd name="connsiteY610" fmla="*/ 480484 h 6455785"/>
              <a:gd name="connsiteX611" fmla="*/ 5317821 w 8170456"/>
              <a:gd name="connsiteY611" fmla="*/ 641292 h 6455785"/>
              <a:gd name="connsiteX612" fmla="*/ 5316287 w 8170456"/>
              <a:gd name="connsiteY612" fmla="*/ 643038 h 6455785"/>
              <a:gd name="connsiteX613" fmla="*/ 5303362 w 8170456"/>
              <a:gd name="connsiteY613" fmla="*/ 657777 h 6455785"/>
              <a:gd name="connsiteX614" fmla="*/ 5301645 w 8170456"/>
              <a:gd name="connsiteY614" fmla="*/ 659652 h 6455785"/>
              <a:gd name="connsiteX615" fmla="*/ 5312071 w 8170456"/>
              <a:gd name="connsiteY615" fmla="*/ 666977 h 6455785"/>
              <a:gd name="connsiteX616" fmla="*/ 5318682 w 8170456"/>
              <a:gd name="connsiteY616" fmla="*/ 655155 h 6455785"/>
              <a:gd name="connsiteX617" fmla="*/ 5317821 w 8170456"/>
              <a:gd name="connsiteY617" fmla="*/ 641292 h 6455785"/>
              <a:gd name="connsiteX618" fmla="*/ 6673867 w 8170456"/>
              <a:gd name="connsiteY618" fmla="*/ 821752 h 6455785"/>
              <a:gd name="connsiteX619" fmla="*/ 6672733 w 8170456"/>
              <a:gd name="connsiteY619" fmla="*/ 823998 h 6455785"/>
              <a:gd name="connsiteX620" fmla="*/ 6625320 w 8170456"/>
              <a:gd name="connsiteY620" fmla="*/ 874849 h 6455785"/>
              <a:gd name="connsiteX621" fmla="*/ 6606028 w 8170456"/>
              <a:gd name="connsiteY621" fmla="*/ 896569 h 6455785"/>
              <a:gd name="connsiteX622" fmla="*/ 6597270 w 8170456"/>
              <a:gd name="connsiteY622" fmla="*/ 906972 h 6455785"/>
              <a:gd name="connsiteX623" fmla="*/ 6600028 w 8170456"/>
              <a:gd name="connsiteY623" fmla="*/ 902896 h 6455785"/>
              <a:gd name="connsiteX624" fmla="*/ 6614774 w 8170456"/>
              <a:gd name="connsiteY624" fmla="*/ 882876 h 6455785"/>
              <a:gd name="connsiteX625" fmla="*/ 6670018 w 8170456"/>
              <a:gd name="connsiteY625" fmla="*/ 824174 h 6455785"/>
              <a:gd name="connsiteX626" fmla="*/ 6673867 w 8170456"/>
              <a:gd name="connsiteY626" fmla="*/ 821752 h 6455785"/>
              <a:gd name="connsiteX627" fmla="*/ 6489295 w 8170456"/>
              <a:gd name="connsiteY627" fmla="*/ 774646 h 6455785"/>
              <a:gd name="connsiteX628" fmla="*/ 6478529 w 8170456"/>
              <a:gd name="connsiteY628" fmla="*/ 841461 h 6455785"/>
              <a:gd name="connsiteX629" fmla="*/ 6474393 w 8170456"/>
              <a:gd name="connsiteY629" fmla="*/ 872059 h 6455785"/>
              <a:gd name="connsiteX630" fmla="*/ 6455658 w 8170456"/>
              <a:gd name="connsiteY630" fmla="*/ 870751 h 6455785"/>
              <a:gd name="connsiteX631" fmla="*/ 6486824 w 8170456"/>
              <a:gd name="connsiteY631" fmla="*/ 780413 h 6455785"/>
              <a:gd name="connsiteX632" fmla="*/ 6489295 w 8170456"/>
              <a:gd name="connsiteY632" fmla="*/ 774646 h 6455785"/>
              <a:gd name="connsiteX633" fmla="*/ 5315155 w 8170456"/>
              <a:gd name="connsiteY633" fmla="*/ 588188 h 6455785"/>
              <a:gd name="connsiteX634" fmla="*/ 5312527 w 8170456"/>
              <a:gd name="connsiteY634" fmla="*/ 590379 h 6455785"/>
              <a:gd name="connsiteX635" fmla="*/ 5270337 w 8170456"/>
              <a:gd name="connsiteY635" fmla="*/ 629604 h 6455785"/>
              <a:gd name="connsiteX636" fmla="*/ 5272431 w 8170456"/>
              <a:gd name="connsiteY636" fmla="*/ 632074 h 6455785"/>
              <a:gd name="connsiteX637" fmla="*/ 5281069 w 8170456"/>
              <a:gd name="connsiteY637" fmla="*/ 641504 h 6455785"/>
              <a:gd name="connsiteX638" fmla="*/ 5284153 w 8170456"/>
              <a:gd name="connsiteY638" fmla="*/ 640101 h 6455785"/>
              <a:gd name="connsiteX639" fmla="*/ 5317089 w 8170456"/>
              <a:gd name="connsiteY639" fmla="*/ 624061 h 6455785"/>
              <a:gd name="connsiteX640" fmla="*/ 5317016 w 8170456"/>
              <a:gd name="connsiteY640" fmla="*/ 602256 h 6455785"/>
              <a:gd name="connsiteX641" fmla="*/ 5315155 w 8170456"/>
              <a:gd name="connsiteY641" fmla="*/ 588188 h 6455785"/>
              <a:gd name="connsiteX642" fmla="*/ 6007929 w 8170456"/>
              <a:gd name="connsiteY642" fmla="*/ 644162 h 6455785"/>
              <a:gd name="connsiteX643" fmla="*/ 5998399 w 8170456"/>
              <a:gd name="connsiteY643" fmla="*/ 649912 h 6455785"/>
              <a:gd name="connsiteX644" fmla="*/ 5985123 w 8170456"/>
              <a:gd name="connsiteY644" fmla="*/ 657811 h 6455785"/>
              <a:gd name="connsiteX645" fmla="*/ 5985208 w 8170456"/>
              <a:gd name="connsiteY645" fmla="*/ 654257 h 6455785"/>
              <a:gd name="connsiteX646" fmla="*/ 5992369 w 8170456"/>
              <a:gd name="connsiteY646" fmla="*/ 651024 h 6455785"/>
              <a:gd name="connsiteX647" fmla="*/ 6007929 w 8170456"/>
              <a:gd name="connsiteY647" fmla="*/ 644162 h 6455785"/>
              <a:gd name="connsiteX648" fmla="*/ 6063667 w 8170456"/>
              <a:gd name="connsiteY648" fmla="*/ 610497 h 6455785"/>
              <a:gd name="connsiteX649" fmla="*/ 6063590 w 8170456"/>
              <a:gd name="connsiteY649" fmla="*/ 611089 h 6455785"/>
              <a:gd name="connsiteX650" fmla="*/ 6045960 w 8170456"/>
              <a:gd name="connsiteY650" fmla="*/ 624671 h 6455785"/>
              <a:gd name="connsiteX651" fmla="*/ 6054667 w 8170456"/>
              <a:gd name="connsiteY651" fmla="*/ 624126 h 6455785"/>
              <a:gd name="connsiteX652" fmla="*/ 6011059 w 8170456"/>
              <a:gd name="connsiteY652" fmla="*/ 642781 h 6455785"/>
              <a:gd name="connsiteX653" fmla="*/ 6007929 w 8170456"/>
              <a:gd name="connsiteY653" fmla="*/ 644162 h 6455785"/>
              <a:gd name="connsiteX654" fmla="*/ 6025180 w 8170456"/>
              <a:gd name="connsiteY654" fmla="*/ 633752 h 6455785"/>
              <a:gd name="connsiteX655" fmla="*/ 6063667 w 8170456"/>
              <a:gd name="connsiteY655" fmla="*/ 610497 h 6455785"/>
              <a:gd name="connsiteX656" fmla="*/ 5657130 w 8170456"/>
              <a:gd name="connsiteY656" fmla="*/ 550065 h 6455785"/>
              <a:gd name="connsiteX657" fmla="*/ 5651627 w 8170456"/>
              <a:gd name="connsiteY657" fmla="*/ 556813 h 6455785"/>
              <a:gd name="connsiteX658" fmla="*/ 5651352 w 8170456"/>
              <a:gd name="connsiteY658" fmla="*/ 557137 h 6455785"/>
              <a:gd name="connsiteX659" fmla="*/ 5656199 w 8170456"/>
              <a:gd name="connsiteY659" fmla="*/ 551143 h 6455785"/>
              <a:gd name="connsiteX660" fmla="*/ 5657130 w 8170456"/>
              <a:gd name="connsiteY660" fmla="*/ 550065 h 6455785"/>
              <a:gd name="connsiteX661" fmla="*/ 6236711 w 8170456"/>
              <a:gd name="connsiteY661" fmla="*/ 612717 h 6455785"/>
              <a:gd name="connsiteX662" fmla="*/ 6224323 w 8170456"/>
              <a:gd name="connsiteY662" fmla="*/ 616545 h 6455785"/>
              <a:gd name="connsiteX663" fmla="*/ 6226446 w 8170456"/>
              <a:gd name="connsiteY663" fmla="*/ 613361 h 6455785"/>
              <a:gd name="connsiteX664" fmla="*/ 6236711 w 8170456"/>
              <a:gd name="connsiteY664" fmla="*/ 612717 h 6455785"/>
              <a:gd name="connsiteX665" fmla="*/ 6239230 w 8170456"/>
              <a:gd name="connsiteY665" fmla="*/ 594145 h 6455785"/>
              <a:gd name="connsiteX666" fmla="*/ 6227306 w 8170456"/>
              <a:gd name="connsiteY666" fmla="*/ 612069 h 6455785"/>
              <a:gd name="connsiteX667" fmla="*/ 6226446 w 8170456"/>
              <a:gd name="connsiteY667" fmla="*/ 613361 h 6455785"/>
              <a:gd name="connsiteX668" fmla="*/ 6054667 w 8170456"/>
              <a:gd name="connsiteY668" fmla="*/ 624126 h 6455785"/>
              <a:gd name="connsiteX669" fmla="*/ 6068713 w 8170456"/>
              <a:gd name="connsiteY669" fmla="*/ 618116 h 6455785"/>
              <a:gd name="connsiteX670" fmla="*/ 6164945 w 8170456"/>
              <a:gd name="connsiteY670" fmla="*/ 584070 h 6455785"/>
              <a:gd name="connsiteX671" fmla="*/ 6239230 w 8170456"/>
              <a:gd name="connsiteY671" fmla="*/ 594145 h 6455785"/>
              <a:gd name="connsiteX672" fmla="*/ 5512819 w 8170456"/>
              <a:gd name="connsiteY672" fmla="*/ 398111 h 6455785"/>
              <a:gd name="connsiteX673" fmla="*/ 5511684 w 8170456"/>
              <a:gd name="connsiteY673" fmla="*/ 400356 h 6455785"/>
              <a:gd name="connsiteX674" fmla="*/ 5464272 w 8170456"/>
              <a:gd name="connsiteY674" fmla="*/ 451208 h 6455785"/>
              <a:gd name="connsiteX675" fmla="*/ 5444980 w 8170456"/>
              <a:gd name="connsiteY675" fmla="*/ 472927 h 6455785"/>
              <a:gd name="connsiteX676" fmla="*/ 5436222 w 8170456"/>
              <a:gd name="connsiteY676" fmla="*/ 483330 h 6455785"/>
              <a:gd name="connsiteX677" fmla="*/ 5438980 w 8170456"/>
              <a:gd name="connsiteY677" fmla="*/ 479254 h 6455785"/>
              <a:gd name="connsiteX678" fmla="*/ 5453726 w 8170456"/>
              <a:gd name="connsiteY678" fmla="*/ 459234 h 6455785"/>
              <a:gd name="connsiteX679" fmla="*/ 5508970 w 8170456"/>
              <a:gd name="connsiteY679" fmla="*/ 400532 h 6455785"/>
              <a:gd name="connsiteX680" fmla="*/ 5512819 w 8170456"/>
              <a:gd name="connsiteY680" fmla="*/ 398111 h 6455785"/>
              <a:gd name="connsiteX681" fmla="*/ 5328247 w 8170456"/>
              <a:gd name="connsiteY681" fmla="*/ 351004 h 6455785"/>
              <a:gd name="connsiteX682" fmla="*/ 5317481 w 8170456"/>
              <a:gd name="connsiteY682" fmla="*/ 417820 h 6455785"/>
              <a:gd name="connsiteX683" fmla="*/ 5313345 w 8170456"/>
              <a:gd name="connsiteY683" fmla="*/ 448418 h 6455785"/>
              <a:gd name="connsiteX684" fmla="*/ 5294610 w 8170456"/>
              <a:gd name="connsiteY684" fmla="*/ 447109 h 6455785"/>
              <a:gd name="connsiteX685" fmla="*/ 5325776 w 8170456"/>
              <a:gd name="connsiteY685" fmla="*/ 356771 h 6455785"/>
              <a:gd name="connsiteX686" fmla="*/ 5328247 w 8170456"/>
              <a:gd name="connsiteY686" fmla="*/ 351004 h 6455785"/>
              <a:gd name="connsiteX687" fmla="*/ 5682418 w 8170456"/>
              <a:gd name="connsiteY687" fmla="*/ 402029 h 6455785"/>
              <a:gd name="connsiteX688" fmla="*/ 5697204 w 8170456"/>
              <a:gd name="connsiteY688" fmla="*/ 407150 h 6455785"/>
              <a:gd name="connsiteX689" fmla="*/ 5666037 w 8170456"/>
              <a:gd name="connsiteY689" fmla="*/ 497488 h 6455785"/>
              <a:gd name="connsiteX690" fmla="*/ 5705700 w 8170456"/>
              <a:gd name="connsiteY690" fmla="*/ 483954 h 6455785"/>
              <a:gd name="connsiteX691" fmla="*/ 5671545 w 8170456"/>
              <a:gd name="connsiteY691" fmla="*/ 526604 h 6455785"/>
              <a:gd name="connsiteX692" fmla="*/ 5645004 w 8170456"/>
              <a:gd name="connsiteY692" fmla="*/ 564615 h 6455785"/>
              <a:gd name="connsiteX693" fmla="*/ 5651352 w 8170456"/>
              <a:gd name="connsiteY693" fmla="*/ 557137 h 6455785"/>
              <a:gd name="connsiteX694" fmla="*/ 5643520 w 8170456"/>
              <a:gd name="connsiteY694" fmla="*/ 566823 h 6455785"/>
              <a:gd name="connsiteX695" fmla="*/ 5613781 w 8170456"/>
              <a:gd name="connsiteY695" fmla="*/ 603878 h 6455785"/>
              <a:gd name="connsiteX696" fmla="*/ 5737804 w 8170456"/>
              <a:gd name="connsiteY696" fmla="*/ 526134 h 6455785"/>
              <a:gd name="connsiteX697" fmla="*/ 5830192 w 8170456"/>
              <a:gd name="connsiteY697" fmla="*/ 472471 h 6455785"/>
              <a:gd name="connsiteX698" fmla="*/ 5796038 w 8170456"/>
              <a:gd name="connsiteY698" fmla="*/ 515120 h 6455785"/>
              <a:gd name="connsiteX699" fmla="*/ 5706638 w 8170456"/>
              <a:gd name="connsiteY699" fmla="*/ 616472 h 6455785"/>
              <a:gd name="connsiteX700" fmla="*/ 5872841 w 8170456"/>
              <a:gd name="connsiteY700" fmla="*/ 506625 h 6455785"/>
              <a:gd name="connsiteX701" fmla="*/ 5944137 w 8170456"/>
              <a:gd name="connsiteY701" fmla="*/ 469012 h 6455785"/>
              <a:gd name="connsiteX702" fmla="*/ 5909984 w 8170456"/>
              <a:gd name="connsiteY702" fmla="*/ 511662 h 6455785"/>
              <a:gd name="connsiteX703" fmla="*/ 5841675 w 8170456"/>
              <a:gd name="connsiteY703" fmla="*/ 596963 h 6455785"/>
              <a:gd name="connsiteX704" fmla="*/ 5934063 w 8170456"/>
              <a:gd name="connsiteY704" fmla="*/ 543298 h 6455785"/>
              <a:gd name="connsiteX705" fmla="*/ 5878818 w 8170456"/>
              <a:gd name="connsiteY705" fmla="*/ 602000 h 6455785"/>
              <a:gd name="connsiteX706" fmla="*/ 5915961 w 8170456"/>
              <a:gd name="connsiteY706" fmla="*/ 607038 h 6455785"/>
              <a:gd name="connsiteX707" fmla="*/ 5845133 w 8170456"/>
              <a:gd name="connsiteY707" fmla="*/ 710910 h 6455785"/>
              <a:gd name="connsiteX708" fmla="*/ 5821524 w 8170456"/>
              <a:gd name="connsiteY708" fmla="*/ 745533 h 6455785"/>
              <a:gd name="connsiteX709" fmla="*/ 5964118 w 8170456"/>
              <a:gd name="connsiteY709" fmla="*/ 670309 h 6455785"/>
              <a:gd name="connsiteX710" fmla="*/ 5985123 w 8170456"/>
              <a:gd name="connsiteY710" fmla="*/ 657811 h 6455785"/>
              <a:gd name="connsiteX711" fmla="*/ 5985112 w 8170456"/>
              <a:gd name="connsiteY711" fmla="*/ 658276 h 6455785"/>
              <a:gd name="connsiteX712" fmla="*/ 6032896 w 8170456"/>
              <a:gd name="connsiteY712" fmla="*/ 651268 h 6455785"/>
              <a:gd name="connsiteX713" fmla="*/ 6072557 w 8170456"/>
              <a:gd name="connsiteY713" fmla="*/ 637735 h 6455785"/>
              <a:gd name="connsiteX714" fmla="*/ 6167933 w 8170456"/>
              <a:gd name="connsiteY714" fmla="*/ 631758 h 6455785"/>
              <a:gd name="connsiteX715" fmla="*/ 6202544 w 8170456"/>
              <a:gd name="connsiteY715" fmla="*/ 623274 h 6455785"/>
              <a:gd name="connsiteX716" fmla="*/ 6224323 w 8170456"/>
              <a:gd name="connsiteY716" fmla="*/ 616545 h 6455785"/>
              <a:gd name="connsiteX717" fmla="*/ 6219561 w 8170456"/>
              <a:gd name="connsiteY717" fmla="*/ 623689 h 6455785"/>
              <a:gd name="connsiteX718" fmla="*/ 6136298 w 8170456"/>
              <a:gd name="connsiteY718" fmla="*/ 655836 h 6455785"/>
              <a:gd name="connsiteX719" fmla="*/ 6096636 w 8170456"/>
              <a:gd name="connsiteY719" fmla="*/ 669370 h 6455785"/>
              <a:gd name="connsiteX720" fmla="*/ 6056975 w 8170456"/>
              <a:gd name="connsiteY720" fmla="*/ 682904 h 6455785"/>
              <a:gd name="connsiteX721" fmla="*/ 6102144 w 8170456"/>
              <a:gd name="connsiteY721" fmla="*/ 698487 h 6455785"/>
              <a:gd name="connsiteX722" fmla="*/ 6171392 w 8170456"/>
              <a:gd name="connsiteY722" fmla="*/ 745705 h 6455785"/>
              <a:gd name="connsiteX723" fmla="*/ 6131730 w 8170456"/>
              <a:gd name="connsiteY723" fmla="*/ 759239 h 6455785"/>
              <a:gd name="connsiteX724" fmla="*/ 6084042 w 8170456"/>
              <a:gd name="connsiteY724" fmla="*/ 762227 h 6455785"/>
              <a:gd name="connsiteX725" fmla="*/ 6129211 w 8170456"/>
              <a:gd name="connsiteY725" fmla="*/ 777810 h 6455785"/>
              <a:gd name="connsiteX726" fmla="*/ 6171861 w 8170456"/>
              <a:gd name="connsiteY726" fmla="*/ 811964 h 6455785"/>
              <a:gd name="connsiteX727" fmla="*/ 6206484 w 8170456"/>
              <a:gd name="connsiteY727" fmla="*/ 835573 h 6455785"/>
              <a:gd name="connsiteX728" fmla="*/ 6161315 w 8170456"/>
              <a:gd name="connsiteY728" fmla="*/ 819990 h 6455785"/>
              <a:gd name="connsiteX729" fmla="*/ 6124173 w 8170456"/>
              <a:gd name="connsiteY729" fmla="*/ 814952 h 6455785"/>
              <a:gd name="connsiteX730" fmla="*/ 6119135 w 8170456"/>
              <a:gd name="connsiteY730" fmla="*/ 852095 h 6455785"/>
              <a:gd name="connsiteX731" fmla="*/ 6153758 w 8170456"/>
              <a:gd name="connsiteY731" fmla="*/ 875704 h 6455785"/>
              <a:gd name="connsiteX732" fmla="*/ 6114098 w 8170456"/>
              <a:gd name="connsiteY732" fmla="*/ 889238 h 6455785"/>
              <a:gd name="connsiteX733" fmla="*/ 6148721 w 8170456"/>
              <a:gd name="connsiteY733" fmla="*/ 912847 h 6455785"/>
              <a:gd name="connsiteX734" fmla="*/ 6109059 w 8170456"/>
              <a:gd name="connsiteY734" fmla="*/ 926380 h 6455785"/>
              <a:gd name="connsiteX735" fmla="*/ 6104021 w 8170456"/>
              <a:gd name="connsiteY735" fmla="*/ 963523 h 6455785"/>
              <a:gd name="connsiteX736" fmla="*/ 6191840 w 8170456"/>
              <a:gd name="connsiteY736" fmla="*/ 1013260 h 6455785"/>
              <a:gd name="connsiteX737" fmla="*/ 6226465 w 8170456"/>
              <a:gd name="connsiteY737" fmla="*/ 1036870 h 6455785"/>
              <a:gd name="connsiteX738" fmla="*/ 6178776 w 8170456"/>
              <a:gd name="connsiteY738" fmla="*/ 1039858 h 6455785"/>
              <a:gd name="connsiteX739" fmla="*/ 6173738 w 8170456"/>
              <a:gd name="connsiteY739" fmla="*/ 1077001 h 6455785"/>
              <a:gd name="connsiteX740" fmla="*/ 6194636 w 8170456"/>
              <a:gd name="connsiteY740" fmla="*/ 1118778 h 6455785"/>
              <a:gd name="connsiteX741" fmla="*/ 6212327 w 8170456"/>
              <a:gd name="connsiteY741" fmla="*/ 1147426 h 6455785"/>
              <a:gd name="connsiteX742" fmla="*/ 6249002 w 8170456"/>
              <a:gd name="connsiteY742" fmla="*/ 1123547 h 6455785"/>
              <a:gd name="connsiteX743" fmla="*/ 6251518 w 8170456"/>
              <a:gd name="connsiteY743" fmla="*/ 1121801 h 6455785"/>
              <a:gd name="connsiteX744" fmla="*/ 6202575 w 8170456"/>
              <a:gd name="connsiteY744" fmla="*/ 1063380 h 6455785"/>
              <a:gd name="connsiteX745" fmla="*/ 6240824 w 8170456"/>
              <a:gd name="connsiteY745" fmla="*/ 1099531 h 6455785"/>
              <a:gd name="connsiteX746" fmla="*/ 6259212 w 8170456"/>
              <a:gd name="connsiteY746" fmla="*/ 1116464 h 6455785"/>
              <a:gd name="connsiteX747" fmla="*/ 6284321 w 8170456"/>
              <a:gd name="connsiteY747" fmla="*/ 1099047 h 6455785"/>
              <a:gd name="connsiteX748" fmla="*/ 6236729 w 8170456"/>
              <a:gd name="connsiteY748" fmla="*/ 1020730 h 6455785"/>
              <a:gd name="connsiteX749" fmla="*/ 6295432 w 8170456"/>
              <a:gd name="connsiteY749" fmla="*/ 1075974 h 6455785"/>
              <a:gd name="connsiteX750" fmla="*/ 6249793 w 8170456"/>
              <a:gd name="connsiteY750" fmla="*/ 994132 h 6455785"/>
              <a:gd name="connsiteX751" fmla="*/ 6261871 w 8170456"/>
              <a:gd name="connsiteY751" fmla="*/ 949209 h 6455785"/>
              <a:gd name="connsiteX752" fmla="*/ 6308952 w 8170456"/>
              <a:gd name="connsiteY752" fmla="*/ 1028588 h 6455785"/>
              <a:gd name="connsiteX753" fmla="*/ 6337084 w 8170456"/>
              <a:gd name="connsiteY753" fmla="*/ 1062445 h 6455785"/>
              <a:gd name="connsiteX754" fmla="*/ 6341799 w 8170456"/>
              <a:gd name="connsiteY754" fmla="*/ 1059174 h 6455785"/>
              <a:gd name="connsiteX755" fmla="*/ 6380084 w 8170456"/>
              <a:gd name="connsiteY755" fmla="*/ 1037825 h 6455785"/>
              <a:gd name="connsiteX756" fmla="*/ 6374370 w 8170456"/>
              <a:gd name="connsiteY756" fmla="*/ 1023263 h 6455785"/>
              <a:gd name="connsiteX757" fmla="*/ 6355714 w 8170456"/>
              <a:gd name="connsiteY757" fmla="*/ 980129 h 6455785"/>
              <a:gd name="connsiteX758" fmla="*/ 6398364 w 8170456"/>
              <a:gd name="connsiteY758" fmla="*/ 1014284 h 6455785"/>
              <a:gd name="connsiteX759" fmla="*/ 6406045 w 8170456"/>
              <a:gd name="connsiteY759" fmla="*/ 1023348 h 6455785"/>
              <a:gd name="connsiteX760" fmla="*/ 6423641 w 8170456"/>
              <a:gd name="connsiteY760" fmla="*/ 1013536 h 6455785"/>
              <a:gd name="connsiteX761" fmla="*/ 6464949 w 8170456"/>
              <a:gd name="connsiteY761" fmla="*/ 991085 h 6455785"/>
              <a:gd name="connsiteX762" fmla="*/ 6469633 w 8170456"/>
              <a:gd name="connsiteY762" fmla="*/ 988659 h 6455785"/>
              <a:gd name="connsiteX763" fmla="*/ 6461635 w 8170456"/>
              <a:gd name="connsiteY763" fmla="*/ 966127 h 6455785"/>
              <a:gd name="connsiteX764" fmla="*/ 6474230 w 8170456"/>
              <a:gd name="connsiteY764" fmla="*/ 873270 h 6455785"/>
              <a:gd name="connsiteX765" fmla="*/ 6474393 w 8170456"/>
              <a:gd name="connsiteY765" fmla="*/ 872059 h 6455785"/>
              <a:gd name="connsiteX766" fmla="*/ 6480710 w 8170456"/>
              <a:gd name="connsiteY766" fmla="*/ 872500 h 6455785"/>
              <a:gd name="connsiteX767" fmla="*/ 6503345 w 8170456"/>
              <a:gd name="connsiteY767" fmla="*/ 867762 h 6455785"/>
              <a:gd name="connsiteX768" fmla="*/ 6532463 w 8170456"/>
              <a:gd name="connsiteY768" fmla="*/ 862255 h 6455785"/>
              <a:gd name="connsiteX769" fmla="*/ 6527424 w 8170456"/>
              <a:gd name="connsiteY769" fmla="*/ 899398 h 6455785"/>
              <a:gd name="connsiteX770" fmla="*/ 6577631 w 8170456"/>
              <a:gd name="connsiteY770" fmla="*/ 877838 h 6455785"/>
              <a:gd name="connsiteX771" fmla="*/ 6698220 w 8170456"/>
              <a:gd name="connsiteY771" fmla="*/ 389880 h 6455785"/>
              <a:gd name="connsiteX772" fmla="*/ 6593253 w 8170456"/>
              <a:gd name="connsiteY772" fmla="*/ 911743 h 6455785"/>
              <a:gd name="connsiteX773" fmla="*/ 6597270 w 8170456"/>
              <a:gd name="connsiteY773" fmla="*/ 906972 h 6455785"/>
              <a:gd name="connsiteX774" fmla="*/ 6584616 w 8170456"/>
              <a:gd name="connsiteY774" fmla="*/ 925677 h 6455785"/>
              <a:gd name="connsiteX775" fmla="*/ 6567556 w 8170456"/>
              <a:gd name="connsiteY775" fmla="*/ 952124 h 6455785"/>
              <a:gd name="connsiteX776" fmla="*/ 6607218 w 8170456"/>
              <a:gd name="connsiteY776" fmla="*/ 938590 h 6455785"/>
              <a:gd name="connsiteX777" fmla="*/ 6678514 w 8170456"/>
              <a:gd name="connsiteY777" fmla="*/ 900978 h 6455785"/>
              <a:gd name="connsiteX778" fmla="*/ 6631296 w 8170456"/>
              <a:gd name="connsiteY778" fmla="*/ 970225 h 6455785"/>
              <a:gd name="connsiteX779" fmla="*/ 6786954 w 8170456"/>
              <a:gd name="connsiteY779" fmla="*/ 868404 h 6455785"/>
              <a:gd name="connsiteX780" fmla="*/ 6858252 w 8170456"/>
              <a:gd name="connsiteY780" fmla="*/ 830792 h 6455785"/>
              <a:gd name="connsiteX781" fmla="*/ 6827085 w 8170456"/>
              <a:gd name="connsiteY781" fmla="*/ 921129 h 6455785"/>
              <a:gd name="connsiteX782" fmla="*/ 6866748 w 8170456"/>
              <a:gd name="connsiteY782" fmla="*/ 907596 h 6455785"/>
              <a:gd name="connsiteX783" fmla="*/ 6832592 w 8170456"/>
              <a:gd name="connsiteY783" fmla="*/ 950246 h 6455785"/>
              <a:gd name="connsiteX784" fmla="*/ 6806052 w 8170456"/>
              <a:gd name="connsiteY784" fmla="*/ 988257 h 6455785"/>
              <a:gd name="connsiteX785" fmla="*/ 6812400 w 8170456"/>
              <a:gd name="connsiteY785" fmla="*/ 980779 h 6455785"/>
              <a:gd name="connsiteX786" fmla="*/ 6804568 w 8170456"/>
              <a:gd name="connsiteY786" fmla="*/ 990465 h 6455785"/>
              <a:gd name="connsiteX787" fmla="*/ 6774829 w 8170456"/>
              <a:gd name="connsiteY787" fmla="*/ 1027519 h 6455785"/>
              <a:gd name="connsiteX788" fmla="*/ 6898852 w 8170456"/>
              <a:gd name="connsiteY788" fmla="*/ 949776 h 6455785"/>
              <a:gd name="connsiteX789" fmla="*/ 6991240 w 8170456"/>
              <a:gd name="connsiteY789" fmla="*/ 896112 h 6455785"/>
              <a:gd name="connsiteX790" fmla="*/ 6957086 w 8170456"/>
              <a:gd name="connsiteY790" fmla="*/ 938762 h 6455785"/>
              <a:gd name="connsiteX791" fmla="*/ 6867686 w 8170456"/>
              <a:gd name="connsiteY791" fmla="*/ 1040114 h 6455785"/>
              <a:gd name="connsiteX792" fmla="*/ 7033889 w 8170456"/>
              <a:gd name="connsiteY792" fmla="*/ 930266 h 6455785"/>
              <a:gd name="connsiteX793" fmla="*/ 7105186 w 8170456"/>
              <a:gd name="connsiteY793" fmla="*/ 892654 h 6455785"/>
              <a:gd name="connsiteX794" fmla="*/ 7071032 w 8170456"/>
              <a:gd name="connsiteY794" fmla="*/ 935304 h 6455785"/>
              <a:gd name="connsiteX795" fmla="*/ 7002723 w 8170456"/>
              <a:gd name="connsiteY795" fmla="*/ 1020604 h 6455785"/>
              <a:gd name="connsiteX796" fmla="*/ 7095111 w 8170456"/>
              <a:gd name="connsiteY796" fmla="*/ 966939 h 6455785"/>
              <a:gd name="connsiteX797" fmla="*/ 7039867 w 8170456"/>
              <a:gd name="connsiteY797" fmla="*/ 1025641 h 6455785"/>
              <a:gd name="connsiteX798" fmla="*/ 7077009 w 8170456"/>
              <a:gd name="connsiteY798" fmla="*/ 1030680 h 6455785"/>
              <a:gd name="connsiteX799" fmla="*/ 7006181 w 8170456"/>
              <a:gd name="connsiteY799" fmla="*/ 1134551 h 6455785"/>
              <a:gd name="connsiteX800" fmla="*/ 6982572 w 8170456"/>
              <a:gd name="connsiteY800" fmla="*/ 1169174 h 6455785"/>
              <a:gd name="connsiteX801" fmla="*/ 7125166 w 8170456"/>
              <a:gd name="connsiteY801" fmla="*/ 1093951 h 6455785"/>
              <a:gd name="connsiteX802" fmla="*/ 7146172 w 8170456"/>
              <a:gd name="connsiteY802" fmla="*/ 1081453 h 6455785"/>
              <a:gd name="connsiteX803" fmla="*/ 7146161 w 8170456"/>
              <a:gd name="connsiteY803" fmla="*/ 1081917 h 6455785"/>
              <a:gd name="connsiteX804" fmla="*/ 7193944 w 8170456"/>
              <a:gd name="connsiteY804" fmla="*/ 1074910 h 6455785"/>
              <a:gd name="connsiteX805" fmla="*/ 7233605 w 8170456"/>
              <a:gd name="connsiteY805" fmla="*/ 1061376 h 6455785"/>
              <a:gd name="connsiteX806" fmla="*/ 7328982 w 8170456"/>
              <a:gd name="connsiteY806" fmla="*/ 1055400 h 6455785"/>
              <a:gd name="connsiteX807" fmla="*/ 7363592 w 8170456"/>
              <a:gd name="connsiteY807" fmla="*/ 1046916 h 6455785"/>
              <a:gd name="connsiteX808" fmla="*/ 7385371 w 8170456"/>
              <a:gd name="connsiteY808" fmla="*/ 1040186 h 6455785"/>
              <a:gd name="connsiteX809" fmla="*/ 7380610 w 8170456"/>
              <a:gd name="connsiteY809" fmla="*/ 1047331 h 6455785"/>
              <a:gd name="connsiteX810" fmla="*/ 7297346 w 8170456"/>
              <a:gd name="connsiteY810" fmla="*/ 1079478 h 6455785"/>
              <a:gd name="connsiteX811" fmla="*/ 7257684 w 8170456"/>
              <a:gd name="connsiteY811" fmla="*/ 1093012 h 6455785"/>
              <a:gd name="connsiteX812" fmla="*/ 7218024 w 8170456"/>
              <a:gd name="connsiteY812" fmla="*/ 1106545 h 6455785"/>
              <a:gd name="connsiteX813" fmla="*/ 7263192 w 8170456"/>
              <a:gd name="connsiteY813" fmla="*/ 1122128 h 6455785"/>
              <a:gd name="connsiteX814" fmla="*/ 7332440 w 8170456"/>
              <a:gd name="connsiteY814" fmla="*/ 1169346 h 6455785"/>
              <a:gd name="connsiteX815" fmla="*/ 7292778 w 8170456"/>
              <a:gd name="connsiteY815" fmla="*/ 1182880 h 6455785"/>
              <a:gd name="connsiteX816" fmla="*/ 7245091 w 8170456"/>
              <a:gd name="connsiteY816" fmla="*/ 1185868 h 6455785"/>
              <a:gd name="connsiteX817" fmla="*/ 7290259 w 8170456"/>
              <a:gd name="connsiteY817" fmla="*/ 1201451 h 6455785"/>
              <a:gd name="connsiteX818" fmla="*/ 7332909 w 8170456"/>
              <a:gd name="connsiteY818" fmla="*/ 1235606 h 6455785"/>
              <a:gd name="connsiteX819" fmla="*/ 7367532 w 8170456"/>
              <a:gd name="connsiteY819" fmla="*/ 1259215 h 6455785"/>
              <a:gd name="connsiteX820" fmla="*/ 7322364 w 8170456"/>
              <a:gd name="connsiteY820" fmla="*/ 1243632 h 6455785"/>
              <a:gd name="connsiteX821" fmla="*/ 7285221 w 8170456"/>
              <a:gd name="connsiteY821" fmla="*/ 1238593 h 6455785"/>
              <a:gd name="connsiteX822" fmla="*/ 7280183 w 8170456"/>
              <a:gd name="connsiteY822" fmla="*/ 1275737 h 6455785"/>
              <a:gd name="connsiteX823" fmla="*/ 7314806 w 8170456"/>
              <a:gd name="connsiteY823" fmla="*/ 1299346 h 6455785"/>
              <a:gd name="connsiteX824" fmla="*/ 7275146 w 8170456"/>
              <a:gd name="connsiteY824" fmla="*/ 1312879 h 6455785"/>
              <a:gd name="connsiteX825" fmla="*/ 7309769 w 8170456"/>
              <a:gd name="connsiteY825" fmla="*/ 1336489 h 6455785"/>
              <a:gd name="connsiteX826" fmla="*/ 7270107 w 8170456"/>
              <a:gd name="connsiteY826" fmla="*/ 1350022 h 6455785"/>
              <a:gd name="connsiteX827" fmla="*/ 7265069 w 8170456"/>
              <a:gd name="connsiteY827" fmla="*/ 1387165 h 6455785"/>
              <a:gd name="connsiteX828" fmla="*/ 7352888 w 8170456"/>
              <a:gd name="connsiteY828" fmla="*/ 1436902 h 6455785"/>
              <a:gd name="connsiteX829" fmla="*/ 7387513 w 8170456"/>
              <a:gd name="connsiteY829" fmla="*/ 1460512 h 6455785"/>
              <a:gd name="connsiteX830" fmla="*/ 7339823 w 8170456"/>
              <a:gd name="connsiteY830" fmla="*/ 1463500 h 6455785"/>
              <a:gd name="connsiteX831" fmla="*/ 7334786 w 8170456"/>
              <a:gd name="connsiteY831" fmla="*/ 1500643 h 6455785"/>
              <a:gd name="connsiteX832" fmla="*/ 7380425 w 8170456"/>
              <a:gd name="connsiteY832" fmla="*/ 1582485 h 6455785"/>
              <a:gd name="connsiteX833" fmla="*/ 7332737 w 8170456"/>
              <a:gd name="connsiteY833" fmla="*/ 1585473 h 6455785"/>
              <a:gd name="connsiteX834" fmla="*/ 7311646 w 8170456"/>
              <a:gd name="connsiteY834" fmla="*/ 1601525 h 6455785"/>
              <a:gd name="connsiteX835" fmla="*/ 7263958 w 8170456"/>
              <a:gd name="connsiteY835" fmla="*/ 1604514 h 6455785"/>
              <a:gd name="connsiteX836" fmla="*/ 7277492 w 8170456"/>
              <a:gd name="connsiteY836" fmla="*/ 1644176 h 6455785"/>
              <a:gd name="connsiteX837" fmla="*/ 7320243 w 8170456"/>
              <a:gd name="connsiteY837" fmla="*/ 1720838 h 6455785"/>
              <a:gd name="connsiteX838" fmla="*/ 7335662 w 8170456"/>
              <a:gd name="connsiteY838" fmla="*/ 1713928 h 6455785"/>
              <a:gd name="connsiteX839" fmla="*/ 7372164 w 8170456"/>
              <a:gd name="connsiteY839" fmla="*/ 1698367 h 6455785"/>
              <a:gd name="connsiteX840" fmla="*/ 7300593 w 8170456"/>
              <a:gd name="connsiteY840" fmla="*/ 1758023 h 6455785"/>
              <a:gd name="connsiteX841" fmla="*/ 7263452 w 8170456"/>
              <a:gd name="connsiteY841" fmla="*/ 1792555 h 6455785"/>
              <a:gd name="connsiteX842" fmla="*/ 7270841 w 8170456"/>
              <a:gd name="connsiteY842" fmla="*/ 1808373 h 6455785"/>
              <a:gd name="connsiteX843" fmla="*/ 7272220 w 8170456"/>
              <a:gd name="connsiteY843" fmla="*/ 1807745 h 6455785"/>
              <a:gd name="connsiteX844" fmla="*/ 7332972 w 8170456"/>
              <a:gd name="connsiteY844" fmla="*/ 1778159 h 6455785"/>
              <a:gd name="connsiteX845" fmla="*/ 7287617 w 8170456"/>
              <a:gd name="connsiteY845" fmla="*/ 1827792 h 6455785"/>
              <a:gd name="connsiteX846" fmla="*/ 7280388 w 8170456"/>
              <a:gd name="connsiteY846" fmla="*/ 1834334 h 6455785"/>
              <a:gd name="connsiteX847" fmla="*/ 7286927 w 8170456"/>
              <a:gd name="connsiteY847" fmla="*/ 1853498 h 6455785"/>
              <a:gd name="connsiteX848" fmla="*/ 7327673 w 8170456"/>
              <a:gd name="connsiteY848" fmla="*/ 1882316 h 6455785"/>
              <a:gd name="connsiteX849" fmla="*/ 7341699 w 8170456"/>
              <a:gd name="connsiteY849" fmla="*/ 1900110 h 6455785"/>
              <a:gd name="connsiteX850" fmla="*/ 7355000 w 8170456"/>
              <a:gd name="connsiteY850" fmla="*/ 1894625 h 6455785"/>
              <a:gd name="connsiteX851" fmla="*/ 7487519 w 8170456"/>
              <a:gd name="connsiteY851" fmla="*/ 1893686 h 6455785"/>
              <a:gd name="connsiteX852" fmla="*/ 7384976 w 8170456"/>
              <a:gd name="connsiteY852" fmla="*/ 1949894 h 6455785"/>
              <a:gd name="connsiteX853" fmla="*/ 7359288 w 8170456"/>
              <a:gd name="connsiteY853" fmla="*/ 1962092 h 6455785"/>
              <a:gd name="connsiteX854" fmla="*/ 7326353 w 8170456"/>
              <a:gd name="connsiteY854" fmla="*/ 1966392 h 6455785"/>
              <a:gd name="connsiteX855" fmla="*/ 7266256 w 8170456"/>
              <a:gd name="connsiteY855" fmla="*/ 1989853 h 6455785"/>
              <a:gd name="connsiteX856" fmla="*/ 7256598 w 8170456"/>
              <a:gd name="connsiteY856" fmla="*/ 1995047 h 6455785"/>
              <a:gd name="connsiteX857" fmla="*/ 7259810 w 8170456"/>
              <a:gd name="connsiteY857" fmla="*/ 2002741 h 6455785"/>
              <a:gd name="connsiteX858" fmla="*/ 7271290 w 8170456"/>
              <a:gd name="connsiteY858" fmla="*/ 1998842 h 6455785"/>
              <a:gd name="connsiteX859" fmla="*/ 7294718 w 8170456"/>
              <a:gd name="connsiteY859" fmla="*/ 1990470 h 6455785"/>
              <a:gd name="connsiteX860" fmla="*/ 7344924 w 8170456"/>
              <a:gd name="connsiteY860" fmla="*/ 1968911 h 6455785"/>
              <a:gd name="connsiteX861" fmla="*/ 7359288 w 8170456"/>
              <a:gd name="connsiteY861" fmla="*/ 1962092 h 6455785"/>
              <a:gd name="connsiteX862" fmla="*/ 7371342 w 8170456"/>
              <a:gd name="connsiteY862" fmla="*/ 1960517 h 6455785"/>
              <a:gd name="connsiteX863" fmla="*/ 7458872 w 8170456"/>
              <a:gd name="connsiteY863" fmla="*/ 1965452 h 6455785"/>
              <a:gd name="connsiteX864" fmla="*/ 7498533 w 8170456"/>
              <a:gd name="connsiteY864" fmla="*/ 1951919 h 6455785"/>
              <a:gd name="connsiteX865" fmla="*/ 7474924 w 8170456"/>
              <a:gd name="connsiteY865" fmla="*/ 1986542 h 6455785"/>
              <a:gd name="connsiteX866" fmla="*/ 7382536 w 8170456"/>
              <a:gd name="connsiteY866" fmla="*/ 2040208 h 6455785"/>
              <a:gd name="connsiteX867" fmla="*/ 7354027 w 8170456"/>
              <a:gd name="connsiteY867" fmla="*/ 2049237 h 6455785"/>
              <a:gd name="connsiteX868" fmla="*/ 7353420 w 8170456"/>
              <a:gd name="connsiteY868" fmla="*/ 2045715 h 6455785"/>
              <a:gd name="connsiteX869" fmla="*/ 7313759 w 8170456"/>
              <a:gd name="connsiteY869" fmla="*/ 2059249 h 6455785"/>
              <a:gd name="connsiteX870" fmla="*/ 7290779 w 8170456"/>
              <a:gd name="connsiteY870" fmla="*/ 2056235 h 6455785"/>
              <a:gd name="connsiteX871" fmla="*/ 7282239 w 8170456"/>
              <a:gd name="connsiteY871" fmla="*/ 2054916 h 6455785"/>
              <a:gd name="connsiteX872" fmla="*/ 7286394 w 8170456"/>
              <a:gd name="connsiteY872" fmla="*/ 2064428 h 6455785"/>
              <a:gd name="connsiteX873" fmla="*/ 7334687 w 8170456"/>
              <a:gd name="connsiteY873" fmla="*/ 2055362 h 6455785"/>
              <a:gd name="connsiteX874" fmla="*/ 7354027 w 8170456"/>
              <a:gd name="connsiteY874" fmla="*/ 2049237 h 6455785"/>
              <a:gd name="connsiteX875" fmla="*/ 7354985 w 8170456"/>
              <a:gd name="connsiteY875" fmla="*/ 2054805 h 6455785"/>
              <a:gd name="connsiteX876" fmla="*/ 7329811 w 8170456"/>
              <a:gd name="connsiteY876" fmla="*/ 2080339 h 6455785"/>
              <a:gd name="connsiteX877" fmla="*/ 7298176 w 8170456"/>
              <a:gd name="connsiteY877" fmla="*/ 2104417 h 6455785"/>
              <a:gd name="connsiteX878" fmla="*/ 7293139 w 8170456"/>
              <a:gd name="connsiteY878" fmla="*/ 2141560 h 6455785"/>
              <a:gd name="connsiteX879" fmla="*/ 7264307 w 8170456"/>
              <a:gd name="connsiteY879" fmla="*/ 2160175 h 6455785"/>
              <a:gd name="connsiteX880" fmla="*/ 7251098 w 8170456"/>
              <a:gd name="connsiteY880" fmla="*/ 2162087 h 6455785"/>
              <a:gd name="connsiteX881" fmla="*/ 7260943 w 8170456"/>
              <a:gd name="connsiteY881" fmla="*/ 2174850 h 6455785"/>
              <a:gd name="connsiteX882" fmla="*/ 7262093 w 8170456"/>
              <a:gd name="connsiteY882" fmla="*/ 2176550 h 6455785"/>
              <a:gd name="connsiteX883" fmla="*/ 7277555 w 8170456"/>
              <a:gd name="connsiteY883" fmla="*/ 2186729 h 6455785"/>
              <a:gd name="connsiteX884" fmla="*/ 7370412 w 8170456"/>
              <a:gd name="connsiteY884" fmla="*/ 2199324 h 6455785"/>
              <a:gd name="connsiteX885" fmla="*/ 7346803 w 8170456"/>
              <a:gd name="connsiteY885" fmla="*/ 2233948 h 6455785"/>
              <a:gd name="connsiteX886" fmla="*/ 7349790 w 8170456"/>
              <a:gd name="connsiteY886" fmla="*/ 2281635 h 6455785"/>
              <a:gd name="connsiteX887" fmla="*/ 7419038 w 8170456"/>
              <a:gd name="connsiteY887" fmla="*/ 2328853 h 6455785"/>
              <a:gd name="connsiteX888" fmla="*/ 7453662 w 8170456"/>
              <a:gd name="connsiteY888" fmla="*/ 2352462 h 6455785"/>
              <a:gd name="connsiteX889" fmla="*/ 7411796 w 8170456"/>
              <a:gd name="connsiteY889" fmla="*/ 2364528 h 6455785"/>
              <a:gd name="connsiteX890" fmla="*/ 7404550 w 8170456"/>
              <a:gd name="connsiteY890" fmla="*/ 2372778 h 6455785"/>
              <a:gd name="connsiteX891" fmla="*/ 7424141 w 8170456"/>
              <a:gd name="connsiteY891" fmla="*/ 2366218 h 6455785"/>
              <a:gd name="connsiteX892" fmla="*/ 7436871 w 8170456"/>
              <a:gd name="connsiteY892" fmla="*/ 2363901 h 6455785"/>
              <a:gd name="connsiteX893" fmla="*/ 7511157 w 8170456"/>
              <a:gd name="connsiteY893" fmla="*/ 2373977 h 6455785"/>
              <a:gd name="connsiteX894" fmla="*/ 7499231 w 8170456"/>
              <a:gd name="connsiteY894" fmla="*/ 2391900 h 6455785"/>
              <a:gd name="connsiteX895" fmla="*/ 7498372 w 8170456"/>
              <a:gd name="connsiteY895" fmla="*/ 2393192 h 6455785"/>
              <a:gd name="connsiteX896" fmla="*/ 7405744 w 8170456"/>
              <a:gd name="connsiteY896" fmla="*/ 2398997 h 6455785"/>
              <a:gd name="connsiteX897" fmla="*/ 7405798 w 8170456"/>
              <a:gd name="connsiteY897" fmla="*/ 2399574 h 6455785"/>
              <a:gd name="connsiteX898" fmla="*/ 7417031 w 8170456"/>
              <a:gd name="connsiteY898" fmla="*/ 2413986 h 6455785"/>
              <a:gd name="connsiteX899" fmla="*/ 7439859 w 8170456"/>
              <a:gd name="connsiteY899" fmla="*/ 2411590 h 6455785"/>
              <a:gd name="connsiteX900" fmla="*/ 7474469 w 8170456"/>
              <a:gd name="connsiteY900" fmla="*/ 2403106 h 6455785"/>
              <a:gd name="connsiteX901" fmla="*/ 7496248 w 8170456"/>
              <a:gd name="connsiteY901" fmla="*/ 2396376 h 6455785"/>
              <a:gd name="connsiteX902" fmla="*/ 7491487 w 8170456"/>
              <a:gd name="connsiteY902" fmla="*/ 2403521 h 6455785"/>
              <a:gd name="connsiteX903" fmla="*/ 7448716 w 8170456"/>
              <a:gd name="connsiteY903" fmla="*/ 2423194 h 6455785"/>
              <a:gd name="connsiteX904" fmla="*/ 7430459 w 8170456"/>
              <a:gd name="connsiteY904" fmla="*/ 2428817 h 6455785"/>
              <a:gd name="connsiteX905" fmla="*/ 7449506 w 8170456"/>
              <a:gd name="connsiteY905" fmla="*/ 2444870 h 6455785"/>
              <a:gd name="connsiteX906" fmla="*/ 7467665 w 8170456"/>
              <a:gd name="connsiteY906" fmla="*/ 2458383 h 6455785"/>
              <a:gd name="connsiteX907" fmla="*/ 7507797 w 8170456"/>
              <a:gd name="connsiteY907" fmla="*/ 2511109 h 6455785"/>
              <a:gd name="connsiteX908" fmla="*/ 7542420 w 8170456"/>
              <a:gd name="connsiteY908" fmla="*/ 2534718 h 6455785"/>
              <a:gd name="connsiteX909" fmla="*/ 7494732 w 8170456"/>
              <a:gd name="connsiteY909" fmla="*/ 2537706 h 6455785"/>
              <a:gd name="connsiteX910" fmla="*/ 7457590 w 8170456"/>
              <a:gd name="connsiteY910" fmla="*/ 2532669 h 6455785"/>
              <a:gd name="connsiteX911" fmla="*/ 7460578 w 8170456"/>
              <a:gd name="connsiteY911" fmla="*/ 2580356 h 6455785"/>
              <a:gd name="connsiteX912" fmla="*/ 7476011 w 8170456"/>
              <a:gd name="connsiteY912" fmla="*/ 2600529 h 6455785"/>
              <a:gd name="connsiteX913" fmla="*/ 7458540 w 8170456"/>
              <a:gd name="connsiteY913" fmla="*/ 2598559 h 6455785"/>
              <a:gd name="connsiteX914" fmla="*/ 7469461 w 8170456"/>
              <a:gd name="connsiteY914" fmla="*/ 2603564 h 6455785"/>
              <a:gd name="connsiteX915" fmla="*/ 7478410 w 8170456"/>
              <a:gd name="connsiteY915" fmla="*/ 2615405 h 6455785"/>
              <a:gd name="connsiteX916" fmla="*/ 7433242 w 8170456"/>
              <a:gd name="connsiteY916" fmla="*/ 2599822 h 6455785"/>
              <a:gd name="connsiteX917" fmla="*/ 7396098 w 8170456"/>
              <a:gd name="connsiteY917" fmla="*/ 2594783 h 6455785"/>
              <a:gd name="connsiteX918" fmla="*/ 7393819 w 8170456"/>
              <a:gd name="connsiteY918" fmla="*/ 2603112 h 6455785"/>
              <a:gd name="connsiteX919" fmla="*/ 7402614 w 8170456"/>
              <a:gd name="connsiteY919" fmla="*/ 2619293 h 6455785"/>
              <a:gd name="connsiteX920" fmla="*/ 7458528 w 8170456"/>
              <a:gd name="connsiteY920" fmla="*/ 2665187 h 6455785"/>
              <a:gd name="connsiteX921" fmla="*/ 7527775 w 8170456"/>
              <a:gd name="connsiteY921" fmla="*/ 2712406 h 6455785"/>
              <a:gd name="connsiteX922" fmla="*/ 7525726 w 8170456"/>
              <a:gd name="connsiteY922" fmla="*/ 2797236 h 6455785"/>
              <a:gd name="connsiteX923" fmla="*/ 7555313 w 8170456"/>
              <a:gd name="connsiteY923" fmla="*/ 2857988 h 6455785"/>
              <a:gd name="connsiteX924" fmla="*/ 8131673 w 8170456"/>
              <a:gd name="connsiteY924" fmla="*/ 2679418 h 6455785"/>
              <a:gd name="connsiteX925" fmla="*/ 7448623 w 8170456"/>
              <a:gd name="connsiteY925" fmla="*/ 2862747 h 6455785"/>
              <a:gd name="connsiteX926" fmla="*/ 7466561 w 8170456"/>
              <a:gd name="connsiteY926" fmla="*/ 2898609 h 6455785"/>
              <a:gd name="connsiteX927" fmla="*/ 7491302 w 8170456"/>
              <a:gd name="connsiteY927" fmla="*/ 2938675 h 6455785"/>
              <a:gd name="connsiteX928" fmla="*/ 7443614 w 8170456"/>
              <a:gd name="connsiteY928" fmla="*/ 2941663 h 6455785"/>
              <a:gd name="connsiteX929" fmla="*/ 7422524 w 8170456"/>
              <a:gd name="connsiteY929" fmla="*/ 2957715 h 6455785"/>
              <a:gd name="connsiteX930" fmla="*/ 7374836 w 8170456"/>
              <a:gd name="connsiteY930" fmla="*/ 2960704 h 6455785"/>
              <a:gd name="connsiteX931" fmla="*/ 7388370 w 8170456"/>
              <a:gd name="connsiteY931" fmla="*/ 3000366 h 6455785"/>
              <a:gd name="connsiteX932" fmla="*/ 7431120 w 8170456"/>
              <a:gd name="connsiteY932" fmla="*/ 3077028 h 6455785"/>
              <a:gd name="connsiteX933" fmla="*/ 7446539 w 8170456"/>
              <a:gd name="connsiteY933" fmla="*/ 3070118 h 6455785"/>
              <a:gd name="connsiteX934" fmla="*/ 7483041 w 8170456"/>
              <a:gd name="connsiteY934" fmla="*/ 3054556 h 6455785"/>
              <a:gd name="connsiteX935" fmla="*/ 7411471 w 8170456"/>
              <a:gd name="connsiteY935" fmla="*/ 3114213 h 6455785"/>
              <a:gd name="connsiteX936" fmla="*/ 7374330 w 8170456"/>
              <a:gd name="connsiteY936" fmla="*/ 3148745 h 6455785"/>
              <a:gd name="connsiteX937" fmla="*/ 7381719 w 8170456"/>
              <a:gd name="connsiteY937" fmla="*/ 3164563 h 6455785"/>
              <a:gd name="connsiteX938" fmla="*/ 7383097 w 8170456"/>
              <a:gd name="connsiteY938" fmla="*/ 3163935 h 6455785"/>
              <a:gd name="connsiteX939" fmla="*/ 7443849 w 8170456"/>
              <a:gd name="connsiteY939" fmla="*/ 3134349 h 6455785"/>
              <a:gd name="connsiteX940" fmla="*/ 7398495 w 8170456"/>
              <a:gd name="connsiteY940" fmla="*/ 3183982 h 6455785"/>
              <a:gd name="connsiteX941" fmla="*/ 7391265 w 8170456"/>
              <a:gd name="connsiteY941" fmla="*/ 3190524 h 6455785"/>
              <a:gd name="connsiteX942" fmla="*/ 7397805 w 8170456"/>
              <a:gd name="connsiteY942" fmla="*/ 3209688 h 6455785"/>
              <a:gd name="connsiteX943" fmla="*/ 7438550 w 8170456"/>
              <a:gd name="connsiteY943" fmla="*/ 3238506 h 6455785"/>
              <a:gd name="connsiteX944" fmla="*/ 7452577 w 8170456"/>
              <a:gd name="connsiteY944" fmla="*/ 3256300 h 6455785"/>
              <a:gd name="connsiteX945" fmla="*/ 7465877 w 8170456"/>
              <a:gd name="connsiteY945" fmla="*/ 3250815 h 6455785"/>
              <a:gd name="connsiteX946" fmla="*/ 7598396 w 8170456"/>
              <a:gd name="connsiteY946" fmla="*/ 3249875 h 6455785"/>
              <a:gd name="connsiteX947" fmla="*/ 7495854 w 8170456"/>
              <a:gd name="connsiteY947" fmla="*/ 3306084 h 6455785"/>
              <a:gd name="connsiteX948" fmla="*/ 7470165 w 8170456"/>
              <a:gd name="connsiteY948" fmla="*/ 3318282 h 6455785"/>
              <a:gd name="connsiteX949" fmla="*/ 7437230 w 8170456"/>
              <a:gd name="connsiteY949" fmla="*/ 3322582 h 6455785"/>
              <a:gd name="connsiteX950" fmla="*/ 7377134 w 8170456"/>
              <a:gd name="connsiteY950" fmla="*/ 3346043 h 6455785"/>
              <a:gd name="connsiteX951" fmla="*/ 7367475 w 8170456"/>
              <a:gd name="connsiteY951" fmla="*/ 3351237 h 6455785"/>
              <a:gd name="connsiteX952" fmla="*/ 7370687 w 8170456"/>
              <a:gd name="connsiteY952" fmla="*/ 3358931 h 6455785"/>
              <a:gd name="connsiteX953" fmla="*/ 7382167 w 8170456"/>
              <a:gd name="connsiteY953" fmla="*/ 3355032 h 6455785"/>
              <a:gd name="connsiteX954" fmla="*/ 7405596 w 8170456"/>
              <a:gd name="connsiteY954" fmla="*/ 3346660 h 6455785"/>
              <a:gd name="connsiteX955" fmla="*/ 7455802 w 8170456"/>
              <a:gd name="connsiteY955" fmla="*/ 3325101 h 6455785"/>
              <a:gd name="connsiteX956" fmla="*/ 7470165 w 8170456"/>
              <a:gd name="connsiteY956" fmla="*/ 3318282 h 6455785"/>
              <a:gd name="connsiteX957" fmla="*/ 7482219 w 8170456"/>
              <a:gd name="connsiteY957" fmla="*/ 3316707 h 6455785"/>
              <a:gd name="connsiteX958" fmla="*/ 7569749 w 8170456"/>
              <a:gd name="connsiteY958" fmla="*/ 3321642 h 6455785"/>
              <a:gd name="connsiteX959" fmla="*/ 7609411 w 8170456"/>
              <a:gd name="connsiteY959" fmla="*/ 3308109 h 6455785"/>
              <a:gd name="connsiteX960" fmla="*/ 7585801 w 8170456"/>
              <a:gd name="connsiteY960" fmla="*/ 3342732 h 6455785"/>
              <a:gd name="connsiteX961" fmla="*/ 7493414 w 8170456"/>
              <a:gd name="connsiteY961" fmla="*/ 3396397 h 6455785"/>
              <a:gd name="connsiteX962" fmla="*/ 7464904 w 8170456"/>
              <a:gd name="connsiteY962" fmla="*/ 3405427 h 6455785"/>
              <a:gd name="connsiteX963" fmla="*/ 7464298 w 8170456"/>
              <a:gd name="connsiteY963" fmla="*/ 3401904 h 6455785"/>
              <a:gd name="connsiteX964" fmla="*/ 7424636 w 8170456"/>
              <a:gd name="connsiteY964" fmla="*/ 3415439 h 6455785"/>
              <a:gd name="connsiteX965" fmla="*/ 7401656 w 8170456"/>
              <a:gd name="connsiteY965" fmla="*/ 3412425 h 6455785"/>
              <a:gd name="connsiteX966" fmla="*/ 7393117 w 8170456"/>
              <a:gd name="connsiteY966" fmla="*/ 3411107 h 6455785"/>
              <a:gd name="connsiteX967" fmla="*/ 7397272 w 8170456"/>
              <a:gd name="connsiteY967" fmla="*/ 3420617 h 6455785"/>
              <a:gd name="connsiteX968" fmla="*/ 7445565 w 8170456"/>
              <a:gd name="connsiteY968" fmla="*/ 3411552 h 6455785"/>
              <a:gd name="connsiteX969" fmla="*/ 7464904 w 8170456"/>
              <a:gd name="connsiteY969" fmla="*/ 3405427 h 6455785"/>
              <a:gd name="connsiteX970" fmla="*/ 7465863 w 8170456"/>
              <a:gd name="connsiteY970" fmla="*/ 3410994 h 6455785"/>
              <a:gd name="connsiteX971" fmla="*/ 7440688 w 8170456"/>
              <a:gd name="connsiteY971" fmla="*/ 3436529 h 6455785"/>
              <a:gd name="connsiteX972" fmla="*/ 7409053 w 8170456"/>
              <a:gd name="connsiteY972" fmla="*/ 3460607 h 6455785"/>
              <a:gd name="connsiteX973" fmla="*/ 7404016 w 8170456"/>
              <a:gd name="connsiteY973" fmla="*/ 3497750 h 6455785"/>
              <a:gd name="connsiteX974" fmla="*/ 7375185 w 8170456"/>
              <a:gd name="connsiteY974" fmla="*/ 3516365 h 6455785"/>
              <a:gd name="connsiteX975" fmla="*/ 7361975 w 8170456"/>
              <a:gd name="connsiteY975" fmla="*/ 3518277 h 6455785"/>
              <a:gd name="connsiteX976" fmla="*/ 7371821 w 8170456"/>
              <a:gd name="connsiteY976" fmla="*/ 3531040 h 6455785"/>
              <a:gd name="connsiteX977" fmla="*/ 7372971 w 8170456"/>
              <a:gd name="connsiteY977" fmla="*/ 3532739 h 6455785"/>
              <a:gd name="connsiteX978" fmla="*/ 7388432 w 8170456"/>
              <a:gd name="connsiteY978" fmla="*/ 3542919 h 6455785"/>
              <a:gd name="connsiteX979" fmla="*/ 7481290 w 8170456"/>
              <a:gd name="connsiteY979" fmla="*/ 3555513 h 6455785"/>
              <a:gd name="connsiteX980" fmla="*/ 7457679 w 8170456"/>
              <a:gd name="connsiteY980" fmla="*/ 3590137 h 6455785"/>
              <a:gd name="connsiteX981" fmla="*/ 7460668 w 8170456"/>
              <a:gd name="connsiteY981" fmla="*/ 3637824 h 6455785"/>
              <a:gd name="connsiteX982" fmla="*/ 7529915 w 8170456"/>
              <a:gd name="connsiteY982" fmla="*/ 3685044 h 6455785"/>
              <a:gd name="connsiteX983" fmla="*/ 7564540 w 8170456"/>
              <a:gd name="connsiteY983" fmla="*/ 3708652 h 6455785"/>
              <a:gd name="connsiteX984" fmla="*/ 7514333 w 8170456"/>
              <a:gd name="connsiteY984" fmla="*/ 3730212 h 6455785"/>
              <a:gd name="connsiteX985" fmla="*/ 7578542 w 8170456"/>
              <a:gd name="connsiteY985" fmla="*/ 3814573 h 6455785"/>
              <a:gd name="connsiteX986" fmla="*/ 7618673 w 8170456"/>
              <a:gd name="connsiteY986" fmla="*/ 3867299 h 6455785"/>
              <a:gd name="connsiteX987" fmla="*/ 7653298 w 8170456"/>
              <a:gd name="connsiteY987" fmla="*/ 3890909 h 6455785"/>
              <a:gd name="connsiteX988" fmla="*/ 7605610 w 8170456"/>
              <a:gd name="connsiteY988" fmla="*/ 3893896 h 6455785"/>
              <a:gd name="connsiteX989" fmla="*/ 7568467 w 8170456"/>
              <a:gd name="connsiteY989" fmla="*/ 3888859 h 6455785"/>
              <a:gd name="connsiteX990" fmla="*/ 7564594 w 8170456"/>
              <a:gd name="connsiteY990" fmla="*/ 3899319 h 6455785"/>
              <a:gd name="connsiteX991" fmla="*/ 7565639 w 8170456"/>
              <a:gd name="connsiteY991" fmla="*/ 3909343 h 6455785"/>
              <a:gd name="connsiteX992" fmla="*/ 7566243 w 8170456"/>
              <a:gd name="connsiteY992" fmla="*/ 3909816 h 6455785"/>
              <a:gd name="connsiteX993" fmla="*/ 7587360 w 8170456"/>
              <a:gd name="connsiteY993" fmla="*/ 3921717 h 6455785"/>
              <a:gd name="connsiteX994" fmla="*/ 7666873 w 8170456"/>
              <a:gd name="connsiteY994" fmla="*/ 3895213 h 6455785"/>
              <a:gd name="connsiteX995" fmla="*/ 7706630 w 8170456"/>
              <a:gd name="connsiteY995" fmla="*/ 3881960 h 6455785"/>
              <a:gd name="connsiteX996" fmla="*/ 7693378 w 8170456"/>
              <a:gd name="connsiteY996" fmla="*/ 3934969 h 6455785"/>
              <a:gd name="connsiteX997" fmla="*/ 7799395 w 8170456"/>
              <a:gd name="connsiteY997" fmla="*/ 3934969 h 6455785"/>
              <a:gd name="connsiteX998" fmla="*/ 7865656 w 8170456"/>
              <a:gd name="connsiteY998" fmla="*/ 3934969 h 6455785"/>
              <a:gd name="connsiteX999" fmla="*/ 7905413 w 8170456"/>
              <a:gd name="connsiteY999" fmla="*/ 3921717 h 6455785"/>
              <a:gd name="connsiteX1000" fmla="*/ 7878908 w 8170456"/>
              <a:gd name="connsiteY1000" fmla="*/ 3961473 h 6455785"/>
              <a:gd name="connsiteX1001" fmla="*/ 7852404 w 8170456"/>
              <a:gd name="connsiteY1001" fmla="*/ 3987978 h 6455785"/>
              <a:gd name="connsiteX1002" fmla="*/ 7892160 w 8170456"/>
              <a:gd name="connsiteY1002" fmla="*/ 4014482 h 6455785"/>
              <a:gd name="connsiteX1003" fmla="*/ 7892160 w 8170456"/>
              <a:gd name="connsiteY1003" fmla="*/ 4040987 h 6455785"/>
              <a:gd name="connsiteX1004" fmla="*/ 7865656 w 8170456"/>
              <a:gd name="connsiteY1004" fmla="*/ 4080743 h 6455785"/>
              <a:gd name="connsiteX1005" fmla="*/ 7958421 w 8170456"/>
              <a:gd name="connsiteY1005" fmla="*/ 4067491 h 6455785"/>
              <a:gd name="connsiteX1006" fmla="*/ 8037934 w 8170456"/>
              <a:gd name="connsiteY1006" fmla="*/ 4040987 h 6455785"/>
              <a:gd name="connsiteX1007" fmla="*/ 8104195 w 8170456"/>
              <a:gd name="connsiteY1007" fmla="*/ 4093995 h 6455785"/>
              <a:gd name="connsiteX1008" fmla="*/ 8170456 w 8170456"/>
              <a:gd name="connsiteY1008" fmla="*/ 4107247 h 6455785"/>
              <a:gd name="connsiteX1009" fmla="*/ 8130700 w 8170456"/>
              <a:gd name="connsiteY1009" fmla="*/ 4160256 h 6455785"/>
              <a:gd name="connsiteX1010" fmla="*/ 8077691 w 8170456"/>
              <a:gd name="connsiteY1010" fmla="*/ 4239769 h 6455785"/>
              <a:gd name="connsiteX1011" fmla="*/ 8011430 w 8170456"/>
              <a:gd name="connsiteY1011" fmla="*/ 4319282 h 6455785"/>
              <a:gd name="connsiteX1012" fmla="*/ 8037934 w 8170456"/>
              <a:gd name="connsiteY1012" fmla="*/ 4345787 h 6455785"/>
              <a:gd name="connsiteX1013" fmla="*/ 8051187 w 8170456"/>
              <a:gd name="connsiteY1013" fmla="*/ 4385543 h 6455785"/>
              <a:gd name="connsiteX1014" fmla="*/ 8011430 w 8170456"/>
              <a:gd name="connsiteY1014" fmla="*/ 4438552 h 6455785"/>
              <a:gd name="connsiteX1015" fmla="*/ 7945169 w 8170456"/>
              <a:gd name="connsiteY1015" fmla="*/ 4557821 h 6455785"/>
              <a:gd name="connsiteX1016" fmla="*/ 7931917 w 8170456"/>
              <a:gd name="connsiteY1016" fmla="*/ 4597578 h 6455785"/>
              <a:gd name="connsiteX1017" fmla="*/ 7905413 w 8170456"/>
              <a:gd name="connsiteY1017" fmla="*/ 4637334 h 6455785"/>
              <a:gd name="connsiteX1018" fmla="*/ 7905545 w 8170456"/>
              <a:gd name="connsiteY1018" fmla="*/ 4637323 h 6455785"/>
              <a:gd name="connsiteX1019" fmla="*/ 7899494 w 8170456"/>
              <a:gd name="connsiteY1019" fmla="*/ 4643431 h 6455785"/>
              <a:gd name="connsiteX1020" fmla="*/ 7839152 w 8170456"/>
              <a:gd name="connsiteY1020" fmla="*/ 4677091 h 6455785"/>
              <a:gd name="connsiteX1021" fmla="*/ 7799395 w 8170456"/>
              <a:gd name="connsiteY1021" fmla="*/ 4716847 h 6455785"/>
              <a:gd name="connsiteX1022" fmla="*/ 7812647 w 8170456"/>
              <a:gd name="connsiteY1022" fmla="*/ 4677091 h 6455785"/>
              <a:gd name="connsiteX1023" fmla="*/ 7742050 w 8170456"/>
              <a:gd name="connsiteY1023" fmla="*/ 4686869 h 6455785"/>
              <a:gd name="connsiteX1024" fmla="*/ 7735657 w 8170456"/>
              <a:gd name="connsiteY1024" fmla="*/ 4689360 h 6455785"/>
              <a:gd name="connsiteX1025" fmla="*/ 7745119 w 8170456"/>
              <a:gd name="connsiteY1025" fmla="*/ 4691653 h 6455785"/>
              <a:gd name="connsiteX1026" fmla="*/ 7778623 w 8170456"/>
              <a:gd name="connsiteY1026" fmla="*/ 4696969 h 6455785"/>
              <a:gd name="connsiteX1027" fmla="*/ 7738867 w 8170456"/>
              <a:gd name="connsiteY1027" fmla="*/ 4749978 h 6455785"/>
              <a:gd name="connsiteX1028" fmla="*/ 7685858 w 8170456"/>
              <a:gd name="connsiteY1028" fmla="*/ 4829491 h 6455785"/>
              <a:gd name="connsiteX1029" fmla="*/ 7619597 w 8170456"/>
              <a:gd name="connsiteY1029" fmla="*/ 4909004 h 6455785"/>
              <a:gd name="connsiteX1030" fmla="*/ 7646101 w 8170456"/>
              <a:gd name="connsiteY1030" fmla="*/ 4935509 h 6455785"/>
              <a:gd name="connsiteX1031" fmla="*/ 7659354 w 8170456"/>
              <a:gd name="connsiteY1031" fmla="*/ 4975265 h 6455785"/>
              <a:gd name="connsiteX1032" fmla="*/ 7619597 w 8170456"/>
              <a:gd name="connsiteY1032" fmla="*/ 5028274 h 6455785"/>
              <a:gd name="connsiteX1033" fmla="*/ 7553336 w 8170456"/>
              <a:gd name="connsiteY1033" fmla="*/ 5147543 h 6455785"/>
              <a:gd name="connsiteX1034" fmla="*/ 7540084 w 8170456"/>
              <a:gd name="connsiteY1034" fmla="*/ 5187300 h 6455785"/>
              <a:gd name="connsiteX1035" fmla="*/ 7513580 w 8170456"/>
              <a:gd name="connsiteY1035" fmla="*/ 5227056 h 6455785"/>
              <a:gd name="connsiteX1036" fmla="*/ 7513712 w 8170456"/>
              <a:gd name="connsiteY1036" fmla="*/ 5227045 h 6455785"/>
              <a:gd name="connsiteX1037" fmla="*/ 7507661 w 8170456"/>
              <a:gd name="connsiteY1037" fmla="*/ 5233153 h 6455785"/>
              <a:gd name="connsiteX1038" fmla="*/ 7447319 w 8170456"/>
              <a:gd name="connsiteY1038" fmla="*/ 5266813 h 6455785"/>
              <a:gd name="connsiteX1039" fmla="*/ 7407562 w 8170456"/>
              <a:gd name="connsiteY1039" fmla="*/ 5306569 h 6455785"/>
              <a:gd name="connsiteX1040" fmla="*/ 7556462 w 8170456"/>
              <a:gd name="connsiteY1040" fmla="*/ 5971498 h 6455785"/>
              <a:gd name="connsiteX1041" fmla="*/ 7341301 w 8170456"/>
              <a:gd name="connsiteY1041" fmla="*/ 5280065 h 6455785"/>
              <a:gd name="connsiteX1042" fmla="*/ 7301545 w 8170456"/>
              <a:gd name="connsiteY1042" fmla="*/ 5266813 h 6455785"/>
              <a:gd name="connsiteX1043" fmla="*/ 7261788 w 8170456"/>
              <a:gd name="connsiteY1043" fmla="*/ 5280065 h 6455785"/>
              <a:gd name="connsiteX1044" fmla="*/ 7261788 w 8170456"/>
              <a:gd name="connsiteY1044" fmla="*/ 5266813 h 6455785"/>
              <a:gd name="connsiteX1045" fmla="*/ 7155771 w 8170456"/>
              <a:gd name="connsiteY1045" fmla="*/ 5293317 h 6455785"/>
              <a:gd name="connsiteX1046" fmla="*/ 7102762 w 8170456"/>
              <a:gd name="connsiteY1046" fmla="*/ 5306569 h 6455785"/>
              <a:gd name="connsiteX1047" fmla="*/ 7063006 w 8170456"/>
              <a:gd name="connsiteY1047" fmla="*/ 5319822 h 6455785"/>
              <a:gd name="connsiteX1048" fmla="*/ 7089510 w 8170456"/>
              <a:gd name="connsiteY1048" fmla="*/ 5293317 h 6455785"/>
              <a:gd name="connsiteX1049" fmla="*/ 7036501 w 8170456"/>
              <a:gd name="connsiteY1049" fmla="*/ 5280065 h 6455785"/>
              <a:gd name="connsiteX1050" fmla="*/ 6956988 w 8170456"/>
              <a:gd name="connsiteY1050" fmla="*/ 5306569 h 6455785"/>
              <a:gd name="connsiteX1051" fmla="*/ 7023249 w 8170456"/>
              <a:gd name="connsiteY1051" fmla="*/ 5240309 h 6455785"/>
              <a:gd name="connsiteX1052" fmla="*/ 7063006 w 8170456"/>
              <a:gd name="connsiteY1052" fmla="*/ 5227056 h 6455785"/>
              <a:gd name="connsiteX1053" fmla="*/ 6935654 w 8170456"/>
              <a:gd name="connsiteY1053" fmla="*/ 5264978 h 6455785"/>
              <a:gd name="connsiteX1054" fmla="*/ 6930333 w 8170456"/>
              <a:gd name="connsiteY1054" fmla="*/ 5266765 h 6455785"/>
              <a:gd name="connsiteX1055" fmla="*/ 6904183 w 8170456"/>
              <a:gd name="connsiteY1055" fmla="*/ 5258531 h 6455785"/>
              <a:gd name="connsiteX1056" fmla="*/ 6877475 w 8170456"/>
              <a:gd name="connsiteY1056" fmla="*/ 5253561 h 6455785"/>
              <a:gd name="connsiteX1057" fmla="*/ 6837719 w 8170456"/>
              <a:gd name="connsiteY1057" fmla="*/ 5266813 h 6455785"/>
              <a:gd name="connsiteX1058" fmla="*/ 6744954 w 8170456"/>
              <a:gd name="connsiteY1058" fmla="*/ 5293317 h 6455785"/>
              <a:gd name="connsiteX1059" fmla="*/ 6811214 w 8170456"/>
              <a:gd name="connsiteY1059" fmla="*/ 5227056 h 6455785"/>
              <a:gd name="connsiteX1060" fmla="*/ 6771458 w 8170456"/>
              <a:gd name="connsiteY1060" fmla="*/ 5213804 h 6455785"/>
              <a:gd name="connsiteX1061" fmla="*/ 6731701 w 8170456"/>
              <a:gd name="connsiteY1061" fmla="*/ 5227056 h 6455785"/>
              <a:gd name="connsiteX1062" fmla="*/ 6744954 w 8170456"/>
              <a:gd name="connsiteY1062" fmla="*/ 5174048 h 6455785"/>
              <a:gd name="connsiteX1063" fmla="*/ 6652188 w 8170456"/>
              <a:gd name="connsiteY1063" fmla="*/ 5187300 h 6455785"/>
              <a:gd name="connsiteX1064" fmla="*/ 6652188 w 8170456"/>
              <a:gd name="connsiteY1064" fmla="*/ 5174048 h 6455785"/>
              <a:gd name="connsiteX1065" fmla="*/ 6589079 w 8170456"/>
              <a:gd name="connsiteY1065" fmla="*/ 5162721 h 6455785"/>
              <a:gd name="connsiteX1066" fmla="*/ 6584582 w 8170456"/>
              <a:gd name="connsiteY1066" fmla="*/ 5164439 h 6455785"/>
              <a:gd name="connsiteX1067" fmla="*/ 6579754 w 8170456"/>
              <a:gd name="connsiteY1067" fmla="*/ 5171870 h 6455785"/>
              <a:gd name="connsiteX1068" fmla="*/ 6568405 w 8170456"/>
              <a:gd name="connsiteY1068" fmla="*/ 5189085 h 6455785"/>
              <a:gd name="connsiteX1069" fmla="*/ 6594909 w 8170456"/>
              <a:gd name="connsiteY1069" fmla="*/ 5215590 h 6455785"/>
              <a:gd name="connsiteX1070" fmla="*/ 6608162 w 8170456"/>
              <a:gd name="connsiteY1070" fmla="*/ 5255346 h 6455785"/>
              <a:gd name="connsiteX1071" fmla="*/ 6568405 w 8170456"/>
              <a:gd name="connsiteY1071" fmla="*/ 5308355 h 6455785"/>
              <a:gd name="connsiteX1072" fmla="*/ 6502144 w 8170456"/>
              <a:gd name="connsiteY1072" fmla="*/ 5427624 h 6455785"/>
              <a:gd name="connsiteX1073" fmla="*/ 6488892 w 8170456"/>
              <a:gd name="connsiteY1073" fmla="*/ 5467381 h 6455785"/>
              <a:gd name="connsiteX1074" fmla="*/ 6462388 w 8170456"/>
              <a:gd name="connsiteY1074" fmla="*/ 5507137 h 6455785"/>
              <a:gd name="connsiteX1075" fmla="*/ 6462520 w 8170456"/>
              <a:gd name="connsiteY1075" fmla="*/ 5507126 h 6455785"/>
              <a:gd name="connsiteX1076" fmla="*/ 6456469 w 8170456"/>
              <a:gd name="connsiteY1076" fmla="*/ 5513234 h 6455785"/>
              <a:gd name="connsiteX1077" fmla="*/ 6396127 w 8170456"/>
              <a:gd name="connsiteY1077" fmla="*/ 5546894 h 6455785"/>
              <a:gd name="connsiteX1078" fmla="*/ 6356370 w 8170456"/>
              <a:gd name="connsiteY1078" fmla="*/ 5586650 h 6455785"/>
              <a:gd name="connsiteX1079" fmla="*/ 6369622 w 8170456"/>
              <a:gd name="connsiteY1079" fmla="*/ 5546894 h 6455785"/>
              <a:gd name="connsiteX1080" fmla="*/ 6299025 w 8170456"/>
              <a:gd name="connsiteY1080" fmla="*/ 5556672 h 6455785"/>
              <a:gd name="connsiteX1081" fmla="*/ 6292632 w 8170456"/>
              <a:gd name="connsiteY1081" fmla="*/ 5559163 h 6455785"/>
              <a:gd name="connsiteX1082" fmla="*/ 6302094 w 8170456"/>
              <a:gd name="connsiteY1082" fmla="*/ 5561456 h 6455785"/>
              <a:gd name="connsiteX1083" fmla="*/ 6335598 w 8170456"/>
              <a:gd name="connsiteY1083" fmla="*/ 5566772 h 6455785"/>
              <a:gd name="connsiteX1084" fmla="*/ 6295842 w 8170456"/>
              <a:gd name="connsiteY1084" fmla="*/ 5619781 h 6455785"/>
              <a:gd name="connsiteX1085" fmla="*/ 6242833 w 8170456"/>
              <a:gd name="connsiteY1085" fmla="*/ 5699294 h 6455785"/>
              <a:gd name="connsiteX1086" fmla="*/ 6176572 w 8170456"/>
              <a:gd name="connsiteY1086" fmla="*/ 5778807 h 6455785"/>
              <a:gd name="connsiteX1087" fmla="*/ 6203076 w 8170456"/>
              <a:gd name="connsiteY1087" fmla="*/ 5805312 h 6455785"/>
              <a:gd name="connsiteX1088" fmla="*/ 6216329 w 8170456"/>
              <a:gd name="connsiteY1088" fmla="*/ 5845068 h 6455785"/>
              <a:gd name="connsiteX1089" fmla="*/ 6176572 w 8170456"/>
              <a:gd name="connsiteY1089" fmla="*/ 5898077 h 6455785"/>
              <a:gd name="connsiteX1090" fmla="*/ 6110311 w 8170456"/>
              <a:gd name="connsiteY1090" fmla="*/ 6017346 h 6455785"/>
              <a:gd name="connsiteX1091" fmla="*/ 6097059 w 8170456"/>
              <a:gd name="connsiteY1091" fmla="*/ 6057103 h 6455785"/>
              <a:gd name="connsiteX1092" fmla="*/ 6070555 w 8170456"/>
              <a:gd name="connsiteY1092" fmla="*/ 6096859 h 6455785"/>
              <a:gd name="connsiteX1093" fmla="*/ 6070687 w 8170456"/>
              <a:gd name="connsiteY1093" fmla="*/ 6096848 h 6455785"/>
              <a:gd name="connsiteX1094" fmla="*/ 6064636 w 8170456"/>
              <a:gd name="connsiteY1094" fmla="*/ 6102956 h 6455785"/>
              <a:gd name="connsiteX1095" fmla="*/ 6004294 w 8170456"/>
              <a:gd name="connsiteY1095" fmla="*/ 6136616 h 6455785"/>
              <a:gd name="connsiteX1096" fmla="*/ 5964537 w 8170456"/>
              <a:gd name="connsiteY1096" fmla="*/ 6176372 h 6455785"/>
              <a:gd name="connsiteX1097" fmla="*/ 5977789 w 8170456"/>
              <a:gd name="connsiteY1097" fmla="*/ 6136616 h 6455785"/>
              <a:gd name="connsiteX1098" fmla="*/ 5898276 w 8170456"/>
              <a:gd name="connsiteY1098" fmla="*/ 6149868 h 6455785"/>
              <a:gd name="connsiteX1099" fmla="*/ 5858520 w 8170456"/>
              <a:gd name="connsiteY1099" fmla="*/ 6136616 h 6455785"/>
              <a:gd name="connsiteX1100" fmla="*/ 5818763 w 8170456"/>
              <a:gd name="connsiteY1100" fmla="*/ 6149868 h 6455785"/>
              <a:gd name="connsiteX1101" fmla="*/ 5818763 w 8170456"/>
              <a:gd name="connsiteY1101" fmla="*/ 6136616 h 6455785"/>
              <a:gd name="connsiteX1102" fmla="*/ 5712746 w 8170456"/>
              <a:gd name="connsiteY1102" fmla="*/ 6163120 h 6455785"/>
              <a:gd name="connsiteX1103" fmla="*/ 5659737 w 8170456"/>
              <a:gd name="connsiteY1103" fmla="*/ 6176372 h 6455785"/>
              <a:gd name="connsiteX1104" fmla="*/ 5619981 w 8170456"/>
              <a:gd name="connsiteY1104" fmla="*/ 6189625 h 6455785"/>
              <a:gd name="connsiteX1105" fmla="*/ 5646485 w 8170456"/>
              <a:gd name="connsiteY1105" fmla="*/ 6163120 h 6455785"/>
              <a:gd name="connsiteX1106" fmla="*/ 5593476 w 8170456"/>
              <a:gd name="connsiteY1106" fmla="*/ 6149868 h 6455785"/>
              <a:gd name="connsiteX1107" fmla="*/ 5513963 w 8170456"/>
              <a:gd name="connsiteY1107" fmla="*/ 6176372 h 6455785"/>
              <a:gd name="connsiteX1108" fmla="*/ 5580224 w 8170456"/>
              <a:gd name="connsiteY1108" fmla="*/ 6110112 h 6455785"/>
              <a:gd name="connsiteX1109" fmla="*/ 5619981 w 8170456"/>
              <a:gd name="connsiteY1109" fmla="*/ 6096859 h 6455785"/>
              <a:gd name="connsiteX1110" fmla="*/ 5492629 w 8170456"/>
              <a:gd name="connsiteY1110" fmla="*/ 6134781 h 6455785"/>
              <a:gd name="connsiteX1111" fmla="*/ 5487308 w 8170456"/>
              <a:gd name="connsiteY1111" fmla="*/ 6136568 h 6455785"/>
              <a:gd name="connsiteX1112" fmla="*/ 5461158 w 8170456"/>
              <a:gd name="connsiteY1112" fmla="*/ 6128334 h 6455785"/>
              <a:gd name="connsiteX1113" fmla="*/ 5434450 w 8170456"/>
              <a:gd name="connsiteY1113" fmla="*/ 6123364 h 6455785"/>
              <a:gd name="connsiteX1114" fmla="*/ 5394694 w 8170456"/>
              <a:gd name="connsiteY1114" fmla="*/ 6136616 h 6455785"/>
              <a:gd name="connsiteX1115" fmla="*/ 5301929 w 8170456"/>
              <a:gd name="connsiteY1115" fmla="*/ 6163120 h 6455785"/>
              <a:gd name="connsiteX1116" fmla="*/ 5368189 w 8170456"/>
              <a:gd name="connsiteY1116" fmla="*/ 6096859 h 6455785"/>
              <a:gd name="connsiteX1117" fmla="*/ 5328433 w 8170456"/>
              <a:gd name="connsiteY1117" fmla="*/ 6083607 h 6455785"/>
              <a:gd name="connsiteX1118" fmla="*/ 5288676 w 8170456"/>
              <a:gd name="connsiteY1118" fmla="*/ 6096859 h 6455785"/>
              <a:gd name="connsiteX1119" fmla="*/ 5301929 w 8170456"/>
              <a:gd name="connsiteY1119" fmla="*/ 6043851 h 6455785"/>
              <a:gd name="connsiteX1120" fmla="*/ 5209163 w 8170456"/>
              <a:gd name="connsiteY1120" fmla="*/ 6057103 h 6455785"/>
              <a:gd name="connsiteX1121" fmla="*/ 5209163 w 8170456"/>
              <a:gd name="connsiteY1121" fmla="*/ 6043851 h 6455785"/>
              <a:gd name="connsiteX1122" fmla="*/ 5116398 w 8170456"/>
              <a:gd name="connsiteY1122" fmla="*/ 6043851 h 6455785"/>
              <a:gd name="connsiteX1123" fmla="*/ 5076642 w 8170456"/>
              <a:gd name="connsiteY1123" fmla="*/ 6070355 h 6455785"/>
              <a:gd name="connsiteX1124" fmla="*/ 5129650 w 8170456"/>
              <a:gd name="connsiteY1124" fmla="*/ 6030598 h 6455785"/>
              <a:gd name="connsiteX1125" fmla="*/ 5156155 w 8170456"/>
              <a:gd name="connsiteY1125" fmla="*/ 6004094 h 6455785"/>
              <a:gd name="connsiteX1126" fmla="*/ 5195911 w 8170456"/>
              <a:gd name="connsiteY1126" fmla="*/ 5977590 h 6455785"/>
              <a:gd name="connsiteX1127" fmla="*/ 5116451 w 8170456"/>
              <a:gd name="connsiteY1127" fmla="*/ 5980357 h 6455785"/>
              <a:gd name="connsiteX1128" fmla="*/ 5046764 w 8170456"/>
              <a:gd name="connsiteY1128" fmla="*/ 5989540 h 6455785"/>
              <a:gd name="connsiteX1129" fmla="*/ 5044645 w 8170456"/>
              <a:gd name="connsiteY1129" fmla="*/ 5991618 h 6455785"/>
              <a:gd name="connsiteX1130" fmla="*/ 5005072 w 8170456"/>
              <a:gd name="connsiteY1130" fmla="*/ 6044967 h 6455785"/>
              <a:gd name="connsiteX1131" fmla="*/ 5031576 w 8170456"/>
              <a:gd name="connsiteY1131" fmla="*/ 6071472 h 6455785"/>
              <a:gd name="connsiteX1132" fmla="*/ 5044829 w 8170456"/>
              <a:gd name="connsiteY1132" fmla="*/ 6111228 h 6455785"/>
              <a:gd name="connsiteX1133" fmla="*/ 5005072 w 8170456"/>
              <a:gd name="connsiteY1133" fmla="*/ 6164237 h 6455785"/>
              <a:gd name="connsiteX1134" fmla="*/ 4938811 w 8170456"/>
              <a:gd name="connsiteY1134" fmla="*/ 6283506 h 6455785"/>
              <a:gd name="connsiteX1135" fmla="*/ 4925559 w 8170456"/>
              <a:gd name="connsiteY1135" fmla="*/ 6323263 h 6455785"/>
              <a:gd name="connsiteX1136" fmla="*/ 4899055 w 8170456"/>
              <a:gd name="connsiteY1136" fmla="*/ 6363019 h 6455785"/>
              <a:gd name="connsiteX1137" fmla="*/ 4899187 w 8170456"/>
              <a:gd name="connsiteY1137" fmla="*/ 6363008 h 6455785"/>
              <a:gd name="connsiteX1138" fmla="*/ 4893136 w 8170456"/>
              <a:gd name="connsiteY1138" fmla="*/ 6369116 h 6455785"/>
              <a:gd name="connsiteX1139" fmla="*/ 4832794 w 8170456"/>
              <a:gd name="connsiteY1139" fmla="*/ 6402776 h 6455785"/>
              <a:gd name="connsiteX1140" fmla="*/ 4793037 w 8170456"/>
              <a:gd name="connsiteY1140" fmla="*/ 6442532 h 6455785"/>
              <a:gd name="connsiteX1141" fmla="*/ 4806289 w 8170456"/>
              <a:gd name="connsiteY1141" fmla="*/ 6402776 h 6455785"/>
              <a:gd name="connsiteX1142" fmla="*/ 4726776 w 8170456"/>
              <a:gd name="connsiteY1142" fmla="*/ 6416028 h 6455785"/>
              <a:gd name="connsiteX1143" fmla="*/ 4687020 w 8170456"/>
              <a:gd name="connsiteY1143" fmla="*/ 6402776 h 6455785"/>
              <a:gd name="connsiteX1144" fmla="*/ 4647263 w 8170456"/>
              <a:gd name="connsiteY1144" fmla="*/ 6416028 h 6455785"/>
              <a:gd name="connsiteX1145" fmla="*/ 4647263 w 8170456"/>
              <a:gd name="connsiteY1145" fmla="*/ 6402776 h 6455785"/>
              <a:gd name="connsiteX1146" fmla="*/ 4541246 w 8170456"/>
              <a:gd name="connsiteY1146" fmla="*/ 6429280 h 6455785"/>
              <a:gd name="connsiteX1147" fmla="*/ 4488237 w 8170456"/>
              <a:gd name="connsiteY1147" fmla="*/ 6442532 h 6455785"/>
              <a:gd name="connsiteX1148" fmla="*/ 4448481 w 8170456"/>
              <a:gd name="connsiteY1148" fmla="*/ 6455785 h 6455785"/>
              <a:gd name="connsiteX1149" fmla="*/ 4474985 w 8170456"/>
              <a:gd name="connsiteY1149" fmla="*/ 6429280 h 6455785"/>
              <a:gd name="connsiteX1150" fmla="*/ 4421976 w 8170456"/>
              <a:gd name="connsiteY1150" fmla="*/ 6416028 h 6455785"/>
              <a:gd name="connsiteX1151" fmla="*/ 4342463 w 8170456"/>
              <a:gd name="connsiteY1151" fmla="*/ 6442532 h 6455785"/>
              <a:gd name="connsiteX1152" fmla="*/ 4408724 w 8170456"/>
              <a:gd name="connsiteY1152" fmla="*/ 6376272 h 6455785"/>
              <a:gd name="connsiteX1153" fmla="*/ 4448481 w 8170456"/>
              <a:gd name="connsiteY1153" fmla="*/ 6363019 h 6455785"/>
              <a:gd name="connsiteX1154" fmla="*/ 4321129 w 8170456"/>
              <a:gd name="connsiteY1154" fmla="*/ 6400941 h 6455785"/>
              <a:gd name="connsiteX1155" fmla="*/ 4315808 w 8170456"/>
              <a:gd name="connsiteY1155" fmla="*/ 6402728 h 6455785"/>
              <a:gd name="connsiteX1156" fmla="*/ 4289658 w 8170456"/>
              <a:gd name="connsiteY1156" fmla="*/ 6394494 h 6455785"/>
              <a:gd name="connsiteX1157" fmla="*/ 4262950 w 8170456"/>
              <a:gd name="connsiteY1157" fmla="*/ 6389524 h 6455785"/>
              <a:gd name="connsiteX1158" fmla="*/ 4223194 w 8170456"/>
              <a:gd name="connsiteY1158" fmla="*/ 6402776 h 6455785"/>
              <a:gd name="connsiteX1159" fmla="*/ 4130429 w 8170456"/>
              <a:gd name="connsiteY1159" fmla="*/ 6429280 h 6455785"/>
              <a:gd name="connsiteX1160" fmla="*/ 4196689 w 8170456"/>
              <a:gd name="connsiteY1160" fmla="*/ 6363019 h 6455785"/>
              <a:gd name="connsiteX1161" fmla="*/ 4156933 w 8170456"/>
              <a:gd name="connsiteY1161" fmla="*/ 6349767 h 6455785"/>
              <a:gd name="connsiteX1162" fmla="*/ 4117176 w 8170456"/>
              <a:gd name="connsiteY1162" fmla="*/ 6363019 h 6455785"/>
              <a:gd name="connsiteX1163" fmla="*/ 4130429 w 8170456"/>
              <a:gd name="connsiteY1163" fmla="*/ 6310011 h 6455785"/>
              <a:gd name="connsiteX1164" fmla="*/ 4037663 w 8170456"/>
              <a:gd name="connsiteY1164" fmla="*/ 6323263 h 6455785"/>
              <a:gd name="connsiteX1165" fmla="*/ 4037663 w 8170456"/>
              <a:gd name="connsiteY1165" fmla="*/ 6310011 h 6455785"/>
              <a:gd name="connsiteX1166" fmla="*/ 3944898 w 8170456"/>
              <a:gd name="connsiteY1166" fmla="*/ 6310011 h 6455785"/>
              <a:gd name="connsiteX1167" fmla="*/ 3905142 w 8170456"/>
              <a:gd name="connsiteY1167" fmla="*/ 6336515 h 6455785"/>
              <a:gd name="connsiteX1168" fmla="*/ 3958150 w 8170456"/>
              <a:gd name="connsiteY1168" fmla="*/ 6296758 h 6455785"/>
              <a:gd name="connsiteX1169" fmla="*/ 3984655 w 8170456"/>
              <a:gd name="connsiteY1169" fmla="*/ 6270254 h 6455785"/>
              <a:gd name="connsiteX1170" fmla="*/ 4024411 w 8170456"/>
              <a:gd name="connsiteY1170" fmla="*/ 6243750 h 6455785"/>
              <a:gd name="connsiteX1171" fmla="*/ 3865385 w 8170456"/>
              <a:gd name="connsiteY1171" fmla="*/ 6257002 h 6455785"/>
              <a:gd name="connsiteX1172" fmla="*/ 3812376 w 8170456"/>
              <a:gd name="connsiteY1172" fmla="*/ 6270254 h 6455785"/>
              <a:gd name="connsiteX1173" fmla="*/ 3865385 w 8170456"/>
              <a:gd name="connsiteY1173" fmla="*/ 6217245 h 6455785"/>
              <a:gd name="connsiteX1174" fmla="*/ 3799124 w 8170456"/>
              <a:gd name="connsiteY1174" fmla="*/ 6190741 h 6455785"/>
              <a:gd name="connsiteX1175" fmla="*/ 3679855 w 8170456"/>
              <a:gd name="connsiteY1175" fmla="*/ 6177489 h 6455785"/>
              <a:gd name="connsiteX1176" fmla="*/ 3719611 w 8170456"/>
              <a:gd name="connsiteY1176" fmla="*/ 6150985 h 6455785"/>
              <a:gd name="connsiteX1177" fmla="*/ 3759368 w 8170456"/>
              <a:gd name="connsiteY1177" fmla="*/ 6111228 h 6455785"/>
              <a:gd name="connsiteX1178" fmla="*/ 3865385 w 8170456"/>
              <a:gd name="connsiteY1178" fmla="*/ 6044967 h 6455785"/>
              <a:gd name="connsiteX1179" fmla="*/ 3899912 w 8170456"/>
              <a:gd name="connsiteY1179" fmla="*/ 6026857 h 6455785"/>
              <a:gd name="connsiteX1180" fmla="*/ 3915549 w 8170456"/>
              <a:gd name="connsiteY1180" fmla="*/ 6016191 h 6455785"/>
              <a:gd name="connsiteX1181" fmla="*/ 3921578 w 8170456"/>
              <a:gd name="connsiteY1181" fmla="*/ 6013936 h 6455785"/>
              <a:gd name="connsiteX1182" fmla="*/ 3919623 w 8170456"/>
              <a:gd name="connsiteY1182" fmla="*/ 6013412 h 6455785"/>
              <a:gd name="connsiteX1183" fmla="*/ 3915549 w 8170456"/>
              <a:gd name="connsiteY1183" fmla="*/ 6016191 h 6455785"/>
              <a:gd name="connsiteX1184" fmla="*/ 3901003 w 8170456"/>
              <a:gd name="connsiteY1184" fmla="*/ 6021633 h 6455785"/>
              <a:gd name="connsiteX1185" fmla="*/ 3881870 w 8170456"/>
              <a:gd name="connsiteY1185" fmla="*/ 6020392 h 6455785"/>
              <a:gd name="connsiteX1186" fmla="*/ 3881668 w 8170456"/>
              <a:gd name="connsiteY1186" fmla="*/ 6020616 h 6455785"/>
              <a:gd name="connsiteX1187" fmla="*/ 3840169 w 8170456"/>
              <a:gd name="connsiteY1187" fmla="*/ 6047033 h 6455785"/>
              <a:gd name="connsiteX1188" fmla="*/ 3787160 w 8170456"/>
              <a:gd name="connsiteY1188" fmla="*/ 6060285 h 6455785"/>
              <a:gd name="connsiteX1189" fmla="*/ 3747404 w 8170456"/>
              <a:gd name="connsiteY1189" fmla="*/ 6073538 h 6455785"/>
              <a:gd name="connsiteX1190" fmla="*/ 3773908 w 8170456"/>
              <a:gd name="connsiteY1190" fmla="*/ 6047033 h 6455785"/>
              <a:gd name="connsiteX1191" fmla="*/ 3720899 w 8170456"/>
              <a:gd name="connsiteY1191" fmla="*/ 6033781 h 6455785"/>
              <a:gd name="connsiteX1192" fmla="*/ 3641386 w 8170456"/>
              <a:gd name="connsiteY1192" fmla="*/ 6060285 h 6455785"/>
              <a:gd name="connsiteX1193" fmla="*/ 3707647 w 8170456"/>
              <a:gd name="connsiteY1193" fmla="*/ 5994025 h 6455785"/>
              <a:gd name="connsiteX1194" fmla="*/ 3747404 w 8170456"/>
              <a:gd name="connsiteY1194" fmla="*/ 5980772 h 6455785"/>
              <a:gd name="connsiteX1195" fmla="*/ 3620052 w 8170456"/>
              <a:gd name="connsiteY1195" fmla="*/ 6018694 h 6455785"/>
              <a:gd name="connsiteX1196" fmla="*/ 3614730 w 8170456"/>
              <a:gd name="connsiteY1196" fmla="*/ 6020481 h 6455785"/>
              <a:gd name="connsiteX1197" fmla="*/ 3588581 w 8170456"/>
              <a:gd name="connsiteY1197" fmla="*/ 6012247 h 6455785"/>
              <a:gd name="connsiteX1198" fmla="*/ 3561873 w 8170456"/>
              <a:gd name="connsiteY1198" fmla="*/ 6007277 h 6455785"/>
              <a:gd name="connsiteX1199" fmla="*/ 3522117 w 8170456"/>
              <a:gd name="connsiteY1199" fmla="*/ 6020529 h 6455785"/>
              <a:gd name="connsiteX1200" fmla="*/ 3429352 w 8170456"/>
              <a:gd name="connsiteY1200" fmla="*/ 6047033 h 6455785"/>
              <a:gd name="connsiteX1201" fmla="*/ 3495612 w 8170456"/>
              <a:gd name="connsiteY1201" fmla="*/ 5980772 h 6455785"/>
              <a:gd name="connsiteX1202" fmla="*/ 3455856 w 8170456"/>
              <a:gd name="connsiteY1202" fmla="*/ 5967520 h 6455785"/>
              <a:gd name="connsiteX1203" fmla="*/ 3416099 w 8170456"/>
              <a:gd name="connsiteY1203" fmla="*/ 5980772 h 6455785"/>
              <a:gd name="connsiteX1204" fmla="*/ 3429352 w 8170456"/>
              <a:gd name="connsiteY1204" fmla="*/ 5927764 h 6455785"/>
              <a:gd name="connsiteX1205" fmla="*/ 3336586 w 8170456"/>
              <a:gd name="connsiteY1205" fmla="*/ 5941016 h 6455785"/>
              <a:gd name="connsiteX1206" fmla="*/ 3336586 w 8170456"/>
              <a:gd name="connsiteY1206" fmla="*/ 5927764 h 6455785"/>
              <a:gd name="connsiteX1207" fmla="*/ 3243821 w 8170456"/>
              <a:gd name="connsiteY1207" fmla="*/ 5927764 h 6455785"/>
              <a:gd name="connsiteX1208" fmla="*/ 3204065 w 8170456"/>
              <a:gd name="connsiteY1208" fmla="*/ 5954268 h 6455785"/>
              <a:gd name="connsiteX1209" fmla="*/ 3257073 w 8170456"/>
              <a:gd name="connsiteY1209" fmla="*/ 5914511 h 6455785"/>
              <a:gd name="connsiteX1210" fmla="*/ 3283578 w 8170456"/>
              <a:gd name="connsiteY1210" fmla="*/ 5888007 h 6455785"/>
              <a:gd name="connsiteX1211" fmla="*/ 2928417 w 8170456"/>
              <a:gd name="connsiteY1211" fmla="*/ 6333845 h 6455785"/>
              <a:gd name="connsiteX1212" fmla="*/ 3164308 w 8170456"/>
              <a:gd name="connsiteY1212" fmla="*/ 5874755 h 6455785"/>
              <a:gd name="connsiteX1213" fmla="*/ 3111299 w 8170456"/>
              <a:gd name="connsiteY1213" fmla="*/ 5888007 h 6455785"/>
              <a:gd name="connsiteX1214" fmla="*/ 3164308 w 8170456"/>
              <a:gd name="connsiteY1214" fmla="*/ 5834998 h 6455785"/>
              <a:gd name="connsiteX1215" fmla="*/ 3098047 w 8170456"/>
              <a:gd name="connsiteY1215" fmla="*/ 5808494 h 6455785"/>
              <a:gd name="connsiteX1216" fmla="*/ 2978778 w 8170456"/>
              <a:gd name="connsiteY1216" fmla="*/ 5795242 h 6455785"/>
              <a:gd name="connsiteX1217" fmla="*/ 3018534 w 8170456"/>
              <a:gd name="connsiteY1217" fmla="*/ 5768738 h 6455785"/>
              <a:gd name="connsiteX1218" fmla="*/ 3058291 w 8170456"/>
              <a:gd name="connsiteY1218" fmla="*/ 5728981 h 6455785"/>
              <a:gd name="connsiteX1219" fmla="*/ 3164308 w 8170456"/>
              <a:gd name="connsiteY1219" fmla="*/ 5662720 h 6455785"/>
              <a:gd name="connsiteX1220" fmla="*/ 3179394 w 8170456"/>
              <a:gd name="connsiteY1220" fmla="*/ 5654807 h 6455785"/>
              <a:gd name="connsiteX1221" fmla="*/ 3164781 w 8170456"/>
              <a:gd name="connsiteY1221" fmla="*/ 5652188 h 6455785"/>
              <a:gd name="connsiteX1222" fmla="*/ 3151595 w 8170456"/>
              <a:gd name="connsiteY1222" fmla="*/ 5644134 h 6455785"/>
              <a:gd name="connsiteX1223" fmla="*/ 3169994 w 8170456"/>
              <a:gd name="connsiteY1223" fmla="*/ 5641144 h 6455785"/>
              <a:gd name="connsiteX1224" fmla="*/ 3197209 w 8170456"/>
              <a:gd name="connsiteY1224" fmla="*/ 5645463 h 6455785"/>
              <a:gd name="connsiteX1225" fmla="*/ 3198835 w 8170456"/>
              <a:gd name="connsiteY1225" fmla="*/ 5644610 h 6455785"/>
              <a:gd name="connsiteX1226" fmla="*/ 3209502 w 8170456"/>
              <a:gd name="connsiteY1226" fmla="*/ 5637334 h 6455785"/>
              <a:gd name="connsiteX1227" fmla="*/ 3223510 w 8170456"/>
              <a:gd name="connsiteY1227" fmla="*/ 5634332 h 6455785"/>
              <a:gd name="connsiteX1228" fmla="*/ 3243821 w 8170456"/>
              <a:gd name="connsiteY1228" fmla="*/ 5622964 h 6455785"/>
              <a:gd name="connsiteX1229" fmla="*/ 3242643 w 8170456"/>
              <a:gd name="connsiteY1229" fmla="*/ 5613790 h 6455785"/>
              <a:gd name="connsiteX1230" fmla="*/ 3251679 w 8170456"/>
              <a:gd name="connsiteY1230" fmla="*/ 5607535 h 6455785"/>
              <a:gd name="connsiteX1231" fmla="*/ 3257073 w 8170456"/>
              <a:gd name="connsiteY1231" fmla="*/ 5596459 h 6455785"/>
              <a:gd name="connsiteX1232" fmla="*/ 3245059 w 8170456"/>
              <a:gd name="connsiteY1232" fmla="*/ 5595666 h 6455785"/>
              <a:gd name="connsiteX1233" fmla="*/ 3239159 w 8170456"/>
              <a:gd name="connsiteY1233" fmla="*/ 5598678 h 6455785"/>
              <a:gd name="connsiteX1234" fmla="*/ 3241922 w 8170456"/>
              <a:gd name="connsiteY1234" fmla="*/ 5608175 h 6455785"/>
              <a:gd name="connsiteX1235" fmla="*/ 3242643 w 8170456"/>
              <a:gd name="connsiteY1235" fmla="*/ 5613790 h 6455785"/>
              <a:gd name="connsiteX1236" fmla="*/ 3240142 w 8170456"/>
              <a:gd name="connsiteY1236" fmla="*/ 5615522 h 6455785"/>
              <a:gd name="connsiteX1237" fmla="*/ 3230569 w 8170456"/>
              <a:gd name="connsiteY1237" fmla="*/ 5622964 h 6455785"/>
              <a:gd name="connsiteX1238" fmla="*/ 3209502 w 8170456"/>
              <a:gd name="connsiteY1238" fmla="*/ 5637334 h 6455785"/>
              <a:gd name="connsiteX1239" fmla="*/ 3199926 w 8170456"/>
              <a:gd name="connsiteY1239" fmla="*/ 5639386 h 6455785"/>
              <a:gd name="connsiteX1240" fmla="*/ 3157059 w 8170456"/>
              <a:gd name="connsiteY1240" fmla="*/ 5636606 h 6455785"/>
              <a:gd name="connsiteX1241" fmla="*/ 3151481 w 8170456"/>
              <a:gd name="connsiteY1241" fmla="*/ 5644065 h 6455785"/>
              <a:gd name="connsiteX1242" fmla="*/ 3151595 w 8170456"/>
              <a:gd name="connsiteY1242" fmla="*/ 5644134 h 6455785"/>
              <a:gd name="connsiteX1243" fmla="*/ 3143108 w 8170456"/>
              <a:gd name="connsiteY1243" fmla="*/ 5645514 h 6455785"/>
              <a:gd name="connsiteX1244" fmla="*/ 3074510 w 8170456"/>
              <a:gd name="connsiteY1244" fmla="*/ 5637241 h 6455785"/>
              <a:gd name="connsiteX1245" fmla="*/ 3018974 w 8170456"/>
              <a:gd name="connsiteY1245" fmla="*/ 5646005 h 6455785"/>
              <a:gd name="connsiteX1246" fmla="*/ 3053076 w 8170456"/>
              <a:gd name="connsiteY1246" fmla="*/ 5621650 h 6455785"/>
              <a:gd name="connsiteX1247" fmla="*/ 2990233 w 8170456"/>
              <a:gd name="connsiteY1247" fmla="*/ 5588030 h 6455785"/>
              <a:gd name="connsiteX1248" fmla="*/ 2983597 w 8170456"/>
              <a:gd name="connsiteY1248" fmla="*/ 5586284 h 6455785"/>
              <a:gd name="connsiteX1249" fmla="*/ 2989900 w 8170456"/>
              <a:gd name="connsiteY1249" fmla="*/ 5593704 h 6455785"/>
              <a:gd name="connsiteX1250" fmla="*/ 3013868 w 8170456"/>
              <a:gd name="connsiteY1250" fmla="*/ 5617711 h 6455785"/>
              <a:gd name="connsiteX1251" fmla="*/ 2950536 w 8170456"/>
              <a:gd name="connsiteY1251" fmla="*/ 5637194 h 6455785"/>
              <a:gd name="connsiteX1252" fmla="*/ 2860896 w 8170456"/>
              <a:gd name="connsiteY1252" fmla="*/ 5670315 h 6455785"/>
              <a:gd name="connsiteX1253" fmla="*/ 2760540 w 8170456"/>
              <a:gd name="connsiteY1253" fmla="*/ 5695641 h 6455785"/>
              <a:gd name="connsiteX1254" fmla="*/ 2766382 w 8170456"/>
              <a:gd name="connsiteY1254" fmla="*/ 5732665 h 6455785"/>
              <a:gd name="connsiteX1255" fmla="*/ 2753715 w 8170456"/>
              <a:gd name="connsiteY1255" fmla="*/ 5772612 h 6455785"/>
              <a:gd name="connsiteX1256" fmla="*/ 2690382 w 8170456"/>
              <a:gd name="connsiteY1256" fmla="*/ 5792094 h 6455785"/>
              <a:gd name="connsiteX1257" fmla="*/ 2566640 w 8170456"/>
              <a:gd name="connsiteY1257" fmla="*/ 5849570 h 6455785"/>
              <a:gd name="connsiteX1258" fmla="*/ 2532537 w 8170456"/>
              <a:gd name="connsiteY1258" fmla="*/ 5873926 h 6455785"/>
              <a:gd name="connsiteX1259" fmla="*/ 2487718 w 8170456"/>
              <a:gd name="connsiteY1259" fmla="*/ 5890487 h 6455785"/>
              <a:gd name="connsiteX1260" fmla="*/ 2487831 w 8170456"/>
              <a:gd name="connsiteY1260" fmla="*/ 5890555 h 6455785"/>
              <a:gd name="connsiteX1261" fmla="*/ 2479345 w 8170456"/>
              <a:gd name="connsiteY1261" fmla="*/ 5891936 h 6455785"/>
              <a:gd name="connsiteX1262" fmla="*/ 2410747 w 8170456"/>
              <a:gd name="connsiteY1262" fmla="*/ 5883662 h 6455785"/>
              <a:gd name="connsiteX1263" fmla="*/ 2355210 w 8170456"/>
              <a:gd name="connsiteY1263" fmla="*/ 5892427 h 6455785"/>
              <a:gd name="connsiteX1264" fmla="*/ 2389313 w 8170456"/>
              <a:gd name="connsiteY1264" fmla="*/ 5868071 h 6455785"/>
              <a:gd name="connsiteX1265" fmla="*/ 2317216 w 8170456"/>
              <a:gd name="connsiteY1265" fmla="*/ 5832016 h 6455785"/>
              <a:gd name="connsiteX1266" fmla="*/ 2292860 w 8170456"/>
              <a:gd name="connsiteY1266" fmla="*/ 5797914 h 6455785"/>
              <a:gd name="connsiteX1267" fmla="*/ 2252914 w 8170456"/>
              <a:gd name="connsiteY1267" fmla="*/ 5785245 h 6455785"/>
              <a:gd name="connsiteX1268" fmla="*/ 2260709 w 8170456"/>
              <a:gd name="connsiteY1268" fmla="*/ 5774528 h 6455785"/>
              <a:gd name="connsiteX1269" fmla="*/ 2159382 w 8170456"/>
              <a:gd name="connsiteY1269" fmla="*/ 5733600 h 6455785"/>
              <a:gd name="connsiteX1270" fmla="*/ 2108719 w 8170456"/>
              <a:gd name="connsiteY1270" fmla="*/ 5713136 h 6455785"/>
              <a:gd name="connsiteX1271" fmla="*/ 2068773 w 8170456"/>
              <a:gd name="connsiteY1271" fmla="*/ 5700468 h 6455785"/>
              <a:gd name="connsiteX1272" fmla="*/ 2105797 w 8170456"/>
              <a:gd name="connsiteY1272" fmla="*/ 5694624 h 6455785"/>
              <a:gd name="connsiteX1273" fmla="*/ 2070724 w 8170456"/>
              <a:gd name="connsiteY1273" fmla="*/ 5652726 h 6455785"/>
              <a:gd name="connsiteX1274" fmla="*/ 1990832 w 8170456"/>
              <a:gd name="connsiteY1274" fmla="*/ 5627388 h 6455785"/>
              <a:gd name="connsiteX1275" fmla="*/ 2083393 w 8170456"/>
              <a:gd name="connsiteY1275" fmla="*/ 5612780 h 6455785"/>
              <a:gd name="connsiteX1276" fmla="*/ 2123340 w 8170456"/>
              <a:gd name="connsiteY1276" fmla="*/ 5625448 h 6455785"/>
              <a:gd name="connsiteX1277" fmla="*/ 1998044 w 8170456"/>
              <a:gd name="connsiteY1277" fmla="*/ 5581204 h 6455785"/>
              <a:gd name="connsiteX1278" fmla="*/ 1992690 w 8170456"/>
              <a:gd name="connsiteY1278" fmla="*/ 5579519 h 6455785"/>
              <a:gd name="connsiteX1279" fmla="*/ 1976386 w 8170456"/>
              <a:gd name="connsiteY1279" fmla="*/ 5557479 h 6455785"/>
              <a:gd name="connsiteX1280" fmla="*/ 1957711 w 8170456"/>
              <a:gd name="connsiteY1280" fmla="*/ 5537749 h 6455785"/>
              <a:gd name="connsiteX1281" fmla="*/ 1917765 w 8170456"/>
              <a:gd name="connsiteY1281" fmla="*/ 5525081 h 6455785"/>
              <a:gd name="connsiteX1282" fmla="*/ 1827156 w 8170456"/>
              <a:gd name="connsiteY1282" fmla="*/ 5491948 h 6455785"/>
              <a:gd name="connsiteX1283" fmla="*/ 1919716 w 8170456"/>
              <a:gd name="connsiteY1283" fmla="*/ 5477338 h 6455785"/>
              <a:gd name="connsiteX1284" fmla="*/ 1895361 w 8170456"/>
              <a:gd name="connsiteY1284" fmla="*/ 5443236 h 6455785"/>
              <a:gd name="connsiteX1285" fmla="*/ 1855414 w 8170456"/>
              <a:gd name="connsiteY1285" fmla="*/ 5430567 h 6455785"/>
              <a:gd name="connsiteX1286" fmla="*/ 1897313 w 8170456"/>
              <a:gd name="connsiteY1286" fmla="*/ 5395495 h 6455785"/>
              <a:gd name="connsiteX1287" fmla="*/ 1814498 w 8170456"/>
              <a:gd name="connsiteY1287" fmla="*/ 5351645 h 6455785"/>
              <a:gd name="connsiteX1288" fmla="*/ 1822293 w 8170456"/>
              <a:gd name="connsiteY1288" fmla="*/ 5340928 h 6455785"/>
              <a:gd name="connsiteX1289" fmla="*/ 1747274 w 8170456"/>
              <a:gd name="connsiteY1289" fmla="*/ 5286361 h 6455785"/>
              <a:gd name="connsiteX1290" fmla="*/ 1699533 w 8170456"/>
              <a:gd name="connsiteY1290" fmla="*/ 5284410 h 6455785"/>
              <a:gd name="connsiteX1291" fmla="*/ 1765787 w 8170456"/>
              <a:gd name="connsiteY1291" fmla="*/ 5283439 h 6455785"/>
              <a:gd name="connsiteX1292" fmla="*/ 1802811 w 8170456"/>
              <a:gd name="connsiteY1292" fmla="*/ 5277596 h 6455785"/>
              <a:gd name="connsiteX1293" fmla="*/ 1850552 w 8170456"/>
              <a:gd name="connsiteY1293" fmla="*/ 5279547 h 6455785"/>
              <a:gd name="connsiteX1294" fmla="*/ 1784666 w 8170456"/>
              <a:gd name="connsiteY1294" fmla="*/ 5235045 h 6455785"/>
              <a:gd name="connsiteX1295" fmla="*/ 1722908 w 8170456"/>
              <a:gd name="connsiteY1295" fmla="*/ 5201480 h 6455785"/>
              <a:gd name="connsiteX1296" fmla="*/ 1719972 w 8170456"/>
              <a:gd name="connsiteY1296" fmla="*/ 5201913 h 6455785"/>
              <a:gd name="connsiteX1297" fmla="*/ 1656588 w 8170456"/>
              <a:gd name="connsiteY1297" fmla="*/ 5221779 h 6455785"/>
              <a:gd name="connsiteX1298" fmla="*/ 1662431 w 8170456"/>
              <a:gd name="connsiteY1298" fmla="*/ 5258804 h 6455785"/>
              <a:gd name="connsiteX1299" fmla="*/ 1649764 w 8170456"/>
              <a:gd name="connsiteY1299" fmla="*/ 5298750 h 6455785"/>
              <a:gd name="connsiteX1300" fmla="*/ 1586431 w 8170456"/>
              <a:gd name="connsiteY1300" fmla="*/ 5318232 h 6455785"/>
              <a:gd name="connsiteX1301" fmla="*/ 1462689 w 8170456"/>
              <a:gd name="connsiteY1301" fmla="*/ 5375709 h 6455785"/>
              <a:gd name="connsiteX1302" fmla="*/ 952380 w 8170456"/>
              <a:gd name="connsiteY1302" fmla="*/ 5843295 h 6455785"/>
              <a:gd name="connsiteX1303" fmla="*/ 1383767 w 8170456"/>
              <a:gd name="connsiteY1303" fmla="*/ 5416625 h 6455785"/>
              <a:gd name="connsiteX1304" fmla="*/ 1383880 w 8170456"/>
              <a:gd name="connsiteY1304" fmla="*/ 5416694 h 6455785"/>
              <a:gd name="connsiteX1305" fmla="*/ 1375394 w 8170456"/>
              <a:gd name="connsiteY1305" fmla="*/ 5418074 h 6455785"/>
              <a:gd name="connsiteX1306" fmla="*/ 1306796 w 8170456"/>
              <a:gd name="connsiteY1306" fmla="*/ 5409801 h 6455785"/>
              <a:gd name="connsiteX1307" fmla="*/ 1251259 w 8170456"/>
              <a:gd name="connsiteY1307" fmla="*/ 5418565 h 6455785"/>
              <a:gd name="connsiteX1308" fmla="*/ 1285361 w 8170456"/>
              <a:gd name="connsiteY1308" fmla="*/ 5394210 h 6455785"/>
              <a:gd name="connsiteX1309" fmla="*/ 1213264 w 8170456"/>
              <a:gd name="connsiteY1309" fmla="*/ 5358155 h 6455785"/>
              <a:gd name="connsiteX1310" fmla="*/ 1188908 w 8170456"/>
              <a:gd name="connsiteY1310" fmla="*/ 5324053 h 6455785"/>
              <a:gd name="connsiteX1311" fmla="*/ 1148962 w 8170456"/>
              <a:gd name="connsiteY1311" fmla="*/ 5311383 h 6455785"/>
              <a:gd name="connsiteX1312" fmla="*/ 1156757 w 8170456"/>
              <a:gd name="connsiteY1312" fmla="*/ 5300667 h 6455785"/>
              <a:gd name="connsiteX1313" fmla="*/ 1055431 w 8170456"/>
              <a:gd name="connsiteY1313" fmla="*/ 5259739 h 6455785"/>
              <a:gd name="connsiteX1314" fmla="*/ 1004768 w 8170456"/>
              <a:gd name="connsiteY1314" fmla="*/ 5239274 h 6455785"/>
              <a:gd name="connsiteX1315" fmla="*/ 964821 w 8170456"/>
              <a:gd name="connsiteY1315" fmla="*/ 5226607 h 6455785"/>
              <a:gd name="connsiteX1316" fmla="*/ 1001846 w 8170456"/>
              <a:gd name="connsiteY1316" fmla="*/ 5220762 h 6455785"/>
              <a:gd name="connsiteX1317" fmla="*/ 966773 w 8170456"/>
              <a:gd name="connsiteY1317" fmla="*/ 5178864 h 6455785"/>
              <a:gd name="connsiteX1318" fmla="*/ 886881 w 8170456"/>
              <a:gd name="connsiteY1318" fmla="*/ 5153527 h 6455785"/>
              <a:gd name="connsiteX1319" fmla="*/ 979441 w 8170456"/>
              <a:gd name="connsiteY1319" fmla="*/ 5138918 h 6455785"/>
              <a:gd name="connsiteX1320" fmla="*/ 1019388 w 8170456"/>
              <a:gd name="connsiteY1320" fmla="*/ 5151587 h 6455785"/>
              <a:gd name="connsiteX1321" fmla="*/ 894092 w 8170456"/>
              <a:gd name="connsiteY1321" fmla="*/ 5107343 h 6455785"/>
              <a:gd name="connsiteX1322" fmla="*/ 888738 w 8170456"/>
              <a:gd name="connsiteY1322" fmla="*/ 5105658 h 6455785"/>
              <a:gd name="connsiteX1323" fmla="*/ 872434 w 8170456"/>
              <a:gd name="connsiteY1323" fmla="*/ 5083617 h 6455785"/>
              <a:gd name="connsiteX1324" fmla="*/ 853759 w 8170456"/>
              <a:gd name="connsiteY1324" fmla="*/ 5063888 h 6455785"/>
              <a:gd name="connsiteX1325" fmla="*/ 813813 w 8170456"/>
              <a:gd name="connsiteY1325" fmla="*/ 5051219 h 6455785"/>
              <a:gd name="connsiteX1326" fmla="*/ 723204 w 8170456"/>
              <a:gd name="connsiteY1326" fmla="*/ 5018086 h 6455785"/>
              <a:gd name="connsiteX1327" fmla="*/ 815765 w 8170456"/>
              <a:gd name="connsiteY1327" fmla="*/ 5003477 h 6455785"/>
              <a:gd name="connsiteX1328" fmla="*/ 791409 w 8170456"/>
              <a:gd name="connsiteY1328" fmla="*/ 4969374 h 6455785"/>
              <a:gd name="connsiteX1329" fmla="*/ 751463 w 8170456"/>
              <a:gd name="connsiteY1329" fmla="*/ 4956705 h 6455785"/>
              <a:gd name="connsiteX1330" fmla="*/ 793361 w 8170456"/>
              <a:gd name="connsiteY1330" fmla="*/ 4921634 h 6455785"/>
              <a:gd name="connsiteX1331" fmla="*/ 710546 w 8170456"/>
              <a:gd name="connsiteY1331" fmla="*/ 4877783 h 6455785"/>
              <a:gd name="connsiteX1332" fmla="*/ 718342 w 8170456"/>
              <a:gd name="connsiteY1332" fmla="*/ 4867066 h 6455785"/>
              <a:gd name="connsiteX1333" fmla="*/ 643323 w 8170456"/>
              <a:gd name="connsiteY1333" fmla="*/ 4812500 h 6455785"/>
              <a:gd name="connsiteX1334" fmla="*/ 595582 w 8170456"/>
              <a:gd name="connsiteY1334" fmla="*/ 4810548 h 6455785"/>
              <a:gd name="connsiteX1335" fmla="*/ 661835 w 8170456"/>
              <a:gd name="connsiteY1335" fmla="*/ 4809577 h 6455785"/>
              <a:gd name="connsiteX1336" fmla="*/ 698860 w 8170456"/>
              <a:gd name="connsiteY1336" fmla="*/ 4803734 h 6455785"/>
              <a:gd name="connsiteX1337" fmla="*/ 746601 w 8170456"/>
              <a:gd name="connsiteY1337" fmla="*/ 4805686 h 6455785"/>
              <a:gd name="connsiteX1338" fmla="*/ 610202 w 8170456"/>
              <a:gd name="connsiteY1338" fmla="*/ 4722860 h 6455785"/>
              <a:gd name="connsiteX1339" fmla="*/ 559538 w 8170456"/>
              <a:gd name="connsiteY1339" fmla="*/ 4702396 h 6455785"/>
              <a:gd name="connsiteX1340" fmla="*/ 633588 w 8170456"/>
              <a:gd name="connsiteY1340" fmla="*/ 4690708 h 6455785"/>
              <a:gd name="connsiteX1341" fmla="*/ 595593 w 8170456"/>
              <a:gd name="connsiteY1341" fmla="*/ 4630299 h 6455785"/>
              <a:gd name="connsiteX1342" fmla="*/ 506935 w 8170456"/>
              <a:gd name="connsiteY1342" fmla="*/ 4549425 h 6455785"/>
              <a:gd name="connsiteX1343" fmla="*/ 554676 w 8170456"/>
              <a:gd name="connsiteY1343" fmla="*/ 4551377 h 6455785"/>
              <a:gd name="connsiteX1344" fmla="*/ 610214 w 8170456"/>
              <a:gd name="connsiteY1344" fmla="*/ 4542611 h 6455785"/>
              <a:gd name="connsiteX1345" fmla="*/ 734926 w 8170456"/>
              <a:gd name="connsiteY1345" fmla="*/ 4551388 h 6455785"/>
              <a:gd name="connsiteX1346" fmla="*/ 773501 w 8170456"/>
              <a:gd name="connsiteY1346" fmla="*/ 4557052 h 6455785"/>
              <a:gd name="connsiteX1347" fmla="*/ 792420 w 8170456"/>
              <a:gd name="connsiteY1347" fmla="*/ 4557624 h 6455785"/>
              <a:gd name="connsiteX1348" fmla="*/ 798622 w 8170456"/>
              <a:gd name="connsiteY1348" fmla="*/ 4559347 h 6455785"/>
              <a:gd name="connsiteX1349" fmla="*/ 797349 w 8170456"/>
              <a:gd name="connsiteY1349" fmla="*/ 4557774 h 6455785"/>
              <a:gd name="connsiteX1350" fmla="*/ 792420 w 8170456"/>
              <a:gd name="connsiteY1350" fmla="*/ 4557624 h 6455785"/>
              <a:gd name="connsiteX1351" fmla="*/ 777456 w 8170456"/>
              <a:gd name="connsiteY1351" fmla="*/ 4553469 h 6455785"/>
              <a:gd name="connsiteX1352" fmla="*/ 762713 w 8170456"/>
              <a:gd name="connsiteY1352" fmla="*/ 4541211 h 6455785"/>
              <a:gd name="connsiteX1353" fmla="*/ 762418 w 8170456"/>
              <a:gd name="connsiteY1353" fmla="*/ 4541273 h 6455785"/>
              <a:gd name="connsiteX1354" fmla="*/ 713319 w 8170456"/>
              <a:gd name="connsiteY1354" fmla="*/ 4538226 h 6455785"/>
              <a:gd name="connsiteX1355" fmla="*/ 662655 w 8170456"/>
              <a:gd name="connsiteY1355" fmla="*/ 4517761 h 6455785"/>
              <a:gd name="connsiteX1356" fmla="*/ 622709 w 8170456"/>
              <a:gd name="connsiteY1356" fmla="*/ 4505094 h 6455785"/>
              <a:gd name="connsiteX1357" fmla="*/ 659733 w 8170456"/>
              <a:gd name="connsiteY1357" fmla="*/ 4499250 h 6455785"/>
              <a:gd name="connsiteX1358" fmla="*/ 624660 w 8170456"/>
              <a:gd name="connsiteY1358" fmla="*/ 4457352 h 6455785"/>
              <a:gd name="connsiteX1359" fmla="*/ 544768 w 8170456"/>
              <a:gd name="connsiteY1359" fmla="*/ 4432014 h 6455785"/>
              <a:gd name="connsiteX1360" fmla="*/ 637329 w 8170456"/>
              <a:gd name="connsiteY1360" fmla="*/ 4417406 h 6455785"/>
              <a:gd name="connsiteX1361" fmla="*/ 677276 w 8170456"/>
              <a:gd name="connsiteY1361" fmla="*/ 4430074 h 6455785"/>
              <a:gd name="connsiteX1362" fmla="*/ 551980 w 8170456"/>
              <a:gd name="connsiteY1362" fmla="*/ 4385830 h 6455785"/>
              <a:gd name="connsiteX1363" fmla="*/ 546625 w 8170456"/>
              <a:gd name="connsiteY1363" fmla="*/ 4384145 h 6455785"/>
              <a:gd name="connsiteX1364" fmla="*/ 530322 w 8170456"/>
              <a:gd name="connsiteY1364" fmla="*/ 4362104 h 6455785"/>
              <a:gd name="connsiteX1365" fmla="*/ 511646 w 8170456"/>
              <a:gd name="connsiteY1365" fmla="*/ 4342375 h 6455785"/>
              <a:gd name="connsiteX1366" fmla="*/ 471701 w 8170456"/>
              <a:gd name="connsiteY1366" fmla="*/ 4329707 h 6455785"/>
              <a:gd name="connsiteX1367" fmla="*/ 381091 w 8170456"/>
              <a:gd name="connsiteY1367" fmla="*/ 4296573 h 6455785"/>
              <a:gd name="connsiteX1368" fmla="*/ 473652 w 8170456"/>
              <a:gd name="connsiteY1368" fmla="*/ 4281964 h 6455785"/>
              <a:gd name="connsiteX1369" fmla="*/ 283 w 8170456"/>
              <a:gd name="connsiteY1369" fmla="*/ 4506822 h 6455785"/>
              <a:gd name="connsiteX1370" fmla="*/ 409350 w 8170456"/>
              <a:gd name="connsiteY1370" fmla="*/ 4235192 h 6455785"/>
              <a:gd name="connsiteX1371" fmla="*/ 451248 w 8170456"/>
              <a:gd name="connsiteY1371" fmla="*/ 4200121 h 6455785"/>
              <a:gd name="connsiteX1372" fmla="*/ 368434 w 8170456"/>
              <a:gd name="connsiteY1372" fmla="*/ 4156270 h 6455785"/>
              <a:gd name="connsiteX1373" fmla="*/ 376229 w 8170456"/>
              <a:gd name="connsiteY1373" fmla="*/ 4145554 h 6455785"/>
              <a:gd name="connsiteX1374" fmla="*/ 301210 w 8170456"/>
              <a:gd name="connsiteY1374" fmla="*/ 4090987 h 6455785"/>
              <a:gd name="connsiteX1375" fmla="*/ 253469 w 8170456"/>
              <a:gd name="connsiteY1375" fmla="*/ 4089035 h 6455785"/>
              <a:gd name="connsiteX1376" fmla="*/ 319723 w 8170456"/>
              <a:gd name="connsiteY1376" fmla="*/ 4088065 h 6455785"/>
              <a:gd name="connsiteX1377" fmla="*/ 356747 w 8170456"/>
              <a:gd name="connsiteY1377" fmla="*/ 4082222 h 6455785"/>
              <a:gd name="connsiteX1378" fmla="*/ 404488 w 8170456"/>
              <a:gd name="connsiteY1378" fmla="*/ 4084173 h 6455785"/>
              <a:gd name="connsiteX1379" fmla="*/ 268089 w 8170456"/>
              <a:gd name="connsiteY1379" fmla="*/ 4001347 h 6455785"/>
              <a:gd name="connsiteX1380" fmla="*/ 217426 w 8170456"/>
              <a:gd name="connsiteY1380" fmla="*/ 3980883 h 6455785"/>
              <a:gd name="connsiteX1381" fmla="*/ 291475 w 8170456"/>
              <a:gd name="connsiteY1381" fmla="*/ 3969196 h 6455785"/>
              <a:gd name="connsiteX1382" fmla="*/ 253480 w 8170456"/>
              <a:gd name="connsiteY1382" fmla="*/ 3908786 h 6455785"/>
              <a:gd name="connsiteX1383" fmla="*/ 164823 w 8170456"/>
              <a:gd name="connsiteY1383" fmla="*/ 3827912 h 6455785"/>
              <a:gd name="connsiteX1384" fmla="*/ 212564 w 8170456"/>
              <a:gd name="connsiteY1384" fmla="*/ 3829864 h 6455785"/>
              <a:gd name="connsiteX1385" fmla="*/ 268101 w 8170456"/>
              <a:gd name="connsiteY1385" fmla="*/ 3821098 h 6455785"/>
              <a:gd name="connsiteX1386" fmla="*/ 392813 w 8170456"/>
              <a:gd name="connsiteY1386" fmla="*/ 3829875 h 6455785"/>
              <a:gd name="connsiteX1387" fmla="*/ 431388 w 8170456"/>
              <a:gd name="connsiteY1387" fmla="*/ 3835539 h 6455785"/>
              <a:gd name="connsiteX1388" fmla="*/ 444294 w 8170456"/>
              <a:gd name="connsiteY1388" fmla="*/ 3835929 h 6455785"/>
              <a:gd name="connsiteX1389" fmla="*/ 457388 w 8170456"/>
              <a:gd name="connsiteY1389" fmla="*/ 3841742 h 6455785"/>
              <a:gd name="connsiteX1390" fmla="*/ 480501 w 8170456"/>
              <a:gd name="connsiteY1390" fmla="*/ 3844496 h 6455785"/>
              <a:gd name="connsiteX1391" fmla="*/ 484944 w 8170456"/>
              <a:gd name="connsiteY1391" fmla="*/ 3836384 h 6455785"/>
              <a:gd name="connsiteX1392" fmla="*/ 495931 w 8170456"/>
              <a:gd name="connsiteY1392" fmla="*/ 3836641 h 6455785"/>
              <a:gd name="connsiteX1393" fmla="*/ 506809 w 8170456"/>
              <a:gd name="connsiteY1393" fmla="*/ 3830857 h 6455785"/>
              <a:gd name="connsiteX1394" fmla="*/ 492240 w 8170456"/>
              <a:gd name="connsiteY1394" fmla="*/ 3818715 h 6455785"/>
              <a:gd name="connsiteX1395" fmla="*/ 498135 w 8170456"/>
              <a:gd name="connsiteY1395" fmla="*/ 3802352 h 6455785"/>
              <a:gd name="connsiteX1396" fmla="*/ 513634 w 8170456"/>
              <a:gd name="connsiteY1396" fmla="*/ 3753886 h 6455785"/>
              <a:gd name="connsiteX1397" fmla="*/ 555531 w 8170456"/>
              <a:gd name="connsiteY1397" fmla="*/ 3718813 h 6455785"/>
              <a:gd name="connsiteX1398" fmla="*/ 600351 w 8170456"/>
              <a:gd name="connsiteY1398" fmla="*/ 3702252 h 6455785"/>
              <a:gd name="connsiteX1399" fmla="*/ 564296 w 8170456"/>
              <a:gd name="connsiteY1399" fmla="*/ 3774349 h 6455785"/>
              <a:gd name="connsiteX1400" fmla="*/ 606195 w 8170456"/>
              <a:gd name="connsiteY1400" fmla="*/ 3739278 h 6455785"/>
              <a:gd name="connsiteX1401" fmla="*/ 618863 w 8170456"/>
              <a:gd name="connsiteY1401" fmla="*/ 3699331 h 6455785"/>
              <a:gd name="connsiteX1402" fmla="*/ 663683 w 8170456"/>
              <a:gd name="connsiteY1402" fmla="*/ 3682771 h 6455785"/>
              <a:gd name="connsiteX1403" fmla="*/ 728967 w 8170456"/>
              <a:gd name="connsiteY1403" fmla="*/ 3615547 h 6455785"/>
              <a:gd name="connsiteX1404" fmla="*/ 703630 w 8170456"/>
              <a:gd name="connsiteY1404" fmla="*/ 3695439 h 6455785"/>
              <a:gd name="connsiteX1405" fmla="*/ 690960 w 8170456"/>
              <a:gd name="connsiteY1405" fmla="*/ 3735385 h 6455785"/>
              <a:gd name="connsiteX1406" fmla="*/ 764040 w 8170456"/>
              <a:gd name="connsiteY1406" fmla="*/ 3657445 h 6455785"/>
              <a:gd name="connsiteX1407" fmla="*/ 751371 w 8170456"/>
              <a:gd name="connsiteY1407" fmla="*/ 3697391 h 6455785"/>
              <a:gd name="connsiteX1408" fmla="*/ 824211 w 8170456"/>
              <a:gd name="connsiteY1408" fmla="*/ 3611313 h 6455785"/>
              <a:gd name="connsiteX1409" fmla="*/ 826120 w 8170456"/>
              <a:gd name="connsiteY1409" fmla="*/ 3608918 h 6455785"/>
              <a:gd name="connsiteX1410" fmla="*/ 762459 w 8170456"/>
              <a:gd name="connsiteY1410" fmla="*/ 3567017 h 6455785"/>
              <a:gd name="connsiteX1411" fmla="*/ 809479 w 8170456"/>
              <a:gd name="connsiteY1411" fmla="*/ 3590658 h 6455785"/>
              <a:gd name="connsiteX1412" fmla="*/ 831957 w 8170456"/>
              <a:gd name="connsiteY1412" fmla="*/ 3601595 h 6455785"/>
              <a:gd name="connsiteX1413" fmla="*/ 851004 w 8170456"/>
              <a:gd name="connsiteY1413" fmla="*/ 3577700 h 6455785"/>
              <a:gd name="connsiteX1414" fmla="*/ 782922 w 8170456"/>
              <a:gd name="connsiteY1414" fmla="*/ 3516355 h 6455785"/>
              <a:gd name="connsiteX1415" fmla="*/ 855020 w 8170456"/>
              <a:gd name="connsiteY1415" fmla="*/ 3552408 h 6455785"/>
              <a:gd name="connsiteX1416" fmla="*/ 787796 w 8170456"/>
              <a:gd name="connsiteY1416" fmla="*/ 3487125 h 6455785"/>
              <a:gd name="connsiteX1417" fmla="*/ 786460 w 8170456"/>
              <a:gd name="connsiteY1417" fmla="*/ 3440625 h 6455785"/>
              <a:gd name="connsiteX1418" fmla="*/ 854359 w 8170456"/>
              <a:gd name="connsiteY1418" fmla="*/ 3503135 h 6455785"/>
              <a:gd name="connsiteX1419" fmla="*/ 891030 w 8170456"/>
              <a:gd name="connsiteY1419" fmla="*/ 3527485 h 6455785"/>
              <a:gd name="connsiteX1420" fmla="*/ 894607 w 8170456"/>
              <a:gd name="connsiteY1420" fmla="*/ 3522997 h 6455785"/>
              <a:gd name="connsiteX1421" fmla="*/ 925146 w 8170456"/>
              <a:gd name="connsiteY1421" fmla="*/ 3491551 h 6455785"/>
              <a:gd name="connsiteX1422" fmla="*/ 915490 w 8170456"/>
              <a:gd name="connsiteY1422" fmla="*/ 3479244 h 6455785"/>
              <a:gd name="connsiteX1423" fmla="*/ 885230 w 8170456"/>
              <a:gd name="connsiteY1423" fmla="*/ 3443286 h 6455785"/>
              <a:gd name="connsiteX1424" fmla="*/ 935894 w 8170456"/>
              <a:gd name="connsiteY1424" fmla="*/ 3463751 h 6455785"/>
              <a:gd name="connsiteX1425" fmla="*/ 945855 w 8170456"/>
              <a:gd name="connsiteY1425" fmla="*/ 3470226 h 6455785"/>
              <a:gd name="connsiteX1426" fmla="*/ 959891 w 8170456"/>
              <a:gd name="connsiteY1426" fmla="*/ 3455773 h 6455785"/>
              <a:gd name="connsiteX1427" fmla="*/ 993009 w 8170456"/>
              <a:gd name="connsiteY1427" fmla="*/ 3422404 h 6455785"/>
              <a:gd name="connsiteX1428" fmla="*/ 996799 w 8170456"/>
              <a:gd name="connsiteY1428" fmla="*/ 3418735 h 6455785"/>
              <a:gd name="connsiteX1429" fmla="*/ 982665 w 8170456"/>
              <a:gd name="connsiteY1429" fmla="*/ 3399449 h 6455785"/>
              <a:gd name="connsiteX1430" fmla="*/ 968056 w 8170456"/>
              <a:gd name="connsiteY1430" fmla="*/ 3306887 h 6455785"/>
              <a:gd name="connsiteX1431" fmla="*/ 967865 w 8170456"/>
              <a:gd name="connsiteY1431" fmla="*/ 3305681 h 6455785"/>
              <a:gd name="connsiteX1432" fmla="*/ 974043 w 8170456"/>
              <a:gd name="connsiteY1432" fmla="*/ 3304289 h 6455785"/>
              <a:gd name="connsiteX1433" fmla="*/ 994363 w 8170456"/>
              <a:gd name="connsiteY1433" fmla="*/ 3293249 h 6455785"/>
              <a:gd name="connsiteX1434" fmla="*/ 1020672 w 8170456"/>
              <a:gd name="connsiteY1434" fmla="*/ 3279610 h 6455785"/>
              <a:gd name="connsiteX1435" fmla="*/ 1026515 w 8170456"/>
              <a:gd name="connsiteY1435" fmla="*/ 3316635 h 6455785"/>
              <a:gd name="connsiteX1436" fmla="*/ 1068413 w 8170456"/>
              <a:gd name="connsiteY1436" fmla="*/ 3281562 h 6455785"/>
              <a:gd name="connsiteX1437" fmla="*/ 1043075 w 8170456"/>
              <a:gd name="connsiteY1437" fmla="*/ 3361454 h 6455785"/>
              <a:gd name="connsiteX1438" fmla="*/ 1093116 w 8170456"/>
              <a:gd name="connsiteY1438" fmla="*/ 3309551 h 6455785"/>
              <a:gd name="connsiteX1439" fmla="*/ 1095592 w 8170456"/>
              <a:gd name="connsiteY1439" fmla="*/ 3303827 h 6455785"/>
              <a:gd name="connsiteX1440" fmla="*/ 1088844 w 8170456"/>
              <a:gd name="connsiteY1440" fmla="*/ 3325378 h 6455785"/>
              <a:gd name="connsiteX1441" fmla="*/ 1080100 w 8170456"/>
              <a:gd name="connsiteY1441" fmla="*/ 3355611 h 6455785"/>
              <a:gd name="connsiteX1442" fmla="*/ 1114203 w 8170456"/>
              <a:gd name="connsiteY1442" fmla="*/ 3331255 h 6455785"/>
              <a:gd name="connsiteX1443" fmla="*/ 1171691 w 8170456"/>
              <a:gd name="connsiteY1443" fmla="*/ 3274748 h 6455785"/>
              <a:gd name="connsiteX1444" fmla="*/ 1146353 w 8170456"/>
              <a:gd name="connsiteY1444" fmla="*/ 3354640 h 6455785"/>
              <a:gd name="connsiteX1445" fmla="*/ 1251537 w 8170456"/>
              <a:gd name="connsiteY1445" fmla="*/ 3229807 h 6455785"/>
              <a:gd name="connsiteX1446" fmla="*/ 1257539 w 8170456"/>
              <a:gd name="connsiteY1446" fmla="*/ 3215265 h 6455785"/>
              <a:gd name="connsiteX1447" fmla="*/ 1281726 w 8170456"/>
              <a:gd name="connsiteY1447" fmla="*/ 3178042 h 6455785"/>
              <a:gd name="connsiteX1448" fmla="*/ 1288047 w 8170456"/>
              <a:gd name="connsiteY1448" fmla="*/ 3179462 h 6455785"/>
              <a:gd name="connsiteX1449" fmla="*/ 1291004 w 8170456"/>
              <a:gd name="connsiteY1449" fmla="*/ 3174716 h 6455785"/>
              <a:gd name="connsiteX1450" fmla="*/ 1283944 w 8170456"/>
              <a:gd name="connsiteY1450" fmla="*/ 3168383 h 6455785"/>
              <a:gd name="connsiteX1451" fmla="*/ 1217814 w 8170456"/>
              <a:gd name="connsiteY1451" fmla="*/ 3107717 h 6455785"/>
              <a:gd name="connsiteX1452" fmla="*/ 1265555 w 8170456"/>
              <a:gd name="connsiteY1452" fmla="*/ 3109669 h 6455785"/>
              <a:gd name="connsiteX1453" fmla="*/ 1321092 w 8170456"/>
              <a:gd name="connsiteY1453" fmla="*/ 3100904 h 6455785"/>
              <a:gd name="connsiteX1454" fmla="*/ 1340512 w 8170456"/>
              <a:gd name="connsiteY1454" fmla="*/ 3101894 h 6455785"/>
              <a:gd name="connsiteX1455" fmla="*/ 1341756 w 8170456"/>
              <a:gd name="connsiteY1455" fmla="*/ 3079060 h 6455785"/>
              <a:gd name="connsiteX1456" fmla="*/ 1363285 w 8170456"/>
              <a:gd name="connsiteY1456" fmla="*/ 3043329 h 6455785"/>
              <a:gd name="connsiteX1457" fmla="*/ 1377428 w 8170456"/>
              <a:gd name="connsiteY1457" fmla="*/ 3100673 h 6455785"/>
              <a:gd name="connsiteX1458" fmla="*/ 1377486 w 8170456"/>
              <a:gd name="connsiteY1458" fmla="*/ 3103781 h 6455785"/>
              <a:gd name="connsiteX1459" fmla="*/ 1383495 w 8170456"/>
              <a:gd name="connsiteY1459" fmla="*/ 3104088 h 6455785"/>
              <a:gd name="connsiteX1460" fmla="*/ 990241 w 8170456"/>
              <a:gd name="connsiteY1460" fmla="*/ 2514519 h 6455785"/>
              <a:gd name="connsiteX1461" fmla="*/ 1413791 w 8170456"/>
              <a:gd name="connsiteY1461" fmla="*/ 3064177 h 6455785"/>
              <a:gd name="connsiteX1462" fmla="*/ 1421097 w 8170456"/>
              <a:gd name="connsiteY1462" fmla="*/ 3105443 h 6455785"/>
              <a:gd name="connsiteX1463" fmla="*/ 1445698 w 8170456"/>
              <a:gd name="connsiteY1463" fmla="*/ 2995398 h 6455785"/>
              <a:gd name="connsiteX1464" fmla="*/ 1446278 w 8170456"/>
              <a:gd name="connsiteY1464" fmla="*/ 2992390 h 6455785"/>
              <a:gd name="connsiteX1465" fmla="*/ 1370443 w 8170456"/>
              <a:gd name="connsiteY1465" fmla="*/ 2984801 h 6455785"/>
              <a:gd name="connsiteX1466" fmla="*/ 1423066 w 8170456"/>
              <a:gd name="connsiteY1466" fmla="*/ 2983933 h 6455785"/>
              <a:gd name="connsiteX1467" fmla="*/ 1448052 w 8170456"/>
              <a:gd name="connsiteY1467" fmla="*/ 2983196 h 6455785"/>
              <a:gd name="connsiteX1468" fmla="*/ 1453842 w 8170456"/>
              <a:gd name="connsiteY1468" fmla="*/ 2953192 h 6455785"/>
              <a:gd name="connsiteX1469" fmla="*/ 1365072 w 8170456"/>
              <a:gd name="connsiteY1469" fmla="*/ 2930426 h 6455785"/>
              <a:gd name="connsiteX1470" fmla="*/ 1445667 w 8170456"/>
              <a:gd name="connsiteY1470" fmla="*/ 2928922 h 6455785"/>
              <a:gd name="connsiteX1471" fmla="*/ 1355831 w 8170456"/>
              <a:gd name="connsiteY1471" fmla="*/ 2902270 h 6455785"/>
              <a:gd name="connsiteX1472" fmla="*/ 1333077 w 8170456"/>
              <a:gd name="connsiteY1472" fmla="*/ 2861696 h 6455785"/>
              <a:gd name="connsiteX1473" fmla="*/ 1422226 w 8170456"/>
              <a:gd name="connsiteY1473" fmla="*/ 2885578 h 6455785"/>
              <a:gd name="connsiteX1474" fmla="*/ 1466008 w 8170456"/>
              <a:gd name="connsiteY1474" fmla="*/ 2890139 h 6455785"/>
              <a:gd name="connsiteX1475" fmla="*/ 1467095 w 8170456"/>
              <a:gd name="connsiteY1475" fmla="*/ 2884504 h 6455785"/>
              <a:gd name="connsiteX1476" fmla="*/ 1479563 w 8170456"/>
              <a:gd name="connsiteY1476" fmla="*/ 2842479 h 6455785"/>
              <a:gd name="connsiteX1477" fmla="*/ 1465300 w 8170456"/>
              <a:gd name="connsiteY1477" fmla="*/ 2836056 h 6455785"/>
              <a:gd name="connsiteX1478" fmla="*/ 1421813 w 8170456"/>
              <a:gd name="connsiteY1478" fmla="*/ 2818238 h 6455785"/>
              <a:gd name="connsiteX1479" fmla="*/ 1476189 w 8170456"/>
              <a:gd name="connsiteY1479" fmla="*/ 2812866 h 6455785"/>
              <a:gd name="connsiteX1480" fmla="*/ 1488017 w 8170456"/>
              <a:gd name="connsiteY1480" fmla="*/ 2813982 h 6455785"/>
              <a:gd name="connsiteX1481" fmla="*/ 1493747 w 8170456"/>
              <a:gd name="connsiteY1481" fmla="*/ 2794667 h 6455785"/>
              <a:gd name="connsiteX1482" fmla="*/ 1507608 w 8170456"/>
              <a:gd name="connsiteY1482" fmla="*/ 2749742 h 6455785"/>
              <a:gd name="connsiteX1483" fmla="*/ 1509263 w 8170456"/>
              <a:gd name="connsiteY1483" fmla="*/ 2744734 h 6455785"/>
              <a:gd name="connsiteX1484" fmla="*/ 1487796 w 8170456"/>
              <a:gd name="connsiteY1484" fmla="*/ 2734204 h 6455785"/>
              <a:gd name="connsiteX1485" fmla="*/ 1431918 w 8170456"/>
              <a:gd name="connsiteY1485" fmla="*/ 2658981 h 6455785"/>
              <a:gd name="connsiteX1486" fmla="*/ 1431189 w 8170456"/>
              <a:gd name="connsiteY1486" fmla="*/ 2658000 h 6455785"/>
              <a:gd name="connsiteX1487" fmla="*/ 1436016 w 8170456"/>
              <a:gd name="connsiteY1487" fmla="*/ 2653901 h 6455785"/>
              <a:gd name="connsiteX1488" fmla="*/ 1448897 w 8170456"/>
              <a:gd name="connsiteY1488" fmla="*/ 2634695 h 6455785"/>
              <a:gd name="connsiteX1489" fmla="*/ 1465877 w 8170456"/>
              <a:gd name="connsiteY1489" fmla="*/ 2610409 h 6455785"/>
              <a:gd name="connsiteX1490" fmla="*/ 1488228 w 8170456"/>
              <a:gd name="connsiteY1490" fmla="*/ 2640499 h 6455785"/>
              <a:gd name="connsiteX1491" fmla="*/ 1509076 w 8170456"/>
              <a:gd name="connsiteY1491" fmla="*/ 2589992 h 6455785"/>
              <a:gd name="connsiteX1492" fmla="*/ 1523689 w 8170456"/>
              <a:gd name="connsiteY1492" fmla="*/ 2672523 h 6455785"/>
              <a:gd name="connsiteX1493" fmla="*/ 1543944 w 8170456"/>
              <a:gd name="connsiteY1493" fmla="*/ 2603329 h 6455785"/>
              <a:gd name="connsiteX1494" fmla="*/ 1543483 w 8170456"/>
              <a:gd name="connsiteY1494" fmla="*/ 2597109 h 6455785"/>
              <a:gd name="connsiteX1495" fmla="*/ 1547502 w 8170456"/>
              <a:gd name="connsiteY1495" fmla="*/ 2619332 h 6455785"/>
              <a:gd name="connsiteX1496" fmla="*/ 1553779 w 8170456"/>
              <a:gd name="connsiteY1496" fmla="*/ 2650172 h 6455785"/>
              <a:gd name="connsiteX1497" fmla="*/ 1572693 w 8170456"/>
              <a:gd name="connsiteY1497" fmla="*/ 2612775 h 6455785"/>
              <a:gd name="connsiteX1498" fmla="*/ 1597411 w 8170456"/>
              <a:gd name="connsiteY1498" fmla="*/ 2536048 h 6455785"/>
              <a:gd name="connsiteX1499" fmla="*/ 1612023 w 8170456"/>
              <a:gd name="connsiteY1499" fmla="*/ 2618579 h 6455785"/>
              <a:gd name="connsiteX1500" fmla="*/ 1652218 w 8170456"/>
              <a:gd name="connsiteY1500" fmla="*/ 2436971 h 6455785"/>
              <a:gd name="connsiteX1501" fmla="*/ 1655105 w 8170456"/>
              <a:gd name="connsiteY1501" fmla="*/ 2413437 h 6455785"/>
              <a:gd name="connsiteX1502" fmla="*/ 1656709 w 8170456"/>
              <a:gd name="connsiteY1502" fmla="*/ 2392085 h 6455785"/>
              <a:gd name="connsiteX1503" fmla="*/ 1647516 w 8170456"/>
              <a:gd name="connsiteY1503" fmla="*/ 2389749 h 6455785"/>
              <a:gd name="connsiteX1504" fmla="*/ 1560791 w 8170456"/>
              <a:gd name="connsiteY1504" fmla="*/ 2366680 h 6455785"/>
              <a:gd name="connsiteX1505" fmla="*/ 1603990 w 8170456"/>
              <a:gd name="connsiteY1505" fmla="*/ 2346264 h 6455785"/>
              <a:gd name="connsiteX1506" fmla="*/ 1649125 w 8170456"/>
              <a:gd name="connsiteY1506" fmla="*/ 2312737 h 6455785"/>
              <a:gd name="connsiteX1507" fmla="*/ 1763679 w 8170456"/>
              <a:gd name="connsiteY1507" fmla="*/ 2262662 h 6455785"/>
              <a:gd name="connsiteX1508" fmla="*/ 1800480 w 8170456"/>
              <a:gd name="connsiteY1508" fmla="*/ 2249786 h 6455785"/>
              <a:gd name="connsiteX1509" fmla="*/ 1812095 w 8170456"/>
              <a:gd name="connsiteY1509" fmla="*/ 2244145 h 6455785"/>
              <a:gd name="connsiteX1510" fmla="*/ 1826391 w 8170456"/>
              <a:gd name="connsiteY1510" fmla="*/ 2243221 h 6455785"/>
              <a:gd name="connsiteX1511" fmla="*/ 1848144 w 8170456"/>
              <a:gd name="connsiteY1511" fmla="*/ 2234939 h 6455785"/>
              <a:gd name="connsiteX1512" fmla="*/ 1848318 w 8170456"/>
              <a:gd name="connsiteY1512" fmla="*/ 2225692 h 6455785"/>
              <a:gd name="connsiteX1513" fmla="*/ 1858170 w 8170456"/>
              <a:gd name="connsiteY1513" fmla="*/ 2220823 h 6455785"/>
              <a:gd name="connsiteX1514" fmla="*/ 1865123 w 8170456"/>
              <a:gd name="connsiteY1514" fmla="*/ 2210653 h 6455785"/>
              <a:gd name="connsiteX1515" fmla="*/ 1846585 w 8170456"/>
              <a:gd name="connsiteY1515" fmla="*/ 2206655 h 6455785"/>
              <a:gd name="connsiteX1516" fmla="*/ 1844217 w 8170456"/>
              <a:gd name="connsiteY1516" fmla="*/ 2189424 h 6455785"/>
              <a:gd name="connsiteX1517" fmla="*/ 1835466 w 8170456"/>
              <a:gd name="connsiteY1517" fmla="*/ 2139298 h 6455785"/>
              <a:gd name="connsiteX1518" fmla="*/ 1856315 w 8170456"/>
              <a:gd name="connsiteY1518" fmla="*/ 2088792 h 6455785"/>
              <a:gd name="connsiteX1519" fmla="*/ 1888338 w 8170456"/>
              <a:gd name="connsiteY1519" fmla="*/ 2053330 h 6455785"/>
              <a:gd name="connsiteX1520" fmla="*/ 1889841 w 8170456"/>
              <a:gd name="connsiteY1520" fmla="*/ 2133926 h 6455785"/>
              <a:gd name="connsiteX1521" fmla="*/ 1910690 w 8170456"/>
              <a:gd name="connsiteY1521" fmla="*/ 2083421 h 6455785"/>
              <a:gd name="connsiteX1522" fmla="*/ 1903383 w 8170456"/>
              <a:gd name="connsiteY1522" fmla="*/ 2042155 h 6455785"/>
              <a:gd name="connsiteX1523" fmla="*/ 1935408 w 8170456"/>
              <a:gd name="connsiteY1523" fmla="*/ 2006694 h 6455785"/>
              <a:gd name="connsiteX1524" fmla="*/ 1962060 w 8170456"/>
              <a:gd name="connsiteY1524" fmla="*/ 1916857 h 6455785"/>
              <a:gd name="connsiteX1525" fmla="*/ 1976672 w 8170456"/>
              <a:gd name="connsiteY1525" fmla="*/ 1999387 h 6455785"/>
              <a:gd name="connsiteX1526" fmla="*/ 1983979 w 8170456"/>
              <a:gd name="connsiteY1526" fmla="*/ 2040653 h 6455785"/>
              <a:gd name="connsiteX1527" fmla="*/ 2012566 w 8170456"/>
              <a:gd name="connsiteY1527" fmla="*/ 1937705 h 6455785"/>
              <a:gd name="connsiteX1528" fmla="*/ 2019873 w 8170456"/>
              <a:gd name="connsiteY1528" fmla="*/ 1978970 h 6455785"/>
              <a:gd name="connsiteX1529" fmla="*/ 2044473 w 8170456"/>
              <a:gd name="connsiteY1529" fmla="*/ 1868926 h 6455785"/>
              <a:gd name="connsiteX1530" fmla="*/ 2045053 w 8170456"/>
              <a:gd name="connsiteY1530" fmla="*/ 1865919 h 6455785"/>
              <a:gd name="connsiteX1531" fmla="*/ 1969219 w 8170456"/>
              <a:gd name="connsiteY1531" fmla="*/ 1858329 h 6455785"/>
              <a:gd name="connsiteX1532" fmla="*/ 2021841 w 8170456"/>
              <a:gd name="connsiteY1532" fmla="*/ 1857461 h 6455785"/>
              <a:gd name="connsiteX1533" fmla="*/ 2046827 w 8170456"/>
              <a:gd name="connsiteY1533" fmla="*/ 1856724 h 6455785"/>
              <a:gd name="connsiteX1534" fmla="*/ 2052617 w 8170456"/>
              <a:gd name="connsiteY1534" fmla="*/ 1826720 h 6455785"/>
              <a:gd name="connsiteX1535" fmla="*/ 1963847 w 8170456"/>
              <a:gd name="connsiteY1535" fmla="*/ 1803954 h 6455785"/>
              <a:gd name="connsiteX1536" fmla="*/ 2044443 w 8170456"/>
              <a:gd name="connsiteY1536" fmla="*/ 1802450 h 6455785"/>
              <a:gd name="connsiteX1537" fmla="*/ 1954606 w 8170456"/>
              <a:gd name="connsiteY1537" fmla="*/ 1775799 h 6455785"/>
              <a:gd name="connsiteX1538" fmla="*/ 1931852 w 8170456"/>
              <a:gd name="connsiteY1538" fmla="*/ 1735224 h 6455785"/>
              <a:gd name="connsiteX1539" fmla="*/ 2021001 w 8170456"/>
              <a:gd name="connsiteY1539" fmla="*/ 1759106 h 6455785"/>
              <a:gd name="connsiteX1540" fmla="*/ 2064783 w 8170456"/>
              <a:gd name="connsiteY1540" fmla="*/ 1763666 h 6455785"/>
              <a:gd name="connsiteX1541" fmla="*/ 2065871 w 8170456"/>
              <a:gd name="connsiteY1541" fmla="*/ 1758032 h 6455785"/>
              <a:gd name="connsiteX1542" fmla="*/ 2078338 w 8170456"/>
              <a:gd name="connsiteY1542" fmla="*/ 1716007 h 6455785"/>
              <a:gd name="connsiteX1543" fmla="*/ 2064075 w 8170456"/>
              <a:gd name="connsiteY1543" fmla="*/ 1709583 h 6455785"/>
              <a:gd name="connsiteX1544" fmla="*/ 2020588 w 8170456"/>
              <a:gd name="connsiteY1544" fmla="*/ 1691765 h 6455785"/>
              <a:gd name="connsiteX1545" fmla="*/ 2074964 w 8170456"/>
              <a:gd name="connsiteY1545" fmla="*/ 1686393 h 6455785"/>
              <a:gd name="connsiteX1546" fmla="*/ 2086793 w 8170456"/>
              <a:gd name="connsiteY1546" fmla="*/ 1687509 h 6455785"/>
              <a:gd name="connsiteX1547" fmla="*/ 2092523 w 8170456"/>
              <a:gd name="connsiteY1547" fmla="*/ 1668195 h 6455785"/>
              <a:gd name="connsiteX1548" fmla="*/ 2106383 w 8170456"/>
              <a:gd name="connsiteY1548" fmla="*/ 1623270 h 6455785"/>
              <a:gd name="connsiteX1549" fmla="*/ 2108038 w 8170456"/>
              <a:gd name="connsiteY1549" fmla="*/ 1618262 h 6455785"/>
              <a:gd name="connsiteX1550" fmla="*/ 2086571 w 8170456"/>
              <a:gd name="connsiteY1550" fmla="*/ 1607732 h 6455785"/>
              <a:gd name="connsiteX1551" fmla="*/ 2030693 w 8170456"/>
              <a:gd name="connsiteY1551" fmla="*/ 1532508 h 6455785"/>
              <a:gd name="connsiteX1552" fmla="*/ 2029964 w 8170456"/>
              <a:gd name="connsiteY1552" fmla="*/ 1531529 h 6455785"/>
              <a:gd name="connsiteX1553" fmla="*/ 2034791 w 8170456"/>
              <a:gd name="connsiteY1553" fmla="*/ 1527429 h 6455785"/>
              <a:gd name="connsiteX1554" fmla="*/ 2047672 w 8170456"/>
              <a:gd name="connsiteY1554" fmla="*/ 1508223 h 6455785"/>
              <a:gd name="connsiteX1555" fmla="*/ 2064652 w 8170456"/>
              <a:gd name="connsiteY1555" fmla="*/ 1483936 h 6455785"/>
              <a:gd name="connsiteX1556" fmla="*/ 2087003 w 8170456"/>
              <a:gd name="connsiteY1556" fmla="*/ 1514027 h 6455785"/>
              <a:gd name="connsiteX1557" fmla="*/ 2107852 w 8170456"/>
              <a:gd name="connsiteY1557" fmla="*/ 1463520 h 6455785"/>
              <a:gd name="connsiteX1558" fmla="*/ 2122464 w 8170456"/>
              <a:gd name="connsiteY1558" fmla="*/ 1546050 h 6455785"/>
              <a:gd name="connsiteX1559" fmla="*/ 2142719 w 8170456"/>
              <a:gd name="connsiteY1559" fmla="*/ 1476857 h 6455785"/>
              <a:gd name="connsiteX1560" fmla="*/ 2142258 w 8170456"/>
              <a:gd name="connsiteY1560" fmla="*/ 1470637 h 6455785"/>
              <a:gd name="connsiteX1561" fmla="*/ 2146277 w 8170456"/>
              <a:gd name="connsiteY1561" fmla="*/ 1492860 h 6455785"/>
              <a:gd name="connsiteX1562" fmla="*/ 2152554 w 8170456"/>
              <a:gd name="connsiteY1562" fmla="*/ 1523700 h 6455785"/>
              <a:gd name="connsiteX1563" fmla="*/ 2171468 w 8170456"/>
              <a:gd name="connsiteY1563" fmla="*/ 1486303 h 6455785"/>
              <a:gd name="connsiteX1564" fmla="*/ 2196186 w 8170456"/>
              <a:gd name="connsiteY1564" fmla="*/ 1409576 h 6455785"/>
              <a:gd name="connsiteX1565" fmla="*/ 2210798 w 8170456"/>
              <a:gd name="connsiteY1565" fmla="*/ 1492107 h 6455785"/>
              <a:gd name="connsiteX1566" fmla="*/ 2250993 w 8170456"/>
              <a:gd name="connsiteY1566" fmla="*/ 1310499 h 6455785"/>
              <a:gd name="connsiteX1567" fmla="*/ 2275711 w 8170456"/>
              <a:gd name="connsiteY1567" fmla="*/ 1233772 h 6455785"/>
              <a:gd name="connsiteX1568" fmla="*/ 2316544 w 8170456"/>
              <a:gd name="connsiteY1568" fmla="*/ 1320172 h 6455785"/>
              <a:gd name="connsiteX1569" fmla="*/ 2335458 w 8170456"/>
              <a:gd name="connsiteY1569" fmla="*/ 1282775 h 6455785"/>
              <a:gd name="connsiteX1570" fmla="*/ 2340830 w 8170456"/>
              <a:gd name="connsiteY1570" fmla="*/ 1337151 h 6455785"/>
              <a:gd name="connsiteX1571" fmla="*/ 2348407 w 8170456"/>
              <a:gd name="connsiteY1571" fmla="*/ 1382887 h 6455785"/>
              <a:gd name="connsiteX1572" fmla="*/ 2347722 w 8170456"/>
              <a:gd name="connsiteY1572" fmla="*/ 1373102 h 6455785"/>
              <a:gd name="connsiteX1573" fmla="*/ 2348888 w 8170456"/>
              <a:gd name="connsiteY1573" fmla="*/ 1385504 h 6455785"/>
              <a:gd name="connsiteX1574" fmla="*/ 2353508 w 8170456"/>
              <a:gd name="connsiteY1574" fmla="*/ 1432791 h 6455785"/>
              <a:gd name="connsiteX1575" fmla="*/ 2387899 w 8170456"/>
              <a:gd name="connsiteY1575" fmla="*/ 1290514 h 6455785"/>
              <a:gd name="connsiteX1576" fmla="*/ 2416486 w 8170456"/>
              <a:gd name="connsiteY1576" fmla="*/ 1187567 h 6455785"/>
              <a:gd name="connsiteX1577" fmla="*/ 2421858 w 8170456"/>
              <a:gd name="connsiteY1577" fmla="*/ 1241942 h 6455785"/>
              <a:gd name="connsiteX1578" fmla="*/ 2428732 w 8170456"/>
              <a:gd name="connsiteY1578" fmla="*/ 1376913 h 6455785"/>
              <a:gd name="connsiteX1579" fmla="*/ 2470861 w 8170456"/>
              <a:gd name="connsiteY1579" fmla="*/ 1182195 h 6455785"/>
              <a:gd name="connsiteX1580" fmla="*/ 2495578 w 8170456"/>
              <a:gd name="connsiteY1580" fmla="*/ 1105469 h 6455785"/>
              <a:gd name="connsiteX1581" fmla="*/ 2500951 w 8170456"/>
              <a:gd name="connsiteY1581" fmla="*/ 1159843 h 6455785"/>
              <a:gd name="connsiteX1582" fmla="*/ 2511695 w 8170456"/>
              <a:gd name="connsiteY1582" fmla="*/ 1268595 h 6455785"/>
              <a:gd name="connsiteX1583" fmla="*/ 2540281 w 8170456"/>
              <a:gd name="connsiteY1583" fmla="*/ 1165647 h 6455785"/>
              <a:gd name="connsiteX1584" fmla="*/ 2541784 w 8170456"/>
              <a:gd name="connsiteY1584" fmla="*/ 1246243 h 6455785"/>
              <a:gd name="connsiteX1585" fmla="*/ 2571874 w 8170456"/>
              <a:gd name="connsiteY1585" fmla="*/ 1223892 h 6455785"/>
              <a:gd name="connsiteX1586" fmla="*/ 2593793 w 8170456"/>
              <a:gd name="connsiteY1586" fmla="*/ 1347688 h 6455785"/>
              <a:gd name="connsiteX1587" fmla="*/ 2601099 w 8170456"/>
              <a:gd name="connsiteY1587" fmla="*/ 1388952 h 6455785"/>
              <a:gd name="connsiteX1588" fmla="*/ 2650535 w 8170456"/>
              <a:gd name="connsiteY1588" fmla="*/ 1235499 h 6455785"/>
              <a:gd name="connsiteX1589" fmla="*/ 2656828 w 8170456"/>
              <a:gd name="connsiteY1589" fmla="*/ 1211881 h 6455785"/>
              <a:gd name="connsiteX1590" fmla="*/ 2657144 w 8170456"/>
              <a:gd name="connsiteY1590" fmla="*/ 1212221 h 6455785"/>
              <a:gd name="connsiteX1591" fmla="*/ 2686428 w 8170456"/>
              <a:gd name="connsiteY1591" fmla="*/ 1173817 h 6455785"/>
              <a:gd name="connsiteX1592" fmla="*/ 2705342 w 8170456"/>
              <a:gd name="connsiteY1592" fmla="*/ 1136422 h 6455785"/>
              <a:gd name="connsiteX1593" fmla="*/ 2769391 w 8170456"/>
              <a:gd name="connsiteY1593" fmla="*/ 1065499 h 6455785"/>
              <a:gd name="connsiteX1594" fmla="*/ 2788220 w 8170456"/>
              <a:gd name="connsiteY1594" fmla="*/ 1035245 h 6455785"/>
              <a:gd name="connsiteX1595" fmla="*/ 2799097 w 8170456"/>
              <a:gd name="connsiteY1595" fmla="*/ 1015212 h 6455785"/>
              <a:gd name="connsiteX1596" fmla="*/ 2800683 w 8170456"/>
              <a:gd name="connsiteY1596" fmla="*/ 1023650 h 6455785"/>
              <a:gd name="connsiteX1597" fmla="*/ 2763587 w 8170456"/>
              <a:gd name="connsiteY1597" fmla="*/ 1104829 h 6455785"/>
              <a:gd name="connsiteX1598" fmla="*/ 2744673 w 8170456"/>
              <a:gd name="connsiteY1598" fmla="*/ 1142226 h 6455785"/>
              <a:gd name="connsiteX1599" fmla="*/ 2725759 w 8170456"/>
              <a:gd name="connsiteY1599" fmla="*/ 1179621 h 6455785"/>
              <a:gd name="connsiteX1600" fmla="*/ 2768959 w 8170456"/>
              <a:gd name="connsiteY1600" fmla="*/ 1159205 h 6455785"/>
              <a:gd name="connsiteX1601" fmla="*/ 2696064 w 8170456"/>
              <a:gd name="connsiteY1601" fmla="*/ 573921 h 6455785"/>
              <a:gd name="connsiteX1602" fmla="*/ 2832575 w 8170456"/>
              <a:gd name="connsiteY1602" fmla="*/ 1181988 h 6455785"/>
              <a:gd name="connsiteX1603" fmla="*/ 2800551 w 8170456"/>
              <a:gd name="connsiteY1603" fmla="*/ 1217449 h 6455785"/>
              <a:gd name="connsiteX1604" fmla="*/ 2843751 w 8170456"/>
              <a:gd name="connsiteY1604" fmla="*/ 1197032 h 6455785"/>
              <a:gd name="connsiteX1605" fmla="*/ 2898126 w 8170456"/>
              <a:gd name="connsiteY1605" fmla="*/ 1191661 h 6455785"/>
              <a:gd name="connsiteX1606" fmla="*/ 2939391 w 8170456"/>
              <a:gd name="connsiteY1606" fmla="*/ 1184354 h 6455785"/>
              <a:gd name="connsiteX1607" fmla="*/ 2896192 w 8170456"/>
              <a:gd name="connsiteY1607" fmla="*/ 1204771 h 6455785"/>
              <a:gd name="connsiteX1608" fmla="*/ 2866102 w 8170456"/>
              <a:gd name="connsiteY1608" fmla="*/ 1227122 h 6455785"/>
              <a:gd name="connsiteX1609" fmla="*/ 2888453 w 8170456"/>
              <a:gd name="connsiteY1609" fmla="*/ 1257212 h 6455785"/>
              <a:gd name="connsiteX1610" fmla="*/ 2929718 w 8170456"/>
              <a:gd name="connsiteY1610" fmla="*/ 1249905 h 6455785"/>
              <a:gd name="connsiteX1611" fmla="*/ 2910804 w 8170456"/>
              <a:gd name="connsiteY1611" fmla="*/ 1287301 h 6455785"/>
              <a:gd name="connsiteX1612" fmla="*/ 2952070 w 8170456"/>
              <a:gd name="connsiteY1612" fmla="*/ 1279995 h 6455785"/>
              <a:gd name="connsiteX1613" fmla="*/ 2933155 w 8170456"/>
              <a:gd name="connsiteY1613" fmla="*/ 1317390 h 6455785"/>
              <a:gd name="connsiteX1614" fmla="*/ 2955507 w 8170456"/>
              <a:gd name="connsiteY1614" fmla="*/ 1347480 h 6455785"/>
              <a:gd name="connsiteX1615" fmla="*/ 3053082 w 8170456"/>
              <a:gd name="connsiteY1615" fmla="*/ 1321691 h 6455785"/>
              <a:gd name="connsiteX1616" fmla="*/ 3094348 w 8170456"/>
              <a:gd name="connsiteY1616" fmla="*/ 1314385 h 6455785"/>
              <a:gd name="connsiteX1617" fmla="*/ 3062323 w 8170456"/>
              <a:gd name="connsiteY1617" fmla="*/ 1349847 h 6455785"/>
              <a:gd name="connsiteX1618" fmla="*/ 3084675 w 8170456"/>
              <a:gd name="connsiteY1618" fmla="*/ 1379936 h 6455785"/>
              <a:gd name="connsiteX1619" fmla="*/ 3128816 w 8170456"/>
              <a:gd name="connsiteY1619" fmla="*/ 1395218 h 6455785"/>
              <a:gd name="connsiteX1620" fmla="*/ 3161490 w 8170456"/>
              <a:gd name="connsiteY1620" fmla="*/ 1403348 h 6455785"/>
              <a:gd name="connsiteX1621" fmla="*/ 3171038 w 8170456"/>
              <a:gd name="connsiteY1621" fmla="*/ 1360639 h 6455785"/>
              <a:gd name="connsiteX1622" fmla="*/ 3171618 w 8170456"/>
              <a:gd name="connsiteY1622" fmla="*/ 1357632 h 6455785"/>
              <a:gd name="connsiteX1623" fmla="*/ 3095784 w 8170456"/>
              <a:gd name="connsiteY1623" fmla="*/ 1350042 h 6455785"/>
              <a:gd name="connsiteX1624" fmla="*/ 3148406 w 8170456"/>
              <a:gd name="connsiteY1624" fmla="*/ 1349174 h 6455785"/>
              <a:gd name="connsiteX1625" fmla="*/ 3173393 w 8170456"/>
              <a:gd name="connsiteY1625" fmla="*/ 1348437 h 6455785"/>
              <a:gd name="connsiteX1626" fmla="*/ 3179183 w 8170456"/>
              <a:gd name="connsiteY1626" fmla="*/ 1318433 h 6455785"/>
              <a:gd name="connsiteX1627" fmla="*/ 3090412 w 8170456"/>
              <a:gd name="connsiteY1627" fmla="*/ 1295667 h 6455785"/>
              <a:gd name="connsiteX1628" fmla="*/ 3171008 w 8170456"/>
              <a:gd name="connsiteY1628" fmla="*/ 1294163 h 6455785"/>
              <a:gd name="connsiteX1629" fmla="*/ 3081171 w 8170456"/>
              <a:gd name="connsiteY1629" fmla="*/ 1267511 h 6455785"/>
              <a:gd name="connsiteX1630" fmla="*/ 3058418 w 8170456"/>
              <a:gd name="connsiteY1630" fmla="*/ 1226937 h 6455785"/>
              <a:gd name="connsiteX1631" fmla="*/ 3147566 w 8170456"/>
              <a:gd name="connsiteY1631" fmla="*/ 1250819 h 6455785"/>
              <a:gd name="connsiteX1632" fmla="*/ 3191349 w 8170456"/>
              <a:gd name="connsiteY1632" fmla="*/ 1255379 h 6455785"/>
              <a:gd name="connsiteX1633" fmla="*/ 3192436 w 8170456"/>
              <a:gd name="connsiteY1633" fmla="*/ 1249745 h 6455785"/>
              <a:gd name="connsiteX1634" fmla="*/ 3204903 w 8170456"/>
              <a:gd name="connsiteY1634" fmla="*/ 1207721 h 6455785"/>
              <a:gd name="connsiteX1635" fmla="*/ 3190640 w 8170456"/>
              <a:gd name="connsiteY1635" fmla="*/ 1201297 h 6455785"/>
              <a:gd name="connsiteX1636" fmla="*/ 3147154 w 8170456"/>
              <a:gd name="connsiteY1636" fmla="*/ 1183478 h 6455785"/>
              <a:gd name="connsiteX1637" fmla="*/ 3201529 w 8170456"/>
              <a:gd name="connsiteY1637" fmla="*/ 1178107 h 6455785"/>
              <a:gd name="connsiteX1638" fmla="*/ 3213358 w 8170456"/>
              <a:gd name="connsiteY1638" fmla="*/ 1179222 h 6455785"/>
              <a:gd name="connsiteX1639" fmla="*/ 3215501 w 8170456"/>
              <a:gd name="connsiteY1639" fmla="*/ 1172001 h 6455785"/>
              <a:gd name="connsiteX1640" fmla="*/ 3205900 w 8170456"/>
              <a:gd name="connsiteY1640" fmla="*/ 1157978 h 6455785"/>
              <a:gd name="connsiteX1641" fmla="*/ 3178649 w 8170456"/>
              <a:gd name="connsiteY1641" fmla="*/ 1105348 h 6455785"/>
              <a:gd name="connsiteX1642" fmla="*/ 3223818 w 8170456"/>
              <a:gd name="connsiteY1642" fmla="*/ 1120931 h 6455785"/>
              <a:gd name="connsiteX1643" fmla="*/ 3230849 w 8170456"/>
              <a:gd name="connsiteY1643" fmla="*/ 1121768 h 6455785"/>
              <a:gd name="connsiteX1644" fmla="*/ 3232949 w 8170456"/>
              <a:gd name="connsiteY1644" fmla="*/ 1114983 h 6455785"/>
              <a:gd name="connsiteX1645" fmla="*/ 3234604 w 8170456"/>
              <a:gd name="connsiteY1645" fmla="*/ 1109975 h 6455785"/>
              <a:gd name="connsiteX1646" fmla="*/ 3213137 w 8170456"/>
              <a:gd name="connsiteY1646" fmla="*/ 1099446 h 6455785"/>
              <a:gd name="connsiteX1647" fmla="*/ 3157258 w 8170456"/>
              <a:gd name="connsiteY1647" fmla="*/ 1024222 h 6455785"/>
              <a:gd name="connsiteX1648" fmla="*/ 3156530 w 8170456"/>
              <a:gd name="connsiteY1648" fmla="*/ 1023242 h 6455785"/>
              <a:gd name="connsiteX1649" fmla="*/ 3161357 w 8170456"/>
              <a:gd name="connsiteY1649" fmla="*/ 1019142 h 6455785"/>
              <a:gd name="connsiteX1650" fmla="*/ 3174238 w 8170456"/>
              <a:gd name="connsiteY1650" fmla="*/ 999936 h 6455785"/>
              <a:gd name="connsiteX1651" fmla="*/ 3191218 w 8170456"/>
              <a:gd name="connsiteY1651" fmla="*/ 975650 h 6455785"/>
              <a:gd name="connsiteX1652" fmla="*/ 3213569 w 8170456"/>
              <a:gd name="connsiteY1652" fmla="*/ 1005740 h 6455785"/>
              <a:gd name="connsiteX1653" fmla="*/ 3234417 w 8170456"/>
              <a:gd name="connsiteY1653" fmla="*/ 955233 h 6455785"/>
              <a:gd name="connsiteX1654" fmla="*/ 3249030 w 8170456"/>
              <a:gd name="connsiteY1654" fmla="*/ 1037764 h 6455785"/>
              <a:gd name="connsiteX1655" fmla="*/ 3269285 w 8170456"/>
              <a:gd name="connsiteY1655" fmla="*/ 968570 h 6455785"/>
              <a:gd name="connsiteX1656" fmla="*/ 3268824 w 8170456"/>
              <a:gd name="connsiteY1656" fmla="*/ 962350 h 6455785"/>
              <a:gd name="connsiteX1657" fmla="*/ 3272843 w 8170456"/>
              <a:gd name="connsiteY1657" fmla="*/ 984573 h 6455785"/>
              <a:gd name="connsiteX1658" fmla="*/ 3279120 w 8170456"/>
              <a:gd name="connsiteY1658" fmla="*/ 1015413 h 6455785"/>
              <a:gd name="connsiteX1659" fmla="*/ 3298034 w 8170456"/>
              <a:gd name="connsiteY1659" fmla="*/ 978016 h 6455785"/>
              <a:gd name="connsiteX1660" fmla="*/ 3322751 w 8170456"/>
              <a:gd name="connsiteY1660" fmla="*/ 901289 h 6455785"/>
              <a:gd name="connsiteX1661" fmla="*/ 3337364 w 8170456"/>
              <a:gd name="connsiteY1661" fmla="*/ 983820 h 6455785"/>
              <a:gd name="connsiteX1662" fmla="*/ 3377559 w 8170456"/>
              <a:gd name="connsiteY1662" fmla="*/ 802212 h 6455785"/>
              <a:gd name="connsiteX1663" fmla="*/ 3402276 w 8170456"/>
              <a:gd name="connsiteY1663" fmla="*/ 725485 h 6455785"/>
              <a:gd name="connsiteX1664" fmla="*/ 3443109 w 8170456"/>
              <a:gd name="connsiteY1664" fmla="*/ 811885 h 6455785"/>
              <a:gd name="connsiteX1665" fmla="*/ 3462024 w 8170456"/>
              <a:gd name="connsiteY1665" fmla="*/ 774488 h 6455785"/>
              <a:gd name="connsiteX1666" fmla="*/ 3467396 w 8170456"/>
              <a:gd name="connsiteY1666" fmla="*/ 828864 h 6455785"/>
              <a:gd name="connsiteX1667" fmla="*/ 3474972 w 8170456"/>
              <a:gd name="connsiteY1667" fmla="*/ 874600 h 6455785"/>
              <a:gd name="connsiteX1668" fmla="*/ 3474287 w 8170456"/>
              <a:gd name="connsiteY1668" fmla="*/ 864815 h 6455785"/>
              <a:gd name="connsiteX1669" fmla="*/ 3475453 w 8170456"/>
              <a:gd name="connsiteY1669" fmla="*/ 877217 h 6455785"/>
              <a:gd name="connsiteX1670" fmla="*/ 3480074 w 8170456"/>
              <a:gd name="connsiteY1670" fmla="*/ 924504 h 6455785"/>
              <a:gd name="connsiteX1671" fmla="*/ 3514464 w 8170456"/>
              <a:gd name="connsiteY1671" fmla="*/ 782227 h 6455785"/>
              <a:gd name="connsiteX1672" fmla="*/ 3543052 w 8170456"/>
              <a:gd name="connsiteY1672" fmla="*/ 679280 h 6455785"/>
              <a:gd name="connsiteX1673" fmla="*/ 3548423 w 8170456"/>
              <a:gd name="connsiteY1673" fmla="*/ 733655 h 6455785"/>
              <a:gd name="connsiteX1674" fmla="*/ 3555298 w 8170456"/>
              <a:gd name="connsiteY1674" fmla="*/ 868626 h 6455785"/>
              <a:gd name="connsiteX1675" fmla="*/ 3597426 w 8170456"/>
              <a:gd name="connsiteY1675" fmla="*/ 673908 h 6455785"/>
              <a:gd name="connsiteX1676" fmla="*/ 3622144 w 8170456"/>
              <a:gd name="connsiteY1676" fmla="*/ 597182 h 6455785"/>
              <a:gd name="connsiteX1677" fmla="*/ 3627517 w 8170456"/>
              <a:gd name="connsiteY1677" fmla="*/ 651556 h 6455785"/>
              <a:gd name="connsiteX1678" fmla="*/ 3638260 w 8170456"/>
              <a:gd name="connsiteY1678" fmla="*/ 760308 h 6455785"/>
              <a:gd name="connsiteX1679" fmla="*/ 3666847 w 8170456"/>
              <a:gd name="connsiteY1679" fmla="*/ 657360 h 6455785"/>
              <a:gd name="connsiteX1680" fmla="*/ 3668349 w 8170456"/>
              <a:gd name="connsiteY1680" fmla="*/ 737956 h 6455785"/>
              <a:gd name="connsiteX1681" fmla="*/ 3698439 w 8170456"/>
              <a:gd name="connsiteY1681" fmla="*/ 715605 h 6455785"/>
              <a:gd name="connsiteX1682" fmla="*/ 3720358 w 8170456"/>
              <a:gd name="connsiteY1682" fmla="*/ 839401 h 6455785"/>
              <a:gd name="connsiteX1683" fmla="*/ 3727665 w 8170456"/>
              <a:gd name="connsiteY1683" fmla="*/ 880666 h 6455785"/>
              <a:gd name="connsiteX1684" fmla="*/ 3777101 w 8170456"/>
              <a:gd name="connsiteY1684" fmla="*/ 727213 h 6455785"/>
              <a:gd name="connsiteX1685" fmla="*/ 3783393 w 8170456"/>
              <a:gd name="connsiteY1685" fmla="*/ 703594 h 6455785"/>
              <a:gd name="connsiteX1686" fmla="*/ 3783710 w 8170456"/>
              <a:gd name="connsiteY1686" fmla="*/ 703934 h 6455785"/>
              <a:gd name="connsiteX1687" fmla="*/ 3812994 w 8170456"/>
              <a:gd name="connsiteY1687" fmla="*/ 665530 h 6455785"/>
              <a:gd name="connsiteX1688" fmla="*/ 3831907 w 8170456"/>
              <a:gd name="connsiteY1688" fmla="*/ 628135 h 6455785"/>
              <a:gd name="connsiteX1689" fmla="*/ 3895956 w 8170456"/>
              <a:gd name="connsiteY1689" fmla="*/ 557212 h 6455785"/>
              <a:gd name="connsiteX1690" fmla="*/ 3914785 w 8170456"/>
              <a:gd name="connsiteY1690" fmla="*/ 526958 h 6455785"/>
              <a:gd name="connsiteX1691" fmla="*/ 3925662 w 8170456"/>
              <a:gd name="connsiteY1691" fmla="*/ 506925 h 6455785"/>
              <a:gd name="connsiteX1692" fmla="*/ 3927248 w 8170456"/>
              <a:gd name="connsiteY1692" fmla="*/ 515363 h 6455785"/>
              <a:gd name="connsiteX1693" fmla="*/ 3890152 w 8170456"/>
              <a:gd name="connsiteY1693" fmla="*/ 596542 h 6455785"/>
              <a:gd name="connsiteX1694" fmla="*/ 3871238 w 8170456"/>
              <a:gd name="connsiteY1694" fmla="*/ 633939 h 6455785"/>
              <a:gd name="connsiteX1695" fmla="*/ 3852325 w 8170456"/>
              <a:gd name="connsiteY1695" fmla="*/ 671334 h 6455785"/>
              <a:gd name="connsiteX1696" fmla="*/ 3895524 w 8170456"/>
              <a:gd name="connsiteY1696" fmla="*/ 650918 h 6455785"/>
              <a:gd name="connsiteX1697" fmla="*/ 3978054 w 8170456"/>
              <a:gd name="connsiteY1697" fmla="*/ 636304 h 6455785"/>
              <a:gd name="connsiteX1698" fmla="*/ 3959141 w 8170456"/>
              <a:gd name="connsiteY1698" fmla="*/ 673701 h 6455785"/>
              <a:gd name="connsiteX1699" fmla="*/ 3927117 w 8170456"/>
              <a:gd name="connsiteY1699" fmla="*/ 709162 h 6455785"/>
              <a:gd name="connsiteX1700" fmla="*/ 3970316 w 8170456"/>
              <a:gd name="connsiteY1700" fmla="*/ 688745 h 6455785"/>
              <a:gd name="connsiteX1701" fmla="*/ 4024692 w 8170456"/>
              <a:gd name="connsiteY1701" fmla="*/ 683374 h 6455785"/>
              <a:gd name="connsiteX1702" fmla="*/ 4065956 w 8170456"/>
              <a:gd name="connsiteY1702" fmla="*/ 676067 h 6455785"/>
              <a:gd name="connsiteX1703" fmla="*/ 4022757 w 8170456"/>
              <a:gd name="connsiteY1703" fmla="*/ 696484 h 6455785"/>
              <a:gd name="connsiteX1704" fmla="*/ 3992667 w 8170456"/>
              <a:gd name="connsiteY1704" fmla="*/ 718835 h 6455785"/>
              <a:gd name="connsiteX1705" fmla="*/ 4015019 w 8170456"/>
              <a:gd name="connsiteY1705" fmla="*/ 748925 h 6455785"/>
              <a:gd name="connsiteX1706" fmla="*/ 4056283 w 8170456"/>
              <a:gd name="connsiteY1706" fmla="*/ 741619 h 6455785"/>
              <a:gd name="connsiteX1707" fmla="*/ 4037370 w 8170456"/>
              <a:gd name="connsiteY1707" fmla="*/ 779014 h 6455785"/>
              <a:gd name="connsiteX1708" fmla="*/ 4078635 w 8170456"/>
              <a:gd name="connsiteY1708" fmla="*/ 771708 h 6455785"/>
              <a:gd name="connsiteX1709" fmla="*/ 4059721 w 8170456"/>
              <a:gd name="connsiteY1709" fmla="*/ 809103 h 6455785"/>
              <a:gd name="connsiteX1710" fmla="*/ 4082072 w 8170456"/>
              <a:gd name="connsiteY1710" fmla="*/ 839193 h 6455785"/>
              <a:gd name="connsiteX1711" fmla="*/ 4097663 w 8170456"/>
              <a:gd name="connsiteY1711" fmla="*/ 837774 h 6455785"/>
              <a:gd name="connsiteX1712" fmla="*/ 4097694 w 8170456"/>
              <a:gd name="connsiteY1712" fmla="*/ 837006 h 6455785"/>
              <a:gd name="connsiteX1713" fmla="*/ 4097857 w 8170456"/>
              <a:gd name="connsiteY1713" fmla="*/ 835795 h 6455785"/>
              <a:gd name="connsiteX1714" fmla="*/ 4104174 w 8170456"/>
              <a:gd name="connsiteY1714" fmla="*/ 836236 h 6455785"/>
              <a:gd name="connsiteX1715" fmla="*/ 4113966 w 8170456"/>
              <a:gd name="connsiteY1715" fmla="*/ 834187 h 6455785"/>
              <a:gd name="connsiteX1716" fmla="*/ 4127438 w 8170456"/>
              <a:gd name="connsiteY1716" fmla="*/ 830461 h 6455785"/>
              <a:gd name="connsiteX1717" fmla="*/ 4140711 w 8170456"/>
              <a:gd name="connsiteY1717" fmla="*/ 808515 h 6455785"/>
              <a:gd name="connsiteX1718" fmla="*/ 4147682 w 8170456"/>
              <a:gd name="connsiteY1718" fmla="*/ 800915 h 6455785"/>
              <a:gd name="connsiteX1719" fmla="*/ 4154583 w 8170456"/>
              <a:gd name="connsiteY1719" fmla="*/ 821904 h 6455785"/>
              <a:gd name="connsiteX1720" fmla="*/ 4165087 w 8170456"/>
              <a:gd name="connsiteY1720" fmla="*/ 818440 h 6455785"/>
              <a:gd name="connsiteX1721" fmla="*/ 4179648 w 8170456"/>
              <a:gd name="connsiteY1721" fmla="*/ 813404 h 6455785"/>
              <a:gd name="connsiteX1722" fmla="*/ 4220913 w 8170456"/>
              <a:gd name="connsiteY1722" fmla="*/ 806098 h 6455785"/>
              <a:gd name="connsiteX1723" fmla="*/ 4188888 w 8170456"/>
              <a:gd name="connsiteY1723" fmla="*/ 841560 h 6455785"/>
              <a:gd name="connsiteX1724" fmla="*/ 4189221 w 8170456"/>
              <a:gd name="connsiteY1724" fmla="*/ 842486 h 6455785"/>
              <a:gd name="connsiteX1725" fmla="*/ 4195192 w 8170456"/>
              <a:gd name="connsiteY1725" fmla="*/ 838109 h 6455785"/>
              <a:gd name="connsiteX1726" fmla="*/ 4201096 w 8170456"/>
              <a:gd name="connsiteY1726" fmla="*/ 841574 h 6455785"/>
              <a:gd name="connsiteX1727" fmla="*/ 4195797 w 8170456"/>
              <a:gd name="connsiteY1727" fmla="*/ 859592 h 6455785"/>
              <a:gd name="connsiteX1728" fmla="*/ 4211240 w 8170456"/>
              <a:gd name="connsiteY1728" fmla="*/ 871649 h 6455785"/>
              <a:gd name="connsiteX1729" fmla="*/ 4217978 w 8170456"/>
              <a:gd name="connsiteY1729" fmla="*/ 873982 h 6455785"/>
              <a:gd name="connsiteX1730" fmla="*/ 4220734 w 8170456"/>
              <a:gd name="connsiteY1730" fmla="*/ 870708 h 6455785"/>
              <a:gd name="connsiteX1731" fmla="*/ 4218417 w 8170456"/>
              <a:gd name="connsiteY1731" fmla="*/ 874134 h 6455785"/>
              <a:gd name="connsiteX1732" fmla="*/ 4252811 w 8170456"/>
              <a:gd name="connsiteY1732" fmla="*/ 886040 h 6455785"/>
              <a:gd name="connsiteX1733" fmla="*/ 4269378 w 8170456"/>
              <a:gd name="connsiteY1733" fmla="*/ 871284 h 6455785"/>
              <a:gd name="connsiteX1734" fmla="*/ 4301979 w 8170456"/>
              <a:gd name="connsiteY1734" fmla="*/ 864714 h 6455785"/>
              <a:gd name="connsiteX1735" fmla="*/ 4301740 w 8170456"/>
              <a:gd name="connsiteY1735" fmla="*/ 884912 h 6455785"/>
              <a:gd name="connsiteX1736" fmla="*/ 4293192 w 8170456"/>
              <a:gd name="connsiteY1736" fmla="*/ 896340 h 6455785"/>
              <a:gd name="connsiteX1737" fmla="*/ 4301077 w 8170456"/>
              <a:gd name="connsiteY1737" fmla="*/ 898302 h 6455785"/>
              <a:gd name="connsiteX1738" fmla="*/ 4280474 w 8170456"/>
              <a:gd name="connsiteY1738" fmla="*/ 914521 h 6455785"/>
              <a:gd name="connsiteX1739" fmla="*/ 4273140 w 8170456"/>
              <a:gd name="connsiteY1739" fmla="*/ 921938 h 6455785"/>
              <a:gd name="connsiteX1740" fmla="*/ 4410419 w 8170456"/>
              <a:gd name="connsiteY1740" fmla="*/ 832140 h 6455785"/>
              <a:gd name="connsiteX1741" fmla="*/ 4428929 w 8170456"/>
              <a:gd name="connsiteY1741" fmla="*/ 817323 h 6455785"/>
              <a:gd name="connsiteX1742" fmla="*/ 4444997 w 8170456"/>
              <a:gd name="connsiteY1742" fmla="*/ 803170 h 6455785"/>
              <a:gd name="connsiteX1743" fmla="*/ 4440054 w 8170456"/>
              <a:gd name="connsiteY1743" fmla="*/ 795075 h 6455785"/>
              <a:gd name="connsiteX1744" fmla="*/ 4394137 w 8170456"/>
              <a:gd name="connsiteY1744" fmla="*/ 717971 h 6455785"/>
              <a:gd name="connsiteX1745" fmla="*/ 4439305 w 8170456"/>
              <a:gd name="connsiteY1745" fmla="*/ 733553 h 6455785"/>
              <a:gd name="connsiteX1746" fmla="*/ 4495020 w 8170456"/>
              <a:gd name="connsiteY1746" fmla="*/ 741110 h 6455785"/>
              <a:gd name="connsiteX1747" fmla="*/ 4611955 w 8170456"/>
              <a:gd name="connsiteY1747" fmla="*/ 785340 h 6455785"/>
              <a:gd name="connsiteX1748" fmla="*/ 4647277 w 8170456"/>
              <a:gd name="connsiteY1748" fmla="*/ 801846 h 6455785"/>
              <a:gd name="connsiteX1749" fmla="*/ 4659527 w 8170456"/>
              <a:gd name="connsiteY1749" fmla="*/ 805927 h 6455785"/>
              <a:gd name="connsiteX1750" fmla="*/ 4670400 w 8170456"/>
              <a:gd name="connsiteY1750" fmla="*/ 815255 h 6455785"/>
              <a:gd name="connsiteX1751" fmla="*/ 4691748 w 8170456"/>
              <a:gd name="connsiteY1751" fmla="*/ 824532 h 6455785"/>
              <a:gd name="connsiteX1752" fmla="*/ 4698334 w 8170456"/>
              <a:gd name="connsiteY1752" fmla="*/ 818039 h 6455785"/>
              <a:gd name="connsiteX1753" fmla="*/ 4708784 w 8170456"/>
              <a:gd name="connsiteY1753" fmla="*/ 821441 h 6455785"/>
              <a:gd name="connsiteX1754" fmla="*/ 4720864 w 8170456"/>
              <a:gd name="connsiteY1754" fmla="*/ 819025 h 6455785"/>
              <a:gd name="connsiteX1755" fmla="*/ 4710397 w 8170456"/>
              <a:gd name="connsiteY1755" fmla="*/ 803210 h 6455785"/>
              <a:gd name="connsiteX1756" fmla="*/ 4720744 w 8170456"/>
              <a:gd name="connsiteY1756" fmla="*/ 789230 h 6455785"/>
              <a:gd name="connsiteX1757" fmla="*/ 4749511 w 8170456"/>
              <a:gd name="connsiteY1757" fmla="*/ 747258 h 6455785"/>
              <a:gd name="connsiteX1758" fmla="*/ 4799718 w 8170456"/>
              <a:gd name="connsiteY1758" fmla="*/ 725699 h 6455785"/>
              <a:gd name="connsiteX1759" fmla="*/ 4847406 w 8170456"/>
              <a:gd name="connsiteY1759" fmla="*/ 722710 h 6455785"/>
              <a:gd name="connsiteX1760" fmla="*/ 4792161 w 8170456"/>
              <a:gd name="connsiteY1760" fmla="*/ 781412 h 6455785"/>
              <a:gd name="connsiteX1761" fmla="*/ 4842368 w 8170456"/>
              <a:gd name="connsiteY1761" fmla="*/ 759854 h 6455785"/>
              <a:gd name="connsiteX1762" fmla="*/ 4865977 w 8170456"/>
              <a:gd name="connsiteY1762" fmla="*/ 725229 h 6455785"/>
              <a:gd name="connsiteX1763" fmla="*/ 4913665 w 8170456"/>
              <a:gd name="connsiteY1763" fmla="*/ 722241 h 6455785"/>
              <a:gd name="connsiteX1764" fmla="*/ 4995507 w 8170456"/>
              <a:gd name="connsiteY1764" fmla="*/ 676602 h 6455785"/>
              <a:gd name="connsiteX1765" fmla="*/ 4948289 w 8170456"/>
              <a:gd name="connsiteY1765" fmla="*/ 745850 h 6455785"/>
              <a:gd name="connsiteX1766" fmla="*/ 4924679 w 8170456"/>
              <a:gd name="connsiteY1766" fmla="*/ 780474 h 6455785"/>
              <a:gd name="connsiteX1767" fmla="*/ 5017068 w 8170456"/>
              <a:gd name="connsiteY1767" fmla="*/ 726809 h 6455785"/>
              <a:gd name="connsiteX1768" fmla="*/ 4993458 w 8170456"/>
              <a:gd name="connsiteY1768" fmla="*/ 761433 h 6455785"/>
              <a:gd name="connsiteX1769" fmla="*/ 5087953 w 8170456"/>
              <a:gd name="connsiteY1769" fmla="*/ 699906 h 6455785"/>
              <a:gd name="connsiteX1770" fmla="*/ 5090470 w 8170456"/>
              <a:gd name="connsiteY1770" fmla="*/ 698160 h 6455785"/>
              <a:gd name="connsiteX1771" fmla="*/ 5041527 w 8170456"/>
              <a:gd name="connsiteY1771" fmla="*/ 639738 h 6455785"/>
              <a:gd name="connsiteX1772" fmla="*/ 5079775 w 8170456"/>
              <a:gd name="connsiteY1772" fmla="*/ 675890 h 6455785"/>
              <a:gd name="connsiteX1773" fmla="*/ 5098164 w 8170456"/>
              <a:gd name="connsiteY1773" fmla="*/ 692823 h 6455785"/>
              <a:gd name="connsiteX1774" fmla="*/ 5123273 w 8170456"/>
              <a:gd name="connsiteY1774" fmla="*/ 675406 h 6455785"/>
              <a:gd name="connsiteX1775" fmla="*/ 5075681 w 8170456"/>
              <a:gd name="connsiteY1775" fmla="*/ 597089 h 6455785"/>
              <a:gd name="connsiteX1776" fmla="*/ 5134384 w 8170456"/>
              <a:gd name="connsiteY1776" fmla="*/ 652333 h 6455785"/>
              <a:gd name="connsiteX1777" fmla="*/ 5088745 w 8170456"/>
              <a:gd name="connsiteY1777" fmla="*/ 570491 h 6455785"/>
              <a:gd name="connsiteX1778" fmla="*/ 5100822 w 8170456"/>
              <a:gd name="connsiteY1778" fmla="*/ 525567 h 6455785"/>
              <a:gd name="connsiteX1779" fmla="*/ 5147904 w 8170456"/>
              <a:gd name="connsiteY1779" fmla="*/ 604947 h 6455785"/>
              <a:gd name="connsiteX1780" fmla="*/ 5176036 w 8170456"/>
              <a:gd name="connsiteY1780" fmla="*/ 638803 h 6455785"/>
              <a:gd name="connsiteX1781" fmla="*/ 5180751 w 8170456"/>
              <a:gd name="connsiteY1781" fmla="*/ 635532 h 6455785"/>
              <a:gd name="connsiteX1782" fmla="*/ 5219036 w 8170456"/>
              <a:gd name="connsiteY1782" fmla="*/ 614184 h 6455785"/>
              <a:gd name="connsiteX1783" fmla="*/ 5213322 w 8170456"/>
              <a:gd name="connsiteY1783" fmla="*/ 599621 h 6455785"/>
              <a:gd name="connsiteX1784" fmla="*/ 5194665 w 8170456"/>
              <a:gd name="connsiteY1784" fmla="*/ 556487 h 6455785"/>
              <a:gd name="connsiteX1785" fmla="*/ 5237316 w 8170456"/>
              <a:gd name="connsiteY1785" fmla="*/ 590642 h 6455785"/>
              <a:gd name="connsiteX1786" fmla="*/ 5244997 w 8170456"/>
              <a:gd name="connsiteY1786" fmla="*/ 599706 h 6455785"/>
              <a:gd name="connsiteX1787" fmla="*/ 5092889 w 8170456"/>
              <a:gd name="connsiteY1787" fmla="*/ 0 h 6455785"/>
              <a:gd name="connsiteX1788" fmla="*/ 5303901 w 8170456"/>
              <a:gd name="connsiteY1788" fmla="*/ 567444 h 6455785"/>
              <a:gd name="connsiteX1789" fmla="*/ 5308585 w 8170456"/>
              <a:gd name="connsiteY1789" fmla="*/ 565018 h 6455785"/>
              <a:gd name="connsiteX1790" fmla="*/ 5300586 w 8170456"/>
              <a:gd name="connsiteY1790" fmla="*/ 542485 h 6455785"/>
              <a:gd name="connsiteX1791" fmla="*/ 5313182 w 8170456"/>
              <a:gd name="connsiteY1791" fmla="*/ 449628 h 6455785"/>
              <a:gd name="connsiteX1792" fmla="*/ 5313345 w 8170456"/>
              <a:gd name="connsiteY1792" fmla="*/ 448418 h 6455785"/>
              <a:gd name="connsiteX1793" fmla="*/ 5319662 w 8170456"/>
              <a:gd name="connsiteY1793" fmla="*/ 448859 h 6455785"/>
              <a:gd name="connsiteX1794" fmla="*/ 5342297 w 8170456"/>
              <a:gd name="connsiteY1794" fmla="*/ 444121 h 6455785"/>
              <a:gd name="connsiteX1795" fmla="*/ 5371415 w 8170456"/>
              <a:gd name="connsiteY1795" fmla="*/ 438614 h 6455785"/>
              <a:gd name="connsiteX1796" fmla="*/ 5366376 w 8170456"/>
              <a:gd name="connsiteY1796" fmla="*/ 475756 h 6455785"/>
              <a:gd name="connsiteX1797" fmla="*/ 5416583 w 8170456"/>
              <a:gd name="connsiteY1797" fmla="*/ 454197 h 6455785"/>
              <a:gd name="connsiteX1798" fmla="*/ 5369365 w 8170456"/>
              <a:gd name="connsiteY1798" fmla="*/ 523444 h 6455785"/>
              <a:gd name="connsiteX1799" fmla="*/ 5432205 w 8170456"/>
              <a:gd name="connsiteY1799" fmla="*/ 488102 h 6455785"/>
              <a:gd name="connsiteX1800" fmla="*/ 5436222 w 8170456"/>
              <a:gd name="connsiteY1800" fmla="*/ 483330 h 6455785"/>
              <a:gd name="connsiteX1801" fmla="*/ 5423568 w 8170456"/>
              <a:gd name="connsiteY1801" fmla="*/ 502035 h 6455785"/>
              <a:gd name="connsiteX1802" fmla="*/ 5406508 w 8170456"/>
              <a:gd name="connsiteY1802" fmla="*/ 528482 h 6455785"/>
              <a:gd name="connsiteX1803" fmla="*/ 5446170 w 8170456"/>
              <a:gd name="connsiteY1803" fmla="*/ 514948 h 6455785"/>
              <a:gd name="connsiteX1804" fmla="*/ 5517466 w 8170456"/>
              <a:gd name="connsiteY1804" fmla="*/ 477336 h 6455785"/>
              <a:gd name="connsiteX1805" fmla="*/ 5470247 w 8170456"/>
              <a:gd name="connsiteY1805" fmla="*/ 546583 h 6455785"/>
              <a:gd name="connsiteX1806" fmla="*/ 5625906 w 8170456"/>
              <a:gd name="connsiteY1806" fmla="*/ 444762 h 6455785"/>
              <a:gd name="connsiteX1807" fmla="*/ 5682418 w 8170456"/>
              <a:gd name="connsiteY1807" fmla="*/ 402029 h 6455785"/>
              <a:gd name="connsiteX0" fmla="*/ 4315808 w 8170456"/>
              <a:gd name="connsiteY0" fmla="*/ 6402728 h 6685076"/>
              <a:gd name="connsiteX1" fmla="*/ 4315959 w 8170456"/>
              <a:gd name="connsiteY1" fmla="*/ 6402776 h 6685076"/>
              <a:gd name="connsiteX2" fmla="*/ 4276202 w 8170456"/>
              <a:gd name="connsiteY2" fmla="*/ 6416028 h 6685076"/>
              <a:gd name="connsiteX3" fmla="*/ 4315808 w 8170456"/>
              <a:gd name="connsiteY3" fmla="*/ 6402728 h 6685076"/>
              <a:gd name="connsiteX4" fmla="*/ 4978568 w 8170456"/>
              <a:gd name="connsiteY4" fmla="*/ 6323263 h 6685076"/>
              <a:gd name="connsiteX5" fmla="*/ 4914588 w 8170456"/>
              <a:gd name="connsiteY5" fmla="*/ 6361765 h 6685076"/>
              <a:gd name="connsiteX6" fmla="*/ 4899187 w 8170456"/>
              <a:gd name="connsiteY6" fmla="*/ 6363008 h 6685076"/>
              <a:gd name="connsiteX7" fmla="*/ 4912307 w 8170456"/>
              <a:gd name="connsiteY7" fmla="*/ 6349767 h 6685076"/>
              <a:gd name="connsiteX8" fmla="*/ 4978568 w 8170456"/>
              <a:gd name="connsiteY8" fmla="*/ 6323263 h 6685076"/>
              <a:gd name="connsiteX9" fmla="*/ 2506230 w 8170456"/>
              <a:gd name="connsiteY9" fmla="*/ 5887565 h 6685076"/>
              <a:gd name="connsiteX10" fmla="*/ 2575406 w 8170456"/>
              <a:gd name="connsiteY10" fmla="*/ 5905107 h 6685076"/>
              <a:gd name="connsiteX11" fmla="*/ 2501017 w 8170456"/>
              <a:gd name="connsiteY11" fmla="*/ 5898610 h 6685076"/>
              <a:gd name="connsiteX12" fmla="*/ 2487831 w 8170456"/>
              <a:gd name="connsiteY12" fmla="*/ 5890555 h 6685076"/>
              <a:gd name="connsiteX13" fmla="*/ 2506230 w 8170456"/>
              <a:gd name="connsiteY13" fmla="*/ 5887565 h 6685076"/>
              <a:gd name="connsiteX14" fmla="*/ 3614730 w 8170456"/>
              <a:gd name="connsiteY14" fmla="*/ 6020481 h 6685076"/>
              <a:gd name="connsiteX15" fmla="*/ 3614882 w 8170456"/>
              <a:gd name="connsiteY15" fmla="*/ 6020529 h 6685076"/>
              <a:gd name="connsiteX16" fmla="*/ 3575125 w 8170456"/>
              <a:gd name="connsiteY16" fmla="*/ 6033781 h 6685076"/>
              <a:gd name="connsiteX17" fmla="*/ 3614730 w 8170456"/>
              <a:gd name="connsiteY17" fmla="*/ 6020481 h 6685076"/>
              <a:gd name="connsiteX18" fmla="*/ 5487308 w 8170456"/>
              <a:gd name="connsiteY18" fmla="*/ 6136568 h 6685076"/>
              <a:gd name="connsiteX19" fmla="*/ 5487459 w 8170456"/>
              <a:gd name="connsiteY19" fmla="*/ 6136616 h 6685076"/>
              <a:gd name="connsiteX20" fmla="*/ 5447702 w 8170456"/>
              <a:gd name="connsiteY20" fmla="*/ 6149868 h 6685076"/>
              <a:gd name="connsiteX21" fmla="*/ 5487308 w 8170456"/>
              <a:gd name="connsiteY21" fmla="*/ 6136568 h 6685076"/>
              <a:gd name="connsiteX22" fmla="*/ 1952837 w 8170456"/>
              <a:gd name="connsiteY22" fmla="*/ 5566978 h 6685076"/>
              <a:gd name="connsiteX23" fmla="*/ 1992690 w 8170456"/>
              <a:gd name="connsiteY23" fmla="*/ 5579519 h 6685076"/>
              <a:gd name="connsiteX24" fmla="*/ 1992783 w 8170456"/>
              <a:gd name="connsiteY24" fmla="*/ 5579647 h 6685076"/>
              <a:gd name="connsiteX25" fmla="*/ 1952837 w 8170456"/>
              <a:gd name="connsiteY25" fmla="*/ 5566978 h 6685076"/>
              <a:gd name="connsiteX26" fmla="*/ 1402279 w 8170456"/>
              <a:gd name="connsiteY26" fmla="*/ 5413704 h 6685076"/>
              <a:gd name="connsiteX27" fmla="*/ 1471454 w 8170456"/>
              <a:gd name="connsiteY27" fmla="*/ 5431246 h 6685076"/>
              <a:gd name="connsiteX28" fmla="*/ 1397066 w 8170456"/>
              <a:gd name="connsiteY28" fmla="*/ 5424748 h 6685076"/>
              <a:gd name="connsiteX29" fmla="*/ 1383880 w 8170456"/>
              <a:gd name="connsiteY29" fmla="*/ 5416694 h 6685076"/>
              <a:gd name="connsiteX30" fmla="*/ 1402279 w 8170456"/>
              <a:gd name="connsiteY30" fmla="*/ 5413704 h 6685076"/>
              <a:gd name="connsiteX31" fmla="*/ 6150068 w 8170456"/>
              <a:gd name="connsiteY31" fmla="*/ 6057103 h 6685076"/>
              <a:gd name="connsiteX32" fmla="*/ 6086088 w 8170456"/>
              <a:gd name="connsiteY32" fmla="*/ 6095605 h 6685076"/>
              <a:gd name="connsiteX33" fmla="*/ 6070687 w 8170456"/>
              <a:gd name="connsiteY33" fmla="*/ 6096848 h 6685076"/>
              <a:gd name="connsiteX34" fmla="*/ 6083806 w 8170456"/>
              <a:gd name="connsiteY34" fmla="*/ 6083607 h 6685076"/>
              <a:gd name="connsiteX35" fmla="*/ 6150068 w 8170456"/>
              <a:gd name="connsiteY35" fmla="*/ 6057103 h 6685076"/>
              <a:gd name="connsiteX36" fmla="*/ 2965948 w 8170456"/>
              <a:gd name="connsiteY36" fmla="*/ 5562562 h 6685076"/>
              <a:gd name="connsiteX37" fmla="*/ 2968078 w 8170456"/>
              <a:gd name="connsiteY37" fmla="*/ 5568018 h 6685076"/>
              <a:gd name="connsiteX38" fmla="*/ 2976021 w 8170456"/>
              <a:gd name="connsiteY38" fmla="*/ 5577368 h 6685076"/>
              <a:gd name="connsiteX39" fmla="*/ 2969992 w 8170456"/>
              <a:gd name="connsiteY39" fmla="*/ 5567363 h 6685076"/>
              <a:gd name="connsiteX40" fmla="*/ 2965948 w 8170456"/>
              <a:gd name="connsiteY40" fmla="*/ 5562562 h 6685076"/>
              <a:gd name="connsiteX41" fmla="*/ 848886 w 8170456"/>
              <a:gd name="connsiteY41" fmla="*/ 5093116 h 6685076"/>
              <a:gd name="connsiteX42" fmla="*/ 888738 w 8170456"/>
              <a:gd name="connsiteY42" fmla="*/ 5105658 h 6685076"/>
              <a:gd name="connsiteX43" fmla="*/ 888832 w 8170456"/>
              <a:gd name="connsiteY43" fmla="*/ 5105786 h 6685076"/>
              <a:gd name="connsiteX44" fmla="*/ 848886 w 8170456"/>
              <a:gd name="connsiteY44" fmla="*/ 5093116 h 6685076"/>
              <a:gd name="connsiteX45" fmla="*/ 6264405 w 8170456"/>
              <a:gd name="connsiteY45" fmla="*/ 5550360 h 6685076"/>
              <a:gd name="connsiteX46" fmla="*/ 6269337 w 8170456"/>
              <a:gd name="connsiteY46" fmla="*/ 5553520 h 6685076"/>
              <a:gd name="connsiteX47" fmla="*/ 6281260 w 8170456"/>
              <a:gd name="connsiteY47" fmla="*/ 5556409 h 6685076"/>
              <a:gd name="connsiteX48" fmla="*/ 6270500 w 8170456"/>
              <a:gd name="connsiteY48" fmla="*/ 5551864 h 6685076"/>
              <a:gd name="connsiteX49" fmla="*/ 6264405 w 8170456"/>
              <a:gd name="connsiteY49" fmla="*/ 5550360 h 6685076"/>
              <a:gd name="connsiteX50" fmla="*/ 6541901 w 8170456"/>
              <a:gd name="connsiteY50" fmla="*/ 5467381 h 6685076"/>
              <a:gd name="connsiteX51" fmla="*/ 6477921 w 8170456"/>
              <a:gd name="connsiteY51" fmla="*/ 5505883 h 6685076"/>
              <a:gd name="connsiteX52" fmla="*/ 6462520 w 8170456"/>
              <a:gd name="connsiteY52" fmla="*/ 5507126 h 6685076"/>
              <a:gd name="connsiteX53" fmla="*/ 6475640 w 8170456"/>
              <a:gd name="connsiteY53" fmla="*/ 5493885 h 6685076"/>
              <a:gd name="connsiteX54" fmla="*/ 6541901 w 8170456"/>
              <a:gd name="connsiteY54" fmla="*/ 5467381 h 6685076"/>
              <a:gd name="connsiteX55" fmla="*/ 3201282 w 8170456"/>
              <a:gd name="connsiteY55" fmla="*/ 4783150 h 6685076"/>
              <a:gd name="connsiteX56" fmla="*/ 3198446 w 8170456"/>
              <a:gd name="connsiteY56" fmla="*/ 4786475 h 6685076"/>
              <a:gd name="connsiteX57" fmla="*/ 3186343 w 8170456"/>
              <a:gd name="connsiteY57" fmla="*/ 4792100 h 6685076"/>
              <a:gd name="connsiteX58" fmla="*/ 3199439 w 8170456"/>
              <a:gd name="connsiteY58" fmla="*/ 4801498 h 6685076"/>
              <a:gd name="connsiteX59" fmla="*/ 3201030 w 8170456"/>
              <a:gd name="connsiteY59" fmla="*/ 4802795 h 6685076"/>
              <a:gd name="connsiteX60" fmla="*/ 3218763 w 8170456"/>
              <a:gd name="connsiteY60" fmla="*/ 4808104 h 6685076"/>
              <a:gd name="connsiteX61" fmla="*/ 3231876 w 8170456"/>
              <a:gd name="connsiteY61" fmla="*/ 4802801 h 6685076"/>
              <a:gd name="connsiteX62" fmla="*/ 3226315 w 8170456"/>
              <a:gd name="connsiteY62" fmla="*/ 4794743 h 6685076"/>
              <a:gd name="connsiteX63" fmla="*/ 3201282 w 8170456"/>
              <a:gd name="connsiteY63" fmla="*/ 4783150 h 6685076"/>
              <a:gd name="connsiteX64" fmla="*/ 506773 w 8170456"/>
              <a:gd name="connsiteY64" fmla="*/ 4371604 h 6685076"/>
              <a:gd name="connsiteX65" fmla="*/ 546625 w 8170456"/>
              <a:gd name="connsiteY65" fmla="*/ 4384145 h 6685076"/>
              <a:gd name="connsiteX66" fmla="*/ 546720 w 8170456"/>
              <a:gd name="connsiteY66" fmla="*/ 4384273 h 6685076"/>
              <a:gd name="connsiteX67" fmla="*/ 506773 w 8170456"/>
              <a:gd name="connsiteY67" fmla="*/ 4371604 h 6685076"/>
              <a:gd name="connsiteX68" fmla="*/ 6930333 w 8170456"/>
              <a:gd name="connsiteY68" fmla="*/ 5266765 h 6685076"/>
              <a:gd name="connsiteX69" fmla="*/ 6930484 w 8170456"/>
              <a:gd name="connsiteY69" fmla="*/ 5266813 h 6685076"/>
              <a:gd name="connsiteX70" fmla="*/ 6890727 w 8170456"/>
              <a:gd name="connsiteY70" fmla="*/ 5280065 h 6685076"/>
              <a:gd name="connsiteX71" fmla="*/ 6930333 w 8170456"/>
              <a:gd name="connsiteY71" fmla="*/ 5266765 h 6685076"/>
              <a:gd name="connsiteX72" fmla="*/ 3140675 w 8170456"/>
              <a:gd name="connsiteY72" fmla="*/ 4685299 h 6685076"/>
              <a:gd name="connsiteX73" fmla="*/ 3130460 w 8170456"/>
              <a:gd name="connsiteY73" fmla="*/ 4686007 h 6685076"/>
              <a:gd name="connsiteX74" fmla="*/ 3130473 w 8170456"/>
              <a:gd name="connsiteY74" fmla="*/ 4684516 h 6685076"/>
              <a:gd name="connsiteX75" fmla="*/ 3127028 w 8170456"/>
              <a:gd name="connsiteY75" fmla="*/ 4685348 h 6685076"/>
              <a:gd name="connsiteX76" fmla="*/ 3130149 w 8170456"/>
              <a:gd name="connsiteY76" fmla="*/ 4686028 h 6685076"/>
              <a:gd name="connsiteX77" fmla="*/ 3130460 w 8170456"/>
              <a:gd name="connsiteY77" fmla="*/ 4686007 h 6685076"/>
              <a:gd name="connsiteX78" fmla="*/ 3130314 w 8170456"/>
              <a:gd name="connsiteY78" fmla="*/ 4702917 h 6685076"/>
              <a:gd name="connsiteX79" fmla="*/ 3139309 w 8170456"/>
              <a:gd name="connsiteY79" fmla="*/ 4701497 h 6685076"/>
              <a:gd name="connsiteX80" fmla="*/ 3155136 w 8170456"/>
              <a:gd name="connsiteY80" fmla="*/ 4703004 h 6685076"/>
              <a:gd name="connsiteX81" fmla="*/ 3165003 w 8170456"/>
              <a:gd name="connsiteY81" fmla="*/ 4704729 h 6685076"/>
              <a:gd name="connsiteX82" fmla="*/ 3178243 w 8170456"/>
              <a:gd name="connsiteY82" fmla="*/ 4696688 h 6685076"/>
              <a:gd name="connsiteX83" fmla="*/ 3172902 w 8170456"/>
              <a:gd name="connsiteY83" fmla="*/ 4692587 h 6685076"/>
              <a:gd name="connsiteX84" fmla="*/ 3160347 w 8170456"/>
              <a:gd name="connsiteY84" fmla="*/ 4688852 h 6685076"/>
              <a:gd name="connsiteX85" fmla="*/ 3140675 w 8170456"/>
              <a:gd name="connsiteY85" fmla="*/ 4685299 h 6685076"/>
              <a:gd name="connsiteX86" fmla="*/ 6638936 w 8170456"/>
              <a:gd name="connsiteY86" fmla="*/ 5107787 h 6685076"/>
              <a:gd name="connsiteX87" fmla="*/ 6636027 w 8170456"/>
              <a:gd name="connsiteY87" fmla="*/ 5107712 h 6685076"/>
              <a:gd name="connsiteX88" fmla="*/ 6634666 w 8170456"/>
              <a:gd name="connsiteY88" fmla="*/ 5109572 h 6685076"/>
              <a:gd name="connsiteX89" fmla="*/ 6622546 w 8170456"/>
              <a:gd name="connsiteY89" fmla="*/ 5121454 h 6685076"/>
              <a:gd name="connsiteX90" fmla="*/ 6629658 w 8170456"/>
              <a:gd name="connsiteY90" fmla="*/ 5117968 h 6685076"/>
              <a:gd name="connsiteX91" fmla="*/ 6638936 w 8170456"/>
              <a:gd name="connsiteY91" fmla="*/ 5107787 h 6685076"/>
              <a:gd name="connsiteX92" fmla="*/ 7593093 w 8170456"/>
              <a:gd name="connsiteY92" fmla="*/ 5187300 h 6685076"/>
              <a:gd name="connsiteX93" fmla="*/ 7529113 w 8170456"/>
              <a:gd name="connsiteY93" fmla="*/ 5225802 h 6685076"/>
              <a:gd name="connsiteX94" fmla="*/ 7513712 w 8170456"/>
              <a:gd name="connsiteY94" fmla="*/ 5227045 h 6685076"/>
              <a:gd name="connsiteX95" fmla="*/ 7526832 w 8170456"/>
              <a:gd name="connsiteY95" fmla="*/ 5213804 h 6685076"/>
              <a:gd name="connsiteX96" fmla="*/ 7593093 w 8170456"/>
              <a:gd name="connsiteY96" fmla="*/ 5187300 h 6685076"/>
              <a:gd name="connsiteX97" fmla="*/ 3111396 w 8170456"/>
              <a:gd name="connsiteY97" fmla="*/ 4440539 h 6685076"/>
              <a:gd name="connsiteX98" fmla="*/ 3106641 w 8170456"/>
              <a:gd name="connsiteY98" fmla="*/ 4441825 h 6685076"/>
              <a:gd name="connsiteX99" fmla="*/ 3104873 w 8170456"/>
              <a:gd name="connsiteY99" fmla="*/ 4444190 h 6685076"/>
              <a:gd name="connsiteX100" fmla="*/ 3107252 w 8170456"/>
              <a:gd name="connsiteY100" fmla="*/ 4444357 h 6685076"/>
              <a:gd name="connsiteX101" fmla="*/ 3111396 w 8170456"/>
              <a:gd name="connsiteY101" fmla="*/ 4440539 h 6685076"/>
              <a:gd name="connsiteX102" fmla="*/ 3152355 w 8170456"/>
              <a:gd name="connsiteY102" fmla="*/ 4428440 h 6685076"/>
              <a:gd name="connsiteX103" fmla="*/ 3145340 w 8170456"/>
              <a:gd name="connsiteY103" fmla="*/ 4433449 h 6685076"/>
              <a:gd name="connsiteX104" fmla="*/ 3138948 w 8170456"/>
              <a:gd name="connsiteY104" fmla="*/ 4434678 h 6685076"/>
              <a:gd name="connsiteX105" fmla="*/ 3133670 w 8170456"/>
              <a:gd name="connsiteY105" fmla="*/ 4446216 h 6685076"/>
              <a:gd name="connsiteX106" fmla="*/ 3140355 w 8170456"/>
              <a:gd name="connsiteY106" fmla="*/ 4446687 h 6685076"/>
              <a:gd name="connsiteX107" fmla="*/ 3135684 w 8170456"/>
              <a:gd name="connsiteY107" fmla="*/ 4445205 h 6685076"/>
              <a:gd name="connsiteX108" fmla="*/ 3140402 w 8170456"/>
              <a:gd name="connsiteY108" fmla="*/ 4446690 h 6685076"/>
              <a:gd name="connsiteX109" fmla="*/ 3168838 w 8170456"/>
              <a:gd name="connsiteY109" fmla="*/ 4448690 h 6685076"/>
              <a:gd name="connsiteX110" fmla="*/ 3159233 w 8170456"/>
              <a:gd name="connsiteY110" fmla="*/ 4435705 h 6685076"/>
              <a:gd name="connsiteX111" fmla="*/ 3152355 w 8170456"/>
              <a:gd name="connsiteY111" fmla="*/ 4428440 h 6685076"/>
              <a:gd name="connsiteX112" fmla="*/ 6534148 w 8170456"/>
              <a:gd name="connsiteY112" fmla="*/ 4877449 h 6685076"/>
              <a:gd name="connsiteX113" fmla="*/ 6530074 w 8170456"/>
              <a:gd name="connsiteY113" fmla="*/ 4880228 h 6685076"/>
              <a:gd name="connsiteX114" fmla="*/ 6515528 w 8170456"/>
              <a:gd name="connsiteY114" fmla="*/ 4885670 h 6685076"/>
              <a:gd name="connsiteX115" fmla="*/ 6496395 w 8170456"/>
              <a:gd name="connsiteY115" fmla="*/ 4884429 h 6685076"/>
              <a:gd name="connsiteX116" fmla="*/ 6496193 w 8170456"/>
              <a:gd name="connsiteY116" fmla="*/ 4884653 h 6685076"/>
              <a:gd name="connsiteX117" fmla="*/ 6454694 w 8170456"/>
              <a:gd name="connsiteY117" fmla="*/ 4911070 h 6685076"/>
              <a:gd name="connsiteX118" fmla="*/ 6446290 w 8170456"/>
              <a:gd name="connsiteY118" fmla="*/ 4913588 h 6685076"/>
              <a:gd name="connsiteX119" fmla="*/ 6426514 w 8170456"/>
              <a:gd name="connsiteY119" fmla="*/ 4933038 h 6685076"/>
              <a:gd name="connsiteX120" fmla="*/ 6419100 w 8170456"/>
              <a:gd name="connsiteY120" fmla="*/ 4943559 h 6685076"/>
              <a:gd name="connsiteX121" fmla="*/ 6420426 w 8170456"/>
              <a:gd name="connsiteY121" fmla="*/ 4946182 h 6685076"/>
              <a:gd name="connsiteX122" fmla="*/ 6479910 w 8170456"/>
              <a:gd name="connsiteY122" fmla="*/ 4909004 h 6685076"/>
              <a:gd name="connsiteX123" fmla="*/ 6514437 w 8170456"/>
              <a:gd name="connsiteY123" fmla="*/ 4890894 h 6685076"/>
              <a:gd name="connsiteX124" fmla="*/ 6530074 w 8170456"/>
              <a:gd name="connsiteY124" fmla="*/ 4880228 h 6685076"/>
              <a:gd name="connsiteX125" fmla="*/ 6536103 w 8170456"/>
              <a:gd name="connsiteY125" fmla="*/ 4877973 h 6685076"/>
              <a:gd name="connsiteX126" fmla="*/ 6534148 w 8170456"/>
              <a:gd name="connsiteY126" fmla="*/ 4877449 h 6685076"/>
              <a:gd name="connsiteX127" fmla="*/ 6023314 w 8170456"/>
              <a:gd name="connsiteY127" fmla="*/ 4776273 h 6685076"/>
              <a:gd name="connsiteX128" fmla="*/ 5996251 w 8170456"/>
              <a:gd name="connsiteY128" fmla="*/ 4781623 h 6685076"/>
              <a:gd name="connsiteX129" fmla="*/ 5995913 w 8170456"/>
              <a:gd name="connsiteY129" fmla="*/ 4785979 h 6685076"/>
              <a:gd name="connsiteX130" fmla="*/ 5989434 w 8170456"/>
              <a:gd name="connsiteY130" fmla="*/ 4797648 h 6685076"/>
              <a:gd name="connsiteX131" fmla="*/ 6005553 w 8170456"/>
              <a:gd name="connsiteY131" fmla="*/ 4797544 h 6685076"/>
              <a:gd name="connsiteX132" fmla="*/ 6007602 w 8170456"/>
              <a:gd name="connsiteY132" fmla="*/ 4797658 h 6685076"/>
              <a:gd name="connsiteX133" fmla="*/ 6025066 w 8170456"/>
              <a:gd name="connsiteY133" fmla="*/ 4791520 h 6685076"/>
              <a:gd name="connsiteX134" fmla="*/ 6032551 w 8170456"/>
              <a:gd name="connsiteY134" fmla="*/ 4779518 h 6685076"/>
              <a:gd name="connsiteX135" fmla="*/ 6023314 w 8170456"/>
              <a:gd name="connsiteY135" fmla="*/ 4776273 h 6685076"/>
              <a:gd name="connsiteX136" fmla="*/ 5926760 w 8170456"/>
              <a:gd name="connsiteY136" fmla="*/ 4725253 h 6685076"/>
              <a:gd name="connsiteX137" fmla="*/ 5920028 w 8170456"/>
              <a:gd name="connsiteY137" fmla="*/ 4725078 h 6685076"/>
              <a:gd name="connsiteX138" fmla="*/ 5907678 w 8170456"/>
              <a:gd name="connsiteY138" fmla="*/ 4729443 h 6685076"/>
              <a:gd name="connsiteX139" fmla="*/ 5889679 w 8170456"/>
              <a:gd name="connsiteY139" fmla="*/ 4738141 h 6685076"/>
              <a:gd name="connsiteX140" fmla="*/ 5881835 w 8170456"/>
              <a:gd name="connsiteY140" fmla="*/ 4744722 h 6685076"/>
              <a:gd name="connsiteX141" fmla="*/ 5880968 w 8170456"/>
              <a:gd name="connsiteY141" fmla="*/ 4743509 h 6685076"/>
              <a:gd name="connsiteX142" fmla="*/ 5878672 w 8170456"/>
              <a:gd name="connsiteY142" fmla="*/ 4746208 h 6685076"/>
              <a:gd name="connsiteX143" fmla="*/ 5881596 w 8170456"/>
              <a:gd name="connsiteY143" fmla="*/ 4744922 h 6685076"/>
              <a:gd name="connsiteX144" fmla="*/ 5881835 w 8170456"/>
              <a:gd name="connsiteY144" fmla="*/ 4744722 h 6685076"/>
              <a:gd name="connsiteX145" fmla="*/ 5891664 w 8170456"/>
              <a:gd name="connsiteY145" fmla="*/ 4758483 h 6685076"/>
              <a:gd name="connsiteX146" fmla="*/ 5898103 w 8170456"/>
              <a:gd name="connsiteY146" fmla="*/ 4752044 h 6685076"/>
              <a:gd name="connsiteX147" fmla="*/ 5911788 w 8170456"/>
              <a:gd name="connsiteY147" fmla="*/ 4743953 h 6685076"/>
              <a:gd name="connsiteX148" fmla="*/ 5920782 w 8170456"/>
              <a:gd name="connsiteY148" fmla="*/ 4739544 h 6685076"/>
              <a:gd name="connsiteX149" fmla="*/ 5926760 w 8170456"/>
              <a:gd name="connsiteY149" fmla="*/ 4725253 h 6685076"/>
              <a:gd name="connsiteX150" fmla="*/ 434711 w 8170456"/>
              <a:gd name="connsiteY150" fmla="*/ 3794802 h 6685076"/>
              <a:gd name="connsiteX151" fmla="*/ 491647 w 8170456"/>
              <a:gd name="connsiteY151" fmla="*/ 3818221 h 6685076"/>
              <a:gd name="connsiteX152" fmla="*/ 492240 w 8170456"/>
              <a:gd name="connsiteY152" fmla="*/ 3818715 h 6685076"/>
              <a:gd name="connsiteX153" fmla="*/ 487664 w 8170456"/>
              <a:gd name="connsiteY153" fmla="*/ 3831419 h 6685076"/>
              <a:gd name="connsiteX154" fmla="*/ 484944 w 8170456"/>
              <a:gd name="connsiteY154" fmla="*/ 3836384 h 6685076"/>
              <a:gd name="connsiteX155" fmla="*/ 481903 w 8170456"/>
              <a:gd name="connsiteY155" fmla="*/ 3836314 h 6685076"/>
              <a:gd name="connsiteX156" fmla="*/ 469784 w 8170456"/>
              <a:gd name="connsiteY156" fmla="*/ 3836701 h 6685076"/>
              <a:gd name="connsiteX157" fmla="*/ 444294 w 8170456"/>
              <a:gd name="connsiteY157" fmla="*/ 3835929 h 6685076"/>
              <a:gd name="connsiteX158" fmla="*/ 435343 w 8170456"/>
              <a:gd name="connsiteY158" fmla="*/ 3831956 h 6685076"/>
              <a:gd name="connsiteX159" fmla="*/ 397687 w 8170456"/>
              <a:gd name="connsiteY159" fmla="*/ 3800646 h 6685076"/>
              <a:gd name="connsiteX160" fmla="*/ 434711 w 8170456"/>
              <a:gd name="connsiteY160" fmla="*/ 3794802 h 6685076"/>
              <a:gd name="connsiteX161" fmla="*/ 5722028 w 8170456"/>
              <a:gd name="connsiteY161" fmla="*/ 4557427 h 6685076"/>
              <a:gd name="connsiteX162" fmla="*/ 5718939 w 8170456"/>
              <a:gd name="connsiteY162" fmla="*/ 4561264 h 6685076"/>
              <a:gd name="connsiteX163" fmla="*/ 5718900 w 8170456"/>
              <a:gd name="connsiteY163" fmla="*/ 4564216 h 6685076"/>
              <a:gd name="connsiteX164" fmla="*/ 5720923 w 8170456"/>
              <a:gd name="connsiteY164" fmla="*/ 4562952 h 6685076"/>
              <a:gd name="connsiteX165" fmla="*/ 5722028 w 8170456"/>
              <a:gd name="connsiteY165" fmla="*/ 4557427 h 6685076"/>
              <a:gd name="connsiteX166" fmla="*/ 5748034 w 8170456"/>
              <a:gd name="connsiteY166" fmla="*/ 4523549 h 6685076"/>
              <a:gd name="connsiteX167" fmla="*/ 5745308 w 8170456"/>
              <a:gd name="connsiteY167" fmla="*/ 4531726 h 6685076"/>
              <a:gd name="connsiteX168" fmla="*/ 5740862 w 8170456"/>
              <a:gd name="connsiteY168" fmla="*/ 4536480 h 6685076"/>
              <a:gd name="connsiteX169" fmla="*/ 5743380 w 8170456"/>
              <a:gd name="connsiteY169" fmla="*/ 4548916 h 6685076"/>
              <a:gd name="connsiteX170" fmla="*/ 5749063 w 8170456"/>
              <a:gd name="connsiteY170" fmla="*/ 4545364 h 6685076"/>
              <a:gd name="connsiteX171" fmla="*/ 5744414 w 8170456"/>
              <a:gd name="connsiteY171" fmla="*/ 4546913 h 6685076"/>
              <a:gd name="connsiteX172" fmla="*/ 5749103 w 8170456"/>
              <a:gd name="connsiteY172" fmla="*/ 4545339 h 6685076"/>
              <a:gd name="connsiteX173" fmla="*/ 5773276 w 8170456"/>
              <a:gd name="connsiteY173" fmla="*/ 4530230 h 6685076"/>
              <a:gd name="connsiteX174" fmla="*/ 5757870 w 8170456"/>
              <a:gd name="connsiteY174" fmla="*/ 4525379 h 6685076"/>
              <a:gd name="connsiteX175" fmla="*/ 5748034 w 8170456"/>
              <a:gd name="connsiteY175" fmla="*/ 4523549 h 6685076"/>
              <a:gd name="connsiteX176" fmla="*/ 7707430 w 8170456"/>
              <a:gd name="connsiteY176" fmla="*/ 4680557 h 6685076"/>
              <a:gd name="connsiteX177" fmla="*/ 7712362 w 8170456"/>
              <a:gd name="connsiteY177" fmla="*/ 4683717 h 6685076"/>
              <a:gd name="connsiteX178" fmla="*/ 7724285 w 8170456"/>
              <a:gd name="connsiteY178" fmla="*/ 4686606 h 6685076"/>
              <a:gd name="connsiteX179" fmla="*/ 7713525 w 8170456"/>
              <a:gd name="connsiteY179" fmla="*/ 4682061 h 6685076"/>
              <a:gd name="connsiteX180" fmla="*/ 7707430 w 8170456"/>
              <a:gd name="connsiteY180" fmla="*/ 4680557 h 6685076"/>
              <a:gd name="connsiteX181" fmla="*/ 944744 w 8170456"/>
              <a:gd name="connsiteY181" fmla="*/ 3650254 h 6685076"/>
              <a:gd name="connsiteX182" fmla="*/ 936494 w 8170456"/>
              <a:gd name="connsiteY182" fmla="*/ 3668174 h 6685076"/>
              <a:gd name="connsiteX183" fmla="*/ 946861 w 8170456"/>
              <a:gd name="connsiteY183" fmla="*/ 3659634 h 6685076"/>
              <a:gd name="connsiteX184" fmla="*/ 946599 w 8170456"/>
              <a:gd name="connsiteY184" fmla="*/ 3651795 h 6685076"/>
              <a:gd name="connsiteX185" fmla="*/ 944744 w 8170456"/>
              <a:gd name="connsiteY185" fmla="*/ 3650254 h 6685076"/>
              <a:gd name="connsiteX186" fmla="*/ 7984926 w 8170456"/>
              <a:gd name="connsiteY186" fmla="*/ 4597578 h 6685076"/>
              <a:gd name="connsiteX187" fmla="*/ 7920946 w 8170456"/>
              <a:gd name="connsiteY187" fmla="*/ 4636080 h 6685076"/>
              <a:gd name="connsiteX188" fmla="*/ 7905545 w 8170456"/>
              <a:gd name="connsiteY188" fmla="*/ 4637323 h 6685076"/>
              <a:gd name="connsiteX189" fmla="*/ 7918665 w 8170456"/>
              <a:gd name="connsiteY189" fmla="*/ 4624082 h 6685076"/>
              <a:gd name="connsiteX190" fmla="*/ 7984926 w 8170456"/>
              <a:gd name="connsiteY190" fmla="*/ 4597578 h 6685076"/>
              <a:gd name="connsiteX191" fmla="*/ 1031855 w 8170456"/>
              <a:gd name="connsiteY191" fmla="*/ 3513746 h 6685076"/>
              <a:gd name="connsiteX192" fmla="*/ 1018649 w 8170456"/>
              <a:gd name="connsiteY192" fmla="*/ 3511811 h 6685076"/>
              <a:gd name="connsiteX193" fmla="*/ 1029424 w 8170456"/>
              <a:gd name="connsiteY193" fmla="*/ 3515396 h 6685076"/>
              <a:gd name="connsiteX194" fmla="*/ 1031855 w 8170456"/>
              <a:gd name="connsiteY194" fmla="*/ 3513746 h 6685076"/>
              <a:gd name="connsiteX195" fmla="*/ 1009747 w 8170456"/>
              <a:gd name="connsiteY195" fmla="*/ 3439041 h 6685076"/>
              <a:gd name="connsiteX196" fmla="*/ 1007859 w 8170456"/>
              <a:gd name="connsiteY196" fmla="*/ 3441895 h 6685076"/>
              <a:gd name="connsiteX197" fmla="*/ 985826 w 8170456"/>
              <a:gd name="connsiteY197" fmla="*/ 3479462 h 6685076"/>
              <a:gd name="connsiteX198" fmla="*/ 990896 w 8170456"/>
              <a:gd name="connsiteY198" fmla="*/ 3478145 h 6685076"/>
              <a:gd name="connsiteX199" fmla="*/ 1005215 w 8170456"/>
              <a:gd name="connsiteY199" fmla="*/ 3472736 h 6685076"/>
              <a:gd name="connsiteX200" fmla="*/ 1018721 w 8170456"/>
              <a:gd name="connsiteY200" fmla="*/ 3462357 h 6685076"/>
              <a:gd name="connsiteX201" fmla="*/ 1015571 w 8170456"/>
              <a:gd name="connsiteY201" fmla="*/ 3451981 h 6685076"/>
              <a:gd name="connsiteX202" fmla="*/ 1009747 w 8170456"/>
              <a:gd name="connsiteY202" fmla="*/ 3439041 h 6685076"/>
              <a:gd name="connsiteX203" fmla="*/ 954158 w 8170456"/>
              <a:gd name="connsiteY203" fmla="*/ 3208092 h 6685076"/>
              <a:gd name="connsiteX204" fmla="*/ 963038 w 8170456"/>
              <a:gd name="connsiteY204" fmla="*/ 3275184 h 6685076"/>
              <a:gd name="connsiteX205" fmla="*/ 967865 w 8170456"/>
              <a:gd name="connsiteY205" fmla="*/ 3305681 h 6685076"/>
              <a:gd name="connsiteX206" fmla="*/ 949544 w 8170456"/>
              <a:gd name="connsiteY206" fmla="*/ 3309809 h 6685076"/>
              <a:gd name="connsiteX207" fmla="*/ 953448 w 8170456"/>
              <a:gd name="connsiteY207" fmla="*/ 3214326 h 6685076"/>
              <a:gd name="connsiteX208" fmla="*/ 954158 w 8170456"/>
              <a:gd name="connsiteY208" fmla="*/ 3208092 h 6685076"/>
              <a:gd name="connsiteX209" fmla="*/ 1144482 w 8170456"/>
              <a:gd name="connsiteY209" fmla="*/ 3200196 h 6685076"/>
              <a:gd name="connsiteX210" fmla="*/ 1144041 w 8170456"/>
              <a:gd name="connsiteY210" fmla="*/ 3202673 h 6685076"/>
              <a:gd name="connsiteX211" fmla="*/ 1113233 w 8170456"/>
              <a:gd name="connsiteY211" fmla="*/ 3265000 h 6685076"/>
              <a:gd name="connsiteX212" fmla="*/ 1100993 w 8170456"/>
              <a:gd name="connsiteY212" fmla="*/ 3291346 h 6685076"/>
              <a:gd name="connsiteX213" fmla="*/ 1095592 w 8170456"/>
              <a:gd name="connsiteY213" fmla="*/ 3303827 h 6685076"/>
              <a:gd name="connsiteX214" fmla="*/ 1097064 w 8170456"/>
              <a:gd name="connsiteY214" fmla="*/ 3299130 h 6685076"/>
              <a:gd name="connsiteX215" fmla="*/ 1105437 w 8170456"/>
              <a:gd name="connsiteY215" fmla="*/ 3275718 h 6685076"/>
              <a:gd name="connsiteX216" fmla="*/ 1141491 w 8170456"/>
              <a:gd name="connsiteY216" fmla="*/ 3203621 h 6685076"/>
              <a:gd name="connsiteX217" fmla="*/ 1144482 w 8170456"/>
              <a:gd name="connsiteY217" fmla="*/ 3200196 h 6685076"/>
              <a:gd name="connsiteX218" fmla="*/ 1570542 w 8170456"/>
              <a:gd name="connsiteY218" fmla="*/ 2973985 h 6685076"/>
              <a:gd name="connsiteX219" fmla="*/ 1571546 w 8170456"/>
              <a:gd name="connsiteY219" fmla="*/ 2993686 h 6685076"/>
              <a:gd name="connsiteX220" fmla="*/ 1576768 w 8170456"/>
              <a:gd name="connsiteY220" fmla="*/ 2981312 h 6685076"/>
              <a:gd name="connsiteX221" fmla="*/ 1572901 w 8170456"/>
              <a:gd name="connsiteY221" fmla="*/ 2974489 h 6685076"/>
              <a:gd name="connsiteX222" fmla="*/ 1570542 w 8170456"/>
              <a:gd name="connsiteY222" fmla="*/ 2973985 h 6685076"/>
              <a:gd name="connsiteX223" fmla="*/ 1569170 w 8170456"/>
              <a:gd name="connsiteY223" fmla="*/ 2792841 h 6685076"/>
              <a:gd name="connsiteX224" fmla="*/ 1569293 w 8170456"/>
              <a:gd name="connsiteY224" fmla="*/ 2795161 h 6685076"/>
              <a:gd name="connsiteX225" fmla="*/ 1570346 w 8170456"/>
              <a:gd name="connsiteY225" fmla="*/ 2814736 h 6685076"/>
              <a:gd name="connsiteX226" fmla="*/ 1570428 w 8170456"/>
              <a:gd name="connsiteY226" fmla="*/ 2817277 h 6685076"/>
              <a:gd name="connsiteX227" fmla="*/ 1583004 w 8170456"/>
              <a:gd name="connsiteY227" fmla="*/ 2815232 h 6685076"/>
              <a:gd name="connsiteX228" fmla="*/ 1579473 w 8170456"/>
              <a:gd name="connsiteY228" fmla="*/ 2802156 h 6685076"/>
              <a:gd name="connsiteX229" fmla="*/ 1569170 w 8170456"/>
              <a:gd name="connsiteY229" fmla="*/ 2792841 h 6685076"/>
              <a:gd name="connsiteX230" fmla="*/ 1530154 w 8170456"/>
              <a:gd name="connsiteY230" fmla="*/ 2756717 h 6685076"/>
              <a:gd name="connsiteX231" fmla="*/ 1529805 w 8170456"/>
              <a:gd name="connsiteY231" fmla="*/ 2760121 h 6685076"/>
              <a:gd name="connsiteX232" fmla="*/ 1527036 w 8170456"/>
              <a:gd name="connsiteY232" fmla="*/ 2817661 h 6685076"/>
              <a:gd name="connsiteX233" fmla="*/ 1530259 w 8170456"/>
              <a:gd name="connsiteY233" fmla="*/ 2817965 h 6685076"/>
              <a:gd name="connsiteX234" fmla="*/ 1543029 w 8170456"/>
              <a:gd name="connsiteY234" fmla="*/ 2818674 h 6685076"/>
              <a:gd name="connsiteX235" fmla="*/ 1544254 w 8170456"/>
              <a:gd name="connsiteY235" fmla="*/ 2815515 h 6685076"/>
              <a:gd name="connsiteX236" fmla="*/ 1556605 w 8170456"/>
              <a:gd name="connsiteY236" fmla="*/ 2781026 h 6685076"/>
              <a:gd name="connsiteX237" fmla="*/ 1541316 w 8170456"/>
              <a:gd name="connsiteY237" fmla="*/ 2765479 h 6685076"/>
              <a:gd name="connsiteX238" fmla="*/ 1530154 w 8170456"/>
              <a:gd name="connsiteY238" fmla="*/ 2756717 h 6685076"/>
              <a:gd name="connsiteX239" fmla="*/ 1373778 w 8170456"/>
              <a:gd name="connsiteY239" fmla="*/ 2577904 h 6685076"/>
              <a:gd name="connsiteX240" fmla="*/ 1412766 w 8170456"/>
              <a:gd name="connsiteY240" fmla="*/ 2633223 h 6685076"/>
              <a:gd name="connsiteX241" fmla="*/ 1431189 w 8170456"/>
              <a:gd name="connsiteY241" fmla="*/ 2658000 h 6685076"/>
              <a:gd name="connsiteX242" fmla="*/ 1416873 w 8170456"/>
              <a:gd name="connsiteY242" fmla="*/ 2670156 h 6685076"/>
              <a:gd name="connsiteX243" fmla="*/ 1376040 w 8170456"/>
              <a:gd name="connsiteY243" fmla="*/ 2583756 h 6685076"/>
              <a:gd name="connsiteX244" fmla="*/ 1373778 w 8170456"/>
              <a:gd name="connsiteY244" fmla="*/ 2577904 h 6685076"/>
              <a:gd name="connsiteX245" fmla="*/ 7339362 w 8170456"/>
              <a:gd name="connsiteY245" fmla="*/ 3399178 h 6685076"/>
              <a:gd name="connsiteX246" fmla="*/ 7335824 w 8170456"/>
              <a:gd name="connsiteY246" fmla="*/ 3398986 h 6685076"/>
              <a:gd name="connsiteX247" fmla="*/ 7338619 w 8170456"/>
              <a:gd name="connsiteY247" fmla="*/ 3400533 h 6685076"/>
              <a:gd name="connsiteX248" fmla="*/ 7338923 w 8170456"/>
              <a:gd name="connsiteY248" fmla="*/ 3400602 h 6685076"/>
              <a:gd name="connsiteX249" fmla="*/ 7331189 w 8170456"/>
              <a:gd name="connsiteY249" fmla="*/ 3425604 h 6685076"/>
              <a:gd name="connsiteX250" fmla="*/ 7338324 w 8170456"/>
              <a:gd name="connsiteY250" fmla="*/ 3437817 h 6685076"/>
              <a:gd name="connsiteX251" fmla="*/ 7351647 w 8170456"/>
              <a:gd name="connsiteY251" fmla="*/ 3435321 h 6685076"/>
              <a:gd name="connsiteX252" fmla="*/ 7361676 w 8170456"/>
              <a:gd name="connsiteY252" fmla="*/ 3429746 h 6685076"/>
              <a:gd name="connsiteX253" fmla="*/ 7384769 w 8170456"/>
              <a:gd name="connsiteY253" fmla="*/ 3423741 h 6685076"/>
              <a:gd name="connsiteX254" fmla="*/ 7366733 w 8170456"/>
              <a:gd name="connsiteY254" fmla="*/ 3411913 h 6685076"/>
              <a:gd name="connsiteX255" fmla="*/ 7348910 w 8170456"/>
              <a:gd name="connsiteY255" fmla="*/ 3402858 h 6685076"/>
              <a:gd name="connsiteX256" fmla="*/ 7338923 w 8170456"/>
              <a:gd name="connsiteY256" fmla="*/ 3400602 h 6685076"/>
              <a:gd name="connsiteX257" fmla="*/ 7339362 w 8170456"/>
              <a:gd name="connsiteY257" fmla="*/ 3399178 h 6685076"/>
              <a:gd name="connsiteX258" fmla="*/ 1538724 w 8170456"/>
              <a:gd name="connsiteY258" fmla="*/ 2482624 h 6685076"/>
              <a:gd name="connsiteX259" fmla="*/ 1539482 w 8170456"/>
              <a:gd name="connsiteY259" fmla="*/ 2485023 h 6685076"/>
              <a:gd name="connsiteX260" fmla="*/ 1541100 w 8170456"/>
              <a:gd name="connsiteY260" fmla="*/ 2554530 h 6685076"/>
              <a:gd name="connsiteX261" fmla="*/ 1542478 w 8170456"/>
              <a:gd name="connsiteY261" fmla="*/ 2583547 h 6685076"/>
              <a:gd name="connsiteX262" fmla="*/ 1543483 w 8170456"/>
              <a:gd name="connsiteY262" fmla="*/ 2597109 h 6685076"/>
              <a:gd name="connsiteX263" fmla="*/ 1542608 w 8170456"/>
              <a:gd name="connsiteY263" fmla="*/ 2592266 h 6685076"/>
              <a:gd name="connsiteX264" fmla="*/ 1539166 w 8170456"/>
              <a:gd name="connsiteY264" fmla="*/ 2567641 h 6685076"/>
              <a:gd name="connsiteX265" fmla="*/ 1537663 w 8170456"/>
              <a:gd name="connsiteY265" fmla="*/ 2487045 h 6685076"/>
              <a:gd name="connsiteX266" fmla="*/ 1538724 w 8170456"/>
              <a:gd name="connsiteY266" fmla="*/ 2482624 h 6685076"/>
              <a:gd name="connsiteX267" fmla="*/ 7360426 w 8170456"/>
              <a:gd name="connsiteY267" fmla="*/ 3331077 h 6685076"/>
              <a:gd name="connsiteX268" fmla="*/ 7359507 w 8170456"/>
              <a:gd name="connsiteY268" fmla="*/ 3332140 h 6685076"/>
              <a:gd name="connsiteX269" fmla="*/ 7359846 w 8170456"/>
              <a:gd name="connsiteY269" fmla="*/ 3332953 h 6685076"/>
              <a:gd name="connsiteX270" fmla="*/ 7360426 w 8170456"/>
              <a:gd name="connsiteY270" fmla="*/ 3331077 h 6685076"/>
              <a:gd name="connsiteX271" fmla="*/ 1748138 w 8170456"/>
              <a:gd name="connsiteY271" fmla="*/ 2490478 h 6685076"/>
              <a:gd name="connsiteX272" fmla="*/ 1748917 w 8170456"/>
              <a:gd name="connsiteY272" fmla="*/ 2499150 h 6685076"/>
              <a:gd name="connsiteX273" fmla="*/ 1748947 w 8170456"/>
              <a:gd name="connsiteY273" fmla="*/ 2499574 h 6685076"/>
              <a:gd name="connsiteX274" fmla="*/ 1748225 w 8170456"/>
              <a:gd name="connsiteY274" fmla="*/ 2491900 h 6685076"/>
              <a:gd name="connsiteX275" fmla="*/ 1748138 w 8170456"/>
              <a:gd name="connsiteY275" fmla="*/ 2490478 h 6685076"/>
              <a:gd name="connsiteX276" fmla="*/ 1775562 w 8170456"/>
              <a:gd name="connsiteY276" fmla="*/ 2473089 h 6685076"/>
              <a:gd name="connsiteX277" fmla="*/ 1743284 w 8170456"/>
              <a:gd name="connsiteY277" fmla="*/ 2472589 h 6685076"/>
              <a:gd name="connsiteX278" fmla="*/ 1746168 w 8170456"/>
              <a:gd name="connsiteY278" fmla="*/ 2493619 h 6685076"/>
              <a:gd name="connsiteX279" fmla="*/ 1749631 w 8170456"/>
              <a:gd name="connsiteY279" fmla="*/ 2509359 h 6685076"/>
              <a:gd name="connsiteX280" fmla="*/ 1748947 w 8170456"/>
              <a:gd name="connsiteY280" fmla="*/ 2499574 h 6685076"/>
              <a:gd name="connsiteX281" fmla="*/ 1750113 w 8170456"/>
              <a:gd name="connsiteY281" fmla="*/ 2511976 h 6685076"/>
              <a:gd name="connsiteX282" fmla="*/ 1754733 w 8170456"/>
              <a:gd name="connsiteY282" fmla="*/ 2559263 h 6685076"/>
              <a:gd name="connsiteX283" fmla="*/ 1775562 w 8170456"/>
              <a:gd name="connsiteY283" fmla="*/ 2473089 h 6685076"/>
              <a:gd name="connsiteX284" fmla="*/ 1836129 w 8170456"/>
              <a:gd name="connsiteY284" fmla="*/ 2474858 h 6685076"/>
              <a:gd name="connsiteX285" fmla="*/ 1828629 w 8170456"/>
              <a:gd name="connsiteY285" fmla="*/ 2474472 h 6685076"/>
              <a:gd name="connsiteX286" fmla="*/ 1829292 w 8170456"/>
              <a:gd name="connsiteY286" fmla="*/ 2488618 h 6685076"/>
              <a:gd name="connsiteX287" fmla="*/ 1829957 w 8170456"/>
              <a:gd name="connsiteY287" fmla="*/ 2503385 h 6685076"/>
              <a:gd name="connsiteX288" fmla="*/ 1836129 w 8170456"/>
              <a:gd name="connsiteY288" fmla="*/ 2474858 h 6685076"/>
              <a:gd name="connsiteX289" fmla="*/ 7408819 w 8170456"/>
              <a:gd name="connsiteY289" fmla="*/ 3267922 h 6685076"/>
              <a:gd name="connsiteX290" fmla="*/ 7371676 w 8170456"/>
              <a:gd name="connsiteY290" fmla="*/ 3262883 h 6685076"/>
              <a:gd name="connsiteX291" fmla="*/ 7360469 w 8170456"/>
              <a:gd name="connsiteY291" fmla="*/ 3278079 h 6685076"/>
              <a:gd name="connsiteX292" fmla="*/ 7367984 w 8170456"/>
              <a:gd name="connsiteY292" fmla="*/ 3275363 h 6685076"/>
              <a:gd name="connsiteX293" fmla="*/ 7415671 w 8170456"/>
              <a:gd name="connsiteY293" fmla="*/ 3272375 h 6685076"/>
              <a:gd name="connsiteX294" fmla="*/ 7416232 w 8170456"/>
              <a:gd name="connsiteY294" fmla="*/ 3272124 h 6685076"/>
              <a:gd name="connsiteX295" fmla="*/ 7408819 w 8170456"/>
              <a:gd name="connsiteY295" fmla="*/ 3267922 h 6685076"/>
              <a:gd name="connsiteX296" fmla="*/ 1711662 w 8170456"/>
              <a:gd name="connsiteY296" fmla="*/ 2415911 h 6685076"/>
              <a:gd name="connsiteX297" fmla="*/ 1715820 w 8170456"/>
              <a:gd name="connsiteY297" fmla="*/ 2433798 h 6685076"/>
              <a:gd name="connsiteX298" fmla="*/ 1717768 w 8170456"/>
              <a:gd name="connsiteY298" fmla="*/ 2446644 h 6685076"/>
              <a:gd name="connsiteX299" fmla="*/ 1724243 w 8170456"/>
              <a:gd name="connsiteY299" fmla="*/ 2423958 h 6685076"/>
              <a:gd name="connsiteX300" fmla="*/ 1711662 w 8170456"/>
              <a:gd name="connsiteY300" fmla="*/ 2415911 h 6685076"/>
              <a:gd name="connsiteX301" fmla="*/ 7376011 w 8170456"/>
              <a:gd name="connsiteY301" fmla="*/ 3063475 h 6685076"/>
              <a:gd name="connsiteX302" fmla="*/ 7359722 w 8170456"/>
              <a:gd name="connsiteY302" fmla="*/ 3072132 h 6685076"/>
              <a:gd name="connsiteX303" fmla="*/ 7360138 w 8170456"/>
              <a:gd name="connsiteY303" fmla="*/ 3096144 h 6685076"/>
              <a:gd name="connsiteX304" fmla="*/ 7362021 w 8170456"/>
              <a:gd name="connsiteY304" fmla="*/ 3113466 h 6685076"/>
              <a:gd name="connsiteX305" fmla="*/ 7385589 w 8170456"/>
              <a:gd name="connsiteY305" fmla="*/ 3100636 h 6685076"/>
              <a:gd name="connsiteX306" fmla="*/ 7402844 w 8170456"/>
              <a:gd name="connsiteY306" fmla="*/ 3091278 h 6685076"/>
              <a:gd name="connsiteX307" fmla="*/ 7425278 w 8170456"/>
              <a:gd name="connsiteY307" fmla="*/ 3079661 h 6685076"/>
              <a:gd name="connsiteX308" fmla="*/ 7411734 w 8170456"/>
              <a:gd name="connsiteY308" fmla="*/ 3075709 h 6685076"/>
              <a:gd name="connsiteX309" fmla="*/ 7376011 w 8170456"/>
              <a:gd name="connsiteY309" fmla="*/ 3063475 h 6685076"/>
              <a:gd name="connsiteX310" fmla="*/ 1845830 w 8170456"/>
              <a:gd name="connsiteY310" fmla="*/ 2206492 h 6685076"/>
              <a:gd name="connsiteX311" fmla="*/ 1846585 w 8170456"/>
              <a:gd name="connsiteY311" fmla="*/ 2206655 h 6685076"/>
              <a:gd name="connsiteX312" fmla="*/ 1848424 w 8170456"/>
              <a:gd name="connsiteY312" fmla="*/ 2220032 h 6685076"/>
              <a:gd name="connsiteX313" fmla="*/ 1848318 w 8170456"/>
              <a:gd name="connsiteY313" fmla="*/ 2225692 h 6685076"/>
              <a:gd name="connsiteX314" fmla="*/ 1845591 w 8170456"/>
              <a:gd name="connsiteY314" fmla="*/ 2227040 h 6685076"/>
              <a:gd name="connsiteX315" fmla="*/ 1835034 w 8170456"/>
              <a:gd name="connsiteY315" fmla="*/ 2233005 h 6685076"/>
              <a:gd name="connsiteX316" fmla="*/ 1812095 w 8170456"/>
              <a:gd name="connsiteY316" fmla="*/ 2244145 h 6685076"/>
              <a:gd name="connsiteX317" fmla="*/ 1802322 w 8170456"/>
              <a:gd name="connsiteY317" fmla="*/ 2244777 h 6685076"/>
              <a:gd name="connsiteX318" fmla="*/ 1754438 w 8170456"/>
              <a:gd name="connsiteY318" fmla="*/ 2234507 h 6685076"/>
              <a:gd name="connsiteX319" fmla="*/ 1784528 w 8170456"/>
              <a:gd name="connsiteY319" fmla="*/ 2212156 h 6685076"/>
              <a:gd name="connsiteX320" fmla="*/ 1845830 w 8170456"/>
              <a:gd name="connsiteY320" fmla="*/ 2206492 h 6685076"/>
              <a:gd name="connsiteX321" fmla="*/ 2169317 w 8170456"/>
              <a:gd name="connsiteY321" fmla="*/ 1847512 h 6685076"/>
              <a:gd name="connsiteX322" fmla="*/ 2170321 w 8170456"/>
              <a:gd name="connsiteY322" fmla="*/ 1867214 h 6685076"/>
              <a:gd name="connsiteX323" fmla="*/ 2175543 w 8170456"/>
              <a:gd name="connsiteY323" fmla="*/ 1854840 h 6685076"/>
              <a:gd name="connsiteX324" fmla="*/ 2171676 w 8170456"/>
              <a:gd name="connsiteY324" fmla="*/ 1848017 h 6685076"/>
              <a:gd name="connsiteX325" fmla="*/ 2169317 w 8170456"/>
              <a:gd name="connsiteY325" fmla="*/ 1847512 h 6685076"/>
              <a:gd name="connsiteX326" fmla="*/ 2167945 w 8170456"/>
              <a:gd name="connsiteY326" fmla="*/ 1666369 h 6685076"/>
              <a:gd name="connsiteX327" fmla="*/ 2168068 w 8170456"/>
              <a:gd name="connsiteY327" fmla="*/ 1668689 h 6685076"/>
              <a:gd name="connsiteX328" fmla="*/ 2169121 w 8170456"/>
              <a:gd name="connsiteY328" fmla="*/ 1688264 h 6685076"/>
              <a:gd name="connsiteX329" fmla="*/ 2169203 w 8170456"/>
              <a:gd name="connsiteY329" fmla="*/ 1690805 h 6685076"/>
              <a:gd name="connsiteX330" fmla="*/ 2181780 w 8170456"/>
              <a:gd name="connsiteY330" fmla="*/ 1688760 h 6685076"/>
              <a:gd name="connsiteX331" fmla="*/ 2178248 w 8170456"/>
              <a:gd name="connsiteY331" fmla="*/ 1675684 h 6685076"/>
              <a:gd name="connsiteX332" fmla="*/ 2167945 w 8170456"/>
              <a:gd name="connsiteY332" fmla="*/ 1666369 h 6685076"/>
              <a:gd name="connsiteX333" fmla="*/ 2128930 w 8170456"/>
              <a:gd name="connsiteY333" fmla="*/ 1630245 h 6685076"/>
              <a:gd name="connsiteX334" fmla="*/ 2128580 w 8170456"/>
              <a:gd name="connsiteY334" fmla="*/ 1633648 h 6685076"/>
              <a:gd name="connsiteX335" fmla="*/ 2125812 w 8170456"/>
              <a:gd name="connsiteY335" fmla="*/ 1691189 h 6685076"/>
              <a:gd name="connsiteX336" fmla="*/ 2129035 w 8170456"/>
              <a:gd name="connsiteY336" fmla="*/ 1691492 h 6685076"/>
              <a:gd name="connsiteX337" fmla="*/ 2141804 w 8170456"/>
              <a:gd name="connsiteY337" fmla="*/ 1692202 h 6685076"/>
              <a:gd name="connsiteX338" fmla="*/ 2143029 w 8170456"/>
              <a:gd name="connsiteY338" fmla="*/ 1689043 h 6685076"/>
              <a:gd name="connsiteX339" fmla="*/ 2155380 w 8170456"/>
              <a:gd name="connsiteY339" fmla="*/ 1654554 h 6685076"/>
              <a:gd name="connsiteX340" fmla="*/ 2140091 w 8170456"/>
              <a:gd name="connsiteY340" fmla="*/ 1639007 h 6685076"/>
              <a:gd name="connsiteX341" fmla="*/ 2128930 w 8170456"/>
              <a:gd name="connsiteY341" fmla="*/ 1630245 h 6685076"/>
              <a:gd name="connsiteX342" fmla="*/ 7508637 w 8170456"/>
              <a:gd name="connsiteY342" fmla="*/ 2392549 h 6685076"/>
              <a:gd name="connsiteX343" fmla="*/ 7496248 w 8170456"/>
              <a:gd name="connsiteY343" fmla="*/ 2396376 h 6685076"/>
              <a:gd name="connsiteX344" fmla="*/ 7498372 w 8170456"/>
              <a:gd name="connsiteY344" fmla="*/ 2393192 h 6685076"/>
              <a:gd name="connsiteX345" fmla="*/ 7508637 w 8170456"/>
              <a:gd name="connsiteY345" fmla="*/ 2392549 h 6685076"/>
              <a:gd name="connsiteX346" fmla="*/ 1972553 w 8170456"/>
              <a:gd name="connsiteY346" fmla="*/ 1451432 h 6685076"/>
              <a:gd name="connsiteX347" fmla="*/ 2011541 w 8170456"/>
              <a:gd name="connsiteY347" fmla="*/ 1506751 h 6685076"/>
              <a:gd name="connsiteX348" fmla="*/ 2029964 w 8170456"/>
              <a:gd name="connsiteY348" fmla="*/ 1531529 h 6685076"/>
              <a:gd name="connsiteX349" fmla="*/ 2015648 w 8170456"/>
              <a:gd name="connsiteY349" fmla="*/ 1543684 h 6685076"/>
              <a:gd name="connsiteX350" fmla="*/ 1974815 w 8170456"/>
              <a:gd name="connsiteY350" fmla="*/ 1457284 h 6685076"/>
              <a:gd name="connsiteX351" fmla="*/ 1972553 w 8170456"/>
              <a:gd name="connsiteY351" fmla="*/ 1451432 h 6685076"/>
              <a:gd name="connsiteX352" fmla="*/ 2137499 w 8170456"/>
              <a:gd name="connsiteY352" fmla="*/ 1356152 h 6685076"/>
              <a:gd name="connsiteX353" fmla="*/ 2138257 w 8170456"/>
              <a:gd name="connsiteY353" fmla="*/ 1358551 h 6685076"/>
              <a:gd name="connsiteX354" fmla="*/ 2139876 w 8170456"/>
              <a:gd name="connsiteY354" fmla="*/ 1428058 h 6685076"/>
              <a:gd name="connsiteX355" fmla="*/ 2141253 w 8170456"/>
              <a:gd name="connsiteY355" fmla="*/ 1457075 h 6685076"/>
              <a:gd name="connsiteX356" fmla="*/ 2142258 w 8170456"/>
              <a:gd name="connsiteY356" fmla="*/ 1470637 h 6685076"/>
              <a:gd name="connsiteX357" fmla="*/ 2141383 w 8170456"/>
              <a:gd name="connsiteY357" fmla="*/ 1465793 h 6685076"/>
              <a:gd name="connsiteX358" fmla="*/ 2137941 w 8170456"/>
              <a:gd name="connsiteY358" fmla="*/ 1441169 h 6685076"/>
              <a:gd name="connsiteX359" fmla="*/ 2136438 w 8170456"/>
              <a:gd name="connsiteY359" fmla="*/ 1360573 h 6685076"/>
              <a:gd name="connsiteX360" fmla="*/ 2137499 w 8170456"/>
              <a:gd name="connsiteY360" fmla="*/ 1356152 h 6685076"/>
              <a:gd name="connsiteX361" fmla="*/ 3121181 w 8170456"/>
              <a:gd name="connsiteY361" fmla="*/ 1481998 h 6685076"/>
              <a:gd name="connsiteX362" fmla="*/ 3118015 w 8170456"/>
              <a:gd name="connsiteY362" fmla="*/ 1484490 h 6685076"/>
              <a:gd name="connsiteX363" fmla="*/ 3106594 w 8170456"/>
              <a:gd name="connsiteY363" fmla="*/ 1503732 h 6685076"/>
              <a:gd name="connsiteX364" fmla="*/ 3114989 w 8170456"/>
              <a:gd name="connsiteY364" fmla="*/ 1511318 h 6685076"/>
              <a:gd name="connsiteX365" fmla="*/ 3121181 w 8170456"/>
              <a:gd name="connsiteY365" fmla="*/ 1481998 h 6685076"/>
              <a:gd name="connsiteX366" fmla="*/ 2346913 w 8170456"/>
              <a:gd name="connsiteY366" fmla="*/ 1364006 h 6685076"/>
              <a:gd name="connsiteX367" fmla="*/ 2347692 w 8170456"/>
              <a:gd name="connsiteY367" fmla="*/ 1372678 h 6685076"/>
              <a:gd name="connsiteX368" fmla="*/ 2347722 w 8170456"/>
              <a:gd name="connsiteY368" fmla="*/ 1373102 h 6685076"/>
              <a:gd name="connsiteX369" fmla="*/ 2347000 w 8170456"/>
              <a:gd name="connsiteY369" fmla="*/ 1365428 h 6685076"/>
              <a:gd name="connsiteX370" fmla="*/ 2346913 w 8170456"/>
              <a:gd name="connsiteY370" fmla="*/ 1364006 h 6685076"/>
              <a:gd name="connsiteX371" fmla="*/ 3147301 w 8170456"/>
              <a:gd name="connsiteY371" fmla="*/ 1466821 h 6685076"/>
              <a:gd name="connsiteX372" fmla="*/ 3144573 w 8170456"/>
              <a:gd name="connsiteY372" fmla="*/ 1467276 h 6685076"/>
              <a:gd name="connsiteX373" fmla="*/ 3144608 w 8170456"/>
              <a:gd name="connsiteY373" fmla="*/ 1468188 h 6685076"/>
              <a:gd name="connsiteX374" fmla="*/ 3146438 w 8170456"/>
              <a:gd name="connsiteY374" fmla="*/ 1470684 h 6685076"/>
              <a:gd name="connsiteX375" fmla="*/ 3147301 w 8170456"/>
              <a:gd name="connsiteY375" fmla="*/ 1466821 h 6685076"/>
              <a:gd name="connsiteX376" fmla="*/ 7228485 w 8170456"/>
              <a:gd name="connsiteY376" fmla="*/ 2042988 h 6685076"/>
              <a:gd name="connsiteX377" fmla="*/ 7224947 w 8170456"/>
              <a:gd name="connsiteY377" fmla="*/ 2042796 h 6685076"/>
              <a:gd name="connsiteX378" fmla="*/ 7227741 w 8170456"/>
              <a:gd name="connsiteY378" fmla="*/ 2044343 h 6685076"/>
              <a:gd name="connsiteX379" fmla="*/ 7228045 w 8170456"/>
              <a:gd name="connsiteY379" fmla="*/ 2044413 h 6685076"/>
              <a:gd name="connsiteX380" fmla="*/ 7220312 w 8170456"/>
              <a:gd name="connsiteY380" fmla="*/ 2069414 h 6685076"/>
              <a:gd name="connsiteX381" fmla="*/ 7227446 w 8170456"/>
              <a:gd name="connsiteY381" fmla="*/ 2081627 h 6685076"/>
              <a:gd name="connsiteX382" fmla="*/ 7240769 w 8170456"/>
              <a:gd name="connsiteY382" fmla="*/ 2079131 h 6685076"/>
              <a:gd name="connsiteX383" fmla="*/ 7250798 w 8170456"/>
              <a:gd name="connsiteY383" fmla="*/ 2073557 h 6685076"/>
              <a:gd name="connsiteX384" fmla="*/ 7273892 w 8170456"/>
              <a:gd name="connsiteY384" fmla="*/ 2067551 h 6685076"/>
              <a:gd name="connsiteX385" fmla="*/ 7255855 w 8170456"/>
              <a:gd name="connsiteY385" fmla="*/ 2055723 h 6685076"/>
              <a:gd name="connsiteX386" fmla="*/ 7238033 w 8170456"/>
              <a:gd name="connsiteY386" fmla="*/ 2046668 h 6685076"/>
              <a:gd name="connsiteX387" fmla="*/ 7228045 w 8170456"/>
              <a:gd name="connsiteY387" fmla="*/ 2044413 h 6685076"/>
              <a:gd name="connsiteX388" fmla="*/ 7228485 w 8170456"/>
              <a:gd name="connsiteY388" fmla="*/ 2042988 h 6685076"/>
              <a:gd name="connsiteX389" fmla="*/ 3157831 w 8170456"/>
              <a:gd name="connsiteY389" fmla="*/ 1419721 h 6685076"/>
              <a:gd name="connsiteX390" fmla="*/ 3153909 w 8170456"/>
              <a:gd name="connsiteY390" fmla="*/ 1422809 h 6685076"/>
              <a:gd name="connsiteX391" fmla="*/ 3143246 w 8170456"/>
              <a:gd name="connsiteY391" fmla="*/ 1440771 h 6685076"/>
              <a:gd name="connsiteX392" fmla="*/ 3143401 w 8170456"/>
              <a:gd name="connsiteY392" fmla="*/ 1443003 h 6685076"/>
              <a:gd name="connsiteX393" fmla="*/ 3150885 w 8170456"/>
              <a:gd name="connsiteY393" fmla="*/ 1450789 h 6685076"/>
              <a:gd name="connsiteX394" fmla="*/ 3157831 w 8170456"/>
              <a:gd name="connsiteY394" fmla="*/ 1419721 h 6685076"/>
              <a:gd name="connsiteX395" fmla="*/ 7249548 w 8170456"/>
              <a:gd name="connsiteY395" fmla="*/ 1974887 h 6685076"/>
              <a:gd name="connsiteX396" fmla="*/ 7248629 w 8170456"/>
              <a:gd name="connsiteY396" fmla="*/ 1975950 h 6685076"/>
              <a:gd name="connsiteX397" fmla="*/ 7248969 w 8170456"/>
              <a:gd name="connsiteY397" fmla="*/ 1976764 h 6685076"/>
              <a:gd name="connsiteX398" fmla="*/ 7249548 w 8170456"/>
              <a:gd name="connsiteY398" fmla="*/ 1974887 h 6685076"/>
              <a:gd name="connsiteX399" fmla="*/ 7297942 w 8170456"/>
              <a:gd name="connsiteY399" fmla="*/ 1911732 h 6685076"/>
              <a:gd name="connsiteX400" fmla="*/ 7260799 w 8170456"/>
              <a:gd name="connsiteY400" fmla="*/ 1906693 h 6685076"/>
              <a:gd name="connsiteX401" fmla="*/ 7249591 w 8170456"/>
              <a:gd name="connsiteY401" fmla="*/ 1921889 h 6685076"/>
              <a:gd name="connsiteX402" fmla="*/ 7257106 w 8170456"/>
              <a:gd name="connsiteY402" fmla="*/ 1919173 h 6685076"/>
              <a:gd name="connsiteX403" fmla="*/ 7304793 w 8170456"/>
              <a:gd name="connsiteY403" fmla="*/ 1916185 h 6685076"/>
              <a:gd name="connsiteX404" fmla="*/ 7305355 w 8170456"/>
              <a:gd name="connsiteY404" fmla="*/ 1915934 h 6685076"/>
              <a:gd name="connsiteX405" fmla="*/ 7297942 w 8170456"/>
              <a:gd name="connsiteY405" fmla="*/ 1911732 h 6685076"/>
              <a:gd name="connsiteX406" fmla="*/ 2663603 w 8170456"/>
              <a:gd name="connsiteY406" fmla="*/ 1186181 h 6685076"/>
              <a:gd name="connsiteX407" fmla="*/ 2660804 w 8170456"/>
              <a:gd name="connsiteY407" fmla="*/ 1196954 h 6685076"/>
              <a:gd name="connsiteX408" fmla="*/ 2656828 w 8170456"/>
              <a:gd name="connsiteY408" fmla="*/ 1211881 h 6685076"/>
              <a:gd name="connsiteX409" fmla="*/ 2654404 w 8170456"/>
              <a:gd name="connsiteY409" fmla="*/ 1209279 h 6685076"/>
              <a:gd name="connsiteX410" fmla="*/ 2657268 w 8170456"/>
              <a:gd name="connsiteY410" fmla="*/ 1201962 h 6685076"/>
              <a:gd name="connsiteX411" fmla="*/ 2663603 w 8170456"/>
              <a:gd name="connsiteY411" fmla="*/ 1186181 h 6685076"/>
              <a:gd name="connsiteX412" fmla="*/ 2679949 w 8170456"/>
              <a:gd name="connsiteY412" fmla="*/ 1123150 h 6685076"/>
              <a:gd name="connsiteX413" fmla="*/ 2680308 w 8170456"/>
              <a:gd name="connsiteY413" fmla="*/ 1123627 h 6685076"/>
              <a:gd name="connsiteX414" fmla="*/ 2677187 w 8170456"/>
              <a:gd name="connsiteY414" fmla="*/ 1145663 h 6685076"/>
              <a:gd name="connsiteX415" fmla="*/ 2683035 w 8170456"/>
              <a:gd name="connsiteY415" fmla="*/ 1139188 h 6685076"/>
              <a:gd name="connsiteX416" fmla="*/ 2664877 w 8170456"/>
              <a:gd name="connsiteY416" fmla="*/ 1183006 h 6685076"/>
              <a:gd name="connsiteX417" fmla="*/ 2663603 w 8170456"/>
              <a:gd name="connsiteY417" fmla="*/ 1186181 h 6685076"/>
              <a:gd name="connsiteX418" fmla="*/ 2668669 w 8170456"/>
              <a:gd name="connsiteY418" fmla="*/ 1166679 h 6685076"/>
              <a:gd name="connsiteX419" fmla="*/ 2679949 w 8170456"/>
              <a:gd name="connsiteY419" fmla="*/ 1123150 h 6685076"/>
              <a:gd name="connsiteX420" fmla="*/ 3255495 w 8170456"/>
              <a:gd name="connsiteY420" fmla="*/ 1121958 h 6685076"/>
              <a:gd name="connsiteX421" fmla="*/ 3255205 w 8170456"/>
              <a:gd name="connsiteY421" fmla="*/ 1124781 h 6685076"/>
              <a:gd name="connsiteX422" fmla="*/ 3260027 w 8170456"/>
              <a:gd name="connsiteY422" fmla="*/ 1125516 h 6685076"/>
              <a:gd name="connsiteX423" fmla="*/ 3255495 w 8170456"/>
              <a:gd name="connsiteY423" fmla="*/ 1121958 h 6685076"/>
              <a:gd name="connsiteX424" fmla="*/ 7265133 w 8170456"/>
              <a:gd name="connsiteY424" fmla="*/ 1707285 h 6685076"/>
              <a:gd name="connsiteX425" fmla="*/ 7248845 w 8170456"/>
              <a:gd name="connsiteY425" fmla="*/ 1715942 h 6685076"/>
              <a:gd name="connsiteX426" fmla="*/ 7249261 w 8170456"/>
              <a:gd name="connsiteY426" fmla="*/ 1739954 h 6685076"/>
              <a:gd name="connsiteX427" fmla="*/ 7251144 w 8170456"/>
              <a:gd name="connsiteY427" fmla="*/ 1757275 h 6685076"/>
              <a:gd name="connsiteX428" fmla="*/ 7274712 w 8170456"/>
              <a:gd name="connsiteY428" fmla="*/ 1744447 h 6685076"/>
              <a:gd name="connsiteX429" fmla="*/ 7291967 w 8170456"/>
              <a:gd name="connsiteY429" fmla="*/ 1735088 h 6685076"/>
              <a:gd name="connsiteX430" fmla="*/ 7314401 w 8170456"/>
              <a:gd name="connsiteY430" fmla="*/ 1723471 h 6685076"/>
              <a:gd name="connsiteX431" fmla="*/ 7300857 w 8170456"/>
              <a:gd name="connsiteY431" fmla="*/ 1719519 h 6685076"/>
              <a:gd name="connsiteX432" fmla="*/ 7265133 w 8170456"/>
              <a:gd name="connsiteY432" fmla="*/ 1707285 h 6685076"/>
              <a:gd name="connsiteX433" fmla="*/ 2805283 w 8170456"/>
              <a:gd name="connsiteY433" fmla="*/ 1003817 h 6685076"/>
              <a:gd name="connsiteX434" fmla="*/ 2799097 w 8170456"/>
              <a:gd name="connsiteY434" fmla="*/ 1015212 h 6685076"/>
              <a:gd name="connsiteX435" fmla="*/ 2798390 w 8170456"/>
              <a:gd name="connsiteY435" fmla="*/ 1011450 h 6685076"/>
              <a:gd name="connsiteX436" fmla="*/ 2805283 w 8170456"/>
              <a:gd name="connsiteY436" fmla="*/ 1003817 h 6685076"/>
              <a:gd name="connsiteX437" fmla="*/ 2794108 w 8170456"/>
              <a:gd name="connsiteY437" fmla="*/ 988771 h 6685076"/>
              <a:gd name="connsiteX438" fmla="*/ 2798103 w 8170456"/>
              <a:gd name="connsiteY438" fmla="*/ 1009925 h 6685076"/>
              <a:gd name="connsiteX439" fmla="*/ 2798390 w 8170456"/>
              <a:gd name="connsiteY439" fmla="*/ 1011450 h 6685076"/>
              <a:gd name="connsiteX440" fmla="*/ 2683035 w 8170456"/>
              <a:gd name="connsiteY440" fmla="*/ 1139188 h 6685076"/>
              <a:gd name="connsiteX441" fmla="*/ 2688883 w 8170456"/>
              <a:gd name="connsiteY441" fmla="*/ 1125075 h 6685076"/>
              <a:gd name="connsiteX442" fmla="*/ 2733929 w 8170456"/>
              <a:gd name="connsiteY442" fmla="*/ 1033474 h 6685076"/>
              <a:gd name="connsiteX443" fmla="*/ 2794108 w 8170456"/>
              <a:gd name="connsiteY443" fmla="*/ 988771 h 6685076"/>
              <a:gd name="connsiteX444" fmla="*/ 3099118 w 8170456"/>
              <a:gd name="connsiteY444" fmla="*/ 943146 h 6685076"/>
              <a:gd name="connsiteX445" fmla="*/ 3138106 w 8170456"/>
              <a:gd name="connsiteY445" fmla="*/ 998464 h 6685076"/>
              <a:gd name="connsiteX446" fmla="*/ 3156530 w 8170456"/>
              <a:gd name="connsiteY446" fmla="*/ 1023242 h 6685076"/>
              <a:gd name="connsiteX447" fmla="*/ 3142214 w 8170456"/>
              <a:gd name="connsiteY447" fmla="*/ 1035397 h 6685076"/>
              <a:gd name="connsiteX448" fmla="*/ 3101380 w 8170456"/>
              <a:gd name="connsiteY448" fmla="*/ 948997 h 6685076"/>
              <a:gd name="connsiteX449" fmla="*/ 3099118 w 8170456"/>
              <a:gd name="connsiteY449" fmla="*/ 943146 h 6685076"/>
              <a:gd name="connsiteX450" fmla="*/ 3264064 w 8170456"/>
              <a:gd name="connsiteY450" fmla="*/ 847865 h 6685076"/>
              <a:gd name="connsiteX451" fmla="*/ 3264822 w 8170456"/>
              <a:gd name="connsiteY451" fmla="*/ 850264 h 6685076"/>
              <a:gd name="connsiteX452" fmla="*/ 3266441 w 8170456"/>
              <a:gd name="connsiteY452" fmla="*/ 919771 h 6685076"/>
              <a:gd name="connsiteX453" fmla="*/ 3267819 w 8170456"/>
              <a:gd name="connsiteY453" fmla="*/ 948788 h 6685076"/>
              <a:gd name="connsiteX454" fmla="*/ 3268824 w 8170456"/>
              <a:gd name="connsiteY454" fmla="*/ 962350 h 6685076"/>
              <a:gd name="connsiteX455" fmla="*/ 3267948 w 8170456"/>
              <a:gd name="connsiteY455" fmla="*/ 957506 h 6685076"/>
              <a:gd name="connsiteX456" fmla="*/ 3264506 w 8170456"/>
              <a:gd name="connsiteY456" fmla="*/ 932882 h 6685076"/>
              <a:gd name="connsiteX457" fmla="*/ 3263004 w 8170456"/>
              <a:gd name="connsiteY457" fmla="*/ 852287 h 6685076"/>
              <a:gd name="connsiteX458" fmla="*/ 3264064 w 8170456"/>
              <a:gd name="connsiteY458" fmla="*/ 847865 h 6685076"/>
              <a:gd name="connsiteX459" fmla="*/ 3473478 w 8170456"/>
              <a:gd name="connsiteY459" fmla="*/ 855719 h 6685076"/>
              <a:gd name="connsiteX460" fmla="*/ 3474258 w 8170456"/>
              <a:gd name="connsiteY460" fmla="*/ 864392 h 6685076"/>
              <a:gd name="connsiteX461" fmla="*/ 3474287 w 8170456"/>
              <a:gd name="connsiteY461" fmla="*/ 864815 h 6685076"/>
              <a:gd name="connsiteX462" fmla="*/ 3473566 w 8170456"/>
              <a:gd name="connsiteY462" fmla="*/ 857141 h 6685076"/>
              <a:gd name="connsiteX463" fmla="*/ 3473478 w 8170456"/>
              <a:gd name="connsiteY463" fmla="*/ 855719 h 6685076"/>
              <a:gd name="connsiteX464" fmla="*/ 4510404 w 8170456"/>
              <a:gd name="connsiteY464" fmla="*/ 982240 h 6685076"/>
              <a:gd name="connsiteX465" fmla="*/ 4500994 w 8170456"/>
              <a:gd name="connsiteY465" fmla="*/ 992822 h 6685076"/>
              <a:gd name="connsiteX466" fmla="*/ 4491150 w 8170456"/>
              <a:gd name="connsiteY466" fmla="*/ 1003850 h 6685076"/>
              <a:gd name="connsiteX467" fmla="*/ 4515499 w 8170456"/>
              <a:gd name="connsiteY467" fmla="*/ 987757 h 6685076"/>
              <a:gd name="connsiteX468" fmla="*/ 4510404 w 8170456"/>
              <a:gd name="connsiteY468" fmla="*/ 982240 h 6685076"/>
              <a:gd name="connsiteX469" fmla="*/ 4441642 w 8170456"/>
              <a:gd name="connsiteY469" fmla="*/ 937443 h 6685076"/>
              <a:gd name="connsiteX470" fmla="*/ 4436139 w 8170456"/>
              <a:gd name="connsiteY470" fmla="*/ 944191 h 6685076"/>
              <a:gd name="connsiteX471" fmla="*/ 4435865 w 8170456"/>
              <a:gd name="connsiteY471" fmla="*/ 944515 h 6685076"/>
              <a:gd name="connsiteX472" fmla="*/ 4440711 w 8170456"/>
              <a:gd name="connsiteY472" fmla="*/ 938520 h 6685076"/>
              <a:gd name="connsiteX473" fmla="*/ 4441642 w 8170456"/>
              <a:gd name="connsiteY473" fmla="*/ 937443 h 6685076"/>
              <a:gd name="connsiteX474" fmla="*/ 6155553 w 8170456"/>
              <a:gd name="connsiteY474" fmla="*/ 1181334 h 6685076"/>
              <a:gd name="connsiteX475" fmla="*/ 6154941 w 8170456"/>
              <a:gd name="connsiteY475" fmla="*/ 1182010 h 6685076"/>
              <a:gd name="connsiteX476" fmla="*/ 6154507 w 8170456"/>
              <a:gd name="connsiteY476" fmla="*/ 1185075 h 6685076"/>
              <a:gd name="connsiteX477" fmla="*/ 6157822 w 8170456"/>
              <a:gd name="connsiteY477" fmla="*/ 1182915 h 6685076"/>
              <a:gd name="connsiteX478" fmla="*/ 6155553 w 8170456"/>
              <a:gd name="connsiteY478" fmla="*/ 1181334 h 6685076"/>
              <a:gd name="connsiteX479" fmla="*/ 6128532 w 8170456"/>
              <a:gd name="connsiteY479" fmla="*/ 1175519 h 6685076"/>
              <a:gd name="connsiteX480" fmla="*/ 6124526 w 8170456"/>
              <a:gd name="connsiteY480" fmla="*/ 1175089 h 6685076"/>
              <a:gd name="connsiteX481" fmla="*/ 6102910 w 8170456"/>
              <a:gd name="connsiteY481" fmla="*/ 1180873 h 6685076"/>
              <a:gd name="connsiteX482" fmla="*/ 6103615 w 8170456"/>
              <a:gd name="connsiteY482" fmla="*/ 1192166 h 6685076"/>
              <a:gd name="connsiteX483" fmla="*/ 6128532 w 8170456"/>
              <a:gd name="connsiteY483" fmla="*/ 1175519 h 6685076"/>
              <a:gd name="connsiteX484" fmla="*/ 4450671 w 8170456"/>
              <a:gd name="connsiteY484" fmla="*/ 921255 h 6685076"/>
              <a:gd name="connsiteX485" fmla="*/ 4438039 w 8170456"/>
              <a:gd name="connsiteY485" fmla="*/ 938313 h 6685076"/>
              <a:gd name="connsiteX486" fmla="*/ 4429517 w 8170456"/>
              <a:gd name="connsiteY486" fmla="*/ 951992 h 6685076"/>
              <a:gd name="connsiteX487" fmla="*/ 4435865 w 8170456"/>
              <a:gd name="connsiteY487" fmla="*/ 944515 h 6685076"/>
              <a:gd name="connsiteX488" fmla="*/ 4428032 w 8170456"/>
              <a:gd name="connsiteY488" fmla="*/ 954201 h 6685076"/>
              <a:gd name="connsiteX489" fmla="*/ 4398293 w 8170456"/>
              <a:gd name="connsiteY489" fmla="*/ 991255 h 6685076"/>
              <a:gd name="connsiteX490" fmla="*/ 4473411 w 8170456"/>
              <a:gd name="connsiteY490" fmla="*/ 944167 h 6685076"/>
              <a:gd name="connsiteX491" fmla="*/ 4450671 w 8170456"/>
              <a:gd name="connsiteY491" fmla="*/ 921255 h 6685076"/>
              <a:gd name="connsiteX492" fmla="*/ 6353269 w 8170456"/>
              <a:gd name="connsiteY492" fmla="*/ 1195470 h 6685076"/>
              <a:gd name="connsiteX493" fmla="*/ 6340220 w 8170456"/>
              <a:gd name="connsiteY493" fmla="*/ 1210264 h 6685076"/>
              <a:gd name="connsiteX494" fmla="*/ 6352603 w 8170456"/>
              <a:gd name="connsiteY494" fmla="*/ 1205062 h 6685076"/>
              <a:gd name="connsiteX495" fmla="*/ 6354603 w 8170456"/>
              <a:gd name="connsiteY495" fmla="*/ 1197479 h 6685076"/>
              <a:gd name="connsiteX496" fmla="*/ 6353269 w 8170456"/>
              <a:gd name="connsiteY496" fmla="*/ 1195470 h 6685076"/>
              <a:gd name="connsiteX497" fmla="*/ 6198268 w 8170456"/>
              <a:gd name="connsiteY497" fmla="*/ 1156581 h 6685076"/>
              <a:gd name="connsiteX498" fmla="*/ 6193305 w 8170456"/>
              <a:gd name="connsiteY498" fmla="*/ 1156049 h 6685076"/>
              <a:gd name="connsiteX499" fmla="*/ 6173125 w 8170456"/>
              <a:gd name="connsiteY499" fmla="*/ 1161447 h 6685076"/>
              <a:gd name="connsiteX500" fmla="*/ 6171677 w 8170456"/>
              <a:gd name="connsiteY500" fmla="*/ 1163152 h 6685076"/>
              <a:gd name="connsiteX501" fmla="*/ 6171589 w 8170456"/>
              <a:gd name="connsiteY501" fmla="*/ 1173951 h 6685076"/>
              <a:gd name="connsiteX502" fmla="*/ 6198268 w 8170456"/>
              <a:gd name="connsiteY502" fmla="*/ 1156581 h 6685076"/>
              <a:gd name="connsiteX503" fmla="*/ 4467657 w 8170456"/>
              <a:gd name="connsiteY503" fmla="*/ 858614 h 6685076"/>
              <a:gd name="connsiteX504" fmla="*/ 4458132 w 8170456"/>
              <a:gd name="connsiteY504" fmla="*/ 874314 h 6685076"/>
              <a:gd name="connsiteX505" fmla="*/ 4450549 w 8170456"/>
              <a:gd name="connsiteY505" fmla="*/ 884865 h 6685076"/>
              <a:gd name="connsiteX506" fmla="*/ 4471034 w 8170456"/>
              <a:gd name="connsiteY506" fmla="*/ 873162 h 6685076"/>
              <a:gd name="connsiteX507" fmla="*/ 4467657 w 8170456"/>
              <a:gd name="connsiteY507" fmla="*/ 858614 h 6685076"/>
              <a:gd name="connsiteX508" fmla="*/ 4297331 w 8170456"/>
              <a:gd name="connsiteY508" fmla="*/ 785488 h 6685076"/>
              <a:gd name="connsiteX509" fmla="*/ 4296197 w 8170456"/>
              <a:gd name="connsiteY509" fmla="*/ 787734 h 6685076"/>
              <a:gd name="connsiteX510" fmla="*/ 4248784 w 8170456"/>
              <a:gd name="connsiteY510" fmla="*/ 838585 h 6685076"/>
              <a:gd name="connsiteX511" fmla="*/ 4229492 w 8170456"/>
              <a:gd name="connsiteY511" fmla="*/ 860305 h 6685076"/>
              <a:gd name="connsiteX512" fmla="*/ 4220734 w 8170456"/>
              <a:gd name="connsiteY512" fmla="*/ 870708 h 6685076"/>
              <a:gd name="connsiteX513" fmla="*/ 4223493 w 8170456"/>
              <a:gd name="connsiteY513" fmla="*/ 866632 h 6685076"/>
              <a:gd name="connsiteX514" fmla="*/ 4238238 w 8170456"/>
              <a:gd name="connsiteY514" fmla="*/ 846612 h 6685076"/>
              <a:gd name="connsiteX515" fmla="*/ 4293483 w 8170456"/>
              <a:gd name="connsiteY515" fmla="*/ 787909 h 6685076"/>
              <a:gd name="connsiteX516" fmla="*/ 4297331 w 8170456"/>
              <a:gd name="connsiteY516" fmla="*/ 785488 h 6685076"/>
              <a:gd name="connsiteX517" fmla="*/ 4112759 w 8170456"/>
              <a:gd name="connsiteY517" fmla="*/ 738382 h 6685076"/>
              <a:gd name="connsiteX518" fmla="*/ 4101993 w 8170456"/>
              <a:gd name="connsiteY518" fmla="*/ 805197 h 6685076"/>
              <a:gd name="connsiteX519" fmla="*/ 4097857 w 8170456"/>
              <a:gd name="connsiteY519" fmla="*/ 835795 h 6685076"/>
              <a:gd name="connsiteX520" fmla="*/ 4079122 w 8170456"/>
              <a:gd name="connsiteY520" fmla="*/ 834487 h 6685076"/>
              <a:gd name="connsiteX521" fmla="*/ 4110289 w 8170456"/>
              <a:gd name="connsiteY521" fmla="*/ 744148 h 6685076"/>
              <a:gd name="connsiteX522" fmla="*/ 4112759 w 8170456"/>
              <a:gd name="connsiteY522" fmla="*/ 738382 h 6685076"/>
              <a:gd name="connsiteX523" fmla="*/ 3790168 w 8170456"/>
              <a:gd name="connsiteY523" fmla="*/ 677894 h 6685076"/>
              <a:gd name="connsiteX524" fmla="*/ 3787370 w 8170456"/>
              <a:gd name="connsiteY524" fmla="*/ 688667 h 6685076"/>
              <a:gd name="connsiteX525" fmla="*/ 3783393 w 8170456"/>
              <a:gd name="connsiteY525" fmla="*/ 703594 h 6685076"/>
              <a:gd name="connsiteX526" fmla="*/ 3780970 w 8170456"/>
              <a:gd name="connsiteY526" fmla="*/ 700992 h 6685076"/>
              <a:gd name="connsiteX527" fmla="*/ 3783834 w 8170456"/>
              <a:gd name="connsiteY527" fmla="*/ 693675 h 6685076"/>
              <a:gd name="connsiteX528" fmla="*/ 3790168 w 8170456"/>
              <a:gd name="connsiteY528" fmla="*/ 677894 h 6685076"/>
              <a:gd name="connsiteX529" fmla="*/ 6478870 w 8170456"/>
              <a:gd name="connsiteY529" fmla="*/ 1064934 h 6685076"/>
              <a:gd name="connsiteX530" fmla="*/ 6477335 w 8170456"/>
              <a:gd name="connsiteY530" fmla="*/ 1066680 h 6685076"/>
              <a:gd name="connsiteX531" fmla="*/ 6464410 w 8170456"/>
              <a:gd name="connsiteY531" fmla="*/ 1081418 h 6685076"/>
              <a:gd name="connsiteX532" fmla="*/ 6462693 w 8170456"/>
              <a:gd name="connsiteY532" fmla="*/ 1083293 h 6685076"/>
              <a:gd name="connsiteX533" fmla="*/ 6473119 w 8170456"/>
              <a:gd name="connsiteY533" fmla="*/ 1090618 h 6685076"/>
              <a:gd name="connsiteX534" fmla="*/ 6479730 w 8170456"/>
              <a:gd name="connsiteY534" fmla="*/ 1078796 h 6685076"/>
              <a:gd name="connsiteX535" fmla="*/ 6478870 w 8170456"/>
              <a:gd name="connsiteY535" fmla="*/ 1064934 h 6685076"/>
              <a:gd name="connsiteX536" fmla="*/ 4626774 w 8170456"/>
              <a:gd name="connsiteY536" fmla="*/ 754555 h 6685076"/>
              <a:gd name="connsiteX537" fmla="*/ 4662162 w 8170456"/>
              <a:gd name="connsiteY537" fmla="*/ 763780 h 6685076"/>
              <a:gd name="connsiteX538" fmla="*/ 4709971 w 8170456"/>
              <a:gd name="connsiteY538" fmla="*/ 802566 h 6685076"/>
              <a:gd name="connsiteX539" fmla="*/ 4710397 w 8170456"/>
              <a:gd name="connsiteY539" fmla="*/ 803210 h 6685076"/>
              <a:gd name="connsiteX540" fmla="*/ 4702365 w 8170456"/>
              <a:gd name="connsiteY540" fmla="*/ 814064 h 6685076"/>
              <a:gd name="connsiteX541" fmla="*/ 4698334 w 8170456"/>
              <a:gd name="connsiteY541" fmla="*/ 818039 h 6685076"/>
              <a:gd name="connsiteX542" fmla="*/ 4695441 w 8170456"/>
              <a:gd name="connsiteY542" fmla="*/ 817098 h 6685076"/>
              <a:gd name="connsiteX543" fmla="*/ 4683721 w 8170456"/>
              <a:gd name="connsiteY543" fmla="*/ 813987 h 6685076"/>
              <a:gd name="connsiteX544" fmla="*/ 4659527 w 8170456"/>
              <a:gd name="connsiteY544" fmla="*/ 805927 h 6685076"/>
              <a:gd name="connsiteX545" fmla="*/ 4652095 w 8170456"/>
              <a:gd name="connsiteY545" fmla="*/ 799550 h 6685076"/>
              <a:gd name="connsiteX546" fmla="*/ 4625019 w 8170456"/>
              <a:gd name="connsiteY546" fmla="*/ 758743 h 6685076"/>
              <a:gd name="connsiteX547" fmla="*/ 4626774 w 8170456"/>
              <a:gd name="connsiteY547" fmla="*/ 754555 h 6685076"/>
              <a:gd name="connsiteX548" fmla="*/ 6476203 w 8170456"/>
              <a:gd name="connsiteY548" fmla="*/ 1011830 h 6685076"/>
              <a:gd name="connsiteX549" fmla="*/ 6473575 w 8170456"/>
              <a:gd name="connsiteY549" fmla="*/ 1014020 h 6685076"/>
              <a:gd name="connsiteX550" fmla="*/ 6431386 w 8170456"/>
              <a:gd name="connsiteY550" fmla="*/ 1053246 h 6685076"/>
              <a:gd name="connsiteX551" fmla="*/ 6433479 w 8170456"/>
              <a:gd name="connsiteY551" fmla="*/ 1055715 h 6685076"/>
              <a:gd name="connsiteX552" fmla="*/ 6442118 w 8170456"/>
              <a:gd name="connsiteY552" fmla="*/ 1065146 h 6685076"/>
              <a:gd name="connsiteX553" fmla="*/ 6445202 w 8170456"/>
              <a:gd name="connsiteY553" fmla="*/ 1063743 h 6685076"/>
              <a:gd name="connsiteX554" fmla="*/ 6478137 w 8170456"/>
              <a:gd name="connsiteY554" fmla="*/ 1047702 h 6685076"/>
              <a:gd name="connsiteX555" fmla="*/ 6478065 w 8170456"/>
              <a:gd name="connsiteY555" fmla="*/ 1025898 h 6685076"/>
              <a:gd name="connsiteX556" fmla="*/ 6476203 w 8170456"/>
              <a:gd name="connsiteY556" fmla="*/ 1011830 h 6685076"/>
              <a:gd name="connsiteX557" fmla="*/ 3806515 w 8170456"/>
              <a:gd name="connsiteY557" fmla="*/ 614863 h 6685076"/>
              <a:gd name="connsiteX558" fmla="*/ 3806873 w 8170456"/>
              <a:gd name="connsiteY558" fmla="*/ 615340 h 6685076"/>
              <a:gd name="connsiteX559" fmla="*/ 3803753 w 8170456"/>
              <a:gd name="connsiteY559" fmla="*/ 637376 h 6685076"/>
              <a:gd name="connsiteX560" fmla="*/ 3809601 w 8170456"/>
              <a:gd name="connsiteY560" fmla="*/ 630901 h 6685076"/>
              <a:gd name="connsiteX561" fmla="*/ 3791442 w 8170456"/>
              <a:gd name="connsiteY561" fmla="*/ 674719 h 6685076"/>
              <a:gd name="connsiteX562" fmla="*/ 3790168 w 8170456"/>
              <a:gd name="connsiteY562" fmla="*/ 677894 h 6685076"/>
              <a:gd name="connsiteX563" fmla="*/ 3795234 w 8170456"/>
              <a:gd name="connsiteY563" fmla="*/ 658392 h 6685076"/>
              <a:gd name="connsiteX564" fmla="*/ 3806515 w 8170456"/>
              <a:gd name="connsiteY564" fmla="*/ 614863 h 6685076"/>
              <a:gd name="connsiteX565" fmla="*/ 7168977 w 8170456"/>
              <a:gd name="connsiteY565" fmla="*/ 1067803 h 6685076"/>
              <a:gd name="connsiteX566" fmla="*/ 7159447 w 8170456"/>
              <a:gd name="connsiteY566" fmla="*/ 1073554 h 6685076"/>
              <a:gd name="connsiteX567" fmla="*/ 7146172 w 8170456"/>
              <a:gd name="connsiteY567" fmla="*/ 1081453 h 6685076"/>
              <a:gd name="connsiteX568" fmla="*/ 7146256 w 8170456"/>
              <a:gd name="connsiteY568" fmla="*/ 1077898 h 6685076"/>
              <a:gd name="connsiteX569" fmla="*/ 7153418 w 8170456"/>
              <a:gd name="connsiteY569" fmla="*/ 1074665 h 6685076"/>
              <a:gd name="connsiteX570" fmla="*/ 7168977 w 8170456"/>
              <a:gd name="connsiteY570" fmla="*/ 1067803 h 6685076"/>
              <a:gd name="connsiteX571" fmla="*/ 5192221 w 8170456"/>
              <a:gd name="connsiteY571" fmla="*/ 771828 h 6685076"/>
              <a:gd name="connsiteX572" fmla="*/ 5179172 w 8170456"/>
              <a:gd name="connsiteY572" fmla="*/ 786622 h 6685076"/>
              <a:gd name="connsiteX573" fmla="*/ 5191554 w 8170456"/>
              <a:gd name="connsiteY573" fmla="*/ 781420 h 6685076"/>
              <a:gd name="connsiteX574" fmla="*/ 5193555 w 8170456"/>
              <a:gd name="connsiteY574" fmla="*/ 773837 h 6685076"/>
              <a:gd name="connsiteX575" fmla="*/ 5192221 w 8170456"/>
              <a:gd name="connsiteY575" fmla="*/ 771828 h 6685076"/>
              <a:gd name="connsiteX576" fmla="*/ 7224715 w 8170456"/>
              <a:gd name="connsiteY576" fmla="*/ 1034138 h 6685076"/>
              <a:gd name="connsiteX577" fmla="*/ 7224638 w 8170456"/>
              <a:gd name="connsiteY577" fmla="*/ 1034730 h 6685076"/>
              <a:gd name="connsiteX578" fmla="*/ 7207009 w 8170456"/>
              <a:gd name="connsiteY578" fmla="*/ 1048312 h 6685076"/>
              <a:gd name="connsiteX579" fmla="*/ 7215715 w 8170456"/>
              <a:gd name="connsiteY579" fmla="*/ 1047767 h 6685076"/>
              <a:gd name="connsiteX580" fmla="*/ 7172107 w 8170456"/>
              <a:gd name="connsiteY580" fmla="*/ 1066422 h 6685076"/>
              <a:gd name="connsiteX581" fmla="*/ 7168977 w 8170456"/>
              <a:gd name="connsiteY581" fmla="*/ 1067803 h 6685076"/>
              <a:gd name="connsiteX582" fmla="*/ 7186228 w 8170456"/>
              <a:gd name="connsiteY582" fmla="*/ 1057394 h 6685076"/>
              <a:gd name="connsiteX583" fmla="*/ 7224715 w 8170456"/>
              <a:gd name="connsiteY583" fmla="*/ 1034138 h 6685076"/>
              <a:gd name="connsiteX584" fmla="*/ 6818178 w 8170456"/>
              <a:gd name="connsiteY584" fmla="*/ 973706 h 6685076"/>
              <a:gd name="connsiteX585" fmla="*/ 6812675 w 8170456"/>
              <a:gd name="connsiteY585" fmla="*/ 980455 h 6685076"/>
              <a:gd name="connsiteX586" fmla="*/ 6812400 w 8170456"/>
              <a:gd name="connsiteY586" fmla="*/ 980779 h 6685076"/>
              <a:gd name="connsiteX587" fmla="*/ 6817247 w 8170456"/>
              <a:gd name="connsiteY587" fmla="*/ 974785 h 6685076"/>
              <a:gd name="connsiteX588" fmla="*/ 6818178 w 8170456"/>
              <a:gd name="connsiteY588" fmla="*/ 973706 h 6685076"/>
              <a:gd name="connsiteX589" fmla="*/ 7397759 w 8170456"/>
              <a:gd name="connsiteY589" fmla="*/ 1036359 h 6685076"/>
              <a:gd name="connsiteX590" fmla="*/ 7385371 w 8170456"/>
              <a:gd name="connsiteY590" fmla="*/ 1040186 h 6685076"/>
              <a:gd name="connsiteX591" fmla="*/ 7387494 w 8170456"/>
              <a:gd name="connsiteY591" fmla="*/ 1037002 h 6685076"/>
              <a:gd name="connsiteX592" fmla="*/ 7397759 w 8170456"/>
              <a:gd name="connsiteY592" fmla="*/ 1036359 h 6685076"/>
              <a:gd name="connsiteX593" fmla="*/ 7400279 w 8170456"/>
              <a:gd name="connsiteY593" fmla="*/ 1017787 h 6685076"/>
              <a:gd name="connsiteX594" fmla="*/ 7388354 w 8170456"/>
              <a:gd name="connsiteY594" fmla="*/ 1035710 h 6685076"/>
              <a:gd name="connsiteX595" fmla="*/ 7387494 w 8170456"/>
              <a:gd name="connsiteY595" fmla="*/ 1037002 h 6685076"/>
              <a:gd name="connsiteX596" fmla="*/ 7215715 w 8170456"/>
              <a:gd name="connsiteY596" fmla="*/ 1047767 h 6685076"/>
              <a:gd name="connsiteX597" fmla="*/ 7229761 w 8170456"/>
              <a:gd name="connsiteY597" fmla="*/ 1041758 h 6685076"/>
              <a:gd name="connsiteX598" fmla="*/ 7325993 w 8170456"/>
              <a:gd name="connsiteY598" fmla="*/ 1007711 h 6685076"/>
              <a:gd name="connsiteX599" fmla="*/ 7400279 w 8170456"/>
              <a:gd name="connsiteY599" fmla="*/ 1017787 h 6685076"/>
              <a:gd name="connsiteX600" fmla="*/ 3931849 w 8170456"/>
              <a:gd name="connsiteY600" fmla="*/ 495530 h 6685076"/>
              <a:gd name="connsiteX601" fmla="*/ 3925662 w 8170456"/>
              <a:gd name="connsiteY601" fmla="*/ 506925 h 6685076"/>
              <a:gd name="connsiteX602" fmla="*/ 3924956 w 8170456"/>
              <a:gd name="connsiteY602" fmla="*/ 503163 h 6685076"/>
              <a:gd name="connsiteX603" fmla="*/ 3931849 w 8170456"/>
              <a:gd name="connsiteY603" fmla="*/ 495530 h 6685076"/>
              <a:gd name="connsiteX604" fmla="*/ 3920674 w 8170456"/>
              <a:gd name="connsiteY604" fmla="*/ 480484 h 6685076"/>
              <a:gd name="connsiteX605" fmla="*/ 3924668 w 8170456"/>
              <a:gd name="connsiteY605" fmla="*/ 501638 h 6685076"/>
              <a:gd name="connsiteX606" fmla="*/ 3924956 w 8170456"/>
              <a:gd name="connsiteY606" fmla="*/ 503163 h 6685076"/>
              <a:gd name="connsiteX607" fmla="*/ 3809601 w 8170456"/>
              <a:gd name="connsiteY607" fmla="*/ 630901 h 6685076"/>
              <a:gd name="connsiteX608" fmla="*/ 3815448 w 8170456"/>
              <a:gd name="connsiteY608" fmla="*/ 616788 h 6685076"/>
              <a:gd name="connsiteX609" fmla="*/ 3860494 w 8170456"/>
              <a:gd name="connsiteY609" fmla="*/ 525187 h 6685076"/>
              <a:gd name="connsiteX610" fmla="*/ 3920674 w 8170456"/>
              <a:gd name="connsiteY610" fmla="*/ 480484 h 6685076"/>
              <a:gd name="connsiteX611" fmla="*/ 5317821 w 8170456"/>
              <a:gd name="connsiteY611" fmla="*/ 641292 h 6685076"/>
              <a:gd name="connsiteX612" fmla="*/ 5316287 w 8170456"/>
              <a:gd name="connsiteY612" fmla="*/ 643038 h 6685076"/>
              <a:gd name="connsiteX613" fmla="*/ 5303362 w 8170456"/>
              <a:gd name="connsiteY613" fmla="*/ 657777 h 6685076"/>
              <a:gd name="connsiteX614" fmla="*/ 5301645 w 8170456"/>
              <a:gd name="connsiteY614" fmla="*/ 659652 h 6685076"/>
              <a:gd name="connsiteX615" fmla="*/ 5312071 w 8170456"/>
              <a:gd name="connsiteY615" fmla="*/ 666977 h 6685076"/>
              <a:gd name="connsiteX616" fmla="*/ 5318682 w 8170456"/>
              <a:gd name="connsiteY616" fmla="*/ 655155 h 6685076"/>
              <a:gd name="connsiteX617" fmla="*/ 5317821 w 8170456"/>
              <a:gd name="connsiteY617" fmla="*/ 641292 h 6685076"/>
              <a:gd name="connsiteX618" fmla="*/ 6673867 w 8170456"/>
              <a:gd name="connsiteY618" fmla="*/ 821752 h 6685076"/>
              <a:gd name="connsiteX619" fmla="*/ 6672733 w 8170456"/>
              <a:gd name="connsiteY619" fmla="*/ 823998 h 6685076"/>
              <a:gd name="connsiteX620" fmla="*/ 6625320 w 8170456"/>
              <a:gd name="connsiteY620" fmla="*/ 874849 h 6685076"/>
              <a:gd name="connsiteX621" fmla="*/ 6606028 w 8170456"/>
              <a:gd name="connsiteY621" fmla="*/ 896569 h 6685076"/>
              <a:gd name="connsiteX622" fmla="*/ 6597270 w 8170456"/>
              <a:gd name="connsiteY622" fmla="*/ 906972 h 6685076"/>
              <a:gd name="connsiteX623" fmla="*/ 6600028 w 8170456"/>
              <a:gd name="connsiteY623" fmla="*/ 902896 h 6685076"/>
              <a:gd name="connsiteX624" fmla="*/ 6614774 w 8170456"/>
              <a:gd name="connsiteY624" fmla="*/ 882876 h 6685076"/>
              <a:gd name="connsiteX625" fmla="*/ 6670018 w 8170456"/>
              <a:gd name="connsiteY625" fmla="*/ 824174 h 6685076"/>
              <a:gd name="connsiteX626" fmla="*/ 6673867 w 8170456"/>
              <a:gd name="connsiteY626" fmla="*/ 821752 h 6685076"/>
              <a:gd name="connsiteX627" fmla="*/ 6489295 w 8170456"/>
              <a:gd name="connsiteY627" fmla="*/ 774646 h 6685076"/>
              <a:gd name="connsiteX628" fmla="*/ 6478529 w 8170456"/>
              <a:gd name="connsiteY628" fmla="*/ 841461 h 6685076"/>
              <a:gd name="connsiteX629" fmla="*/ 6474393 w 8170456"/>
              <a:gd name="connsiteY629" fmla="*/ 872059 h 6685076"/>
              <a:gd name="connsiteX630" fmla="*/ 6455658 w 8170456"/>
              <a:gd name="connsiteY630" fmla="*/ 870751 h 6685076"/>
              <a:gd name="connsiteX631" fmla="*/ 6486824 w 8170456"/>
              <a:gd name="connsiteY631" fmla="*/ 780413 h 6685076"/>
              <a:gd name="connsiteX632" fmla="*/ 6489295 w 8170456"/>
              <a:gd name="connsiteY632" fmla="*/ 774646 h 6685076"/>
              <a:gd name="connsiteX633" fmla="*/ 5315155 w 8170456"/>
              <a:gd name="connsiteY633" fmla="*/ 588188 h 6685076"/>
              <a:gd name="connsiteX634" fmla="*/ 5312527 w 8170456"/>
              <a:gd name="connsiteY634" fmla="*/ 590379 h 6685076"/>
              <a:gd name="connsiteX635" fmla="*/ 5270337 w 8170456"/>
              <a:gd name="connsiteY635" fmla="*/ 629604 h 6685076"/>
              <a:gd name="connsiteX636" fmla="*/ 5272431 w 8170456"/>
              <a:gd name="connsiteY636" fmla="*/ 632074 h 6685076"/>
              <a:gd name="connsiteX637" fmla="*/ 5281069 w 8170456"/>
              <a:gd name="connsiteY637" fmla="*/ 641504 h 6685076"/>
              <a:gd name="connsiteX638" fmla="*/ 5284153 w 8170456"/>
              <a:gd name="connsiteY638" fmla="*/ 640101 h 6685076"/>
              <a:gd name="connsiteX639" fmla="*/ 5317089 w 8170456"/>
              <a:gd name="connsiteY639" fmla="*/ 624061 h 6685076"/>
              <a:gd name="connsiteX640" fmla="*/ 5317016 w 8170456"/>
              <a:gd name="connsiteY640" fmla="*/ 602256 h 6685076"/>
              <a:gd name="connsiteX641" fmla="*/ 5315155 w 8170456"/>
              <a:gd name="connsiteY641" fmla="*/ 588188 h 6685076"/>
              <a:gd name="connsiteX642" fmla="*/ 6007929 w 8170456"/>
              <a:gd name="connsiteY642" fmla="*/ 644162 h 6685076"/>
              <a:gd name="connsiteX643" fmla="*/ 5998399 w 8170456"/>
              <a:gd name="connsiteY643" fmla="*/ 649912 h 6685076"/>
              <a:gd name="connsiteX644" fmla="*/ 5985123 w 8170456"/>
              <a:gd name="connsiteY644" fmla="*/ 657811 h 6685076"/>
              <a:gd name="connsiteX645" fmla="*/ 5985208 w 8170456"/>
              <a:gd name="connsiteY645" fmla="*/ 654257 h 6685076"/>
              <a:gd name="connsiteX646" fmla="*/ 5992369 w 8170456"/>
              <a:gd name="connsiteY646" fmla="*/ 651024 h 6685076"/>
              <a:gd name="connsiteX647" fmla="*/ 6007929 w 8170456"/>
              <a:gd name="connsiteY647" fmla="*/ 644162 h 6685076"/>
              <a:gd name="connsiteX648" fmla="*/ 6063667 w 8170456"/>
              <a:gd name="connsiteY648" fmla="*/ 610497 h 6685076"/>
              <a:gd name="connsiteX649" fmla="*/ 6063590 w 8170456"/>
              <a:gd name="connsiteY649" fmla="*/ 611089 h 6685076"/>
              <a:gd name="connsiteX650" fmla="*/ 6045960 w 8170456"/>
              <a:gd name="connsiteY650" fmla="*/ 624671 h 6685076"/>
              <a:gd name="connsiteX651" fmla="*/ 6054667 w 8170456"/>
              <a:gd name="connsiteY651" fmla="*/ 624126 h 6685076"/>
              <a:gd name="connsiteX652" fmla="*/ 6011059 w 8170456"/>
              <a:gd name="connsiteY652" fmla="*/ 642781 h 6685076"/>
              <a:gd name="connsiteX653" fmla="*/ 6007929 w 8170456"/>
              <a:gd name="connsiteY653" fmla="*/ 644162 h 6685076"/>
              <a:gd name="connsiteX654" fmla="*/ 6025180 w 8170456"/>
              <a:gd name="connsiteY654" fmla="*/ 633752 h 6685076"/>
              <a:gd name="connsiteX655" fmla="*/ 6063667 w 8170456"/>
              <a:gd name="connsiteY655" fmla="*/ 610497 h 6685076"/>
              <a:gd name="connsiteX656" fmla="*/ 5657130 w 8170456"/>
              <a:gd name="connsiteY656" fmla="*/ 550065 h 6685076"/>
              <a:gd name="connsiteX657" fmla="*/ 5651627 w 8170456"/>
              <a:gd name="connsiteY657" fmla="*/ 556813 h 6685076"/>
              <a:gd name="connsiteX658" fmla="*/ 5651352 w 8170456"/>
              <a:gd name="connsiteY658" fmla="*/ 557137 h 6685076"/>
              <a:gd name="connsiteX659" fmla="*/ 5656199 w 8170456"/>
              <a:gd name="connsiteY659" fmla="*/ 551143 h 6685076"/>
              <a:gd name="connsiteX660" fmla="*/ 5657130 w 8170456"/>
              <a:gd name="connsiteY660" fmla="*/ 550065 h 6685076"/>
              <a:gd name="connsiteX661" fmla="*/ 6236711 w 8170456"/>
              <a:gd name="connsiteY661" fmla="*/ 612717 h 6685076"/>
              <a:gd name="connsiteX662" fmla="*/ 6224323 w 8170456"/>
              <a:gd name="connsiteY662" fmla="*/ 616545 h 6685076"/>
              <a:gd name="connsiteX663" fmla="*/ 6226446 w 8170456"/>
              <a:gd name="connsiteY663" fmla="*/ 613361 h 6685076"/>
              <a:gd name="connsiteX664" fmla="*/ 6236711 w 8170456"/>
              <a:gd name="connsiteY664" fmla="*/ 612717 h 6685076"/>
              <a:gd name="connsiteX665" fmla="*/ 6239230 w 8170456"/>
              <a:gd name="connsiteY665" fmla="*/ 594145 h 6685076"/>
              <a:gd name="connsiteX666" fmla="*/ 6227306 w 8170456"/>
              <a:gd name="connsiteY666" fmla="*/ 612069 h 6685076"/>
              <a:gd name="connsiteX667" fmla="*/ 6226446 w 8170456"/>
              <a:gd name="connsiteY667" fmla="*/ 613361 h 6685076"/>
              <a:gd name="connsiteX668" fmla="*/ 6054667 w 8170456"/>
              <a:gd name="connsiteY668" fmla="*/ 624126 h 6685076"/>
              <a:gd name="connsiteX669" fmla="*/ 6068713 w 8170456"/>
              <a:gd name="connsiteY669" fmla="*/ 618116 h 6685076"/>
              <a:gd name="connsiteX670" fmla="*/ 6164945 w 8170456"/>
              <a:gd name="connsiteY670" fmla="*/ 584070 h 6685076"/>
              <a:gd name="connsiteX671" fmla="*/ 6239230 w 8170456"/>
              <a:gd name="connsiteY671" fmla="*/ 594145 h 6685076"/>
              <a:gd name="connsiteX672" fmla="*/ 5512819 w 8170456"/>
              <a:gd name="connsiteY672" fmla="*/ 398111 h 6685076"/>
              <a:gd name="connsiteX673" fmla="*/ 5511684 w 8170456"/>
              <a:gd name="connsiteY673" fmla="*/ 400356 h 6685076"/>
              <a:gd name="connsiteX674" fmla="*/ 5464272 w 8170456"/>
              <a:gd name="connsiteY674" fmla="*/ 451208 h 6685076"/>
              <a:gd name="connsiteX675" fmla="*/ 5444980 w 8170456"/>
              <a:gd name="connsiteY675" fmla="*/ 472927 h 6685076"/>
              <a:gd name="connsiteX676" fmla="*/ 5436222 w 8170456"/>
              <a:gd name="connsiteY676" fmla="*/ 483330 h 6685076"/>
              <a:gd name="connsiteX677" fmla="*/ 5438980 w 8170456"/>
              <a:gd name="connsiteY677" fmla="*/ 479254 h 6685076"/>
              <a:gd name="connsiteX678" fmla="*/ 5453726 w 8170456"/>
              <a:gd name="connsiteY678" fmla="*/ 459234 h 6685076"/>
              <a:gd name="connsiteX679" fmla="*/ 5508970 w 8170456"/>
              <a:gd name="connsiteY679" fmla="*/ 400532 h 6685076"/>
              <a:gd name="connsiteX680" fmla="*/ 5512819 w 8170456"/>
              <a:gd name="connsiteY680" fmla="*/ 398111 h 6685076"/>
              <a:gd name="connsiteX681" fmla="*/ 5328247 w 8170456"/>
              <a:gd name="connsiteY681" fmla="*/ 351004 h 6685076"/>
              <a:gd name="connsiteX682" fmla="*/ 5317481 w 8170456"/>
              <a:gd name="connsiteY682" fmla="*/ 417820 h 6685076"/>
              <a:gd name="connsiteX683" fmla="*/ 5313345 w 8170456"/>
              <a:gd name="connsiteY683" fmla="*/ 448418 h 6685076"/>
              <a:gd name="connsiteX684" fmla="*/ 5294610 w 8170456"/>
              <a:gd name="connsiteY684" fmla="*/ 447109 h 6685076"/>
              <a:gd name="connsiteX685" fmla="*/ 5325776 w 8170456"/>
              <a:gd name="connsiteY685" fmla="*/ 356771 h 6685076"/>
              <a:gd name="connsiteX686" fmla="*/ 5328247 w 8170456"/>
              <a:gd name="connsiteY686" fmla="*/ 351004 h 6685076"/>
              <a:gd name="connsiteX687" fmla="*/ 5682418 w 8170456"/>
              <a:gd name="connsiteY687" fmla="*/ 402029 h 6685076"/>
              <a:gd name="connsiteX688" fmla="*/ 5697204 w 8170456"/>
              <a:gd name="connsiteY688" fmla="*/ 407150 h 6685076"/>
              <a:gd name="connsiteX689" fmla="*/ 5666037 w 8170456"/>
              <a:gd name="connsiteY689" fmla="*/ 497488 h 6685076"/>
              <a:gd name="connsiteX690" fmla="*/ 5705700 w 8170456"/>
              <a:gd name="connsiteY690" fmla="*/ 483954 h 6685076"/>
              <a:gd name="connsiteX691" fmla="*/ 5671545 w 8170456"/>
              <a:gd name="connsiteY691" fmla="*/ 526604 h 6685076"/>
              <a:gd name="connsiteX692" fmla="*/ 5645004 w 8170456"/>
              <a:gd name="connsiteY692" fmla="*/ 564615 h 6685076"/>
              <a:gd name="connsiteX693" fmla="*/ 5651352 w 8170456"/>
              <a:gd name="connsiteY693" fmla="*/ 557137 h 6685076"/>
              <a:gd name="connsiteX694" fmla="*/ 5643520 w 8170456"/>
              <a:gd name="connsiteY694" fmla="*/ 566823 h 6685076"/>
              <a:gd name="connsiteX695" fmla="*/ 5613781 w 8170456"/>
              <a:gd name="connsiteY695" fmla="*/ 603878 h 6685076"/>
              <a:gd name="connsiteX696" fmla="*/ 5737804 w 8170456"/>
              <a:gd name="connsiteY696" fmla="*/ 526134 h 6685076"/>
              <a:gd name="connsiteX697" fmla="*/ 5830192 w 8170456"/>
              <a:gd name="connsiteY697" fmla="*/ 472471 h 6685076"/>
              <a:gd name="connsiteX698" fmla="*/ 5796038 w 8170456"/>
              <a:gd name="connsiteY698" fmla="*/ 515120 h 6685076"/>
              <a:gd name="connsiteX699" fmla="*/ 5706638 w 8170456"/>
              <a:gd name="connsiteY699" fmla="*/ 616472 h 6685076"/>
              <a:gd name="connsiteX700" fmla="*/ 5872841 w 8170456"/>
              <a:gd name="connsiteY700" fmla="*/ 506625 h 6685076"/>
              <a:gd name="connsiteX701" fmla="*/ 5944137 w 8170456"/>
              <a:gd name="connsiteY701" fmla="*/ 469012 h 6685076"/>
              <a:gd name="connsiteX702" fmla="*/ 5909984 w 8170456"/>
              <a:gd name="connsiteY702" fmla="*/ 511662 h 6685076"/>
              <a:gd name="connsiteX703" fmla="*/ 5841675 w 8170456"/>
              <a:gd name="connsiteY703" fmla="*/ 596963 h 6685076"/>
              <a:gd name="connsiteX704" fmla="*/ 5934063 w 8170456"/>
              <a:gd name="connsiteY704" fmla="*/ 543298 h 6685076"/>
              <a:gd name="connsiteX705" fmla="*/ 5878818 w 8170456"/>
              <a:gd name="connsiteY705" fmla="*/ 602000 h 6685076"/>
              <a:gd name="connsiteX706" fmla="*/ 5915961 w 8170456"/>
              <a:gd name="connsiteY706" fmla="*/ 607038 h 6685076"/>
              <a:gd name="connsiteX707" fmla="*/ 5845133 w 8170456"/>
              <a:gd name="connsiteY707" fmla="*/ 710910 h 6685076"/>
              <a:gd name="connsiteX708" fmla="*/ 5821524 w 8170456"/>
              <a:gd name="connsiteY708" fmla="*/ 745533 h 6685076"/>
              <a:gd name="connsiteX709" fmla="*/ 5964118 w 8170456"/>
              <a:gd name="connsiteY709" fmla="*/ 670309 h 6685076"/>
              <a:gd name="connsiteX710" fmla="*/ 5985123 w 8170456"/>
              <a:gd name="connsiteY710" fmla="*/ 657811 h 6685076"/>
              <a:gd name="connsiteX711" fmla="*/ 5985112 w 8170456"/>
              <a:gd name="connsiteY711" fmla="*/ 658276 h 6685076"/>
              <a:gd name="connsiteX712" fmla="*/ 6032896 w 8170456"/>
              <a:gd name="connsiteY712" fmla="*/ 651268 h 6685076"/>
              <a:gd name="connsiteX713" fmla="*/ 6072557 w 8170456"/>
              <a:gd name="connsiteY713" fmla="*/ 637735 h 6685076"/>
              <a:gd name="connsiteX714" fmla="*/ 6167933 w 8170456"/>
              <a:gd name="connsiteY714" fmla="*/ 631758 h 6685076"/>
              <a:gd name="connsiteX715" fmla="*/ 6202544 w 8170456"/>
              <a:gd name="connsiteY715" fmla="*/ 623274 h 6685076"/>
              <a:gd name="connsiteX716" fmla="*/ 6224323 w 8170456"/>
              <a:gd name="connsiteY716" fmla="*/ 616545 h 6685076"/>
              <a:gd name="connsiteX717" fmla="*/ 6219561 w 8170456"/>
              <a:gd name="connsiteY717" fmla="*/ 623689 h 6685076"/>
              <a:gd name="connsiteX718" fmla="*/ 6136298 w 8170456"/>
              <a:gd name="connsiteY718" fmla="*/ 655836 h 6685076"/>
              <a:gd name="connsiteX719" fmla="*/ 6096636 w 8170456"/>
              <a:gd name="connsiteY719" fmla="*/ 669370 h 6685076"/>
              <a:gd name="connsiteX720" fmla="*/ 6056975 w 8170456"/>
              <a:gd name="connsiteY720" fmla="*/ 682904 h 6685076"/>
              <a:gd name="connsiteX721" fmla="*/ 6102144 w 8170456"/>
              <a:gd name="connsiteY721" fmla="*/ 698487 h 6685076"/>
              <a:gd name="connsiteX722" fmla="*/ 6171392 w 8170456"/>
              <a:gd name="connsiteY722" fmla="*/ 745705 h 6685076"/>
              <a:gd name="connsiteX723" fmla="*/ 6131730 w 8170456"/>
              <a:gd name="connsiteY723" fmla="*/ 759239 h 6685076"/>
              <a:gd name="connsiteX724" fmla="*/ 6084042 w 8170456"/>
              <a:gd name="connsiteY724" fmla="*/ 762227 h 6685076"/>
              <a:gd name="connsiteX725" fmla="*/ 6129211 w 8170456"/>
              <a:gd name="connsiteY725" fmla="*/ 777810 h 6685076"/>
              <a:gd name="connsiteX726" fmla="*/ 6171861 w 8170456"/>
              <a:gd name="connsiteY726" fmla="*/ 811964 h 6685076"/>
              <a:gd name="connsiteX727" fmla="*/ 6206484 w 8170456"/>
              <a:gd name="connsiteY727" fmla="*/ 835573 h 6685076"/>
              <a:gd name="connsiteX728" fmla="*/ 6161315 w 8170456"/>
              <a:gd name="connsiteY728" fmla="*/ 819990 h 6685076"/>
              <a:gd name="connsiteX729" fmla="*/ 6124173 w 8170456"/>
              <a:gd name="connsiteY729" fmla="*/ 814952 h 6685076"/>
              <a:gd name="connsiteX730" fmla="*/ 6119135 w 8170456"/>
              <a:gd name="connsiteY730" fmla="*/ 852095 h 6685076"/>
              <a:gd name="connsiteX731" fmla="*/ 6153758 w 8170456"/>
              <a:gd name="connsiteY731" fmla="*/ 875704 h 6685076"/>
              <a:gd name="connsiteX732" fmla="*/ 6114098 w 8170456"/>
              <a:gd name="connsiteY732" fmla="*/ 889238 h 6685076"/>
              <a:gd name="connsiteX733" fmla="*/ 6148721 w 8170456"/>
              <a:gd name="connsiteY733" fmla="*/ 912847 h 6685076"/>
              <a:gd name="connsiteX734" fmla="*/ 6109059 w 8170456"/>
              <a:gd name="connsiteY734" fmla="*/ 926380 h 6685076"/>
              <a:gd name="connsiteX735" fmla="*/ 6104021 w 8170456"/>
              <a:gd name="connsiteY735" fmla="*/ 963523 h 6685076"/>
              <a:gd name="connsiteX736" fmla="*/ 6191840 w 8170456"/>
              <a:gd name="connsiteY736" fmla="*/ 1013260 h 6685076"/>
              <a:gd name="connsiteX737" fmla="*/ 6226465 w 8170456"/>
              <a:gd name="connsiteY737" fmla="*/ 1036870 h 6685076"/>
              <a:gd name="connsiteX738" fmla="*/ 6178776 w 8170456"/>
              <a:gd name="connsiteY738" fmla="*/ 1039858 h 6685076"/>
              <a:gd name="connsiteX739" fmla="*/ 6173738 w 8170456"/>
              <a:gd name="connsiteY739" fmla="*/ 1077001 h 6685076"/>
              <a:gd name="connsiteX740" fmla="*/ 6194636 w 8170456"/>
              <a:gd name="connsiteY740" fmla="*/ 1118778 h 6685076"/>
              <a:gd name="connsiteX741" fmla="*/ 6212327 w 8170456"/>
              <a:gd name="connsiteY741" fmla="*/ 1147426 h 6685076"/>
              <a:gd name="connsiteX742" fmla="*/ 6249002 w 8170456"/>
              <a:gd name="connsiteY742" fmla="*/ 1123547 h 6685076"/>
              <a:gd name="connsiteX743" fmla="*/ 6251518 w 8170456"/>
              <a:gd name="connsiteY743" fmla="*/ 1121801 h 6685076"/>
              <a:gd name="connsiteX744" fmla="*/ 6202575 w 8170456"/>
              <a:gd name="connsiteY744" fmla="*/ 1063380 h 6685076"/>
              <a:gd name="connsiteX745" fmla="*/ 6240824 w 8170456"/>
              <a:gd name="connsiteY745" fmla="*/ 1099531 h 6685076"/>
              <a:gd name="connsiteX746" fmla="*/ 6259212 w 8170456"/>
              <a:gd name="connsiteY746" fmla="*/ 1116464 h 6685076"/>
              <a:gd name="connsiteX747" fmla="*/ 6284321 w 8170456"/>
              <a:gd name="connsiteY747" fmla="*/ 1099047 h 6685076"/>
              <a:gd name="connsiteX748" fmla="*/ 6236729 w 8170456"/>
              <a:gd name="connsiteY748" fmla="*/ 1020730 h 6685076"/>
              <a:gd name="connsiteX749" fmla="*/ 6295432 w 8170456"/>
              <a:gd name="connsiteY749" fmla="*/ 1075974 h 6685076"/>
              <a:gd name="connsiteX750" fmla="*/ 6249793 w 8170456"/>
              <a:gd name="connsiteY750" fmla="*/ 994132 h 6685076"/>
              <a:gd name="connsiteX751" fmla="*/ 6261871 w 8170456"/>
              <a:gd name="connsiteY751" fmla="*/ 949209 h 6685076"/>
              <a:gd name="connsiteX752" fmla="*/ 6308952 w 8170456"/>
              <a:gd name="connsiteY752" fmla="*/ 1028588 h 6685076"/>
              <a:gd name="connsiteX753" fmla="*/ 6337084 w 8170456"/>
              <a:gd name="connsiteY753" fmla="*/ 1062445 h 6685076"/>
              <a:gd name="connsiteX754" fmla="*/ 6341799 w 8170456"/>
              <a:gd name="connsiteY754" fmla="*/ 1059174 h 6685076"/>
              <a:gd name="connsiteX755" fmla="*/ 6380084 w 8170456"/>
              <a:gd name="connsiteY755" fmla="*/ 1037825 h 6685076"/>
              <a:gd name="connsiteX756" fmla="*/ 6374370 w 8170456"/>
              <a:gd name="connsiteY756" fmla="*/ 1023263 h 6685076"/>
              <a:gd name="connsiteX757" fmla="*/ 6355714 w 8170456"/>
              <a:gd name="connsiteY757" fmla="*/ 980129 h 6685076"/>
              <a:gd name="connsiteX758" fmla="*/ 6398364 w 8170456"/>
              <a:gd name="connsiteY758" fmla="*/ 1014284 h 6685076"/>
              <a:gd name="connsiteX759" fmla="*/ 6406045 w 8170456"/>
              <a:gd name="connsiteY759" fmla="*/ 1023348 h 6685076"/>
              <a:gd name="connsiteX760" fmla="*/ 6423641 w 8170456"/>
              <a:gd name="connsiteY760" fmla="*/ 1013536 h 6685076"/>
              <a:gd name="connsiteX761" fmla="*/ 6464949 w 8170456"/>
              <a:gd name="connsiteY761" fmla="*/ 991085 h 6685076"/>
              <a:gd name="connsiteX762" fmla="*/ 6469633 w 8170456"/>
              <a:gd name="connsiteY762" fmla="*/ 988659 h 6685076"/>
              <a:gd name="connsiteX763" fmla="*/ 6461635 w 8170456"/>
              <a:gd name="connsiteY763" fmla="*/ 966127 h 6685076"/>
              <a:gd name="connsiteX764" fmla="*/ 6474230 w 8170456"/>
              <a:gd name="connsiteY764" fmla="*/ 873270 h 6685076"/>
              <a:gd name="connsiteX765" fmla="*/ 6474393 w 8170456"/>
              <a:gd name="connsiteY765" fmla="*/ 872059 h 6685076"/>
              <a:gd name="connsiteX766" fmla="*/ 6480710 w 8170456"/>
              <a:gd name="connsiteY766" fmla="*/ 872500 h 6685076"/>
              <a:gd name="connsiteX767" fmla="*/ 6503345 w 8170456"/>
              <a:gd name="connsiteY767" fmla="*/ 867762 h 6685076"/>
              <a:gd name="connsiteX768" fmla="*/ 6532463 w 8170456"/>
              <a:gd name="connsiteY768" fmla="*/ 862255 h 6685076"/>
              <a:gd name="connsiteX769" fmla="*/ 6527424 w 8170456"/>
              <a:gd name="connsiteY769" fmla="*/ 899398 h 6685076"/>
              <a:gd name="connsiteX770" fmla="*/ 6577631 w 8170456"/>
              <a:gd name="connsiteY770" fmla="*/ 877838 h 6685076"/>
              <a:gd name="connsiteX771" fmla="*/ 6698220 w 8170456"/>
              <a:gd name="connsiteY771" fmla="*/ 389880 h 6685076"/>
              <a:gd name="connsiteX772" fmla="*/ 6593253 w 8170456"/>
              <a:gd name="connsiteY772" fmla="*/ 911743 h 6685076"/>
              <a:gd name="connsiteX773" fmla="*/ 6597270 w 8170456"/>
              <a:gd name="connsiteY773" fmla="*/ 906972 h 6685076"/>
              <a:gd name="connsiteX774" fmla="*/ 6584616 w 8170456"/>
              <a:gd name="connsiteY774" fmla="*/ 925677 h 6685076"/>
              <a:gd name="connsiteX775" fmla="*/ 6567556 w 8170456"/>
              <a:gd name="connsiteY775" fmla="*/ 952124 h 6685076"/>
              <a:gd name="connsiteX776" fmla="*/ 6607218 w 8170456"/>
              <a:gd name="connsiteY776" fmla="*/ 938590 h 6685076"/>
              <a:gd name="connsiteX777" fmla="*/ 6678514 w 8170456"/>
              <a:gd name="connsiteY777" fmla="*/ 900978 h 6685076"/>
              <a:gd name="connsiteX778" fmla="*/ 6631296 w 8170456"/>
              <a:gd name="connsiteY778" fmla="*/ 970225 h 6685076"/>
              <a:gd name="connsiteX779" fmla="*/ 6786954 w 8170456"/>
              <a:gd name="connsiteY779" fmla="*/ 868404 h 6685076"/>
              <a:gd name="connsiteX780" fmla="*/ 6858252 w 8170456"/>
              <a:gd name="connsiteY780" fmla="*/ 830792 h 6685076"/>
              <a:gd name="connsiteX781" fmla="*/ 6827085 w 8170456"/>
              <a:gd name="connsiteY781" fmla="*/ 921129 h 6685076"/>
              <a:gd name="connsiteX782" fmla="*/ 6866748 w 8170456"/>
              <a:gd name="connsiteY782" fmla="*/ 907596 h 6685076"/>
              <a:gd name="connsiteX783" fmla="*/ 6832592 w 8170456"/>
              <a:gd name="connsiteY783" fmla="*/ 950246 h 6685076"/>
              <a:gd name="connsiteX784" fmla="*/ 6806052 w 8170456"/>
              <a:gd name="connsiteY784" fmla="*/ 988257 h 6685076"/>
              <a:gd name="connsiteX785" fmla="*/ 6812400 w 8170456"/>
              <a:gd name="connsiteY785" fmla="*/ 980779 h 6685076"/>
              <a:gd name="connsiteX786" fmla="*/ 6804568 w 8170456"/>
              <a:gd name="connsiteY786" fmla="*/ 990465 h 6685076"/>
              <a:gd name="connsiteX787" fmla="*/ 6774829 w 8170456"/>
              <a:gd name="connsiteY787" fmla="*/ 1027519 h 6685076"/>
              <a:gd name="connsiteX788" fmla="*/ 6898852 w 8170456"/>
              <a:gd name="connsiteY788" fmla="*/ 949776 h 6685076"/>
              <a:gd name="connsiteX789" fmla="*/ 6991240 w 8170456"/>
              <a:gd name="connsiteY789" fmla="*/ 896112 h 6685076"/>
              <a:gd name="connsiteX790" fmla="*/ 6957086 w 8170456"/>
              <a:gd name="connsiteY790" fmla="*/ 938762 h 6685076"/>
              <a:gd name="connsiteX791" fmla="*/ 6867686 w 8170456"/>
              <a:gd name="connsiteY791" fmla="*/ 1040114 h 6685076"/>
              <a:gd name="connsiteX792" fmla="*/ 7033889 w 8170456"/>
              <a:gd name="connsiteY792" fmla="*/ 930266 h 6685076"/>
              <a:gd name="connsiteX793" fmla="*/ 7105186 w 8170456"/>
              <a:gd name="connsiteY793" fmla="*/ 892654 h 6685076"/>
              <a:gd name="connsiteX794" fmla="*/ 7071032 w 8170456"/>
              <a:gd name="connsiteY794" fmla="*/ 935304 h 6685076"/>
              <a:gd name="connsiteX795" fmla="*/ 7002723 w 8170456"/>
              <a:gd name="connsiteY795" fmla="*/ 1020604 h 6685076"/>
              <a:gd name="connsiteX796" fmla="*/ 7095111 w 8170456"/>
              <a:gd name="connsiteY796" fmla="*/ 966939 h 6685076"/>
              <a:gd name="connsiteX797" fmla="*/ 7039867 w 8170456"/>
              <a:gd name="connsiteY797" fmla="*/ 1025641 h 6685076"/>
              <a:gd name="connsiteX798" fmla="*/ 7077009 w 8170456"/>
              <a:gd name="connsiteY798" fmla="*/ 1030680 h 6685076"/>
              <a:gd name="connsiteX799" fmla="*/ 7006181 w 8170456"/>
              <a:gd name="connsiteY799" fmla="*/ 1134551 h 6685076"/>
              <a:gd name="connsiteX800" fmla="*/ 6982572 w 8170456"/>
              <a:gd name="connsiteY800" fmla="*/ 1169174 h 6685076"/>
              <a:gd name="connsiteX801" fmla="*/ 7125166 w 8170456"/>
              <a:gd name="connsiteY801" fmla="*/ 1093951 h 6685076"/>
              <a:gd name="connsiteX802" fmla="*/ 7146172 w 8170456"/>
              <a:gd name="connsiteY802" fmla="*/ 1081453 h 6685076"/>
              <a:gd name="connsiteX803" fmla="*/ 7146161 w 8170456"/>
              <a:gd name="connsiteY803" fmla="*/ 1081917 h 6685076"/>
              <a:gd name="connsiteX804" fmla="*/ 7193944 w 8170456"/>
              <a:gd name="connsiteY804" fmla="*/ 1074910 h 6685076"/>
              <a:gd name="connsiteX805" fmla="*/ 7233605 w 8170456"/>
              <a:gd name="connsiteY805" fmla="*/ 1061376 h 6685076"/>
              <a:gd name="connsiteX806" fmla="*/ 7328982 w 8170456"/>
              <a:gd name="connsiteY806" fmla="*/ 1055400 h 6685076"/>
              <a:gd name="connsiteX807" fmla="*/ 7363592 w 8170456"/>
              <a:gd name="connsiteY807" fmla="*/ 1046916 h 6685076"/>
              <a:gd name="connsiteX808" fmla="*/ 7385371 w 8170456"/>
              <a:gd name="connsiteY808" fmla="*/ 1040186 h 6685076"/>
              <a:gd name="connsiteX809" fmla="*/ 7380610 w 8170456"/>
              <a:gd name="connsiteY809" fmla="*/ 1047331 h 6685076"/>
              <a:gd name="connsiteX810" fmla="*/ 7297346 w 8170456"/>
              <a:gd name="connsiteY810" fmla="*/ 1079478 h 6685076"/>
              <a:gd name="connsiteX811" fmla="*/ 7257684 w 8170456"/>
              <a:gd name="connsiteY811" fmla="*/ 1093012 h 6685076"/>
              <a:gd name="connsiteX812" fmla="*/ 7218024 w 8170456"/>
              <a:gd name="connsiteY812" fmla="*/ 1106545 h 6685076"/>
              <a:gd name="connsiteX813" fmla="*/ 7263192 w 8170456"/>
              <a:gd name="connsiteY813" fmla="*/ 1122128 h 6685076"/>
              <a:gd name="connsiteX814" fmla="*/ 7332440 w 8170456"/>
              <a:gd name="connsiteY814" fmla="*/ 1169346 h 6685076"/>
              <a:gd name="connsiteX815" fmla="*/ 7292778 w 8170456"/>
              <a:gd name="connsiteY815" fmla="*/ 1182880 h 6685076"/>
              <a:gd name="connsiteX816" fmla="*/ 7245091 w 8170456"/>
              <a:gd name="connsiteY816" fmla="*/ 1185868 h 6685076"/>
              <a:gd name="connsiteX817" fmla="*/ 7290259 w 8170456"/>
              <a:gd name="connsiteY817" fmla="*/ 1201451 h 6685076"/>
              <a:gd name="connsiteX818" fmla="*/ 7332909 w 8170456"/>
              <a:gd name="connsiteY818" fmla="*/ 1235606 h 6685076"/>
              <a:gd name="connsiteX819" fmla="*/ 7367532 w 8170456"/>
              <a:gd name="connsiteY819" fmla="*/ 1259215 h 6685076"/>
              <a:gd name="connsiteX820" fmla="*/ 7322364 w 8170456"/>
              <a:gd name="connsiteY820" fmla="*/ 1243632 h 6685076"/>
              <a:gd name="connsiteX821" fmla="*/ 7285221 w 8170456"/>
              <a:gd name="connsiteY821" fmla="*/ 1238593 h 6685076"/>
              <a:gd name="connsiteX822" fmla="*/ 7280183 w 8170456"/>
              <a:gd name="connsiteY822" fmla="*/ 1275737 h 6685076"/>
              <a:gd name="connsiteX823" fmla="*/ 7314806 w 8170456"/>
              <a:gd name="connsiteY823" fmla="*/ 1299346 h 6685076"/>
              <a:gd name="connsiteX824" fmla="*/ 7275146 w 8170456"/>
              <a:gd name="connsiteY824" fmla="*/ 1312879 h 6685076"/>
              <a:gd name="connsiteX825" fmla="*/ 7309769 w 8170456"/>
              <a:gd name="connsiteY825" fmla="*/ 1336489 h 6685076"/>
              <a:gd name="connsiteX826" fmla="*/ 7270107 w 8170456"/>
              <a:gd name="connsiteY826" fmla="*/ 1350022 h 6685076"/>
              <a:gd name="connsiteX827" fmla="*/ 7265069 w 8170456"/>
              <a:gd name="connsiteY827" fmla="*/ 1387165 h 6685076"/>
              <a:gd name="connsiteX828" fmla="*/ 7352888 w 8170456"/>
              <a:gd name="connsiteY828" fmla="*/ 1436902 h 6685076"/>
              <a:gd name="connsiteX829" fmla="*/ 7387513 w 8170456"/>
              <a:gd name="connsiteY829" fmla="*/ 1460512 h 6685076"/>
              <a:gd name="connsiteX830" fmla="*/ 7339823 w 8170456"/>
              <a:gd name="connsiteY830" fmla="*/ 1463500 h 6685076"/>
              <a:gd name="connsiteX831" fmla="*/ 7334786 w 8170456"/>
              <a:gd name="connsiteY831" fmla="*/ 1500643 h 6685076"/>
              <a:gd name="connsiteX832" fmla="*/ 7380425 w 8170456"/>
              <a:gd name="connsiteY832" fmla="*/ 1582485 h 6685076"/>
              <a:gd name="connsiteX833" fmla="*/ 7332737 w 8170456"/>
              <a:gd name="connsiteY833" fmla="*/ 1585473 h 6685076"/>
              <a:gd name="connsiteX834" fmla="*/ 7311646 w 8170456"/>
              <a:gd name="connsiteY834" fmla="*/ 1601525 h 6685076"/>
              <a:gd name="connsiteX835" fmla="*/ 7263958 w 8170456"/>
              <a:gd name="connsiteY835" fmla="*/ 1604514 h 6685076"/>
              <a:gd name="connsiteX836" fmla="*/ 7277492 w 8170456"/>
              <a:gd name="connsiteY836" fmla="*/ 1644176 h 6685076"/>
              <a:gd name="connsiteX837" fmla="*/ 7320243 w 8170456"/>
              <a:gd name="connsiteY837" fmla="*/ 1720838 h 6685076"/>
              <a:gd name="connsiteX838" fmla="*/ 7335662 w 8170456"/>
              <a:gd name="connsiteY838" fmla="*/ 1713928 h 6685076"/>
              <a:gd name="connsiteX839" fmla="*/ 7372164 w 8170456"/>
              <a:gd name="connsiteY839" fmla="*/ 1698367 h 6685076"/>
              <a:gd name="connsiteX840" fmla="*/ 7300593 w 8170456"/>
              <a:gd name="connsiteY840" fmla="*/ 1758023 h 6685076"/>
              <a:gd name="connsiteX841" fmla="*/ 7263452 w 8170456"/>
              <a:gd name="connsiteY841" fmla="*/ 1792555 h 6685076"/>
              <a:gd name="connsiteX842" fmla="*/ 7270841 w 8170456"/>
              <a:gd name="connsiteY842" fmla="*/ 1808373 h 6685076"/>
              <a:gd name="connsiteX843" fmla="*/ 7272220 w 8170456"/>
              <a:gd name="connsiteY843" fmla="*/ 1807745 h 6685076"/>
              <a:gd name="connsiteX844" fmla="*/ 7332972 w 8170456"/>
              <a:gd name="connsiteY844" fmla="*/ 1778159 h 6685076"/>
              <a:gd name="connsiteX845" fmla="*/ 7287617 w 8170456"/>
              <a:gd name="connsiteY845" fmla="*/ 1827792 h 6685076"/>
              <a:gd name="connsiteX846" fmla="*/ 7280388 w 8170456"/>
              <a:gd name="connsiteY846" fmla="*/ 1834334 h 6685076"/>
              <a:gd name="connsiteX847" fmla="*/ 7286927 w 8170456"/>
              <a:gd name="connsiteY847" fmla="*/ 1853498 h 6685076"/>
              <a:gd name="connsiteX848" fmla="*/ 7327673 w 8170456"/>
              <a:gd name="connsiteY848" fmla="*/ 1882316 h 6685076"/>
              <a:gd name="connsiteX849" fmla="*/ 7341699 w 8170456"/>
              <a:gd name="connsiteY849" fmla="*/ 1900110 h 6685076"/>
              <a:gd name="connsiteX850" fmla="*/ 7355000 w 8170456"/>
              <a:gd name="connsiteY850" fmla="*/ 1894625 h 6685076"/>
              <a:gd name="connsiteX851" fmla="*/ 7487519 w 8170456"/>
              <a:gd name="connsiteY851" fmla="*/ 1893686 h 6685076"/>
              <a:gd name="connsiteX852" fmla="*/ 7384976 w 8170456"/>
              <a:gd name="connsiteY852" fmla="*/ 1949894 h 6685076"/>
              <a:gd name="connsiteX853" fmla="*/ 7359288 w 8170456"/>
              <a:gd name="connsiteY853" fmla="*/ 1962092 h 6685076"/>
              <a:gd name="connsiteX854" fmla="*/ 7326353 w 8170456"/>
              <a:gd name="connsiteY854" fmla="*/ 1966392 h 6685076"/>
              <a:gd name="connsiteX855" fmla="*/ 7266256 w 8170456"/>
              <a:gd name="connsiteY855" fmla="*/ 1989853 h 6685076"/>
              <a:gd name="connsiteX856" fmla="*/ 7256598 w 8170456"/>
              <a:gd name="connsiteY856" fmla="*/ 1995047 h 6685076"/>
              <a:gd name="connsiteX857" fmla="*/ 7259810 w 8170456"/>
              <a:gd name="connsiteY857" fmla="*/ 2002741 h 6685076"/>
              <a:gd name="connsiteX858" fmla="*/ 7271290 w 8170456"/>
              <a:gd name="connsiteY858" fmla="*/ 1998842 h 6685076"/>
              <a:gd name="connsiteX859" fmla="*/ 7294718 w 8170456"/>
              <a:gd name="connsiteY859" fmla="*/ 1990470 h 6685076"/>
              <a:gd name="connsiteX860" fmla="*/ 7344924 w 8170456"/>
              <a:gd name="connsiteY860" fmla="*/ 1968911 h 6685076"/>
              <a:gd name="connsiteX861" fmla="*/ 7359288 w 8170456"/>
              <a:gd name="connsiteY861" fmla="*/ 1962092 h 6685076"/>
              <a:gd name="connsiteX862" fmla="*/ 7371342 w 8170456"/>
              <a:gd name="connsiteY862" fmla="*/ 1960517 h 6685076"/>
              <a:gd name="connsiteX863" fmla="*/ 7458872 w 8170456"/>
              <a:gd name="connsiteY863" fmla="*/ 1965452 h 6685076"/>
              <a:gd name="connsiteX864" fmla="*/ 7498533 w 8170456"/>
              <a:gd name="connsiteY864" fmla="*/ 1951919 h 6685076"/>
              <a:gd name="connsiteX865" fmla="*/ 7474924 w 8170456"/>
              <a:gd name="connsiteY865" fmla="*/ 1986542 h 6685076"/>
              <a:gd name="connsiteX866" fmla="*/ 7382536 w 8170456"/>
              <a:gd name="connsiteY866" fmla="*/ 2040208 h 6685076"/>
              <a:gd name="connsiteX867" fmla="*/ 7354027 w 8170456"/>
              <a:gd name="connsiteY867" fmla="*/ 2049237 h 6685076"/>
              <a:gd name="connsiteX868" fmla="*/ 7353420 w 8170456"/>
              <a:gd name="connsiteY868" fmla="*/ 2045715 h 6685076"/>
              <a:gd name="connsiteX869" fmla="*/ 7313759 w 8170456"/>
              <a:gd name="connsiteY869" fmla="*/ 2059249 h 6685076"/>
              <a:gd name="connsiteX870" fmla="*/ 7290779 w 8170456"/>
              <a:gd name="connsiteY870" fmla="*/ 2056235 h 6685076"/>
              <a:gd name="connsiteX871" fmla="*/ 7282239 w 8170456"/>
              <a:gd name="connsiteY871" fmla="*/ 2054916 h 6685076"/>
              <a:gd name="connsiteX872" fmla="*/ 7286394 w 8170456"/>
              <a:gd name="connsiteY872" fmla="*/ 2064428 h 6685076"/>
              <a:gd name="connsiteX873" fmla="*/ 7334687 w 8170456"/>
              <a:gd name="connsiteY873" fmla="*/ 2055362 h 6685076"/>
              <a:gd name="connsiteX874" fmla="*/ 7354027 w 8170456"/>
              <a:gd name="connsiteY874" fmla="*/ 2049237 h 6685076"/>
              <a:gd name="connsiteX875" fmla="*/ 7354985 w 8170456"/>
              <a:gd name="connsiteY875" fmla="*/ 2054805 h 6685076"/>
              <a:gd name="connsiteX876" fmla="*/ 7329811 w 8170456"/>
              <a:gd name="connsiteY876" fmla="*/ 2080339 h 6685076"/>
              <a:gd name="connsiteX877" fmla="*/ 7298176 w 8170456"/>
              <a:gd name="connsiteY877" fmla="*/ 2104417 h 6685076"/>
              <a:gd name="connsiteX878" fmla="*/ 7293139 w 8170456"/>
              <a:gd name="connsiteY878" fmla="*/ 2141560 h 6685076"/>
              <a:gd name="connsiteX879" fmla="*/ 7264307 w 8170456"/>
              <a:gd name="connsiteY879" fmla="*/ 2160175 h 6685076"/>
              <a:gd name="connsiteX880" fmla="*/ 7251098 w 8170456"/>
              <a:gd name="connsiteY880" fmla="*/ 2162087 h 6685076"/>
              <a:gd name="connsiteX881" fmla="*/ 7260943 w 8170456"/>
              <a:gd name="connsiteY881" fmla="*/ 2174850 h 6685076"/>
              <a:gd name="connsiteX882" fmla="*/ 7262093 w 8170456"/>
              <a:gd name="connsiteY882" fmla="*/ 2176550 h 6685076"/>
              <a:gd name="connsiteX883" fmla="*/ 7277555 w 8170456"/>
              <a:gd name="connsiteY883" fmla="*/ 2186729 h 6685076"/>
              <a:gd name="connsiteX884" fmla="*/ 7370412 w 8170456"/>
              <a:gd name="connsiteY884" fmla="*/ 2199324 h 6685076"/>
              <a:gd name="connsiteX885" fmla="*/ 7346803 w 8170456"/>
              <a:gd name="connsiteY885" fmla="*/ 2233948 h 6685076"/>
              <a:gd name="connsiteX886" fmla="*/ 7349790 w 8170456"/>
              <a:gd name="connsiteY886" fmla="*/ 2281635 h 6685076"/>
              <a:gd name="connsiteX887" fmla="*/ 7419038 w 8170456"/>
              <a:gd name="connsiteY887" fmla="*/ 2328853 h 6685076"/>
              <a:gd name="connsiteX888" fmla="*/ 7453662 w 8170456"/>
              <a:gd name="connsiteY888" fmla="*/ 2352462 h 6685076"/>
              <a:gd name="connsiteX889" fmla="*/ 7411796 w 8170456"/>
              <a:gd name="connsiteY889" fmla="*/ 2364528 h 6685076"/>
              <a:gd name="connsiteX890" fmla="*/ 7404550 w 8170456"/>
              <a:gd name="connsiteY890" fmla="*/ 2372778 h 6685076"/>
              <a:gd name="connsiteX891" fmla="*/ 7424141 w 8170456"/>
              <a:gd name="connsiteY891" fmla="*/ 2366218 h 6685076"/>
              <a:gd name="connsiteX892" fmla="*/ 7436871 w 8170456"/>
              <a:gd name="connsiteY892" fmla="*/ 2363901 h 6685076"/>
              <a:gd name="connsiteX893" fmla="*/ 7511157 w 8170456"/>
              <a:gd name="connsiteY893" fmla="*/ 2373977 h 6685076"/>
              <a:gd name="connsiteX894" fmla="*/ 7499231 w 8170456"/>
              <a:gd name="connsiteY894" fmla="*/ 2391900 h 6685076"/>
              <a:gd name="connsiteX895" fmla="*/ 7498372 w 8170456"/>
              <a:gd name="connsiteY895" fmla="*/ 2393192 h 6685076"/>
              <a:gd name="connsiteX896" fmla="*/ 7405744 w 8170456"/>
              <a:gd name="connsiteY896" fmla="*/ 2398997 h 6685076"/>
              <a:gd name="connsiteX897" fmla="*/ 7405798 w 8170456"/>
              <a:gd name="connsiteY897" fmla="*/ 2399574 h 6685076"/>
              <a:gd name="connsiteX898" fmla="*/ 7417031 w 8170456"/>
              <a:gd name="connsiteY898" fmla="*/ 2413986 h 6685076"/>
              <a:gd name="connsiteX899" fmla="*/ 7439859 w 8170456"/>
              <a:gd name="connsiteY899" fmla="*/ 2411590 h 6685076"/>
              <a:gd name="connsiteX900" fmla="*/ 7474469 w 8170456"/>
              <a:gd name="connsiteY900" fmla="*/ 2403106 h 6685076"/>
              <a:gd name="connsiteX901" fmla="*/ 7496248 w 8170456"/>
              <a:gd name="connsiteY901" fmla="*/ 2396376 h 6685076"/>
              <a:gd name="connsiteX902" fmla="*/ 7491487 w 8170456"/>
              <a:gd name="connsiteY902" fmla="*/ 2403521 h 6685076"/>
              <a:gd name="connsiteX903" fmla="*/ 7448716 w 8170456"/>
              <a:gd name="connsiteY903" fmla="*/ 2423194 h 6685076"/>
              <a:gd name="connsiteX904" fmla="*/ 7430459 w 8170456"/>
              <a:gd name="connsiteY904" fmla="*/ 2428817 h 6685076"/>
              <a:gd name="connsiteX905" fmla="*/ 7449506 w 8170456"/>
              <a:gd name="connsiteY905" fmla="*/ 2444870 h 6685076"/>
              <a:gd name="connsiteX906" fmla="*/ 7467665 w 8170456"/>
              <a:gd name="connsiteY906" fmla="*/ 2458383 h 6685076"/>
              <a:gd name="connsiteX907" fmla="*/ 7507797 w 8170456"/>
              <a:gd name="connsiteY907" fmla="*/ 2511109 h 6685076"/>
              <a:gd name="connsiteX908" fmla="*/ 7542420 w 8170456"/>
              <a:gd name="connsiteY908" fmla="*/ 2534718 h 6685076"/>
              <a:gd name="connsiteX909" fmla="*/ 7494732 w 8170456"/>
              <a:gd name="connsiteY909" fmla="*/ 2537706 h 6685076"/>
              <a:gd name="connsiteX910" fmla="*/ 7457590 w 8170456"/>
              <a:gd name="connsiteY910" fmla="*/ 2532669 h 6685076"/>
              <a:gd name="connsiteX911" fmla="*/ 7460578 w 8170456"/>
              <a:gd name="connsiteY911" fmla="*/ 2580356 h 6685076"/>
              <a:gd name="connsiteX912" fmla="*/ 7476011 w 8170456"/>
              <a:gd name="connsiteY912" fmla="*/ 2600529 h 6685076"/>
              <a:gd name="connsiteX913" fmla="*/ 7458540 w 8170456"/>
              <a:gd name="connsiteY913" fmla="*/ 2598559 h 6685076"/>
              <a:gd name="connsiteX914" fmla="*/ 7469461 w 8170456"/>
              <a:gd name="connsiteY914" fmla="*/ 2603564 h 6685076"/>
              <a:gd name="connsiteX915" fmla="*/ 7478410 w 8170456"/>
              <a:gd name="connsiteY915" fmla="*/ 2615405 h 6685076"/>
              <a:gd name="connsiteX916" fmla="*/ 7433242 w 8170456"/>
              <a:gd name="connsiteY916" fmla="*/ 2599822 h 6685076"/>
              <a:gd name="connsiteX917" fmla="*/ 7396098 w 8170456"/>
              <a:gd name="connsiteY917" fmla="*/ 2594783 h 6685076"/>
              <a:gd name="connsiteX918" fmla="*/ 7393819 w 8170456"/>
              <a:gd name="connsiteY918" fmla="*/ 2603112 h 6685076"/>
              <a:gd name="connsiteX919" fmla="*/ 7402614 w 8170456"/>
              <a:gd name="connsiteY919" fmla="*/ 2619293 h 6685076"/>
              <a:gd name="connsiteX920" fmla="*/ 7458528 w 8170456"/>
              <a:gd name="connsiteY920" fmla="*/ 2665187 h 6685076"/>
              <a:gd name="connsiteX921" fmla="*/ 7527775 w 8170456"/>
              <a:gd name="connsiteY921" fmla="*/ 2712406 h 6685076"/>
              <a:gd name="connsiteX922" fmla="*/ 7525726 w 8170456"/>
              <a:gd name="connsiteY922" fmla="*/ 2797236 h 6685076"/>
              <a:gd name="connsiteX923" fmla="*/ 7555313 w 8170456"/>
              <a:gd name="connsiteY923" fmla="*/ 2857988 h 6685076"/>
              <a:gd name="connsiteX924" fmla="*/ 8131673 w 8170456"/>
              <a:gd name="connsiteY924" fmla="*/ 2679418 h 6685076"/>
              <a:gd name="connsiteX925" fmla="*/ 7448623 w 8170456"/>
              <a:gd name="connsiteY925" fmla="*/ 2862747 h 6685076"/>
              <a:gd name="connsiteX926" fmla="*/ 7466561 w 8170456"/>
              <a:gd name="connsiteY926" fmla="*/ 2898609 h 6685076"/>
              <a:gd name="connsiteX927" fmla="*/ 7491302 w 8170456"/>
              <a:gd name="connsiteY927" fmla="*/ 2938675 h 6685076"/>
              <a:gd name="connsiteX928" fmla="*/ 7443614 w 8170456"/>
              <a:gd name="connsiteY928" fmla="*/ 2941663 h 6685076"/>
              <a:gd name="connsiteX929" fmla="*/ 7422524 w 8170456"/>
              <a:gd name="connsiteY929" fmla="*/ 2957715 h 6685076"/>
              <a:gd name="connsiteX930" fmla="*/ 7374836 w 8170456"/>
              <a:gd name="connsiteY930" fmla="*/ 2960704 h 6685076"/>
              <a:gd name="connsiteX931" fmla="*/ 7388370 w 8170456"/>
              <a:gd name="connsiteY931" fmla="*/ 3000366 h 6685076"/>
              <a:gd name="connsiteX932" fmla="*/ 7431120 w 8170456"/>
              <a:gd name="connsiteY932" fmla="*/ 3077028 h 6685076"/>
              <a:gd name="connsiteX933" fmla="*/ 7446539 w 8170456"/>
              <a:gd name="connsiteY933" fmla="*/ 3070118 h 6685076"/>
              <a:gd name="connsiteX934" fmla="*/ 7483041 w 8170456"/>
              <a:gd name="connsiteY934" fmla="*/ 3054556 h 6685076"/>
              <a:gd name="connsiteX935" fmla="*/ 7411471 w 8170456"/>
              <a:gd name="connsiteY935" fmla="*/ 3114213 h 6685076"/>
              <a:gd name="connsiteX936" fmla="*/ 7374330 w 8170456"/>
              <a:gd name="connsiteY936" fmla="*/ 3148745 h 6685076"/>
              <a:gd name="connsiteX937" fmla="*/ 7381719 w 8170456"/>
              <a:gd name="connsiteY937" fmla="*/ 3164563 h 6685076"/>
              <a:gd name="connsiteX938" fmla="*/ 7383097 w 8170456"/>
              <a:gd name="connsiteY938" fmla="*/ 3163935 h 6685076"/>
              <a:gd name="connsiteX939" fmla="*/ 7443849 w 8170456"/>
              <a:gd name="connsiteY939" fmla="*/ 3134349 h 6685076"/>
              <a:gd name="connsiteX940" fmla="*/ 7398495 w 8170456"/>
              <a:gd name="connsiteY940" fmla="*/ 3183982 h 6685076"/>
              <a:gd name="connsiteX941" fmla="*/ 7391265 w 8170456"/>
              <a:gd name="connsiteY941" fmla="*/ 3190524 h 6685076"/>
              <a:gd name="connsiteX942" fmla="*/ 7397805 w 8170456"/>
              <a:gd name="connsiteY942" fmla="*/ 3209688 h 6685076"/>
              <a:gd name="connsiteX943" fmla="*/ 7438550 w 8170456"/>
              <a:gd name="connsiteY943" fmla="*/ 3238506 h 6685076"/>
              <a:gd name="connsiteX944" fmla="*/ 7452577 w 8170456"/>
              <a:gd name="connsiteY944" fmla="*/ 3256300 h 6685076"/>
              <a:gd name="connsiteX945" fmla="*/ 7465877 w 8170456"/>
              <a:gd name="connsiteY945" fmla="*/ 3250815 h 6685076"/>
              <a:gd name="connsiteX946" fmla="*/ 7598396 w 8170456"/>
              <a:gd name="connsiteY946" fmla="*/ 3249875 h 6685076"/>
              <a:gd name="connsiteX947" fmla="*/ 7495854 w 8170456"/>
              <a:gd name="connsiteY947" fmla="*/ 3306084 h 6685076"/>
              <a:gd name="connsiteX948" fmla="*/ 7470165 w 8170456"/>
              <a:gd name="connsiteY948" fmla="*/ 3318282 h 6685076"/>
              <a:gd name="connsiteX949" fmla="*/ 7437230 w 8170456"/>
              <a:gd name="connsiteY949" fmla="*/ 3322582 h 6685076"/>
              <a:gd name="connsiteX950" fmla="*/ 7377134 w 8170456"/>
              <a:gd name="connsiteY950" fmla="*/ 3346043 h 6685076"/>
              <a:gd name="connsiteX951" fmla="*/ 7367475 w 8170456"/>
              <a:gd name="connsiteY951" fmla="*/ 3351237 h 6685076"/>
              <a:gd name="connsiteX952" fmla="*/ 7370687 w 8170456"/>
              <a:gd name="connsiteY952" fmla="*/ 3358931 h 6685076"/>
              <a:gd name="connsiteX953" fmla="*/ 7382167 w 8170456"/>
              <a:gd name="connsiteY953" fmla="*/ 3355032 h 6685076"/>
              <a:gd name="connsiteX954" fmla="*/ 7405596 w 8170456"/>
              <a:gd name="connsiteY954" fmla="*/ 3346660 h 6685076"/>
              <a:gd name="connsiteX955" fmla="*/ 7455802 w 8170456"/>
              <a:gd name="connsiteY955" fmla="*/ 3325101 h 6685076"/>
              <a:gd name="connsiteX956" fmla="*/ 7470165 w 8170456"/>
              <a:gd name="connsiteY956" fmla="*/ 3318282 h 6685076"/>
              <a:gd name="connsiteX957" fmla="*/ 7482219 w 8170456"/>
              <a:gd name="connsiteY957" fmla="*/ 3316707 h 6685076"/>
              <a:gd name="connsiteX958" fmla="*/ 7569749 w 8170456"/>
              <a:gd name="connsiteY958" fmla="*/ 3321642 h 6685076"/>
              <a:gd name="connsiteX959" fmla="*/ 7609411 w 8170456"/>
              <a:gd name="connsiteY959" fmla="*/ 3308109 h 6685076"/>
              <a:gd name="connsiteX960" fmla="*/ 7585801 w 8170456"/>
              <a:gd name="connsiteY960" fmla="*/ 3342732 h 6685076"/>
              <a:gd name="connsiteX961" fmla="*/ 7493414 w 8170456"/>
              <a:gd name="connsiteY961" fmla="*/ 3396397 h 6685076"/>
              <a:gd name="connsiteX962" fmla="*/ 7464904 w 8170456"/>
              <a:gd name="connsiteY962" fmla="*/ 3405427 h 6685076"/>
              <a:gd name="connsiteX963" fmla="*/ 7464298 w 8170456"/>
              <a:gd name="connsiteY963" fmla="*/ 3401904 h 6685076"/>
              <a:gd name="connsiteX964" fmla="*/ 7424636 w 8170456"/>
              <a:gd name="connsiteY964" fmla="*/ 3415439 h 6685076"/>
              <a:gd name="connsiteX965" fmla="*/ 7401656 w 8170456"/>
              <a:gd name="connsiteY965" fmla="*/ 3412425 h 6685076"/>
              <a:gd name="connsiteX966" fmla="*/ 7393117 w 8170456"/>
              <a:gd name="connsiteY966" fmla="*/ 3411107 h 6685076"/>
              <a:gd name="connsiteX967" fmla="*/ 7397272 w 8170456"/>
              <a:gd name="connsiteY967" fmla="*/ 3420617 h 6685076"/>
              <a:gd name="connsiteX968" fmla="*/ 7445565 w 8170456"/>
              <a:gd name="connsiteY968" fmla="*/ 3411552 h 6685076"/>
              <a:gd name="connsiteX969" fmla="*/ 7464904 w 8170456"/>
              <a:gd name="connsiteY969" fmla="*/ 3405427 h 6685076"/>
              <a:gd name="connsiteX970" fmla="*/ 7465863 w 8170456"/>
              <a:gd name="connsiteY970" fmla="*/ 3410994 h 6685076"/>
              <a:gd name="connsiteX971" fmla="*/ 7440688 w 8170456"/>
              <a:gd name="connsiteY971" fmla="*/ 3436529 h 6685076"/>
              <a:gd name="connsiteX972" fmla="*/ 7409053 w 8170456"/>
              <a:gd name="connsiteY972" fmla="*/ 3460607 h 6685076"/>
              <a:gd name="connsiteX973" fmla="*/ 7404016 w 8170456"/>
              <a:gd name="connsiteY973" fmla="*/ 3497750 h 6685076"/>
              <a:gd name="connsiteX974" fmla="*/ 7375185 w 8170456"/>
              <a:gd name="connsiteY974" fmla="*/ 3516365 h 6685076"/>
              <a:gd name="connsiteX975" fmla="*/ 7361975 w 8170456"/>
              <a:gd name="connsiteY975" fmla="*/ 3518277 h 6685076"/>
              <a:gd name="connsiteX976" fmla="*/ 7371821 w 8170456"/>
              <a:gd name="connsiteY976" fmla="*/ 3531040 h 6685076"/>
              <a:gd name="connsiteX977" fmla="*/ 7372971 w 8170456"/>
              <a:gd name="connsiteY977" fmla="*/ 3532739 h 6685076"/>
              <a:gd name="connsiteX978" fmla="*/ 7388432 w 8170456"/>
              <a:gd name="connsiteY978" fmla="*/ 3542919 h 6685076"/>
              <a:gd name="connsiteX979" fmla="*/ 7481290 w 8170456"/>
              <a:gd name="connsiteY979" fmla="*/ 3555513 h 6685076"/>
              <a:gd name="connsiteX980" fmla="*/ 7457679 w 8170456"/>
              <a:gd name="connsiteY980" fmla="*/ 3590137 h 6685076"/>
              <a:gd name="connsiteX981" fmla="*/ 7460668 w 8170456"/>
              <a:gd name="connsiteY981" fmla="*/ 3637824 h 6685076"/>
              <a:gd name="connsiteX982" fmla="*/ 7529915 w 8170456"/>
              <a:gd name="connsiteY982" fmla="*/ 3685044 h 6685076"/>
              <a:gd name="connsiteX983" fmla="*/ 7564540 w 8170456"/>
              <a:gd name="connsiteY983" fmla="*/ 3708652 h 6685076"/>
              <a:gd name="connsiteX984" fmla="*/ 7514333 w 8170456"/>
              <a:gd name="connsiteY984" fmla="*/ 3730212 h 6685076"/>
              <a:gd name="connsiteX985" fmla="*/ 7578542 w 8170456"/>
              <a:gd name="connsiteY985" fmla="*/ 3814573 h 6685076"/>
              <a:gd name="connsiteX986" fmla="*/ 7618673 w 8170456"/>
              <a:gd name="connsiteY986" fmla="*/ 3867299 h 6685076"/>
              <a:gd name="connsiteX987" fmla="*/ 7653298 w 8170456"/>
              <a:gd name="connsiteY987" fmla="*/ 3890909 h 6685076"/>
              <a:gd name="connsiteX988" fmla="*/ 7605610 w 8170456"/>
              <a:gd name="connsiteY988" fmla="*/ 3893896 h 6685076"/>
              <a:gd name="connsiteX989" fmla="*/ 7568467 w 8170456"/>
              <a:gd name="connsiteY989" fmla="*/ 3888859 h 6685076"/>
              <a:gd name="connsiteX990" fmla="*/ 7564594 w 8170456"/>
              <a:gd name="connsiteY990" fmla="*/ 3899319 h 6685076"/>
              <a:gd name="connsiteX991" fmla="*/ 7565639 w 8170456"/>
              <a:gd name="connsiteY991" fmla="*/ 3909343 h 6685076"/>
              <a:gd name="connsiteX992" fmla="*/ 7566243 w 8170456"/>
              <a:gd name="connsiteY992" fmla="*/ 3909816 h 6685076"/>
              <a:gd name="connsiteX993" fmla="*/ 7587360 w 8170456"/>
              <a:gd name="connsiteY993" fmla="*/ 3921717 h 6685076"/>
              <a:gd name="connsiteX994" fmla="*/ 7666873 w 8170456"/>
              <a:gd name="connsiteY994" fmla="*/ 3895213 h 6685076"/>
              <a:gd name="connsiteX995" fmla="*/ 7706630 w 8170456"/>
              <a:gd name="connsiteY995" fmla="*/ 3881960 h 6685076"/>
              <a:gd name="connsiteX996" fmla="*/ 7693378 w 8170456"/>
              <a:gd name="connsiteY996" fmla="*/ 3934969 h 6685076"/>
              <a:gd name="connsiteX997" fmla="*/ 7799395 w 8170456"/>
              <a:gd name="connsiteY997" fmla="*/ 3934969 h 6685076"/>
              <a:gd name="connsiteX998" fmla="*/ 7865656 w 8170456"/>
              <a:gd name="connsiteY998" fmla="*/ 3934969 h 6685076"/>
              <a:gd name="connsiteX999" fmla="*/ 7905413 w 8170456"/>
              <a:gd name="connsiteY999" fmla="*/ 3921717 h 6685076"/>
              <a:gd name="connsiteX1000" fmla="*/ 7878908 w 8170456"/>
              <a:gd name="connsiteY1000" fmla="*/ 3961473 h 6685076"/>
              <a:gd name="connsiteX1001" fmla="*/ 7852404 w 8170456"/>
              <a:gd name="connsiteY1001" fmla="*/ 3987978 h 6685076"/>
              <a:gd name="connsiteX1002" fmla="*/ 7892160 w 8170456"/>
              <a:gd name="connsiteY1002" fmla="*/ 4014482 h 6685076"/>
              <a:gd name="connsiteX1003" fmla="*/ 7892160 w 8170456"/>
              <a:gd name="connsiteY1003" fmla="*/ 4040987 h 6685076"/>
              <a:gd name="connsiteX1004" fmla="*/ 7865656 w 8170456"/>
              <a:gd name="connsiteY1004" fmla="*/ 4080743 h 6685076"/>
              <a:gd name="connsiteX1005" fmla="*/ 7958421 w 8170456"/>
              <a:gd name="connsiteY1005" fmla="*/ 4067491 h 6685076"/>
              <a:gd name="connsiteX1006" fmla="*/ 8037934 w 8170456"/>
              <a:gd name="connsiteY1006" fmla="*/ 4040987 h 6685076"/>
              <a:gd name="connsiteX1007" fmla="*/ 8104195 w 8170456"/>
              <a:gd name="connsiteY1007" fmla="*/ 4093995 h 6685076"/>
              <a:gd name="connsiteX1008" fmla="*/ 8170456 w 8170456"/>
              <a:gd name="connsiteY1008" fmla="*/ 4107247 h 6685076"/>
              <a:gd name="connsiteX1009" fmla="*/ 8130700 w 8170456"/>
              <a:gd name="connsiteY1009" fmla="*/ 4160256 h 6685076"/>
              <a:gd name="connsiteX1010" fmla="*/ 8077691 w 8170456"/>
              <a:gd name="connsiteY1010" fmla="*/ 4239769 h 6685076"/>
              <a:gd name="connsiteX1011" fmla="*/ 8011430 w 8170456"/>
              <a:gd name="connsiteY1011" fmla="*/ 4319282 h 6685076"/>
              <a:gd name="connsiteX1012" fmla="*/ 8037934 w 8170456"/>
              <a:gd name="connsiteY1012" fmla="*/ 4345787 h 6685076"/>
              <a:gd name="connsiteX1013" fmla="*/ 8051187 w 8170456"/>
              <a:gd name="connsiteY1013" fmla="*/ 4385543 h 6685076"/>
              <a:gd name="connsiteX1014" fmla="*/ 8011430 w 8170456"/>
              <a:gd name="connsiteY1014" fmla="*/ 4438552 h 6685076"/>
              <a:gd name="connsiteX1015" fmla="*/ 7945169 w 8170456"/>
              <a:gd name="connsiteY1015" fmla="*/ 4557821 h 6685076"/>
              <a:gd name="connsiteX1016" fmla="*/ 7931917 w 8170456"/>
              <a:gd name="connsiteY1016" fmla="*/ 4597578 h 6685076"/>
              <a:gd name="connsiteX1017" fmla="*/ 7905413 w 8170456"/>
              <a:gd name="connsiteY1017" fmla="*/ 4637334 h 6685076"/>
              <a:gd name="connsiteX1018" fmla="*/ 7905545 w 8170456"/>
              <a:gd name="connsiteY1018" fmla="*/ 4637323 h 6685076"/>
              <a:gd name="connsiteX1019" fmla="*/ 7899494 w 8170456"/>
              <a:gd name="connsiteY1019" fmla="*/ 4643431 h 6685076"/>
              <a:gd name="connsiteX1020" fmla="*/ 7839152 w 8170456"/>
              <a:gd name="connsiteY1020" fmla="*/ 4677091 h 6685076"/>
              <a:gd name="connsiteX1021" fmla="*/ 7799395 w 8170456"/>
              <a:gd name="connsiteY1021" fmla="*/ 4716847 h 6685076"/>
              <a:gd name="connsiteX1022" fmla="*/ 7812647 w 8170456"/>
              <a:gd name="connsiteY1022" fmla="*/ 4677091 h 6685076"/>
              <a:gd name="connsiteX1023" fmla="*/ 7742050 w 8170456"/>
              <a:gd name="connsiteY1023" fmla="*/ 4686869 h 6685076"/>
              <a:gd name="connsiteX1024" fmla="*/ 7735657 w 8170456"/>
              <a:gd name="connsiteY1024" fmla="*/ 4689360 h 6685076"/>
              <a:gd name="connsiteX1025" fmla="*/ 7745119 w 8170456"/>
              <a:gd name="connsiteY1025" fmla="*/ 4691653 h 6685076"/>
              <a:gd name="connsiteX1026" fmla="*/ 7778623 w 8170456"/>
              <a:gd name="connsiteY1026" fmla="*/ 4696969 h 6685076"/>
              <a:gd name="connsiteX1027" fmla="*/ 7738867 w 8170456"/>
              <a:gd name="connsiteY1027" fmla="*/ 4749978 h 6685076"/>
              <a:gd name="connsiteX1028" fmla="*/ 7685858 w 8170456"/>
              <a:gd name="connsiteY1028" fmla="*/ 4829491 h 6685076"/>
              <a:gd name="connsiteX1029" fmla="*/ 7619597 w 8170456"/>
              <a:gd name="connsiteY1029" fmla="*/ 4909004 h 6685076"/>
              <a:gd name="connsiteX1030" fmla="*/ 7646101 w 8170456"/>
              <a:gd name="connsiteY1030" fmla="*/ 4935509 h 6685076"/>
              <a:gd name="connsiteX1031" fmla="*/ 7659354 w 8170456"/>
              <a:gd name="connsiteY1031" fmla="*/ 4975265 h 6685076"/>
              <a:gd name="connsiteX1032" fmla="*/ 7619597 w 8170456"/>
              <a:gd name="connsiteY1032" fmla="*/ 5028274 h 6685076"/>
              <a:gd name="connsiteX1033" fmla="*/ 7553336 w 8170456"/>
              <a:gd name="connsiteY1033" fmla="*/ 5147543 h 6685076"/>
              <a:gd name="connsiteX1034" fmla="*/ 7540084 w 8170456"/>
              <a:gd name="connsiteY1034" fmla="*/ 5187300 h 6685076"/>
              <a:gd name="connsiteX1035" fmla="*/ 7513580 w 8170456"/>
              <a:gd name="connsiteY1035" fmla="*/ 5227056 h 6685076"/>
              <a:gd name="connsiteX1036" fmla="*/ 7513712 w 8170456"/>
              <a:gd name="connsiteY1036" fmla="*/ 5227045 h 6685076"/>
              <a:gd name="connsiteX1037" fmla="*/ 7507661 w 8170456"/>
              <a:gd name="connsiteY1037" fmla="*/ 5233153 h 6685076"/>
              <a:gd name="connsiteX1038" fmla="*/ 7447319 w 8170456"/>
              <a:gd name="connsiteY1038" fmla="*/ 5266813 h 6685076"/>
              <a:gd name="connsiteX1039" fmla="*/ 7407562 w 8170456"/>
              <a:gd name="connsiteY1039" fmla="*/ 5306569 h 6685076"/>
              <a:gd name="connsiteX1040" fmla="*/ 7556462 w 8170456"/>
              <a:gd name="connsiteY1040" fmla="*/ 5971498 h 6685076"/>
              <a:gd name="connsiteX1041" fmla="*/ 7341301 w 8170456"/>
              <a:gd name="connsiteY1041" fmla="*/ 5280065 h 6685076"/>
              <a:gd name="connsiteX1042" fmla="*/ 7301545 w 8170456"/>
              <a:gd name="connsiteY1042" fmla="*/ 5266813 h 6685076"/>
              <a:gd name="connsiteX1043" fmla="*/ 7261788 w 8170456"/>
              <a:gd name="connsiteY1043" fmla="*/ 5280065 h 6685076"/>
              <a:gd name="connsiteX1044" fmla="*/ 7261788 w 8170456"/>
              <a:gd name="connsiteY1044" fmla="*/ 5266813 h 6685076"/>
              <a:gd name="connsiteX1045" fmla="*/ 7155771 w 8170456"/>
              <a:gd name="connsiteY1045" fmla="*/ 5293317 h 6685076"/>
              <a:gd name="connsiteX1046" fmla="*/ 7102762 w 8170456"/>
              <a:gd name="connsiteY1046" fmla="*/ 5306569 h 6685076"/>
              <a:gd name="connsiteX1047" fmla="*/ 7063006 w 8170456"/>
              <a:gd name="connsiteY1047" fmla="*/ 5319822 h 6685076"/>
              <a:gd name="connsiteX1048" fmla="*/ 7089510 w 8170456"/>
              <a:gd name="connsiteY1048" fmla="*/ 5293317 h 6685076"/>
              <a:gd name="connsiteX1049" fmla="*/ 7036501 w 8170456"/>
              <a:gd name="connsiteY1049" fmla="*/ 5280065 h 6685076"/>
              <a:gd name="connsiteX1050" fmla="*/ 6956988 w 8170456"/>
              <a:gd name="connsiteY1050" fmla="*/ 5306569 h 6685076"/>
              <a:gd name="connsiteX1051" fmla="*/ 7023249 w 8170456"/>
              <a:gd name="connsiteY1051" fmla="*/ 5240309 h 6685076"/>
              <a:gd name="connsiteX1052" fmla="*/ 7063006 w 8170456"/>
              <a:gd name="connsiteY1052" fmla="*/ 5227056 h 6685076"/>
              <a:gd name="connsiteX1053" fmla="*/ 6935654 w 8170456"/>
              <a:gd name="connsiteY1053" fmla="*/ 5264978 h 6685076"/>
              <a:gd name="connsiteX1054" fmla="*/ 6930333 w 8170456"/>
              <a:gd name="connsiteY1054" fmla="*/ 5266765 h 6685076"/>
              <a:gd name="connsiteX1055" fmla="*/ 6904183 w 8170456"/>
              <a:gd name="connsiteY1055" fmla="*/ 5258531 h 6685076"/>
              <a:gd name="connsiteX1056" fmla="*/ 6877475 w 8170456"/>
              <a:gd name="connsiteY1056" fmla="*/ 5253561 h 6685076"/>
              <a:gd name="connsiteX1057" fmla="*/ 6837719 w 8170456"/>
              <a:gd name="connsiteY1057" fmla="*/ 5266813 h 6685076"/>
              <a:gd name="connsiteX1058" fmla="*/ 6744954 w 8170456"/>
              <a:gd name="connsiteY1058" fmla="*/ 5293317 h 6685076"/>
              <a:gd name="connsiteX1059" fmla="*/ 6811214 w 8170456"/>
              <a:gd name="connsiteY1059" fmla="*/ 5227056 h 6685076"/>
              <a:gd name="connsiteX1060" fmla="*/ 6771458 w 8170456"/>
              <a:gd name="connsiteY1060" fmla="*/ 5213804 h 6685076"/>
              <a:gd name="connsiteX1061" fmla="*/ 6731701 w 8170456"/>
              <a:gd name="connsiteY1061" fmla="*/ 5227056 h 6685076"/>
              <a:gd name="connsiteX1062" fmla="*/ 6744954 w 8170456"/>
              <a:gd name="connsiteY1062" fmla="*/ 5174048 h 6685076"/>
              <a:gd name="connsiteX1063" fmla="*/ 6652188 w 8170456"/>
              <a:gd name="connsiteY1063" fmla="*/ 5187300 h 6685076"/>
              <a:gd name="connsiteX1064" fmla="*/ 6652188 w 8170456"/>
              <a:gd name="connsiteY1064" fmla="*/ 5174048 h 6685076"/>
              <a:gd name="connsiteX1065" fmla="*/ 6589079 w 8170456"/>
              <a:gd name="connsiteY1065" fmla="*/ 5162721 h 6685076"/>
              <a:gd name="connsiteX1066" fmla="*/ 6584582 w 8170456"/>
              <a:gd name="connsiteY1066" fmla="*/ 5164439 h 6685076"/>
              <a:gd name="connsiteX1067" fmla="*/ 6579754 w 8170456"/>
              <a:gd name="connsiteY1067" fmla="*/ 5171870 h 6685076"/>
              <a:gd name="connsiteX1068" fmla="*/ 6568405 w 8170456"/>
              <a:gd name="connsiteY1068" fmla="*/ 5189085 h 6685076"/>
              <a:gd name="connsiteX1069" fmla="*/ 6594909 w 8170456"/>
              <a:gd name="connsiteY1069" fmla="*/ 5215590 h 6685076"/>
              <a:gd name="connsiteX1070" fmla="*/ 6608162 w 8170456"/>
              <a:gd name="connsiteY1070" fmla="*/ 5255346 h 6685076"/>
              <a:gd name="connsiteX1071" fmla="*/ 6568405 w 8170456"/>
              <a:gd name="connsiteY1071" fmla="*/ 5308355 h 6685076"/>
              <a:gd name="connsiteX1072" fmla="*/ 6502144 w 8170456"/>
              <a:gd name="connsiteY1072" fmla="*/ 5427624 h 6685076"/>
              <a:gd name="connsiteX1073" fmla="*/ 6488892 w 8170456"/>
              <a:gd name="connsiteY1073" fmla="*/ 5467381 h 6685076"/>
              <a:gd name="connsiteX1074" fmla="*/ 6462388 w 8170456"/>
              <a:gd name="connsiteY1074" fmla="*/ 5507137 h 6685076"/>
              <a:gd name="connsiteX1075" fmla="*/ 6462520 w 8170456"/>
              <a:gd name="connsiteY1075" fmla="*/ 5507126 h 6685076"/>
              <a:gd name="connsiteX1076" fmla="*/ 6456469 w 8170456"/>
              <a:gd name="connsiteY1076" fmla="*/ 5513234 h 6685076"/>
              <a:gd name="connsiteX1077" fmla="*/ 6396127 w 8170456"/>
              <a:gd name="connsiteY1077" fmla="*/ 5546894 h 6685076"/>
              <a:gd name="connsiteX1078" fmla="*/ 6356370 w 8170456"/>
              <a:gd name="connsiteY1078" fmla="*/ 5586650 h 6685076"/>
              <a:gd name="connsiteX1079" fmla="*/ 6369622 w 8170456"/>
              <a:gd name="connsiteY1079" fmla="*/ 5546894 h 6685076"/>
              <a:gd name="connsiteX1080" fmla="*/ 6299025 w 8170456"/>
              <a:gd name="connsiteY1080" fmla="*/ 5556672 h 6685076"/>
              <a:gd name="connsiteX1081" fmla="*/ 6292632 w 8170456"/>
              <a:gd name="connsiteY1081" fmla="*/ 5559163 h 6685076"/>
              <a:gd name="connsiteX1082" fmla="*/ 6302094 w 8170456"/>
              <a:gd name="connsiteY1082" fmla="*/ 5561456 h 6685076"/>
              <a:gd name="connsiteX1083" fmla="*/ 6335598 w 8170456"/>
              <a:gd name="connsiteY1083" fmla="*/ 5566772 h 6685076"/>
              <a:gd name="connsiteX1084" fmla="*/ 6295842 w 8170456"/>
              <a:gd name="connsiteY1084" fmla="*/ 5619781 h 6685076"/>
              <a:gd name="connsiteX1085" fmla="*/ 6242833 w 8170456"/>
              <a:gd name="connsiteY1085" fmla="*/ 5699294 h 6685076"/>
              <a:gd name="connsiteX1086" fmla="*/ 6176572 w 8170456"/>
              <a:gd name="connsiteY1086" fmla="*/ 5778807 h 6685076"/>
              <a:gd name="connsiteX1087" fmla="*/ 6203076 w 8170456"/>
              <a:gd name="connsiteY1087" fmla="*/ 5805312 h 6685076"/>
              <a:gd name="connsiteX1088" fmla="*/ 6216329 w 8170456"/>
              <a:gd name="connsiteY1088" fmla="*/ 5845068 h 6685076"/>
              <a:gd name="connsiteX1089" fmla="*/ 6176572 w 8170456"/>
              <a:gd name="connsiteY1089" fmla="*/ 5898077 h 6685076"/>
              <a:gd name="connsiteX1090" fmla="*/ 6110311 w 8170456"/>
              <a:gd name="connsiteY1090" fmla="*/ 6017346 h 6685076"/>
              <a:gd name="connsiteX1091" fmla="*/ 6097059 w 8170456"/>
              <a:gd name="connsiteY1091" fmla="*/ 6057103 h 6685076"/>
              <a:gd name="connsiteX1092" fmla="*/ 6070555 w 8170456"/>
              <a:gd name="connsiteY1092" fmla="*/ 6096859 h 6685076"/>
              <a:gd name="connsiteX1093" fmla="*/ 6070687 w 8170456"/>
              <a:gd name="connsiteY1093" fmla="*/ 6096848 h 6685076"/>
              <a:gd name="connsiteX1094" fmla="*/ 6064636 w 8170456"/>
              <a:gd name="connsiteY1094" fmla="*/ 6102956 h 6685076"/>
              <a:gd name="connsiteX1095" fmla="*/ 6004294 w 8170456"/>
              <a:gd name="connsiteY1095" fmla="*/ 6136616 h 6685076"/>
              <a:gd name="connsiteX1096" fmla="*/ 5964537 w 8170456"/>
              <a:gd name="connsiteY1096" fmla="*/ 6176372 h 6685076"/>
              <a:gd name="connsiteX1097" fmla="*/ 5982446 w 8170456"/>
              <a:gd name="connsiteY1097" fmla="*/ 6685038 h 6685076"/>
              <a:gd name="connsiteX1098" fmla="*/ 5898276 w 8170456"/>
              <a:gd name="connsiteY1098" fmla="*/ 6149868 h 6685076"/>
              <a:gd name="connsiteX1099" fmla="*/ 5858520 w 8170456"/>
              <a:gd name="connsiteY1099" fmla="*/ 6136616 h 6685076"/>
              <a:gd name="connsiteX1100" fmla="*/ 5818763 w 8170456"/>
              <a:gd name="connsiteY1100" fmla="*/ 6149868 h 6685076"/>
              <a:gd name="connsiteX1101" fmla="*/ 5818763 w 8170456"/>
              <a:gd name="connsiteY1101" fmla="*/ 6136616 h 6685076"/>
              <a:gd name="connsiteX1102" fmla="*/ 5712746 w 8170456"/>
              <a:gd name="connsiteY1102" fmla="*/ 6163120 h 6685076"/>
              <a:gd name="connsiteX1103" fmla="*/ 5659737 w 8170456"/>
              <a:gd name="connsiteY1103" fmla="*/ 6176372 h 6685076"/>
              <a:gd name="connsiteX1104" fmla="*/ 5619981 w 8170456"/>
              <a:gd name="connsiteY1104" fmla="*/ 6189625 h 6685076"/>
              <a:gd name="connsiteX1105" fmla="*/ 5646485 w 8170456"/>
              <a:gd name="connsiteY1105" fmla="*/ 6163120 h 6685076"/>
              <a:gd name="connsiteX1106" fmla="*/ 5593476 w 8170456"/>
              <a:gd name="connsiteY1106" fmla="*/ 6149868 h 6685076"/>
              <a:gd name="connsiteX1107" fmla="*/ 5513963 w 8170456"/>
              <a:gd name="connsiteY1107" fmla="*/ 6176372 h 6685076"/>
              <a:gd name="connsiteX1108" fmla="*/ 5580224 w 8170456"/>
              <a:gd name="connsiteY1108" fmla="*/ 6110112 h 6685076"/>
              <a:gd name="connsiteX1109" fmla="*/ 5619981 w 8170456"/>
              <a:gd name="connsiteY1109" fmla="*/ 6096859 h 6685076"/>
              <a:gd name="connsiteX1110" fmla="*/ 5492629 w 8170456"/>
              <a:gd name="connsiteY1110" fmla="*/ 6134781 h 6685076"/>
              <a:gd name="connsiteX1111" fmla="*/ 5487308 w 8170456"/>
              <a:gd name="connsiteY1111" fmla="*/ 6136568 h 6685076"/>
              <a:gd name="connsiteX1112" fmla="*/ 5461158 w 8170456"/>
              <a:gd name="connsiteY1112" fmla="*/ 6128334 h 6685076"/>
              <a:gd name="connsiteX1113" fmla="*/ 5434450 w 8170456"/>
              <a:gd name="connsiteY1113" fmla="*/ 6123364 h 6685076"/>
              <a:gd name="connsiteX1114" fmla="*/ 5394694 w 8170456"/>
              <a:gd name="connsiteY1114" fmla="*/ 6136616 h 6685076"/>
              <a:gd name="connsiteX1115" fmla="*/ 5301929 w 8170456"/>
              <a:gd name="connsiteY1115" fmla="*/ 6163120 h 6685076"/>
              <a:gd name="connsiteX1116" fmla="*/ 5368189 w 8170456"/>
              <a:gd name="connsiteY1116" fmla="*/ 6096859 h 6685076"/>
              <a:gd name="connsiteX1117" fmla="*/ 5328433 w 8170456"/>
              <a:gd name="connsiteY1117" fmla="*/ 6083607 h 6685076"/>
              <a:gd name="connsiteX1118" fmla="*/ 5288676 w 8170456"/>
              <a:gd name="connsiteY1118" fmla="*/ 6096859 h 6685076"/>
              <a:gd name="connsiteX1119" fmla="*/ 5301929 w 8170456"/>
              <a:gd name="connsiteY1119" fmla="*/ 6043851 h 6685076"/>
              <a:gd name="connsiteX1120" fmla="*/ 5209163 w 8170456"/>
              <a:gd name="connsiteY1120" fmla="*/ 6057103 h 6685076"/>
              <a:gd name="connsiteX1121" fmla="*/ 5209163 w 8170456"/>
              <a:gd name="connsiteY1121" fmla="*/ 6043851 h 6685076"/>
              <a:gd name="connsiteX1122" fmla="*/ 5116398 w 8170456"/>
              <a:gd name="connsiteY1122" fmla="*/ 6043851 h 6685076"/>
              <a:gd name="connsiteX1123" fmla="*/ 5076642 w 8170456"/>
              <a:gd name="connsiteY1123" fmla="*/ 6070355 h 6685076"/>
              <a:gd name="connsiteX1124" fmla="*/ 5129650 w 8170456"/>
              <a:gd name="connsiteY1124" fmla="*/ 6030598 h 6685076"/>
              <a:gd name="connsiteX1125" fmla="*/ 5156155 w 8170456"/>
              <a:gd name="connsiteY1125" fmla="*/ 6004094 h 6685076"/>
              <a:gd name="connsiteX1126" fmla="*/ 5195911 w 8170456"/>
              <a:gd name="connsiteY1126" fmla="*/ 5977590 h 6685076"/>
              <a:gd name="connsiteX1127" fmla="*/ 5116451 w 8170456"/>
              <a:gd name="connsiteY1127" fmla="*/ 5980357 h 6685076"/>
              <a:gd name="connsiteX1128" fmla="*/ 5046764 w 8170456"/>
              <a:gd name="connsiteY1128" fmla="*/ 5989540 h 6685076"/>
              <a:gd name="connsiteX1129" fmla="*/ 5044645 w 8170456"/>
              <a:gd name="connsiteY1129" fmla="*/ 5991618 h 6685076"/>
              <a:gd name="connsiteX1130" fmla="*/ 5005072 w 8170456"/>
              <a:gd name="connsiteY1130" fmla="*/ 6044967 h 6685076"/>
              <a:gd name="connsiteX1131" fmla="*/ 5031576 w 8170456"/>
              <a:gd name="connsiteY1131" fmla="*/ 6071472 h 6685076"/>
              <a:gd name="connsiteX1132" fmla="*/ 5044829 w 8170456"/>
              <a:gd name="connsiteY1132" fmla="*/ 6111228 h 6685076"/>
              <a:gd name="connsiteX1133" fmla="*/ 5005072 w 8170456"/>
              <a:gd name="connsiteY1133" fmla="*/ 6164237 h 6685076"/>
              <a:gd name="connsiteX1134" fmla="*/ 4938811 w 8170456"/>
              <a:gd name="connsiteY1134" fmla="*/ 6283506 h 6685076"/>
              <a:gd name="connsiteX1135" fmla="*/ 4925559 w 8170456"/>
              <a:gd name="connsiteY1135" fmla="*/ 6323263 h 6685076"/>
              <a:gd name="connsiteX1136" fmla="*/ 4899055 w 8170456"/>
              <a:gd name="connsiteY1136" fmla="*/ 6363019 h 6685076"/>
              <a:gd name="connsiteX1137" fmla="*/ 4899187 w 8170456"/>
              <a:gd name="connsiteY1137" fmla="*/ 6363008 h 6685076"/>
              <a:gd name="connsiteX1138" fmla="*/ 4893136 w 8170456"/>
              <a:gd name="connsiteY1138" fmla="*/ 6369116 h 6685076"/>
              <a:gd name="connsiteX1139" fmla="*/ 4832794 w 8170456"/>
              <a:gd name="connsiteY1139" fmla="*/ 6402776 h 6685076"/>
              <a:gd name="connsiteX1140" fmla="*/ 4793037 w 8170456"/>
              <a:gd name="connsiteY1140" fmla="*/ 6442532 h 6685076"/>
              <a:gd name="connsiteX1141" fmla="*/ 4806289 w 8170456"/>
              <a:gd name="connsiteY1141" fmla="*/ 6402776 h 6685076"/>
              <a:gd name="connsiteX1142" fmla="*/ 4726776 w 8170456"/>
              <a:gd name="connsiteY1142" fmla="*/ 6416028 h 6685076"/>
              <a:gd name="connsiteX1143" fmla="*/ 4687020 w 8170456"/>
              <a:gd name="connsiteY1143" fmla="*/ 6402776 h 6685076"/>
              <a:gd name="connsiteX1144" fmla="*/ 4647263 w 8170456"/>
              <a:gd name="connsiteY1144" fmla="*/ 6416028 h 6685076"/>
              <a:gd name="connsiteX1145" fmla="*/ 4647263 w 8170456"/>
              <a:gd name="connsiteY1145" fmla="*/ 6402776 h 6685076"/>
              <a:gd name="connsiteX1146" fmla="*/ 4541246 w 8170456"/>
              <a:gd name="connsiteY1146" fmla="*/ 6429280 h 6685076"/>
              <a:gd name="connsiteX1147" fmla="*/ 4488237 w 8170456"/>
              <a:gd name="connsiteY1147" fmla="*/ 6442532 h 6685076"/>
              <a:gd name="connsiteX1148" fmla="*/ 4448481 w 8170456"/>
              <a:gd name="connsiteY1148" fmla="*/ 6455785 h 6685076"/>
              <a:gd name="connsiteX1149" fmla="*/ 4474985 w 8170456"/>
              <a:gd name="connsiteY1149" fmla="*/ 6429280 h 6685076"/>
              <a:gd name="connsiteX1150" fmla="*/ 4421976 w 8170456"/>
              <a:gd name="connsiteY1150" fmla="*/ 6416028 h 6685076"/>
              <a:gd name="connsiteX1151" fmla="*/ 4342463 w 8170456"/>
              <a:gd name="connsiteY1151" fmla="*/ 6442532 h 6685076"/>
              <a:gd name="connsiteX1152" fmla="*/ 4408724 w 8170456"/>
              <a:gd name="connsiteY1152" fmla="*/ 6376272 h 6685076"/>
              <a:gd name="connsiteX1153" fmla="*/ 4448481 w 8170456"/>
              <a:gd name="connsiteY1153" fmla="*/ 6363019 h 6685076"/>
              <a:gd name="connsiteX1154" fmla="*/ 4321129 w 8170456"/>
              <a:gd name="connsiteY1154" fmla="*/ 6400941 h 6685076"/>
              <a:gd name="connsiteX1155" fmla="*/ 4315808 w 8170456"/>
              <a:gd name="connsiteY1155" fmla="*/ 6402728 h 6685076"/>
              <a:gd name="connsiteX1156" fmla="*/ 4289658 w 8170456"/>
              <a:gd name="connsiteY1156" fmla="*/ 6394494 h 6685076"/>
              <a:gd name="connsiteX1157" fmla="*/ 4262950 w 8170456"/>
              <a:gd name="connsiteY1157" fmla="*/ 6389524 h 6685076"/>
              <a:gd name="connsiteX1158" fmla="*/ 4223194 w 8170456"/>
              <a:gd name="connsiteY1158" fmla="*/ 6402776 h 6685076"/>
              <a:gd name="connsiteX1159" fmla="*/ 4130429 w 8170456"/>
              <a:gd name="connsiteY1159" fmla="*/ 6429280 h 6685076"/>
              <a:gd name="connsiteX1160" fmla="*/ 4196689 w 8170456"/>
              <a:gd name="connsiteY1160" fmla="*/ 6363019 h 6685076"/>
              <a:gd name="connsiteX1161" fmla="*/ 4156933 w 8170456"/>
              <a:gd name="connsiteY1161" fmla="*/ 6349767 h 6685076"/>
              <a:gd name="connsiteX1162" fmla="*/ 4117176 w 8170456"/>
              <a:gd name="connsiteY1162" fmla="*/ 6363019 h 6685076"/>
              <a:gd name="connsiteX1163" fmla="*/ 4130429 w 8170456"/>
              <a:gd name="connsiteY1163" fmla="*/ 6310011 h 6685076"/>
              <a:gd name="connsiteX1164" fmla="*/ 4037663 w 8170456"/>
              <a:gd name="connsiteY1164" fmla="*/ 6323263 h 6685076"/>
              <a:gd name="connsiteX1165" fmla="*/ 4037663 w 8170456"/>
              <a:gd name="connsiteY1165" fmla="*/ 6310011 h 6685076"/>
              <a:gd name="connsiteX1166" fmla="*/ 3944898 w 8170456"/>
              <a:gd name="connsiteY1166" fmla="*/ 6310011 h 6685076"/>
              <a:gd name="connsiteX1167" fmla="*/ 3905142 w 8170456"/>
              <a:gd name="connsiteY1167" fmla="*/ 6336515 h 6685076"/>
              <a:gd name="connsiteX1168" fmla="*/ 3958150 w 8170456"/>
              <a:gd name="connsiteY1168" fmla="*/ 6296758 h 6685076"/>
              <a:gd name="connsiteX1169" fmla="*/ 3984655 w 8170456"/>
              <a:gd name="connsiteY1169" fmla="*/ 6270254 h 6685076"/>
              <a:gd name="connsiteX1170" fmla="*/ 4024411 w 8170456"/>
              <a:gd name="connsiteY1170" fmla="*/ 6243750 h 6685076"/>
              <a:gd name="connsiteX1171" fmla="*/ 3865385 w 8170456"/>
              <a:gd name="connsiteY1171" fmla="*/ 6257002 h 6685076"/>
              <a:gd name="connsiteX1172" fmla="*/ 3812376 w 8170456"/>
              <a:gd name="connsiteY1172" fmla="*/ 6270254 h 6685076"/>
              <a:gd name="connsiteX1173" fmla="*/ 3865385 w 8170456"/>
              <a:gd name="connsiteY1173" fmla="*/ 6217245 h 6685076"/>
              <a:gd name="connsiteX1174" fmla="*/ 3799124 w 8170456"/>
              <a:gd name="connsiteY1174" fmla="*/ 6190741 h 6685076"/>
              <a:gd name="connsiteX1175" fmla="*/ 3679855 w 8170456"/>
              <a:gd name="connsiteY1175" fmla="*/ 6177489 h 6685076"/>
              <a:gd name="connsiteX1176" fmla="*/ 3719611 w 8170456"/>
              <a:gd name="connsiteY1176" fmla="*/ 6150985 h 6685076"/>
              <a:gd name="connsiteX1177" fmla="*/ 3759368 w 8170456"/>
              <a:gd name="connsiteY1177" fmla="*/ 6111228 h 6685076"/>
              <a:gd name="connsiteX1178" fmla="*/ 3865385 w 8170456"/>
              <a:gd name="connsiteY1178" fmla="*/ 6044967 h 6685076"/>
              <a:gd name="connsiteX1179" fmla="*/ 3899912 w 8170456"/>
              <a:gd name="connsiteY1179" fmla="*/ 6026857 h 6685076"/>
              <a:gd name="connsiteX1180" fmla="*/ 3915549 w 8170456"/>
              <a:gd name="connsiteY1180" fmla="*/ 6016191 h 6685076"/>
              <a:gd name="connsiteX1181" fmla="*/ 3921578 w 8170456"/>
              <a:gd name="connsiteY1181" fmla="*/ 6013936 h 6685076"/>
              <a:gd name="connsiteX1182" fmla="*/ 3919623 w 8170456"/>
              <a:gd name="connsiteY1182" fmla="*/ 6013412 h 6685076"/>
              <a:gd name="connsiteX1183" fmla="*/ 3915549 w 8170456"/>
              <a:gd name="connsiteY1183" fmla="*/ 6016191 h 6685076"/>
              <a:gd name="connsiteX1184" fmla="*/ 3901003 w 8170456"/>
              <a:gd name="connsiteY1184" fmla="*/ 6021633 h 6685076"/>
              <a:gd name="connsiteX1185" fmla="*/ 3881870 w 8170456"/>
              <a:gd name="connsiteY1185" fmla="*/ 6020392 h 6685076"/>
              <a:gd name="connsiteX1186" fmla="*/ 3881668 w 8170456"/>
              <a:gd name="connsiteY1186" fmla="*/ 6020616 h 6685076"/>
              <a:gd name="connsiteX1187" fmla="*/ 3840169 w 8170456"/>
              <a:gd name="connsiteY1187" fmla="*/ 6047033 h 6685076"/>
              <a:gd name="connsiteX1188" fmla="*/ 3787160 w 8170456"/>
              <a:gd name="connsiteY1188" fmla="*/ 6060285 h 6685076"/>
              <a:gd name="connsiteX1189" fmla="*/ 3747404 w 8170456"/>
              <a:gd name="connsiteY1189" fmla="*/ 6073538 h 6685076"/>
              <a:gd name="connsiteX1190" fmla="*/ 3773908 w 8170456"/>
              <a:gd name="connsiteY1190" fmla="*/ 6047033 h 6685076"/>
              <a:gd name="connsiteX1191" fmla="*/ 3720899 w 8170456"/>
              <a:gd name="connsiteY1191" fmla="*/ 6033781 h 6685076"/>
              <a:gd name="connsiteX1192" fmla="*/ 3641386 w 8170456"/>
              <a:gd name="connsiteY1192" fmla="*/ 6060285 h 6685076"/>
              <a:gd name="connsiteX1193" fmla="*/ 3707647 w 8170456"/>
              <a:gd name="connsiteY1193" fmla="*/ 5994025 h 6685076"/>
              <a:gd name="connsiteX1194" fmla="*/ 3747404 w 8170456"/>
              <a:gd name="connsiteY1194" fmla="*/ 5980772 h 6685076"/>
              <a:gd name="connsiteX1195" fmla="*/ 3620052 w 8170456"/>
              <a:gd name="connsiteY1195" fmla="*/ 6018694 h 6685076"/>
              <a:gd name="connsiteX1196" fmla="*/ 3614730 w 8170456"/>
              <a:gd name="connsiteY1196" fmla="*/ 6020481 h 6685076"/>
              <a:gd name="connsiteX1197" fmla="*/ 3588581 w 8170456"/>
              <a:gd name="connsiteY1197" fmla="*/ 6012247 h 6685076"/>
              <a:gd name="connsiteX1198" fmla="*/ 3561873 w 8170456"/>
              <a:gd name="connsiteY1198" fmla="*/ 6007277 h 6685076"/>
              <a:gd name="connsiteX1199" fmla="*/ 3522117 w 8170456"/>
              <a:gd name="connsiteY1199" fmla="*/ 6020529 h 6685076"/>
              <a:gd name="connsiteX1200" fmla="*/ 3429352 w 8170456"/>
              <a:gd name="connsiteY1200" fmla="*/ 6047033 h 6685076"/>
              <a:gd name="connsiteX1201" fmla="*/ 3495612 w 8170456"/>
              <a:gd name="connsiteY1201" fmla="*/ 5980772 h 6685076"/>
              <a:gd name="connsiteX1202" fmla="*/ 3455856 w 8170456"/>
              <a:gd name="connsiteY1202" fmla="*/ 5967520 h 6685076"/>
              <a:gd name="connsiteX1203" fmla="*/ 3416099 w 8170456"/>
              <a:gd name="connsiteY1203" fmla="*/ 5980772 h 6685076"/>
              <a:gd name="connsiteX1204" fmla="*/ 3429352 w 8170456"/>
              <a:gd name="connsiteY1204" fmla="*/ 5927764 h 6685076"/>
              <a:gd name="connsiteX1205" fmla="*/ 3336586 w 8170456"/>
              <a:gd name="connsiteY1205" fmla="*/ 5941016 h 6685076"/>
              <a:gd name="connsiteX1206" fmla="*/ 3336586 w 8170456"/>
              <a:gd name="connsiteY1206" fmla="*/ 5927764 h 6685076"/>
              <a:gd name="connsiteX1207" fmla="*/ 3243821 w 8170456"/>
              <a:gd name="connsiteY1207" fmla="*/ 5927764 h 6685076"/>
              <a:gd name="connsiteX1208" fmla="*/ 3204065 w 8170456"/>
              <a:gd name="connsiteY1208" fmla="*/ 5954268 h 6685076"/>
              <a:gd name="connsiteX1209" fmla="*/ 3257073 w 8170456"/>
              <a:gd name="connsiteY1209" fmla="*/ 5914511 h 6685076"/>
              <a:gd name="connsiteX1210" fmla="*/ 3283578 w 8170456"/>
              <a:gd name="connsiteY1210" fmla="*/ 5888007 h 6685076"/>
              <a:gd name="connsiteX1211" fmla="*/ 2928417 w 8170456"/>
              <a:gd name="connsiteY1211" fmla="*/ 6333845 h 6685076"/>
              <a:gd name="connsiteX1212" fmla="*/ 3164308 w 8170456"/>
              <a:gd name="connsiteY1212" fmla="*/ 5874755 h 6685076"/>
              <a:gd name="connsiteX1213" fmla="*/ 3111299 w 8170456"/>
              <a:gd name="connsiteY1213" fmla="*/ 5888007 h 6685076"/>
              <a:gd name="connsiteX1214" fmla="*/ 3164308 w 8170456"/>
              <a:gd name="connsiteY1214" fmla="*/ 5834998 h 6685076"/>
              <a:gd name="connsiteX1215" fmla="*/ 3098047 w 8170456"/>
              <a:gd name="connsiteY1215" fmla="*/ 5808494 h 6685076"/>
              <a:gd name="connsiteX1216" fmla="*/ 2978778 w 8170456"/>
              <a:gd name="connsiteY1216" fmla="*/ 5795242 h 6685076"/>
              <a:gd name="connsiteX1217" fmla="*/ 3018534 w 8170456"/>
              <a:gd name="connsiteY1217" fmla="*/ 5768738 h 6685076"/>
              <a:gd name="connsiteX1218" fmla="*/ 3058291 w 8170456"/>
              <a:gd name="connsiteY1218" fmla="*/ 5728981 h 6685076"/>
              <a:gd name="connsiteX1219" fmla="*/ 3164308 w 8170456"/>
              <a:gd name="connsiteY1219" fmla="*/ 5662720 h 6685076"/>
              <a:gd name="connsiteX1220" fmla="*/ 3179394 w 8170456"/>
              <a:gd name="connsiteY1220" fmla="*/ 5654807 h 6685076"/>
              <a:gd name="connsiteX1221" fmla="*/ 3164781 w 8170456"/>
              <a:gd name="connsiteY1221" fmla="*/ 5652188 h 6685076"/>
              <a:gd name="connsiteX1222" fmla="*/ 3151595 w 8170456"/>
              <a:gd name="connsiteY1222" fmla="*/ 5644134 h 6685076"/>
              <a:gd name="connsiteX1223" fmla="*/ 3169994 w 8170456"/>
              <a:gd name="connsiteY1223" fmla="*/ 5641144 h 6685076"/>
              <a:gd name="connsiteX1224" fmla="*/ 3197209 w 8170456"/>
              <a:gd name="connsiteY1224" fmla="*/ 5645463 h 6685076"/>
              <a:gd name="connsiteX1225" fmla="*/ 3198835 w 8170456"/>
              <a:gd name="connsiteY1225" fmla="*/ 5644610 h 6685076"/>
              <a:gd name="connsiteX1226" fmla="*/ 3209502 w 8170456"/>
              <a:gd name="connsiteY1226" fmla="*/ 5637334 h 6685076"/>
              <a:gd name="connsiteX1227" fmla="*/ 3223510 w 8170456"/>
              <a:gd name="connsiteY1227" fmla="*/ 5634332 h 6685076"/>
              <a:gd name="connsiteX1228" fmla="*/ 3243821 w 8170456"/>
              <a:gd name="connsiteY1228" fmla="*/ 5622964 h 6685076"/>
              <a:gd name="connsiteX1229" fmla="*/ 3242643 w 8170456"/>
              <a:gd name="connsiteY1229" fmla="*/ 5613790 h 6685076"/>
              <a:gd name="connsiteX1230" fmla="*/ 3251679 w 8170456"/>
              <a:gd name="connsiteY1230" fmla="*/ 5607535 h 6685076"/>
              <a:gd name="connsiteX1231" fmla="*/ 3257073 w 8170456"/>
              <a:gd name="connsiteY1231" fmla="*/ 5596459 h 6685076"/>
              <a:gd name="connsiteX1232" fmla="*/ 3245059 w 8170456"/>
              <a:gd name="connsiteY1232" fmla="*/ 5595666 h 6685076"/>
              <a:gd name="connsiteX1233" fmla="*/ 3239159 w 8170456"/>
              <a:gd name="connsiteY1233" fmla="*/ 5598678 h 6685076"/>
              <a:gd name="connsiteX1234" fmla="*/ 3241922 w 8170456"/>
              <a:gd name="connsiteY1234" fmla="*/ 5608175 h 6685076"/>
              <a:gd name="connsiteX1235" fmla="*/ 3242643 w 8170456"/>
              <a:gd name="connsiteY1235" fmla="*/ 5613790 h 6685076"/>
              <a:gd name="connsiteX1236" fmla="*/ 3240142 w 8170456"/>
              <a:gd name="connsiteY1236" fmla="*/ 5615522 h 6685076"/>
              <a:gd name="connsiteX1237" fmla="*/ 3230569 w 8170456"/>
              <a:gd name="connsiteY1237" fmla="*/ 5622964 h 6685076"/>
              <a:gd name="connsiteX1238" fmla="*/ 3209502 w 8170456"/>
              <a:gd name="connsiteY1238" fmla="*/ 5637334 h 6685076"/>
              <a:gd name="connsiteX1239" fmla="*/ 3199926 w 8170456"/>
              <a:gd name="connsiteY1239" fmla="*/ 5639386 h 6685076"/>
              <a:gd name="connsiteX1240" fmla="*/ 3157059 w 8170456"/>
              <a:gd name="connsiteY1240" fmla="*/ 5636606 h 6685076"/>
              <a:gd name="connsiteX1241" fmla="*/ 3151481 w 8170456"/>
              <a:gd name="connsiteY1241" fmla="*/ 5644065 h 6685076"/>
              <a:gd name="connsiteX1242" fmla="*/ 3151595 w 8170456"/>
              <a:gd name="connsiteY1242" fmla="*/ 5644134 h 6685076"/>
              <a:gd name="connsiteX1243" fmla="*/ 3143108 w 8170456"/>
              <a:gd name="connsiteY1243" fmla="*/ 5645514 h 6685076"/>
              <a:gd name="connsiteX1244" fmla="*/ 3074510 w 8170456"/>
              <a:gd name="connsiteY1244" fmla="*/ 5637241 h 6685076"/>
              <a:gd name="connsiteX1245" fmla="*/ 3018974 w 8170456"/>
              <a:gd name="connsiteY1245" fmla="*/ 5646005 h 6685076"/>
              <a:gd name="connsiteX1246" fmla="*/ 3053076 w 8170456"/>
              <a:gd name="connsiteY1246" fmla="*/ 5621650 h 6685076"/>
              <a:gd name="connsiteX1247" fmla="*/ 2990233 w 8170456"/>
              <a:gd name="connsiteY1247" fmla="*/ 5588030 h 6685076"/>
              <a:gd name="connsiteX1248" fmla="*/ 2983597 w 8170456"/>
              <a:gd name="connsiteY1248" fmla="*/ 5586284 h 6685076"/>
              <a:gd name="connsiteX1249" fmla="*/ 2989900 w 8170456"/>
              <a:gd name="connsiteY1249" fmla="*/ 5593704 h 6685076"/>
              <a:gd name="connsiteX1250" fmla="*/ 3013868 w 8170456"/>
              <a:gd name="connsiteY1250" fmla="*/ 5617711 h 6685076"/>
              <a:gd name="connsiteX1251" fmla="*/ 2950536 w 8170456"/>
              <a:gd name="connsiteY1251" fmla="*/ 5637194 h 6685076"/>
              <a:gd name="connsiteX1252" fmla="*/ 2860896 w 8170456"/>
              <a:gd name="connsiteY1252" fmla="*/ 5670315 h 6685076"/>
              <a:gd name="connsiteX1253" fmla="*/ 2760540 w 8170456"/>
              <a:gd name="connsiteY1253" fmla="*/ 5695641 h 6685076"/>
              <a:gd name="connsiteX1254" fmla="*/ 2766382 w 8170456"/>
              <a:gd name="connsiteY1254" fmla="*/ 5732665 h 6685076"/>
              <a:gd name="connsiteX1255" fmla="*/ 2753715 w 8170456"/>
              <a:gd name="connsiteY1255" fmla="*/ 5772612 h 6685076"/>
              <a:gd name="connsiteX1256" fmla="*/ 2690382 w 8170456"/>
              <a:gd name="connsiteY1256" fmla="*/ 5792094 h 6685076"/>
              <a:gd name="connsiteX1257" fmla="*/ 2566640 w 8170456"/>
              <a:gd name="connsiteY1257" fmla="*/ 5849570 h 6685076"/>
              <a:gd name="connsiteX1258" fmla="*/ 2532537 w 8170456"/>
              <a:gd name="connsiteY1258" fmla="*/ 5873926 h 6685076"/>
              <a:gd name="connsiteX1259" fmla="*/ 2487718 w 8170456"/>
              <a:gd name="connsiteY1259" fmla="*/ 5890487 h 6685076"/>
              <a:gd name="connsiteX1260" fmla="*/ 2487831 w 8170456"/>
              <a:gd name="connsiteY1260" fmla="*/ 5890555 h 6685076"/>
              <a:gd name="connsiteX1261" fmla="*/ 2479345 w 8170456"/>
              <a:gd name="connsiteY1261" fmla="*/ 5891936 h 6685076"/>
              <a:gd name="connsiteX1262" fmla="*/ 2410747 w 8170456"/>
              <a:gd name="connsiteY1262" fmla="*/ 5883662 h 6685076"/>
              <a:gd name="connsiteX1263" fmla="*/ 2355210 w 8170456"/>
              <a:gd name="connsiteY1263" fmla="*/ 5892427 h 6685076"/>
              <a:gd name="connsiteX1264" fmla="*/ 2389313 w 8170456"/>
              <a:gd name="connsiteY1264" fmla="*/ 5868071 h 6685076"/>
              <a:gd name="connsiteX1265" fmla="*/ 2317216 w 8170456"/>
              <a:gd name="connsiteY1265" fmla="*/ 5832016 h 6685076"/>
              <a:gd name="connsiteX1266" fmla="*/ 2292860 w 8170456"/>
              <a:gd name="connsiteY1266" fmla="*/ 5797914 h 6685076"/>
              <a:gd name="connsiteX1267" fmla="*/ 2252914 w 8170456"/>
              <a:gd name="connsiteY1267" fmla="*/ 5785245 h 6685076"/>
              <a:gd name="connsiteX1268" fmla="*/ 2260709 w 8170456"/>
              <a:gd name="connsiteY1268" fmla="*/ 5774528 h 6685076"/>
              <a:gd name="connsiteX1269" fmla="*/ 2159382 w 8170456"/>
              <a:gd name="connsiteY1269" fmla="*/ 5733600 h 6685076"/>
              <a:gd name="connsiteX1270" fmla="*/ 2108719 w 8170456"/>
              <a:gd name="connsiteY1270" fmla="*/ 5713136 h 6685076"/>
              <a:gd name="connsiteX1271" fmla="*/ 2068773 w 8170456"/>
              <a:gd name="connsiteY1271" fmla="*/ 5700468 h 6685076"/>
              <a:gd name="connsiteX1272" fmla="*/ 2105797 w 8170456"/>
              <a:gd name="connsiteY1272" fmla="*/ 5694624 h 6685076"/>
              <a:gd name="connsiteX1273" fmla="*/ 2070724 w 8170456"/>
              <a:gd name="connsiteY1273" fmla="*/ 5652726 h 6685076"/>
              <a:gd name="connsiteX1274" fmla="*/ 1990832 w 8170456"/>
              <a:gd name="connsiteY1274" fmla="*/ 5627388 h 6685076"/>
              <a:gd name="connsiteX1275" fmla="*/ 2083393 w 8170456"/>
              <a:gd name="connsiteY1275" fmla="*/ 5612780 h 6685076"/>
              <a:gd name="connsiteX1276" fmla="*/ 2123340 w 8170456"/>
              <a:gd name="connsiteY1276" fmla="*/ 5625448 h 6685076"/>
              <a:gd name="connsiteX1277" fmla="*/ 1998044 w 8170456"/>
              <a:gd name="connsiteY1277" fmla="*/ 5581204 h 6685076"/>
              <a:gd name="connsiteX1278" fmla="*/ 1992690 w 8170456"/>
              <a:gd name="connsiteY1278" fmla="*/ 5579519 h 6685076"/>
              <a:gd name="connsiteX1279" fmla="*/ 1976386 w 8170456"/>
              <a:gd name="connsiteY1279" fmla="*/ 5557479 h 6685076"/>
              <a:gd name="connsiteX1280" fmla="*/ 1957711 w 8170456"/>
              <a:gd name="connsiteY1280" fmla="*/ 5537749 h 6685076"/>
              <a:gd name="connsiteX1281" fmla="*/ 1917765 w 8170456"/>
              <a:gd name="connsiteY1281" fmla="*/ 5525081 h 6685076"/>
              <a:gd name="connsiteX1282" fmla="*/ 1827156 w 8170456"/>
              <a:gd name="connsiteY1282" fmla="*/ 5491948 h 6685076"/>
              <a:gd name="connsiteX1283" fmla="*/ 1919716 w 8170456"/>
              <a:gd name="connsiteY1283" fmla="*/ 5477338 h 6685076"/>
              <a:gd name="connsiteX1284" fmla="*/ 1895361 w 8170456"/>
              <a:gd name="connsiteY1284" fmla="*/ 5443236 h 6685076"/>
              <a:gd name="connsiteX1285" fmla="*/ 1855414 w 8170456"/>
              <a:gd name="connsiteY1285" fmla="*/ 5430567 h 6685076"/>
              <a:gd name="connsiteX1286" fmla="*/ 1897313 w 8170456"/>
              <a:gd name="connsiteY1286" fmla="*/ 5395495 h 6685076"/>
              <a:gd name="connsiteX1287" fmla="*/ 1814498 w 8170456"/>
              <a:gd name="connsiteY1287" fmla="*/ 5351645 h 6685076"/>
              <a:gd name="connsiteX1288" fmla="*/ 1822293 w 8170456"/>
              <a:gd name="connsiteY1288" fmla="*/ 5340928 h 6685076"/>
              <a:gd name="connsiteX1289" fmla="*/ 1747274 w 8170456"/>
              <a:gd name="connsiteY1289" fmla="*/ 5286361 h 6685076"/>
              <a:gd name="connsiteX1290" fmla="*/ 1699533 w 8170456"/>
              <a:gd name="connsiteY1290" fmla="*/ 5284410 h 6685076"/>
              <a:gd name="connsiteX1291" fmla="*/ 1765787 w 8170456"/>
              <a:gd name="connsiteY1291" fmla="*/ 5283439 h 6685076"/>
              <a:gd name="connsiteX1292" fmla="*/ 1802811 w 8170456"/>
              <a:gd name="connsiteY1292" fmla="*/ 5277596 h 6685076"/>
              <a:gd name="connsiteX1293" fmla="*/ 1850552 w 8170456"/>
              <a:gd name="connsiteY1293" fmla="*/ 5279547 h 6685076"/>
              <a:gd name="connsiteX1294" fmla="*/ 1784666 w 8170456"/>
              <a:gd name="connsiteY1294" fmla="*/ 5235045 h 6685076"/>
              <a:gd name="connsiteX1295" fmla="*/ 1722908 w 8170456"/>
              <a:gd name="connsiteY1295" fmla="*/ 5201480 h 6685076"/>
              <a:gd name="connsiteX1296" fmla="*/ 1719972 w 8170456"/>
              <a:gd name="connsiteY1296" fmla="*/ 5201913 h 6685076"/>
              <a:gd name="connsiteX1297" fmla="*/ 1656588 w 8170456"/>
              <a:gd name="connsiteY1297" fmla="*/ 5221779 h 6685076"/>
              <a:gd name="connsiteX1298" fmla="*/ 1662431 w 8170456"/>
              <a:gd name="connsiteY1298" fmla="*/ 5258804 h 6685076"/>
              <a:gd name="connsiteX1299" fmla="*/ 1649764 w 8170456"/>
              <a:gd name="connsiteY1299" fmla="*/ 5298750 h 6685076"/>
              <a:gd name="connsiteX1300" fmla="*/ 1586431 w 8170456"/>
              <a:gd name="connsiteY1300" fmla="*/ 5318232 h 6685076"/>
              <a:gd name="connsiteX1301" fmla="*/ 1462689 w 8170456"/>
              <a:gd name="connsiteY1301" fmla="*/ 5375709 h 6685076"/>
              <a:gd name="connsiteX1302" fmla="*/ 952380 w 8170456"/>
              <a:gd name="connsiteY1302" fmla="*/ 5843295 h 6685076"/>
              <a:gd name="connsiteX1303" fmla="*/ 1383767 w 8170456"/>
              <a:gd name="connsiteY1303" fmla="*/ 5416625 h 6685076"/>
              <a:gd name="connsiteX1304" fmla="*/ 1383880 w 8170456"/>
              <a:gd name="connsiteY1304" fmla="*/ 5416694 h 6685076"/>
              <a:gd name="connsiteX1305" fmla="*/ 1375394 w 8170456"/>
              <a:gd name="connsiteY1305" fmla="*/ 5418074 h 6685076"/>
              <a:gd name="connsiteX1306" fmla="*/ 1306796 w 8170456"/>
              <a:gd name="connsiteY1306" fmla="*/ 5409801 h 6685076"/>
              <a:gd name="connsiteX1307" fmla="*/ 1251259 w 8170456"/>
              <a:gd name="connsiteY1307" fmla="*/ 5418565 h 6685076"/>
              <a:gd name="connsiteX1308" fmla="*/ 1285361 w 8170456"/>
              <a:gd name="connsiteY1308" fmla="*/ 5394210 h 6685076"/>
              <a:gd name="connsiteX1309" fmla="*/ 1213264 w 8170456"/>
              <a:gd name="connsiteY1309" fmla="*/ 5358155 h 6685076"/>
              <a:gd name="connsiteX1310" fmla="*/ 1188908 w 8170456"/>
              <a:gd name="connsiteY1310" fmla="*/ 5324053 h 6685076"/>
              <a:gd name="connsiteX1311" fmla="*/ 1148962 w 8170456"/>
              <a:gd name="connsiteY1311" fmla="*/ 5311383 h 6685076"/>
              <a:gd name="connsiteX1312" fmla="*/ 1156757 w 8170456"/>
              <a:gd name="connsiteY1312" fmla="*/ 5300667 h 6685076"/>
              <a:gd name="connsiteX1313" fmla="*/ 1055431 w 8170456"/>
              <a:gd name="connsiteY1313" fmla="*/ 5259739 h 6685076"/>
              <a:gd name="connsiteX1314" fmla="*/ 1004768 w 8170456"/>
              <a:gd name="connsiteY1314" fmla="*/ 5239274 h 6685076"/>
              <a:gd name="connsiteX1315" fmla="*/ 964821 w 8170456"/>
              <a:gd name="connsiteY1315" fmla="*/ 5226607 h 6685076"/>
              <a:gd name="connsiteX1316" fmla="*/ 1001846 w 8170456"/>
              <a:gd name="connsiteY1316" fmla="*/ 5220762 h 6685076"/>
              <a:gd name="connsiteX1317" fmla="*/ 966773 w 8170456"/>
              <a:gd name="connsiteY1317" fmla="*/ 5178864 h 6685076"/>
              <a:gd name="connsiteX1318" fmla="*/ 886881 w 8170456"/>
              <a:gd name="connsiteY1318" fmla="*/ 5153527 h 6685076"/>
              <a:gd name="connsiteX1319" fmla="*/ 979441 w 8170456"/>
              <a:gd name="connsiteY1319" fmla="*/ 5138918 h 6685076"/>
              <a:gd name="connsiteX1320" fmla="*/ 1019388 w 8170456"/>
              <a:gd name="connsiteY1320" fmla="*/ 5151587 h 6685076"/>
              <a:gd name="connsiteX1321" fmla="*/ 894092 w 8170456"/>
              <a:gd name="connsiteY1321" fmla="*/ 5107343 h 6685076"/>
              <a:gd name="connsiteX1322" fmla="*/ 888738 w 8170456"/>
              <a:gd name="connsiteY1322" fmla="*/ 5105658 h 6685076"/>
              <a:gd name="connsiteX1323" fmla="*/ 872434 w 8170456"/>
              <a:gd name="connsiteY1323" fmla="*/ 5083617 h 6685076"/>
              <a:gd name="connsiteX1324" fmla="*/ 853759 w 8170456"/>
              <a:gd name="connsiteY1324" fmla="*/ 5063888 h 6685076"/>
              <a:gd name="connsiteX1325" fmla="*/ 813813 w 8170456"/>
              <a:gd name="connsiteY1325" fmla="*/ 5051219 h 6685076"/>
              <a:gd name="connsiteX1326" fmla="*/ 723204 w 8170456"/>
              <a:gd name="connsiteY1326" fmla="*/ 5018086 h 6685076"/>
              <a:gd name="connsiteX1327" fmla="*/ 815765 w 8170456"/>
              <a:gd name="connsiteY1327" fmla="*/ 5003477 h 6685076"/>
              <a:gd name="connsiteX1328" fmla="*/ 791409 w 8170456"/>
              <a:gd name="connsiteY1328" fmla="*/ 4969374 h 6685076"/>
              <a:gd name="connsiteX1329" fmla="*/ 751463 w 8170456"/>
              <a:gd name="connsiteY1329" fmla="*/ 4956705 h 6685076"/>
              <a:gd name="connsiteX1330" fmla="*/ 793361 w 8170456"/>
              <a:gd name="connsiteY1330" fmla="*/ 4921634 h 6685076"/>
              <a:gd name="connsiteX1331" fmla="*/ 710546 w 8170456"/>
              <a:gd name="connsiteY1331" fmla="*/ 4877783 h 6685076"/>
              <a:gd name="connsiteX1332" fmla="*/ 718342 w 8170456"/>
              <a:gd name="connsiteY1332" fmla="*/ 4867066 h 6685076"/>
              <a:gd name="connsiteX1333" fmla="*/ 643323 w 8170456"/>
              <a:gd name="connsiteY1333" fmla="*/ 4812500 h 6685076"/>
              <a:gd name="connsiteX1334" fmla="*/ 595582 w 8170456"/>
              <a:gd name="connsiteY1334" fmla="*/ 4810548 h 6685076"/>
              <a:gd name="connsiteX1335" fmla="*/ 661835 w 8170456"/>
              <a:gd name="connsiteY1335" fmla="*/ 4809577 h 6685076"/>
              <a:gd name="connsiteX1336" fmla="*/ 698860 w 8170456"/>
              <a:gd name="connsiteY1336" fmla="*/ 4803734 h 6685076"/>
              <a:gd name="connsiteX1337" fmla="*/ 746601 w 8170456"/>
              <a:gd name="connsiteY1337" fmla="*/ 4805686 h 6685076"/>
              <a:gd name="connsiteX1338" fmla="*/ 610202 w 8170456"/>
              <a:gd name="connsiteY1338" fmla="*/ 4722860 h 6685076"/>
              <a:gd name="connsiteX1339" fmla="*/ 559538 w 8170456"/>
              <a:gd name="connsiteY1339" fmla="*/ 4702396 h 6685076"/>
              <a:gd name="connsiteX1340" fmla="*/ 633588 w 8170456"/>
              <a:gd name="connsiteY1340" fmla="*/ 4690708 h 6685076"/>
              <a:gd name="connsiteX1341" fmla="*/ 595593 w 8170456"/>
              <a:gd name="connsiteY1341" fmla="*/ 4630299 h 6685076"/>
              <a:gd name="connsiteX1342" fmla="*/ 506935 w 8170456"/>
              <a:gd name="connsiteY1342" fmla="*/ 4549425 h 6685076"/>
              <a:gd name="connsiteX1343" fmla="*/ 554676 w 8170456"/>
              <a:gd name="connsiteY1343" fmla="*/ 4551377 h 6685076"/>
              <a:gd name="connsiteX1344" fmla="*/ 610214 w 8170456"/>
              <a:gd name="connsiteY1344" fmla="*/ 4542611 h 6685076"/>
              <a:gd name="connsiteX1345" fmla="*/ 734926 w 8170456"/>
              <a:gd name="connsiteY1345" fmla="*/ 4551388 h 6685076"/>
              <a:gd name="connsiteX1346" fmla="*/ 773501 w 8170456"/>
              <a:gd name="connsiteY1346" fmla="*/ 4557052 h 6685076"/>
              <a:gd name="connsiteX1347" fmla="*/ 792420 w 8170456"/>
              <a:gd name="connsiteY1347" fmla="*/ 4557624 h 6685076"/>
              <a:gd name="connsiteX1348" fmla="*/ 798622 w 8170456"/>
              <a:gd name="connsiteY1348" fmla="*/ 4559347 h 6685076"/>
              <a:gd name="connsiteX1349" fmla="*/ 797349 w 8170456"/>
              <a:gd name="connsiteY1349" fmla="*/ 4557774 h 6685076"/>
              <a:gd name="connsiteX1350" fmla="*/ 792420 w 8170456"/>
              <a:gd name="connsiteY1350" fmla="*/ 4557624 h 6685076"/>
              <a:gd name="connsiteX1351" fmla="*/ 777456 w 8170456"/>
              <a:gd name="connsiteY1351" fmla="*/ 4553469 h 6685076"/>
              <a:gd name="connsiteX1352" fmla="*/ 762713 w 8170456"/>
              <a:gd name="connsiteY1352" fmla="*/ 4541211 h 6685076"/>
              <a:gd name="connsiteX1353" fmla="*/ 762418 w 8170456"/>
              <a:gd name="connsiteY1353" fmla="*/ 4541273 h 6685076"/>
              <a:gd name="connsiteX1354" fmla="*/ 713319 w 8170456"/>
              <a:gd name="connsiteY1354" fmla="*/ 4538226 h 6685076"/>
              <a:gd name="connsiteX1355" fmla="*/ 662655 w 8170456"/>
              <a:gd name="connsiteY1355" fmla="*/ 4517761 h 6685076"/>
              <a:gd name="connsiteX1356" fmla="*/ 622709 w 8170456"/>
              <a:gd name="connsiteY1356" fmla="*/ 4505094 h 6685076"/>
              <a:gd name="connsiteX1357" fmla="*/ 659733 w 8170456"/>
              <a:gd name="connsiteY1357" fmla="*/ 4499250 h 6685076"/>
              <a:gd name="connsiteX1358" fmla="*/ 624660 w 8170456"/>
              <a:gd name="connsiteY1358" fmla="*/ 4457352 h 6685076"/>
              <a:gd name="connsiteX1359" fmla="*/ 544768 w 8170456"/>
              <a:gd name="connsiteY1359" fmla="*/ 4432014 h 6685076"/>
              <a:gd name="connsiteX1360" fmla="*/ 637329 w 8170456"/>
              <a:gd name="connsiteY1360" fmla="*/ 4417406 h 6685076"/>
              <a:gd name="connsiteX1361" fmla="*/ 677276 w 8170456"/>
              <a:gd name="connsiteY1361" fmla="*/ 4430074 h 6685076"/>
              <a:gd name="connsiteX1362" fmla="*/ 551980 w 8170456"/>
              <a:gd name="connsiteY1362" fmla="*/ 4385830 h 6685076"/>
              <a:gd name="connsiteX1363" fmla="*/ 546625 w 8170456"/>
              <a:gd name="connsiteY1363" fmla="*/ 4384145 h 6685076"/>
              <a:gd name="connsiteX1364" fmla="*/ 530322 w 8170456"/>
              <a:gd name="connsiteY1364" fmla="*/ 4362104 h 6685076"/>
              <a:gd name="connsiteX1365" fmla="*/ 511646 w 8170456"/>
              <a:gd name="connsiteY1365" fmla="*/ 4342375 h 6685076"/>
              <a:gd name="connsiteX1366" fmla="*/ 471701 w 8170456"/>
              <a:gd name="connsiteY1366" fmla="*/ 4329707 h 6685076"/>
              <a:gd name="connsiteX1367" fmla="*/ 381091 w 8170456"/>
              <a:gd name="connsiteY1367" fmla="*/ 4296573 h 6685076"/>
              <a:gd name="connsiteX1368" fmla="*/ 473652 w 8170456"/>
              <a:gd name="connsiteY1368" fmla="*/ 4281964 h 6685076"/>
              <a:gd name="connsiteX1369" fmla="*/ 283 w 8170456"/>
              <a:gd name="connsiteY1369" fmla="*/ 4506822 h 6685076"/>
              <a:gd name="connsiteX1370" fmla="*/ 409350 w 8170456"/>
              <a:gd name="connsiteY1370" fmla="*/ 4235192 h 6685076"/>
              <a:gd name="connsiteX1371" fmla="*/ 451248 w 8170456"/>
              <a:gd name="connsiteY1371" fmla="*/ 4200121 h 6685076"/>
              <a:gd name="connsiteX1372" fmla="*/ 368434 w 8170456"/>
              <a:gd name="connsiteY1372" fmla="*/ 4156270 h 6685076"/>
              <a:gd name="connsiteX1373" fmla="*/ 376229 w 8170456"/>
              <a:gd name="connsiteY1373" fmla="*/ 4145554 h 6685076"/>
              <a:gd name="connsiteX1374" fmla="*/ 301210 w 8170456"/>
              <a:gd name="connsiteY1374" fmla="*/ 4090987 h 6685076"/>
              <a:gd name="connsiteX1375" fmla="*/ 253469 w 8170456"/>
              <a:gd name="connsiteY1375" fmla="*/ 4089035 h 6685076"/>
              <a:gd name="connsiteX1376" fmla="*/ 319723 w 8170456"/>
              <a:gd name="connsiteY1376" fmla="*/ 4088065 h 6685076"/>
              <a:gd name="connsiteX1377" fmla="*/ 356747 w 8170456"/>
              <a:gd name="connsiteY1377" fmla="*/ 4082222 h 6685076"/>
              <a:gd name="connsiteX1378" fmla="*/ 404488 w 8170456"/>
              <a:gd name="connsiteY1378" fmla="*/ 4084173 h 6685076"/>
              <a:gd name="connsiteX1379" fmla="*/ 268089 w 8170456"/>
              <a:gd name="connsiteY1379" fmla="*/ 4001347 h 6685076"/>
              <a:gd name="connsiteX1380" fmla="*/ 217426 w 8170456"/>
              <a:gd name="connsiteY1380" fmla="*/ 3980883 h 6685076"/>
              <a:gd name="connsiteX1381" fmla="*/ 291475 w 8170456"/>
              <a:gd name="connsiteY1381" fmla="*/ 3969196 h 6685076"/>
              <a:gd name="connsiteX1382" fmla="*/ 253480 w 8170456"/>
              <a:gd name="connsiteY1382" fmla="*/ 3908786 h 6685076"/>
              <a:gd name="connsiteX1383" fmla="*/ 164823 w 8170456"/>
              <a:gd name="connsiteY1383" fmla="*/ 3827912 h 6685076"/>
              <a:gd name="connsiteX1384" fmla="*/ 212564 w 8170456"/>
              <a:gd name="connsiteY1384" fmla="*/ 3829864 h 6685076"/>
              <a:gd name="connsiteX1385" fmla="*/ 268101 w 8170456"/>
              <a:gd name="connsiteY1385" fmla="*/ 3821098 h 6685076"/>
              <a:gd name="connsiteX1386" fmla="*/ 392813 w 8170456"/>
              <a:gd name="connsiteY1386" fmla="*/ 3829875 h 6685076"/>
              <a:gd name="connsiteX1387" fmla="*/ 431388 w 8170456"/>
              <a:gd name="connsiteY1387" fmla="*/ 3835539 h 6685076"/>
              <a:gd name="connsiteX1388" fmla="*/ 444294 w 8170456"/>
              <a:gd name="connsiteY1388" fmla="*/ 3835929 h 6685076"/>
              <a:gd name="connsiteX1389" fmla="*/ 457388 w 8170456"/>
              <a:gd name="connsiteY1389" fmla="*/ 3841742 h 6685076"/>
              <a:gd name="connsiteX1390" fmla="*/ 480501 w 8170456"/>
              <a:gd name="connsiteY1390" fmla="*/ 3844496 h 6685076"/>
              <a:gd name="connsiteX1391" fmla="*/ 484944 w 8170456"/>
              <a:gd name="connsiteY1391" fmla="*/ 3836384 h 6685076"/>
              <a:gd name="connsiteX1392" fmla="*/ 495931 w 8170456"/>
              <a:gd name="connsiteY1392" fmla="*/ 3836641 h 6685076"/>
              <a:gd name="connsiteX1393" fmla="*/ 506809 w 8170456"/>
              <a:gd name="connsiteY1393" fmla="*/ 3830857 h 6685076"/>
              <a:gd name="connsiteX1394" fmla="*/ 492240 w 8170456"/>
              <a:gd name="connsiteY1394" fmla="*/ 3818715 h 6685076"/>
              <a:gd name="connsiteX1395" fmla="*/ 498135 w 8170456"/>
              <a:gd name="connsiteY1395" fmla="*/ 3802352 h 6685076"/>
              <a:gd name="connsiteX1396" fmla="*/ 513634 w 8170456"/>
              <a:gd name="connsiteY1396" fmla="*/ 3753886 h 6685076"/>
              <a:gd name="connsiteX1397" fmla="*/ 555531 w 8170456"/>
              <a:gd name="connsiteY1397" fmla="*/ 3718813 h 6685076"/>
              <a:gd name="connsiteX1398" fmla="*/ 600351 w 8170456"/>
              <a:gd name="connsiteY1398" fmla="*/ 3702252 h 6685076"/>
              <a:gd name="connsiteX1399" fmla="*/ 564296 w 8170456"/>
              <a:gd name="connsiteY1399" fmla="*/ 3774349 h 6685076"/>
              <a:gd name="connsiteX1400" fmla="*/ 606195 w 8170456"/>
              <a:gd name="connsiteY1400" fmla="*/ 3739278 h 6685076"/>
              <a:gd name="connsiteX1401" fmla="*/ 618863 w 8170456"/>
              <a:gd name="connsiteY1401" fmla="*/ 3699331 h 6685076"/>
              <a:gd name="connsiteX1402" fmla="*/ 663683 w 8170456"/>
              <a:gd name="connsiteY1402" fmla="*/ 3682771 h 6685076"/>
              <a:gd name="connsiteX1403" fmla="*/ 728967 w 8170456"/>
              <a:gd name="connsiteY1403" fmla="*/ 3615547 h 6685076"/>
              <a:gd name="connsiteX1404" fmla="*/ 703630 w 8170456"/>
              <a:gd name="connsiteY1404" fmla="*/ 3695439 h 6685076"/>
              <a:gd name="connsiteX1405" fmla="*/ 690960 w 8170456"/>
              <a:gd name="connsiteY1405" fmla="*/ 3735385 h 6685076"/>
              <a:gd name="connsiteX1406" fmla="*/ 764040 w 8170456"/>
              <a:gd name="connsiteY1406" fmla="*/ 3657445 h 6685076"/>
              <a:gd name="connsiteX1407" fmla="*/ 751371 w 8170456"/>
              <a:gd name="connsiteY1407" fmla="*/ 3697391 h 6685076"/>
              <a:gd name="connsiteX1408" fmla="*/ 824211 w 8170456"/>
              <a:gd name="connsiteY1408" fmla="*/ 3611313 h 6685076"/>
              <a:gd name="connsiteX1409" fmla="*/ 826120 w 8170456"/>
              <a:gd name="connsiteY1409" fmla="*/ 3608918 h 6685076"/>
              <a:gd name="connsiteX1410" fmla="*/ 762459 w 8170456"/>
              <a:gd name="connsiteY1410" fmla="*/ 3567017 h 6685076"/>
              <a:gd name="connsiteX1411" fmla="*/ 809479 w 8170456"/>
              <a:gd name="connsiteY1411" fmla="*/ 3590658 h 6685076"/>
              <a:gd name="connsiteX1412" fmla="*/ 831957 w 8170456"/>
              <a:gd name="connsiteY1412" fmla="*/ 3601595 h 6685076"/>
              <a:gd name="connsiteX1413" fmla="*/ 851004 w 8170456"/>
              <a:gd name="connsiteY1413" fmla="*/ 3577700 h 6685076"/>
              <a:gd name="connsiteX1414" fmla="*/ 782922 w 8170456"/>
              <a:gd name="connsiteY1414" fmla="*/ 3516355 h 6685076"/>
              <a:gd name="connsiteX1415" fmla="*/ 855020 w 8170456"/>
              <a:gd name="connsiteY1415" fmla="*/ 3552408 h 6685076"/>
              <a:gd name="connsiteX1416" fmla="*/ 787796 w 8170456"/>
              <a:gd name="connsiteY1416" fmla="*/ 3487125 h 6685076"/>
              <a:gd name="connsiteX1417" fmla="*/ 786460 w 8170456"/>
              <a:gd name="connsiteY1417" fmla="*/ 3440625 h 6685076"/>
              <a:gd name="connsiteX1418" fmla="*/ 854359 w 8170456"/>
              <a:gd name="connsiteY1418" fmla="*/ 3503135 h 6685076"/>
              <a:gd name="connsiteX1419" fmla="*/ 891030 w 8170456"/>
              <a:gd name="connsiteY1419" fmla="*/ 3527485 h 6685076"/>
              <a:gd name="connsiteX1420" fmla="*/ 894607 w 8170456"/>
              <a:gd name="connsiteY1420" fmla="*/ 3522997 h 6685076"/>
              <a:gd name="connsiteX1421" fmla="*/ 925146 w 8170456"/>
              <a:gd name="connsiteY1421" fmla="*/ 3491551 h 6685076"/>
              <a:gd name="connsiteX1422" fmla="*/ 915490 w 8170456"/>
              <a:gd name="connsiteY1422" fmla="*/ 3479244 h 6685076"/>
              <a:gd name="connsiteX1423" fmla="*/ 885230 w 8170456"/>
              <a:gd name="connsiteY1423" fmla="*/ 3443286 h 6685076"/>
              <a:gd name="connsiteX1424" fmla="*/ 935894 w 8170456"/>
              <a:gd name="connsiteY1424" fmla="*/ 3463751 h 6685076"/>
              <a:gd name="connsiteX1425" fmla="*/ 945855 w 8170456"/>
              <a:gd name="connsiteY1425" fmla="*/ 3470226 h 6685076"/>
              <a:gd name="connsiteX1426" fmla="*/ 959891 w 8170456"/>
              <a:gd name="connsiteY1426" fmla="*/ 3455773 h 6685076"/>
              <a:gd name="connsiteX1427" fmla="*/ 993009 w 8170456"/>
              <a:gd name="connsiteY1427" fmla="*/ 3422404 h 6685076"/>
              <a:gd name="connsiteX1428" fmla="*/ 996799 w 8170456"/>
              <a:gd name="connsiteY1428" fmla="*/ 3418735 h 6685076"/>
              <a:gd name="connsiteX1429" fmla="*/ 982665 w 8170456"/>
              <a:gd name="connsiteY1429" fmla="*/ 3399449 h 6685076"/>
              <a:gd name="connsiteX1430" fmla="*/ 968056 w 8170456"/>
              <a:gd name="connsiteY1430" fmla="*/ 3306887 h 6685076"/>
              <a:gd name="connsiteX1431" fmla="*/ 967865 w 8170456"/>
              <a:gd name="connsiteY1431" fmla="*/ 3305681 h 6685076"/>
              <a:gd name="connsiteX1432" fmla="*/ 974043 w 8170456"/>
              <a:gd name="connsiteY1432" fmla="*/ 3304289 h 6685076"/>
              <a:gd name="connsiteX1433" fmla="*/ 994363 w 8170456"/>
              <a:gd name="connsiteY1433" fmla="*/ 3293249 h 6685076"/>
              <a:gd name="connsiteX1434" fmla="*/ 1020672 w 8170456"/>
              <a:gd name="connsiteY1434" fmla="*/ 3279610 h 6685076"/>
              <a:gd name="connsiteX1435" fmla="*/ 1026515 w 8170456"/>
              <a:gd name="connsiteY1435" fmla="*/ 3316635 h 6685076"/>
              <a:gd name="connsiteX1436" fmla="*/ 1068413 w 8170456"/>
              <a:gd name="connsiteY1436" fmla="*/ 3281562 h 6685076"/>
              <a:gd name="connsiteX1437" fmla="*/ 1043075 w 8170456"/>
              <a:gd name="connsiteY1437" fmla="*/ 3361454 h 6685076"/>
              <a:gd name="connsiteX1438" fmla="*/ 1093116 w 8170456"/>
              <a:gd name="connsiteY1438" fmla="*/ 3309551 h 6685076"/>
              <a:gd name="connsiteX1439" fmla="*/ 1095592 w 8170456"/>
              <a:gd name="connsiteY1439" fmla="*/ 3303827 h 6685076"/>
              <a:gd name="connsiteX1440" fmla="*/ 1088844 w 8170456"/>
              <a:gd name="connsiteY1440" fmla="*/ 3325378 h 6685076"/>
              <a:gd name="connsiteX1441" fmla="*/ 1080100 w 8170456"/>
              <a:gd name="connsiteY1441" fmla="*/ 3355611 h 6685076"/>
              <a:gd name="connsiteX1442" fmla="*/ 1114203 w 8170456"/>
              <a:gd name="connsiteY1442" fmla="*/ 3331255 h 6685076"/>
              <a:gd name="connsiteX1443" fmla="*/ 1171691 w 8170456"/>
              <a:gd name="connsiteY1443" fmla="*/ 3274748 h 6685076"/>
              <a:gd name="connsiteX1444" fmla="*/ 1146353 w 8170456"/>
              <a:gd name="connsiteY1444" fmla="*/ 3354640 h 6685076"/>
              <a:gd name="connsiteX1445" fmla="*/ 1251537 w 8170456"/>
              <a:gd name="connsiteY1445" fmla="*/ 3229807 h 6685076"/>
              <a:gd name="connsiteX1446" fmla="*/ 1257539 w 8170456"/>
              <a:gd name="connsiteY1446" fmla="*/ 3215265 h 6685076"/>
              <a:gd name="connsiteX1447" fmla="*/ 1281726 w 8170456"/>
              <a:gd name="connsiteY1447" fmla="*/ 3178042 h 6685076"/>
              <a:gd name="connsiteX1448" fmla="*/ 1288047 w 8170456"/>
              <a:gd name="connsiteY1448" fmla="*/ 3179462 h 6685076"/>
              <a:gd name="connsiteX1449" fmla="*/ 1291004 w 8170456"/>
              <a:gd name="connsiteY1449" fmla="*/ 3174716 h 6685076"/>
              <a:gd name="connsiteX1450" fmla="*/ 1283944 w 8170456"/>
              <a:gd name="connsiteY1450" fmla="*/ 3168383 h 6685076"/>
              <a:gd name="connsiteX1451" fmla="*/ 1217814 w 8170456"/>
              <a:gd name="connsiteY1451" fmla="*/ 3107717 h 6685076"/>
              <a:gd name="connsiteX1452" fmla="*/ 1265555 w 8170456"/>
              <a:gd name="connsiteY1452" fmla="*/ 3109669 h 6685076"/>
              <a:gd name="connsiteX1453" fmla="*/ 1321092 w 8170456"/>
              <a:gd name="connsiteY1453" fmla="*/ 3100904 h 6685076"/>
              <a:gd name="connsiteX1454" fmla="*/ 1340512 w 8170456"/>
              <a:gd name="connsiteY1454" fmla="*/ 3101894 h 6685076"/>
              <a:gd name="connsiteX1455" fmla="*/ 1341756 w 8170456"/>
              <a:gd name="connsiteY1455" fmla="*/ 3079060 h 6685076"/>
              <a:gd name="connsiteX1456" fmla="*/ 1363285 w 8170456"/>
              <a:gd name="connsiteY1456" fmla="*/ 3043329 h 6685076"/>
              <a:gd name="connsiteX1457" fmla="*/ 1377428 w 8170456"/>
              <a:gd name="connsiteY1457" fmla="*/ 3100673 h 6685076"/>
              <a:gd name="connsiteX1458" fmla="*/ 1377486 w 8170456"/>
              <a:gd name="connsiteY1458" fmla="*/ 3103781 h 6685076"/>
              <a:gd name="connsiteX1459" fmla="*/ 1383495 w 8170456"/>
              <a:gd name="connsiteY1459" fmla="*/ 3104088 h 6685076"/>
              <a:gd name="connsiteX1460" fmla="*/ 990241 w 8170456"/>
              <a:gd name="connsiteY1460" fmla="*/ 2514519 h 6685076"/>
              <a:gd name="connsiteX1461" fmla="*/ 1413791 w 8170456"/>
              <a:gd name="connsiteY1461" fmla="*/ 3064177 h 6685076"/>
              <a:gd name="connsiteX1462" fmla="*/ 1421097 w 8170456"/>
              <a:gd name="connsiteY1462" fmla="*/ 3105443 h 6685076"/>
              <a:gd name="connsiteX1463" fmla="*/ 1445698 w 8170456"/>
              <a:gd name="connsiteY1463" fmla="*/ 2995398 h 6685076"/>
              <a:gd name="connsiteX1464" fmla="*/ 1446278 w 8170456"/>
              <a:gd name="connsiteY1464" fmla="*/ 2992390 h 6685076"/>
              <a:gd name="connsiteX1465" fmla="*/ 1370443 w 8170456"/>
              <a:gd name="connsiteY1465" fmla="*/ 2984801 h 6685076"/>
              <a:gd name="connsiteX1466" fmla="*/ 1423066 w 8170456"/>
              <a:gd name="connsiteY1466" fmla="*/ 2983933 h 6685076"/>
              <a:gd name="connsiteX1467" fmla="*/ 1448052 w 8170456"/>
              <a:gd name="connsiteY1467" fmla="*/ 2983196 h 6685076"/>
              <a:gd name="connsiteX1468" fmla="*/ 1453842 w 8170456"/>
              <a:gd name="connsiteY1468" fmla="*/ 2953192 h 6685076"/>
              <a:gd name="connsiteX1469" fmla="*/ 1365072 w 8170456"/>
              <a:gd name="connsiteY1469" fmla="*/ 2930426 h 6685076"/>
              <a:gd name="connsiteX1470" fmla="*/ 1445667 w 8170456"/>
              <a:gd name="connsiteY1470" fmla="*/ 2928922 h 6685076"/>
              <a:gd name="connsiteX1471" fmla="*/ 1355831 w 8170456"/>
              <a:gd name="connsiteY1471" fmla="*/ 2902270 h 6685076"/>
              <a:gd name="connsiteX1472" fmla="*/ 1333077 w 8170456"/>
              <a:gd name="connsiteY1472" fmla="*/ 2861696 h 6685076"/>
              <a:gd name="connsiteX1473" fmla="*/ 1422226 w 8170456"/>
              <a:gd name="connsiteY1473" fmla="*/ 2885578 h 6685076"/>
              <a:gd name="connsiteX1474" fmla="*/ 1466008 w 8170456"/>
              <a:gd name="connsiteY1474" fmla="*/ 2890139 h 6685076"/>
              <a:gd name="connsiteX1475" fmla="*/ 1467095 w 8170456"/>
              <a:gd name="connsiteY1475" fmla="*/ 2884504 h 6685076"/>
              <a:gd name="connsiteX1476" fmla="*/ 1479563 w 8170456"/>
              <a:gd name="connsiteY1476" fmla="*/ 2842479 h 6685076"/>
              <a:gd name="connsiteX1477" fmla="*/ 1465300 w 8170456"/>
              <a:gd name="connsiteY1477" fmla="*/ 2836056 h 6685076"/>
              <a:gd name="connsiteX1478" fmla="*/ 1421813 w 8170456"/>
              <a:gd name="connsiteY1478" fmla="*/ 2818238 h 6685076"/>
              <a:gd name="connsiteX1479" fmla="*/ 1476189 w 8170456"/>
              <a:gd name="connsiteY1479" fmla="*/ 2812866 h 6685076"/>
              <a:gd name="connsiteX1480" fmla="*/ 1488017 w 8170456"/>
              <a:gd name="connsiteY1480" fmla="*/ 2813982 h 6685076"/>
              <a:gd name="connsiteX1481" fmla="*/ 1493747 w 8170456"/>
              <a:gd name="connsiteY1481" fmla="*/ 2794667 h 6685076"/>
              <a:gd name="connsiteX1482" fmla="*/ 1507608 w 8170456"/>
              <a:gd name="connsiteY1482" fmla="*/ 2749742 h 6685076"/>
              <a:gd name="connsiteX1483" fmla="*/ 1509263 w 8170456"/>
              <a:gd name="connsiteY1483" fmla="*/ 2744734 h 6685076"/>
              <a:gd name="connsiteX1484" fmla="*/ 1487796 w 8170456"/>
              <a:gd name="connsiteY1484" fmla="*/ 2734204 h 6685076"/>
              <a:gd name="connsiteX1485" fmla="*/ 1431918 w 8170456"/>
              <a:gd name="connsiteY1485" fmla="*/ 2658981 h 6685076"/>
              <a:gd name="connsiteX1486" fmla="*/ 1431189 w 8170456"/>
              <a:gd name="connsiteY1486" fmla="*/ 2658000 h 6685076"/>
              <a:gd name="connsiteX1487" fmla="*/ 1436016 w 8170456"/>
              <a:gd name="connsiteY1487" fmla="*/ 2653901 h 6685076"/>
              <a:gd name="connsiteX1488" fmla="*/ 1448897 w 8170456"/>
              <a:gd name="connsiteY1488" fmla="*/ 2634695 h 6685076"/>
              <a:gd name="connsiteX1489" fmla="*/ 1465877 w 8170456"/>
              <a:gd name="connsiteY1489" fmla="*/ 2610409 h 6685076"/>
              <a:gd name="connsiteX1490" fmla="*/ 1488228 w 8170456"/>
              <a:gd name="connsiteY1490" fmla="*/ 2640499 h 6685076"/>
              <a:gd name="connsiteX1491" fmla="*/ 1509076 w 8170456"/>
              <a:gd name="connsiteY1491" fmla="*/ 2589992 h 6685076"/>
              <a:gd name="connsiteX1492" fmla="*/ 1523689 w 8170456"/>
              <a:gd name="connsiteY1492" fmla="*/ 2672523 h 6685076"/>
              <a:gd name="connsiteX1493" fmla="*/ 1543944 w 8170456"/>
              <a:gd name="connsiteY1493" fmla="*/ 2603329 h 6685076"/>
              <a:gd name="connsiteX1494" fmla="*/ 1543483 w 8170456"/>
              <a:gd name="connsiteY1494" fmla="*/ 2597109 h 6685076"/>
              <a:gd name="connsiteX1495" fmla="*/ 1547502 w 8170456"/>
              <a:gd name="connsiteY1495" fmla="*/ 2619332 h 6685076"/>
              <a:gd name="connsiteX1496" fmla="*/ 1553779 w 8170456"/>
              <a:gd name="connsiteY1496" fmla="*/ 2650172 h 6685076"/>
              <a:gd name="connsiteX1497" fmla="*/ 1572693 w 8170456"/>
              <a:gd name="connsiteY1497" fmla="*/ 2612775 h 6685076"/>
              <a:gd name="connsiteX1498" fmla="*/ 1597411 w 8170456"/>
              <a:gd name="connsiteY1498" fmla="*/ 2536048 h 6685076"/>
              <a:gd name="connsiteX1499" fmla="*/ 1612023 w 8170456"/>
              <a:gd name="connsiteY1499" fmla="*/ 2618579 h 6685076"/>
              <a:gd name="connsiteX1500" fmla="*/ 1652218 w 8170456"/>
              <a:gd name="connsiteY1500" fmla="*/ 2436971 h 6685076"/>
              <a:gd name="connsiteX1501" fmla="*/ 1655105 w 8170456"/>
              <a:gd name="connsiteY1501" fmla="*/ 2413437 h 6685076"/>
              <a:gd name="connsiteX1502" fmla="*/ 1656709 w 8170456"/>
              <a:gd name="connsiteY1502" fmla="*/ 2392085 h 6685076"/>
              <a:gd name="connsiteX1503" fmla="*/ 1647516 w 8170456"/>
              <a:gd name="connsiteY1503" fmla="*/ 2389749 h 6685076"/>
              <a:gd name="connsiteX1504" fmla="*/ 1560791 w 8170456"/>
              <a:gd name="connsiteY1504" fmla="*/ 2366680 h 6685076"/>
              <a:gd name="connsiteX1505" fmla="*/ 1603990 w 8170456"/>
              <a:gd name="connsiteY1505" fmla="*/ 2346264 h 6685076"/>
              <a:gd name="connsiteX1506" fmla="*/ 1649125 w 8170456"/>
              <a:gd name="connsiteY1506" fmla="*/ 2312737 h 6685076"/>
              <a:gd name="connsiteX1507" fmla="*/ 1763679 w 8170456"/>
              <a:gd name="connsiteY1507" fmla="*/ 2262662 h 6685076"/>
              <a:gd name="connsiteX1508" fmla="*/ 1800480 w 8170456"/>
              <a:gd name="connsiteY1508" fmla="*/ 2249786 h 6685076"/>
              <a:gd name="connsiteX1509" fmla="*/ 1812095 w 8170456"/>
              <a:gd name="connsiteY1509" fmla="*/ 2244145 h 6685076"/>
              <a:gd name="connsiteX1510" fmla="*/ 1826391 w 8170456"/>
              <a:gd name="connsiteY1510" fmla="*/ 2243221 h 6685076"/>
              <a:gd name="connsiteX1511" fmla="*/ 1848144 w 8170456"/>
              <a:gd name="connsiteY1511" fmla="*/ 2234939 h 6685076"/>
              <a:gd name="connsiteX1512" fmla="*/ 1848318 w 8170456"/>
              <a:gd name="connsiteY1512" fmla="*/ 2225692 h 6685076"/>
              <a:gd name="connsiteX1513" fmla="*/ 1858170 w 8170456"/>
              <a:gd name="connsiteY1513" fmla="*/ 2220823 h 6685076"/>
              <a:gd name="connsiteX1514" fmla="*/ 1865123 w 8170456"/>
              <a:gd name="connsiteY1514" fmla="*/ 2210653 h 6685076"/>
              <a:gd name="connsiteX1515" fmla="*/ 1846585 w 8170456"/>
              <a:gd name="connsiteY1515" fmla="*/ 2206655 h 6685076"/>
              <a:gd name="connsiteX1516" fmla="*/ 1844217 w 8170456"/>
              <a:gd name="connsiteY1516" fmla="*/ 2189424 h 6685076"/>
              <a:gd name="connsiteX1517" fmla="*/ 1835466 w 8170456"/>
              <a:gd name="connsiteY1517" fmla="*/ 2139298 h 6685076"/>
              <a:gd name="connsiteX1518" fmla="*/ 1856315 w 8170456"/>
              <a:gd name="connsiteY1518" fmla="*/ 2088792 h 6685076"/>
              <a:gd name="connsiteX1519" fmla="*/ 1888338 w 8170456"/>
              <a:gd name="connsiteY1519" fmla="*/ 2053330 h 6685076"/>
              <a:gd name="connsiteX1520" fmla="*/ 1889841 w 8170456"/>
              <a:gd name="connsiteY1520" fmla="*/ 2133926 h 6685076"/>
              <a:gd name="connsiteX1521" fmla="*/ 1910690 w 8170456"/>
              <a:gd name="connsiteY1521" fmla="*/ 2083421 h 6685076"/>
              <a:gd name="connsiteX1522" fmla="*/ 1903383 w 8170456"/>
              <a:gd name="connsiteY1522" fmla="*/ 2042155 h 6685076"/>
              <a:gd name="connsiteX1523" fmla="*/ 1935408 w 8170456"/>
              <a:gd name="connsiteY1523" fmla="*/ 2006694 h 6685076"/>
              <a:gd name="connsiteX1524" fmla="*/ 1962060 w 8170456"/>
              <a:gd name="connsiteY1524" fmla="*/ 1916857 h 6685076"/>
              <a:gd name="connsiteX1525" fmla="*/ 1976672 w 8170456"/>
              <a:gd name="connsiteY1525" fmla="*/ 1999387 h 6685076"/>
              <a:gd name="connsiteX1526" fmla="*/ 1983979 w 8170456"/>
              <a:gd name="connsiteY1526" fmla="*/ 2040653 h 6685076"/>
              <a:gd name="connsiteX1527" fmla="*/ 2012566 w 8170456"/>
              <a:gd name="connsiteY1527" fmla="*/ 1937705 h 6685076"/>
              <a:gd name="connsiteX1528" fmla="*/ 2019873 w 8170456"/>
              <a:gd name="connsiteY1528" fmla="*/ 1978970 h 6685076"/>
              <a:gd name="connsiteX1529" fmla="*/ 2044473 w 8170456"/>
              <a:gd name="connsiteY1529" fmla="*/ 1868926 h 6685076"/>
              <a:gd name="connsiteX1530" fmla="*/ 2045053 w 8170456"/>
              <a:gd name="connsiteY1530" fmla="*/ 1865919 h 6685076"/>
              <a:gd name="connsiteX1531" fmla="*/ 1969219 w 8170456"/>
              <a:gd name="connsiteY1531" fmla="*/ 1858329 h 6685076"/>
              <a:gd name="connsiteX1532" fmla="*/ 2021841 w 8170456"/>
              <a:gd name="connsiteY1532" fmla="*/ 1857461 h 6685076"/>
              <a:gd name="connsiteX1533" fmla="*/ 2046827 w 8170456"/>
              <a:gd name="connsiteY1533" fmla="*/ 1856724 h 6685076"/>
              <a:gd name="connsiteX1534" fmla="*/ 2052617 w 8170456"/>
              <a:gd name="connsiteY1534" fmla="*/ 1826720 h 6685076"/>
              <a:gd name="connsiteX1535" fmla="*/ 1963847 w 8170456"/>
              <a:gd name="connsiteY1535" fmla="*/ 1803954 h 6685076"/>
              <a:gd name="connsiteX1536" fmla="*/ 2044443 w 8170456"/>
              <a:gd name="connsiteY1536" fmla="*/ 1802450 h 6685076"/>
              <a:gd name="connsiteX1537" fmla="*/ 1954606 w 8170456"/>
              <a:gd name="connsiteY1537" fmla="*/ 1775799 h 6685076"/>
              <a:gd name="connsiteX1538" fmla="*/ 1931852 w 8170456"/>
              <a:gd name="connsiteY1538" fmla="*/ 1735224 h 6685076"/>
              <a:gd name="connsiteX1539" fmla="*/ 2021001 w 8170456"/>
              <a:gd name="connsiteY1539" fmla="*/ 1759106 h 6685076"/>
              <a:gd name="connsiteX1540" fmla="*/ 2064783 w 8170456"/>
              <a:gd name="connsiteY1540" fmla="*/ 1763666 h 6685076"/>
              <a:gd name="connsiteX1541" fmla="*/ 2065871 w 8170456"/>
              <a:gd name="connsiteY1541" fmla="*/ 1758032 h 6685076"/>
              <a:gd name="connsiteX1542" fmla="*/ 2078338 w 8170456"/>
              <a:gd name="connsiteY1542" fmla="*/ 1716007 h 6685076"/>
              <a:gd name="connsiteX1543" fmla="*/ 2064075 w 8170456"/>
              <a:gd name="connsiteY1543" fmla="*/ 1709583 h 6685076"/>
              <a:gd name="connsiteX1544" fmla="*/ 2020588 w 8170456"/>
              <a:gd name="connsiteY1544" fmla="*/ 1691765 h 6685076"/>
              <a:gd name="connsiteX1545" fmla="*/ 2074964 w 8170456"/>
              <a:gd name="connsiteY1545" fmla="*/ 1686393 h 6685076"/>
              <a:gd name="connsiteX1546" fmla="*/ 2086793 w 8170456"/>
              <a:gd name="connsiteY1546" fmla="*/ 1687509 h 6685076"/>
              <a:gd name="connsiteX1547" fmla="*/ 2092523 w 8170456"/>
              <a:gd name="connsiteY1547" fmla="*/ 1668195 h 6685076"/>
              <a:gd name="connsiteX1548" fmla="*/ 2106383 w 8170456"/>
              <a:gd name="connsiteY1548" fmla="*/ 1623270 h 6685076"/>
              <a:gd name="connsiteX1549" fmla="*/ 2108038 w 8170456"/>
              <a:gd name="connsiteY1549" fmla="*/ 1618262 h 6685076"/>
              <a:gd name="connsiteX1550" fmla="*/ 2086571 w 8170456"/>
              <a:gd name="connsiteY1550" fmla="*/ 1607732 h 6685076"/>
              <a:gd name="connsiteX1551" fmla="*/ 2030693 w 8170456"/>
              <a:gd name="connsiteY1551" fmla="*/ 1532508 h 6685076"/>
              <a:gd name="connsiteX1552" fmla="*/ 2029964 w 8170456"/>
              <a:gd name="connsiteY1552" fmla="*/ 1531529 h 6685076"/>
              <a:gd name="connsiteX1553" fmla="*/ 2034791 w 8170456"/>
              <a:gd name="connsiteY1553" fmla="*/ 1527429 h 6685076"/>
              <a:gd name="connsiteX1554" fmla="*/ 2047672 w 8170456"/>
              <a:gd name="connsiteY1554" fmla="*/ 1508223 h 6685076"/>
              <a:gd name="connsiteX1555" fmla="*/ 2064652 w 8170456"/>
              <a:gd name="connsiteY1555" fmla="*/ 1483936 h 6685076"/>
              <a:gd name="connsiteX1556" fmla="*/ 2087003 w 8170456"/>
              <a:gd name="connsiteY1556" fmla="*/ 1514027 h 6685076"/>
              <a:gd name="connsiteX1557" fmla="*/ 2107852 w 8170456"/>
              <a:gd name="connsiteY1557" fmla="*/ 1463520 h 6685076"/>
              <a:gd name="connsiteX1558" fmla="*/ 2122464 w 8170456"/>
              <a:gd name="connsiteY1558" fmla="*/ 1546050 h 6685076"/>
              <a:gd name="connsiteX1559" fmla="*/ 2142719 w 8170456"/>
              <a:gd name="connsiteY1559" fmla="*/ 1476857 h 6685076"/>
              <a:gd name="connsiteX1560" fmla="*/ 2142258 w 8170456"/>
              <a:gd name="connsiteY1560" fmla="*/ 1470637 h 6685076"/>
              <a:gd name="connsiteX1561" fmla="*/ 2146277 w 8170456"/>
              <a:gd name="connsiteY1561" fmla="*/ 1492860 h 6685076"/>
              <a:gd name="connsiteX1562" fmla="*/ 2152554 w 8170456"/>
              <a:gd name="connsiteY1562" fmla="*/ 1523700 h 6685076"/>
              <a:gd name="connsiteX1563" fmla="*/ 2171468 w 8170456"/>
              <a:gd name="connsiteY1563" fmla="*/ 1486303 h 6685076"/>
              <a:gd name="connsiteX1564" fmla="*/ 2196186 w 8170456"/>
              <a:gd name="connsiteY1564" fmla="*/ 1409576 h 6685076"/>
              <a:gd name="connsiteX1565" fmla="*/ 2210798 w 8170456"/>
              <a:gd name="connsiteY1565" fmla="*/ 1492107 h 6685076"/>
              <a:gd name="connsiteX1566" fmla="*/ 2250993 w 8170456"/>
              <a:gd name="connsiteY1566" fmla="*/ 1310499 h 6685076"/>
              <a:gd name="connsiteX1567" fmla="*/ 2275711 w 8170456"/>
              <a:gd name="connsiteY1567" fmla="*/ 1233772 h 6685076"/>
              <a:gd name="connsiteX1568" fmla="*/ 2316544 w 8170456"/>
              <a:gd name="connsiteY1568" fmla="*/ 1320172 h 6685076"/>
              <a:gd name="connsiteX1569" fmla="*/ 2335458 w 8170456"/>
              <a:gd name="connsiteY1569" fmla="*/ 1282775 h 6685076"/>
              <a:gd name="connsiteX1570" fmla="*/ 2340830 w 8170456"/>
              <a:gd name="connsiteY1570" fmla="*/ 1337151 h 6685076"/>
              <a:gd name="connsiteX1571" fmla="*/ 2348407 w 8170456"/>
              <a:gd name="connsiteY1571" fmla="*/ 1382887 h 6685076"/>
              <a:gd name="connsiteX1572" fmla="*/ 2347722 w 8170456"/>
              <a:gd name="connsiteY1572" fmla="*/ 1373102 h 6685076"/>
              <a:gd name="connsiteX1573" fmla="*/ 2348888 w 8170456"/>
              <a:gd name="connsiteY1573" fmla="*/ 1385504 h 6685076"/>
              <a:gd name="connsiteX1574" fmla="*/ 2353508 w 8170456"/>
              <a:gd name="connsiteY1574" fmla="*/ 1432791 h 6685076"/>
              <a:gd name="connsiteX1575" fmla="*/ 2387899 w 8170456"/>
              <a:gd name="connsiteY1575" fmla="*/ 1290514 h 6685076"/>
              <a:gd name="connsiteX1576" fmla="*/ 2416486 w 8170456"/>
              <a:gd name="connsiteY1576" fmla="*/ 1187567 h 6685076"/>
              <a:gd name="connsiteX1577" fmla="*/ 2421858 w 8170456"/>
              <a:gd name="connsiteY1577" fmla="*/ 1241942 h 6685076"/>
              <a:gd name="connsiteX1578" fmla="*/ 2428732 w 8170456"/>
              <a:gd name="connsiteY1578" fmla="*/ 1376913 h 6685076"/>
              <a:gd name="connsiteX1579" fmla="*/ 2470861 w 8170456"/>
              <a:gd name="connsiteY1579" fmla="*/ 1182195 h 6685076"/>
              <a:gd name="connsiteX1580" fmla="*/ 2495578 w 8170456"/>
              <a:gd name="connsiteY1580" fmla="*/ 1105469 h 6685076"/>
              <a:gd name="connsiteX1581" fmla="*/ 2500951 w 8170456"/>
              <a:gd name="connsiteY1581" fmla="*/ 1159843 h 6685076"/>
              <a:gd name="connsiteX1582" fmla="*/ 2511695 w 8170456"/>
              <a:gd name="connsiteY1582" fmla="*/ 1268595 h 6685076"/>
              <a:gd name="connsiteX1583" fmla="*/ 2540281 w 8170456"/>
              <a:gd name="connsiteY1583" fmla="*/ 1165647 h 6685076"/>
              <a:gd name="connsiteX1584" fmla="*/ 2541784 w 8170456"/>
              <a:gd name="connsiteY1584" fmla="*/ 1246243 h 6685076"/>
              <a:gd name="connsiteX1585" fmla="*/ 2571874 w 8170456"/>
              <a:gd name="connsiteY1585" fmla="*/ 1223892 h 6685076"/>
              <a:gd name="connsiteX1586" fmla="*/ 2593793 w 8170456"/>
              <a:gd name="connsiteY1586" fmla="*/ 1347688 h 6685076"/>
              <a:gd name="connsiteX1587" fmla="*/ 2601099 w 8170456"/>
              <a:gd name="connsiteY1587" fmla="*/ 1388952 h 6685076"/>
              <a:gd name="connsiteX1588" fmla="*/ 2650535 w 8170456"/>
              <a:gd name="connsiteY1588" fmla="*/ 1235499 h 6685076"/>
              <a:gd name="connsiteX1589" fmla="*/ 2656828 w 8170456"/>
              <a:gd name="connsiteY1589" fmla="*/ 1211881 h 6685076"/>
              <a:gd name="connsiteX1590" fmla="*/ 2657144 w 8170456"/>
              <a:gd name="connsiteY1590" fmla="*/ 1212221 h 6685076"/>
              <a:gd name="connsiteX1591" fmla="*/ 2686428 w 8170456"/>
              <a:gd name="connsiteY1591" fmla="*/ 1173817 h 6685076"/>
              <a:gd name="connsiteX1592" fmla="*/ 2705342 w 8170456"/>
              <a:gd name="connsiteY1592" fmla="*/ 1136422 h 6685076"/>
              <a:gd name="connsiteX1593" fmla="*/ 2769391 w 8170456"/>
              <a:gd name="connsiteY1593" fmla="*/ 1065499 h 6685076"/>
              <a:gd name="connsiteX1594" fmla="*/ 2788220 w 8170456"/>
              <a:gd name="connsiteY1594" fmla="*/ 1035245 h 6685076"/>
              <a:gd name="connsiteX1595" fmla="*/ 2799097 w 8170456"/>
              <a:gd name="connsiteY1595" fmla="*/ 1015212 h 6685076"/>
              <a:gd name="connsiteX1596" fmla="*/ 2800683 w 8170456"/>
              <a:gd name="connsiteY1596" fmla="*/ 1023650 h 6685076"/>
              <a:gd name="connsiteX1597" fmla="*/ 2763587 w 8170456"/>
              <a:gd name="connsiteY1597" fmla="*/ 1104829 h 6685076"/>
              <a:gd name="connsiteX1598" fmla="*/ 2744673 w 8170456"/>
              <a:gd name="connsiteY1598" fmla="*/ 1142226 h 6685076"/>
              <a:gd name="connsiteX1599" fmla="*/ 2725759 w 8170456"/>
              <a:gd name="connsiteY1599" fmla="*/ 1179621 h 6685076"/>
              <a:gd name="connsiteX1600" fmla="*/ 2768959 w 8170456"/>
              <a:gd name="connsiteY1600" fmla="*/ 1159205 h 6685076"/>
              <a:gd name="connsiteX1601" fmla="*/ 2696064 w 8170456"/>
              <a:gd name="connsiteY1601" fmla="*/ 573921 h 6685076"/>
              <a:gd name="connsiteX1602" fmla="*/ 2832575 w 8170456"/>
              <a:gd name="connsiteY1602" fmla="*/ 1181988 h 6685076"/>
              <a:gd name="connsiteX1603" fmla="*/ 2800551 w 8170456"/>
              <a:gd name="connsiteY1603" fmla="*/ 1217449 h 6685076"/>
              <a:gd name="connsiteX1604" fmla="*/ 2843751 w 8170456"/>
              <a:gd name="connsiteY1604" fmla="*/ 1197032 h 6685076"/>
              <a:gd name="connsiteX1605" fmla="*/ 2898126 w 8170456"/>
              <a:gd name="connsiteY1605" fmla="*/ 1191661 h 6685076"/>
              <a:gd name="connsiteX1606" fmla="*/ 2939391 w 8170456"/>
              <a:gd name="connsiteY1606" fmla="*/ 1184354 h 6685076"/>
              <a:gd name="connsiteX1607" fmla="*/ 2896192 w 8170456"/>
              <a:gd name="connsiteY1607" fmla="*/ 1204771 h 6685076"/>
              <a:gd name="connsiteX1608" fmla="*/ 2866102 w 8170456"/>
              <a:gd name="connsiteY1608" fmla="*/ 1227122 h 6685076"/>
              <a:gd name="connsiteX1609" fmla="*/ 2888453 w 8170456"/>
              <a:gd name="connsiteY1609" fmla="*/ 1257212 h 6685076"/>
              <a:gd name="connsiteX1610" fmla="*/ 2929718 w 8170456"/>
              <a:gd name="connsiteY1610" fmla="*/ 1249905 h 6685076"/>
              <a:gd name="connsiteX1611" fmla="*/ 2910804 w 8170456"/>
              <a:gd name="connsiteY1611" fmla="*/ 1287301 h 6685076"/>
              <a:gd name="connsiteX1612" fmla="*/ 2952070 w 8170456"/>
              <a:gd name="connsiteY1612" fmla="*/ 1279995 h 6685076"/>
              <a:gd name="connsiteX1613" fmla="*/ 2933155 w 8170456"/>
              <a:gd name="connsiteY1613" fmla="*/ 1317390 h 6685076"/>
              <a:gd name="connsiteX1614" fmla="*/ 2955507 w 8170456"/>
              <a:gd name="connsiteY1614" fmla="*/ 1347480 h 6685076"/>
              <a:gd name="connsiteX1615" fmla="*/ 3053082 w 8170456"/>
              <a:gd name="connsiteY1615" fmla="*/ 1321691 h 6685076"/>
              <a:gd name="connsiteX1616" fmla="*/ 3094348 w 8170456"/>
              <a:gd name="connsiteY1616" fmla="*/ 1314385 h 6685076"/>
              <a:gd name="connsiteX1617" fmla="*/ 3062323 w 8170456"/>
              <a:gd name="connsiteY1617" fmla="*/ 1349847 h 6685076"/>
              <a:gd name="connsiteX1618" fmla="*/ 3084675 w 8170456"/>
              <a:gd name="connsiteY1618" fmla="*/ 1379936 h 6685076"/>
              <a:gd name="connsiteX1619" fmla="*/ 3128816 w 8170456"/>
              <a:gd name="connsiteY1619" fmla="*/ 1395218 h 6685076"/>
              <a:gd name="connsiteX1620" fmla="*/ 3161490 w 8170456"/>
              <a:gd name="connsiteY1620" fmla="*/ 1403348 h 6685076"/>
              <a:gd name="connsiteX1621" fmla="*/ 3171038 w 8170456"/>
              <a:gd name="connsiteY1621" fmla="*/ 1360639 h 6685076"/>
              <a:gd name="connsiteX1622" fmla="*/ 3171618 w 8170456"/>
              <a:gd name="connsiteY1622" fmla="*/ 1357632 h 6685076"/>
              <a:gd name="connsiteX1623" fmla="*/ 3095784 w 8170456"/>
              <a:gd name="connsiteY1623" fmla="*/ 1350042 h 6685076"/>
              <a:gd name="connsiteX1624" fmla="*/ 3148406 w 8170456"/>
              <a:gd name="connsiteY1624" fmla="*/ 1349174 h 6685076"/>
              <a:gd name="connsiteX1625" fmla="*/ 3173393 w 8170456"/>
              <a:gd name="connsiteY1625" fmla="*/ 1348437 h 6685076"/>
              <a:gd name="connsiteX1626" fmla="*/ 3179183 w 8170456"/>
              <a:gd name="connsiteY1626" fmla="*/ 1318433 h 6685076"/>
              <a:gd name="connsiteX1627" fmla="*/ 3090412 w 8170456"/>
              <a:gd name="connsiteY1627" fmla="*/ 1295667 h 6685076"/>
              <a:gd name="connsiteX1628" fmla="*/ 3171008 w 8170456"/>
              <a:gd name="connsiteY1628" fmla="*/ 1294163 h 6685076"/>
              <a:gd name="connsiteX1629" fmla="*/ 3081171 w 8170456"/>
              <a:gd name="connsiteY1629" fmla="*/ 1267511 h 6685076"/>
              <a:gd name="connsiteX1630" fmla="*/ 3058418 w 8170456"/>
              <a:gd name="connsiteY1630" fmla="*/ 1226937 h 6685076"/>
              <a:gd name="connsiteX1631" fmla="*/ 3147566 w 8170456"/>
              <a:gd name="connsiteY1631" fmla="*/ 1250819 h 6685076"/>
              <a:gd name="connsiteX1632" fmla="*/ 3191349 w 8170456"/>
              <a:gd name="connsiteY1632" fmla="*/ 1255379 h 6685076"/>
              <a:gd name="connsiteX1633" fmla="*/ 3192436 w 8170456"/>
              <a:gd name="connsiteY1633" fmla="*/ 1249745 h 6685076"/>
              <a:gd name="connsiteX1634" fmla="*/ 3204903 w 8170456"/>
              <a:gd name="connsiteY1634" fmla="*/ 1207721 h 6685076"/>
              <a:gd name="connsiteX1635" fmla="*/ 3190640 w 8170456"/>
              <a:gd name="connsiteY1635" fmla="*/ 1201297 h 6685076"/>
              <a:gd name="connsiteX1636" fmla="*/ 3147154 w 8170456"/>
              <a:gd name="connsiteY1636" fmla="*/ 1183478 h 6685076"/>
              <a:gd name="connsiteX1637" fmla="*/ 3201529 w 8170456"/>
              <a:gd name="connsiteY1637" fmla="*/ 1178107 h 6685076"/>
              <a:gd name="connsiteX1638" fmla="*/ 3213358 w 8170456"/>
              <a:gd name="connsiteY1638" fmla="*/ 1179222 h 6685076"/>
              <a:gd name="connsiteX1639" fmla="*/ 3215501 w 8170456"/>
              <a:gd name="connsiteY1639" fmla="*/ 1172001 h 6685076"/>
              <a:gd name="connsiteX1640" fmla="*/ 3205900 w 8170456"/>
              <a:gd name="connsiteY1640" fmla="*/ 1157978 h 6685076"/>
              <a:gd name="connsiteX1641" fmla="*/ 3178649 w 8170456"/>
              <a:gd name="connsiteY1641" fmla="*/ 1105348 h 6685076"/>
              <a:gd name="connsiteX1642" fmla="*/ 3223818 w 8170456"/>
              <a:gd name="connsiteY1642" fmla="*/ 1120931 h 6685076"/>
              <a:gd name="connsiteX1643" fmla="*/ 3230849 w 8170456"/>
              <a:gd name="connsiteY1643" fmla="*/ 1121768 h 6685076"/>
              <a:gd name="connsiteX1644" fmla="*/ 3232949 w 8170456"/>
              <a:gd name="connsiteY1644" fmla="*/ 1114983 h 6685076"/>
              <a:gd name="connsiteX1645" fmla="*/ 3234604 w 8170456"/>
              <a:gd name="connsiteY1645" fmla="*/ 1109975 h 6685076"/>
              <a:gd name="connsiteX1646" fmla="*/ 3213137 w 8170456"/>
              <a:gd name="connsiteY1646" fmla="*/ 1099446 h 6685076"/>
              <a:gd name="connsiteX1647" fmla="*/ 3157258 w 8170456"/>
              <a:gd name="connsiteY1647" fmla="*/ 1024222 h 6685076"/>
              <a:gd name="connsiteX1648" fmla="*/ 3156530 w 8170456"/>
              <a:gd name="connsiteY1648" fmla="*/ 1023242 h 6685076"/>
              <a:gd name="connsiteX1649" fmla="*/ 3161357 w 8170456"/>
              <a:gd name="connsiteY1649" fmla="*/ 1019142 h 6685076"/>
              <a:gd name="connsiteX1650" fmla="*/ 3174238 w 8170456"/>
              <a:gd name="connsiteY1650" fmla="*/ 999936 h 6685076"/>
              <a:gd name="connsiteX1651" fmla="*/ 3191218 w 8170456"/>
              <a:gd name="connsiteY1651" fmla="*/ 975650 h 6685076"/>
              <a:gd name="connsiteX1652" fmla="*/ 3213569 w 8170456"/>
              <a:gd name="connsiteY1652" fmla="*/ 1005740 h 6685076"/>
              <a:gd name="connsiteX1653" fmla="*/ 3234417 w 8170456"/>
              <a:gd name="connsiteY1653" fmla="*/ 955233 h 6685076"/>
              <a:gd name="connsiteX1654" fmla="*/ 3249030 w 8170456"/>
              <a:gd name="connsiteY1654" fmla="*/ 1037764 h 6685076"/>
              <a:gd name="connsiteX1655" fmla="*/ 3269285 w 8170456"/>
              <a:gd name="connsiteY1655" fmla="*/ 968570 h 6685076"/>
              <a:gd name="connsiteX1656" fmla="*/ 3268824 w 8170456"/>
              <a:gd name="connsiteY1656" fmla="*/ 962350 h 6685076"/>
              <a:gd name="connsiteX1657" fmla="*/ 3272843 w 8170456"/>
              <a:gd name="connsiteY1657" fmla="*/ 984573 h 6685076"/>
              <a:gd name="connsiteX1658" fmla="*/ 3279120 w 8170456"/>
              <a:gd name="connsiteY1658" fmla="*/ 1015413 h 6685076"/>
              <a:gd name="connsiteX1659" fmla="*/ 3298034 w 8170456"/>
              <a:gd name="connsiteY1659" fmla="*/ 978016 h 6685076"/>
              <a:gd name="connsiteX1660" fmla="*/ 3322751 w 8170456"/>
              <a:gd name="connsiteY1660" fmla="*/ 901289 h 6685076"/>
              <a:gd name="connsiteX1661" fmla="*/ 3337364 w 8170456"/>
              <a:gd name="connsiteY1661" fmla="*/ 983820 h 6685076"/>
              <a:gd name="connsiteX1662" fmla="*/ 3377559 w 8170456"/>
              <a:gd name="connsiteY1662" fmla="*/ 802212 h 6685076"/>
              <a:gd name="connsiteX1663" fmla="*/ 3402276 w 8170456"/>
              <a:gd name="connsiteY1663" fmla="*/ 725485 h 6685076"/>
              <a:gd name="connsiteX1664" fmla="*/ 3443109 w 8170456"/>
              <a:gd name="connsiteY1664" fmla="*/ 811885 h 6685076"/>
              <a:gd name="connsiteX1665" fmla="*/ 3462024 w 8170456"/>
              <a:gd name="connsiteY1665" fmla="*/ 774488 h 6685076"/>
              <a:gd name="connsiteX1666" fmla="*/ 3467396 w 8170456"/>
              <a:gd name="connsiteY1666" fmla="*/ 828864 h 6685076"/>
              <a:gd name="connsiteX1667" fmla="*/ 3474972 w 8170456"/>
              <a:gd name="connsiteY1667" fmla="*/ 874600 h 6685076"/>
              <a:gd name="connsiteX1668" fmla="*/ 3474287 w 8170456"/>
              <a:gd name="connsiteY1668" fmla="*/ 864815 h 6685076"/>
              <a:gd name="connsiteX1669" fmla="*/ 3475453 w 8170456"/>
              <a:gd name="connsiteY1669" fmla="*/ 877217 h 6685076"/>
              <a:gd name="connsiteX1670" fmla="*/ 3480074 w 8170456"/>
              <a:gd name="connsiteY1670" fmla="*/ 924504 h 6685076"/>
              <a:gd name="connsiteX1671" fmla="*/ 3514464 w 8170456"/>
              <a:gd name="connsiteY1671" fmla="*/ 782227 h 6685076"/>
              <a:gd name="connsiteX1672" fmla="*/ 3543052 w 8170456"/>
              <a:gd name="connsiteY1672" fmla="*/ 679280 h 6685076"/>
              <a:gd name="connsiteX1673" fmla="*/ 3548423 w 8170456"/>
              <a:gd name="connsiteY1673" fmla="*/ 733655 h 6685076"/>
              <a:gd name="connsiteX1674" fmla="*/ 3555298 w 8170456"/>
              <a:gd name="connsiteY1674" fmla="*/ 868626 h 6685076"/>
              <a:gd name="connsiteX1675" fmla="*/ 3597426 w 8170456"/>
              <a:gd name="connsiteY1675" fmla="*/ 673908 h 6685076"/>
              <a:gd name="connsiteX1676" fmla="*/ 3622144 w 8170456"/>
              <a:gd name="connsiteY1676" fmla="*/ 597182 h 6685076"/>
              <a:gd name="connsiteX1677" fmla="*/ 3627517 w 8170456"/>
              <a:gd name="connsiteY1677" fmla="*/ 651556 h 6685076"/>
              <a:gd name="connsiteX1678" fmla="*/ 3638260 w 8170456"/>
              <a:gd name="connsiteY1678" fmla="*/ 760308 h 6685076"/>
              <a:gd name="connsiteX1679" fmla="*/ 3666847 w 8170456"/>
              <a:gd name="connsiteY1679" fmla="*/ 657360 h 6685076"/>
              <a:gd name="connsiteX1680" fmla="*/ 3668349 w 8170456"/>
              <a:gd name="connsiteY1680" fmla="*/ 737956 h 6685076"/>
              <a:gd name="connsiteX1681" fmla="*/ 3698439 w 8170456"/>
              <a:gd name="connsiteY1681" fmla="*/ 715605 h 6685076"/>
              <a:gd name="connsiteX1682" fmla="*/ 3720358 w 8170456"/>
              <a:gd name="connsiteY1682" fmla="*/ 839401 h 6685076"/>
              <a:gd name="connsiteX1683" fmla="*/ 3727665 w 8170456"/>
              <a:gd name="connsiteY1683" fmla="*/ 880666 h 6685076"/>
              <a:gd name="connsiteX1684" fmla="*/ 3777101 w 8170456"/>
              <a:gd name="connsiteY1684" fmla="*/ 727213 h 6685076"/>
              <a:gd name="connsiteX1685" fmla="*/ 3783393 w 8170456"/>
              <a:gd name="connsiteY1685" fmla="*/ 703594 h 6685076"/>
              <a:gd name="connsiteX1686" fmla="*/ 3783710 w 8170456"/>
              <a:gd name="connsiteY1686" fmla="*/ 703934 h 6685076"/>
              <a:gd name="connsiteX1687" fmla="*/ 3812994 w 8170456"/>
              <a:gd name="connsiteY1687" fmla="*/ 665530 h 6685076"/>
              <a:gd name="connsiteX1688" fmla="*/ 3831907 w 8170456"/>
              <a:gd name="connsiteY1688" fmla="*/ 628135 h 6685076"/>
              <a:gd name="connsiteX1689" fmla="*/ 3895956 w 8170456"/>
              <a:gd name="connsiteY1689" fmla="*/ 557212 h 6685076"/>
              <a:gd name="connsiteX1690" fmla="*/ 3914785 w 8170456"/>
              <a:gd name="connsiteY1690" fmla="*/ 526958 h 6685076"/>
              <a:gd name="connsiteX1691" fmla="*/ 3925662 w 8170456"/>
              <a:gd name="connsiteY1691" fmla="*/ 506925 h 6685076"/>
              <a:gd name="connsiteX1692" fmla="*/ 3927248 w 8170456"/>
              <a:gd name="connsiteY1692" fmla="*/ 515363 h 6685076"/>
              <a:gd name="connsiteX1693" fmla="*/ 3890152 w 8170456"/>
              <a:gd name="connsiteY1693" fmla="*/ 596542 h 6685076"/>
              <a:gd name="connsiteX1694" fmla="*/ 3871238 w 8170456"/>
              <a:gd name="connsiteY1694" fmla="*/ 633939 h 6685076"/>
              <a:gd name="connsiteX1695" fmla="*/ 3852325 w 8170456"/>
              <a:gd name="connsiteY1695" fmla="*/ 671334 h 6685076"/>
              <a:gd name="connsiteX1696" fmla="*/ 3895524 w 8170456"/>
              <a:gd name="connsiteY1696" fmla="*/ 650918 h 6685076"/>
              <a:gd name="connsiteX1697" fmla="*/ 3978054 w 8170456"/>
              <a:gd name="connsiteY1697" fmla="*/ 636304 h 6685076"/>
              <a:gd name="connsiteX1698" fmla="*/ 3959141 w 8170456"/>
              <a:gd name="connsiteY1698" fmla="*/ 673701 h 6685076"/>
              <a:gd name="connsiteX1699" fmla="*/ 3927117 w 8170456"/>
              <a:gd name="connsiteY1699" fmla="*/ 709162 h 6685076"/>
              <a:gd name="connsiteX1700" fmla="*/ 3970316 w 8170456"/>
              <a:gd name="connsiteY1700" fmla="*/ 688745 h 6685076"/>
              <a:gd name="connsiteX1701" fmla="*/ 4024692 w 8170456"/>
              <a:gd name="connsiteY1701" fmla="*/ 683374 h 6685076"/>
              <a:gd name="connsiteX1702" fmla="*/ 4065956 w 8170456"/>
              <a:gd name="connsiteY1702" fmla="*/ 676067 h 6685076"/>
              <a:gd name="connsiteX1703" fmla="*/ 4022757 w 8170456"/>
              <a:gd name="connsiteY1703" fmla="*/ 696484 h 6685076"/>
              <a:gd name="connsiteX1704" fmla="*/ 3992667 w 8170456"/>
              <a:gd name="connsiteY1704" fmla="*/ 718835 h 6685076"/>
              <a:gd name="connsiteX1705" fmla="*/ 4015019 w 8170456"/>
              <a:gd name="connsiteY1705" fmla="*/ 748925 h 6685076"/>
              <a:gd name="connsiteX1706" fmla="*/ 4056283 w 8170456"/>
              <a:gd name="connsiteY1706" fmla="*/ 741619 h 6685076"/>
              <a:gd name="connsiteX1707" fmla="*/ 4037370 w 8170456"/>
              <a:gd name="connsiteY1707" fmla="*/ 779014 h 6685076"/>
              <a:gd name="connsiteX1708" fmla="*/ 4078635 w 8170456"/>
              <a:gd name="connsiteY1708" fmla="*/ 771708 h 6685076"/>
              <a:gd name="connsiteX1709" fmla="*/ 4059721 w 8170456"/>
              <a:gd name="connsiteY1709" fmla="*/ 809103 h 6685076"/>
              <a:gd name="connsiteX1710" fmla="*/ 4082072 w 8170456"/>
              <a:gd name="connsiteY1710" fmla="*/ 839193 h 6685076"/>
              <a:gd name="connsiteX1711" fmla="*/ 4097663 w 8170456"/>
              <a:gd name="connsiteY1711" fmla="*/ 837774 h 6685076"/>
              <a:gd name="connsiteX1712" fmla="*/ 4097694 w 8170456"/>
              <a:gd name="connsiteY1712" fmla="*/ 837006 h 6685076"/>
              <a:gd name="connsiteX1713" fmla="*/ 4097857 w 8170456"/>
              <a:gd name="connsiteY1713" fmla="*/ 835795 h 6685076"/>
              <a:gd name="connsiteX1714" fmla="*/ 4104174 w 8170456"/>
              <a:gd name="connsiteY1714" fmla="*/ 836236 h 6685076"/>
              <a:gd name="connsiteX1715" fmla="*/ 4113966 w 8170456"/>
              <a:gd name="connsiteY1715" fmla="*/ 834187 h 6685076"/>
              <a:gd name="connsiteX1716" fmla="*/ 4127438 w 8170456"/>
              <a:gd name="connsiteY1716" fmla="*/ 830461 h 6685076"/>
              <a:gd name="connsiteX1717" fmla="*/ 4140711 w 8170456"/>
              <a:gd name="connsiteY1717" fmla="*/ 808515 h 6685076"/>
              <a:gd name="connsiteX1718" fmla="*/ 4147682 w 8170456"/>
              <a:gd name="connsiteY1718" fmla="*/ 800915 h 6685076"/>
              <a:gd name="connsiteX1719" fmla="*/ 4154583 w 8170456"/>
              <a:gd name="connsiteY1719" fmla="*/ 821904 h 6685076"/>
              <a:gd name="connsiteX1720" fmla="*/ 4165087 w 8170456"/>
              <a:gd name="connsiteY1720" fmla="*/ 818440 h 6685076"/>
              <a:gd name="connsiteX1721" fmla="*/ 4179648 w 8170456"/>
              <a:gd name="connsiteY1721" fmla="*/ 813404 h 6685076"/>
              <a:gd name="connsiteX1722" fmla="*/ 4220913 w 8170456"/>
              <a:gd name="connsiteY1722" fmla="*/ 806098 h 6685076"/>
              <a:gd name="connsiteX1723" fmla="*/ 4188888 w 8170456"/>
              <a:gd name="connsiteY1723" fmla="*/ 841560 h 6685076"/>
              <a:gd name="connsiteX1724" fmla="*/ 4189221 w 8170456"/>
              <a:gd name="connsiteY1724" fmla="*/ 842486 h 6685076"/>
              <a:gd name="connsiteX1725" fmla="*/ 4195192 w 8170456"/>
              <a:gd name="connsiteY1725" fmla="*/ 838109 h 6685076"/>
              <a:gd name="connsiteX1726" fmla="*/ 4201096 w 8170456"/>
              <a:gd name="connsiteY1726" fmla="*/ 841574 h 6685076"/>
              <a:gd name="connsiteX1727" fmla="*/ 4195797 w 8170456"/>
              <a:gd name="connsiteY1727" fmla="*/ 859592 h 6685076"/>
              <a:gd name="connsiteX1728" fmla="*/ 4211240 w 8170456"/>
              <a:gd name="connsiteY1728" fmla="*/ 871649 h 6685076"/>
              <a:gd name="connsiteX1729" fmla="*/ 4217978 w 8170456"/>
              <a:gd name="connsiteY1729" fmla="*/ 873982 h 6685076"/>
              <a:gd name="connsiteX1730" fmla="*/ 4220734 w 8170456"/>
              <a:gd name="connsiteY1730" fmla="*/ 870708 h 6685076"/>
              <a:gd name="connsiteX1731" fmla="*/ 4218417 w 8170456"/>
              <a:gd name="connsiteY1731" fmla="*/ 874134 h 6685076"/>
              <a:gd name="connsiteX1732" fmla="*/ 4252811 w 8170456"/>
              <a:gd name="connsiteY1732" fmla="*/ 886040 h 6685076"/>
              <a:gd name="connsiteX1733" fmla="*/ 4269378 w 8170456"/>
              <a:gd name="connsiteY1733" fmla="*/ 871284 h 6685076"/>
              <a:gd name="connsiteX1734" fmla="*/ 4301979 w 8170456"/>
              <a:gd name="connsiteY1734" fmla="*/ 864714 h 6685076"/>
              <a:gd name="connsiteX1735" fmla="*/ 4301740 w 8170456"/>
              <a:gd name="connsiteY1735" fmla="*/ 884912 h 6685076"/>
              <a:gd name="connsiteX1736" fmla="*/ 4293192 w 8170456"/>
              <a:gd name="connsiteY1736" fmla="*/ 896340 h 6685076"/>
              <a:gd name="connsiteX1737" fmla="*/ 4301077 w 8170456"/>
              <a:gd name="connsiteY1737" fmla="*/ 898302 h 6685076"/>
              <a:gd name="connsiteX1738" fmla="*/ 4280474 w 8170456"/>
              <a:gd name="connsiteY1738" fmla="*/ 914521 h 6685076"/>
              <a:gd name="connsiteX1739" fmla="*/ 4273140 w 8170456"/>
              <a:gd name="connsiteY1739" fmla="*/ 921938 h 6685076"/>
              <a:gd name="connsiteX1740" fmla="*/ 4410419 w 8170456"/>
              <a:gd name="connsiteY1740" fmla="*/ 832140 h 6685076"/>
              <a:gd name="connsiteX1741" fmla="*/ 4428929 w 8170456"/>
              <a:gd name="connsiteY1741" fmla="*/ 817323 h 6685076"/>
              <a:gd name="connsiteX1742" fmla="*/ 4444997 w 8170456"/>
              <a:gd name="connsiteY1742" fmla="*/ 803170 h 6685076"/>
              <a:gd name="connsiteX1743" fmla="*/ 4440054 w 8170456"/>
              <a:gd name="connsiteY1743" fmla="*/ 795075 h 6685076"/>
              <a:gd name="connsiteX1744" fmla="*/ 4394137 w 8170456"/>
              <a:gd name="connsiteY1744" fmla="*/ 717971 h 6685076"/>
              <a:gd name="connsiteX1745" fmla="*/ 4439305 w 8170456"/>
              <a:gd name="connsiteY1745" fmla="*/ 733553 h 6685076"/>
              <a:gd name="connsiteX1746" fmla="*/ 4495020 w 8170456"/>
              <a:gd name="connsiteY1746" fmla="*/ 741110 h 6685076"/>
              <a:gd name="connsiteX1747" fmla="*/ 4611955 w 8170456"/>
              <a:gd name="connsiteY1747" fmla="*/ 785340 h 6685076"/>
              <a:gd name="connsiteX1748" fmla="*/ 4647277 w 8170456"/>
              <a:gd name="connsiteY1748" fmla="*/ 801846 h 6685076"/>
              <a:gd name="connsiteX1749" fmla="*/ 4659527 w 8170456"/>
              <a:gd name="connsiteY1749" fmla="*/ 805927 h 6685076"/>
              <a:gd name="connsiteX1750" fmla="*/ 4670400 w 8170456"/>
              <a:gd name="connsiteY1750" fmla="*/ 815255 h 6685076"/>
              <a:gd name="connsiteX1751" fmla="*/ 4691748 w 8170456"/>
              <a:gd name="connsiteY1751" fmla="*/ 824532 h 6685076"/>
              <a:gd name="connsiteX1752" fmla="*/ 4698334 w 8170456"/>
              <a:gd name="connsiteY1752" fmla="*/ 818039 h 6685076"/>
              <a:gd name="connsiteX1753" fmla="*/ 4708784 w 8170456"/>
              <a:gd name="connsiteY1753" fmla="*/ 821441 h 6685076"/>
              <a:gd name="connsiteX1754" fmla="*/ 4720864 w 8170456"/>
              <a:gd name="connsiteY1754" fmla="*/ 819025 h 6685076"/>
              <a:gd name="connsiteX1755" fmla="*/ 4710397 w 8170456"/>
              <a:gd name="connsiteY1755" fmla="*/ 803210 h 6685076"/>
              <a:gd name="connsiteX1756" fmla="*/ 4720744 w 8170456"/>
              <a:gd name="connsiteY1756" fmla="*/ 789230 h 6685076"/>
              <a:gd name="connsiteX1757" fmla="*/ 4749511 w 8170456"/>
              <a:gd name="connsiteY1757" fmla="*/ 747258 h 6685076"/>
              <a:gd name="connsiteX1758" fmla="*/ 4799718 w 8170456"/>
              <a:gd name="connsiteY1758" fmla="*/ 725699 h 6685076"/>
              <a:gd name="connsiteX1759" fmla="*/ 4847406 w 8170456"/>
              <a:gd name="connsiteY1759" fmla="*/ 722710 h 6685076"/>
              <a:gd name="connsiteX1760" fmla="*/ 4792161 w 8170456"/>
              <a:gd name="connsiteY1760" fmla="*/ 781412 h 6685076"/>
              <a:gd name="connsiteX1761" fmla="*/ 4842368 w 8170456"/>
              <a:gd name="connsiteY1761" fmla="*/ 759854 h 6685076"/>
              <a:gd name="connsiteX1762" fmla="*/ 4865977 w 8170456"/>
              <a:gd name="connsiteY1762" fmla="*/ 725229 h 6685076"/>
              <a:gd name="connsiteX1763" fmla="*/ 4913665 w 8170456"/>
              <a:gd name="connsiteY1763" fmla="*/ 722241 h 6685076"/>
              <a:gd name="connsiteX1764" fmla="*/ 4995507 w 8170456"/>
              <a:gd name="connsiteY1764" fmla="*/ 676602 h 6685076"/>
              <a:gd name="connsiteX1765" fmla="*/ 4948289 w 8170456"/>
              <a:gd name="connsiteY1765" fmla="*/ 745850 h 6685076"/>
              <a:gd name="connsiteX1766" fmla="*/ 4924679 w 8170456"/>
              <a:gd name="connsiteY1766" fmla="*/ 780474 h 6685076"/>
              <a:gd name="connsiteX1767" fmla="*/ 5017068 w 8170456"/>
              <a:gd name="connsiteY1767" fmla="*/ 726809 h 6685076"/>
              <a:gd name="connsiteX1768" fmla="*/ 4993458 w 8170456"/>
              <a:gd name="connsiteY1768" fmla="*/ 761433 h 6685076"/>
              <a:gd name="connsiteX1769" fmla="*/ 5087953 w 8170456"/>
              <a:gd name="connsiteY1769" fmla="*/ 699906 h 6685076"/>
              <a:gd name="connsiteX1770" fmla="*/ 5090470 w 8170456"/>
              <a:gd name="connsiteY1770" fmla="*/ 698160 h 6685076"/>
              <a:gd name="connsiteX1771" fmla="*/ 5041527 w 8170456"/>
              <a:gd name="connsiteY1771" fmla="*/ 639738 h 6685076"/>
              <a:gd name="connsiteX1772" fmla="*/ 5079775 w 8170456"/>
              <a:gd name="connsiteY1772" fmla="*/ 675890 h 6685076"/>
              <a:gd name="connsiteX1773" fmla="*/ 5098164 w 8170456"/>
              <a:gd name="connsiteY1773" fmla="*/ 692823 h 6685076"/>
              <a:gd name="connsiteX1774" fmla="*/ 5123273 w 8170456"/>
              <a:gd name="connsiteY1774" fmla="*/ 675406 h 6685076"/>
              <a:gd name="connsiteX1775" fmla="*/ 5075681 w 8170456"/>
              <a:gd name="connsiteY1775" fmla="*/ 597089 h 6685076"/>
              <a:gd name="connsiteX1776" fmla="*/ 5134384 w 8170456"/>
              <a:gd name="connsiteY1776" fmla="*/ 652333 h 6685076"/>
              <a:gd name="connsiteX1777" fmla="*/ 5088745 w 8170456"/>
              <a:gd name="connsiteY1777" fmla="*/ 570491 h 6685076"/>
              <a:gd name="connsiteX1778" fmla="*/ 5100822 w 8170456"/>
              <a:gd name="connsiteY1778" fmla="*/ 525567 h 6685076"/>
              <a:gd name="connsiteX1779" fmla="*/ 5147904 w 8170456"/>
              <a:gd name="connsiteY1779" fmla="*/ 604947 h 6685076"/>
              <a:gd name="connsiteX1780" fmla="*/ 5176036 w 8170456"/>
              <a:gd name="connsiteY1780" fmla="*/ 638803 h 6685076"/>
              <a:gd name="connsiteX1781" fmla="*/ 5180751 w 8170456"/>
              <a:gd name="connsiteY1781" fmla="*/ 635532 h 6685076"/>
              <a:gd name="connsiteX1782" fmla="*/ 5219036 w 8170456"/>
              <a:gd name="connsiteY1782" fmla="*/ 614184 h 6685076"/>
              <a:gd name="connsiteX1783" fmla="*/ 5213322 w 8170456"/>
              <a:gd name="connsiteY1783" fmla="*/ 599621 h 6685076"/>
              <a:gd name="connsiteX1784" fmla="*/ 5194665 w 8170456"/>
              <a:gd name="connsiteY1784" fmla="*/ 556487 h 6685076"/>
              <a:gd name="connsiteX1785" fmla="*/ 5237316 w 8170456"/>
              <a:gd name="connsiteY1785" fmla="*/ 590642 h 6685076"/>
              <a:gd name="connsiteX1786" fmla="*/ 5244997 w 8170456"/>
              <a:gd name="connsiteY1786" fmla="*/ 599706 h 6685076"/>
              <a:gd name="connsiteX1787" fmla="*/ 5092889 w 8170456"/>
              <a:gd name="connsiteY1787" fmla="*/ 0 h 6685076"/>
              <a:gd name="connsiteX1788" fmla="*/ 5303901 w 8170456"/>
              <a:gd name="connsiteY1788" fmla="*/ 567444 h 6685076"/>
              <a:gd name="connsiteX1789" fmla="*/ 5308585 w 8170456"/>
              <a:gd name="connsiteY1789" fmla="*/ 565018 h 6685076"/>
              <a:gd name="connsiteX1790" fmla="*/ 5300586 w 8170456"/>
              <a:gd name="connsiteY1790" fmla="*/ 542485 h 6685076"/>
              <a:gd name="connsiteX1791" fmla="*/ 5313182 w 8170456"/>
              <a:gd name="connsiteY1791" fmla="*/ 449628 h 6685076"/>
              <a:gd name="connsiteX1792" fmla="*/ 5313345 w 8170456"/>
              <a:gd name="connsiteY1792" fmla="*/ 448418 h 6685076"/>
              <a:gd name="connsiteX1793" fmla="*/ 5319662 w 8170456"/>
              <a:gd name="connsiteY1793" fmla="*/ 448859 h 6685076"/>
              <a:gd name="connsiteX1794" fmla="*/ 5342297 w 8170456"/>
              <a:gd name="connsiteY1794" fmla="*/ 444121 h 6685076"/>
              <a:gd name="connsiteX1795" fmla="*/ 5371415 w 8170456"/>
              <a:gd name="connsiteY1795" fmla="*/ 438614 h 6685076"/>
              <a:gd name="connsiteX1796" fmla="*/ 5366376 w 8170456"/>
              <a:gd name="connsiteY1796" fmla="*/ 475756 h 6685076"/>
              <a:gd name="connsiteX1797" fmla="*/ 5416583 w 8170456"/>
              <a:gd name="connsiteY1797" fmla="*/ 454197 h 6685076"/>
              <a:gd name="connsiteX1798" fmla="*/ 5369365 w 8170456"/>
              <a:gd name="connsiteY1798" fmla="*/ 523444 h 6685076"/>
              <a:gd name="connsiteX1799" fmla="*/ 5432205 w 8170456"/>
              <a:gd name="connsiteY1799" fmla="*/ 488102 h 6685076"/>
              <a:gd name="connsiteX1800" fmla="*/ 5436222 w 8170456"/>
              <a:gd name="connsiteY1800" fmla="*/ 483330 h 6685076"/>
              <a:gd name="connsiteX1801" fmla="*/ 5423568 w 8170456"/>
              <a:gd name="connsiteY1801" fmla="*/ 502035 h 6685076"/>
              <a:gd name="connsiteX1802" fmla="*/ 5406508 w 8170456"/>
              <a:gd name="connsiteY1802" fmla="*/ 528482 h 6685076"/>
              <a:gd name="connsiteX1803" fmla="*/ 5446170 w 8170456"/>
              <a:gd name="connsiteY1803" fmla="*/ 514948 h 6685076"/>
              <a:gd name="connsiteX1804" fmla="*/ 5517466 w 8170456"/>
              <a:gd name="connsiteY1804" fmla="*/ 477336 h 6685076"/>
              <a:gd name="connsiteX1805" fmla="*/ 5470247 w 8170456"/>
              <a:gd name="connsiteY1805" fmla="*/ 546583 h 6685076"/>
              <a:gd name="connsiteX1806" fmla="*/ 5625906 w 8170456"/>
              <a:gd name="connsiteY1806" fmla="*/ 444762 h 6685076"/>
              <a:gd name="connsiteX1807" fmla="*/ 5682418 w 8170456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08162 w 8250427"/>
              <a:gd name="connsiteY1070" fmla="*/ 5255346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935408 w 8250427"/>
              <a:gd name="connsiteY1523" fmla="*/ 2006694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696064 w 8250427"/>
              <a:gd name="connsiteY1601" fmla="*/ 573921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08162 w 8250427"/>
              <a:gd name="connsiteY1070" fmla="*/ 5255346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696064 w 8250427"/>
              <a:gd name="connsiteY1601" fmla="*/ 573921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696064 w 8250427"/>
              <a:gd name="connsiteY1601" fmla="*/ 573921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1720437 w 8250427"/>
              <a:gd name="connsiteY1545" fmla="*/ 1189045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1720437 w 8250427"/>
              <a:gd name="connsiteY1545" fmla="*/ 1189045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538699 w 8250427"/>
              <a:gd name="connsiteY1746" fmla="*/ 9712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410968 w 8250427"/>
              <a:gd name="connsiteY1423" fmla="*/ 2945385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1720437 w 8250427"/>
              <a:gd name="connsiteY1545" fmla="*/ 1189045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538699 w 8250427"/>
              <a:gd name="connsiteY1746" fmla="*/ 9712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</a:cxnLst>
            <a:rect l="l" t="t" r="r" b="b"/>
            <a:pathLst>
              <a:path w="8250427" h="6685076">
                <a:moveTo>
                  <a:pt x="4315808" y="6402728"/>
                </a:moveTo>
                <a:lnTo>
                  <a:pt x="4315959" y="6402776"/>
                </a:lnTo>
                <a:lnTo>
                  <a:pt x="4276202" y="6416028"/>
                </a:lnTo>
                <a:lnTo>
                  <a:pt x="4315808" y="6402728"/>
                </a:lnTo>
                <a:close/>
                <a:moveTo>
                  <a:pt x="4978568" y="6323263"/>
                </a:moveTo>
                <a:cubicBezTo>
                  <a:pt x="4981927" y="6323263"/>
                  <a:pt x="4938827" y="6352236"/>
                  <a:pt x="4914588" y="6361765"/>
                </a:cubicBezTo>
                <a:lnTo>
                  <a:pt x="4899187" y="6363008"/>
                </a:lnTo>
                <a:lnTo>
                  <a:pt x="4912307" y="6349767"/>
                </a:lnTo>
                <a:cubicBezTo>
                  <a:pt x="4934394" y="6340932"/>
                  <a:pt x="4954780" y="6323263"/>
                  <a:pt x="4978568" y="6323263"/>
                </a:cubicBezTo>
                <a:close/>
                <a:moveTo>
                  <a:pt x="2506230" y="5887565"/>
                </a:moveTo>
                <a:cubicBezTo>
                  <a:pt x="2529289" y="5893412"/>
                  <a:pt x="2556168" y="5891115"/>
                  <a:pt x="2575406" y="5905107"/>
                </a:cubicBezTo>
                <a:cubicBezTo>
                  <a:pt x="2578122" y="5907084"/>
                  <a:pt x="2526225" y="5905162"/>
                  <a:pt x="2501017" y="5898610"/>
                </a:cubicBezTo>
                <a:lnTo>
                  <a:pt x="2487831" y="5890555"/>
                </a:lnTo>
                <a:lnTo>
                  <a:pt x="2506230" y="5887565"/>
                </a:lnTo>
                <a:close/>
                <a:moveTo>
                  <a:pt x="3614730" y="6020481"/>
                </a:moveTo>
                <a:lnTo>
                  <a:pt x="3614882" y="6020529"/>
                </a:lnTo>
                <a:lnTo>
                  <a:pt x="3575125" y="6033781"/>
                </a:lnTo>
                <a:lnTo>
                  <a:pt x="3614730" y="6020481"/>
                </a:lnTo>
                <a:close/>
                <a:moveTo>
                  <a:pt x="5487308" y="6136568"/>
                </a:moveTo>
                <a:lnTo>
                  <a:pt x="5487459" y="6136616"/>
                </a:lnTo>
                <a:lnTo>
                  <a:pt x="5447702" y="6149868"/>
                </a:lnTo>
                <a:lnTo>
                  <a:pt x="5487308" y="6136568"/>
                </a:lnTo>
                <a:close/>
                <a:moveTo>
                  <a:pt x="1952837" y="5566978"/>
                </a:moveTo>
                <a:lnTo>
                  <a:pt x="1992690" y="5579519"/>
                </a:lnTo>
                <a:cubicBezTo>
                  <a:pt x="1992721" y="5579562"/>
                  <a:pt x="1992752" y="5579604"/>
                  <a:pt x="1992783" y="5579647"/>
                </a:cubicBezTo>
                <a:lnTo>
                  <a:pt x="1952837" y="5566978"/>
                </a:lnTo>
                <a:close/>
                <a:moveTo>
                  <a:pt x="1402279" y="5413704"/>
                </a:moveTo>
                <a:cubicBezTo>
                  <a:pt x="1425338" y="5419551"/>
                  <a:pt x="1452217" y="5417253"/>
                  <a:pt x="1471454" y="5431246"/>
                </a:cubicBezTo>
                <a:cubicBezTo>
                  <a:pt x="1474171" y="5433222"/>
                  <a:pt x="1422273" y="5431300"/>
                  <a:pt x="1397066" y="5424748"/>
                </a:cubicBezTo>
                <a:lnTo>
                  <a:pt x="1383880" y="5416694"/>
                </a:lnTo>
                <a:lnTo>
                  <a:pt x="1402279" y="5413704"/>
                </a:lnTo>
                <a:close/>
                <a:moveTo>
                  <a:pt x="6150068" y="6057103"/>
                </a:moveTo>
                <a:cubicBezTo>
                  <a:pt x="6153427" y="6057103"/>
                  <a:pt x="6110327" y="6086076"/>
                  <a:pt x="6086088" y="6095605"/>
                </a:cubicBezTo>
                <a:lnTo>
                  <a:pt x="6070687" y="6096848"/>
                </a:lnTo>
                <a:lnTo>
                  <a:pt x="6083806" y="6083607"/>
                </a:lnTo>
                <a:cubicBezTo>
                  <a:pt x="6105894" y="6074772"/>
                  <a:pt x="6126280" y="6057103"/>
                  <a:pt x="6150068" y="6057103"/>
                </a:cubicBezTo>
                <a:close/>
                <a:moveTo>
                  <a:pt x="2965948" y="5562562"/>
                </a:moveTo>
                <a:lnTo>
                  <a:pt x="2968078" y="5568018"/>
                </a:lnTo>
                <a:lnTo>
                  <a:pt x="2976021" y="5577368"/>
                </a:lnTo>
                <a:lnTo>
                  <a:pt x="2969992" y="5567363"/>
                </a:lnTo>
                <a:lnTo>
                  <a:pt x="2965948" y="5562562"/>
                </a:lnTo>
                <a:close/>
                <a:moveTo>
                  <a:pt x="848886" y="5093116"/>
                </a:moveTo>
                <a:lnTo>
                  <a:pt x="888738" y="5105658"/>
                </a:lnTo>
                <a:cubicBezTo>
                  <a:pt x="888769" y="5105701"/>
                  <a:pt x="888801" y="5105743"/>
                  <a:pt x="888832" y="5105786"/>
                </a:cubicBezTo>
                <a:lnTo>
                  <a:pt x="848886" y="5093116"/>
                </a:lnTo>
                <a:close/>
                <a:moveTo>
                  <a:pt x="6264405" y="5550360"/>
                </a:moveTo>
                <a:lnTo>
                  <a:pt x="6269337" y="5553520"/>
                </a:lnTo>
                <a:lnTo>
                  <a:pt x="6281260" y="5556409"/>
                </a:lnTo>
                <a:lnTo>
                  <a:pt x="6270500" y="5551864"/>
                </a:lnTo>
                <a:lnTo>
                  <a:pt x="6264405" y="5550360"/>
                </a:lnTo>
                <a:close/>
                <a:moveTo>
                  <a:pt x="6541901" y="5467381"/>
                </a:moveTo>
                <a:cubicBezTo>
                  <a:pt x="6545260" y="5467381"/>
                  <a:pt x="6502160" y="5496354"/>
                  <a:pt x="6477921" y="5505883"/>
                </a:cubicBezTo>
                <a:lnTo>
                  <a:pt x="6462520" y="5507126"/>
                </a:lnTo>
                <a:lnTo>
                  <a:pt x="6475640" y="5493885"/>
                </a:lnTo>
                <a:cubicBezTo>
                  <a:pt x="6497727" y="5485050"/>
                  <a:pt x="6518113" y="5467381"/>
                  <a:pt x="6541901" y="5467381"/>
                </a:cubicBezTo>
                <a:close/>
                <a:moveTo>
                  <a:pt x="3201282" y="4783150"/>
                </a:moveTo>
                <a:lnTo>
                  <a:pt x="3198446" y="4786475"/>
                </a:lnTo>
                <a:lnTo>
                  <a:pt x="3186343" y="4792100"/>
                </a:lnTo>
                <a:lnTo>
                  <a:pt x="3199439" y="4801498"/>
                </a:lnTo>
                <a:lnTo>
                  <a:pt x="3201030" y="4802795"/>
                </a:lnTo>
                <a:lnTo>
                  <a:pt x="3218763" y="4808104"/>
                </a:lnTo>
                <a:lnTo>
                  <a:pt x="3231876" y="4802801"/>
                </a:lnTo>
                <a:lnTo>
                  <a:pt x="3226315" y="4794743"/>
                </a:lnTo>
                <a:lnTo>
                  <a:pt x="3201282" y="4783150"/>
                </a:lnTo>
                <a:close/>
                <a:moveTo>
                  <a:pt x="506773" y="4371604"/>
                </a:moveTo>
                <a:lnTo>
                  <a:pt x="546625" y="4384145"/>
                </a:lnTo>
                <a:lnTo>
                  <a:pt x="546720" y="4384273"/>
                </a:lnTo>
                <a:lnTo>
                  <a:pt x="506773" y="4371604"/>
                </a:lnTo>
                <a:close/>
                <a:moveTo>
                  <a:pt x="6930333" y="5266765"/>
                </a:moveTo>
                <a:lnTo>
                  <a:pt x="6930484" y="5266813"/>
                </a:lnTo>
                <a:lnTo>
                  <a:pt x="6890727" y="5280065"/>
                </a:lnTo>
                <a:lnTo>
                  <a:pt x="6930333" y="5266765"/>
                </a:lnTo>
                <a:close/>
                <a:moveTo>
                  <a:pt x="3140675" y="4685299"/>
                </a:moveTo>
                <a:lnTo>
                  <a:pt x="3130460" y="4686007"/>
                </a:lnTo>
                <a:cubicBezTo>
                  <a:pt x="3130464" y="4685510"/>
                  <a:pt x="3130469" y="4685013"/>
                  <a:pt x="3130473" y="4684516"/>
                </a:cubicBezTo>
                <a:lnTo>
                  <a:pt x="3127028" y="4685348"/>
                </a:lnTo>
                <a:lnTo>
                  <a:pt x="3130149" y="4686028"/>
                </a:lnTo>
                <a:lnTo>
                  <a:pt x="3130460" y="4686007"/>
                </a:lnTo>
                <a:cubicBezTo>
                  <a:pt x="3130411" y="4691644"/>
                  <a:pt x="3130363" y="4697280"/>
                  <a:pt x="3130314" y="4702917"/>
                </a:cubicBezTo>
                <a:lnTo>
                  <a:pt x="3139309" y="4701497"/>
                </a:lnTo>
                <a:cubicBezTo>
                  <a:pt x="3143287" y="4701316"/>
                  <a:pt x="3148994" y="4702017"/>
                  <a:pt x="3155136" y="4703004"/>
                </a:cubicBezTo>
                <a:lnTo>
                  <a:pt x="3165003" y="4704729"/>
                </a:lnTo>
                <a:lnTo>
                  <a:pt x="3178243" y="4696688"/>
                </a:lnTo>
                <a:lnTo>
                  <a:pt x="3172902" y="4692587"/>
                </a:lnTo>
                <a:lnTo>
                  <a:pt x="3160347" y="4688852"/>
                </a:lnTo>
                <a:lnTo>
                  <a:pt x="3140675" y="4685299"/>
                </a:lnTo>
                <a:close/>
                <a:moveTo>
                  <a:pt x="6638936" y="5107787"/>
                </a:moveTo>
                <a:lnTo>
                  <a:pt x="6636027" y="5107712"/>
                </a:lnTo>
                <a:lnTo>
                  <a:pt x="6634666" y="5109572"/>
                </a:lnTo>
                <a:lnTo>
                  <a:pt x="6622546" y="5121454"/>
                </a:lnTo>
                <a:lnTo>
                  <a:pt x="6629658" y="5117968"/>
                </a:lnTo>
                <a:cubicBezTo>
                  <a:pt x="6640021" y="5112805"/>
                  <a:pt x="6646851" y="5108667"/>
                  <a:pt x="6638936" y="5107787"/>
                </a:cubicBezTo>
                <a:close/>
                <a:moveTo>
                  <a:pt x="7593093" y="5187300"/>
                </a:moveTo>
                <a:cubicBezTo>
                  <a:pt x="7596452" y="5187300"/>
                  <a:pt x="7553352" y="5216273"/>
                  <a:pt x="7529113" y="5225802"/>
                </a:cubicBezTo>
                <a:lnTo>
                  <a:pt x="7513712" y="5227045"/>
                </a:lnTo>
                <a:lnTo>
                  <a:pt x="7526832" y="5213804"/>
                </a:lnTo>
                <a:cubicBezTo>
                  <a:pt x="7548919" y="5204969"/>
                  <a:pt x="7569305" y="5187300"/>
                  <a:pt x="7593093" y="5187300"/>
                </a:cubicBezTo>
                <a:close/>
                <a:moveTo>
                  <a:pt x="3111396" y="4440539"/>
                </a:moveTo>
                <a:lnTo>
                  <a:pt x="3106641" y="4441825"/>
                </a:lnTo>
                <a:lnTo>
                  <a:pt x="3104873" y="4444190"/>
                </a:lnTo>
                <a:lnTo>
                  <a:pt x="3107252" y="4444357"/>
                </a:lnTo>
                <a:lnTo>
                  <a:pt x="3111396" y="4440539"/>
                </a:lnTo>
                <a:close/>
                <a:moveTo>
                  <a:pt x="3152355" y="4428440"/>
                </a:moveTo>
                <a:lnTo>
                  <a:pt x="3145340" y="4433449"/>
                </a:lnTo>
                <a:lnTo>
                  <a:pt x="3138948" y="4434678"/>
                </a:lnTo>
                <a:lnTo>
                  <a:pt x="3133670" y="4446216"/>
                </a:lnTo>
                <a:lnTo>
                  <a:pt x="3140355" y="4446687"/>
                </a:lnTo>
                <a:lnTo>
                  <a:pt x="3135684" y="4445205"/>
                </a:lnTo>
                <a:lnTo>
                  <a:pt x="3140402" y="4446690"/>
                </a:lnTo>
                <a:lnTo>
                  <a:pt x="3168838" y="4448690"/>
                </a:lnTo>
                <a:lnTo>
                  <a:pt x="3159233" y="4435705"/>
                </a:lnTo>
                <a:lnTo>
                  <a:pt x="3152355" y="4428440"/>
                </a:lnTo>
                <a:close/>
                <a:moveTo>
                  <a:pt x="6534148" y="4877449"/>
                </a:moveTo>
                <a:lnTo>
                  <a:pt x="6530074" y="4880228"/>
                </a:lnTo>
                <a:lnTo>
                  <a:pt x="6515528" y="4885670"/>
                </a:lnTo>
                <a:lnTo>
                  <a:pt x="6496395" y="4884429"/>
                </a:lnTo>
                <a:cubicBezTo>
                  <a:pt x="6496328" y="4884504"/>
                  <a:pt x="6496260" y="4884578"/>
                  <a:pt x="6496193" y="4884653"/>
                </a:cubicBezTo>
                <a:cubicBezTo>
                  <a:pt x="6489297" y="4891066"/>
                  <a:pt x="6477221" y="4899807"/>
                  <a:pt x="6454694" y="4911070"/>
                </a:cubicBezTo>
                <a:lnTo>
                  <a:pt x="6446290" y="4913588"/>
                </a:lnTo>
                <a:lnTo>
                  <a:pt x="6426514" y="4933038"/>
                </a:lnTo>
                <a:cubicBezTo>
                  <a:pt x="6422914" y="4936873"/>
                  <a:pt x="6420095" y="4940511"/>
                  <a:pt x="6419100" y="4943559"/>
                </a:cubicBezTo>
                <a:lnTo>
                  <a:pt x="6420426" y="4946182"/>
                </a:lnTo>
                <a:lnTo>
                  <a:pt x="6479910" y="4909004"/>
                </a:lnTo>
                <a:cubicBezTo>
                  <a:pt x="6490879" y="4902255"/>
                  <a:pt x="6502891" y="4896869"/>
                  <a:pt x="6514437" y="4890894"/>
                </a:cubicBezTo>
                <a:lnTo>
                  <a:pt x="6530074" y="4880228"/>
                </a:lnTo>
                <a:lnTo>
                  <a:pt x="6536103" y="4877973"/>
                </a:lnTo>
                <a:lnTo>
                  <a:pt x="6534148" y="4877449"/>
                </a:lnTo>
                <a:close/>
                <a:moveTo>
                  <a:pt x="6023314" y="4776273"/>
                </a:moveTo>
                <a:lnTo>
                  <a:pt x="5996251" y="4781623"/>
                </a:lnTo>
                <a:cubicBezTo>
                  <a:pt x="5996138" y="4783075"/>
                  <a:pt x="5996026" y="4784527"/>
                  <a:pt x="5995913" y="4785979"/>
                </a:cubicBezTo>
                <a:lnTo>
                  <a:pt x="5989434" y="4797648"/>
                </a:lnTo>
                <a:lnTo>
                  <a:pt x="6005553" y="4797544"/>
                </a:lnTo>
                <a:lnTo>
                  <a:pt x="6007602" y="4797658"/>
                </a:lnTo>
                <a:lnTo>
                  <a:pt x="6025066" y="4791520"/>
                </a:lnTo>
                <a:lnTo>
                  <a:pt x="6032551" y="4779518"/>
                </a:lnTo>
                <a:lnTo>
                  <a:pt x="6023314" y="4776273"/>
                </a:lnTo>
                <a:close/>
                <a:moveTo>
                  <a:pt x="5926760" y="4725253"/>
                </a:moveTo>
                <a:lnTo>
                  <a:pt x="5920028" y="4725078"/>
                </a:lnTo>
                <a:lnTo>
                  <a:pt x="5907678" y="4729443"/>
                </a:lnTo>
                <a:lnTo>
                  <a:pt x="5889679" y="4738141"/>
                </a:lnTo>
                <a:lnTo>
                  <a:pt x="5881835" y="4744722"/>
                </a:lnTo>
                <a:lnTo>
                  <a:pt x="5880968" y="4743509"/>
                </a:lnTo>
                <a:lnTo>
                  <a:pt x="5878672" y="4746208"/>
                </a:lnTo>
                <a:lnTo>
                  <a:pt x="5881596" y="4744922"/>
                </a:lnTo>
                <a:lnTo>
                  <a:pt x="5881835" y="4744722"/>
                </a:lnTo>
                <a:lnTo>
                  <a:pt x="5891664" y="4758483"/>
                </a:lnTo>
                <a:lnTo>
                  <a:pt x="5898103" y="4752044"/>
                </a:lnTo>
                <a:cubicBezTo>
                  <a:pt x="5901213" y="4749557"/>
                  <a:pt x="5906241" y="4746767"/>
                  <a:pt x="5911788" y="4743953"/>
                </a:cubicBezTo>
                <a:lnTo>
                  <a:pt x="5920782" y="4739544"/>
                </a:lnTo>
                <a:lnTo>
                  <a:pt x="5926760" y="4725253"/>
                </a:lnTo>
                <a:close/>
                <a:moveTo>
                  <a:pt x="434711" y="3794802"/>
                </a:moveTo>
                <a:cubicBezTo>
                  <a:pt x="452735" y="3803816"/>
                  <a:pt x="474576" y="3808000"/>
                  <a:pt x="491647" y="3818221"/>
                </a:cubicBezTo>
                <a:lnTo>
                  <a:pt x="492240" y="3818715"/>
                </a:lnTo>
                <a:lnTo>
                  <a:pt x="487664" y="3831419"/>
                </a:lnTo>
                <a:lnTo>
                  <a:pt x="484944" y="3836384"/>
                </a:lnTo>
                <a:lnTo>
                  <a:pt x="481903" y="3836314"/>
                </a:lnTo>
                <a:cubicBezTo>
                  <a:pt x="477227" y="3836204"/>
                  <a:pt x="472869" y="3836214"/>
                  <a:pt x="469784" y="3836701"/>
                </a:cubicBezTo>
                <a:lnTo>
                  <a:pt x="444294" y="3835929"/>
                </a:lnTo>
                <a:lnTo>
                  <a:pt x="435343" y="3831956"/>
                </a:lnTo>
                <a:cubicBezTo>
                  <a:pt x="421181" y="3823608"/>
                  <a:pt x="408269" y="3812131"/>
                  <a:pt x="397687" y="3800646"/>
                </a:cubicBezTo>
                <a:cubicBezTo>
                  <a:pt x="389219" y="3791458"/>
                  <a:pt x="422369" y="3796750"/>
                  <a:pt x="434711" y="3794802"/>
                </a:cubicBezTo>
                <a:close/>
                <a:moveTo>
                  <a:pt x="5722028" y="4557427"/>
                </a:moveTo>
                <a:lnTo>
                  <a:pt x="5718939" y="4561264"/>
                </a:lnTo>
                <a:lnTo>
                  <a:pt x="5718900" y="4564216"/>
                </a:lnTo>
                <a:lnTo>
                  <a:pt x="5720923" y="4562952"/>
                </a:lnTo>
                <a:lnTo>
                  <a:pt x="5722028" y="4557427"/>
                </a:lnTo>
                <a:close/>
                <a:moveTo>
                  <a:pt x="5748034" y="4523549"/>
                </a:moveTo>
                <a:lnTo>
                  <a:pt x="5745308" y="4531726"/>
                </a:lnTo>
                <a:lnTo>
                  <a:pt x="5740862" y="4536480"/>
                </a:lnTo>
                <a:lnTo>
                  <a:pt x="5743380" y="4548916"/>
                </a:lnTo>
                <a:lnTo>
                  <a:pt x="5749063" y="4545364"/>
                </a:lnTo>
                <a:lnTo>
                  <a:pt x="5744414" y="4546913"/>
                </a:lnTo>
                <a:lnTo>
                  <a:pt x="5749103" y="4545339"/>
                </a:lnTo>
                <a:lnTo>
                  <a:pt x="5773276" y="4530230"/>
                </a:lnTo>
                <a:lnTo>
                  <a:pt x="5757870" y="4525379"/>
                </a:lnTo>
                <a:lnTo>
                  <a:pt x="5748034" y="4523549"/>
                </a:lnTo>
                <a:close/>
                <a:moveTo>
                  <a:pt x="7707430" y="4680557"/>
                </a:moveTo>
                <a:lnTo>
                  <a:pt x="7712362" y="4683717"/>
                </a:lnTo>
                <a:lnTo>
                  <a:pt x="7724285" y="4686606"/>
                </a:lnTo>
                <a:lnTo>
                  <a:pt x="7713525" y="4682061"/>
                </a:lnTo>
                <a:lnTo>
                  <a:pt x="7707430" y="4680557"/>
                </a:lnTo>
                <a:close/>
                <a:moveTo>
                  <a:pt x="944744" y="3650254"/>
                </a:moveTo>
                <a:lnTo>
                  <a:pt x="936494" y="3668174"/>
                </a:lnTo>
                <a:lnTo>
                  <a:pt x="946861" y="3659634"/>
                </a:lnTo>
                <a:cubicBezTo>
                  <a:pt x="946774" y="3657021"/>
                  <a:pt x="946686" y="3654408"/>
                  <a:pt x="946599" y="3651795"/>
                </a:cubicBezTo>
                <a:lnTo>
                  <a:pt x="944744" y="3650254"/>
                </a:lnTo>
                <a:close/>
                <a:moveTo>
                  <a:pt x="7984926" y="4597578"/>
                </a:moveTo>
                <a:cubicBezTo>
                  <a:pt x="7988285" y="4597578"/>
                  <a:pt x="7945185" y="4626551"/>
                  <a:pt x="7920946" y="4636080"/>
                </a:cubicBezTo>
                <a:lnTo>
                  <a:pt x="7905545" y="4637323"/>
                </a:lnTo>
                <a:lnTo>
                  <a:pt x="7918665" y="4624082"/>
                </a:lnTo>
                <a:cubicBezTo>
                  <a:pt x="7940752" y="4615247"/>
                  <a:pt x="7961138" y="4597578"/>
                  <a:pt x="7984926" y="4597578"/>
                </a:cubicBezTo>
                <a:close/>
                <a:moveTo>
                  <a:pt x="1031855" y="3513746"/>
                </a:moveTo>
                <a:lnTo>
                  <a:pt x="1018649" y="3511811"/>
                </a:lnTo>
                <a:lnTo>
                  <a:pt x="1029424" y="3515396"/>
                </a:lnTo>
                <a:lnTo>
                  <a:pt x="1031855" y="3513746"/>
                </a:lnTo>
                <a:close/>
                <a:moveTo>
                  <a:pt x="1009747" y="3439041"/>
                </a:moveTo>
                <a:lnTo>
                  <a:pt x="1007859" y="3441895"/>
                </a:lnTo>
                <a:lnTo>
                  <a:pt x="985826" y="3479462"/>
                </a:lnTo>
                <a:lnTo>
                  <a:pt x="990896" y="3478145"/>
                </a:lnTo>
                <a:cubicBezTo>
                  <a:pt x="996602" y="3476554"/>
                  <a:pt x="1001817" y="3474811"/>
                  <a:pt x="1005215" y="3472736"/>
                </a:cubicBezTo>
                <a:lnTo>
                  <a:pt x="1018721" y="3462357"/>
                </a:lnTo>
                <a:lnTo>
                  <a:pt x="1015571" y="3451981"/>
                </a:lnTo>
                <a:lnTo>
                  <a:pt x="1009747" y="3439041"/>
                </a:lnTo>
                <a:close/>
                <a:moveTo>
                  <a:pt x="954158" y="3208092"/>
                </a:moveTo>
                <a:cubicBezTo>
                  <a:pt x="955714" y="3206213"/>
                  <a:pt x="959052" y="3243825"/>
                  <a:pt x="963038" y="3275184"/>
                </a:cubicBezTo>
                <a:lnTo>
                  <a:pt x="967865" y="3305681"/>
                </a:lnTo>
                <a:lnTo>
                  <a:pt x="949544" y="3309809"/>
                </a:lnTo>
                <a:lnTo>
                  <a:pt x="953448" y="3214326"/>
                </a:lnTo>
                <a:cubicBezTo>
                  <a:pt x="953607" y="3210424"/>
                  <a:pt x="953847" y="3208469"/>
                  <a:pt x="954158" y="3208092"/>
                </a:cubicBezTo>
                <a:close/>
                <a:moveTo>
                  <a:pt x="1144482" y="3200196"/>
                </a:moveTo>
                <a:cubicBezTo>
                  <a:pt x="1144863" y="3200115"/>
                  <a:pt x="1144672" y="3201016"/>
                  <a:pt x="1144041" y="3202673"/>
                </a:cubicBezTo>
                <a:cubicBezTo>
                  <a:pt x="1140247" y="3212620"/>
                  <a:pt x="1120566" y="3249781"/>
                  <a:pt x="1113233" y="3265000"/>
                </a:cubicBezTo>
                <a:cubicBezTo>
                  <a:pt x="1108239" y="3275365"/>
                  <a:pt x="1104253" y="3284034"/>
                  <a:pt x="1100993" y="3291346"/>
                </a:cubicBezTo>
                <a:lnTo>
                  <a:pt x="1095592" y="3303827"/>
                </a:lnTo>
                <a:lnTo>
                  <a:pt x="1097064" y="3299130"/>
                </a:lnTo>
                <a:cubicBezTo>
                  <a:pt x="1099929" y="3290426"/>
                  <a:pt x="1102821" y="3282194"/>
                  <a:pt x="1105437" y="3275718"/>
                </a:cubicBezTo>
                <a:cubicBezTo>
                  <a:pt x="1115501" y="3250804"/>
                  <a:pt x="1125686" y="3225351"/>
                  <a:pt x="1141491" y="3203621"/>
                </a:cubicBezTo>
                <a:cubicBezTo>
                  <a:pt x="1143148" y="3201344"/>
                  <a:pt x="1144101" y="3200279"/>
                  <a:pt x="1144482" y="3200196"/>
                </a:cubicBezTo>
                <a:close/>
                <a:moveTo>
                  <a:pt x="1570542" y="2973985"/>
                </a:moveTo>
                <a:cubicBezTo>
                  <a:pt x="1570877" y="2980552"/>
                  <a:pt x="1571211" y="2987119"/>
                  <a:pt x="1571546" y="2993686"/>
                </a:cubicBezTo>
                <a:lnTo>
                  <a:pt x="1576768" y="2981312"/>
                </a:lnTo>
                <a:lnTo>
                  <a:pt x="1572901" y="2974489"/>
                </a:lnTo>
                <a:lnTo>
                  <a:pt x="1570542" y="2973985"/>
                </a:lnTo>
                <a:close/>
                <a:moveTo>
                  <a:pt x="1569170" y="2792841"/>
                </a:moveTo>
                <a:lnTo>
                  <a:pt x="1569293" y="2795161"/>
                </a:lnTo>
                <a:cubicBezTo>
                  <a:pt x="1569828" y="2805147"/>
                  <a:pt x="1570163" y="2811184"/>
                  <a:pt x="1570346" y="2814736"/>
                </a:cubicBezTo>
                <a:cubicBezTo>
                  <a:pt x="1570373" y="2815583"/>
                  <a:pt x="1570401" y="2816430"/>
                  <a:pt x="1570428" y="2817277"/>
                </a:cubicBezTo>
                <a:lnTo>
                  <a:pt x="1583004" y="2815232"/>
                </a:lnTo>
                <a:cubicBezTo>
                  <a:pt x="1588939" y="2813284"/>
                  <a:pt x="1585480" y="2808048"/>
                  <a:pt x="1579473" y="2802156"/>
                </a:cubicBezTo>
                <a:lnTo>
                  <a:pt x="1569170" y="2792841"/>
                </a:lnTo>
                <a:close/>
                <a:moveTo>
                  <a:pt x="1530154" y="2756717"/>
                </a:moveTo>
                <a:cubicBezTo>
                  <a:pt x="1530038" y="2757852"/>
                  <a:pt x="1529921" y="2758986"/>
                  <a:pt x="1529805" y="2760121"/>
                </a:cubicBezTo>
                <a:lnTo>
                  <a:pt x="1527036" y="2817661"/>
                </a:lnTo>
                <a:lnTo>
                  <a:pt x="1530259" y="2817965"/>
                </a:lnTo>
                <a:lnTo>
                  <a:pt x="1543029" y="2818674"/>
                </a:lnTo>
                <a:lnTo>
                  <a:pt x="1544254" y="2815515"/>
                </a:lnTo>
                <a:lnTo>
                  <a:pt x="1556605" y="2781026"/>
                </a:lnTo>
                <a:lnTo>
                  <a:pt x="1541316" y="2765479"/>
                </a:lnTo>
                <a:lnTo>
                  <a:pt x="1530154" y="2756717"/>
                </a:lnTo>
                <a:close/>
                <a:moveTo>
                  <a:pt x="1373778" y="2577904"/>
                </a:moveTo>
                <a:cubicBezTo>
                  <a:pt x="1374284" y="2575518"/>
                  <a:pt x="1394689" y="2607290"/>
                  <a:pt x="1412766" y="2633223"/>
                </a:cubicBezTo>
                <a:lnTo>
                  <a:pt x="1431189" y="2658000"/>
                </a:lnTo>
                <a:lnTo>
                  <a:pt x="1416873" y="2670156"/>
                </a:lnTo>
                <a:lnTo>
                  <a:pt x="1376040" y="2583756"/>
                </a:lnTo>
                <a:cubicBezTo>
                  <a:pt x="1374371" y="2580226"/>
                  <a:pt x="1373677" y="2578383"/>
                  <a:pt x="1373778" y="2577904"/>
                </a:cubicBezTo>
                <a:close/>
                <a:moveTo>
                  <a:pt x="7339362" y="3399178"/>
                </a:moveTo>
                <a:lnTo>
                  <a:pt x="7335824" y="3398986"/>
                </a:lnTo>
                <a:lnTo>
                  <a:pt x="7338619" y="3400533"/>
                </a:lnTo>
                <a:lnTo>
                  <a:pt x="7338923" y="3400602"/>
                </a:lnTo>
                <a:lnTo>
                  <a:pt x="7331189" y="3425604"/>
                </a:lnTo>
                <a:lnTo>
                  <a:pt x="7338324" y="3437817"/>
                </a:lnTo>
                <a:lnTo>
                  <a:pt x="7351647" y="3435321"/>
                </a:lnTo>
                <a:cubicBezTo>
                  <a:pt x="7382946" y="3429547"/>
                  <a:pt x="7315051" y="3442611"/>
                  <a:pt x="7361676" y="3429746"/>
                </a:cubicBezTo>
                <a:lnTo>
                  <a:pt x="7384769" y="3423741"/>
                </a:lnTo>
                <a:lnTo>
                  <a:pt x="7366733" y="3411913"/>
                </a:lnTo>
                <a:lnTo>
                  <a:pt x="7348910" y="3402858"/>
                </a:lnTo>
                <a:lnTo>
                  <a:pt x="7338923" y="3400602"/>
                </a:lnTo>
                <a:lnTo>
                  <a:pt x="7339362" y="3399178"/>
                </a:lnTo>
                <a:close/>
                <a:moveTo>
                  <a:pt x="1538724" y="2482624"/>
                </a:moveTo>
                <a:cubicBezTo>
                  <a:pt x="1539023" y="2482375"/>
                  <a:pt x="1539273" y="2483262"/>
                  <a:pt x="1539482" y="2485023"/>
                </a:cubicBezTo>
                <a:cubicBezTo>
                  <a:pt x="1540735" y="2495594"/>
                  <a:pt x="1540537" y="2537646"/>
                  <a:pt x="1541100" y="2554530"/>
                </a:cubicBezTo>
                <a:cubicBezTo>
                  <a:pt x="1541484" y="2566028"/>
                  <a:pt x="1541974" y="2575557"/>
                  <a:pt x="1542478" y="2583547"/>
                </a:cubicBezTo>
                <a:lnTo>
                  <a:pt x="1543483" y="2597109"/>
                </a:lnTo>
                <a:lnTo>
                  <a:pt x="1542608" y="2592266"/>
                </a:lnTo>
                <a:cubicBezTo>
                  <a:pt x="1541108" y="2583226"/>
                  <a:pt x="1539852" y="2574592"/>
                  <a:pt x="1539166" y="2567641"/>
                </a:cubicBezTo>
                <a:cubicBezTo>
                  <a:pt x="1536524" y="2540901"/>
                  <a:pt x="1533741" y="2513628"/>
                  <a:pt x="1537663" y="2487045"/>
                </a:cubicBezTo>
                <a:cubicBezTo>
                  <a:pt x="1538074" y="2484260"/>
                  <a:pt x="1538424" y="2482874"/>
                  <a:pt x="1538724" y="2482624"/>
                </a:cubicBezTo>
                <a:close/>
                <a:moveTo>
                  <a:pt x="7360426" y="3331077"/>
                </a:moveTo>
                <a:lnTo>
                  <a:pt x="7359507" y="3332140"/>
                </a:lnTo>
                <a:lnTo>
                  <a:pt x="7359846" y="3332953"/>
                </a:lnTo>
                <a:lnTo>
                  <a:pt x="7360426" y="3331077"/>
                </a:lnTo>
                <a:close/>
                <a:moveTo>
                  <a:pt x="1748138" y="2490478"/>
                </a:moveTo>
                <a:cubicBezTo>
                  <a:pt x="1748305" y="2492161"/>
                  <a:pt x="1748617" y="2495528"/>
                  <a:pt x="1748917" y="2499150"/>
                </a:cubicBezTo>
                <a:cubicBezTo>
                  <a:pt x="1748927" y="2499291"/>
                  <a:pt x="1748937" y="2499433"/>
                  <a:pt x="1748947" y="2499574"/>
                </a:cubicBezTo>
                <a:cubicBezTo>
                  <a:pt x="1748706" y="2497016"/>
                  <a:pt x="1748466" y="2494458"/>
                  <a:pt x="1748225" y="2491900"/>
                </a:cubicBezTo>
                <a:cubicBezTo>
                  <a:pt x="1747948" y="2488793"/>
                  <a:pt x="1747971" y="2488795"/>
                  <a:pt x="1748138" y="2490478"/>
                </a:cubicBezTo>
                <a:close/>
                <a:moveTo>
                  <a:pt x="1775562" y="2473089"/>
                </a:moveTo>
                <a:lnTo>
                  <a:pt x="1743284" y="2472589"/>
                </a:lnTo>
                <a:lnTo>
                  <a:pt x="1746168" y="2493619"/>
                </a:lnTo>
                <a:cubicBezTo>
                  <a:pt x="1749344" y="2515622"/>
                  <a:pt x="1749909" y="2515453"/>
                  <a:pt x="1749631" y="2509359"/>
                </a:cubicBezTo>
                <a:lnTo>
                  <a:pt x="1748947" y="2499574"/>
                </a:lnTo>
                <a:lnTo>
                  <a:pt x="1750113" y="2511976"/>
                </a:lnTo>
                <a:cubicBezTo>
                  <a:pt x="1751145" y="2522727"/>
                  <a:pt x="1752633" y="2538014"/>
                  <a:pt x="1754733" y="2559263"/>
                </a:cubicBezTo>
                <a:lnTo>
                  <a:pt x="1775562" y="2473089"/>
                </a:lnTo>
                <a:close/>
                <a:moveTo>
                  <a:pt x="1836129" y="2474858"/>
                </a:moveTo>
                <a:lnTo>
                  <a:pt x="1828629" y="2474472"/>
                </a:lnTo>
                <a:lnTo>
                  <a:pt x="1829292" y="2488618"/>
                </a:lnTo>
                <a:cubicBezTo>
                  <a:pt x="1829709" y="2497760"/>
                  <a:pt x="1829957" y="2503385"/>
                  <a:pt x="1829957" y="2503385"/>
                </a:cubicBezTo>
                <a:lnTo>
                  <a:pt x="1836129" y="2474858"/>
                </a:lnTo>
                <a:close/>
                <a:moveTo>
                  <a:pt x="7408819" y="3267922"/>
                </a:moveTo>
                <a:cubicBezTo>
                  <a:pt x="7396700" y="3264886"/>
                  <a:pt x="7384058" y="3264562"/>
                  <a:pt x="7371676" y="3262883"/>
                </a:cubicBezTo>
                <a:lnTo>
                  <a:pt x="7360469" y="3278079"/>
                </a:lnTo>
                <a:lnTo>
                  <a:pt x="7367984" y="3275363"/>
                </a:lnTo>
                <a:cubicBezTo>
                  <a:pt x="7383333" y="3271113"/>
                  <a:pt x="7400222" y="3276248"/>
                  <a:pt x="7415671" y="3272375"/>
                </a:cubicBezTo>
                <a:lnTo>
                  <a:pt x="7416232" y="3272124"/>
                </a:lnTo>
                <a:lnTo>
                  <a:pt x="7408819" y="3267922"/>
                </a:lnTo>
                <a:close/>
                <a:moveTo>
                  <a:pt x="1711662" y="2415911"/>
                </a:moveTo>
                <a:lnTo>
                  <a:pt x="1715820" y="2433798"/>
                </a:lnTo>
                <a:cubicBezTo>
                  <a:pt x="1717186" y="2441535"/>
                  <a:pt x="1717768" y="2446644"/>
                  <a:pt x="1717768" y="2446644"/>
                </a:cubicBezTo>
                <a:lnTo>
                  <a:pt x="1724243" y="2423958"/>
                </a:lnTo>
                <a:lnTo>
                  <a:pt x="1711662" y="2415911"/>
                </a:lnTo>
                <a:close/>
                <a:moveTo>
                  <a:pt x="7376011" y="3063475"/>
                </a:moveTo>
                <a:cubicBezTo>
                  <a:pt x="7365954" y="3061386"/>
                  <a:pt x="7359136" y="3062780"/>
                  <a:pt x="7359722" y="3072132"/>
                </a:cubicBezTo>
                <a:cubicBezTo>
                  <a:pt x="7360220" y="3080080"/>
                  <a:pt x="7359999" y="3088140"/>
                  <a:pt x="7360138" y="3096144"/>
                </a:cubicBezTo>
                <a:lnTo>
                  <a:pt x="7362021" y="3113466"/>
                </a:lnTo>
                <a:lnTo>
                  <a:pt x="7385589" y="3100636"/>
                </a:lnTo>
                <a:lnTo>
                  <a:pt x="7402844" y="3091278"/>
                </a:lnTo>
                <a:lnTo>
                  <a:pt x="7425278" y="3079661"/>
                </a:lnTo>
                <a:lnTo>
                  <a:pt x="7411734" y="3075709"/>
                </a:lnTo>
                <a:cubicBezTo>
                  <a:pt x="7399364" y="3071133"/>
                  <a:pt x="7386067" y="3065563"/>
                  <a:pt x="7376011" y="3063475"/>
                </a:cubicBezTo>
                <a:close/>
                <a:moveTo>
                  <a:pt x="1845830" y="2206492"/>
                </a:moveTo>
                <a:lnTo>
                  <a:pt x="1846585" y="2206655"/>
                </a:lnTo>
                <a:lnTo>
                  <a:pt x="1848424" y="2220032"/>
                </a:lnTo>
                <a:cubicBezTo>
                  <a:pt x="1848389" y="2221919"/>
                  <a:pt x="1848353" y="2223805"/>
                  <a:pt x="1848318" y="2225692"/>
                </a:cubicBezTo>
                <a:lnTo>
                  <a:pt x="1845591" y="2227040"/>
                </a:lnTo>
                <a:cubicBezTo>
                  <a:pt x="1841398" y="2229112"/>
                  <a:pt x="1837542" y="2231142"/>
                  <a:pt x="1835034" y="2233005"/>
                </a:cubicBezTo>
                <a:lnTo>
                  <a:pt x="1812095" y="2244145"/>
                </a:lnTo>
                <a:lnTo>
                  <a:pt x="1802322" y="2244777"/>
                </a:lnTo>
                <a:cubicBezTo>
                  <a:pt x="1785904" y="2243951"/>
                  <a:pt x="1769141" y="2239773"/>
                  <a:pt x="1754438" y="2234507"/>
                </a:cubicBezTo>
                <a:cubicBezTo>
                  <a:pt x="1742675" y="2230295"/>
                  <a:pt x="1774498" y="2219606"/>
                  <a:pt x="1784528" y="2212156"/>
                </a:cubicBezTo>
                <a:cubicBezTo>
                  <a:pt x="1804676" y="2211780"/>
                  <a:pt x="1825966" y="2205356"/>
                  <a:pt x="1845830" y="2206492"/>
                </a:cubicBezTo>
                <a:close/>
                <a:moveTo>
                  <a:pt x="2169317" y="1847512"/>
                </a:moveTo>
                <a:cubicBezTo>
                  <a:pt x="2169652" y="1854079"/>
                  <a:pt x="2169986" y="1860647"/>
                  <a:pt x="2170321" y="1867214"/>
                </a:cubicBezTo>
                <a:lnTo>
                  <a:pt x="2175543" y="1854840"/>
                </a:lnTo>
                <a:lnTo>
                  <a:pt x="2171676" y="1848017"/>
                </a:lnTo>
                <a:lnTo>
                  <a:pt x="2169317" y="1847512"/>
                </a:lnTo>
                <a:close/>
                <a:moveTo>
                  <a:pt x="2167945" y="1666369"/>
                </a:moveTo>
                <a:lnTo>
                  <a:pt x="2168068" y="1668689"/>
                </a:lnTo>
                <a:cubicBezTo>
                  <a:pt x="2168603" y="1678675"/>
                  <a:pt x="2168938" y="1684712"/>
                  <a:pt x="2169121" y="1688264"/>
                </a:cubicBezTo>
                <a:cubicBezTo>
                  <a:pt x="2169148" y="1689111"/>
                  <a:pt x="2169176" y="1689958"/>
                  <a:pt x="2169203" y="1690805"/>
                </a:cubicBezTo>
                <a:lnTo>
                  <a:pt x="2181780" y="1688760"/>
                </a:lnTo>
                <a:cubicBezTo>
                  <a:pt x="2187715" y="1686812"/>
                  <a:pt x="2184255" y="1681575"/>
                  <a:pt x="2178248" y="1675684"/>
                </a:cubicBezTo>
                <a:lnTo>
                  <a:pt x="2167945" y="1666369"/>
                </a:lnTo>
                <a:close/>
                <a:moveTo>
                  <a:pt x="2128930" y="1630245"/>
                </a:moveTo>
                <a:cubicBezTo>
                  <a:pt x="2128813" y="1631379"/>
                  <a:pt x="2128697" y="1632514"/>
                  <a:pt x="2128580" y="1633648"/>
                </a:cubicBezTo>
                <a:lnTo>
                  <a:pt x="2125812" y="1691189"/>
                </a:lnTo>
                <a:lnTo>
                  <a:pt x="2129035" y="1691492"/>
                </a:lnTo>
                <a:lnTo>
                  <a:pt x="2141804" y="1692202"/>
                </a:lnTo>
                <a:lnTo>
                  <a:pt x="2143029" y="1689043"/>
                </a:lnTo>
                <a:lnTo>
                  <a:pt x="2155380" y="1654554"/>
                </a:lnTo>
                <a:lnTo>
                  <a:pt x="2140091" y="1639007"/>
                </a:lnTo>
                <a:lnTo>
                  <a:pt x="2128930" y="1630245"/>
                </a:lnTo>
                <a:close/>
                <a:moveTo>
                  <a:pt x="7508637" y="2392549"/>
                </a:moveTo>
                <a:lnTo>
                  <a:pt x="7496248" y="2396376"/>
                </a:lnTo>
                <a:lnTo>
                  <a:pt x="7498372" y="2393192"/>
                </a:lnTo>
                <a:lnTo>
                  <a:pt x="7508637" y="2392549"/>
                </a:lnTo>
                <a:close/>
                <a:moveTo>
                  <a:pt x="1972553" y="1451432"/>
                </a:moveTo>
                <a:cubicBezTo>
                  <a:pt x="1973060" y="1449046"/>
                  <a:pt x="1993464" y="1480818"/>
                  <a:pt x="2011541" y="1506751"/>
                </a:cubicBezTo>
                <a:lnTo>
                  <a:pt x="2029964" y="1531529"/>
                </a:lnTo>
                <a:lnTo>
                  <a:pt x="2015648" y="1543684"/>
                </a:lnTo>
                <a:lnTo>
                  <a:pt x="1974815" y="1457284"/>
                </a:lnTo>
                <a:cubicBezTo>
                  <a:pt x="1973146" y="1453754"/>
                  <a:pt x="1972452" y="1451911"/>
                  <a:pt x="1972553" y="1451432"/>
                </a:cubicBezTo>
                <a:close/>
                <a:moveTo>
                  <a:pt x="2137499" y="1356152"/>
                </a:moveTo>
                <a:cubicBezTo>
                  <a:pt x="2137799" y="1355903"/>
                  <a:pt x="2138048" y="1356790"/>
                  <a:pt x="2138257" y="1358551"/>
                </a:cubicBezTo>
                <a:cubicBezTo>
                  <a:pt x="2139510" y="1369122"/>
                  <a:pt x="2139312" y="1411174"/>
                  <a:pt x="2139876" y="1428058"/>
                </a:cubicBezTo>
                <a:cubicBezTo>
                  <a:pt x="2140259" y="1439556"/>
                  <a:pt x="2140749" y="1449085"/>
                  <a:pt x="2141253" y="1457075"/>
                </a:cubicBezTo>
                <a:lnTo>
                  <a:pt x="2142258" y="1470637"/>
                </a:lnTo>
                <a:lnTo>
                  <a:pt x="2141383" y="1465793"/>
                </a:lnTo>
                <a:cubicBezTo>
                  <a:pt x="2139884" y="1456754"/>
                  <a:pt x="2138628" y="1448120"/>
                  <a:pt x="2137941" y="1441169"/>
                </a:cubicBezTo>
                <a:cubicBezTo>
                  <a:pt x="2135299" y="1414429"/>
                  <a:pt x="2132516" y="1387156"/>
                  <a:pt x="2136438" y="1360573"/>
                </a:cubicBezTo>
                <a:cubicBezTo>
                  <a:pt x="2136849" y="1357788"/>
                  <a:pt x="2137199" y="1356402"/>
                  <a:pt x="2137499" y="1356152"/>
                </a:cubicBezTo>
                <a:close/>
                <a:moveTo>
                  <a:pt x="3121181" y="1481998"/>
                </a:moveTo>
                <a:lnTo>
                  <a:pt x="3118015" y="1484490"/>
                </a:lnTo>
                <a:cubicBezTo>
                  <a:pt x="3111148" y="1489897"/>
                  <a:pt x="3105810" y="1495807"/>
                  <a:pt x="3106594" y="1503732"/>
                </a:cubicBezTo>
                <a:lnTo>
                  <a:pt x="3114989" y="1511318"/>
                </a:lnTo>
                <a:lnTo>
                  <a:pt x="3121181" y="1481998"/>
                </a:lnTo>
                <a:close/>
                <a:moveTo>
                  <a:pt x="2346913" y="1364006"/>
                </a:moveTo>
                <a:cubicBezTo>
                  <a:pt x="2347080" y="1365689"/>
                  <a:pt x="2347392" y="1369056"/>
                  <a:pt x="2347692" y="1372678"/>
                </a:cubicBezTo>
                <a:cubicBezTo>
                  <a:pt x="2347702" y="1372819"/>
                  <a:pt x="2347712" y="1372961"/>
                  <a:pt x="2347722" y="1373102"/>
                </a:cubicBezTo>
                <a:cubicBezTo>
                  <a:pt x="2347481" y="1370544"/>
                  <a:pt x="2347241" y="1367986"/>
                  <a:pt x="2347000" y="1365428"/>
                </a:cubicBezTo>
                <a:cubicBezTo>
                  <a:pt x="2346723" y="1362321"/>
                  <a:pt x="2346746" y="1362322"/>
                  <a:pt x="2346913" y="1364006"/>
                </a:cubicBezTo>
                <a:close/>
                <a:moveTo>
                  <a:pt x="3147301" y="1466821"/>
                </a:moveTo>
                <a:lnTo>
                  <a:pt x="3144573" y="1467276"/>
                </a:lnTo>
                <a:cubicBezTo>
                  <a:pt x="3144585" y="1467580"/>
                  <a:pt x="3144596" y="1467884"/>
                  <a:pt x="3144608" y="1468188"/>
                </a:cubicBezTo>
                <a:cubicBezTo>
                  <a:pt x="3144930" y="1472373"/>
                  <a:pt x="3145445" y="1474032"/>
                  <a:pt x="3146438" y="1470684"/>
                </a:cubicBezTo>
                <a:lnTo>
                  <a:pt x="3147301" y="1466821"/>
                </a:lnTo>
                <a:close/>
                <a:moveTo>
                  <a:pt x="7228485" y="2042988"/>
                </a:moveTo>
                <a:lnTo>
                  <a:pt x="7224947" y="2042796"/>
                </a:lnTo>
                <a:lnTo>
                  <a:pt x="7227741" y="2044343"/>
                </a:lnTo>
                <a:lnTo>
                  <a:pt x="7228045" y="2044413"/>
                </a:lnTo>
                <a:lnTo>
                  <a:pt x="7220312" y="2069414"/>
                </a:lnTo>
                <a:lnTo>
                  <a:pt x="7227446" y="2081627"/>
                </a:lnTo>
                <a:lnTo>
                  <a:pt x="7240769" y="2079131"/>
                </a:lnTo>
                <a:cubicBezTo>
                  <a:pt x="7272068" y="2073357"/>
                  <a:pt x="7204174" y="2086422"/>
                  <a:pt x="7250798" y="2073557"/>
                </a:cubicBezTo>
                <a:lnTo>
                  <a:pt x="7273892" y="2067551"/>
                </a:lnTo>
                <a:lnTo>
                  <a:pt x="7255855" y="2055723"/>
                </a:lnTo>
                <a:lnTo>
                  <a:pt x="7238033" y="2046668"/>
                </a:lnTo>
                <a:lnTo>
                  <a:pt x="7228045" y="2044413"/>
                </a:lnTo>
                <a:lnTo>
                  <a:pt x="7228485" y="2042988"/>
                </a:lnTo>
                <a:close/>
                <a:moveTo>
                  <a:pt x="3157831" y="1419721"/>
                </a:moveTo>
                <a:lnTo>
                  <a:pt x="3153909" y="1422809"/>
                </a:lnTo>
                <a:lnTo>
                  <a:pt x="3143246" y="1440771"/>
                </a:lnTo>
                <a:cubicBezTo>
                  <a:pt x="3143298" y="1441515"/>
                  <a:pt x="3143349" y="1442259"/>
                  <a:pt x="3143401" y="1443003"/>
                </a:cubicBezTo>
                <a:lnTo>
                  <a:pt x="3150885" y="1450789"/>
                </a:lnTo>
                <a:lnTo>
                  <a:pt x="3157831" y="1419721"/>
                </a:lnTo>
                <a:close/>
                <a:moveTo>
                  <a:pt x="7249548" y="1974887"/>
                </a:moveTo>
                <a:lnTo>
                  <a:pt x="7248629" y="1975950"/>
                </a:lnTo>
                <a:lnTo>
                  <a:pt x="7248969" y="1976764"/>
                </a:lnTo>
                <a:lnTo>
                  <a:pt x="7249548" y="1974887"/>
                </a:lnTo>
                <a:close/>
                <a:moveTo>
                  <a:pt x="7297942" y="1911732"/>
                </a:moveTo>
                <a:cubicBezTo>
                  <a:pt x="7285822" y="1908696"/>
                  <a:pt x="7273180" y="1908373"/>
                  <a:pt x="7260799" y="1906693"/>
                </a:cubicBezTo>
                <a:lnTo>
                  <a:pt x="7249591" y="1921889"/>
                </a:lnTo>
                <a:lnTo>
                  <a:pt x="7257106" y="1919173"/>
                </a:lnTo>
                <a:cubicBezTo>
                  <a:pt x="7272455" y="1914923"/>
                  <a:pt x="7289344" y="1920059"/>
                  <a:pt x="7304793" y="1916185"/>
                </a:cubicBezTo>
                <a:lnTo>
                  <a:pt x="7305355" y="1915934"/>
                </a:lnTo>
                <a:lnTo>
                  <a:pt x="7297942" y="1911732"/>
                </a:lnTo>
                <a:close/>
                <a:moveTo>
                  <a:pt x="2663603" y="1186181"/>
                </a:moveTo>
                <a:lnTo>
                  <a:pt x="2660804" y="1196954"/>
                </a:lnTo>
                <a:lnTo>
                  <a:pt x="2656828" y="1211881"/>
                </a:lnTo>
                <a:lnTo>
                  <a:pt x="2654404" y="1209279"/>
                </a:lnTo>
                <a:cubicBezTo>
                  <a:pt x="2654417" y="1209194"/>
                  <a:pt x="2655447" y="1206548"/>
                  <a:pt x="2657268" y="1201962"/>
                </a:cubicBezTo>
                <a:lnTo>
                  <a:pt x="2663603" y="1186181"/>
                </a:lnTo>
                <a:close/>
                <a:moveTo>
                  <a:pt x="2679949" y="1123150"/>
                </a:moveTo>
                <a:cubicBezTo>
                  <a:pt x="2680317" y="1122099"/>
                  <a:pt x="2680425" y="1122271"/>
                  <a:pt x="2680308" y="1123627"/>
                </a:cubicBezTo>
                <a:cubicBezTo>
                  <a:pt x="2680074" y="1126340"/>
                  <a:pt x="2678940" y="1133788"/>
                  <a:pt x="2677187" y="1145663"/>
                </a:cubicBezTo>
                <a:lnTo>
                  <a:pt x="2683035" y="1139188"/>
                </a:lnTo>
                <a:lnTo>
                  <a:pt x="2664877" y="1183006"/>
                </a:lnTo>
                <a:lnTo>
                  <a:pt x="2663603" y="1186181"/>
                </a:lnTo>
                <a:lnTo>
                  <a:pt x="2668669" y="1166679"/>
                </a:lnTo>
                <a:cubicBezTo>
                  <a:pt x="2675402" y="1140462"/>
                  <a:pt x="2678846" y="1126303"/>
                  <a:pt x="2679949" y="1123150"/>
                </a:cubicBezTo>
                <a:close/>
                <a:moveTo>
                  <a:pt x="3255495" y="1121958"/>
                </a:moveTo>
                <a:cubicBezTo>
                  <a:pt x="3255398" y="1122899"/>
                  <a:pt x="3255302" y="1123840"/>
                  <a:pt x="3255205" y="1124781"/>
                </a:cubicBezTo>
                <a:lnTo>
                  <a:pt x="3260027" y="1125516"/>
                </a:lnTo>
                <a:lnTo>
                  <a:pt x="3255495" y="1121958"/>
                </a:lnTo>
                <a:close/>
                <a:moveTo>
                  <a:pt x="7265133" y="1707285"/>
                </a:moveTo>
                <a:cubicBezTo>
                  <a:pt x="7255076" y="1705196"/>
                  <a:pt x="7248259" y="1706589"/>
                  <a:pt x="7248845" y="1715942"/>
                </a:cubicBezTo>
                <a:cubicBezTo>
                  <a:pt x="7249343" y="1723890"/>
                  <a:pt x="7249122" y="1731950"/>
                  <a:pt x="7249261" y="1739954"/>
                </a:cubicBezTo>
                <a:lnTo>
                  <a:pt x="7251144" y="1757275"/>
                </a:lnTo>
                <a:lnTo>
                  <a:pt x="7274712" y="1744447"/>
                </a:lnTo>
                <a:lnTo>
                  <a:pt x="7291967" y="1735088"/>
                </a:lnTo>
                <a:lnTo>
                  <a:pt x="7314401" y="1723471"/>
                </a:lnTo>
                <a:lnTo>
                  <a:pt x="7300857" y="1719519"/>
                </a:lnTo>
                <a:cubicBezTo>
                  <a:pt x="7288486" y="1714944"/>
                  <a:pt x="7275190" y="1709373"/>
                  <a:pt x="7265133" y="1707285"/>
                </a:cubicBezTo>
                <a:close/>
                <a:moveTo>
                  <a:pt x="2805283" y="1003817"/>
                </a:moveTo>
                <a:lnTo>
                  <a:pt x="2799097" y="1015212"/>
                </a:lnTo>
                <a:lnTo>
                  <a:pt x="2798390" y="1011450"/>
                </a:lnTo>
                <a:lnTo>
                  <a:pt x="2805283" y="1003817"/>
                </a:lnTo>
                <a:close/>
                <a:moveTo>
                  <a:pt x="2794108" y="988771"/>
                </a:moveTo>
                <a:cubicBezTo>
                  <a:pt x="2795630" y="997369"/>
                  <a:pt x="2796985" y="1004266"/>
                  <a:pt x="2798103" y="1009925"/>
                </a:cubicBezTo>
                <a:cubicBezTo>
                  <a:pt x="2798199" y="1010433"/>
                  <a:pt x="2798294" y="1010942"/>
                  <a:pt x="2798390" y="1011450"/>
                </a:cubicBezTo>
                <a:lnTo>
                  <a:pt x="2683035" y="1139188"/>
                </a:lnTo>
                <a:lnTo>
                  <a:pt x="2688883" y="1125075"/>
                </a:lnTo>
                <a:cubicBezTo>
                  <a:pt x="2706978" y="1082525"/>
                  <a:pt x="2726834" y="1038744"/>
                  <a:pt x="2733929" y="1033474"/>
                </a:cubicBezTo>
                <a:lnTo>
                  <a:pt x="2794108" y="988771"/>
                </a:lnTo>
                <a:close/>
                <a:moveTo>
                  <a:pt x="3099118" y="943146"/>
                </a:moveTo>
                <a:cubicBezTo>
                  <a:pt x="3099625" y="940759"/>
                  <a:pt x="3120029" y="972531"/>
                  <a:pt x="3138106" y="998464"/>
                </a:cubicBezTo>
                <a:lnTo>
                  <a:pt x="3156530" y="1023242"/>
                </a:lnTo>
                <a:lnTo>
                  <a:pt x="3142214" y="1035397"/>
                </a:lnTo>
                <a:lnTo>
                  <a:pt x="3101380" y="948997"/>
                </a:lnTo>
                <a:cubicBezTo>
                  <a:pt x="3099712" y="945467"/>
                  <a:pt x="3099017" y="943624"/>
                  <a:pt x="3099118" y="943146"/>
                </a:cubicBezTo>
                <a:close/>
                <a:moveTo>
                  <a:pt x="3264064" y="847865"/>
                </a:moveTo>
                <a:cubicBezTo>
                  <a:pt x="3264364" y="847616"/>
                  <a:pt x="3264613" y="848503"/>
                  <a:pt x="3264822" y="850264"/>
                </a:cubicBezTo>
                <a:cubicBezTo>
                  <a:pt x="3266076" y="860836"/>
                  <a:pt x="3265878" y="902887"/>
                  <a:pt x="3266441" y="919771"/>
                </a:cubicBezTo>
                <a:cubicBezTo>
                  <a:pt x="3266825" y="931269"/>
                  <a:pt x="3267315" y="940798"/>
                  <a:pt x="3267819" y="948788"/>
                </a:cubicBezTo>
                <a:lnTo>
                  <a:pt x="3268824" y="962350"/>
                </a:lnTo>
                <a:lnTo>
                  <a:pt x="3267948" y="957506"/>
                </a:lnTo>
                <a:cubicBezTo>
                  <a:pt x="3266449" y="948467"/>
                  <a:pt x="3265193" y="939833"/>
                  <a:pt x="3264506" y="932882"/>
                </a:cubicBezTo>
                <a:cubicBezTo>
                  <a:pt x="3261864" y="906142"/>
                  <a:pt x="3259081" y="878869"/>
                  <a:pt x="3263004" y="852287"/>
                </a:cubicBezTo>
                <a:cubicBezTo>
                  <a:pt x="3263415" y="849501"/>
                  <a:pt x="3263765" y="848115"/>
                  <a:pt x="3264064" y="847865"/>
                </a:cubicBezTo>
                <a:close/>
                <a:moveTo>
                  <a:pt x="3473478" y="855719"/>
                </a:moveTo>
                <a:cubicBezTo>
                  <a:pt x="3473645" y="857402"/>
                  <a:pt x="3473957" y="860769"/>
                  <a:pt x="3474258" y="864392"/>
                </a:cubicBezTo>
                <a:cubicBezTo>
                  <a:pt x="3474268" y="864533"/>
                  <a:pt x="3474277" y="864674"/>
                  <a:pt x="3474287" y="864815"/>
                </a:cubicBezTo>
                <a:cubicBezTo>
                  <a:pt x="3474047" y="862257"/>
                  <a:pt x="3473806" y="859699"/>
                  <a:pt x="3473566" y="857141"/>
                </a:cubicBezTo>
                <a:cubicBezTo>
                  <a:pt x="3473288" y="854034"/>
                  <a:pt x="3473311" y="854035"/>
                  <a:pt x="3473478" y="855719"/>
                </a:cubicBezTo>
                <a:close/>
                <a:moveTo>
                  <a:pt x="4510404" y="982240"/>
                </a:moveTo>
                <a:lnTo>
                  <a:pt x="4500994" y="992822"/>
                </a:lnTo>
                <a:lnTo>
                  <a:pt x="4491150" y="1003850"/>
                </a:lnTo>
                <a:lnTo>
                  <a:pt x="4515499" y="987757"/>
                </a:lnTo>
                <a:lnTo>
                  <a:pt x="4510404" y="982240"/>
                </a:lnTo>
                <a:close/>
                <a:moveTo>
                  <a:pt x="4441642" y="937443"/>
                </a:moveTo>
                <a:cubicBezTo>
                  <a:pt x="4440586" y="938763"/>
                  <a:pt x="4438456" y="941389"/>
                  <a:pt x="4436139" y="944191"/>
                </a:cubicBezTo>
                <a:lnTo>
                  <a:pt x="4435865" y="944515"/>
                </a:lnTo>
                <a:lnTo>
                  <a:pt x="4440711" y="938520"/>
                </a:lnTo>
                <a:cubicBezTo>
                  <a:pt x="4442684" y="936104"/>
                  <a:pt x="4442699" y="936121"/>
                  <a:pt x="4441642" y="937443"/>
                </a:cubicBezTo>
                <a:close/>
                <a:moveTo>
                  <a:pt x="6155553" y="1181334"/>
                </a:moveTo>
                <a:lnTo>
                  <a:pt x="6154941" y="1182010"/>
                </a:lnTo>
                <a:cubicBezTo>
                  <a:pt x="6152248" y="1185230"/>
                  <a:pt x="6151456" y="1186775"/>
                  <a:pt x="6154507" y="1185075"/>
                </a:cubicBezTo>
                <a:lnTo>
                  <a:pt x="6157822" y="1182915"/>
                </a:lnTo>
                <a:lnTo>
                  <a:pt x="6155553" y="1181334"/>
                </a:lnTo>
                <a:close/>
                <a:moveTo>
                  <a:pt x="6128532" y="1175519"/>
                </a:moveTo>
                <a:lnTo>
                  <a:pt x="6124526" y="1175089"/>
                </a:lnTo>
                <a:cubicBezTo>
                  <a:pt x="6115836" y="1174158"/>
                  <a:pt x="6107888" y="1174656"/>
                  <a:pt x="6102910" y="1180873"/>
                </a:cubicBezTo>
                <a:lnTo>
                  <a:pt x="6103615" y="1192166"/>
                </a:lnTo>
                <a:lnTo>
                  <a:pt x="6128532" y="1175519"/>
                </a:lnTo>
                <a:close/>
                <a:moveTo>
                  <a:pt x="4450671" y="921255"/>
                </a:moveTo>
                <a:lnTo>
                  <a:pt x="4438039" y="938313"/>
                </a:lnTo>
                <a:cubicBezTo>
                  <a:pt x="4424935" y="956272"/>
                  <a:pt x="4425457" y="956545"/>
                  <a:pt x="4429517" y="951992"/>
                </a:cubicBezTo>
                <a:lnTo>
                  <a:pt x="4435865" y="944515"/>
                </a:lnTo>
                <a:lnTo>
                  <a:pt x="4428032" y="954201"/>
                </a:lnTo>
                <a:lnTo>
                  <a:pt x="4398293" y="991255"/>
                </a:lnTo>
                <a:lnTo>
                  <a:pt x="4473411" y="944167"/>
                </a:lnTo>
                <a:lnTo>
                  <a:pt x="4450671" y="921255"/>
                </a:lnTo>
                <a:close/>
                <a:moveTo>
                  <a:pt x="6353269" y="1195470"/>
                </a:moveTo>
                <a:lnTo>
                  <a:pt x="6340220" y="1210264"/>
                </a:lnTo>
                <a:lnTo>
                  <a:pt x="6352603" y="1205062"/>
                </a:lnTo>
                <a:lnTo>
                  <a:pt x="6354603" y="1197479"/>
                </a:lnTo>
                <a:lnTo>
                  <a:pt x="6353269" y="1195470"/>
                </a:lnTo>
                <a:close/>
                <a:moveTo>
                  <a:pt x="6198268" y="1156581"/>
                </a:moveTo>
                <a:lnTo>
                  <a:pt x="6193305" y="1156049"/>
                </a:lnTo>
                <a:lnTo>
                  <a:pt x="6173125" y="1161447"/>
                </a:lnTo>
                <a:lnTo>
                  <a:pt x="6171677" y="1163152"/>
                </a:lnTo>
                <a:cubicBezTo>
                  <a:pt x="6171648" y="1166752"/>
                  <a:pt x="6171618" y="1170351"/>
                  <a:pt x="6171589" y="1173951"/>
                </a:cubicBezTo>
                <a:lnTo>
                  <a:pt x="6198268" y="1156581"/>
                </a:lnTo>
                <a:close/>
                <a:moveTo>
                  <a:pt x="4467657" y="858614"/>
                </a:moveTo>
                <a:lnTo>
                  <a:pt x="4458132" y="874314"/>
                </a:lnTo>
                <a:cubicBezTo>
                  <a:pt x="4453702" y="880804"/>
                  <a:pt x="4450549" y="884865"/>
                  <a:pt x="4450549" y="884865"/>
                </a:cubicBezTo>
                <a:lnTo>
                  <a:pt x="4471034" y="873162"/>
                </a:lnTo>
                <a:lnTo>
                  <a:pt x="4467657" y="858614"/>
                </a:lnTo>
                <a:close/>
                <a:moveTo>
                  <a:pt x="4297331" y="785488"/>
                </a:moveTo>
                <a:cubicBezTo>
                  <a:pt x="4297720" y="785519"/>
                  <a:pt x="4297278" y="786328"/>
                  <a:pt x="4296197" y="787734"/>
                </a:cubicBezTo>
                <a:cubicBezTo>
                  <a:pt x="4289706" y="796171"/>
                  <a:pt x="4260179" y="826114"/>
                  <a:pt x="4248784" y="838585"/>
                </a:cubicBezTo>
                <a:cubicBezTo>
                  <a:pt x="4241023" y="847078"/>
                  <a:pt x="4234716" y="854237"/>
                  <a:pt x="4229492" y="860305"/>
                </a:cubicBezTo>
                <a:lnTo>
                  <a:pt x="4220734" y="870708"/>
                </a:lnTo>
                <a:lnTo>
                  <a:pt x="4223493" y="866632"/>
                </a:lnTo>
                <a:cubicBezTo>
                  <a:pt x="4228737" y="859117"/>
                  <a:pt x="4233872" y="852064"/>
                  <a:pt x="4238238" y="846612"/>
                </a:cubicBezTo>
                <a:cubicBezTo>
                  <a:pt x="4255034" y="825638"/>
                  <a:pt x="4272102" y="804183"/>
                  <a:pt x="4293483" y="787909"/>
                </a:cubicBezTo>
                <a:cubicBezTo>
                  <a:pt x="4295723" y="786204"/>
                  <a:pt x="4296942" y="785457"/>
                  <a:pt x="4297331" y="785488"/>
                </a:cubicBezTo>
                <a:close/>
                <a:moveTo>
                  <a:pt x="4112759" y="738382"/>
                </a:moveTo>
                <a:cubicBezTo>
                  <a:pt x="4114790" y="737029"/>
                  <a:pt x="4107184" y="774015"/>
                  <a:pt x="4101993" y="805197"/>
                </a:cubicBezTo>
                <a:lnTo>
                  <a:pt x="4097857" y="835795"/>
                </a:lnTo>
                <a:lnTo>
                  <a:pt x="4079122" y="834487"/>
                </a:lnTo>
                <a:lnTo>
                  <a:pt x="4110289" y="744148"/>
                </a:lnTo>
                <a:cubicBezTo>
                  <a:pt x="4111562" y="740457"/>
                  <a:pt x="4112353" y="738653"/>
                  <a:pt x="4112759" y="738382"/>
                </a:cubicBezTo>
                <a:close/>
                <a:moveTo>
                  <a:pt x="3790168" y="677894"/>
                </a:moveTo>
                <a:lnTo>
                  <a:pt x="3787370" y="688667"/>
                </a:lnTo>
                <a:lnTo>
                  <a:pt x="3783393" y="703594"/>
                </a:lnTo>
                <a:lnTo>
                  <a:pt x="3780970" y="700992"/>
                </a:lnTo>
                <a:cubicBezTo>
                  <a:pt x="3780982" y="700907"/>
                  <a:pt x="3782013" y="698261"/>
                  <a:pt x="3783834" y="693675"/>
                </a:cubicBezTo>
                <a:lnTo>
                  <a:pt x="3790168" y="677894"/>
                </a:lnTo>
                <a:close/>
                <a:moveTo>
                  <a:pt x="6478870" y="1064934"/>
                </a:moveTo>
                <a:lnTo>
                  <a:pt x="6477335" y="1066680"/>
                </a:lnTo>
                <a:lnTo>
                  <a:pt x="6464410" y="1081418"/>
                </a:lnTo>
                <a:lnTo>
                  <a:pt x="6462693" y="1083293"/>
                </a:lnTo>
                <a:lnTo>
                  <a:pt x="6473119" y="1090618"/>
                </a:lnTo>
                <a:cubicBezTo>
                  <a:pt x="6478726" y="1093372"/>
                  <a:pt x="6479910" y="1087209"/>
                  <a:pt x="6479730" y="1078796"/>
                </a:cubicBezTo>
                <a:cubicBezTo>
                  <a:pt x="6479443" y="1074175"/>
                  <a:pt x="6479157" y="1069555"/>
                  <a:pt x="6478870" y="1064934"/>
                </a:cubicBezTo>
                <a:close/>
                <a:moveTo>
                  <a:pt x="4626774" y="754555"/>
                </a:moveTo>
                <a:cubicBezTo>
                  <a:pt x="4633549" y="753998"/>
                  <a:pt x="4652876" y="762520"/>
                  <a:pt x="4662162" y="763780"/>
                </a:cubicBezTo>
                <a:cubicBezTo>
                  <a:pt x="4676837" y="777591"/>
                  <a:pt x="4696556" y="787873"/>
                  <a:pt x="4709971" y="802566"/>
                </a:cubicBezTo>
                <a:lnTo>
                  <a:pt x="4710397" y="803210"/>
                </a:lnTo>
                <a:lnTo>
                  <a:pt x="4702365" y="814064"/>
                </a:lnTo>
                <a:lnTo>
                  <a:pt x="4698334" y="818039"/>
                </a:lnTo>
                <a:lnTo>
                  <a:pt x="4695441" y="817098"/>
                </a:lnTo>
                <a:cubicBezTo>
                  <a:pt x="4690993" y="815650"/>
                  <a:pt x="4686817" y="814407"/>
                  <a:pt x="4683721" y="813987"/>
                </a:cubicBezTo>
                <a:lnTo>
                  <a:pt x="4659527" y="805927"/>
                </a:lnTo>
                <a:lnTo>
                  <a:pt x="4652095" y="799550"/>
                </a:lnTo>
                <a:cubicBezTo>
                  <a:pt x="4640928" y="787486"/>
                  <a:pt x="4631856" y="772783"/>
                  <a:pt x="4625019" y="758743"/>
                </a:cubicBezTo>
                <a:cubicBezTo>
                  <a:pt x="4623651" y="755934"/>
                  <a:pt x="4624515" y="754740"/>
                  <a:pt x="4626774" y="754555"/>
                </a:cubicBezTo>
                <a:close/>
                <a:moveTo>
                  <a:pt x="6476203" y="1011830"/>
                </a:moveTo>
                <a:lnTo>
                  <a:pt x="6473575" y="1014020"/>
                </a:lnTo>
                <a:lnTo>
                  <a:pt x="6431386" y="1053246"/>
                </a:lnTo>
                <a:lnTo>
                  <a:pt x="6433479" y="1055715"/>
                </a:lnTo>
                <a:lnTo>
                  <a:pt x="6442118" y="1065146"/>
                </a:lnTo>
                <a:lnTo>
                  <a:pt x="6445202" y="1063743"/>
                </a:lnTo>
                <a:lnTo>
                  <a:pt x="6478137" y="1047702"/>
                </a:lnTo>
                <a:lnTo>
                  <a:pt x="6478065" y="1025898"/>
                </a:lnTo>
                <a:lnTo>
                  <a:pt x="6476203" y="1011830"/>
                </a:lnTo>
                <a:close/>
                <a:moveTo>
                  <a:pt x="3806515" y="614863"/>
                </a:moveTo>
                <a:cubicBezTo>
                  <a:pt x="3806882" y="613812"/>
                  <a:pt x="3806990" y="613984"/>
                  <a:pt x="3806873" y="615340"/>
                </a:cubicBezTo>
                <a:cubicBezTo>
                  <a:pt x="3806639" y="618053"/>
                  <a:pt x="3805505" y="625501"/>
                  <a:pt x="3803753" y="637376"/>
                </a:cubicBezTo>
                <a:lnTo>
                  <a:pt x="3809601" y="630901"/>
                </a:lnTo>
                <a:lnTo>
                  <a:pt x="3791442" y="674719"/>
                </a:lnTo>
                <a:lnTo>
                  <a:pt x="3790168" y="677894"/>
                </a:lnTo>
                <a:lnTo>
                  <a:pt x="3795234" y="658392"/>
                </a:lnTo>
                <a:cubicBezTo>
                  <a:pt x="3801968" y="632176"/>
                  <a:pt x="3805412" y="618016"/>
                  <a:pt x="3806515" y="614863"/>
                </a:cubicBezTo>
                <a:close/>
                <a:moveTo>
                  <a:pt x="7168977" y="1067803"/>
                </a:moveTo>
                <a:lnTo>
                  <a:pt x="7159447" y="1073554"/>
                </a:lnTo>
                <a:lnTo>
                  <a:pt x="7146172" y="1081453"/>
                </a:lnTo>
                <a:lnTo>
                  <a:pt x="7146256" y="1077898"/>
                </a:lnTo>
                <a:cubicBezTo>
                  <a:pt x="7146325" y="1077846"/>
                  <a:pt x="7148911" y="1076674"/>
                  <a:pt x="7153418" y="1074665"/>
                </a:cubicBezTo>
                <a:lnTo>
                  <a:pt x="7168977" y="1067803"/>
                </a:lnTo>
                <a:close/>
                <a:moveTo>
                  <a:pt x="5192221" y="771828"/>
                </a:moveTo>
                <a:lnTo>
                  <a:pt x="5179172" y="786622"/>
                </a:lnTo>
                <a:lnTo>
                  <a:pt x="5191554" y="781420"/>
                </a:lnTo>
                <a:lnTo>
                  <a:pt x="5193555" y="773837"/>
                </a:lnTo>
                <a:lnTo>
                  <a:pt x="5192221" y="771828"/>
                </a:lnTo>
                <a:close/>
                <a:moveTo>
                  <a:pt x="7224715" y="1034138"/>
                </a:moveTo>
                <a:cubicBezTo>
                  <a:pt x="7225712" y="1033643"/>
                  <a:pt x="7225670" y="1033842"/>
                  <a:pt x="7224638" y="1034730"/>
                </a:cubicBezTo>
                <a:cubicBezTo>
                  <a:pt x="7222576" y="1036508"/>
                  <a:pt x="7216559" y="1041043"/>
                  <a:pt x="7207009" y="1048312"/>
                </a:cubicBezTo>
                <a:lnTo>
                  <a:pt x="7215715" y="1047767"/>
                </a:lnTo>
                <a:lnTo>
                  <a:pt x="7172107" y="1066422"/>
                </a:lnTo>
                <a:lnTo>
                  <a:pt x="7168977" y="1067803"/>
                </a:lnTo>
                <a:lnTo>
                  <a:pt x="7186228" y="1057394"/>
                </a:lnTo>
                <a:lnTo>
                  <a:pt x="7224715" y="1034138"/>
                </a:lnTo>
                <a:close/>
                <a:moveTo>
                  <a:pt x="6818178" y="973706"/>
                </a:moveTo>
                <a:cubicBezTo>
                  <a:pt x="6817121" y="975027"/>
                  <a:pt x="6814992" y="977654"/>
                  <a:pt x="6812675" y="980455"/>
                </a:cubicBezTo>
                <a:lnTo>
                  <a:pt x="6812400" y="980779"/>
                </a:lnTo>
                <a:lnTo>
                  <a:pt x="6817247" y="974785"/>
                </a:lnTo>
                <a:cubicBezTo>
                  <a:pt x="6819220" y="972368"/>
                  <a:pt x="6819235" y="972386"/>
                  <a:pt x="6818178" y="973706"/>
                </a:cubicBezTo>
                <a:close/>
                <a:moveTo>
                  <a:pt x="7397759" y="1036359"/>
                </a:moveTo>
                <a:lnTo>
                  <a:pt x="7385371" y="1040186"/>
                </a:lnTo>
                <a:lnTo>
                  <a:pt x="7387494" y="1037002"/>
                </a:lnTo>
                <a:lnTo>
                  <a:pt x="7397759" y="1036359"/>
                </a:lnTo>
                <a:close/>
                <a:moveTo>
                  <a:pt x="7400279" y="1017787"/>
                </a:moveTo>
                <a:cubicBezTo>
                  <a:pt x="7395360" y="1025001"/>
                  <a:pt x="7391509" y="1030881"/>
                  <a:pt x="7388354" y="1035710"/>
                </a:cubicBezTo>
                <a:lnTo>
                  <a:pt x="7387494" y="1037002"/>
                </a:lnTo>
                <a:lnTo>
                  <a:pt x="7215715" y="1047767"/>
                </a:lnTo>
                <a:lnTo>
                  <a:pt x="7229761" y="1041758"/>
                </a:lnTo>
                <a:cubicBezTo>
                  <a:pt x="7272439" y="1023966"/>
                  <a:pt x="7317236" y="1006523"/>
                  <a:pt x="7325993" y="1007711"/>
                </a:cubicBezTo>
                <a:lnTo>
                  <a:pt x="7400279" y="1017787"/>
                </a:lnTo>
                <a:close/>
                <a:moveTo>
                  <a:pt x="3931849" y="495530"/>
                </a:moveTo>
                <a:lnTo>
                  <a:pt x="3925662" y="506925"/>
                </a:lnTo>
                <a:lnTo>
                  <a:pt x="3924956" y="503163"/>
                </a:lnTo>
                <a:lnTo>
                  <a:pt x="3931849" y="495530"/>
                </a:lnTo>
                <a:close/>
                <a:moveTo>
                  <a:pt x="3920674" y="480484"/>
                </a:moveTo>
                <a:cubicBezTo>
                  <a:pt x="3922196" y="489082"/>
                  <a:pt x="3923550" y="495979"/>
                  <a:pt x="3924668" y="501638"/>
                </a:cubicBezTo>
                <a:lnTo>
                  <a:pt x="3924956" y="503163"/>
                </a:lnTo>
                <a:lnTo>
                  <a:pt x="3809601" y="630901"/>
                </a:lnTo>
                <a:lnTo>
                  <a:pt x="3815448" y="616788"/>
                </a:lnTo>
                <a:cubicBezTo>
                  <a:pt x="3833544" y="574238"/>
                  <a:pt x="3853400" y="530457"/>
                  <a:pt x="3860494" y="525187"/>
                </a:cubicBezTo>
                <a:lnTo>
                  <a:pt x="3920674" y="480484"/>
                </a:lnTo>
                <a:close/>
                <a:moveTo>
                  <a:pt x="5317821" y="641292"/>
                </a:moveTo>
                <a:lnTo>
                  <a:pt x="5316287" y="643038"/>
                </a:lnTo>
                <a:lnTo>
                  <a:pt x="5303362" y="657777"/>
                </a:lnTo>
                <a:lnTo>
                  <a:pt x="5301645" y="659652"/>
                </a:lnTo>
                <a:lnTo>
                  <a:pt x="5312071" y="666977"/>
                </a:lnTo>
                <a:cubicBezTo>
                  <a:pt x="5317678" y="669730"/>
                  <a:pt x="5318861" y="663567"/>
                  <a:pt x="5318682" y="655155"/>
                </a:cubicBezTo>
                <a:lnTo>
                  <a:pt x="5317821" y="641292"/>
                </a:lnTo>
                <a:close/>
                <a:moveTo>
                  <a:pt x="6673867" y="821752"/>
                </a:moveTo>
                <a:cubicBezTo>
                  <a:pt x="6674255" y="821783"/>
                  <a:pt x="6673814" y="822592"/>
                  <a:pt x="6672733" y="823998"/>
                </a:cubicBezTo>
                <a:cubicBezTo>
                  <a:pt x="6666242" y="832436"/>
                  <a:pt x="6636715" y="862378"/>
                  <a:pt x="6625320" y="874849"/>
                </a:cubicBezTo>
                <a:cubicBezTo>
                  <a:pt x="6617559" y="883342"/>
                  <a:pt x="6611251" y="890501"/>
                  <a:pt x="6606028" y="896569"/>
                </a:cubicBezTo>
                <a:lnTo>
                  <a:pt x="6597270" y="906972"/>
                </a:lnTo>
                <a:lnTo>
                  <a:pt x="6600028" y="902896"/>
                </a:lnTo>
                <a:cubicBezTo>
                  <a:pt x="6605273" y="895382"/>
                  <a:pt x="6610408" y="888328"/>
                  <a:pt x="6614774" y="882876"/>
                </a:cubicBezTo>
                <a:cubicBezTo>
                  <a:pt x="6631570" y="861902"/>
                  <a:pt x="6648637" y="840448"/>
                  <a:pt x="6670018" y="824174"/>
                </a:cubicBezTo>
                <a:cubicBezTo>
                  <a:pt x="6672259" y="822468"/>
                  <a:pt x="6673478" y="821721"/>
                  <a:pt x="6673867" y="821752"/>
                </a:cubicBezTo>
                <a:close/>
                <a:moveTo>
                  <a:pt x="6489295" y="774646"/>
                </a:moveTo>
                <a:cubicBezTo>
                  <a:pt x="6491326" y="773293"/>
                  <a:pt x="6483720" y="810279"/>
                  <a:pt x="6478529" y="841461"/>
                </a:cubicBezTo>
                <a:lnTo>
                  <a:pt x="6474393" y="872059"/>
                </a:lnTo>
                <a:lnTo>
                  <a:pt x="6455658" y="870751"/>
                </a:lnTo>
                <a:lnTo>
                  <a:pt x="6486824" y="780413"/>
                </a:lnTo>
                <a:cubicBezTo>
                  <a:pt x="6488097" y="776721"/>
                  <a:pt x="6488889" y="774918"/>
                  <a:pt x="6489295" y="774646"/>
                </a:cubicBezTo>
                <a:close/>
                <a:moveTo>
                  <a:pt x="5315155" y="588188"/>
                </a:moveTo>
                <a:lnTo>
                  <a:pt x="5312527" y="590379"/>
                </a:lnTo>
                <a:lnTo>
                  <a:pt x="5270337" y="629604"/>
                </a:lnTo>
                <a:lnTo>
                  <a:pt x="5272431" y="632074"/>
                </a:lnTo>
                <a:lnTo>
                  <a:pt x="5281069" y="641504"/>
                </a:lnTo>
                <a:lnTo>
                  <a:pt x="5284153" y="640101"/>
                </a:lnTo>
                <a:lnTo>
                  <a:pt x="5317089" y="624061"/>
                </a:lnTo>
                <a:cubicBezTo>
                  <a:pt x="5317065" y="616793"/>
                  <a:pt x="5317040" y="609524"/>
                  <a:pt x="5317016" y="602256"/>
                </a:cubicBezTo>
                <a:lnTo>
                  <a:pt x="5315155" y="588188"/>
                </a:lnTo>
                <a:close/>
                <a:moveTo>
                  <a:pt x="6007929" y="644162"/>
                </a:moveTo>
                <a:lnTo>
                  <a:pt x="5998399" y="649912"/>
                </a:lnTo>
                <a:lnTo>
                  <a:pt x="5985123" y="657811"/>
                </a:lnTo>
                <a:cubicBezTo>
                  <a:pt x="5985151" y="656626"/>
                  <a:pt x="5985180" y="655442"/>
                  <a:pt x="5985208" y="654257"/>
                </a:cubicBezTo>
                <a:cubicBezTo>
                  <a:pt x="5985276" y="654205"/>
                  <a:pt x="5987862" y="653032"/>
                  <a:pt x="5992369" y="651024"/>
                </a:cubicBezTo>
                <a:lnTo>
                  <a:pt x="6007929" y="644162"/>
                </a:lnTo>
                <a:close/>
                <a:moveTo>
                  <a:pt x="6063667" y="610497"/>
                </a:moveTo>
                <a:cubicBezTo>
                  <a:pt x="6064664" y="610002"/>
                  <a:pt x="6064622" y="610200"/>
                  <a:pt x="6063590" y="611089"/>
                </a:cubicBezTo>
                <a:cubicBezTo>
                  <a:pt x="6061528" y="612866"/>
                  <a:pt x="6055511" y="617401"/>
                  <a:pt x="6045960" y="624671"/>
                </a:cubicBezTo>
                <a:lnTo>
                  <a:pt x="6054667" y="624126"/>
                </a:lnTo>
                <a:lnTo>
                  <a:pt x="6011059" y="642781"/>
                </a:lnTo>
                <a:lnTo>
                  <a:pt x="6007929" y="644162"/>
                </a:lnTo>
                <a:lnTo>
                  <a:pt x="6025180" y="633752"/>
                </a:lnTo>
                <a:lnTo>
                  <a:pt x="6063667" y="610497"/>
                </a:lnTo>
                <a:close/>
                <a:moveTo>
                  <a:pt x="5657130" y="550065"/>
                </a:moveTo>
                <a:cubicBezTo>
                  <a:pt x="5656073" y="551386"/>
                  <a:pt x="5653944" y="554012"/>
                  <a:pt x="5651627" y="556813"/>
                </a:cubicBezTo>
                <a:lnTo>
                  <a:pt x="5651352" y="557137"/>
                </a:lnTo>
                <a:lnTo>
                  <a:pt x="5656199" y="551143"/>
                </a:lnTo>
                <a:cubicBezTo>
                  <a:pt x="5658172" y="548727"/>
                  <a:pt x="5658186" y="548744"/>
                  <a:pt x="5657130" y="550065"/>
                </a:cubicBezTo>
                <a:close/>
                <a:moveTo>
                  <a:pt x="6236711" y="612717"/>
                </a:moveTo>
                <a:lnTo>
                  <a:pt x="6224323" y="616545"/>
                </a:lnTo>
                <a:lnTo>
                  <a:pt x="6226446" y="613361"/>
                </a:lnTo>
                <a:lnTo>
                  <a:pt x="6236711" y="612717"/>
                </a:lnTo>
                <a:close/>
                <a:moveTo>
                  <a:pt x="6239230" y="594145"/>
                </a:moveTo>
                <a:cubicBezTo>
                  <a:pt x="6234311" y="601359"/>
                  <a:pt x="6230461" y="607239"/>
                  <a:pt x="6227306" y="612069"/>
                </a:cubicBezTo>
                <a:lnTo>
                  <a:pt x="6226446" y="613361"/>
                </a:lnTo>
                <a:lnTo>
                  <a:pt x="6054667" y="624126"/>
                </a:lnTo>
                <a:lnTo>
                  <a:pt x="6068713" y="618116"/>
                </a:lnTo>
                <a:cubicBezTo>
                  <a:pt x="6111390" y="600325"/>
                  <a:pt x="6156188" y="582882"/>
                  <a:pt x="6164945" y="584070"/>
                </a:cubicBezTo>
                <a:lnTo>
                  <a:pt x="6239230" y="594145"/>
                </a:lnTo>
                <a:close/>
                <a:moveTo>
                  <a:pt x="5512819" y="398111"/>
                </a:moveTo>
                <a:cubicBezTo>
                  <a:pt x="5513208" y="398142"/>
                  <a:pt x="5512766" y="398950"/>
                  <a:pt x="5511684" y="400356"/>
                </a:cubicBezTo>
                <a:cubicBezTo>
                  <a:pt x="5505194" y="408794"/>
                  <a:pt x="5475667" y="438736"/>
                  <a:pt x="5464272" y="451208"/>
                </a:cubicBezTo>
                <a:cubicBezTo>
                  <a:pt x="5456511" y="459700"/>
                  <a:pt x="5450203" y="466859"/>
                  <a:pt x="5444980" y="472927"/>
                </a:cubicBezTo>
                <a:lnTo>
                  <a:pt x="5436222" y="483330"/>
                </a:lnTo>
                <a:lnTo>
                  <a:pt x="5438980" y="479254"/>
                </a:lnTo>
                <a:cubicBezTo>
                  <a:pt x="5444225" y="471740"/>
                  <a:pt x="5449359" y="464686"/>
                  <a:pt x="5453726" y="459234"/>
                </a:cubicBezTo>
                <a:cubicBezTo>
                  <a:pt x="5470522" y="438260"/>
                  <a:pt x="5487589" y="416806"/>
                  <a:pt x="5508970" y="400532"/>
                </a:cubicBezTo>
                <a:cubicBezTo>
                  <a:pt x="5511211" y="398827"/>
                  <a:pt x="5512430" y="398080"/>
                  <a:pt x="5512819" y="398111"/>
                </a:cubicBezTo>
                <a:close/>
                <a:moveTo>
                  <a:pt x="5328247" y="351004"/>
                </a:moveTo>
                <a:cubicBezTo>
                  <a:pt x="5330278" y="349651"/>
                  <a:pt x="5322672" y="386637"/>
                  <a:pt x="5317481" y="417820"/>
                </a:cubicBezTo>
                <a:lnTo>
                  <a:pt x="5313345" y="448418"/>
                </a:lnTo>
                <a:lnTo>
                  <a:pt x="5294610" y="447109"/>
                </a:lnTo>
                <a:lnTo>
                  <a:pt x="5325776" y="356771"/>
                </a:lnTo>
                <a:cubicBezTo>
                  <a:pt x="5327050" y="353080"/>
                  <a:pt x="5327840" y="351276"/>
                  <a:pt x="5328247" y="351004"/>
                </a:cubicBezTo>
                <a:close/>
                <a:moveTo>
                  <a:pt x="5682418" y="402029"/>
                </a:moveTo>
                <a:cubicBezTo>
                  <a:pt x="5688075" y="400604"/>
                  <a:pt x="5693135" y="401805"/>
                  <a:pt x="5697204" y="407150"/>
                </a:cubicBezTo>
                <a:cubicBezTo>
                  <a:pt x="5716496" y="432497"/>
                  <a:pt x="5666037" y="497488"/>
                  <a:pt x="5666037" y="497488"/>
                </a:cubicBezTo>
                <a:cubicBezTo>
                  <a:pt x="5679257" y="492977"/>
                  <a:pt x="5703103" y="470228"/>
                  <a:pt x="5705700" y="483954"/>
                </a:cubicBezTo>
                <a:cubicBezTo>
                  <a:pt x="5709084" y="501850"/>
                  <a:pt x="5682449" y="512016"/>
                  <a:pt x="5671545" y="526604"/>
                </a:cubicBezTo>
                <a:cubicBezTo>
                  <a:pt x="5640468" y="568176"/>
                  <a:pt x="5639591" y="570685"/>
                  <a:pt x="5645004" y="564615"/>
                </a:cubicBezTo>
                <a:lnTo>
                  <a:pt x="5651352" y="557137"/>
                </a:lnTo>
                <a:lnTo>
                  <a:pt x="5643520" y="566823"/>
                </a:lnTo>
                <a:lnTo>
                  <a:pt x="5613781" y="603878"/>
                </a:lnTo>
                <a:lnTo>
                  <a:pt x="5737804" y="526134"/>
                </a:lnTo>
                <a:cubicBezTo>
                  <a:pt x="5768244" y="507650"/>
                  <a:pt x="5795198" y="479089"/>
                  <a:pt x="5830192" y="472471"/>
                </a:cubicBezTo>
                <a:cubicBezTo>
                  <a:pt x="5848086" y="469086"/>
                  <a:pt x="5807898" y="501297"/>
                  <a:pt x="5796038" y="515120"/>
                </a:cubicBezTo>
                <a:cubicBezTo>
                  <a:pt x="5766703" y="549309"/>
                  <a:pt x="5706638" y="616472"/>
                  <a:pt x="5706638" y="616472"/>
                </a:cubicBezTo>
                <a:cubicBezTo>
                  <a:pt x="5762039" y="579856"/>
                  <a:pt x="5816423" y="541654"/>
                  <a:pt x="5872841" y="506625"/>
                </a:cubicBezTo>
                <a:cubicBezTo>
                  <a:pt x="5895668" y="492451"/>
                  <a:pt x="5917511" y="465401"/>
                  <a:pt x="5944137" y="469012"/>
                </a:cubicBezTo>
                <a:cubicBezTo>
                  <a:pt x="5962186" y="471460"/>
                  <a:pt x="5920889" y="497074"/>
                  <a:pt x="5909984" y="511662"/>
                </a:cubicBezTo>
                <a:cubicBezTo>
                  <a:pt x="5850786" y="590856"/>
                  <a:pt x="5932536" y="493952"/>
                  <a:pt x="5841675" y="596963"/>
                </a:cubicBezTo>
                <a:cubicBezTo>
                  <a:pt x="5872470" y="579074"/>
                  <a:pt x="5898771" y="538511"/>
                  <a:pt x="5934063" y="543298"/>
                </a:cubicBezTo>
                <a:cubicBezTo>
                  <a:pt x="5960689" y="546909"/>
                  <a:pt x="5886159" y="576152"/>
                  <a:pt x="5878818" y="602000"/>
                </a:cubicBezTo>
                <a:cubicBezTo>
                  <a:pt x="5875405" y="614019"/>
                  <a:pt x="5903579" y="605359"/>
                  <a:pt x="5915961" y="607038"/>
                </a:cubicBezTo>
                <a:lnTo>
                  <a:pt x="5845133" y="710910"/>
                </a:lnTo>
                <a:lnTo>
                  <a:pt x="5821524" y="745533"/>
                </a:lnTo>
                <a:cubicBezTo>
                  <a:pt x="5900447" y="718602"/>
                  <a:pt x="5845180" y="740553"/>
                  <a:pt x="5964118" y="670309"/>
                </a:cubicBezTo>
                <a:lnTo>
                  <a:pt x="5985123" y="657811"/>
                </a:lnTo>
                <a:cubicBezTo>
                  <a:pt x="5985119" y="657966"/>
                  <a:pt x="5985116" y="658121"/>
                  <a:pt x="5985112" y="658276"/>
                </a:cubicBezTo>
                <a:cubicBezTo>
                  <a:pt x="5993075" y="659486"/>
                  <a:pt x="6021159" y="653488"/>
                  <a:pt x="6032896" y="651268"/>
                </a:cubicBezTo>
                <a:cubicBezTo>
                  <a:pt x="6046621" y="648672"/>
                  <a:pt x="6059337" y="642246"/>
                  <a:pt x="6072557" y="637735"/>
                </a:cubicBezTo>
                <a:cubicBezTo>
                  <a:pt x="6072557" y="637735"/>
                  <a:pt x="6136443" y="636558"/>
                  <a:pt x="6167933" y="631758"/>
                </a:cubicBezTo>
                <a:cubicBezTo>
                  <a:pt x="6179692" y="629966"/>
                  <a:pt x="6191155" y="626792"/>
                  <a:pt x="6202544" y="623274"/>
                </a:cubicBezTo>
                <a:lnTo>
                  <a:pt x="6224323" y="616545"/>
                </a:lnTo>
                <a:lnTo>
                  <a:pt x="6219561" y="623689"/>
                </a:lnTo>
                <a:cubicBezTo>
                  <a:pt x="6206769" y="641753"/>
                  <a:pt x="6205707" y="632152"/>
                  <a:pt x="6136298" y="655836"/>
                </a:cubicBezTo>
                <a:lnTo>
                  <a:pt x="6096636" y="669370"/>
                </a:lnTo>
                <a:cubicBezTo>
                  <a:pt x="6083416" y="673882"/>
                  <a:pt x="6043769" y="678348"/>
                  <a:pt x="6056975" y="682904"/>
                </a:cubicBezTo>
                <a:cubicBezTo>
                  <a:pt x="6072032" y="688098"/>
                  <a:pt x="6088181" y="690823"/>
                  <a:pt x="6102144" y="698487"/>
                </a:cubicBezTo>
                <a:cubicBezTo>
                  <a:pt x="6126635" y="711929"/>
                  <a:pt x="6171392" y="745705"/>
                  <a:pt x="6171392" y="745705"/>
                </a:cubicBezTo>
                <a:cubicBezTo>
                  <a:pt x="6158171" y="750216"/>
                  <a:pt x="6145455" y="756642"/>
                  <a:pt x="6131730" y="759239"/>
                </a:cubicBezTo>
                <a:cubicBezTo>
                  <a:pt x="6116079" y="762199"/>
                  <a:pt x="6086183" y="746444"/>
                  <a:pt x="6084042" y="762227"/>
                </a:cubicBezTo>
                <a:cubicBezTo>
                  <a:pt x="6081902" y="778009"/>
                  <a:pt x="6115352" y="769961"/>
                  <a:pt x="6129211" y="777810"/>
                </a:cubicBezTo>
                <a:cubicBezTo>
                  <a:pt x="6145059" y="786785"/>
                  <a:pt x="6157273" y="801059"/>
                  <a:pt x="6171861" y="811964"/>
                </a:cubicBezTo>
                <a:cubicBezTo>
                  <a:pt x="6183049" y="820328"/>
                  <a:pt x="6217599" y="827113"/>
                  <a:pt x="6206484" y="835573"/>
                </a:cubicBezTo>
                <a:cubicBezTo>
                  <a:pt x="6193810" y="845219"/>
                  <a:pt x="6176765" y="823861"/>
                  <a:pt x="6161315" y="819990"/>
                </a:cubicBezTo>
                <a:cubicBezTo>
                  <a:pt x="6149197" y="816954"/>
                  <a:pt x="6136554" y="816631"/>
                  <a:pt x="6124173" y="814952"/>
                </a:cubicBezTo>
                <a:cubicBezTo>
                  <a:pt x="6122493" y="827333"/>
                  <a:pt x="6113665" y="840862"/>
                  <a:pt x="6119135" y="852095"/>
                </a:cubicBezTo>
                <a:cubicBezTo>
                  <a:pt x="6125251" y="864655"/>
                  <a:pt x="6155636" y="861863"/>
                  <a:pt x="6153758" y="875704"/>
                </a:cubicBezTo>
                <a:cubicBezTo>
                  <a:pt x="6151880" y="889546"/>
                  <a:pt x="6115973" y="875395"/>
                  <a:pt x="6114098" y="889238"/>
                </a:cubicBezTo>
                <a:cubicBezTo>
                  <a:pt x="6112221" y="903080"/>
                  <a:pt x="6137180" y="904977"/>
                  <a:pt x="6148721" y="912847"/>
                </a:cubicBezTo>
                <a:cubicBezTo>
                  <a:pt x="6135500" y="917358"/>
                  <a:pt x="6118301" y="915904"/>
                  <a:pt x="6109059" y="926380"/>
                </a:cubicBezTo>
                <a:cubicBezTo>
                  <a:pt x="6100794" y="935750"/>
                  <a:pt x="6098552" y="952290"/>
                  <a:pt x="6104021" y="963523"/>
                </a:cubicBezTo>
                <a:cubicBezTo>
                  <a:pt x="6110329" y="976476"/>
                  <a:pt x="6189236" y="1011785"/>
                  <a:pt x="6191840" y="1013260"/>
                </a:cubicBezTo>
                <a:cubicBezTo>
                  <a:pt x="6203996" y="1020145"/>
                  <a:pt x="6214924" y="1029000"/>
                  <a:pt x="6226465" y="1036870"/>
                </a:cubicBezTo>
                <a:cubicBezTo>
                  <a:pt x="6210569" y="1037866"/>
                  <a:pt x="6191449" y="1030212"/>
                  <a:pt x="6178776" y="1039858"/>
                </a:cubicBezTo>
                <a:cubicBezTo>
                  <a:pt x="6168834" y="1047425"/>
                  <a:pt x="6169703" y="1065176"/>
                  <a:pt x="6173738" y="1077001"/>
                </a:cubicBezTo>
                <a:cubicBezTo>
                  <a:pt x="6178782" y="1091782"/>
                  <a:pt x="6186389" y="1105422"/>
                  <a:pt x="6194636" y="1118778"/>
                </a:cubicBezTo>
                <a:lnTo>
                  <a:pt x="6212327" y="1147426"/>
                </a:lnTo>
                <a:lnTo>
                  <a:pt x="6249002" y="1123547"/>
                </a:lnTo>
                <a:lnTo>
                  <a:pt x="6251518" y="1121801"/>
                </a:lnTo>
                <a:lnTo>
                  <a:pt x="6202575" y="1063380"/>
                </a:lnTo>
                <a:lnTo>
                  <a:pt x="6240824" y="1099531"/>
                </a:lnTo>
                <a:lnTo>
                  <a:pt x="6259212" y="1116464"/>
                </a:lnTo>
                <a:lnTo>
                  <a:pt x="6284321" y="1099047"/>
                </a:lnTo>
                <a:lnTo>
                  <a:pt x="6236729" y="1020730"/>
                </a:lnTo>
                <a:cubicBezTo>
                  <a:pt x="6225481" y="996328"/>
                  <a:pt x="6283586" y="1100092"/>
                  <a:pt x="6295432" y="1075974"/>
                </a:cubicBezTo>
                <a:cubicBezTo>
                  <a:pt x="6309203" y="1047938"/>
                  <a:pt x="6265007" y="1021413"/>
                  <a:pt x="6249793" y="994132"/>
                </a:cubicBezTo>
                <a:cubicBezTo>
                  <a:pt x="6255636" y="951043"/>
                  <a:pt x="6255837" y="939767"/>
                  <a:pt x="6261871" y="949209"/>
                </a:cubicBezTo>
                <a:cubicBezTo>
                  <a:pt x="6267904" y="958650"/>
                  <a:pt x="6279772" y="988809"/>
                  <a:pt x="6308952" y="1028588"/>
                </a:cubicBezTo>
                <a:lnTo>
                  <a:pt x="6337084" y="1062445"/>
                </a:lnTo>
                <a:lnTo>
                  <a:pt x="6341799" y="1059174"/>
                </a:lnTo>
                <a:lnTo>
                  <a:pt x="6380084" y="1037825"/>
                </a:lnTo>
                <a:lnTo>
                  <a:pt x="6374370" y="1023263"/>
                </a:lnTo>
                <a:cubicBezTo>
                  <a:pt x="6366954" y="1005417"/>
                  <a:pt x="6359168" y="988171"/>
                  <a:pt x="6355714" y="980129"/>
                </a:cubicBezTo>
                <a:cubicBezTo>
                  <a:pt x="6369931" y="991514"/>
                  <a:pt x="6385100" y="1001801"/>
                  <a:pt x="6398364" y="1014284"/>
                </a:cubicBezTo>
                <a:lnTo>
                  <a:pt x="6406045" y="1023348"/>
                </a:lnTo>
                <a:lnTo>
                  <a:pt x="6423641" y="1013536"/>
                </a:lnTo>
                <a:lnTo>
                  <a:pt x="6464949" y="991085"/>
                </a:lnTo>
                <a:lnTo>
                  <a:pt x="6469633" y="988659"/>
                </a:lnTo>
                <a:lnTo>
                  <a:pt x="6461635" y="966127"/>
                </a:lnTo>
                <a:cubicBezTo>
                  <a:pt x="6492802" y="875789"/>
                  <a:pt x="6467826" y="966966"/>
                  <a:pt x="6474230" y="873270"/>
                </a:cubicBezTo>
                <a:cubicBezTo>
                  <a:pt x="6474284" y="872866"/>
                  <a:pt x="6474339" y="872463"/>
                  <a:pt x="6474393" y="872059"/>
                </a:cubicBezTo>
                <a:lnTo>
                  <a:pt x="6480710" y="872500"/>
                </a:lnTo>
                <a:cubicBezTo>
                  <a:pt x="6489062" y="873084"/>
                  <a:pt x="6497010" y="872585"/>
                  <a:pt x="6503345" y="867762"/>
                </a:cubicBezTo>
                <a:cubicBezTo>
                  <a:pt x="6535145" y="843559"/>
                  <a:pt x="6503558" y="777549"/>
                  <a:pt x="6532463" y="862255"/>
                </a:cubicBezTo>
                <a:cubicBezTo>
                  <a:pt x="6530784" y="874636"/>
                  <a:pt x="6515613" y="895323"/>
                  <a:pt x="6527424" y="899398"/>
                </a:cubicBezTo>
                <a:cubicBezTo>
                  <a:pt x="6544642" y="905339"/>
                  <a:pt x="6549165" y="962758"/>
                  <a:pt x="6577631" y="877838"/>
                </a:cubicBezTo>
                <a:cubicBezTo>
                  <a:pt x="6606097" y="792918"/>
                  <a:pt x="6698220" y="389880"/>
                  <a:pt x="6698220" y="389880"/>
                </a:cubicBezTo>
                <a:cubicBezTo>
                  <a:pt x="6745973" y="373586"/>
                  <a:pt x="6572754" y="936523"/>
                  <a:pt x="6593253" y="911743"/>
                </a:cubicBezTo>
                <a:lnTo>
                  <a:pt x="6597270" y="906972"/>
                </a:lnTo>
                <a:lnTo>
                  <a:pt x="6584616" y="925677"/>
                </a:lnTo>
                <a:cubicBezTo>
                  <a:pt x="6574994" y="940264"/>
                  <a:pt x="6567556" y="952124"/>
                  <a:pt x="6567556" y="952124"/>
                </a:cubicBezTo>
                <a:cubicBezTo>
                  <a:pt x="6580776" y="947613"/>
                  <a:pt x="6594531" y="944438"/>
                  <a:pt x="6607218" y="938590"/>
                </a:cubicBezTo>
                <a:cubicBezTo>
                  <a:pt x="6631620" y="927342"/>
                  <a:pt x="6662241" y="879596"/>
                  <a:pt x="6678514" y="900978"/>
                </a:cubicBezTo>
                <a:cubicBezTo>
                  <a:pt x="6695435" y="923209"/>
                  <a:pt x="6631296" y="970225"/>
                  <a:pt x="6631296" y="970225"/>
                </a:cubicBezTo>
                <a:cubicBezTo>
                  <a:pt x="6683182" y="936285"/>
                  <a:pt x="6734127" y="900860"/>
                  <a:pt x="6786954" y="868404"/>
                </a:cubicBezTo>
                <a:cubicBezTo>
                  <a:pt x="6809850" y="854338"/>
                  <a:pt x="6841977" y="809411"/>
                  <a:pt x="6858252" y="830792"/>
                </a:cubicBezTo>
                <a:cubicBezTo>
                  <a:pt x="6877544" y="856139"/>
                  <a:pt x="6827085" y="921129"/>
                  <a:pt x="6827085" y="921129"/>
                </a:cubicBezTo>
                <a:cubicBezTo>
                  <a:pt x="6840306" y="916619"/>
                  <a:pt x="6864150" y="893870"/>
                  <a:pt x="6866748" y="907596"/>
                </a:cubicBezTo>
                <a:cubicBezTo>
                  <a:pt x="6870133" y="925492"/>
                  <a:pt x="6843498" y="935657"/>
                  <a:pt x="6832592" y="950246"/>
                </a:cubicBezTo>
                <a:cubicBezTo>
                  <a:pt x="6801517" y="991817"/>
                  <a:pt x="6800639" y="994327"/>
                  <a:pt x="6806052" y="988257"/>
                </a:cubicBezTo>
                <a:lnTo>
                  <a:pt x="6812400" y="980779"/>
                </a:lnTo>
                <a:lnTo>
                  <a:pt x="6804568" y="990465"/>
                </a:lnTo>
                <a:lnTo>
                  <a:pt x="6774829" y="1027519"/>
                </a:lnTo>
                <a:lnTo>
                  <a:pt x="6898852" y="949776"/>
                </a:lnTo>
                <a:cubicBezTo>
                  <a:pt x="6929292" y="931291"/>
                  <a:pt x="6956246" y="902731"/>
                  <a:pt x="6991240" y="896112"/>
                </a:cubicBezTo>
                <a:cubicBezTo>
                  <a:pt x="7009134" y="892727"/>
                  <a:pt x="6968946" y="924939"/>
                  <a:pt x="6957086" y="938762"/>
                </a:cubicBezTo>
                <a:cubicBezTo>
                  <a:pt x="6927751" y="972951"/>
                  <a:pt x="6867686" y="1040114"/>
                  <a:pt x="6867686" y="1040114"/>
                </a:cubicBezTo>
                <a:cubicBezTo>
                  <a:pt x="6923087" y="1003498"/>
                  <a:pt x="6977471" y="965295"/>
                  <a:pt x="7033889" y="930266"/>
                </a:cubicBezTo>
                <a:cubicBezTo>
                  <a:pt x="7056716" y="916092"/>
                  <a:pt x="7078559" y="889042"/>
                  <a:pt x="7105186" y="892654"/>
                </a:cubicBezTo>
                <a:cubicBezTo>
                  <a:pt x="7123234" y="895102"/>
                  <a:pt x="7081936" y="920716"/>
                  <a:pt x="7071032" y="935304"/>
                </a:cubicBezTo>
                <a:cubicBezTo>
                  <a:pt x="7011835" y="1014497"/>
                  <a:pt x="7093585" y="917593"/>
                  <a:pt x="7002723" y="1020604"/>
                </a:cubicBezTo>
                <a:cubicBezTo>
                  <a:pt x="7033518" y="1002716"/>
                  <a:pt x="7059819" y="962153"/>
                  <a:pt x="7095111" y="966939"/>
                </a:cubicBezTo>
                <a:cubicBezTo>
                  <a:pt x="7121737" y="970550"/>
                  <a:pt x="7047207" y="999793"/>
                  <a:pt x="7039867" y="1025641"/>
                </a:cubicBezTo>
                <a:cubicBezTo>
                  <a:pt x="7036453" y="1037660"/>
                  <a:pt x="7064627" y="1029001"/>
                  <a:pt x="7077009" y="1030680"/>
                </a:cubicBezTo>
                <a:lnTo>
                  <a:pt x="7006181" y="1134551"/>
                </a:lnTo>
                <a:lnTo>
                  <a:pt x="6982572" y="1169174"/>
                </a:lnTo>
                <a:cubicBezTo>
                  <a:pt x="7061495" y="1142243"/>
                  <a:pt x="7006228" y="1164195"/>
                  <a:pt x="7125166" y="1093951"/>
                </a:cubicBezTo>
                <a:lnTo>
                  <a:pt x="7146172" y="1081453"/>
                </a:lnTo>
                <a:cubicBezTo>
                  <a:pt x="7146168" y="1081608"/>
                  <a:pt x="7146165" y="1081762"/>
                  <a:pt x="7146161" y="1081917"/>
                </a:cubicBezTo>
                <a:cubicBezTo>
                  <a:pt x="7154123" y="1083127"/>
                  <a:pt x="7182207" y="1077129"/>
                  <a:pt x="7193944" y="1074910"/>
                </a:cubicBezTo>
                <a:cubicBezTo>
                  <a:pt x="7207670" y="1072314"/>
                  <a:pt x="7220385" y="1065888"/>
                  <a:pt x="7233605" y="1061376"/>
                </a:cubicBezTo>
                <a:cubicBezTo>
                  <a:pt x="7233605" y="1061376"/>
                  <a:pt x="7297491" y="1060200"/>
                  <a:pt x="7328982" y="1055400"/>
                </a:cubicBezTo>
                <a:cubicBezTo>
                  <a:pt x="7340740" y="1053608"/>
                  <a:pt x="7352203" y="1050434"/>
                  <a:pt x="7363592" y="1046916"/>
                </a:cubicBezTo>
                <a:lnTo>
                  <a:pt x="7385371" y="1040186"/>
                </a:lnTo>
                <a:lnTo>
                  <a:pt x="7380610" y="1047331"/>
                </a:lnTo>
                <a:cubicBezTo>
                  <a:pt x="7367817" y="1065395"/>
                  <a:pt x="7366755" y="1055794"/>
                  <a:pt x="7297346" y="1079478"/>
                </a:cubicBezTo>
                <a:lnTo>
                  <a:pt x="7257684" y="1093012"/>
                </a:lnTo>
                <a:cubicBezTo>
                  <a:pt x="7244464" y="1097523"/>
                  <a:pt x="7204817" y="1101990"/>
                  <a:pt x="7218024" y="1106545"/>
                </a:cubicBezTo>
                <a:cubicBezTo>
                  <a:pt x="7233080" y="1111739"/>
                  <a:pt x="7249229" y="1114465"/>
                  <a:pt x="7263192" y="1122128"/>
                </a:cubicBezTo>
                <a:cubicBezTo>
                  <a:pt x="7287683" y="1135571"/>
                  <a:pt x="7332440" y="1169346"/>
                  <a:pt x="7332440" y="1169346"/>
                </a:cubicBezTo>
                <a:cubicBezTo>
                  <a:pt x="7319219" y="1173857"/>
                  <a:pt x="7306503" y="1180284"/>
                  <a:pt x="7292778" y="1182880"/>
                </a:cubicBezTo>
                <a:cubicBezTo>
                  <a:pt x="7277127" y="1185840"/>
                  <a:pt x="7247231" y="1170086"/>
                  <a:pt x="7245091" y="1185868"/>
                </a:cubicBezTo>
                <a:cubicBezTo>
                  <a:pt x="7242950" y="1201651"/>
                  <a:pt x="7276400" y="1193602"/>
                  <a:pt x="7290259" y="1201451"/>
                </a:cubicBezTo>
                <a:cubicBezTo>
                  <a:pt x="7306107" y="1210427"/>
                  <a:pt x="7318320" y="1224701"/>
                  <a:pt x="7332909" y="1235606"/>
                </a:cubicBezTo>
                <a:cubicBezTo>
                  <a:pt x="7344097" y="1243969"/>
                  <a:pt x="7378647" y="1250754"/>
                  <a:pt x="7367532" y="1259215"/>
                </a:cubicBezTo>
                <a:cubicBezTo>
                  <a:pt x="7354858" y="1268861"/>
                  <a:pt x="7337813" y="1247503"/>
                  <a:pt x="7322364" y="1243632"/>
                </a:cubicBezTo>
                <a:cubicBezTo>
                  <a:pt x="7310245" y="1240596"/>
                  <a:pt x="7297602" y="1240273"/>
                  <a:pt x="7285221" y="1238593"/>
                </a:cubicBezTo>
                <a:cubicBezTo>
                  <a:pt x="7283541" y="1250975"/>
                  <a:pt x="7274713" y="1264503"/>
                  <a:pt x="7280183" y="1275737"/>
                </a:cubicBezTo>
                <a:cubicBezTo>
                  <a:pt x="7286299" y="1288296"/>
                  <a:pt x="7316684" y="1285504"/>
                  <a:pt x="7314806" y="1299346"/>
                </a:cubicBezTo>
                <a:cubicBezTo>
                  <a:pt x="7312929" y="1313188"/>
                  <a:pt x="7277022" y="1299037"/>
                  <a:pt x="7275146" y="1312879"/>
                </a:cubicBezTo>
                <a:cubicBezTo>
                  <a:pt x="7273269" y="1326722"/>
                  <a:pt x="7298228" y="1328619"/>
                  <a:pt x="7309769" y="1336489"/>
                </a:cubicBezTo>
                <a:cubicBezTo>
                  <a:pt x="7296549" y="1341000"/>
                  <a:pt x="7279349" y="1339546"/>
                  <a:pt x="7270107" y="1350022"/>
                </a:cubicBezTo>
                <a:cubicBezTo>
                  <a:pt x="7261842" y="1359392"/>
                  <a:pt x="7259599" y="1375931"/>
                  <a:pt x="7265069" y="1387165"/>
                </a:cubicBezTo>
                <a:cubicBezTo>
                  <a:pt x="7271377" y="1400118"/>
                  <a:pt x="7350284" y="1435426"/>
                  <a:pt x="7352888" y="1436902"/>
                </a:cubicBezTo>
                <a:cubicBezTo>
                  <a:pt x="7365044" y="1443786"/>
                  <a:pt x="7375972" y="1452642"/>
                  <a:pt x="7387513" y="1460512"/>
                </a:cubicBezTo>
                <a:cubicBezTo>
                  <a:pt x="7371617" y="1461508"/>
                  <a:pt x="7352497" y="1453853"/>
                  <a:pt x="7339823" y="1463500"/>
                </a:cubicBezTo>
                <a:cubicBezTo>
                  <a:pt x="7329882" y="1471067"/>
                  <a:pt x="7330752" y="1488818"/>
                  <a:pt x="7334786" y="1500643"/>
                </a:cubicBezTo>
                <a:cubicBezTo>
                  <a:pt x="7344875" y="1530205"/>
                  <a:pt x="7365212" y="1555204"/>
                  <a:pt x="7380425" y="1582485"/>
                </a:cubicBezTo>
                <a:cubicBezTo>
                  <a:pt x="7364529" y="1583480"/>
                  <a:pt x="7342692" y="1573040"/>
                  <a:pt x="7332737" y="1585473"/>
                </a:cubicBezTo>
                <a:cubicBezTo>
                  <a:pt x="7311719" y="1611718"/>
                  <a:pt x="7396874" y="1659642"/>
                  <a:pt x="7311646" y="1601525"/>
                </a:cubicBezTo>
                <a:cubicBezTo>
                  <a:pt x="7295751" y="1602521"/>
                  <a:pt x="7273915" y="1592082"/>
                  <a:pt x="7263958" y="1604514"/>
                </a:cubicBezTo>
                <a:cubicBezTo>
                  <a:pt x="7255227" y="1615418"/>
                  <a:pt x="7271376" y="1631617"/>
                  <a:pt x="7277492" y="1644176"/>
                </a:cubicBezTo>
                <a:lnTo>
                  <a:pt x="7320243" y="1720838"/>
                </a:lnTo>
                <a:lnTo>
                  <a:pt x="7335662" y="1713928"/>
                </a:lnTo>
                <a:lnTo>
                  <a:pt x="7372164" y="1698367"/>
                </a:lnTo>
                <a:cubicBezTo>
                  <a:pt x="7348896" y="1718852"/>
                  <a:pt x="7324451" y="1738137"/>
                  <a:pt x="7300593" y="1758023"/>
                </a:cubicBezTo>
                <a:lnTo>
                  <a:pt x="7263452" y="1792555"/>
                </a:lnTo>
                <a:lnTo>
                  <a:pt x="7270841" y="1808373"/>
                </a:lnTo>
                <a:lnTo>
                  <a:pt x="7272220" y="1807745"/>
                </a:lnTo>
                <a:cubicBezTo>
                  <a:pt x="7292917" y="1798857"/>
                  <a:pt x="7312721" y="1788021"/>
                  <a:pt x="7332972" y="1778159"/>
                </a:cubicBezTo>
                <a:cubicBezTo>
                  <a:pt x="7268909" y="1850787"/>
                  <a:pt x="7294899" y="1822293"/>
                  <a:pt x="7287617" y="1827792"/>
                </a:cubicBezTo>
                <a:lnTo>
                  <a:pt x="7280388" y="1834334"/>
                </a:lnTo>
                <a:lnTo>
                  <a:pt x="7286927" y="1853498"/>
                </a:lnTo>
                <a:cubicBezTo>
                  <a:pt x="7293424" y="1857928"/>
                  <a:pt x="7312658" y="1868774"/>
                  <a:pt x="7327673" y="1882316"/>
                </a:cubicBezTo>
                <a:lnTo>
                  <a:pt x="7341699" y="1900110"/>
                </a:lnTo>
                <a:lnTo>
                  <a:pt x="7355000" y="1894625"/>
                </a:lnTo>
                <a:cubicBezTo>
                  <a:pt x="7420843" y="1882171"/>
                  <a:pt x="8198193" y="1588378"/>
                  <a:pt x="8250427" y="1595462"/>
                </a:cubicBezTo>
                <a:cubicBezTo>
                  <a:pt x="8199185" y="1624036"/>
                  <a:pt x="7418194" y="1933460"/>
                  <a:pt x="7384976" y="1949894"/>
                </a:cubicBezTo>
                <a:lnTo>
                  <a:pt x="7359288" y="1962092"/>
                </a:lnTo>
                <a:lnTo>
                  <a:pt x="7326353" y="1966392"/>
                </a:lnTo>
                <a:cubicBezTo>
                  <a:pt x="7310524" y="1968679"/>
                  <a:pt x="7287620" y="1978914"/>
                  <a:pt x="7266256" y="1989853"/>
                </a:cubicBezTo>
                <a:lnTo>
                  <a:pt x="7256598" y="1995047"/>
                </a:lnTo>
                <a:lnTo>
                  <a:pt x="7259810" y="2002741"/>
                </a:lnTo>
                <a:lnTo>
                  <a:pt x="7271290" y="1998842"/>
                </a:lnTo>
                <a:cubicBezTo>
                  <a:pt x="7279951" y="1995844"/>
                  <a:pt x="7288179" y="1992925"/>
                  <a:pt x="7294718" y="1990470"/>
                </a:cubicBezTo>
                <a:cubicBezTo>
                  <a:pt x="7311769" y="1984069"/>
                  <a:pt x="7328384" y="1976535"/>
                  <a:pt x="7344924" y="1968911"/>
                </a:cubicBezTo>
                <a:lnTo>
                  <a:pt x="7359288" y="1962092"/>
                </a:lnTo>
                <a:lnTo>
                  <a:pt x="7371342" y="1960517"/>
                </a:lnTo>
                <a:cubicBezTo>
                  <a:pt x="7406142" y="1956911"/>
                  <a:pt x="7416608" y="1959721"/>
                  <a:pt x="7458872" y="1965452"/>
                </a:cubicBezTo>
                <a:cubicBezTo>
                  <a:pt x="7472092" y="1960941"/>
                  <a:pt x="7490072" y="1940803"/>
                  <a:pt x="7498533" y="1951919"/>
                </a:cubicBezTo>
                <a:cubicBezTo>
                  <a:pt x="7506993" y="1963034"/>
                  <a:pt x="7486040" y="1978082"/>
                  <a:pt x="7474924" y="1986542"/>
                </a:cubicBezTo>
                <a:cubicBezTo>
                  <a:pt x="7446586" y="2008112"/>
                  <a:pt x="7414277" y="2024055"/>
                  <a:pt x="7382536" y="2040208"/>
                </a:cubicBezTo>
                <a:lnTo>
                  <a:pt x="7354027" y="2049237"/>
                </a:lnTo>
                <a:lnTo>
                  <a:pt x="7353420" y="2045715"/>
                </a:lnTo>
                <a:cubicBezTo>
                  <a:pt x="7344960" y="2034599"/>
                  <a:pt x="7326979" y="2054737"/>
                  <a:pt x="7313759" y="2059249"/>
                </a:cubicBezTo>
                <a:lnTo>
                  <a:pt x="7290779" y="2056235"/>
                </a:lnTo>
                <a:lnTo>
                  <a:pt x="7282239" y="2054916"/>
                </a:lnTo>
                <a:lnTo>
                  <a:pt x="7286394" y="2064428"/>
                </a:lnTo>
                <a:lnTo>
                  <a:pt x="7334687" y="2055362"/>
                </a:lnTo>
                <a:lnTo>
                  <a:pt x="7354027" y="2049237"/>
                </a:lnTo>
                <a:lnTo>
                  <a:pt x="7354985" y="2054805"/>
                </a:lnTo>
                <a:cubicBezTo>
                  <a:pt x="7352344" y="2064422"/>
                  <a:pt x="7338797" y="2074953"/>
                  <a:pt x="7329811" y="2080339"/>
                </a:cubicBezTo>
                <a:cubicBezTo>
                  <a:pt x="7280814" y="2109704"/>
                  <a:pt x="7196722" y="2110776"/>
                  <a:pt x="7298176" y="2104417"/>
                </a:cubicBezTo>
                <a:cubicBezTo>
                  <a:pt x="7296497" y="2116798"/>
                  <a:pt x="7301701" y="2132462"/>
                  <a:pt x="7293139" y="2141560"/>
                </a:cubicBezTo>
                <a:cubicBezTo>
                  <a:pt x="7283099" y="2152229"/>
                  <a:pt x="7272903" y="2157521"/>
                  <a:pt x="7264307" y="2160175"/>
                </a:cubicBezTo>
                <a:lnTo>
                  <a:pt x="7251098" y="2162087"/>
                </a:lnTo>
                <a:lnTo>
                  <a:pt x="7260943" y="2174850"/>
                </a:lnTo>
                <a:lnTo>
                  <a:pt x="7262093" y="2176550"/>
                </a:lnTo>
                <a:lnTo>
                  <a:pt x="7277555" y="2186729"/>
                </a:lnTo>
                <a:cubicBezTo>
                  <a:pt x="7291181" y="2185875"/>
                  <a:pt x="7360145" y="2175415"/>
                  <a:pt x="7370412" y="2199324"/>
                </a:cubicBezTo>
                <a:cubicBezTo>
                  <a:pt x="7375923" y="2212159"/>
                  <a:pt x="7350197" y="2220397"/>
                  <a:pt x="7346803" y="2233948"/>
                </a:cubicBezTo>
                <a:cubicBezTo>
                  <a:pt x="7342931" y="2249397"/>
                  <a:pt x="7348795" y="2265739"/>
                  <a:pt x="7349790" y="2281635"/>
                </a:cubicBezTo>
                <a:lnTo>
                  <a:pt x="7419038" y="2328853"/>
                </a:lnTo>
                <a:lnTo>
                  <a:pt x="7453662" y="2352462"/>
                </a:lnTo>
                <a:cubicBezTo>
                  <a:pt x="7441110" y="2357853"/>
                  <a:pt x="7422943" y="2357770"/>
                  <a:pt x="7411796" y="2364528"/>
                </a:cubicBezTo>
                <a:lnTo>
                  <a:pt x="7404550" y="2372778"/>
                </a:lnTo>
                <a:lnTo>
                  <a:pt x="7424141" y="2366218"/>
                </a:lnTo>
                <a:cubicBezTo>
                  <a:pt x="7430239" y="2364472"/>
                  <a:pt x="7434682" y="2363604"/>
                  <a:pt x="7436871" y="2363901"/>
                </a:cubicBezTo>
                <a:lnTo>
                  <a:pt x="7511157" y="2373977"/>
                </a:lnTo>
                <a:cubicBezTo>
                  <a:pt x="7506238" y="2381191"/>
                  <a:pt x="7502386" y="2387071"/>
                  <a:pt x="7499231" y="2391900"/>
                </a:cubicBezTo>
                <a:lnTo>
                  <a:pt x="7498372" y="2393192"/>
                </a:lnTo>
                <a:lnTo>
                  <a:pt x="7405744" y="2398997"/>
                </a:lnTo>
                <a:cubicBezTo>
                  <a:pt x="7405762" y="2399189"/>
                  <a:pt x="7405780" y="2399382"/>
                  <a:pt x="7405798" y="2399574"/>
                </a:cubicBezTo>
                <a:lnTo>
                  <a:pt x="7417031" y="2413986"/>
                </a:lnTo>
                <a:lnTo>
                  <a:pt x="7439859" y="2411590"/>
                </a:lnTo>
                <a:cubicBezTo>
                  <a:pt x="7451618" y="2409798"/>
                  <a:pt x="7463081" y="2406624"/>
                  <a:pt x="7474469" y="2403106"/>
                </a:cubicBezTo>
                <a:lnTo>
                  <a:pt x="7496248" y="2396376"/>
                </a:lnTo>
                <a:lnTo>
                  <a:pt x="7491487" y="2403521"/>
                </a:lnTo>
                <a:cubicBezTo>
                  <a:pt x="7481892" y="2417069"/>
                  <a:pt x="7478896" y="2415056"/>
                  <a:pt x="7448716" y="2423194"/>
                </a:cubicBezTo>
                <a:lnTo>
                  <a:pt x="7430459" y="2428817"/>
                </a:lnTo>
                <a:lnTo>
                  <a:pt x="7449506" y="2444870"/>
                </a:lnTo>
                <a:cubicBezTo>
                  <a:pt x="7457259" y="2450736"/>
                  <a:pt x="7463957" y="2455414"/>
                  <a:pt x="7467665" y="2458383"/>
                </a:cubicBezTo>
                <a:cubicBezTo>
                  <a:pt x="7544220" y="2468768"/>
                  <a:pt x="7473905" y="2446866"/>
                  <a:pt x="7507797" y="2511109"/>
                </a:cubicBezTo>
                <a:cubicBezTo>
                  <a:pt x="7514315" y="2523465"/>
                  <a:pt x="7530879" y="2526849"/>
                  <a:pt x="7542420" y="2534718"/>
                </a:cubicBezTo>
                <a:cubicBezTo>
                  <a:pt x="7526524" y="2535715"/>
                  <a:pt x="7510656" y="2538091"/>
                  <a:pt x="7494732" y="2537706"/>
                </a:cubicBezTo>
                <a:cubicBezTo>
                  <a:pt x="7482242" y="2537404"/>
                  <a:pt x="7465399" y="2522917"/>
                  <a:pt x="7457590" y="2532669"/>
                </a:cubicBezTo>
                <a:cubicBezTo>
                  <a:pt x="7447634" y="2545101"/>
                  <a:pt x="7459582" y="2564460"/>
                  <a:pt x="7460578" y="2580356"/>
                </a:cubicBezTo>
                <a:cubicBezTo>
                  <a:pt x="7503735" y="2609785"/>
                  <a:pt x="7503808" y="2605582"/>
                  <a:pt x="7476011" y="2600529"/>
                </a:cubicBezTo>
                <a:lnTo>
                  <a:pt x="7458540" y="2598559"/>
                </a:lnTo>
                <a:lnTo>
                  <a:pt x="7469461" y="2603564"/>
                </a:lnTo>
                <a:cubicBezTo>
                  <a:pt x="7478108" y="2607363"/>
                  <a:pt x="7483967" y="2611175"/>
                  <a:pt x="7478410" y="2615405"/>
                </a:cubicBezTo>
                <a:cubicBezTo>
                  <a:pt x="7465736" y="2625051"/>
                  <a:pt x="7448690" y="2603693"/>
                  <a:pt x="7433242" y="2599822"/>
                </a:cubicBezTo>
                <a:cubicBezTo>
                  <a:pt x="7421122" y="2596786"/>
                  <a:pt x="7408480" y="2596462"/>
                  <a:pt x="7396098" y="2594783"/>
                </a:cubicBezTo>
                <a:lnTo>
                  <a:pt x="7393819" y="2603112"/>
                </a:lnTo>
                <a:lnTo>
                  <a:pt x="7402614" y="2619293"/>
                </a:lnTo>
                <a:cubicBezTo>
                  <a:pt x="7417341" y="2636890"/>
                  <a:pt x="7441847" y="2648740"/>
                  <a:pt x="7458528" y="2665187"/>
                </a:cubicBezTo>
                <a:cubicBezTo>
                  <a:pt x="7481611" y="2680926"/>
                  <a:pt x="7531530" y="2684720"/>
                  <a:pt x="7527775" y="2712406"/>
                </a:cubicBezTo>
                <a:cubicBezTo>
                  <a:pt x="7524088" y="2739600"/>
                  <a:pt x="7517509" y="2769879"/>
                  <a:pt x="7525726" y="2797236"/>
                </a:cubicBezTo>
                <a:cubicBezTo>
                  <a:pt x="7532207" y="2818808"/>
                  <a:pt x="7545450" y="2837737"/>
                  <a:pt x="7555313" y="2857988"/>
                </a:cubicBezTo>
                <a:lnTo>
                  <a:pt x="8131673" y="2679418"/>
                </a:lnTo>
                <a:lnTo>
                  <a:pt x="7448623" y="2862747"/>
                </a:lnTo>
                <a:lnTo>
                  <a:pt x="7466561" y="2898609"/>
                </a:lnTo>
                <a:cubicBezTo>
                  <a:pt x="7474808" y="2911964"/>
                  <a:pt x="7483696" y="2925035"/>
                  <a:pt x="7491302" y="2938675"/>
                </a:cubicBezTo>
                <a:cubicBezTo>
                  <a:pt x="7475407" y="2939671"/>
                  <a:pt x="7453570" y="2929230"/>
                  <a:pt x="7443614" y="2941663"/>
                </a:cubicBezTo>
                <a:cubicBezTo>
                  <a:pt x="7422597" y="2967908"/>
                  <a:pt x="7507752" y="3015832"/>
                  <a:pt x="7422524" y="2957715"/>
                </a:cubicBezTo>
                <a:cubicBezTo>
                  <a:pt x="7406628" y="2958711"/>
                  <a:pt x="7384792" y="2948271"/>
                  <a:pt x="7374836" y="2960704"/>
                </a:cubicBezTo>
                <a:cubicBezTo>
                  <a:pt x="7366104" y="2971608"/>
                  <a:pt x="7382254" y="2987806"/>
                  <a:pt x="7388370" y="3000366"/>
                </a:cubicBezTo>
                <a:lnTo>
                  <a:pt x="7431120" y="3077028"/>
                </a:lnTo>
                <a:lnTo>
                  <a:pt x="7446539" y="3070118"/>
                </a:lnTo>
                <a:lnTo>
                  <a:pt x="7483041" y="3054556"/>
                </a:lnTo>
                <a:cubicBezTo>
                  <a:pt x="7459773" y="3075042"/>
                  <a:pt x="7435328" y="3094327"/>
                  <a:pt x="7411471" y="3114213"/>
                </a:cubicBezTo>
                <a:lnTo>
                  <a:pt x="7374330" y="3148745"/>
                </a:lnTo>
                <a:lnTo>
                  <a:pt x="7381719" y="3164563"/>
                </a:lnTo>
                <a:lnTo>
                  <a:pt x="7383097" y="3163935"/>
                </a:lnTo>
                <a:cubicBezTo>
                  <a:pt x="7403794" y="3155047"/>
                  <a:pt x="7423598" y="3144211"/>
                  <a:pt x="7443849" y="3134349"/>
                </a:cubicBezTo>
                <a:cubicBezTo>
                  <a:pt x="7379786" y="3206977"/>
                  <a:pt x="7405776" y="3178482"/>
                  <a:pt x="7398495" y="3183982"/>
                </a:cubicBezTo>
                <a:lnTo>
                  <a:pt x="7391265" y="3190524"/>
                </a:lnTo>
                <a:lnTo>
                  <a:pt x="7397805" y="3209688"/>
                </a:lnTo>
                <a:cubicBezTo>
                  <a:pt x="7404301" y="3214118"/>
                  <a:pt x="7423535" y="3224964"/>
                  <a:pt x="7438550" y="3238506"/>
                </a:cubicBezTo>
                <a:lnTo>
                  <a:pt x="7452577" y="3256300"/>
                </a:lnTo>
                <a:lnTo>
                  <a:pt x="7465877" y="3250815"/>
                </a:lnTo>
                <a:cubicBezTo>
                  <a:pt x="7531720" y="3238360"/>
                  <a:pt x="7546162" y="3242792"/>
                  <a:pt x="7598396" y="3249875"/>
                </a:cubicBezTo>
                <a:cubicBezTo>
                  <a:pt x="7547154" y="3278450"/>
                  <a:pt x="7529072" y="3289649"/>
                  <a:pt x="7495854" y="3306084"/>
                </a:cubicBezTo>
                <a:lnTo>
                  <a:pt x="7470165" y="3318282"/>
                </a:lnTo>
                <a:lnTo>
                  <a:pt x="7437230" y="3322582"/>
                </a:lnTo>
                <a:cubicBezTo>
                  <a:pt x="7421401" y="3324868"/>
                  <a:pt x="7398498" y="3335104"/>
                  <a:pt x="7377134" y="3346043"/>
                </a:cubicBezTo>
                <a:lnTo>
                  <a:pt x="7367475" y="3351237"/>
                </a:lnTo>
                <a:lnTo>
                  <a:pt x="7370687" y="3358931"/>
                </a:lnTo>
                <a:lnTo>
                  <a:pt x="7382167" y="3355032"/>
                </a:lnTo>
                <a:cubicBezTo>
                  <a:pt x="7390829" y="3352034"/>
                  <a:pt x="7399056" y="3349115"/>
                  <a:pt x="7405596" y="3346660"/>
                </a:cubicBezTo>
                <a:cubicBezTo>
                  <a:pt x="7422647" y="3340258"/>
                  <a:pt x="7439262" y="3332724"/>
                  <a:pt x="7455802" y="3325101"/>
                </a:cubicBezTo>
                <a:lnTo>
                  <a:pt x="7470165" y="3318282"/>
                </a:lnTo>
                <a:lnTo>
                  <a:pt x="7482219" y="3316707"/>
                </a:lnTo>
                <a:cubicBezTo>
                  <a:pt x="7517019" y="3313101"/>
                  <a:pt x="7527485" y="3315911"/>
                  <a:pt x="7569749" y="3321642"/>
                </a:cubicBezTo>
                <a:cubicBezTo>
                  <a:pt x="7582969" y="3317131"/>
                  <a:pt x="7600950" y="3296993"/>
                  <a:pt x="7609411" y="3308109"/>
                </a:cubicBezTo>
                <a:cubicBezTo>
                  <a:pt x="7617871" y="3319225"/>
                  <a:pt x="7596918" y="3334272"/>
                  <a:pt x="7585801" y="3342732"/>
                </a:cubicBezTo>
                <a:cubicBezTo>
                  <a:pt x="7557463" y="3364302"/>
                  <a:pt x="7525155" y="3380245"/>
                  <a:pt x="7493414" y="3396397"/>
                </a:cubicBezTo>
                <a:lnTo>
                  <a:pt x="7464904" y="3405427"/>
                </a:lnTo>
                <a:lnTo>
                  <a:pt x="7464298" y="3401904"/>
                </a:lnTo>
                <a:cubicBezTo>
                  <a:pt x="7455838" y="3390789"/>
                  <a:pt x="7437856" y="3410927"/>
                  <a:pt x="7424636" y="3415439"/>
                </a:cubicBezTo>
                <a:lnTo>
                  <a:pt x="7401656" y="3412425"/>
                </a:lnTo>
                <a:lnTo>
                  <a:pt x="7393117" y="3411107"/>
                </a:lnTo>
                <a:lnTo>
                  <a:pt x="7397272" y="3420617"/>
                </a:lnTo>
                <a:lnTo>
                  <a:pt x="7445565" y="3411552"/>
                </a:lnTo>
                <a:lnTo>
                  <a:pt x="7464904" y="3405427"/>
                </a:lnTo>
                <a:lnTo>
                  <a:pt x="7465863" y="3410994"/>
                </a:lnTo>
                <a:cubicBezTo>
                  <a:pt x="7463221" y="3420612"/>
                  <a:pt x="7449675" y="3431142"/>
                  <a:pt x="7440688" y="3436529"/>
                </a:cubicBezTo>
                <a:cubicBezTo>
                  <a:pt x="7391692" y="3465894"/>
                  <a:pt x="7307599" y="3466965"/>
                  <a:pt x="7409053" y="3460607"/>
                </a:cubicBezTo>
                <a:cubicBezTo>
                  <a:pt x="7407374" y="3472988"/>
                  <a:pt x="7412578" y="3488651"/>
                  <a:pt x="7404016" y="3497750"/>
                </a:cubicBezTo>
                <a:cubicBezTo>
                  <a:pt x="7393976" y="3508419"/>
                  <a:pt x="7383780" y="3513711"/>
                  <a:pt x="7375185" y="3516365"/>
                </a:cubicBezTo>
                <a:lnTo>
                  <a:pt x="7361975" y="3518277"/>
                </a:lnTo>
                <a:lnTo>
                  <a:pt x="7371821" y="3531040"/>
                </a:lnTo>
                <a:lnTo>
                  <a:pt x="7372971" y="3532739"/>
                </a:lnTo>
                <a:lnTo>
                  <a:pt x="7388432" y="3542919"/>
                </a:lnTo>
                <a:cubicBezTo>
                  <a:pt x="7402058" y="3542066"/>
                  <a:pt x="7471023" y="3531605"/>
                  <a:pt x="7481290" y="3555513"/>
                </a:cubicBezTo>
                <a:cubicBezTo>
                  <a:pt x="7486801" y="3568349"/>
                  <a:pt x="7461075" y="3576587"/>
                  <a:pt x="7457679" y="3590137"/>
                </a:cubicBezTo>
                <a:cubicBezTo>
                  <a:pt x="7453808" y="3605586"/>
                  <a:pt x="7459673" y="3621929"/>
                  <a:pt x="7460668" y="3637824"/>
                </a:cubicBezTo>
                <a:lnTo>
                  <a:pt x="7529915" y="3685044"/>
                </a:lnTo>
                <a:lnTo>
                  <a:pt x="7564540" y="3708652"/>
                </a:lnTo>
                <a:cubicBezTo>
                  <a:pt x="7547804" y="3715839"/>
                  <a:pt x="7521085" y="3713297"/>
                  <a:pt x="7514333" y="3730212"/>
                </a:cubicBezTo>
                <a:cubicBezTo>
                  <a:pt x="7501048" y="3763495"/>
                  <a:pt x="7563708" y="3802694"/>
                  <a:pt x="7578542" y="3814573"/>
                </a:cubicBezTo>
                <a:cubicBezTo>
                  <a:pt x="7655097" y="3824958"/>
                  <a:pt x="7584783" y="3803056"/>
                  <a:pt x="7618673" y="3867299"/>
                </a:cubicBezTo>
                <a:cubicBezTo>
                  <a:pt x="7625193" y="3879654"/>
                  <a:pt x="7641757" y="3883039"/>
                  <a:pt x="7653298" y="3890909"/>
                </a:cubicBezTo>
                <a:cubicBezTo>
                  <a:pt x="7637402" y="3891904"/>
                  <a:pt x="7621533" y="3894281"/>
                  <a:pt x="7605610" y="3893896"/>
                </a:cubicBezTo>
                <a:cubicBezTo>
                  <a:pt x="7593120" y="3893594"/>
                  <a:pt x="7576276" y="3879107"/>
                  <a:pt x="7568467" y="3888859"/>
                </a:cubicBezTo>
                <a:cubicBezTo>
                  <a:pt x="7565979" y="3891967"/>
                  <a:pt x="7564859" y="3895508"/>
                  <a:pt x="7564594" y="3899319"/>
                </a:cubicBezTo>
                <a:lnTo>
                  <a:pt x="7565639" y="3909343"/>
                </a:lnTo>
                <a:lnTo>
                  <a:pt x="7566243" y="3909816"/>
                </a:lnTo>
                <a:cubicBezTo>
                  <a:pt x="7573282" y="3913783"/>
                  <a:pt x="7580734" y="3917300"/>
                  <a:pt x="7587360" y="3921717"/>
                </a:cubicBezTo>
                <a:lnTo>
                  <a:pt x="7666873" y="3895213"/>
                </a:lnTo>
                <a:lnTo>
                  <a:pt x="7706630" y="3881960"/>
                </a:lnTo>
                <a:cubicBezTo>
                  <a:pt x="7702213" y="3899630"/>
                  <a:pt x="7684007" y="3919351"/>
                  <a:pt x="7693378" y="3934969"/>
                </a:cubicBezTo>
                <a:cubicBezTo>
                  <a:pt x="7711816" y="3965698"/>
                  <a:pt x="7780957" y="3939579"/>
                  <a:pt x="7799395" y="3934969"/>
                </a:cubicBezTo>
                <a:cubicBezTo>
                  <a:pt x="7854024" y="3880342"/>
                  <a:pt x="7794010" y="3923028"/>
                  <a:pt x="7865656" y="3934969"/>
                </a:cubicBezTo>
                <a:cubicBezTo>
                  <a:pt x="7879435" y="3937265"/>
                  <a:pt x="7892161" y="3926134"/>
                  <a:pt x="7905413" y="3921717"/>
                </a:cubicBezTo>
                <a:cubicBezTo>
                  <a:pt x="7896578" y="3934969"/>
                  <a:pt x="7888858" y="3949036"/>
                  <a:pt x="7878908" y="3961473"/>
                </a:cubicBezTo>
                <a:cubicBezTo>
                  <a:pt x="7871103" y="3971229"/>
                  <a:pt x="7849374" y="3975857"/>
                  <a:pt x="7852404" y="3987978"/>
                </a:cubicBezTo>
                <a:cubicBezTo>
                  <a:pt x="7856267" y="4003429"/>
                  <a:pt x="7878908" y="4005647"/>
                  <a:pt x="7892160" y="4014482"/>
                </a:cubicBezTo>
                <a:cubicBezTo>
                  <a:pt x="7958234" y="3992458"/>
                  <a:pt x="7930341" y="3995170"/>
                  <a:pt x="7892160" y="4040987"/>
                </a:cubicBezTo>
                <a:cubicBezTo>
                  <a:pt x="7881964" y="4053222"/>
                  <a:pt x="7850868" y="4074828"/>
                  <a:pt x="7865656" y="4080743"/>
                </a:cubicBezTo>
                <a:cubicBezTo>
                  <a:pt x="7894658" y="4092343"/>
                  <a:pt x="7927499" y="4071908"/>
                  <a:pt x="7958421" y="4067491"/>
                </a:cubicBezTo>
                <a:cubicBezTo>
                  <a:pt x="7984925" y="4058656"/>
                  <a:pt x="8018178" y="4021232"/>
                  <a:pt x="8037934" y="4040987"/>
                </a:cubicBezTo>
                <a:cubicBezTo>
                  <a:pt x="8057340" y="4060392"/>
                  <a:pt x="8077449" y="4083965"/>
                  <a:pt x="8104195" y="4093995"/>
                </a:cubicBezTo>
                <a:cubicBezTo>
                  <a:pt x="8125285" y="4101904"/>
                  <a:pt x="8148369" y="4102830"/>
                  <a:pt x="8170456" y="4107247"/>
                </a:cubicBezTo>
                <a:cubicBezTo>
                  <a:pt x="8157204" y="4124917"/>
                  <a:pt x="8143366" y="4142162"/>
                  <a:pt x="8130700" y="4160256"/>
                </a:cubicBezTo>
                <a:cubicBezTo>
                  <a:pt x="8112433" y="4186352"/>
                  <a:pt x="8100215" y="4217245"/>
                  <a:pt x="8077691" y="4239769"/>
                </a:cubicBezTo>
                <a:cubicBezTo>
                  <a:pt x="8026672" y="4290788"/>
                  <a:pt x="8048330" y="4263932"/>
                  <a:pt x="8011430" y="4319282"/>
                </a:cubicBezTo>
                <a:cubicBezTo>
                  <a:pt x="7981140" y="4410155"/>
                  <a:pt x="7997546" y="4325594"/>
                  <a:pt x="8037934" y="4345787"/>
                </a:cubicBezTo>
                <a:cubicBezTo>
                  <a:pt x="8050428" y="4352034"/>
                  <a:pt x="8046769" y="4372291"/>
                  <a:pt x="8051187" y="4385543"/>
                </a:cubicBezTo>
                <a:cubicBezTo>
                  <a:pt x="8037935" y="4403213"/>
                  <a:pt x="8023682" y="4420174"/>
                  <a:pt x="8011430" y="4438552"/>
                </a:cubicBezTo>
                <a:cubicBezTo>
                  <a:pt x="7991324" y="4468711"/>
                  <a:pt x="7960326" y="4522455"/>
                  <a:pt x="7945169" y="4557821"/>
                </a:cubicBezTo>
                <a:cubicBezTo>
                  <a:pt x="7939666" y="4570661"/>
                  <a:pt x="7938164" y="4585084"/>
                  <a:pt x="7931917" y="4597578"/>
                </a:cubicBezTo>
                <a:cubicBezTo>
                  <a:pt x="7924794" y="4611824"/>
                  <a:pt x="7898290" y="4623089"/>
                  <a:pt x="7905413" y="4637334"/>
                </a:cubicBezTo>
                <a:lnTo>
                  <a:pt x="7905545" y="4637323"/>
                </a:lnTo>
                <a:lnTo>
                  <a:pt x="7899494" y="4643431"/>
                </a:lnTo>
                <a:cubicBezTo>
                  <a:pt x="7870302" y="4673253"/>
                  <a:pt x="7937431" y="4606893"/>
                  <a:pt x="7839152" y="4677091"/>
                </a:cubicBezTo>
                <a:cubicBezTo>
                  <a:pt x="7823901" y="4687984"/>
                  <a:pt x="7812647" y="4703595"/>
                  <a:pt x="7799395" y="4716847"/>
                </a:cubicBezTo>
                <a:cubicBezTo>
                  <a:pt x="7803812" y="4703595"/>
                  <a:pt x="7825617" y="4682279"/>
                  <a:pt x="7812647" y="4677091"/>
                </a:cubicBezTo>
                <a:cubicBezTo>
                  <a:pt x="7793936" y="4669607"/>
                  <a:pt x="7758566" y="4680803"/>
                  <a:pt x="7742050" y="4686869"/>
                </a:cubicBezTo>
                <a:lnTo>
                  <a:pt x="7735657" y="4689360"/>
                </a:lnTo>
                <a:lnTo>
                  <a:pt x="7745119" y="4691653"/>
                </a:lnTo>
                <a:cubicBezTo>
                  <a:pt x="7756287" y="4693425"/>
                  <a:pt x="7767580" y="4694761"/>
                  <a:pt x="7778623" y="4696969"/>
                </a:cubicBezTo>
                <a:cubicBezTo>
                  <a:pt x="7765371" y="4714639"/>
                  <a:pt x="7751533" y="4731884"/>
                  <a:pt x="7738867" y="4749978"/>
                </a:cubicBezTo>
                <a:cubicBezTo>
                  <a:pt x="7720600" y="4776074"/>
                  <a:pt x="7708382" y="4806967"/>
                  <a:pt x="7685858" y="4829491"/>
                </a:cubicBezTo>
                <a:cubicBezTo>
                  <a:pt x="7634839" y="4880510"/>
                  <a:pt x="7656497" y="4853654"/>
                  <a:pt x="7619597" y="4909004"/>
                </a:cubicBezTo>
                <a:cubicBezTo>
                  <a:pt x="7589307" y="4999877"/>
                  <a:pt x="7605713" y="4915316"/>
                  <a:pt x="7646101" y="4935509"/>
                </a:cubicBezTo>
                <a:cubicBezTo>
                  <a:pt x="7658595" y="4941756"/>
                  <a:pt x="7654936" y="4962013"/>
                  <a:pt x="7659354" y="4975265"/>
                </a:cubicBezTo>
                <a:cubicBezTo>
                  <a:pt x="7646102" y="4992935"/>
                  <a:pt x="7631849" y="5009896"/>
                  <a:pt x="7619597" y="5028274"/>
                </a:cubicBezTo>
                <a:cubicBezTo>
                  <a:pt x="7599491" y="5058433"/>
                  <a:pt x="7568493" y="5112177"/>
                  <a:pt x="7553336" y="5147543"/>
                </a:cubicBezTo>
                <a:cubicBezTo>
                  <a:pt x="7547833" y="5160383"/>
                  <a:pt x="7546331" y="5174806"/>
                  <a:pt x="7540084" y="5187300"/>
                </a:cubicBezTo>
                <a:cubicBezTo>
                  <a:pt x="7532961" y="5201546"/>
                  <a:pt x="7506457" y="5212811"/>
                  <a:pt x="7513580" y="5227056"/>
                </a:cubicBezTo>
                <a:lnTo>
                  <a:pt x="7513712" y="5227045"/>
                </a:lnTo>
                <a:lnTo>
                  <a:pt x="7507661" y="5233153"/>
                </a:lnTo>
                <a:cubicBezTo>
                  <a:pt x="7478469" y="5262975"/>
                  <a:pt x="7545598" y="5196615"/>
                  <a:pt x="7447319" y="5266813"/>
                </a:cubicBezTo>
                <a:cubicBezTo>
                  <a:pt x="7432068" y="5277706"/>
                  <a:pt x="7420814" y="5293317"/>
                  <a:pt x="7407562" y="5306569"/>
                </a:cubicBezTo>
                <a:cubicBezTo>
                  <a:pt x="7411979" y="5293317"/>
                  <a:pt x="7569432" y="5976686"/>
                  <a:pt x="7556462" y="5971498"/>
                </a:cubicBezTo>
                <a:cubicBezTo>
                  <a:pt x="7531514" y="5961519"/>
                  <a:pt x="7383787" y="5397512"/>
                  <a:pt x="7341301" y="5280065"/>
                </a:cubicBezTo>
                <a:cubicBezTo>
                  <a:pt x="7298815" y="5162618"/>
                  <a:pt x="7315514" y="5266813"/>
                  <a:pt x="7301545" y="5266813"/>
                </a:cubicBezTo>
                <a:cubicBezTo>
                  <a:pt x="7287576" y="5266813"/>
                  <a:pt x="7274282" y="5273818"/>
                  <a:pt x="7261788" y="5280065"/>
                </a:cubicBezTo>
                <a:cubicBezTo>
                  <a:pt x="7224889" y="5298514"/>
                  <a:pt x="7189060" y="5339541"/>
                  <a:pt x="7261788" y="5266813"/>
                </a:cubicBezTo>
                <a:cubicBezTo>
                  <a:pt x="7168777" y="5243560"/>
                  <a:pt x="7245877" y="5248265"/>
                  <a:pt x="7155771" y="5293317"/>
                </a:cubicBezTo>
                <a:cubicBezTo>
                  <a:pt x="7139480" y="5301462"/>
                  <a:pt x="7120275" y="5301565"/>
                  <a:pt x="7102762" y="5306569"/>
                </a:cubicBezTo>
                <a:cubicBezTo>
                  <a:pt x="7089331" y="5310407"/>
                  <a:pt x="7076258" y="5315404"/>
                  <a:pt x="7063006" y="5319822"/>
                </a:cubicBezTo>
                <a:lnTo>
                  <a:pt x="7089510" y="5293317"/>
                </a:lnTo>
                <a:cubicBezTo>
                  <a:pt x="7071840" y="5288900"/>
                  <a:pt x="7054624" y="5278253"/>
                  <a:pt x="7036501" y="5280065"/>
                </a:cubicBezTo>
                <a:cubicBezTo>
                  <a:pt x="7008702" y="5282845"/>
                  <a:pt x="6956988" y="5306569"/>
                  <a:pt x="6956988" y="5306569"/>
                </a:cubicBezTo>
                <a:cubicBezTo>
                  <a:pt x="6979075" y="5284482"/>
                  <a:pt x="6993617" y="5250187"/>
                  <a:pt x="7023249" y="5240309"/>
                </a:cubicBezTo>
                <a:cubicBezTo>
                  <a:pt x="7036501" y="5235891"/>
                  <a:pt x="7076558" y="5223668"/>
                  <a:pt x="7063006" y="5227056"/>
                </a:cubicBezTo>
                <a:cubicBezTo>
                  <a:pt x="7011749" y="5239870"/>
                  <a:pt x="6977296" y="5251005"/>
                  <a:pt x="6935654" y="5264978"/>
                </a:cubicBezTo>
                <a:lnTo>
                  <a:pt x="6930333" y="5266765"/>
                </a:lnTo>
                <a:lnTo>
                  <a:pt x="6904183" y="5258531"/>
                </a:lnTo>
                <a:cubicBezTo>
                  <a:pt x="6895416" y="5255770"/>
                  <a:pt x="6886582" y="5253561"/>
                  <a:pt x="6877475" y="5253561"/>
                </a:cubicBezTo>
                <a:cubicBezTo>
                  <a:pt x="6863506" y="5253561"/>
                  <a:pt x="6851150" y="5262976"/>
                  <a:pt x="6837719" y="5266813"/>
                </a:cubicBezTo>
                <a:cubicBezTo>
                  <a:pt x="6721239" y="5300093"/>
                  <a:pt x="6840275" y="5261543"/>
                  <a:pt x="6744954" y="5293317"/>
                </a:cubicBezTo>
                <a:lnTo>
                  <a:pt x="6811214" y="5227056"/>
                </a:lnTo>
                <a:cubicBezTo>
                  <a:pt x="6850741" y="5187529"/>
                  <a:pt x="6855209" y="5192867"/>
                  <a:pt x="6771458" y="5213804"/>
                </a:cubicBezTo>
                <a:cubicBezTo>
                  <a:pt x="6757906" y="5217192"/>
                  <a:pt x="6744953" y="5222639"/>
                  <a:pt x="6731701" y="5227056"/>
                </a:cubicBezTo>
                <a:cubicBezTo>
                  <a:pt x="6736119" y="5209387"/>
                  <a:pt x="6751718" y="5190959"/>
                  <a:pt x="6744954" y="5174048"/>
                </a:cubicBezTo>
                <a:cubicBezTo>
                  <a:pt x="6728605" y="5133175"/>
                  <a:pt x="6658084" y="5184773"/>
                  <a:pt x="6652188" y="5187300"/>
                </a:cubicBezTo>
                <a:cubicBezTo>
                  <a:pt x="6575374" y="5220221"/>
                  <a:pt x="6625834" y="5191617"/>
                  <a:pt x="6652188" y="5174048"/>
                </a:cubicBezTo>
                <a:cubicBezTo>
                  <a:pt x="6618385" y="5162779"/>
                  <a:pt x="6611772" y="5156128"/>
                  <a:pt x="6589079" y="5162721"/>
                </a:cubicBezTo>
                <a:lnTo>
                  <a:pt x="6584582" y="5164439"/>
                </a:lnTo>
                <a:lnTo>
                  <a:pt x="6579754" y="5171870"/>
                </a:lnTo>
                <a:cubicBezTo>
                  <a:pt x="6576715" y="5176532"/>
                  <a:pt x="6573017" y="5182166"/>
                  <a:pt x="6568405" y="5189085"/>
                </a:cubicBezTo>
                <a:cubicBezTo>
                  <a:pt x="6538115" y="5279958"/>
                  <a:pt x="6585447" y="5127103"/>
                  <a:pt x="6594909" y="5215590"/>
                </a:cubicBezTo>
                <a:cubicBezTo>
                  <a:pt x="6604371" y="5304077"/>
                  <a:pt x="6620760" y="5706755"/>
                  <a:pt x="6625178" y="5720007"/>
                </a:cubicBezTo>
                <a:cubicBezTo>
                  <a:pt x="6611926" y="5737677"/>
                  <a:pt x="6588911" y="5357086"/>
                  <a:pt x="6568405" y="5308355"/>
                </a:cubicBezTo>
                <a:cubicBezTo>
                  <a:pt x="6547899" y="5259625"/>
                  <a:pt x="6517301" y="5392258"/>
                  <a:pt x="6502144" y="5427624"/>
                </a:cubicBezTo>
                <a:cubicBezTo>
                  <a:pt x="6496641" y="5440464"/>
                  <a:pt x="6495139" y="5454887"/>
                  <a:pt x="6488892" y="5467381"/>
                </a:cubicBezTo>
                <a:cubicBezTo>
                  <a:pt x="6481769" y="5481627"/>
                  <a:pt x="6455265" y="5492892"/>
                  <a:pt x="6462388" y="5507137"/>
                </a:cubicBezTo>
                <a:lnTo>
                  <a:pt x="6462520" y="5507126"/>
                </a:lnTo>
                <a:lnTo>
                  <a:pt x="6456469" y="5513234"/>
                </a:lnTo>
                <a:cubicBezTo>
                  <a:pt x="6427277" y="5543056"/>
                  <a:pt x="6494406" y="5476696"/>
                  <a:pt x="6396127" y="5546894"/>
                </a:cubicBezTo>
                <a:cubicBezTo>
                  <a:pt x="6380876" y="5557787"/>
                  <a:pt x="6369622" y="5573398"/>
                  <a:pt x="6356370" y="5586650"/>
                </a:cubicBezTo>
                <a:cubicBezTo>
                  <a:pt x="6360787" y="5573398"/>
                  <a:pt x="6382592" y="5552082"/>
                  <a:pt x="6369622" y="5546894"/>
                </a:cubicBezTo>
                <a:cubicBezTo>
                  <a:pt x="6350911" y="5539410"/>
                  <a:pt x="6315541" y="5550606"/>
                  <a:pt x="6299025" y="5556672"/>
                </a:cubicBezTo>
                <a:lnTo>
                  <a:pt x="6292632" y="5559163"/>
                </a:lnTo>
                <a:lnTo>
                  <a:pt x="6302094" y="5561456"/>
                </a:lnTo>
                <a:cubicBezTo>
                  <a:pt x="6313262" y="5563228"/>
                  <a:pt x="6324554" y="5564564"/>
                  <a:pt x="6335598" y="5566772"/>
                </a:cubicBezTo>
                <a:cubicBezTo>
                  <a:pt x="6322346" y="5584442"/>
                  <a:pt x="6308508" y="5601687"/>
                  <a:pt x="6295842" y="5619781"/>
                </a:cubicBezTo>
                <a:cubicBezTo>
                  <a:pt x="6277575" y="5645877"/>
                  <a:pt x="6265357" y="5676770"/>
                  <a:pt x="6242833" y="5699294"/>
                </a:cubicBezTo>
                <a:cubicBezTo>
                  <a:pt x="6191815" y="5750313"/>
                  <a:pt x="6213472" y="5723457"/>
                  <a:pt x="6176572" y="5778807"/>
                </a:cubicBezTo>
                <a:cubicBezTo>
                  <a:pt x="6146282" y="5869680"/>
                  <a:pt x="6162688" y="5785119"/>
                  <a:pt x="6203076" y="5805312"/>
                </a:cubicBezTo>
                <a:cubicBezTo>
                  <a:pt x="6215570" y="5811559"/>
                  <a:pt x="6211911" y="5831816"/>
                  <a:pt x="6216329" y="5845068"/>
                </a:cubicBezTo>
                <a:cubicBezTo>
                  <a:pt x="6203077" y="5862738"/>
                  <a:pt x="6188824" y="5879699"/>
                  <a:pt x="6176572" y="5898077"/>
                </a:cubicBezTo>
                <a:cubicBezTo>
                  <a:pt x="6156466" y="5928236"/>
                  <a:pt x="6125468" y="5981980"/>
                  <a:pt x="6110311" y="6017346"/>
                </a:cubicBezTo>
                <a:cubicBezTo>
                  <a:pt x="6104808" y="6030186"/>
                  <a:pt x="6103306" y="6044609"/>
                  <a:pt x="6097059" y="6057103"/>
                </a:cubicBezTo>
                <a:cubicBezTo>
                  <a:pt x="6089936" y="6071349"/>
                  <a:pt x="6063432" y="6082614"/>
                  <a:pt x="6070555" y="6096859"/>
                </a:cubicBezTo>
                <a:lnTo>
                  <a:pt x="6070687" y="6096848"/>
                </a:lnTo>
                <a:lnTo>
                  <a:pt x="6064636" y="6102956"/>
                </a:lnTo>
                <a:cubicBezTo>
                  <a:pt x="6035444" y="6132778"/>
                  <a:pt x="6102573" y="6066418"/>
                  <a:pt x="6004294" y="6136616"/>
                </a:cubicBezTo>
                <a:cubicBezTo>
                  <a:pt x="5989043" y="6147509"/>
                  <a:pt x="5977789" y="6163120"/>
                  <a:pt x="5964537" y="6176372"/>
                </a:cubicBezTo>
                <a:cubicBezTo>
                  <a:pt x="5968954" y="6163120"/>
                  <a:pt x="5995416" y="6690226"/>
                  <a:pt x="5982446" y="6685038"/>
                </a:cubicBezTo>
                <a:cubicBezTo>
                  <a:pt x="5957498" y="6675059"/>
                  <a:pt x="5918930" y="6241272"/>
                  <a:pt x="5898276" y="6149868"/>
                </a:cubicBezTo>
                <a:cubicBezTo>
                  <a:pt x="5877622" y="6058464"/>
                  <a:pt x="5872489" y="6136616"/>
                  <a:pt x="5858520" y="6136616"/>
                </a:cubicBezTo>
                <a:cubicBezTo>
                  <a:pt x="5844551" y="6136616"/>
                  <a:pt x="5831257" y="6143621"/>
                  <a:pt x="5818763" y="6149868"/>
                </a:cubicBezTo>
                <a:cubicBezTo>
                  <a:pt x="5781864" y="6168317"/>
                  <a:pt x="5746035" y="6209344"/>
                  <a:pt x="5818763" y="6136616"/>
                </a:cubicBezTo>
                <a:cubicBezTo>
                  <a:pt x="5725752" y="6113363"/>
                  <a:pt x="5802852" y="6118068"/>
                  <a:pt x="5712746" y="6163120"/>
                </a:cubicBezTo>
                <a:cubicBezTo>
                  <a:pt x="5696455" y="6171265"/>
                  <a:pt x="5677250" y="6171368"/>
                  <a:pt x="5659737" y="6176372"/>
                </a:cubicBezTo>
                <a:cubicBezTo>
                  <a:pt x="5646306" y="6180210"/>
                  <a:pt x="5633233" y="6185207"/>
                  <a:pt x="5619981" y="6189625"/>
                </a:cubicBezTo>
                <a:lnTo>
                  <a:pt x="5646485" y="6163120"/>
                </a:lnTo>
                <a:cubicBezTo>
                  <a:pt x="5628815" y="6158703"/>
                  <a:pt x="5611599" y="6148056"/>
                  <a:pt x="5593476" y="6149868"/>
                </a:cubicBezTo>
                <a:cubicBezTo>
                  <a:pt x="5565677" y="6152648"/>
                  <a:pt x="5513963" y="6176372"/>
                  <a:pt x="5513963" y="6176372"/>
                </a:cubicBezTo>
                <a:cubicBezTo>
                  <a:pt x="5536050" y="6154285"/>
                  <a:pt x="5550592" y="6119990"/>
                  <a:pt x="5580224" y="6110112"/>
                </a:cubicBezTo>
                <a:cubicBezTo>
                  <a:pt x="5593476" y="6105694"/>
                  <a:pt x="5633533" y="6093471"/>
                  <a:pt x="5619981" y="6096859"/>
                </a:cubicBezTo>
                <a:cubicBezTo>
                  <a:pt x="5568724" y="6109673"/>
                  <a:pt x="5534271" y="6120808"/>
                  <a:pt x="5492629" y="6134781"/>
                </a:cubicBezTo>
                <a:lnTo>
                  <a:pt x="5487308" y="6136568"/>
                </a:lnTo>
                <a:lnTo>
                  <a:pt x="5461158" y="6128334"/>
                </a:lnTo>
                <a:cubicBezTo>
                  <a:pt x="5452391" y="6125573"/>
                  <a:pt x="5443557" y="6123364"/>
                  <a:pt x="5434450" y="6123364"/>
                </a:cubicBezTo>
                <a:cubicBezTo>
                  <a:pt x="5420481" y="6123364"/>
                  <a:pt x="5408125" y="6132779"/>
                  <a:pt x="5394694" y="6136616"/>
                </a:cubicBezTo>
                <a:cubicBezTo>
                  <a:pt x="5278214" y="6169896"/>
                  <a:pt x="5397250" y="6131346"/>
                  <a:pt x="5301929" y="6163120"/>
                </a:cubicBezTo>
                <a:lnTo>
                  <a:pt x="5368189" y="6096859"/>
                </a:lnTo>
                <a:cubicBezTo>
                  <a:pt x="5407716" y="6057332"/>
                  <a:pt x="5412184" y="6062670"/>
                  <a:pt x="5328433" y="6083607"/>
                </a:cubicBezTo>
                <a:cubicBezTo>
                  <a:pt x="5314881" y="6086995"/>
                  <a:pt x="5301928" y="6092442"/>
                  <a:pt x="5288676" y="6096859"/>
                </a:cubicBezTo>
                <a:cubicBezTo>
                  <a:pt x="5293094" y="6079190"/>
                  <a:pt x="5308693" y="6060762"/>
                  <a:pt x="5301929" y="6043851"/>
                </a:cubicBezTo>
                <a:cubicBezTo>
                  <a:pt x="5285580" y="6002978"/>
                  <a:pt x="5215059" y="6054576"/>
                  <a:pt x="5209163" y="6057103"/>
                </a:cubicBezTo>
                <a:cubicBezTo>
                  <a:pt x="5132349" y="6090024"/>
                  <a:pt x="5182809" y="6061420"/>
                  <a:pt x="5209163" y="6043851"/>
                </a:cubicBezTo>
                <a:cubicBezTo>
                  <a:pt x="5164092" y="6028826"/>
                  <a:pt x="5167360" y="6022010"/>
                  <a:pt x="5116398" y="6043851"/>
                </a:cubicBezTo>
                <a:cubicBezTo>
                  <a:pt x="5101759" y="6050125"/>
                  <a:pt x="5065380" y="6081617"/>
                  <a:pt x="5076642" y="6070355"/>
                </a:cubicBezTo>
                <a:cubicBezTo>
                  <a:pt x="5092259" y="6054737"/>
                  <a:pt x="5112682" y="6044738"/>
                  <a:pt x="5129650" y="6030598"/>
                </a:cubicBezTo>
                <a:cubicBezTo>
                  <a:pt x="5139248" y="6022599"/>
                  <a:pt x="5146399" y="6011899"/>
                  <a:pt x="5156155" y="6004094"/>
                </a:cubicBezTo>
                <a:cubicBezTo>
                  <a:pt x="5168592" y="5994145"/>
                  <a:pt x="5211741" y="5979349"/>
                  <a:pt x="5195911" y="5977590"/>
                </a:cubicBezTo>
                <a:cubicBezTo>
                  <a:pt x="5169477" y="5974653"/>
                  <a:pt x="5142973" y="5976862"/>
                  <a:pt x="5116451" y="5980357"/>
                </a:cubicBezTo>
                <a:lnTo>
                  <a:pt x="5046764" y="5989540"/>
                </a:lnTo>
                <a:lnTo>
                  <a:pt x="5044645" y="5991618"/>
                </a:lnTo>
                <a:cubicBezTo>
                  <a:pt x="5027483" y="6008183"/>
                  <a:pt x="5032746" y="6003455"/>
                  <a:pt x="5005072" y="6044967"/>
                </a:cubicBezTo>
                <a:cubicBezTo>
                  <a:pt x="4974782" y="6135840"/>
                  <a:pt x="4991188" y="6051279"/>
                  <a:pt x="5031576" y="6071472"/>
                </a:cubicBezTo>
                <a:cubicBezTo>
                  <a:pt x="5044070" y="6077719"/>
                  <a:pt x="5040411" y="6097976"/>
                  <a:pt x="5044829" y="6111228"/>
                </a:cubicBezTo>
                <a:cubicBezTo>
                  <a:pt x="5031577" y="6128898"/>
                  <a:pt x="5017324" y="6145859"/>
                  <a:pt x="5005072" y="6164237"/>
                </a:cubicBezTo>
                <a:cubicBezTo>
                  <a:pt x="4984966" y="6194396"/>
                  <a:pt x="4953968" y="6248140"/>
                  <a:pt x="4938811" y="6283506"/>
                </a:cubicBezTo>
                <a:cubicBezTo>
                  <a:pt x="4933308" y="6296346"/>
                  <a:pt x="4931806" y="6310769"/>
                  <a:pt x="4925559" y="6323263"/>
                </a:cubicBezTo>
                <a:cubicBezTo>
                  <a:pt x="4918436" y="6337509"/>
                  <a:pt x="4891932" y="6348774"/>
                  <a:pt x="4899055" y="6363019"/>
                </a:cubicBezTo>
                <a:lnTo>
                  <a:pt x="4899187" y="6363008"/>
                </a:lnTo>
                <a:lnTo>
                  <a:pt x="4893136" y="6369116"/>
                </a:lnTo>
                <a:cubicBezTo>
                  <a:pt x="4863944" y="6398938"/>
                  <a:pt x="4931073" y="6332578"/>
                  <a:pt x="4832794" y="6402776"/>
                </a:cubicBezTo>
                <a:cubicBezTo>
                  <a:pt x="4817543" y="6413669"/>
                  <a:pt x="4806289" y="6429280"/>
                  <a:pt x="4793037" y="6442532"/>
                </a:cubicBezTo>
                <a:cubicBezTo>
                  <a:pt x="4797454" y="6429280"/>
                  <a:pt x="4819259" y="6407964"/>
                  <a:pt x="4806289" y="6402776"/>
                </a:cubicBezTo>
                <a:cubicBezTo>
                  <a:pt x="4781341" y="6392797"/>
                  <a:pt x="4726776" y="6416028"/>
                  <a:pt x="4726776" y="6416028"/>
                </a:cubicBezTo>
                <a:cubicBezTo>
                  <a:pt x="4713524" y="6411611"/>
                  <a:pt x="4700989" y="6402776"/>
                  <a:pt x="4687020" y="6402776"/>
                </a:cubicBezTo>
                <a:cubicBezTo>
                  <a:pt x="4673051" y="6402776"/>
                  <a:pt x="4659757" y="6409781"/>
                  <a:pt x="4647263" y="6416028"/>
                </a:cubicBezTo>
                <a:cubicBezTo>
                  <a:pt x="4610364" y="6434477"/>
                  <a:pt x="4574535" y="6475504"/>
                  <a:pt x="4647263" y="6402776"/>
                </a:cubicBezTo>
                <a:cubicBezTo>
                  <a:pt x="4554252" y="6379523"/>
                  <a:pt x="4631352" y="6384228"/>
                  <a:pt x="4541246" y="6429280"/>
                </a:cubicBezTo>
                <a:cubicBezTo>
                  <a:pt x="4524955" y="6437425"/>
                  <a:pt x="4505750" y="6437528"/>
                  <a:pt x="4488237" y="6442532"/>
                </a:cubicBezTo>
                <a:cubicBezTo>
                  <a:pt x="4474806" y="6446370"/>
                  <a:pt x="4461733" y="6451367"/>
                  <a:pt x="4448481" y="6455785"/>
                </a:cubicBezTo>
                <a:lnTo>
                  <a:pt x="4474985" y="6429280"/>
                </a:lnTo>
                <a:cubicBezTo>
                  <a:pt x="4457315" y="6424863"/>
                  <a:pt x="4440099" y="6414216"/>
                  <a:pt x="4421976" y="6416028"/>
                </a:cubicBezTo>
                <a:cubicBezTo>
                  <a:pt x="4394177" y="6418808"/>
                  <a:pt x="4342463" y="6442532"/>
                  <a:pt x="4342463" y="6442532"/>
                </a:cubicBezTo>
                <a:cubicBezTo>
                  <a:pt x="4364550" y="6420445"/>
                  <a:pt x="4379092" y="6386150"/>
                  <a:pt x="4408724" y="6376272"/>
                </a:cubicBezTo>
                <a:cubicBezTo>
                  <a:pt x="4421976" y="6371854"/>
                  <a:pt x="4462033" y="6359631"/>
                  <a:pt x="4448481" y="6363019"/>
                </a:cubicBezTo>
                <a:cubicBezTo>
                  <a:pt x="4397224" y="6375833"/>
                  <a:pt x="4362771" y="6386968"/>
                  <a:pt x="4321129" y="6400941"/>
                </a:cubicBezTo>
                <a:lnTo>
                  <a:pt x="4315808" y="6402728"/>
                </a:lnTo>
                <a:lnTo>
                  <a:pt x="4289658" y="6394494"/>
                </a:lnTo>
                <a:cubicBezTo>
                  <a:pt x="4280891" y="6391733"/>
                  <a:pt x="4272057" y="6389524"/>
                  <a:pt x="4262950" y="6389524"/>
                </a:cubicBezTo>
                <a:cubicBezTo>
                  <a:pt x="4248981" y="6389524"/>
                  <a:pt x="4236625" y="6398939"/>
                  <a:pt x="4223194" y="6402776"/>
                </a:cubicBezTo>
                <a:cubicBezTo>
                  <a:pt x="4106714" y="6436056"/>
                  <a:pt x="4225750" y="6397506"/>
                  <a:pt x="4130429" y="6429280"/>
                </a:cubicBezTo>
                <a:lnTo>
                  <a:pt x="4196689" y="6363019"/>
                </a:lnTo>
                <a:cubicBezTo>
                  <a:pt x="4236216" y="6323492"/>
                  <a:pt x="4240684" y="6328830"/>
                  <a:pt x="4156933" y="6349767"/>
                </a:cubicBezTo>
                <a:cubicBezTo>
                  <a:pt x="4143381" y="6353155"/>
                  <a:pt x="4130428" y="6358602"/>
                  <a:pt x="4117176" y="6363019"/>
                </a:cubicBezTo>
                <a:cubicBezTo>
                  <a:pt x="4121594" y="6345350"/>
                  <a:pt x="4137193" y="6326922"/>
                  <a:pt x="4130429" y="6310011"/>
                </a:cubicBezTo>
                <a:cubicBezTo>
                  <a:pt x="4114080" y="6269138"/>
                  <a:pt x="4043559" y="6320736"/>
                  <a:pt x="4037663" y="6323263"/>
                </a:cubicBezTo>
                <a:cubicBezTo>
                  <a:pt x="3960849" y="6356184"/>
                  <a:pt x="4011309" y="6327580"/>
                  <a:pt x="4037663" y="6310011"/>
                </a:cubicBezTo>
                <a:cubicBezTo>
                  <a:pt x="3992592" y="6294986"/>
                  <a:pt x="3995860" y="6288170"/>
                  <a:pt x="3944898" y="6310011"/>
                </a:cubicBezTo>
                <a:cubicBezTo>
                  <a:pt x="3930259" y="6316285"/>
                  <a:pt x="3893880" y="6347777"/>
                  <a:pt x="3905142" y="6336515"/>
                </a:cubicBezTo>
                <a:cubicBezTo>
                  <a:pt x="3920759" y="6320897"/>
                  <a:pt x="3941182" y="6310898"/>
                  <a:pt x="3958150" y="6296758"/>
                </a:cubicBezTo>
                <a:cubicBezTo>
                  <a:pt x="3967748" y="6288759"/>
                  <a:pt x="3974899" y="6278059"/>
                  <a:pt x="3984655" y="6270254"/>
                </a:cubicBezTo>
                <a:cubicBezTo>
                  <a:pt x="3997092" y="6260305"/>
                  <a:pt x="4040241" y="6245509"/>
                  <a:pt x="4024411" y="6243750"/>
                </a:cubicBezTo>
                <a:cubicBezTo>
                  <a:pt x="3971544" y="6237876"/>
                  <a:pt x="3918394" y="6252585"/>
                  <a:pt x="3865385" y="6257002"/>
                </a:cubicBezTo>
                <a:cubicBezTo>
                  <a:pt x="3847715" y="6261419"/>
                  <a:pt x="3812376" y="6288467"/>
                  <a:pt x="3812376" y="6270254"/>
                </a:cubicBezTo>
                <a:lnTo>
                  <a:pt x="3865385" y="6217245"/>
                </a:lnTo>
                <a:cubicBezTo>
                  <a:pt x="3843298" y="6208410"/>
                  <a:pt x="3822384" y="6195725"/>
                  <a:pt x="3799124" y="6190741"/>
                </a:cubicBezTo>
                <a:cubicBezTo>
                  <a:pt x="3760011" y="6182360"/>
                  <a:pt x="3715633" y="6195378"/>
                  <a:pt x="3679855" y="6177489"/>
                </a:cubicBezTo>
                <a:cubicBezTo>
                  <a:pt x="3665609" y="6170366"/>
                  <a:pt x="3707376" y="6161181"/>
                  <a:pt x="3719611" y="6150985"/>
                </a:cubicBezTo>
                <a:cubicBezTo>
                  <a:pt x="3734009" y="6138987"/>
                  <a:pt x="3744211" y="6122251"/>
                  <a:pt x="3759368" y="6111228"/>
                </a:cubicBezTo>
                <a:cubicBezTo>
                  <a:pt x="3793071" y="6086717"/>
                  <a:pt x="3829893" y="6066808"/>
                  <a:pt x="3865385" y="6044967"/>
                </a:cubicBezTo>
                <a:cubicBezTo>
                  <a:pt x="3876354" y="6038218"/>
                  <a:pt x="3888366" y="6032832"/>
                  <a:pt x="3899912" y="6026857"/>
                </a:cubicBezTo>
                <a:lnTo>
                  <a:pt x="3915549" y="6016191"/>
                </a:lnTo>
                <a:lnTo>
                  <a:pt x="3921578" y="6013936"/>
                </a:lnTo>
                <a:lnTo>
                  <a:pt x="3919623" y="6013412"/>
                </a:lnTo>
                <a:lnTo>
                  <a:pt x="3915549" y="6016191"/>
                </a:lnTo>
                <a:lnTo>
                  <a:pt x="3901003" y="6021633"/>
                </a:lnTo>
                <a:lnTo>
                  <a:pt x="3881870" y="6020392"/>
                </a:lnTo>
                <a:cubicBezTo>
                  <a:pt x="3881803" y="6020467"/>
                  <a:pt x="3881735" y="6020541"/>
                  <a:pt x="3881668" y="6020616"/>
                </a:cubicBezTo>
                <a:cubicBezTo>
                  <a:pt x="3874772" y="6027029"/>
                  <a:pt x="3862696" y="6035770"/>
                  <a:pt x="3840169" y="6047033"/>
                </a:cubicBezTo>
                <a:cubicBezTo>
                  <a:pt x="3823878" y="6055178"/>
                  <a:pt x="3804673" y="6055281"/>
                  <a:pt x="3787160" y="6060285"/>
                </a:cubicBezTo>
                <a:cubicBezTo>
                  <a:pt x="3773729" y="6064123"/>
                  <a:pt x="3760656" y="6069120"/>
                  <a:pt x="3747404" y="6073538"/>
                </a:cubicBezTo>
                <a:lnTo>
                  <a:pt x="3773908" y="6047033"/>
                </a:lnTo>
                <a:cubicBezTo>
                  <a:pt x="3756238" y="6042616"/>
                  <a:pt x="3739022" y="6031969"/>
                  <a:pt x="3720899" y="6033781"/>
                </a:cubicBezTo>
                <a:cubicBezTo>
                  <a:pt x="3693100" y="6036561"/>
                  <a:pt x="3641386" y="6060285"/>
                  <a:pt x="3641386" y="6060285"/>
                </a:cubicBezTo>
                <a:cubicBezTo>
                  <a:pt x="3663473" y="6038198"/>
                  <a:pt x="3678015" y="6003903"/>
                  <a:pt x="3707647" y="5994025"/>
                </a:cubicBezTo>
                <a:cubicBezTo>
                  <a:pt x="3720899" y="5989607"/>
                  <a:pt x="3760956" y="5977384"/>
                  <a:pt x="3747404" y="5980772"/>
                </a:cubicBezTo>
                <a:cubicBezTo>
                  <a:pt x="3696147" y="5993586"/>
                  <a:pt x="3661694" y="6004721"/>
                  <a:pt x="3620052" y="6018694"/>
                </a:cubicBezTo>
                <a:lnTo>
                  <a:pt x="3614730" y="6020481"/>
                </a:lnTo>
                <a:lnTo>
                  <a:pt x="3588581" y="6012247"/>
                </a:lnTo>
                <a:cubicBezTo>
                  <a:pt x="3579814" y="6009486"/>
                  <a:pt x="3570979" y="6007277"/>
                  <a:pt x="3561873" y="6007277"/>
                </a:cubicBezTo>
                <a:cubicBezTo>
                  <a:pt x="3547904" y="6007277"/>
                  <a:pt x="3535548" y="6016692"/>
                  <a:pt x="3522117" y="6020529"/>
                </a:cubicBezTo>
                <a:cubicBezTo>
                  <a:pt x="3405637" y="6053809"/>
                  <a:pt x="3524673" y="6015259"/>
                  <a:pt x="3429352" y="6047033"/>
                </a:cubicBezTo>
                <a:lnTo>
                  <a:pt x="3495612" y="5980772"/>
                </a:lnTo>
                <a:cubicBezTo>
                  <a:pt x="3535139" y="5941245"/>
                  <a:pt x="3539607" y="5946583"/>
                  <a:pt x="3455856" y="5967520"/>
                </a:cubicBezTo>
                <a:cubicBezTo>
                  <a:pt x="3442304" y="5970908"/>
                  <a:pt x="3429351" y="5976355"/>
                  <a:pt x="3416099" y="5980772"/>
                </a:cubicBezTo>
                <a:cubicBezTo>
                  <a:pt x="3420517" y="5963103"/>
                  <a:pt x="3436116" y="5944675"/>
                  <a:pt x="3429352" y="5927764"/>
                </a:cubicBezTo>
                <a:cubicBezTo>
                  <a:pt x="3413003" y="5886891"/>
                  <a:pt x="3342482" y="5938489"/>
                  <a:pt x="3336586" y="5941016"/>
                </a:cubicBezTo>
                <a:cubicBezTo>
                  <a:pt x="3259772" y="5973937"/>
                  <a:pt x="3310232" y="5945333"/>
                  <a:pt x="3336586" y="5927764"/>
                </a:cubicBezTo>
                <a:cubicBezTo>
                  <a:pt x="3291515" y="5912739"/>
                  <a:pt x="3294783" y="5905923"/>
                  <a:pt x="3243821" y="5927764"/>
                </a:cubicBezTo>
                <a:cubicBezTo>
                  <a:pt x="3229182" y="5934038"/>
                  <a:pt x="3192803" y="5965530"/>
                  <a:pt x="3204065" y="5954268"/>
                </a:cubicBezTo>
                <a:cubicBezTo>
                  <a:pt x="3219682" y="5938650"/>
                  <a:pt x="3240105" y="5928651"/>
                  <a:pt x="3257073" y="5914511"/>
                </a:cubicBezTo>
                <a:cubicBezTo>
                  <a:pt x="3266671" y="5906512"/>
                  <a:pt x="3338354" y="5818118"/>
                  <a:pt x="3283578" y="5888007"/>
                </a:cubicBezTo>
                <a:cubicBezTo>
                  <a:pt x="3228802" y="5957896"/>
                  <a:pt x="2944247" y="6335604"/>
                  <a:pt x="2928417" y="6333845"/>
                </a:cubicBezTo>
                <a:cubicBezTo>
                  <a:pt x="2875550" y="6327971"/>
                  <a:pt x="3217317" y="5870338"/>
                  <a:pt x="3164308" y="5874755"/>
                </a:cubicBezTo>
                <a:cubicBezTo>
                  <a:pt x="3146638" y="5879172"/>
                  <a:pt x="3111299" y="5906220"/>
                  <a:pt x="3111299" y="5888007"/>
                </a:cubicBezTo>
                <a:lnTo>
                  <a:pt x="3164308" y="5834998"/>
                </a:lnTo>
                <a:cubicBezTo>
                  <a:pt x="3142221" y="5826163"/>
                  <a:pt x="3121307" y="5813478"/>
                  <a:pt x="3098047" y="5808494"/>
                </a:cubicBezTo>
                <a:cubicBezTo>
                  <a:pt x="3058934" y="5800113"/>
                  <a:pt x="3014556" y="5813131"/>
                  <a:pt x="2978778" y="5795242"/>
                </a:cubicBezTo>
                <a:cubicBezTo>
                  <a:pt x="2964532" y="5788119"/>
                  <a:pt x="3006299" y="5778934"/>
                  <a:pt x="3018534" y="5768738"/>
                </a:cubicBezTo>
                <a:cubicBezTo>
                  <a:pt x="3032932" y="5756740"/>
                  <a:pt x="3043134" y="5740004"/>
                  <a:pt x="3058291" y="5728981"/>
                </a:cubicBezTo>
                <a:cubicBezTo>
                  <a:pt x="3091994" y="5704470"/>
                  <a:pt x="3128816" y="5684561"/>
                  <a:pt x="3164308" y="5662720"/>
                </a:cubicBezTo>
                <a:lnTo>
                  <a:pt x="3179394" y="5654807"/>
                </a:lnTo>
                <a:lnTo>
                  <a:pt x="3164781" y="5652188"/>
                </a:lnTo>
                <a:lnTo>
                  <a:pt x="3151595" y="5644134"/>
                </a:lnTo>
                <a:lnTo>
                  <a:pt x="3169994" y="5641144"/>
                </a:lnTo>
                <a:lnTo>
                  <a:pt x="3197209" y="5645463"/>
                </a:lnTo>
                <a:lnTo>
                  <a:pt x="3198835" y="5644610"/>
                </a:lnTo>
                <a:lnTo>
                  <a:pt x="3209502" y="5637334"/>
                </a:lnTo>
                <a:lnTo>
                  <a:pt x="3223510" y="5634332"/>
                </a:lnTo>
                <a:cubicBezTo>
                  <a:pt x="3230939" y="5631674"/>
                  <a:pt x="3237822" y="5627963"/>
                  <a:pt x="3243821" y="5622964"/>
                </a:cubicBezTo>
                <a:lnTo>
                  <a:pt x="3242643" y="5613790"/>
                </a:lnTo>
                <a:lnTo>
                  <a:pt x="3251679" y="5607535"/>
                </a:lnTo>
                <a:cubicBezTo>
                  <a:pt x="3258716" y="5602392"/>
                  <a:pt x="3263133" y="5597974"/>
                  <a:pt x="3257073" y="5596459"/>
                </a:cubicBezTo>
                <a:lnTo>
                  <a:pt x="3245059" y="5595666"/>
                </a:lnTo>
                <a:lnTo>
                  <a:pt x="3239159" y="5598678"/>
                </a:lnTo>
                <a:lnTo>
                  <a:pt x="3241922" y="5608175"/>
                </a:lnTo>
                <a:cubicBezTo>
                  <a:pt x="3242162" y="5610047"/>
                  <a:pt x="3242403" y="5611918"/>
                  <a:pt x="3242643" y="5613790"/>
                </a:cubicBezTo>
                <a:lnTo>
                  <a:pt x="3240142" y="5615522"/>
                </a:lnTo>
                <a:cubicBezTo>
                  <a:pt x="3236296" y="5618184"/>
                  <a:pt x="3232778" y="5620755"/>
                  <a:pt x="3230569" y="5622964"/>
                </a:cubicBezTo>
                <a:lnTo>
                  <a:pt x="3209502" y="5637334"/>
                </a:lnTo>
                <a:lnTo>
                  <a:pt x="3199926" y="5639386"/>
                </a:lnTo>
                <a:lnTo>
                  <a:pt x="3157059" y="5636606"/>
                </a:lnTo>
                <a:lnTo>
                  <a:pt x="3151481" y="5644065"/>
                </a:lnTo>
                <a:lnTo>
                  <a:pt x="3151595" y="5644134"/>
                </a:lnTo>
                <a:lnTo>
                  <a:pt x="3143108" y="5645514"/>
                </a:lnTo>
                <a:cubicBezTo>
                  <a:pt x="3101959" y="5652460"/>
                  <a:pt x="3195280" y="5638282"/>
                  <a:pt x="3074510" y="5637241"/>
                </a:cubicBezTo>
                <a:cubicBezTo>
                  <a:pt x="3055769" y="5637079"/>
                  <a:pt x="3037486" y="5643083"/>
                  <a:pt x="3018974" y="5646005"/>
                </a:cubicBezTo>
                <a:cubicBezTo>
                  <a:pt x="3030341" y="5637886"/>
                  <a:pt x="3060513" y="5633475"/>
                  <a:pt x="3053076" y="5621650"/>
                </a:cubicBezTo>
                <a:cubicBezTo>
                  <a:pt x="3042346" y="5604591"/>
                  <a:pt x="3007157" y="5592840"/>
                  <a:pt x="2990233" y="5588030"/>
                </a:cubicBezTo>
                <a:lnTo>
                  <a:pt x="2983597" y="5586284"/>
                </a:lnTo>
                <a:lnTo>
                  <a:pt x="2989900" y="5593704"/>
                </a:lnTo>
                <a:cubicBezTo>
                  <a:pt x="2997890" y="5601707"/>
                  <a:pt x="3006236" y="5609430"/>
                  <a:pt x="3013868" y="5617711"/>
                </a:cubicBezTo>
                <a:cubicBezTo>
                  <a:pt x="2992757" y="5624206"/>
                  <a:pt x="2971423" y="5630012"/>
                  <a:pt x="2950536" y="5637194"/>
                </a:cubicBezTo>
                <a:cubicBezTo>
                  <a:pt x="2920413" y="5647553"/>
                  <a:pt x="2892360" y="5665349"/>
                  <a:pt x="2860896" y="5670315"/>
                </a:cubicBezTo>
                <a:cubicBezTo>
                  <a:pt x="2789627" y="5681563"/>
                  <a:pt x="2822939" y="5672584"/>
                  <a:pt x="2760540" y="5695641"/>
                </a:cubicBezTo>
                <a:cubicBezTo>
                  <a:pt x="2682591" y="5751312"/>
                  <a:pt x="2745599" y="5692578"/>
                  <a:pt x="2766382" y="5732665"/>
                </a:cubicBezTo>
                <a:cubicBezTo>
                  <a:pt x="2772812" y="5745067"/>
                  <a:pt x="2757937" y="5759296"/>
                  <a:pt x="2753715" y="5772612"/>
                </a:cubicBezTo>
                <a:cubicBezTo>
                  <a:pt x="2732604" y="5779106"/>
                  <a:pt x="2711101" y="5784439"/>
                  <a:pt x="2690382" y="5792094"/>
                </a:cubicBezTo>
                <a:cubicBezTo>
                  <a:pt x="2656383" y="5804657"/>
                  <a:pt x="2599701" y="5829885"/>
                  <a:pt x="2566640" y="5849570"/>
                </a:cubicBezTo>
                <a:cubicBezTo>
                  <a:pt x="2554637" y="5856717"/>
                  <a:pt x="2544939" y="5867497"/>
                  <a:pt x="2532537" y="5873926"/>
                </a:cubicBezTo>
                <a:cubicBezTo>
                  <a:pt x="2518397" y="5881257"/>
                  <a:pt x="2490337" y="5874777"/>
                  <a:pt x="2487718" y="5890487"/>
                </a:cubicBezTo>
                <a:lnTo>
                  <a:pt x="2487831" y="5890555"/>
                </a:lnTo>
                <a:lnTo>
                  <a:pt x="2479345" y="5891936"/>
                </a:lnTo>
                <a:cubicBezTo>
                  <a:pt x="2438196" y="5898881"/>
                  <a:pt x="2531517" y="5884703"/>
                  <a:pt x="2410747" y="5883662"/>
                </a:cubicBezTo>
                <a:cubicBezTo>
                  <a:pt x="2392006" y="5883500"/>
                  <a:pt x="2373722" y="5889505"/>
                  <a:pt x="2355210" y="5892427"/>
                </a:cubicBezTo>
                <a:cubicBezTo>
                  <a:pt x="2366577" y="5884308"/>
                  <a:pt x="2396750" y="5879896"/>
                  <a:pt x="2389313" y="5868071"/>
                </a:cubicBezTo>
                <a:cubicBezTo>
                  <a:pt x="2375007" y="5845326"/>
                  <a:pt x="2317216" y="5832016"/>
                  <a:pt x="2317216" y="5832016"/>
                </a:cubicBezTo>
                <a:cubicBezTo>
                  <a:pt x="2309097" y="5820649"/>
                  <a:pt x="2304157" y="5806131"/>
                  <a:pt x="2292860" y="5797914"/>
                </a:cubicBezTo>
                <a:cubicBezTo>
                  <a:pt x="2281563" y="5789697"/>
                  <a:pt x="2266692" y="5787542"/>
                  <a:pt x="2252914" y="5785245"/>
                </a:cubicBezTo>
                <a:cubicBezTo>
                  <a:pt x="2212221" y="5778460"/>
                  <a:pt x="2159113" y="5790563"/>
                  <a:pt x="2260709" y="5774528"/>
                </a:cubicBezTo>
                <a:cubicBezTo>
                  <a:pt x="2199169" y="5701012"/>
                  <a:pt x="2258752" y="5750169"/>
                  <a:pt x="2159382" y="5733600"/>
                </a:cubicBezTo>
                <a:cubicBezTo>
                  <a:pt x="2141417" y="5730604"/>
                  <a:pt x="2125825" y="5719391"/>
                  <a:pt x="2108719" y="5713136"/>
                </a:cubicBezTo>
                <a:cubicBezTo>
                  <a:pt x="2095600" y="5708339"/>
                  <a:pt x="2082089" y="5704691"/>
                  <a:pt x="2068773" y="5700468"/>
                </a:cubicBezTo>
                <a:lnTo>
                  <a:pt x="2105797" y="5694624"/>
                </a:lnTo>
                <a:cubicBezTo>
                  <a:pt x="2094106" y="5680658"/>
                  <a:pt x="2086446" y="5661921"/>
                  <a:pt x="2070724" y="5652726"/>
                </a:cubicBezTo>
                <a:cubicBezTo>
                  <a:pt x="2046608" y="5638622"/>
                  <a:pt x="1990832" y="5627388"/>
                  <a:pt x="1990832" y="5627388"/>
                </a:cubicBezTo>
                <a:cubicBezTo>
                  <a:pt x="2021686" y="5622519"/>
                  <a:pt x="2053619" y="5603338"/>
                  <a:pt x="2083393" y="5612780"/>
                </a:cubicBezTo>
                <a:cubicBezTo>
                  <a:pt x="2096709" y="5617002"/>
                  <a:pt x="2136292" y="5630680"/>
                  <a:pt x="2123340" y="5625448"/>
                </a:cubicBezTo>
                <a:cubicBezTo>
                  <a:pt x="2074351" y="5605661"/>
                  <a:pt x="2039939" y="5594399"/>
                  <a:pt x="1998044" y="5581204"/>
                </a:cubicBezTo>
                <a:lnTo>
                  <a:pt x="1992690" y="5579519"/>
                </a:lnTo>
                <a:lnTo>
                  <a:pt x="1976386" y="5557479"/>
                </a:lnTo>
                <a:cubicBezTo>
                  <a:pt x="1970920" y="5550089"/>
                  <a:pt x="1965075" y="5543106"/>
                  <a:pt x="1957711" y="5537749"/>
                </a:cubicBezTo>
                <a:cubicBezTo>
                  <a:pt x="1946414" y="5529532"/>
                  <a:pt x="1930883" y="5529878"/>
                  <a:pt x="1917765" y="5525081"/>
                </a:cubicBezTo>
                <a:cubicBezTo>
                  <a:pt x="1803991" y="5483478"/>
                  <a:pt x="1922932" y="5522322"/>
                  <a:pt x="1827156" y="5491948"/>
                </a:cubicBezTo>
                <a:lnTo>
                  <a:pt x="1919716" y="5477338"/>
                </a:lnTo>
                <a:cubicBezTo>
                  <a:pt x="1974932" y="5468624"/>
                  <a:pt x="1975406" y="5475569"/>
                  <a:pt x="1895361" y="5443236"/>
                </a:cubicBezTo>
                <a:cubicBezTo>
                  <a:pt x="1882408" y="5438004"/>
                  <a:pt x="1868730" y="5434790"/>
                  <a:pt x="1855414" y="5430567"/>
                </a:cubicBezTo>
                <a:cubicBezTo>
                  <a:pt x="1869381" y="5418877"/>
                  <a:pt x="1892835" y="5413150"/>
                  <a:pt x="1897313" y="5395495"/>
                </a:cubicBezTo>
                <a:cubicBezTo>
                  <a:pt x="1908134" y="5352824"/>
                  <a:pt x="1820752" y="5353069"/>
                  <a:pt x="1814498" y="5351645"/>
                </a:cubicBezTo>
                <a:cubicBezTo>
                  <a:pt x="1733013" y="5333084"/>
                  <a:pt x="1790646" y="5339634"/>
                  <a:pt x="1822293" y="5340928"/>
                </a:cubicBezTo>
                <a:cubicBezTo>
                  <a:pt x="1794682" y="5302265"/>
                  <a:pt x="1801334" y="5298675"/>
                  <a:pt x="1747274" y="5286361"/>
                </a:cubicBezTo>
                <a:cubicBezTo>
                  <a:pt x="1731745" y="5282824"/>
                  <a:pt x="1683801" y="5286892"/>
                  <a:pt x="1699533" y="5284410"/>
                </a:cubicBezTo>
                <a:cubicBezTo>
                  <a:pt x="1721349" y="5280965"/>
                  <a:pt x="1743747" y="5284893"/>
                  <a:pt x="1765787" y="5283439"/>
                </a:cubicBezTo>
                <a:cubicBezTo>
                  <a:pt x="1778254" y="5282616"/>
                  <a:pt x="1790331" y="5278169"/>
                  <a:pt x="1802811" y="5277596"/>
                </a:cubicBezTo>
                <a:cubicBezTo>
                  <a:pt x="1818721" y="5276866"/>
                  <a:pt x="1862319" y="5290282"/>
                  <a:pt x="1850552" y="5279547"/>
                </a:cubicBezTo>
                <a:cubicBezTo>
                  <a:pt x="1830903" y="5261624"/>
                  <a:pt x="1808170" y="5247819"/>
                  <a:pt x="1784666" y="5235045"/>
                </a:cubicBezTo>
                <a:lnTo>
                  <a:pt x="1722908" y="5201480"/>
                </a:lnTo>
                <a:lnTo>
                  <a:pt x="1719972" y="5201913"/>
                </a:lnTo>
                <a:cubicBezTo>
                  <a:pt x="1696349" y="5205215"/>
                  <a:pt x="1703387" y="5204487"/>
                  <a:pt x="1656588" y="5221779"/>
                </a:cubicBezTo>
                <a:cubicBezTo>
                  <a:pt x="1578639" y="5277451"/>
                  <a:pt x="1641648" y="5218716"/>
                  <a:pt x="1662431" y="5258804"/>
                </a:cubicBezTo>
                <a:cubicBezTo>
                  <a:pt x="1668860" y="5271205"/>
                  <a:pt x="1653986" y="5285435"/>
                  <a:pt x="1649764" y="5298750"/>
                </a:cubicBezTo>
                <a:cubicBezTo>
                  <a:pt x="1628653" y="5305245"/>
                  <a:pt x="1607150" y="5310577"/>
                  <a:pt x="1586431" y="5318232"/>
                </a:cubicBezTo>
                <a:cubicBezTo>
                  <a:pt x="1552431" y="5330795"/>
                  <a:pt x="1568364" y="5288199"/>
                  <a:pt x="1462689" y="5375709"/>
                </a:cubicBezTo>
                <a:cubicBezTo>
                  <a:pt x="1357014" y="5463220"/>
                  <a:pt x="964781" y="5836866"/>
                  <a:pt x="952380" y="5843295"/>
                </a:cubicBezTo>
                <a:cubicBezTo>
                  <a:pt x="938240" y="5850626"/>
                  <a:pt x="1386386" y="5400916"/>
                  <a:pt x="1383767" y="5416625"/>
                </a:cubicBezTo>
                <a:lnTo>
                  <a:pt x="1383880" y="5416694"/>
                </a:lnTo>
                <a:lnTo>
                  <a:pt x="1375394" y="5418074"/>
                </a:lnTo>
                <a:cubicBezTo>
                  <a:pt x="1334244" y="5425020"/>
                  <a:pt x="1427566" y="5410842"/>
                  <a:pt x="1306796" y="5409801"/>
                </a:cubicBezTo>
                <a:cubicBezTo>
                  <a:pt x="1288055" y="5409639"/>
                  <a:pt x="1269771" y="5415643"/>
                  <a:pt x="1251259" y="5418565"/>
                </a:cubicBezTo>
                <a:cubicBezTo>
                  <a:pt x="1262626" y="5410447"/>
                  <a:pt x="1292798" y="5406034"/>
                  <a:pt x="1285361" y="5394210"/>
                </a:cubicBezTo>
                <a:cubicBezTo>
                  <a:pt x="1271056" y="5371465"/>
                  <a:pt x="1213264" y="5358155"/>
                  <a:pt x="1213264" y="5358155"/>
                </a:cubicBezTo>
                <a:cubicBezTo>
                  <a:pt x="1205145" y="5346788"/>
                  <a:pt x="1200205" y="5332270"/>
                  <a:pt x="1188908" y="5324053"/>
                </a:cubicBezTo>
                <a:cubicBezTo>
                  <a:pt x="1177612" y="5315836"/>
                  <a:pt x="1162741" y="5313681"/>
                  <a:pt x="1148962" y="5311383"/>
                </a:cubicBezTo>
                <a:cubicBezTo>
                  <a:pt x="1108270" y="5304598"/>
                  <a:pt x="1055162" y="5316701"/>
                  <a:pt x="1156757" y="5300667"/>
                </a:cubicBezTo>
                <a:cubicBezTo>
                  <a:pt x="1095217" y="5227151"/>
                  <a:pt x="1154800" y="5276308"/>
                  <a:pt x="1055431" y="5259739"/>
                </a:cubicBezTo>
                <a:cubicBezTo>
                  <a:pt x="1037466" y="5256743"/>
                  <a:pt x="1021874" y="5245529"/>
                  <a:pt x="1004768" y="5239274"/>
                </a:cubicBezTo>
                <a:cubicBezTo>
                  <a:pt x="991649" y="5234478"/>
                  <a:pt x="978137" y="5230829"/>
                  <a:pt x="964821" y="5226607"/>
                </a:cubicBezTo>
                <a:lnTo>
                  <a:pt x="1001846" y="5220762"/>
                </a:lnTo>
                <a:cubicBezTo>
                  <a:pt x="990155" y="5206797"/>
                  <a:pt x="982495" y="5188059"/>
                  <a:pt x="966773" y="5178864"/>
                </a:cubicBezTo>
                <a:cubicBezTo>
                  <a:pt x="942657" y="5164760"/>
                  <a:pt x="886881" y="5153527"/>
                  <a:pt x="886881" y="5153527"/>
                </a:cubicBezTo>
                <a:cubicBezTo>
                  <a:pt x="917734" y="5148657"/>
                  <a:pt x="949668" y="5129477"/>
                  <a:pt x="979441" y="5138918"/>
                </a:cubicBezTo>
                <a:cubicBezTo>
                  <a:pt x="992757" y="5143141"/>
                  <a:pt x="1032341" y="5156819"/>
                  <a:pt x="1019388" y="5151587"/>
                </a:cubicBezTo>
                <a:cubicBezTo>
                  <a:pt x="970400" y="5131799"/>
                  <a:pt x="935987" y="5120538"/>
                  <a:pt x="894092" y="5107343"/>
                </a:cubicBezTo>
                <a:lnTo>
                  <a:pt x="888738" y="5105658"/>
                </a:lnTo>
                <a:lnTo>
                  <a:pt x="872434" y="5083617"/>
                </a:lnTo>
                <a:cubicBezTo>
                  <a:pt x="866969" y="5076227"/>
                  <a:pt x="861124" y="5069245"/>
                  <a:pt x="853759" y="5063888"/>
                </a:cubicBezTo>
                <a:cubicBezTo>
                  <a:pt x="842462" y="5055671"/>
                  <a:pt x="826932" y="5056017"/>
                  <a:pt x="813813" y="5051219"/>
                </a:cubicBezTo>
                <a:cubicBezTo>
                  <a:pt x="700040" y="5009616"/>
                  <a:pt x="818980" y="5048461"/>
                  <a:pt x="723204" y="5018086"/>
                </a:cubicBezTo>
                <a:lnTo>
                  <a:pt x="815765" y="5003477"/>
                </a:lnTo>
                <a:cubicBezTo>
                  <a:pt x="870981" y="4994762"/>
                  <a:pt x="871454" y="5001707"/>
                  <a:pt x="791409" y="4969374"/>
                </a:cubicBezTo>
                <a:cubicBezTo>
                  <a:pt x="778457" y="4964143"/>
                  <a:pt x="764778" y="4960929"/>
                  <a:pt x="751463" y="4956705"/>
                </a:cubicBezTo>
                <a:cubicBezTo>
                  <a:pt x="765429" y="4945015"/>
                  <a:pt x="788884" y="4939288"/>
                  <a:pt x="793361" y="4921634"/>
                </a:cubicBezTo>
                <a:cubicBezTo>
                  <a:pt x="804182" y="4878963"/>
                  <a:pt x="716801" y="4879208"/>
                  <a:pt x="710546" y="4877783"/>
                </a:cubicBezTo>
                <a:cubicBezTo>
                  <a:pt x="629062" y="4859222"/>
                  <a:pt x="686694" y="4865772"/>
                  <a:pt x="718342" y="4867066"/>
                </a:cubicBezTo>
                <a:cubicBezTo>
                  <a:pt x="690731" y="4828404"/>
                  <a:pt x="697383" y="4824814"/>
                  <a:pt x="643323" y="4812500"/>
                </a:cubicBezTo>
                <a:cubicBezTo>
                  <a:pt x="627794" y="4808962"/>
                  <a:pt x="579850" y="4813031"/>
                  <a:pt x="595582" y="4810548"/>
                </a:cubicBezTo>
                <a:cubicBezTo>
                  <a:pt x="617398" y="4807104"/>
                  <a:pt x="639796" y="4811031"/>
                  <a:pt x="661835" y="4809577"/>
                </a:cubicBezTo>
                <a:cubicBezTo>
                  <a:pt x="674302" y="4808754"/>
                  <a:pt x="686379" y="4804308"/>
                  <a:pt x="698860" y="4803734"/>
                </a:cubicBezTo>
                <a:cubicBezTo>
                  <a:pt x="714770" y="4803005"/>
                  <a:pt x="758368" y="4816420"/>
                  <a:pt x="746601" y="4805686"/>
                </a:cubicBezTo>
                <a:cubicBezTo>
                  <a:pt x="707302" y="4769838"/>
                  <a:pt x="655668" y="4750469"/>
                  <a:pt x="610202" y="4722860"/>
                </a:cubicBezTo>
                <a:cubicBezTo>
                  <a:pt x="593314" y="4716038"/>
                  <a:pt x="548825" y="4717125"/>
                  <a:pt x="559538" y="4702396"/>
                </a:cubicBezTo>
                <a:lnTo>
                  <a:pt x="633588" y="4690708"/>
                </a:lnTo>
                <a:cubicBezTo>
                  <a:pt x="620923" y="4670572"/>
                  <a:pt x="611471" y="4648011"/>
                  <a:pt x="595593" y="4630299"/>
                </a:cubicBezTo>
                <a:cubicBezTo>
                  <a:pt x="568892" y="4600514"/>
                  <a:pt x="525346" y="4584937"/>
                  <a:pt x="506935" y="4549425"/>
                </a:cubicBezTo>
                <a:cubicBezTo>
                  <a:pt x="499605" y="4535285"/>
                  <a:pt x="538785" y="4552425"/>
                  <a:pt x="554676" y="4551377"/>
                </a:cubicBezTo>
                <a:cubicBezTo>
                  <a:pt x="573377" y="4550143"/>
                  <a:pt x="591472" y="4542610"/>
                  <a:pt x="610214" y="4542611"/>
                </a:cubicBezTo>
                <a:cubicBezTo>
                  <a:pt x="651887" y="4542614"/>
                  <a:pt x="693376" y="4548173"/>
                  <a:pt x="734926" y="4551388"/>
                </a:cubicBezTo>
                <a:cubicBezTo>
                  <a:pt x="747766" y="4552382"/>
                  <a:pt x="760648" y="4555092"/>
                  <a:pt x="773501" y="4557052"/>
                </a:cubicBezTo>
                <a:lnTo>
                  <a:pt x="792420" y="4557624"/>
                </a:lnTo>
                <a:lnTo>
                  <a:pt x="798622" y="4559347"/>
                </a:lnTo>
                <a:lnTo>
                  <a:pt x="797349" y="4557774"/>
                </a:lnTo>
                <a:lnTo>
                  <a:pt x="792420" y="4557624"/>
                </a:lnTo>
                <a:lnTo>
                  <a:pt x="777456" y="4553469"/>
                </a:lnTo>
                <a:lnTo>
                  <a:pt x="762713" y="4541211"/>
                </a:lnTo>
                <a:lnTo>
                  <a:pt x="762418" y="4541273"/>
                </a:lnTo>
                <a:cubicBezTo>
                  <a:pt x="753069" y="4542403"/>
                  <a:pt x="738161" y="4542369"/>
                  <a:pt x="713319" y="4538226"/>
                </a:cubicBezTo>
                <a:cubicBezTo>
                  <a:pt x="695353" y="4535230"/>
                  <a:pt x="679761" y="4524017"/>
                  <a:pt x="662655" y="4517761"/>
                </a:cubicBezTo>
                <a:cubicBezTo>
                  <a:pt x="649536" y="4512965"/>
                  <a:pt x="636024" y="4509316"/>
                  <a:pt x="622709" y="4505094"/>
                </a:cubicBezTo>
                <a:lnTo>
                  <a:pt x="659733" y="4499250"/>
                </a:lnTo>
                <a:cubicBezTo>
                  <a:pt x="648042" y="4485284"/>
                  <a:pt x="640382" y="4466546"/>
                  <a:pt x="624660" y="4457352"/>
                </a:cubicBezTo>
                <a:cubicBezTo>
                  <a:pt x="600544" y="4443248"/>
                  <a:pt x="544768" y="4432014"/>
                  <a:pt x="544768" y="4432014"/>
                </a:cubicBezTo>
                <a:cubicBezTo>
                  <a:pt x="575621" y="4427144"/>
                  <a:pt x="607555" y="4407964"/>
                  <a:pt x="637329" y="4417406"/>
                </a:cubicBezTo>
                <a:cubicBezTo>
                  <a:pt x="650644" y="4421628"/>
                  <a:pt x="690228" y="4435306"/>
                  <a:pt x="677276" y="4430074"/>
                </a:cubicBezTo>
                <a:cubicBezTo>
                  <a:pt x="628287" y="4410286"/>
                  <a:pt x="593875" y="4399025"/>
                  <a:pt x="551980" y="4385830"/>
                </a:cubicBezTo>
                <a:lnTo>
                  <a:pt x="546625" y="4384145"/>
                </a:lnTo>
                <a:lnTo>
                  <a:pt x="530322" y="4362104"/>
                </a:lnTo>
                <a:cubicBezTo>
                  <a:pt x="524856" y="4354715"/>
                  <a:pt x="519010" y="4347731"/>
                  <a:pt x="511646" y="4342375"/>
                </a:cubicBezTo>
                <a:cubicBezTo>
                  <a:pt x="500350" y="4334158"/>
                  <a:pt x="484819" y="4334504"/>
                  <a:pt x="471701" y="4329707"/>
                </a:cubicBezTo>
                <a:cubicBezTo>
                  <a:pt x="357927" y="4288103"/>
                  <a:pt x="476868" y="4326948"/>
                  <a:pt x="381091" y="4296573"/>
                </a:cubicBezTo>
                <a:lnTo>
                  <a:pt x="473652" y="4281964"/>
                </a:lnTo>
                <a:cubicBezTo>
                  <a:pt x="528868" y="4273249"/>
                  <a:pt x="80328" y="4539155"/>
                  <a:pt x="283" y="4506822"/>
                </a:cubicBezTo>
                <a:cubicBezTo>
                  <a:pt x="-12670" y="4501590"/>
                  <a:pt x="422665" y="4239416"/>
                  <a:pt x="409350" y="4235192"/>
                </a:cubicBezTo>
                <a:cubicBezTo>
                  <a:pt x="423316" y="4223503"/>
                  <a:pt x="446771" y="4217776"/>
                  <a:pt x="451248" y="4200121"/>
                </a:cubicBezTo>
                <a:cubicBezTo>
                  <a:pt x="462069" y="4157450"/>
                  <a:pt x="374688" y="4157695"/>
                  <a:pt x="368434" y="4156270"/>
                </a:cubicBezTo>
                <a:cubicBezTo>
                  <a:pt x="286949" y="4137710"/>
                  <a:pt x="344582" y="4144260"/>
                  <a:pt x="376229" y="4145554"/>
                </a:cubicBezTo>
                <a:cubicBezTo>
                  <a:pt x="348618" y="4106891"/>
                  <a:pt x="355270" y="4103301"/>
                  <a:pt x="301210" y="4090987"/>
                </a:cubicBezTo>
                <a:cubicBezTo>
                  <a:pt x="285681" y="4087450"/>
                  <a:pt x="237737" y="4091518"/>
                  <a:pt x="253469" y="4089035"/>
                </a:cubicBezTo>
                <a:cubicBezTo>
                  <a:pt x="275285" y="4085591"/>
                  <a:pt x="297683" y="4089518"/>
                  <a:pt x="319723" y="4088065"/>
                </a:cubicBezTo>
                <a:cubicBezTo>
                  <a:pt x="332190" y="4087241"/>
                  <a:pt x="344266" y="4082795"/>
                  <a:pt x="356747" y="4082222"/>
                </a:cubicBezTo>
                <a:cubicBezTo>
                  <a:pt x="372657" y="4081492"/>
                  <a:pt x="416255" y="4094908"/>
                  <a:pt x="404488" y="4084173"/>
                </a:cubicBezTo>
                <a:cubicBezTo>
                  <a:pt x="365190" y="4048325"/>
                  <a:pt x="313555" y="4028956"/>
                  <a:pt x="268089" y="4001347"/>
                </a:cubicBezTo>
                <a:cubicBezTo>
                  <a:pt x="251201" y="3994525"/>
                  <a:pt x="206712" y="3995612"/>
                  <a:pt x="217426" y="3980883"/>
                </a:cubicBezTo>
                <a:lnTo>
                  <a:pt x="291475" y="3969196"/>
                </a:lnTo>
                <a:cubicBezTo>
                  <a:pt x="278810" y="3949059"/>
                  <a:pt x="269359" y="3926499"/>
                  <a:pt x="253480" y="3908786"/>
                </a:cubicBezTo>
                <a:cubicBezTo>
                  <a:pt x="226779" y="3879001"/>
                  <a:pt x="183234" y="3863424"/>
                  <a:pt x="164823" y="3827912"/>
                </a:cubicBezTo>
                <a:cubicBezTo>
                  <a:pt x="157492" y="3813772"/>
                  <a:pt x="196671" y="3830912"/>
                  <a:pt x="212564" y="3829864"/>
                </a:cubicBezTo>
                <a:cubicBezTo>
                  <a:pt x="231265" y="3828630"/>
                  <a:pt x="249360" y="3821097"/>
                  <a:pt x="268101" y="3821098"/>
                </a:cubicBezTo>
                <a:cubicBezTo>
                  <a:pt x="309774" y="3821101"/>
                  <a:pt x="351263" y="3826661"/>
                  <a:pt x="392813" y="3829875"/>
                </a:cubicBezTo>
                <a:cubicBezTo>
                  <a:pt x="405653" y="3830869"/>
                  <a:pt x="418535" y="3833579"/>
                  <a:pt x="431388" y="3835539"/>
                </a:cubicBezTo>
                <a:lnTo>
                  <a:pt x="444294" y="3835929"/>
                </a:lnTo>
                <a:lnTo>
                  <a:pt x="457388" y="3841742"/>
                </a:lnTo>
                <a:cubicBezTo>
                  <a:pt x="464960" y="3843962"/>
                  <a:pt x="472709" y="3845010"/>
                  <a:pt x="480501" y="3844496"/>
                </a:cubicBezTo>
                <a:lnTo>
                  <a:pt x="484944" y="3836384"/>
                </a:lnTo>
                <a:lnTo>
                  <a:pt x="495931" y="3836641"/>
                </a:lnTo>
                <a:cubicBezTo>
                  <a:pt x="504647" y="3836621"/>
                  <a:pt x="510818" y="3835646"/>
                  <a:pt x="506809" y="3830857"/>
                </a:cubicBezTo>
                <a:lnTo>
                  <a:pt x="492240" y="3818715"/>
                </a:lnTo>
                <a:lnTo>
                  <a:pt x="498135" y="3802352"/>
                </a:lnTo>
                <a:cubicBezTo>
                  <a:pt x="505364" y="3780846"/>
                  <a:pt x="512238" y="3758287"/>
                  <a:pt x="513634" y="3753886"/>
                </a:cubicBezTo>
                <a:cubicBezTo>
                  <a:pt x="527599" y="3742195"/>
                  <a:pt x="539882" y="3728132"/>
                  <a:pt x="555531" y="3718813"/>
                </a:cubicBezTo>
                <a:cubicBezTo>
                  <a:pt x="569216" y="3710665"/>
                  <a:pt x="597868" y="3686520"/>
                  <a:pt x="600351" y="3702252"/>
                </a:cubicBezTo>
                <a:cubicBezTo>
                  <a:pt x="604540" y="3728794"/>
                  <a:pt x="576315" y="3750318"/>
                  <a:pt x="564296" y="3774349"/>
                </a:cubicBezTo>
                <a:cubicBezTo>
                  <a:pt x="578263" y="3762659"/>
                  <a:pt x="595482" y="3754007"/>
                  <a:pt x="606195" y="3739278"/>
                </a:cubicBezTo>
                <a:cubicBezTo>
                  <a:pt x="614412" y="3727981"/>
                  <a:pt x="608901" y="3709123"/>
                  <a:pt x="618863" y="3699331"/>
                </a:cubicBezTo>
                <a:cubicBezTo>
                  <a:pt x="630221" y="3688166"/>
                  <a:pt x="648743" y="3688291"/>
                  <a:pt x="663683" y="3682771"/>
                </a:cubicBezTo>
                <a:cubicBezTo>
                  <a:pt x="685444" y="3660363"/>
                  <a:pt x="699193" y="3606104"/>
                  <a:pt x="728967" y="3615547"/>
                </a:cubicBezTo>
                <a:cubicBezTo>
                  <a:pt x="755598" y="3623992"/>
                  <a:pt x="712075" y="3668808"/>
                  <a:pt x="703630" y="3695439"/>
                </a:cubicBezTo>
                <a:lnTo>
                  <a:pt x="690960" y="3735385"/>
                </a:lnTo>
                <a:cubicBezTo>
                  <a:pt x="715320" y="3709405"/>
                  <a:pt x="733893" y="3676405"/>
                  <a:pt x="764040" y="3657445"/>
                </a:cubicBezTo>
                <a:cubicBezTo>
                  <a:pt x="775865" y="3650008"/>
                  <a:pt x="741639" y="3707412"/>
                  <a:pt x="751371" y="3697391"/>
                </a:cubicBezTo>
                <a:cubicBezTo>
                  <a:pt x="777575" y="3670409"/>
                  <a:pt x="801097" y="3641047"/>
                  <a:pt x="824211" y="3611313"/>
                </a:cubicBezTo>
                <a:lnTo>
                  <a:pt x="826120" y="3608918"/>
                </a:lnTo>
                <a:lnTo>
                  <a:pt x="762459" y="3567017"/>
                </a:lnTo>
                <a:lnTo>
                  <a:pt x="809479" y="3590658"/>
                </a:lnTo>
                <a:lnTo>
                  <a:pt x="831957" y="3601595"/>
                </a:lnTo>
                <a:lnTo>
                  <a:pt x="851004" y="3577700"/>
                </a:lnTo>
                <a:lnTo>
                  <a:pt x="782922" y="3516355"/>
                </a:lnTo>
                <a:cubicBezTo>
                  <a:pt x="765139" y="3496211"/>
                  <a:pt x="850600" y="3578912"/>
                  <a:pt x="855020" y="3552408"/>
                </a:cubicBezTo>
                <a:cubicBezTo>
                  <a:pt x="860157" y="3521598"/>
                  <a:pt x="810205" y="3508886"/>
                  <a:pt x="787796" y="3487125"/>
                </a:cubicBezTo>
                <a:cubicBezTo>
                  <a:pt x="781015" y="3444172"/>
                  <a:pt x="777968" y="3433315"/>
                  <a:pt x="786460" y="3440625"/>
                </a:cubicBezTo>
                <a:cubicBezTo>
                  <a:pt x="794951" y="3447935"/>
                  <a:pt x="814982" y="3473414"/>
                  <a:pt x="854359" y="3503135"/>
                </a:cubicBezTo>
                <a:lnTo>
                  <a:pt x="891030" y="3527485"/>
                </a:lnTo>
                <a:lnTo>
                  <a:pt x="894607" y="3522997"/>
                </a:lnTo>
                <a:lnTo>
                  <a:pt x="925146" y="3491551"/>
                </a:lnTo>
                <a:lnTo>
                  <a:pt x="915490" y="3479244"/>
                </a:lnTo>
                <a:cubicBezTo>
                  <a:pt x="903260" y="3464280"/>
                  <a:pt x="416587" y="2952096"/>
                  <a:pt x="410968" y="2945385"/>
                </a:cubicBezTo>
                <a:cubicBezTo>
                  <a:pt x="427856" y="2952207"/>
                  <a:pt x="919603" y="3455604"/>
                  <a:pt x="935894" y="3463751"/>
                </a:cubicBezTo>
                <a:lnTo>
                  <a:pt x="945855" y="3470226"/>
                </a:lnTo>
                <a:lnTo>
                  <a:pt x="959891" y="3455773"/>
                </a:lnTo>
                <a:lnTo>
                  <a:pt x="993009" y="3422404"/>
                </a:lnTo>
                <a:lnTo>
                  <a:pt x="996799" y="3418735"/>
                </a:lnTo>
                <a:lnTo>
                  <a:pt x="982665" y="3399449"/>
                </a:lnTo>
                <a:cubicBezTo>
                  <a:pt x="986570" y="3303965"/>
                  <a:pt x="988837" y="3398475"/>
                  <a:pt x="968056" y="3306887"/>
                </a:cubicBezTo>
                <a:cubicBezTo>
                  <a:pt x="967992" y="3306485"/>
                  <a:pt x="967929" y="3306083"/>
                  <a:pt x="967865" y="3305681"/>
                </a:cubicBezTo>
                <a:lnTo>
                  <a:pt x="974043" y="3304289"/>
                </a:lnTo>
                <a:cubicBezTo>
                  <a:pt x="982210" y="3302449"/>
                  <a:pt x="989679" y="3299689"/>
                  <a:pt x="994363" y="3293249"/>
                </a:cubicBezTo>
                <a:cubicBezTo>
                  <a:pt x="1017871" y="3260931"/>
                  <a:pt x="968654" y="3206777"/>
                  <a:pt x="1020672" y="3279610"/>
                </a:cubicBezTo>
                <a:cubicBezTo>
                  <a:pt x="1022620" y="3291952"/>
                  <a:pt x="1014030" y="3316125"/>
                  <a:pt x="1026515" y="3316635"/>
                </a:cubicBezTo>
                <a:cubicBezTo>
                  <a:pt x="1044713" y="3317379"/>
                  <a:pt x="1062100" y="3264477"/>
                  <a:pt x="1068413" y="3281562"/>
                </a:cubicBezTo>
                <a:cubicBezTo>
                  <a:pt x="1078096" y="3307768"/>
                  <a:pt x="1043075" y="3361454"/>
                  <a:pt x="1043075" y="3361454"/>
                </a:cubicBezTo>
                <a:cubicBezTo>
                  <a:pt x="1084135" y="3332130"/>
                  <a:pt x="1080598" y="3339174"/>
                  <a:pt x="1093116" y="3309551"/>
                </a:cubicBezTo>
                <a:lnTo>
                  <a:pt x="1095592" y="3303827"/>
                </a:lnTo>
                <a:lnTo>
                  <a:pt x="1088844" y="3325378"/>
                </a:lnTo>
                <a:cubicBezTo>
                  <a:pt x="1083818" y="3342114"/>
                  <a:pt x="1080100" y="3355611"/>
                  <a:pt x="1080100" y="3355611"/>
                </a:cubicBezTo>
                <a:cubicBezTo>
                  <a:pt x="1091467" y="3347492"/>
                  <a:pt x="1103731" y="3340501"/>
                  <a:pt x="1114203" y="3331255"/>
                </a:cubicBezTo>
                <a:cubicBezTo>
                  <a:pt x="1134346" y="3313471"/>
                  <a:pt x="1149962" y="3258942"/>
                  <a:pt x="1171691" y="3274748"/>
                </a:cubicBezTo>
                <a:cubicBezTo>
                  <a:pt x="1194285" y="3291182"/>
                  <a:pt x="1146353" y="3354640"/>
                  <a:pt x="1146353" y="3354640"/>
                </a:cubicBezTo>
                <a:lnTo>
                  <a:pt x="1251537" y="3229807"/>
                </a:lnTo>
                <a:lnTo>
                  <a:pt x="1257539" y="3215265"/>
                </a:lnTo>
                <a:cubicBezTo>
                  <a:pt x="1263797" y="3205090"/>
                  <a:pt x="1273340" y="3183038"/>
                  <a:pt x="1281726" y="3178042"/>
                </a:cubicBezTo>
                <a:lnTo>
                  <a:pt x="1288047" y="3179462"/>
                </a:lnTo>
                <a:lnTo>
                  <a:pt x="1291004" y="3174716"/>
                </a:lnTo>
                <a:lnTo>
                  <a:pt x="1283944" y="3168383"/>
                </a:lnTo>
                <a:cubicBezTo>
                  <a:pt x="1259568" y="3149771"/>
                  <a:pt x="1231622" y="3134351"/>
                  <a:pt x="1217814" y="3107717"/>
                </a:cubicBezTo>
                <a:cubicBezTo>
                  <a:pt x="1210483" y="3093577"/>
                  <a:pt x="1249663" y="3110718"/>
                  <a:pt x="1265555" y="3109669"/>
                </a:cubicBezTo>
                <a:cubicBezTo>
                  <a:pt x="1284256" y="3108435"/>
                  <a:pt x="1302351" y="3100902"/>
                  <a:pt x="1321092" y="3100904"/>
                </a:cubicBezTo>
                <a:lnTo>
                  <a:pt x="1340512" y="3101894"/>
                </a:lnTo>
                <a:cubicBezTo>
                  <a:pt x="1340927" y="3094283"/>
                  <a:pt x="1341341" y="3086671"/>
                  <a:pt x="1341756" y="3079060"/>
                </a:cubicBezTo>
                <a:cubicBezTo>
                  <a:pt x="1343464" y="3061025"/>
                  <a:pt x="1347906" y="3046052"/>
                  <a:pt x="1363285" y="3043329"/>
                </a:cubicBezTo>
                <a:cubicBezTo>
                  <a:pt x="1383917" y="3039675"/>
                  <a:pt x="1379081" y="3072451"/>
                  <a:pt x="1377428" y="3100673"/>
                </a:cubicBezTo>
                <a:cubicBezTo>
                  <a:pt x="1377447" y="3101709"/>
                  <a:pt x="1377467" y="3102745"/>
                  <a:pt x="1377486" y="3103781"/>
                </a:cubicBezTo>
                <a:lnTo>
                  <a:pt x="1383495" y="3104088"/>
                </a:lnTo>
                <a:lnTo>
                  <a:pt x="990241" y="2514519"/>
                </a:lnTo>
                <a:lnTo>
                  <a:pt x="1413791" y="3064177"/>
                </a:lnTo>
                <a:cubicBezTo>
                  <a:pt x="1420817" y="3052103"/>
                  <a:pt x="1417124" y="3118835"/>
                  <a:pt x="1421097" y="3105443"/>
                </a:cubicBezTo>
                <a:cubicBezTo>
                  <a:pt x="1431795" y="3069384"/>
                  <a:pt x="1439013" y="3032461"/>
                  <a:pt x="1445698" y="2995398"/>
                </a:cubicBezTo>
                <a:cubicBezTo>
                  <a:pt x="1445891" y="2994395"/>
                  <a:pt x="1446085" y="2993393"/>
                  <a:pt x="1446278" y="2992390"/>
                </a:cubicBezTo>
                <a:lnTo>
                  <a:pt x="1370443" y="2984801"/>
                </a:lnTo>
                <a:lnTo>
                  <a:pt x="1423066" y="2983933"/>
                </a:lnTo>
                <a:lnTo>
                  <a:pt x="1448052" y="2983196"/>
                </a:lnTo>
                <a:lnTo>
                  <a:pt x="1453842" y="2953192"/>
                </a:lnTo>
                <a:lnTo>
                  <a:pt x="1365072" y="2930426"/>
                </a:lnTo>
                <a:cubicBezTo>
                  <a:pt x="1339974" y="2920830"/>
                  <a:pt x="1454046" y="2954452"/>
                  <a:pt x="1445667" y="2928922"/>
                </a:cubicBezTo>
                <a:cubicBezTo>
                  <a:pt x="1435927" y="2899244"/>
                  <a:pt x="1385777" y="2911154"/>
                  <a:pt x="1355831" y="2902270"/>
                </a:cubicBezTo>
                <a:cubicBezTo>
                  <a:pt x="1329900" y="2867364"/>
                  <a:pt x="1322164" y="2859159"/>
                  <a:pt x="1333077" y="2861696"/>
                </a:cubicBezTo>
                <a:cubicBezTo>
                  <a:pt x="1343991" y="2864233"/>
                  <a:pt x="1373555" y="2877513"/>
                  <a:pt x="1422226" y="2885578"/>
                </a:cubicBezTo>
                <a:lnTo>
                  <a:pt x="1466008" y="2890139"/>
                </a:lnTo>
                <a:lnTo>
                  <a:pt x="1467095" y="2884504"/>
                </a:lnTo>
                <a:lnTo>
                  <a:pt x="1479563" y="2842479"/>
                </a:lnTo>
                <a:lnTo>
                  <a:pt x="1465300" y="2836056"/>
                </a:lnTo>
                <a:cubicBezTo>
                  <a:pt x="1447524" y="2828473"/>
                  <a:pt x="1429903" y="2821576"/>
                  <a:pt x="1421813" y="2818238"/>
                </a:cubicBezTo>
                <a:cubicBezTo>
                  <a:pt x="1439938" y="2816447"/>
                  <a:pt x="1457978" y="2813205"/>
                  <a:pt x="1476189" y="2812866"/>
                </a:cubicBezTo>
                <a:lnTo>
                  <a:pt x="1488017" y="2813982"/>
                </a:lnTo>
                <a:lnTo>
                  <a:pt x="1493747" y="2794667"/>
                </a:lnTo>
                <a:cubicBezTo>
                  <a:pt x="1500045" y="2774247"/>
                  <a:pt x="1504314" y="2760269"/>
                  <a:pt x="1507608" y="2749742"/>
                </a:cubicBezTo>
                <a:lnTo>
                  <a:pt x="1509263" y="2744734"/>
                </a:lnTo>
                <a:lnTo>
                  <a:pt x="1487796" y="2734204"/>
                </a:lnTo>
                <a:cubicBezTo>
                  <a:pt x="1446964" y="2647804"/>
                  <a:pt x="1492812" y="2730479"/>
                  <a:pt x="1431918" y="2658981"/>
                </a:cubicBezTo>
                <a:lnTo>
                  <a:pt x="1431189" y="2658000"/>
                </a:lnTo>
                <a:lnTo>
                  <a:pt x="1436016" y="2653901"/>
                </a:lnTo>
                <a:cubicBezTo>
                  <a:pt x="1442398" y="2648483"/>
                  <a:pt x="1447735" y="2642573"/>
                  <a:pt x="1448897" y="2634695"/>
                </a:cubicBezTo>
                <a:cubicBezTo>
                  <a:pt x="1454731" y="2595160"/>
                  <a:pt x="1386009" y="2570015"/>
                  <a:pt x="1465877" y="2610409"/>
                </a:cubicBezTo>
                <a:cubicBezTo>
                  <a:pt x="1473328" y="2620439"/>
                  <a:pt x="1476932" y="2645838"/>
                  <a:pt x="1488228" y="2640499"/>
                </a:cubicBezTo>
                <a:cubicBezTo>
                  <a:pt x="1504696" y="2632716"/>
                  <a:pt x="1495559" y="2577785"/>
                  <a:pt x="1509076" y="2589992"/>
                </a:cubicBezTo>
                <a:cubicBezTo>
                  <a:pt x="1529811" y="2608717"/>
                  <a:pt x="1523689" y="2672523"/>
                  <a:pt x="1523689" y="2672523"/>
                </a:cubicBezTo>
                <a:cubicBezTo>
                  <a:pt x="1546462" y="2627497"/>
                  <a:pt x="1546596" y="2635380"/>
                  <a:pt x="1543944" y="2603329"/>
                </a:cubicBezTo>
                <a:cubicBezTo>
                  <a:pt x="1543790" y="2601256"/>
                  <a:pt x="1543637" y="2599182"/>
                  <a:pt x="1543483" y="2597109"/>
                </a:cubicBezTo>
                <a:lnTo>
                  <a:pt x="1547502" y="2619332"/>
                </a:lnTo>
                <a:cubicBezTo>
                  <a:pt x="1550813" y="2636490"/>
                  <a:pt x="1553779" y="2650172"/>
                  <a:pt x="1553779" y="2650172"/>
                </a:cubicBezTo>
                <a:cubicBezTo>
                  <a:pt x="1560083" y="2637706"/>
                  <a:pt x="1567705" y="2625824"/>
                  <a:pt x="1572693" y="2612775"/>
                </a:cubicBezTo>
                <a:cubicBezTo>
                  <a:pt x="1582289" y="2587677"/>
                  <a:pt x="1570828" y="2532126"/>
                  <a:pt x="1597411" y="2536048"/>
                </a:cubicBezTo>
                <a:cubicBezTo>
                  <a:pt x="1625049" y="2540127"/>
                  <a:pt x="1612023" y="2618579"/>
                  <a:pt x="1612023" y="2618579"/>
                </a:cubicBezTo>
                <a:cubicBezTo>
                  <a:pt x="1625422" y="2558043"/>
                  <a:pt x="1637109" y="2497102"/>
                  <a:pt x="1652218" y="2436971"/>
                </a:cubicBezTo>
                <a:cubicBezTo>
                  <a:pt x="1653855" y="2430456"/>
                  <a:pt x="1654557" y="2422158"/>
                  <a:pt x="1655105" y="2413437"/>
                </a:cubicBezTo>
                <a:lnTo>
                  <a:pt x="1656709" y="2392085"/>
                </a:lnTo>
                <a:lnTo>
                  <a:pt x="1647516" y="2389749"/>
                </a:lnTo>
                <a:cubicBezTo>
                  <a:pt x="1617289" y="2384568"/>
                  <a:pt x="1585378" y="2383871"/>
                  <a:pt x="1560791" y="2366680"/>
                </a:cubicBezTo>
                <a:cubicBezTo>
                  <a:pt x="1547737" y="2357554"/>
                  <a:pt x="1590398" y="2354564"/>
                  <a:pt x="1603990" y="2346264"/>
                </a:cubicBezTo>
                <a:cubicBezTo>
                  <a:pt x="1619985" y="2336496"/>
                  <a:pt x="1632521" y="2321429"/>
                  <a:pt x="1649125" y="2312737"/>
                </a:cubicBezTo>
                <a:cubicBezTo>
                  <a:pt x="1686045" y="2293408"/>
                  <a:pt x="1725379" y="2279088"/>
                  <a:pt x="1763679" y="2262662"/>
                </a:cubicBezTo>
                <a:cubicBezTo>
                  <a:pt x="1775515" y="2257586"/>
                  <a:pt x="1788185" y="2254012"/>
                  <a:pt x="1800480" y="2249786"/>
                </a:cubicBezTo>
                <a:lnTo>
                  <a:pt x="1812095" y="2244145"/>
                </a:lnTo>
                <a:lnTo>
                  <a:pt x="1826391" y="2243221"/>
                </a:lnTo>
                <a:cubicBezTo>
                  <a:pt x="1834129" y="2241675"/>
                  <a:pt x="1841480" y="2239009"/>
                  <a:pt x="1848144" y="2234939"/>
                </a:cubicBezTo>
                <a:lnTo>
                  <a:pt x="1848318" y="2225692"/>
                </a:lnTo>
                <a:lnTo>
                  <a:pt x="1858170" y="2220823"/>
                </a:lnTo>
                <a:cubicBezTo>
                  <a:pt x="1865883" y="2216762"/>
                  <a:pt x="1870897" y="2213036"/>
                  <a:pt x="1865123" y="2210653"/>
                </a:cubicBezTo>
                <a:lnTo>
                  <a:pt x="1846585" y="2206655"/>
                </a:lnTo>
                <a:lnTo>
                  <a:pt x="1844217" y="2189424"/>
                </a:lnTo>
                <a:cubicBezTo>
                  <a:pt x="1840646" y="2167018"/>
                  <a:pt x="1836271" y="2143844"/>
                  <a:pt x="1835466" y="2139298"/>
                </a:cubicBezTo>
                <a:cubicBezTo>
                  <a:pt x="1842415" y="2122463"/>
                  <a:pt x="1846773" y="2104307"/>
                  <a:pt x="1856315" y="2088792"/>
                </a:cubicBezTo>
                <a:cubicBezTo>
                  <a:pt x="1864658" y="2075226"/>
                  <a:pt x="1878841" y="2040545"/>
                  <a:pt x="1888338" y="2053330"/>
                </a:cubicBezTo>
                <a:cubicBezTo>
                  <a:pt x="1904361" y="2074901"/>
                  <a:pt x="1889340" y="2107062"/>
                  <a:pt x="1889841" y="2133926"/>
                </a:cubicBezTo>
                <a:cubicBezTo>
                  <a:pt x="1896791" y="2117091"/>
                  <a:pt x="1908031" y="2101439"/>
                  <a:pt x="1910690" y="2083421"/>
                </a:cubicBezTo>
                <a:cubicBezTo>
                  <a:pt x="1912729" y="2069601"/>
                  <a:pt x="1925855" y="2087395"/>
                  <a:pt x="1903383" y="2042155"/>
                </a:cubicBezTo>
                <a:cubicBezTo>
                  <a:pt x="1880911" y="1996915"/>
                  <a:pt x="1765181" y="1823803"/>
                  <a:pt x="1775856" y="1811983"/>
                </a:cubicBezTo>
                <a:cubicBezTo>
                  <a:pt x="1784739" y="1782037"/>
                  <a:pt x="1928591" y="1885623"/>
                  <a:pt x="1962060" y="1916857"/>
                </a:cubicBezTo>
                <a:cubicBezTo>
                  <a:pt x="1995529" y="1948091"/>
                  <a:pt x="1971801" y="1971877"/>
                  <a:pt x="1976672" y="1999387"/>
                </a:cubicBezTo>
                <a:lnTo>
                  <a:pt x="1983979" y="2040653"/>
                </a:lnTo>
                <a:cubicBezTo>
                  <a:pt x="1993508" y="2006337"/>
                  <a:pt x="1994654" y="1968487"/>
                  <a:pt x="2012566" y="1937705"/>
                </a:cubicBezTo>
                <a:cubicBezTo>
                  <a:pt x="2019592" y="1925631"/>
                  <a:pt x="2015899" y="1992363"/>
                  <a:pt x="2019873" y="1978970"/>
                </a:cubicBezTo>
                <a:cubicBezTo>
                  <a:pt x="2030570" y="1942912"/>
                  <a:pt x="2037789" y="1905989"/>
                  <a:pt x="2044473" y="1868926"/>
                </a:cubicBezTo>
                <a:lnTo>
                  <a:pt x="2045053" y="1865919"/>
                </a:lnTo>
                <a:lnTo>
                  <a:pt x="1969219" y="1858329"/>
                </a:lnTo>
                <a:lnTo>
                  <a:pt x="2021841" y="1857461"/>
                </a:lnTo>
                <a:lnTo>
                  <a:pt x="2046827" y="1856724"/>
                </a:lnTo>
                <a:lnTo>
                  <a:pt x="2052617" y="1826720"/>
                </a:lnTo>
                <a:lnTo>
                  <a:pt x="1963847" y="1803954"/>
                </a:lnTo>
                <a:cubicBezTo>
                  <a:pt x="1938749" y="1794358"/>
                  <a:pt x="2052822" y="1827980"/>
                  <a:pt x="2044443" y="1802450"/>
                </a:cubicBezTo>
                <a:cubicBezTo>
                  <a:pt x="2034702" y="1772772"/>
                  <a:pt x="1984552" y="1784682"/>
                  <a:pt x="1954606" y="1775799"/>
                </a:cubicBezTo>
                <a:cubicBezTo>
                  <a:pt x="1928675" y="1740892"/>
                  <a:pt x="1920939" y="1732686"/>
                  <a:pt x="1931852" y="1735224"/>
                </a:cubicBezTo>
                <a:cubicBezTo>
                  <a:pt x="1942766" y="1737761"/>
                  <a:pt x="1972330" y="1751042"/>
                  <a:pt x="2021001" y="1759106"/>
                </a:cubicBezTo>
                <a:lnTo>
                  <a:pt x="2064783" y="1763666"/>
                </a:lnTo>
                <a:lnTo>
                  <a:pt x="2065871" y="1758032"/>
                </a:lnTo>
                <a:lnTo>
                  <a:pt x="2078338" y="1716007"/>
                </a:lnTo>
                <a:lnTo>
                  <a:pt x="2064075" y="1709583"/>
                </a:lnTo>
                <a:cubicBezTo>
                  <a:pt x="2046299" y="1702000"/>
                  <a:pt x="2028678" y="1695104"/>
                  <a:pt x="2020588" y="1691765"/>
                </a:cubicBezTo>
                <a:cubicBezTo>
                  <a:pt x="2038714" y="1689975"/>
                  <a:pt x="1702226" y="1189385"/>
                  <a:pt x="1720437" y="1189045"/>
                </a:cubicBezTo>
                <a:lnTo>
                  <a:pt x="2086793" y="1687509"/>
                </a:lnTo>
                <a:lnTo>
                  <a:pt x="2092523" y="1668195"/>
                </a:lnTo>
                <a:cubicBezTo>
                  <a:pt x="2098820" y="1647775"/>
                  <a:pt x="2103089" y="1633797"/>
                  <a:pt x="2106383" y="1623270"/>
                </a:cubicBezTo>
                <a:lnTo>
                  <a:pt x="2108038" y="1618262"/>
                </a:lnTo>
                <a:lnTo>
                  <a:pt x="2086571" y="1607732"/>
                </a:lnTo>
                <a:cubicBezTo>
                  <a:pt x="2045739" y="1521332"/>
                  <a:pt x="2091587" y="1604007"/>
                  <a:pt x="2030693" y="1532508"/>
                </a:cubicBezTo>
                <a:lnTo>
                  <a:pt x="2029964" y="1531529"/>
                </a:lnTo>
                <a:lnTo>
                  <a:pt x="2034791" y="1527429"/>
                </a:lnTo>
                <a:cubicBezTo>
                  <a:pt x="2041173" y="1522011"/>
                  <a:pt x="2046510" y="1516101"/>
                  <a:pt x="2047672" y="1508223"/>
                </a:cubicBezTo>
                <a:cubicBezTo>
                  <a:pt x="2053506" y="1468688"/>
                  <a:pt x="1984785" y="1443542"/>
                  <a:pt x="2064652" y="1483936"/>
                </a:cubicBezTo>
                <a:cubicBezTo>
                  <a:pt x="2072103" y="1493967"/>
                  <a:pt x="2075707" y="1519366"/>
                  <a:pt x="2087003" y="1514027"/>
                </a:cubicBezTo>
                <a:cubicBezTo>
                  <a:pt x="2103471" y="1506244"/>
                  <a:pt x="2094334" y="1451313"/>
                  <a:pt x="2107852" y="1463520"/>
                </a:cubicBezTo>
                <a:cubicBezTo>
                  <a:pt x="2128586" y="1482245"/>
                  <a:pt x="2122464" y="1546050"/>
                  <a:pt x="2122464" y="1546050"/>
                </a:cubicBezTo>
                <a:cubicBezTo>
                  <a:pt x="2145237" y="1501025"/>
                  <a:pt x="2145371" y="1508907"/>
                  <a:pt x="2142719" y="1476857"/>
                </a:cubicBezTo>
                <a:cubicBezTo>
                  <a:pt x="2142565" y="1474784"/>
                  <a:pt x="2142412" y="1472710"/>
                  <a:pt x="2142258" y="1470637"/>
                </a:cubicBezTo>
                <a:lnTo>
                  <a:pt x="2146277" y="1492860"/>
                </a:lnTo>
                <a:cubicBezTo>
                  <a:pt x="2149588" y="1510018"/>
                  <a:pt x="2152554" y="1523700"/>
                  <a:pt x="2152554" y="1523700"/>
                </a:cubicBezTo>
                <a:cubicBezTo>
                  <a:pt x="2158859" y="1511234"/>
                  <a:pt x="2166480" y="1499352"/>
                  <a:pt x="2171468" y="1486303"/>
                </a:cubicBezTo>
                <a:cubicBezTo>
                  <a:pt x="2181064" y="1461205"/>
                  <a:pt x="2169604" y="1405654"/>
                  <a:pt x="2196186" y="1409576"/>
                </a:cubicBezTo>
                <a:cubicBezTo>
                  <a:pt x="2223825" y="1413655"/>
                  <a:pt x="2210798" y="1492107"/>
                  <a:pt x="2210798" y="1492107"/>
                </a:cubicBezTo>
                <a:cubicBezTo>
                  <a:pt x="2224197" y="1431571"/>
                  <a:pt x="2235884" y="1370631"/>
                  <a:pt x="2250993" y="1310499"/>
                </a:cubicBezTo>
                <a:cubicBezTo>
                  <a:pt x="2257542" y="1284439"/>
                  <a:pt x="2249129" y="1229850"/>
                  <a:pt x="2275711" y="1233772"/>
                </a:cubicBezTo>
                <a:cubicBezTo>
                  <a:pt x="2307224" y="1238422"/>
                  <a:pt x="2316544" y="1320172"/>
                  <a:pt x="2316544" y="1320172"/>
                </a:cubicBezTo>
                <a:cubicBezTo>
                  <a:pt x="2322849" y="1307707"/>
                  <a:pt x="2324009" y="1274771"/>
                  <a:pt x="2335458" y="1282775"/>
                </a:cubicBezTo>
                <a:cubicBezTo>
                  <a:pt x="2350386" y="1293211"/>
                  <a:pt x="2338436" y="1319095"/>
                  <a:pt x="2340830" y="1337151"/>
                </a:cubicBezTo>
                <a:cubicBezTo>
                  <a:pt x="2347650" y="1388604"/>
                  <a:pt x="2348777" y="1391012"/>
                  <a:pt x="2348407" y="1382887"/>
                </a:cubicBezTo>
                <a:cubicBezTo>
                  <a:pt x="2348179" y="1379625"/>
                  <a:pt x="2347950" y="1376364"/>
                  <a:pt x="2347722" y="1373102"/>
                </a:cubicBezTo>
                <a:lnTo>
                  <a:pt x="2348888" y="1385504"/>
                </a:lnTo>
                <a:cubicBezTo>
                  <a:pt x="2349920" y="1396255"/>
                  <a:pt x="2351409" y="1411542"/>
                  <a:pt x="2353508" y="1432791"/>
                </a:cubicBezTo>
                <a:cubicBezTo>
                  <a:pt x="2364971" y="1385366"/>
                  <a:pt x="2375762" y="1337772"/>
                  <a:pt x="2387899" y="1290514"/>
                </a:cubicBezTo>
                <a:cubicBezTo>
                  <a:pt x="2396757" y="1256019"/>
                  <a:pt x="2396080" y="1216755"/>
                  <a:pt x="2416486" y="1187567"/>
                </a:cubicBezTo>
                <a:cubicBezTo>
                  <a:pt x="2426922" y="1172641"/>
                  <a:pt x="2420683" y="1223766"/>
                  <a:pt x="2421858" y="1241942"/>
                </a:cubicBezTo>
                <a:cubicBezTo>
                  <a:pt x="2424766" y="1286897"/>
                  <a:pt x="2428732" y="1376913"/>
                  <a:pt x="2428732" y="1376913"/>
                </a:cubicBezTo>
                <a:cubicBezTo>
                  <a:pt x="2442775" y="1312007"/>
                  <a:pt x="2454982" y="1246677"/>
                  <a:pt x="2470861" y="1182195"/>
                </a:cubicBezTo>
                <a:cubicBezTo>
                  <a:pt x="2477285" y="1156105"/>
                  <a:pt x="2474008" y="1121491"/>
                  <a:pt x="2495578" y="1105469"/>
                </a:cubicBezTo>
                <a:cubicBezTo>
                  <a:pt x="2510200" y="1094607"/>
                  <a:pt x="2498557" y="1141788"/>
                  <a:pt x="2500951" y="1159843"/>
                </a:cubicBezTo>
                <a:cubicBezTo>
                  <a:pt x="2513945" y="1257859"/>
                  <a:pt x="2504707" y="1131415"/>
                  <a:pt x="2511695" y="1268595"/>
                </a:cubicBezTo>
                <a:cubicBezTo>
                  <a:pt x="2521223" y="1234279"/>
                  <a:pt x="2511692" y="1186885"/>
                  <a:pt x="2540281" y="1165647"/>
                </a:cubicBezTo>
                <a:cubicBezTo>
                  <a:pt x="2561851" y="1149624"/>
                  <a:pt x="2528973" y="1222623"/>
                  <a:pt x="2541784" y="1246243"/>
                </a:cubicBezTo>
                <a:cubicBezTo>
                  <a:pt x="2547741" y="1257225"/>
                  <a:pt x="2561844" y="1231343"/>
                  <a:pt x="2571874" y="1223892"/>
                </a:cubicBezTo>
                <a:lnTo>
                  <a:pt x="2593793" y="1347688"/>
                </a:lnTo>
                <a:lnTo>
                  <a:pt x="2601099" y="1388952"/>
                </a:lnTo>
                <a:cubicBezTo>
                  <a:pt x="2638737" y="1314537"/>
                  <a:pt x="2614541" y="1368860"/>
                  <a:pt x="2650535" y="1235499"/>
                </a:cubicBezTo>
                <a:lnTo>
                  <a:pt x="2656828" y="1211881"/>
                </a:lnTo>
                <a:lnTo>
                  <a:pt x="2657144" y="1212221"/>
                </a:lnTo>
                <a:cubicBezTo>
                  <a:pt x="2663685" y="1207522"/>
                  <a:pt x="2679584" y="1183607"/>
                  <a:pt x="2686428" y="1173817"/>
                </a:cubicBezTo>
                <a:cubicBezTo>
                  <a:pt x="2694432" y="1162369"/>
                  <a:pt x="2699038" y="1148887"/>
                  <a:pt x="2705342" y="1136422"/>
                </a:cubicBezTo>
                <a:cubicBezTo>
                  <a:pt x="2705342" y="1136422"/>
                  <a:pt x="2750219" y="1090938"/>
                  <a:pt x="2769391" y="1065499"/>
                </a:cubicBezTo>
                <a:cubicBezTo>
                  <a:pt x="2776550" y="1056000"/>
                  <a:pt x="2782532" y="1045719"/>
                  <a:pt x="2788220" y="1035245"/>
                </a:cubicBezTo>
                <a:lnTo>
                  <a:pt x="2799097" y="1015212"/>
                </a:lnTo>
                <a:lnTo>
                  <a:pt x="2800683" y="1023650"/>
                </a:lnTo>
                <a:cubicBezTo>
                  <a:pt x="2804155" y="1045511"/>
                  <a:pt x="2796686" y="1039385"/>
                  <a:pt x="2763587" y="1104829"/>
                </a:cubicBezTo>
                <a:lnTo>
                  <a:pt x="2744673" y="1142226"/>
                </a:lnTo>
                <a:cubicBezTo>
                  <a:pt x="2738369" y="1154691"/>
                  <a:pt x="2713130" y="1185590"/>
                  <a:pt x="2725759" y="1179621"/>
                </a:cubicBezTo>
                <a:cubicBezTo>
                  <a:pt x="2740159" y="1172815"/>
                  <a:pt x="2817572" y="1312243"/>
                  <a:pt x="2768959" y="1159205"/>
                </a:cubicBezTo>
                <a:cubicBezTo>
                  <a:pt x="2720346" y="1006167"/>
                  <a:pt x="2434081" y="261394"/>
                  <a:pt x="2434081" y="261394"/>
                </a:cubicBezTo>
                <a:cubicBezTo>
                  <a:pt x="2427777" y="273859"/>
                  <a:pt x="2771497" y="1022646"/>
                  <a:pt x="2832575" y="1181988"/>
                </a:cubicBezTo>
                <a:cubicBezTo>
                  <a:pt x="2893653" y="1341331"/>
                  <a:pt x="2791054" y="1204663"/>
                  <a:pt x="2800551" y="1217449"/>
                </a:cubicBezTo>
                <a:cubicBezTo>
                  <a:pt x="2810049" y="1230234"/>
                  <a:pt x="2828353" y="1201102"/>
                  <a:pt x="2843751" y="1197032"/>
                </a:cubicBezTo>
                <a:cubicBezTo>
                  <a:pt x="2861360" y="1192378"/>
                  <a:pt x="2880070" y="1194054"/>
                  <a:pt x="2898126" y="1191661"/>
                </a:cubicBezTo>
                <a:cubicBezTo>
                  <a:pt x="2911974" y="1189825"/>
                  <a:pt x="2941430" y="1170535"/>
                  <a:pt x="2939391" y="1184354"/>
                </a:cubicBezTo>
                <a:cubicBezTo>
                  <a:pt x="2937066" y="1200111"/>
                  <a:pt x="2909948" y="1196744"/>
                  <a:pt x="2896192" y="1204771"/>
                </a:cubicBezTo>
                <a:cubicBezTo>
                  <a:pt x="2885401" y="1211068"/>
                  <a:pt x="2876132" y="1219671"/>
                  <a:pt x="2866102" y="1227122"/>
                </a:cubicBezTo>
                <a:cubicBezTo>
                  <a:pt x="2873552" y="1237152"/>
                  <a:pt x="2876690" y="1252998"/>
                  <a:pt x="2888453" y="1257212"/>
                </a:cubicBezTo>
                <a:cubicBezTo>
                  <a:pt x="2901605" y="1261922"/>
                  <a:pt x="2921389" y="1238692"/>
                  <a:pt x="2929718" y="1249905"/>
                </a:cubicBezTo>
                <a:cubicBezTo>
                  <a:pt x="2938047" y="1261118"/>
                  <a:pt x="2902474" y="1276088"/>
                  <a:pt x="2910804" y="1287301"/>
                </a:cubicBezTo>
                <a:cubicBezTo>
                  <a:pt x="2919135" y="1298514"/>
                  <a:pt x="2938315" y="1282430"/>
                  <a:pt x="2952070" y="1279995"/>
                </a:cubicBezTo>
                <a:cubicBezTo>
                  <a:pt x="2945765" y="1292460"/>
                  <a:pt x="2932445" y="1303439"/>
                  <a:pt x="2933155" y="1317390"/>
                </a:cubicBezTo>
                <a:cubicBezTo>
                  <a:pt x="2933791" y="1329868"/>
                  <a:pt x="2943744" y="1343267"/>
                  <a:pt x="2955507" y="1347480"/>
                </a:cubicBezTo>
                <a:cubicBezTo>
                  <a:pt x="2969070" y="1352338"/>
                  <a:pt x="3050188" y="1322456"/>
                  <a:pt x="3053082" y="1321691"/>
                </a:cubicBezTo>
                <a:cubicBezTo>
                  <a:pt x="3066588" y="1318122"/>
                  <a:pt x="3080593" y="1316820"/>
                  <a:pt x="3094348" y="1314385"/>
                </a:cubicBezTo>
                <a:cubicBezTo>
                  <a:pt x="3083673" y="1326205"/>
                  <a:pt x="3064648" y="1334091"/>
                  <a:pt x="3062323" y="1349847"/>
                </a:cubicBezTo>
                <a:cubicBezTo>
                  <a:pt x="3060499" y="1362207"/>
                  <a:pt x="3073526" y="1374297"/>
                  <a:pt x="3084675" y="1379936"/>
                </a:cubicBezTo>
                <a:cubicBezTo>
                  <a:pt x="3098611" y="1386985"/>
                  <a:pt x="3113584" y="1391427"/>
                  <a:pt x="3128816" y="1395218"/>
                </a:cubicBezTo>
                <a:lnTo>
                  <a:pt x="3161490" y="1403348"/>
                </a:lnTo>
                <a:lnTo>
                  <a:pt x="3171038" y="1360639"/>
                </a:lnTo>
                <a:lnTo>
                  <a:pt x="3171618" y="1357632"/>
                </a:lnTo>
                <a:lnTo>
                  <a:pt x="3095784" y="1350042"/>
                </a:lnTo>
                <a:lnTo>
                  <a:pt x="3148406" y="1349174"/>
                </a:lnTo>
                <a:lnTo>
                  <a:pt x="3173393" y="1348437"/>
                </a:lnTo>
                <a:lnTo>
                  <a:pt x="3179183" y="1318433"/>
                </a:lnTo>
                <a:lnTo>
                  <a:pt x="3090412" y="1295667"/>
                </a:lnTo>
                <a:cubicBezTo>
                  <a:pt x="3065314" y="1286071"/>
                  <a:pt x="3179387" y="1319693"/>
                  <a:pt x="3171008" y="1294163"/>
                </a:cubicBezTo>
                <a:cubicBezTo>
                  <a:pt x="3161267" y="1264486"/>
                  <a:pt x="3111117" y="1276395"/>
                  <a:pt x="3081171" y="1267511"/>
                </a:cubicBezTo>
                <a:cubicBezTo>
                  <a:pt x="3055240" y="1232605"/>
                  <a:pt x="3047504" y="1224400"/>
                  <a:pt x="3058418" y="1226937"/>
                </a:cubicBezTo>
                <a:cubicBezTo>
                  <a:pt x="3069331" y="1229475"/>
                  <a:pt x="3098895" y="1242755"/>
                  <a:pt x="3147566" y="1250819"/>
                </a:cubicBezTo>
                <a:lnTo>
                  <a:pt x="3191349" y="1255379"/>
                </a:lnTo>
                <a:lnTo>
                  <a:pt x="3192436" y="1249745"/>
                </a:lnTo>
                <a:lnTo>
                  <a:pt x="3204903" y="1207721"/>
                </a:lnTo>
                <a:lnTo>
                  <a:pt x="3190640" y="1201297"/>
                </a:lnTo>
                <a:cubicBezTo>
                  <a:pt x="3172865" y="1193714"/>
                  <a:pt x="3155244" y="1186817"/>
                  <a:pt x="3147154" y="1183478"/>
                </a:cubicBezTo>
                <a:cubicBezTo>
                  <a:pt x="3165279" y="1181688"/>
                  <a:pt x="3183319" y="1178446"/>
                  <a:pt x="3201529" y="1178107"/>
                </a:cubicBezTo>
                <a:lnTo>
                  <a:pt x="3213358" y="1179222"/>
                </a:lnTo>
                <a:lnTo>
                  <a:pt x="3215501" y="1172001"/>
                </a:lnTo>
                <a:lnTo>
                  <a:pt x="3205900" y="1157978"/>
                </a:lnTo>
                <a:cubicBezTo>
                  <a:pt x="3193534" y="1141683"/>
                  <a:pt x="3182367" y="1125000"/>
                  <a:pt x="3178649" y="1105348"/>
                </a:cubicBezTo>
                <a:cubicBezTo>
                  <a:pt x="3175689" y="1089698"/>
                  <a:pt x="3208294" y="1117370"/>
                  <a:pt x="3223818" y="1120931"/>
                </a:cubicBezTo>
                <a:lnTo>
                  <a:pt x="3230849" y="1121768"/>
                </a:lnTo>
                <a:lnTo>
                  <a:pt x="3232949" y="1114983"/>
                </a:lnTo>
                <a:lnTo>
                  <a:pt x="3234604" y="1109975"/>
                </a:lnTo>
                <a:lnTo>
                  <a:pt x="3213137" y="1099446"/>
                </a:lnTo>
                <a:cubicBezTo>
                  <a:pt x="3172304" y="1013045"/>
                  <a:pt x="3218152" y="1095720"/>
                  <a:pt x="3157258" y="1024222"/>
                </a:cubicBezTo>
                <a:lnTo>
                  <a:pt x="3156530" y="1023242"/>
                </a:lnTo>
                <a:lnTo>
                  <a:pt x="3161357" y="1019142"/>
                </a:lnTo>
                <a:cubicBezTo>
                  <a:pt x="3167738" y="1013724"/>
                  <a:pt x="3173075" y="1007814"/>
                  <a:pt x="3174238" y="999936"/>
                </a:cubicBezTo>
                <a:cubicBezTo>
                  <a:pt x="3180071" y="960401"/>
                  <a:pt x="3111350" y="935256"/>
                  <a:pt x="3191218" y="975650"/>
                </a:cubicBezTo>
                <a:cubicBezTo>
                  <a:pt x="3198668" y="985680"/>
                  <a:pt x="3202272" y="1011079"/>
                  <a:pt x="3213569" y="1005740"/>
                </a:cubicBezTo>
                <a:cubicBezTo>
                  <a:pt x="3230036" y="997957"/>
                  <a:pt x="3220899" y="943026"/>
                  <a:pt x="3234417" y="955233"/>
                </a:cubicBezTo>
                <a:cubicBezTo>
                  <a:pt x="3255152" y="973958"/>
                  <a:pt x="3249030" y="1037764"/>
                  <a:pt x="3249030" y="1037764"/>
                </a:cubicBezTo>
                <a:cubicBezTo>
                  <a:pt x="3271802" y="992739"/>
                  <a:pt x="3271936" y="1000620"/>
                  <a:pt x="3269285" y="968570"/>
                </a:cubicBezTo>
                <a:cubicBezTo>
                  <a:pt x="3269131" y="966497"/>
                  <a:pt x="3268978" y="964423"/>
                  <a:pt x="3268824" y="962350"/>
                </a:cubicBezTo>
                <a:lnTo>
                  <a:pt x="3272843" y="984573"/>
                </a:lnTo>
                <a:cubicBezTo>
                  <a:pt x="3276153" y="1001731"/>
                  <a:pt x="3279120" y="1015413"/>
                  <a:pt x="3279120" y="1015413"/>
                </a:cubicBezTo>
                <a:cubicBezTo>
                  <a:pt x="3285424" y="1002947"/>
                  <a:pt x="3293045" y="991065"/>
                  <a:pt x="3298034" y="978016"/>
                </a:cubicBezTo>
                <a:cubicBezTo>
                  <a:pt x="3307629" y="952918"/>
                  <a:pt x="3296169" y="897367"/>
                  <a:pt x="3322751" y="901289"/>
                </a:cubicBezTo>
                <a:cubicBezTo>
                  <a:pt x="3350390" y="905368"/>
                  <a:pt x="3337364" y="983820"/>
                  <a:pt x="3337364" y="983820"/>
                </a:cubicBezTo>
                <a:cubicBezTo>
                  <a:pt x="3350762" y="923284"/>
                  <a:pt x="3362450" y="862344"/>
                  <a:pt x="3377559" y="802212"/>
                </a:cubicBezTo>
                <a:cubicBezTo>
                  <a:pt x="3384107" y="776152"/>
                  <a:pt x="3375694" y="721563"/>
                  <a:pt x="3402276" y="725485"/>
                </a:cubicBezTo>
                <a:cubicBezTo>
                  <a:pt x="3433789" y="730136"/>
                  <a:pt x="3443109" y="811885"/>
                  <a:pt x="3443109" y="811885"/>
                </a:cubicBezTo>
                <a:cubicBezTo>
                  <a:pt x="3449414" y="799420"/>
                  <a:pt x="3450575" y="766484"/>
                  <a:pt x="3462024" y="774488"/>
                </a:cubicBezTo>
                <a:cubicBezTo>
                  <a:pt x="3476951" y="784924"/>
                  <a:pt x="3465002" y="810808"/>
                  <a:pt x="3467396" y="828864"/>
                </a:cubicBezTo>
                <a:cubicBezTo>
                  <a:pt x="3474215" y="880317"/>
                  <a:pt x="3475342" y="882725"/>
                  <a:pt x="3474972" y="874600"/>
                </a:cubicBezTo>
                <a:cubicBezTo>
                  <a:pt x="3474744" y="871338"/>
                  <a:pt x="3474515" y="868077"/>
                  <a:pt x="3474287" y="864815"/>
                </a:cubicBezTo>
                <a:lnTo>
                  <a:pt x="3475453" y="877217"/>
                </a:lnTo>
                <a:cubicBezTo>
                  <a:pt x="3476486" y="887968"/>
                  <a:pt x="3477974" y="903255"/>
                  <a:pt x="3480074" y="924504"/>
                </a:cubicBezTo>
                <a:cubicBezTo>
                  <a:pt x="3491537" y="877079"/>
                  <a:pt x="3502327" y="829485"/>
                  <a:pt x="3514464" y="782227"/>
                </a:cubicBezTo>
                <a:cubicBezTo>
                  <a:pt x="3523322" y="747732"/>
                  <a:pt x="3522645" y="708468"/>
                  <a:pt x="3543052" y="679280"/>
                </a:cubicBezTo>
                <a:cubicBezTo>
                  <a:pt x="3553487" y="664354"/>
                  <a:pt x="3547248" y="715479"/>
                  <a:pt x="3548423" y="733655"/>
                </a:cubicBezTo>
                <a:cubicBezTo>
                  <a:pt x="3551331" y="778610"/>
                  <a:pt x="3555298" y="868626"/>
                  <a:pt x="3555298" y="868626"/>
                </a:cubicBezTo>
                <a:cubicBezTo>
                  <a:pt x="3569340" y="803720"/>
                  <a:pt x="3581547" y="738390"/>
                  <a:pt x="3597426" y="673908"/>
                </a:cubicBezTo>
                <a:cubicBezTo>
                  <a:pt x="3603851" y="647818"/>
                  <a:pt x="3600574" y="613204"/>
                  <a:pt x="3622144" y="597182"/>
                </a:cubicBezTo>
                <a:cubicBezTo>
                  <a:pt x="3636765" y="586321"/>
                  <a:pt x="3625123" y="633502"/>
                  <a:pt x="3627517" y="651556"/>
                </a:cubicBezTo>
                <a:cubicBezTo>
                  <a:pt x="3640510" y="749572"/>
                  <a:pt x="3631273" y="623128"/>
                  <a:pt x="3638260" y="760308"/>
                </a:cubicBezTo>
                <a:cubicBezTo>
                  <a:pt x="3647788" y="725992"/>
                  <a:pt x="3638257" y="678598"/>
                  <a:pt x="3666847" y="657360"/>
                </a:cubicBezTo>
                <a:cubicBezTo>
                  <a:pt x="3688417" y="641337"/>
                  <a:pt x="3655538" y="714337"/>
                  <a:pt x="3668349" y="737956"/>
                </a:cubicBezTo>
                <a:cubicBezTo>
                  <a:pt x="3674307" y="748938"/>
                  <a:pt x="3688409" y="723056"/>
                  <a:pt x="3698439" y="715605"/>
                </a:cubicBezTo>
                <a:lnTo>
                  <a:pt x="3720358" y="839401"/>
                </a:lnTo>
                <a:lnTo>
                  <a:pt x="3727665" y="880666"/>
                </a:lnTo>
                <a:cubicBezTo>
                  <a:pt x="3765302" y="806250"/>
                  <a:pt x="3741107" y="860573"/>
                  <a:pt x="3777101" y="727213"/>
                </a:cubicBezTo>
                <a:lnTo>
                  <a:pt x="3783393" y="703594"/>
                </a:lnTo>
                <a:lnTo>
                  <a:pt x="3783710" y="703934"/>
                </a:lnTo>
                <a:cubicBezTo>
                  <a:pt x="3790251" y="699235"/>
                  <a:pt x="3806149" y="675320"/>
                  <a:pt x="3812994" y="665530"/>
                </a:cubicBezTo>
                <a:cubicBezTo>
                  <a:pt x="3820998" y="654082"/>
                  <a:pt x="3825603" y="640600"/>
                  <a:pt x="3831907" y="628135"/>
                </a:cubicBezTo>
                <a:cubicBezTo>
                  <a:pt x="3831907" y="628135"/>
                  <a:pt x="3876784" y="582651"/>
                  <a:pt x="3895956" y="557212"/>
                </a:cubicBezTo>
                <a:cubicBezTo>
                  <a:pt x="3903115" y="547713"/>
                  <a:pt x="3909097" y="537433"/>
                  <a:pt x="3914785" y="526958"/>
                </a:cubicBezTo>
                <a:lnTo>
                  <a:pt x="3925662" y="506925"/>
                </a:lnTo>
                <a:lnTo>
                  <a:pt x="3927248" y="515363"/>
                </a:lnTo>
                <a:cubicBezTo>
                  <a:pt x="3930720" y="537224"/>
                  <a:pt x="3923251" y="531098"/>
                  <a:pt x="3890152" y="596542"/>
                </a:cubicBezTo>
                <a:lnTo>
                  <a:pt x="3871238" y="633939"/>
                </a:lnTo>
                <a:cubicBezTo>
                  <a:pt x="3864934" y="646404"/>
                  <a:pt x="3839695" y="677304"/>
                  <a:pt x="3852325" y="671334"/>
                </a:cubicBezTo>
                <a:cubicBezTo>
                  <a:pt x="3866724" y="664528"/>
                  <a:pt x="3880181" y="655193"/>
                  <a:pt x="3895524" y="650918"/>
                </a:cubicBezTo>
                <a:cubicBezTo>
                  <a:pt x="3922437" y="643419"/>
                  <a:pt x="3978054" y="636304"/>
                  <a:pt x="3978054" y="636304"/>
                </a:cubicBezTo>
                <a:cubicBezTo>
                  <a:pt x="3971750" y="648769"/>
                  <a:pt x="3967144" y="662253"/>
                  <a:pt x="3959141" y="673701"/>
                </a:cubicBezTo>
                <a:cubicBezTo>
                  <a:pt x="3950014" y="686754"/>
                  <a:pt x="3917619" y="696376"/>
                  <a:pt x="3927117" y="709162"/>
                </a:cubicBezTo>
                <a:cubicBezTo>
                  <a:pt x="3936614" y="721947"/>
                  <a:pt x="3954918" y="692815"/>
                  <a:pt x="3970316" y="688745"/>
                </a:cubicBezTo>
                <a:cubicBezTo>
                  <a:pt x="3987925" y="684091"/>
                  <a:pt x="4006636" y="685768"/>
                  <a:pt x="4024692" y="683374"/>
                </a:cubicBezTo>
                <a:cubicBezTo>
                  <a:pt x="4038539" y="681539"/>
                  <a:pt x="4067996" y="662248"/>
                  <a:pt x="4065956" y="676067"/>
                </a:cubicBezTo>
                <a:cubicBezTo>
                  <a:pt x="4063631" y="691824"/>
                  <a:pt x="4036513" y="688457"/>
                  <a:pt x="4022757" y="696484"/>
                </a:cubicBezTo>
                <a:cubicBezTo>
                  <a:pt x="4011966" y="702781"/>
                  <a:pt x="4002697" y="711384"/>
                  <a:pt x="3992667" y="718835"/>
                </a:cubicBezTo>
                <a:cubicBezTo>
                  <a:pt x="4000118" y="728865"/>
                  <a:pt x="4003256" y="744712"/>
                  <a:pt x="4015019" y="748925"/>
                </a:cubicBezTo>
                <a:cubicBezTo>
                  <a:pt x="4028170" y="753635"/>
                  <a:pt x="4047954" y="730405"/>
                  <a:pt x="4056283" y="741619"/>
                </a:cubicBezTo>
                <a:cubicBezTo>
                  <a:pt x="4064613" y="752832"/>
                  <a:pt x="4029039" y="767801"/>
                  <a:pt x="4037370" y="779014"/>
                </a:cubicBezTo>
                <a:cubicBezTo>
                  <a:pt x="4045700" y="790227"/>
                  <a:pt x="4064881" y="774143"/>
                  <a:pt x="4078635" y="771708"/>
                </a:cubicBezTo>
                <a:cubicBezTo>
                  <a:pt x="4072330" y="784173"/>
                  <a:pt x="4059011" y="795152"/>
                  <a:pt x="4059721" y="809103"/>
                </a:cubicBezTo>
                <a:cubicBezTo>
                  <a:pt x="4060356" y="821582"/>
                  <a:pt x="4070310" y="834980"/>
                  <a:pt x="4082072" y="839193"/>
                </a:cubicBezTo>
                <a:lnTo>
                  <a:pt x="4097663" y="837774"/>
                </a:lnTo>
                <a:cubicBezTo>
                  <a:pt x="4097673" y="837518"/>
                  <a:pt x="4097684" y="837262"/>
                  <a:pt x="4097694" y="837006"/>
                </a:cubicBezTo>
                <a:cubicBezTo>
                  <a:pt x="4097748" y="836602"/>
                  <a:pt x="4097803" y="836199"/>
                  <a:pt x="4097857" y="835795"/>
                </a:cubicBezTo>
                <a:lnTo>
                  <a:pt x="4104174" y="836236"/>
                </a:lnTo>
                <a:lnTo>
                  <a:pt x="4113966" y="834187"/>
                </a:lnTo>
                <a:lnTo>
                  <a:pt x="4127438" y="830461"/>
                </a:lnTo>
                <a:lnTo>
                  <a:pt x="4140711" y="808515"/>
                </a:lnTo>
                <a:cubicBezTo>
                  <a:pt x="4145616" y="787844"/>
                  <a:pt x="4137859" y="769643"/>
                  <a:pt x="4147682" y="800915"/>
                </a:cubicBezTo>
                <a:lnTo>
                  <a:pt x="4154583" y="821904"/>
                </a:lnTo>
                <a:lnTo>
                  <a:pt x="4165087" y="818440"/>
                </a:lnTo>
                <a:lnTo>
                  <a:pt x="4179648" y="813404"/>
                </a:lnTo>
                <a:cubicBezTo>
                  <a:pt x="4193153" y="809835"/>
                  <a:pt x="4207158" y="808533"/>
                  <a:pt x="4220913" y="806098"/>
                </a:cubicBezTo>
                <a:cubicBezTo>
                  <a:pt x="4210238" y="817918"/>
                  <a:pt x="4191213" y="825804"/>
                  <a:pt x="4188888" y="841560"/>
                </a:cubicBezTo>
                <a:lnTo>
                  <a:pt x="4189221" y="842486"/>
                </a:lnTo>
                <a:lnTo>
                  <a:pt x="4195192" y="838109"/>
                </a:lnTo>
                <a:cubicBezTo>
                  <a:pt x="4198607" y="836476"/>
                  <a:pt x="4200811" y="837029"/>
                  <a:pt x="4201096" y="841574"/>
                </a:cubicBezTo>
                <a:lnTo>
                  <a:pt x="4195797" y="859592"/>
                </a:lnTo>
                <a:lnTo>
                  <a:pt x="4211240" y="871649"/>
                </a:lnTo>
                <a:lnTo>
                  <a:pt x="4217978" y="873982"/>
                </a:lnTo>
                <a:lnTo>
                  <a:pt x="4220734" y="870708"/>
                </a:lnTo>
                <a:lnTo>
                  <a:pt x="4218417" y="874134"/>
                </a:lnTo>
                <a:lnTo>
                  <a:pt x="4252811" y="886040"/>
                </a:lnTo>
                <a:lnTo>
                  <a:pt x="4269378" y="871284"/>
                </a:lnTo>
                <a:cubicBezTo>
                  <a:pt x="4282118" y="860614"/>
                  <a:pt x="4293842" y="854023"/>
                  <a:pt x="4301979" y="864714"/>
                </a:cubicBezTo>
                <a:cubicBezTo>
                  <a:pt x="4306209" y="870271"/>
                  <a:pt x="4305373" y="877378"/>
                  <a:pt x="4301740" y="884912"/>
                </a:cubicBezTo>
                <a:lnTo>
                  <a:pt x="4293192" y="896340"/>
                </a:lnTo>
                <a:lnTo>
                  <a:pt x="4301077" y="898302"/>
                </a:lnTo>
                <a:cubicBezTo>
                  <a:pt x="4295739" y="904212"/>
                  <a:pt x="4287342" y="909114"/>
                  <a:pt x="4280474" y="914521"/>
                </a:cubicBezTo>
                <a:lnTo>
                  <a:pt x="4273140" y="921938"/>
                </a:lnTo>
                <a:lnTo>
                  <a:pt x="4410419" y="832140"/>
                </a:lnTo>
                <a:cubicBezTo>
                  <a:pt x="4416142" y="828623"/>
                  <a:pt x="4422443" y="823178"/>
                  <a:pt x="4428929" y="817323"/>
                </a:cubicBezTo>
                <a:lnTo>
                  <a:pt x="4444997" y="803170"/>
                </a:lnTo>
                <a:lnTo>
                  <a:pt x="4440054" y="795075"/>
                </a:lnTo>
                <a:cubicBezTo>
                  <a:pt x="4422052" y="770246"/>
                  <a:pt x="4399712" y="747448"/>
                  <a:pt x="4394137" y="717971"/>
                </a:cubicBezTo>
                <a:cubicBezTo>
                  <a:pt x="4391176" y="702321"/>
                  <a:pt x="4415211" y="837028"/>
                  <a:pt x="4439305" y="733553"/>
                </a:cubicBezTo>
                <a:cubicBezTo>
                  <a:pt x="4463399" y="630078"/>
                  <a:pt x="4520747" y="91735"/>
                  <a:pt x="4538699" y="97120"/>
                </a:cubicBezTo>
                <a:cubicBezTo>
                  <a:pt x="4578615" y="109094"/>
                  <a:pt x="4593859" y="667886"/>
                  <a:pt x="4611955" y="785340"/>
                </a:cubicBezTo>
                <a:cubicBezTo>
                  <a:pt x="4630051" y="902794"/>
                  <a:pt x="4635529" y="796276"/>
                  <a:pt x="4647277" y="801846"/>
                </a:cubicBezTo>
                <a:lnTo>
                  <a:pt x="4659527" y="805927"/>
                </a:lnTo>
                <a:lnTo>
                  <a:pt x="4670400" y="815255"/>
                </a:lnTo>
                <a:cubicBezTo>
                  <a:pt x="4677015" y="819557"/>
                  <a:pt x="4684136" y="822786"/>
                  <a:pt x="4691748" y="824532"/>
                </a:cubicBezTo>
                <a:lnTo>
                  <a:pt x="4698334" y="818039"/>
                </a:lnTo>
                <a:lnTo>
                  <a:pt x="4708784" y="821441"/>
                </a:lnTo>
                <a:cubicBezTo>
                  <a:pt x="4717138" y="823925"/>
                  <a:pt x="4723329" y="824764"/>
                  <a:pt x="4720864" y="819025"/>
                </a:cubicBezTo>
                <a:lnTo>
                  <a:pt x="4710397" y="803210"/>
                </a:lnTo>
                <a:lnTo>
                  <a:pt x="4720744" y="789230"/>
                </a:lnTo>
                <a:cubicBezTo>
                  <a:pt x="4733847" y="770707"/>
                  <a:pt x="4746911" y="751073"/>
                  <a:pt x="4749511" y="747258"/>
                </a:cubicBezTo>
                <a:cubicBezTo>
                  <a:pt x="4766246" y="740072"/>
                  <a:pt x="4782052" y="730130"/>
                  <a:pt x="4799718" y="725699"/>
                </a:cubicBezTo>
                <a:cubicBezTo>
                  <a:pt x="4815166" y="721825"/>
                  <a:pt x="4849547" y="706928"/>
                  <a:pt x="4847406" y="722710"/>
                </a:cubicBezTo>
                <a:cubicBezTo>
                  <a:pt x="4843794" y="749336"/>
                  <a:pt x="4810576" y="761845"/>
                  <a:pt x="4792161" y="781412"/>
                </a:cubicBezTo>
                <a:cubicBezTo>
                  <a:pt x="4808897" y="774227"/>
                  <a:pt x="4827876" y="770884"/>
                  <a:pt x="4842368" y="759854"/>
                </a:cubicBezTo>
                <a:cubicBezTo>
                  <a:pt x="4853483" y="751393"/>
                  <a:pt x="4853621" y="731746"/>
                  <a:pt x="4865977" y="725229"/>
                </a:cubicBezTo>
                <a:cubicBezTo>
                  <a:pt x="4880064" y="717797"/>
                  <a:pt x="4897768" y="723237"/>
                  <a:pt x="4913665" y="722241"/>
                </a:cubicBezTo>
                <a:cubicBezTo>
                  <a:pt x="4940945" y="707028"/>
                  <a:pt x="4969700" y="659005"/>
                  <a:pt x="4995507" y="676602"/>
                </a:cubicBezTo>
                <a:cubicBezTo>
                  <a:pt x="5018590" y="692341"/>
                  <a:pt x="4964028" y="722767"/>
                  <a:pt x="4948289" y="745850"/>
                </a:cubicBezTo>
                <a:lnTo>
                  <a:pt x="4924679" y="780474"/>
                </a:lnTo>
                <a:cubicBezTo>
                  <a:pt x="4955475" y="762586"/>
                  <a:pt x="4982744" y="736311"/>
                  <a:pt x="5017068" y="726809"/>
                </a:cubicBezTo>
                <a:cubicBezTo>
                  <a:pt x="5030530" y="723082"/>
                  <a:pt x="4981257" y="768236"/>
                  <a:pt x="4993458" y="761433"/>
                </a:cubicBezTo>
                <a:cubicBezTo>
                  <a:pt x="5026308" y="743115"/>
                  <a:pt x="5057273" y="721747"/>
                  <a:pt x="5087953" y="699906"/>
                </a:cubicBezTo>
                <a:lnTo>
                  <a:pt x="5090470" y="698160"/>
                </a:lnTo>
                <a:lnTo>
                  <a:pt x="5041527" y="639738"/>
                </a:lnTo>
                <a:lnTo>
                  <a:pt x="5079775" y="675890"/>
                </a:lnTo>
                <a:lnTo>
                  <a:pt x="5098164" y="692823"/>
                </a:lnTo>
                <a:lnTo>
                  <a:pt x="5123273" y="675406"/>
                </a:lnTo>
                <a:lnTo>
                  <a:pt x="5075681" y="597089"/>
                </a:lnTo>
                <a:cubicBezTo>
                  <a:pt x="5064433" y="572686"/>
                  <a:pt x="5122537" y="676450"/>
                  <a:pt x="5134384" y="652333"/>
                </a:cubicBezTo>
                <a:cubicBezTo>
                  <a:pt x="5148154" y="624296"/>
                  <a:pt x="5103959" y="597772"/>
                  <a:pt x="5088745" y="570491"/>
                </a:cubicBezTo>
                <a:cubicBezTo>
                  <a:pt x="5094588" y="527401"/>
                  <a:pt x="5094789" y="516126"/>
                  <a:pt x="5100822" y="525567"/>
                </a:cubicBezTo>
                <a:cubicBezTo>
                  <a:pt x="5106856" y="535008"/>
                  <a:pt x="5118724" y="565167"/>
                  <a:pt x="5147904" y="604947"/>
                </a:cubicBezTo>
                <a:lnTo>
                  <a:pt x="5176036" y="638803"/>
                </a:lnTo>
                <a:lnTo>
                  <a:pt x="5180751" y="635532"/>
                </a:lnTo>
                <a:lnTo>
                  <a:pt x="5219036" y="614184"/>
                </a:lnTo>
                <a:lnTo>
                  <a:pt x="5213322" y="599621"/>
                </a:lnTo>
                <a:cubicBezTo>
                  <a:pt x="5205906" y="581776"/>
                  <a:pt x="5198119" y="564529"/>
                  <a:pt x="5194665" y="556487"/>
                </a:cubicBezTo>
                <a:cubicBezTo>
                  <a:pt x="5208883" y="567873"/>
                  <a:pt x="5224053" y="578160"/>
                  <a:pt x="5237316" y="590642"/>
                </a:cubicBezTo>
                <a:lnTo>
                  <a:pt x="5244997" y="599706"/>
                </a:lnTo>
                <a:lnTo>
                  <a:pt x="5092889" y="0"/>
                </a:lnTo>
                <a:lnTo>
                  <a:pt x="5303901" y="567444"/>
                </a:lnTo>
                <a:lnTo>
                  <a:pt x="5308585" y="565018"/>
                </a:lnTo>
                <a:lnTo>
                  <a:pt x="5300586" y="542485"/>
                </a:lnTo>
                <a:cubicBezTo>
                  <a:pt x="5331754" y="452147"/>
                  <a:pt x="5306778" y="543325"/>
                  <a:pt x="5313182" y="449628"/>
                </a:cubicBezTo>
                <a:cubicBezTo>
                  <a:pt x="5313236" y="449225"/>
                  <a:pt x="5313291" y="448821"/>
                  <a:pt x="5313345" y="448418"/>
                </a:cubicBezTo>
                <a:lnTo>
                  <a:pt x="5319662" y="448859"/>
                </a:lnTo>
                <a:cubicBezTo>
                  <a:pt x="5328014" y="449442"/>
                  <a:pt x="5335962" y="448944"/>
                  <a:pt x="5342297" y="444121"/>
                </a:cubicBezTo>
                <a:cubicBezTo>
                  <a:pt x="5374097" y="419917"/>
                  <a:pt x="5342510" y="353908"/>
                  <a:pt x="5371415" y="438614"/>
                </a:cubicBezTo>
                <a:cubicBezTo>
                  <a:pt x="5369736" y="450995"/>
                  <a:pt x="5354564" y="471682"/>
                  <a:pt x="5366376" y="475756"/>
                </a:cubicBezTo>
                <a:cubicBezTo>
                  <a:pt x="5383594" y="481697"/>
                  <a:pt x="5415444" y="436018"/>
                  <a:pt x="5416583" y="454197"/>
                </a:cubicBezTo>
                <a:cubicBezTo>
                  <a:pt x="5418331" y="482080"/>
                  <a:pt x="5369365" y="523444"/>
                  <a:pt x="5369365" y="523444"/>
                </a:cubicBezTo>
                <a:cubicBezTo>
                  <a:pt x="5417118" y="507150"/>
                  <a:pt x="5411705" y="512881"/>
                  <a:pt x="5432205" y="488102"/>
                </a:cubicBezTo>
                <a:lnTo>
                  <a:pt x="5436222" y="483330"/>
                </a:lnTo>
                <a:lnTo>
                  <a:pt x="5423568" y="502035"/>
                </a:lnTo>
                <a:cubicBezTo>
                  <a:pt x="5413946" y="516623"/>
                  <a:pt x="5406508" y="528482"/>
                  <a:pt x="5406508" y="528482"/>
                </a:cubicBezTo>
                <a:cubicBezTo>
                  <a:pt x="5419727" y="523971"/>
                  <a:pt x="5433483" y="520797"/>
                  <a:pt x="5446170" y="514948"/>
                </a:cubicBezTo>
                <a:cubicBezTo>
                  <a:pt x="5470572" y="503701"/>
                  <a:pt x="5501192" y="455955"/>
                  <a:pt x="5517466" y="477336"/>
                </a:cubicBezTo>
                <a:cubicBezTo>
                  <a:pt x="5534387" y="499567"/>
                  <a:pt x="5470247" y="546583"/>
                  <a:pt x="5470247" y="546583"/>
                </a:cubicBezTo>
                <a:cubicBezTo>
                  <a:pt x="5522134" y="512644"/>
                  <a:pt x="5573079" y="477218"/>
                  <a:pt x="5625906" y="444762"/>
                </a:cubicBezTo>
                <a:cubicBezTo>
                  <a:pt x="5643077" y="434213"/>
                  <a:pt x="5665442" y="406304"/>
                  <a:pt x="5682418" y="402029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0" eaLnBrk="1" latinLnBrk="0" hangingPunct="1"/>
            <a:endParaRPr lang="en-US" b="1"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01DAEDE-2842-5845-8AA9-E2DDFF4B5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3" t="7080" r="4466"/>
          <a:stretch/>
        </p:blipFill>
        <p:spPr>
          <a:xfrm>
            <a:off x="267768" y="1232452"/>
            <a:ext cx="5028202" cy="483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02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8" name="组合 34">
            <a:extLst>
              <a:ext uri="{FF2B5EF4-FFF2-40B4-BE49-F238E27FC236}">
                <a16:creationId xmlns:a16="http://schemas.microsoft.com/office/drawing/2014/main" id="{DC6D0FD4-BB34-C643-9BEB-6FF3555BEC57}"/>
              </a:ext>
            </a:extLst>
          </p:cNvPr>
          <p:cNvGrpSpPr/>
          <p:nvPr/>
        </p:nvGrpSpPr>
        <p:grpSpPr>
          <a:xfrm>
            <a:off x="8951398" y="56909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69349F72-12AD-264B-88B3-7997C889C006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59400ED4-0D10-3A44-821E-F3E83A6A50A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6" name="燕尾形 37">
            <a:extLst>
              <a:ext uri="{FF2B5EF4-FFF2-40B4-BE49-F238E27FC236}">
                <a16:creationId xmlns:a16="http://schemas.microsoft.com/office/drawing/2014/main" id="{59981FF8-174D-C54D-8FED-78F571A0B078}"/>
              </a:ext>
            </a:extLst>
          </p:cNvPr>
          <p:cNvSpPr/>
          <p:nvPr/>
        </p:nvSpPr>
        <p:spPr>
          <a:xfrm>
            <a:off x="9417012" y="64776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燕尾形 38">
            <a:extLst>
              <a:ext uri="{FF2B5EF4-FFF2-40B4-BE49-F238E27FC236}">
                <a16:creationId xmlns:a16="http://schemas.microsoft.com/office/drawing/2014/main" id="{0B845907-4A26-D748-98AF-F0192ECD3D58}"/>
              </a:ext>
            </a:extLst>
          </p:cNvPr>
          <p:cNvSpPr/>
          <p:nvPr/>
        </p:nvSpPr>
        <p:spPr>
          <a:xfrm>
            <a:off x="9659947" y="652765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466">
            <a:extLst>
              <a:ext uri="{FF2B5EF4-FFF2-40B4-BE49-F238E27FC236}">
                <a16:creationId xmlns:a16="http://schemas.microsoft.com/office/drawing/2014/main" id="{CB37C9CF-C62C-C14B-A93E-4758DC831676}"/>
              </a:ext>
            </a:extLst>
          </p:cNvPr>
          <p:cNvGrpSpPr/>
          <p:nvPr/>
        </p:nvGrpSpPr>
        <p:grpSpPr>
          <a:xfrm>
            <a:off x="10090203" y="735318"/>
            <a:ext cx="1806234" cy="646331"/>
            <a:chOff x="6905810" y="3017423"/>
            <a:chExt cx="1128952" cy="646331"/>
          </a:xfrm>
        </p:grpSpPr>
        <p:sp>
          <p:nvSpPr>
            <p:cNvPr id="20" name="Freeform: Shape 447">
              <a:extLst>
                <a:ext uri="{FF2B5EF4-FFF2-40B4-BE49-F238E27FC236}">
                  <a16:creationId xmlns:a16="http://schemas.microsoft.com/office/drawing/2014/main" id="{EA87946E-58E2-C24C-9A85-755EA8561A79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449">
              <a:extLst>
                <a:ext uri="{FF2B5EF4-FFF2-40B4-BE49-F238E27FC236}">
                  <a16:creationId xmlns:a16="http://schemas.microsoft.com/office/drawing/2014/main" id="{72F123A4-83B9-B243-BE00-4CB7FFA04450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D894B3-832F-9243-BD0C-F8F2F0064007}"/>
              </a:ext>
            </a:extLst>
          </p:cNvPr>
          <p:cNvSpPr txBox="1"/>
          <p:nvPr/>
        </p:nvSpPr>
        <p:spPr>
          <a:xfrm>
            <a:off x="8843604" y="104379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Student’s book @</a:t>
            </a:r>
          </a:p>
        </p:txBody>
      </p:sp>
      <p:pic>
        <p:nvPicPr>
          <p:cNvPr id="17" name="صورة 4">
            <a:extLst>
              <a:ext uri="{FF2B5EF4-FFF2-40B4-BE49-F238E27FC236}">
                <a16:creationId xmlns:a16="http://schemas.microsoft.com/office/drawing/2014/main" id="{DD7303E3-E0AF-2D40-9FA3-B4CD0089A6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017" y="1058483"/>
            <a:ext cx="7664673" cy="52694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684137" y="410675"/>
            <a:ext cx="382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Listen and point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4C5A05F-E434-0049-8114-6726645181E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7764" y="136445"/>
            <a:ext cx="854765" cy="922038"/>
          </a:xfrm>
          <a:prstGeom prst="rect">
            <a:avLst/>
          </a:prstGeom>
        </p:spPr>
      </p:pic>
      <p:pic>
        <p:nvPicPr>
          <p:cNvPr id="27" name="We Can 3 (2020) SB_CD 1_15">
            <a:hlinkClick r:id="" action="ppaction://media"/>
            <a:extLst>
              <a:ext uri="{FF2B5EF4-FFF2-40B4-BE49-F238E27FC236}">
                <a16:creationId xmlns:a16="http://schemas.microsoft.com/office/drawing/2014/main" id="{3E065E69-CF22-F849-9368-A3BB1B3E8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4987" y="995450"/>
            <a:ext cx="1000836" cy="100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8" name="组合 34">
            <a:extLst>
              <a:ext uri="{FF2B5EF4-FFF2-40B4-BE49-F238E27FC236}">
                <a16:creationId xmlns:a16="http://schemas.microsoft.com/office/drawing/2014/main" id="{DC6D0FD4-BB34-C643-9BEB-6FF3555BEC57}"/>
              </a:ext>
            </a:extLst>
          </p:cNvPr>
          <p:cNvGrpSpPr/>
          <p:nvPr/>
        </p:nvGrpSpPr>
        <p:grpSpPr>
          <a:xfrm>
            <a:off x="8951398" y="56909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69349F72-12AD-264B-88B3-7997C889C006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59400ED4-0D10-3A44-821E-F3E83A6A50A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6" name="燕尾形 37">
            <a:extLst>
              <a:ext uri="{FF2B5EF4-FFF2-40B4-BE49-F238E27FC236}">
                <a16:creationId xmlns:a16="http://schemas.microsoft.com/office/drawing/2014/main" id="{59981FF8-174D-C54D-8FED-78F571A0B078}"/>
              </a:ext>
            </a:extLst>
          </p:cNvPr>
          <p:cNvSpPr/>
          <p:nvPr/>
        </p:nvSpPr>
        <p:spPr>
          <a:xfrm>
            <a:off x="9417012" y="64776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燕尾形 38">
            <a:extLst>
              <a:ext uri="{FF2B5EF4-FFF2-40B4-BE49-F238E27FC236}">
                <a16:creationId xmlns:a16="http://schemas.microsoft.com/office/drawing/2014/main" id="{0B845907-4A26-D748-98AF-F0192ECD3D58}"/>
              </a:ext>
            </a:extLst>
          </p:cNvPr>
          <p:cNvSpPr/>
          <p:nvPr/>
        </p:nvSpPr>
        <p:spPr>
          <a:xfrm>
            <a:off x="9659947" y="652765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466">
            <a:extLst>
              <a:ext uri="{FF2B5EF4-FFF2-40B4-BE49-F238E27FC236}">
                <a16:creationId xmlns:a16="http://schemas.microsoft.com/office/drawing/2014/main" id="{CB37C9CF-C62C-C14B-A93E-4758DC831676}"/>
              </a:ext>
            </a:extLst>
          </p:cNvPr>
          <p:cNvGrpSpPr/>
          <p:nvPr/>
        </p:nvGrpSpPr>
        <p:grpSpPr>
          <a:xfrm>
            <a:off x="10090203" y="735318"/>
            <a:ext cx="1806234" cy="646331"/>
            <a:chOff x="6905810" y="3017423"/>
            <a:chExt cx="1128952" cy="646331"/>
          </a:xfrm>
        </p:grpSpPr>
        <p:sp>
          <p:nvSpPr>
            <p:cNvPr id="20" name="Freeform: Shape 447">
              <a:extLst>
                <a:ext uri="{FF2B5EF4-FFF2-40B4-BE49-F238E27FC236}">
                  <a16:creationId xmlns:a16="http://schemas.microsoft.com/office/drawing/2014/main" id="{EA87946E-58E2-C24C-9A85-755EA8561A79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449">
              <a:extLst>
                <a:ext uri="{FF2B5EF4-FFF2-40B4-BE49-F238E27FC236}">
                  <a16:creationId xmlns:a16="http://schemas.microsoft.com/office/drawing/2014/main" id="{72F123A4-83B9-B243-BE00-4CB7FFA04450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D894B3-832F-9243-BD0C-F8F2F0064007}"/>
              </a:ext>
            </a:extLst>
          </p:cNvPr>
          <p:cNvSpPr txBox="1"/>
          <p:nvPr/>
        </p:nvSpPr>
        <p:spPr>
          <a:xfrm>
            <a:off x="8843604" y="104379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Student’s book @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684137" y="410675"/>
            <a:ext cx="382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Listen and point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4C5A05F-E434-0049-8114-6726645181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7764" y="136445"/>
            <a:ext cx="854765" cy="922038"/>
          </a:xfrm>
          <a:prstGeom prst="rect">
            <a:avLst/>
          </a:prstGeom>
        </p:spPr>
      </p:pic>
      <p:pic>
        <p:nvPicPr>
          <p:cNvPr id="27" name="We Can 3 (2020) SB_CD 1_15">
            <a:hlinkClick r:id="" action="ppaction://media"/>
            <a:extLst>
              <a:ext uri="{FF2B5EF4-FFF2-40B4-BE49-F238E27FC236}">
                <a16:creationId xmlns:a16="http://schemas.microsoft.com/office/drawing/2014/main" id="{3E065E69-CF22-F849-9368-A3BB1B3E8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4987" y="995450"/>
            <a:ext cx="1000836" cy="1000836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E658A629-CD03-0D4E-A475-097103C51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857" y="1009390"/>
            <a:ext cx="10327891" cy="5474294"/>
          </a:xfrm>
        </p:spPr>
      </p:pic>
    </p:spTree>
    <p:extLst>
      <p:ext uri="{BB962C8B-B14F-4D97-AF65-F5344CB8AC3E}">
        <p14:creationId xmlns:p14="http://schemas.microsoft.com/office/powerpoint/2010/main" val="22028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8" name="组合 34">
            <a:extLst>
              <a:ext uri="{FF2B5EF4-FFF2-40B4-BE49-F238E27FC236}">
                <a16:creationId xmlns:a16="http://schemas.microsoft.com/office/drawing/2014/main" id="{DC6D0FD4-BB34-C643-9BEB-6FF3555BEC57}"/>
              </a:ext>
            </a:extLst>
          </p:cNvPr>
          <p:cNvGrpSpPr/>
          <p:nvPr/>
        </p:nvGrpSpPr>
        <p:grpSpPr>
          <a:xfrm>
            <a:off x="8951398" y="56909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69349F72-12AD-264B-88B3-7997C889C006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59400ED4-0D10-3A44-821E-F3E83A6A50A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6" name="燕尾形 37">
            <a:extLst>
              <a:ext uri="{FF2B5EF4-FFF2-40B4-BE49-F238E27FC236}">
                <a16:creationId xmlns:a16="http://schemas.microsoft.com/office/drawing/2014/main" id="{59981FF8-174D-C54D-8FED-78F571A0B078}"/>
              </a:ext>
            </a:extLst>
          </p:cNvPr>
          <p:cNvSpPr/>
          <p:nvPr/>
        </p:nvSpPr>
        <p:spPr>
          <a:xfrm>
            <a:off x="9417012" y="64776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燕尾形 38">
            <a:extLst>
              <a:ext uri="{FF2B5EF4-FFF2-40B4-BE49-F238E27FC236}">
                <a16:creationId xmlns:a16="http://schemas.microsoft.com/office/drawing/2014/main" id="{0B845907-4A26-D748-98AF-F0192ECD3D58}"/>
              </a:ext>
            </a:extLst>
          </p:cNvPr>
          <p:cNvSpPr/>
          <p:nvPr/>
        </p:nvSpPr>
        <p:spPr>
          <a:xfrm>
            <a:off x="9659947" y="652765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466">
            <a:extLst>
              <a:ext uri="{FF2B5EF4-FFF2-40B4-BE49-F238E27FC236}">
                <a16:creationId xmlns:a16="http://schemas.microsoft.com/office/drawing/2014/main" id="{CB37C9CF-C62C-C14B-A93E-4758DC831676}"/>
              </a:ext>
            </a:extLst>
          </p:cNvPr>
          <p:cNvGrpSpPr/>
          <p:nvPr/>
        </p:nvGrpSpPr>
        <p:grpSpPr>
          <a:xfrm>
            <a:off x="10090203" y="735318"/>
            <a:ext cx="1806234" cy="646331"/>
            <a:chOff x="6905810" y="3017423"/>
            <a:chExt cx="1128952" cy="646331"/>
          </a:xfrm>
        </p:grpSpPr>
        <p:sp>
          <p:nvSpPr>
            <p:cNvPr id="20" name="Freeform: Shape 447">
              <a:extLst>
                <a:ext uri="{FF2B5EF4-FFF2-40B4-BE49-F238E27FC236}">
                  <a16:creationId xmlns:a16="http://schemas.microsoft.com/office/drawing/2014/main" id="{EA87946E-58E2-C24C-9A85-755EA8561A79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449">
              <a:extLst>
                <a:ext uri="{FF2B5EF4-FFF2-40B4-BE49-F238E27FC236}">
                  <a16:creationId xmlns:a16="http://schemas.microsoft.com/office/drawing/2014/main" id="{72F123A4-83B9-B243-BE00-4CB7FFA04450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D894B3-832F-9243-BD0C-F8F2F0064007}"/>
              </a:ext>
            </a:extLst>
          </p:cNvPr>
          <p:cNvSpPr txBox="1"/>
          <p:nvPr/>
        </p:nvSpPr>
        <p:spPr>
          <a:xfrm>
            <a:off x="8843604" y="104379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Student’s book @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318087" y="49759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Practice the talks in pairs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شكل بيضاوي 5">
            <a:extLst>
              <a:ext uri="{FF2B5EF4-FFF2-40B4-BE49-F238E27FC236}">
                <a16:creationId xmlns:a16="http://schemas.microsoft.com/office/drawing/2014/main" id="{FCB1D727-E104-7645-8D62-88D41B96BD84}"/>
              </a:ext>
            </a:extLst>
          </p:cNvPr>
          <p:cNvSpPr/>
          <p:nvPr/>
        </p:nvSpPr>
        <p:spPr>
          <a:xfrm>
            <a:off x="1022279" y="448501"/>
            <a:ext cx="545910" cy="55955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DF230-66E3-F243-BBA3-E60600852A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D48C"/>
              </a:clrFrom>
              <a:clrTo>
                <a:srgbClr val="F8D48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972" y="1818843"/>
            <a:ext cx="3498194" cy="3498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0BC207-2A35-674C-96B3-619685D427F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D48C"/>
              </a:clrFrom>
              <a:clrTo>
                <a:srgbClr val="F8D48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8121" y="1818843"/>
            <a:ext cx="4780990" cy="34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Watch and listen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rim.368F7C36-1E50-40E6-B5F8-854CF4810B16.MOV">
            <a:hlinkClick r:id="" action="ppaction://media"/>
            <a:extLst>
              <a:ext uri="{FF2B5EF4-FFF2-40B4-BE49-F238E27FC236}">
                <a16:creationId xmlns:a16="http://schemas.microsoft.com/office/drawing/2014/main" id="{60850350-F0A8-3A41-A258-F49BC7AB48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278" y="1330684"/>
            <a:ext cx="8280747" cy="5173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B5A40-DE9D-8548-989C-4F41CED4954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6415" y="-183600"/>
            <a:ext cx="3535585" cy="19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Whose  Question: 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656BA-4EA3-204F-8572-D67954BC8A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EC17"/>
              </a:clrFrom>
              <a:clrTo>
                <a:srgbClr val="FFEC1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153" y="4032785"/>
            <a:ext cx="1922583" cy="1922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9FB044-D121-C049-8C77-CC88288F6E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1080" y="2169702"/>
            <a:ext cx="4412974" cy="4412974"/>
          </a:xfrm>
          <a:prstGeom prst="rect">
            <a:avLst/>
          </a:prstGeom>
        </p:spPr>
      </p:pic>
      <p:sp>
        <p:nvSpPr>
          <p:cNvPr id="16" name="مربع نص 6">
            <a:extLst>
              <a:ext uri="{FF2B5EF4-FFF2-40B4-BE49-F238E27FC236}">
                <a16:creationId xmlns:a16="http://schemas.microsoft.com/office/drawing/2014/main" id="{0AB4A5E6-892B-7243-950E-0005A219865E}"/>
              </a:ext>
            </a:extLst>
          </p:cNvPr>
          <p:cNvSpPr txBox="1"/>
          <p:nvPr/>
        </p:nvSpPr>
        <p:spPr>
          <a:xfrm>
            <a:off x="365412" y="1625490"/>
            <a:ext cx="554321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5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 like this cat</a:t>
            </a:r>
            <a:endParaRPr lang="ar-SA" sz="5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7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Whose  Question: 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ربع نص 6">
            <a:extLst>
              <a:ext uri="{FF2B5EF4-FFF2-40B4-BE49-F238E27FC236}">
                <a16:creationId xmlns:a16="http://schemas.microsoft.com/office/drawing/2014/main" id="{0AB4A5E6-892B-7243-950E-0005A219865E}"/>
              </a:ext>
            </a:extLst>
          </p:cNvPr>
          <p:cNvSpPr txBox="1"/>
          <p:nvPr/>
        </p:nvSpPr>
        <p:spPr>
          <a:xfrm>
            <a:off x="365412" y="1625490"/>
            <a:ext cx="40074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5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Q - Whose</a:t>
            </a:r>
            <a:endParaRPr lang="ar-SA" sz="5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66006A0-0651-3746-8881-3099A153C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939" y="2420277"/>
            <a:ext cx="4394600" cy="4394600"/>
          </a:xfrm>
          <a:prstGeom prst="rect">
            <a:avLst/>
          </a:prstGeom>
        </p:spPr>
      </p:pic>
      <p:sp>
        <p:nvSpPr>
          <p:cNvPr id="17" name="مربع نص 6">
            <a:extLst>
              <a:ext uri="{FF2B5EF4-FFF2-40B4-BE49-F238E27FC236}">
                <a16:creationId xmlns:a16="http://schemas.microsoft.com/office/drawing/2014/main" id="{802C2EAA-77EA-004C-90C5-7C0A66A8DD13}"/>
              </a:ext>
            </a:extLst>
          </p:cNvPr>
          <p:cNvSpPr txBox="1"/>
          <p:nvPr/>
        </p:nvSpPr>
        <p:spPr>
          <a:xfrm>
            <a:off x="3811790" y="1676933"/>
            <a:ext cx="40074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5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Cat is this?</a:t>
            </a:r>
            <a:endParaRPr lang="ar-SA" sz="5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9F2196-2879-4740-A303-CDF2EFC783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EC17"/>
              </a:clrFrom>
              <a:clrTo>
                <a:srgbClr val="FFEC1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0758" y="2610647"/>
            <a:ext cx="1922583" cy="19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Whose  Question: 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ربع نص 6">
            <a:extLst>
              <a:ext uri="{FF2B5EF4-FFF2-40B4-BE49-F238E27FC236}">
                <a16:creationId xmlns:a16="http://schemas.microsoft.com/office/drawing/2014/main" id="{0AB4A5E6-892B-7243-950E-0005A219865E}"/>
              </a:ext>
            </a:extLst>
          </p:cNvPr>
          <p:cNvSpPr txBox="1"/>
          <p:nvPr/>
        </p:nvSpPr>
        <p:spPr>
          <a:xfrm>
            <a:off x="365412" y="1625490"/>
            <a:ext cx="40074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5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Q – it’s</a:t>
            </a:r>
            <a:endParaRPr lang="ar-SA" sz="5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17" name="مربع نص 6">
            <a:extLst>
              <a:ext uri="{FF2B5EF4-FFF2-40B4-BE49-F238E27FC236}">
                <a16:creationId xmlns:a16="http://schemas.microsoft.com/office/drawing/2014/main" id="{802C2EAA-77EA-004C-90C5-7C0A66A8DD13}"/>
              </a:ext>
            </a:extLst>
          </p:cNvPr>
          <p:cNvSpPr txBox="1"/>
          <p:nvPr/>
        </p:nvSpPr>
        <p:spPr>
          <a:xfrm>
            <a:off x="2933680" y="1641490"/>
            <a:ext cx="400740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5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mine</a:t>
            </a:r>
            <a:endParaRPr lang="ar-SA" sz="5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02789-F228-234D-888A-67D7F52A8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850" y="2974356"/>
            <a:ext cx="4999935" cy="40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solidFill>
                <a:srgbClr val="FF7E7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Whose  Question: 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组合 34">
            <a:extLst>
              <a:ext uri="{FF2B5EF4-FFF2-40B4-BE49-F238E27FC236}">
                <a16:creationId xmlns:a16="http://schemas.microsoft.com/office/drawing/2014/main" id="{178B0CA8-E101-284C-A5F3-ABD6B4EAC65A}"/>
              </a:ext>
            </a:extLst>
          </p:cNvPr>
          <p:cNvGrpSpPr/>
          <p:nvPr/>
        </p:nvGrpSpPr>
        <p:grpSpPr>
          <a:xfrm>
            <a:off x="4728362" y="442930"/>
            <a:ext cx="7172089" cy="1538592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9" name="流程图: 过程 35">
              <a:extLst>
                <a:ext uri="{FF2B5EF4-FFF2-40B4-BE49-F238E27FC236}">
                  <a16:creationId xmlns:a16="http://schemas.microsoft.com/office/drawing/2014/main" id="{B275B425-1778-2E4D-B0D1-26FFCCF52F8B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0" name="等腰三角形 36">
              <a:extLst>
                <a:ext uri="{FF2B5EF4-FFF2-40B4-BE49-F238E27FC236}">
                  <a16:creationId xmlns:a16="http://schemas.microsoft.com/office/drawing/2014/main" id="{33F2A432-1A08-044D-B8D8-8CDBB761CB1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8F92C47-B0F7-F048-88C0-141376AF13A0}"/>
              </a:ext>
            </a:extLst>
          </p:cNvPr>
          <p:cNvSpPr txBox="1"/>
          <p:nvPr/>
        </p:nvSpPr>
        <p:spPr>
          <a:xfrm>
            <a:off x="4728362" y="678143"/>
            <a:ext cx="6552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By using cooperative learning strategy ,make question and then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17121-0DC9-E54A-9EC0-56EFA2DCA6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FBE7"/>
              </a:clrFrom>
              <a:clrTo>
                <a:srgbClr val="EDFB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3745" y="1876994"/>
            <a:ext cx="2922153" cy="2922153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189D13F1-2F84-8846-AF40-E000FCF1F9BA}"/>
              </a:ext>
            </a:extLst>
          </p:cNvPr>
          <p:cNvSpPr/>
          <p:nvPr/>
        </p:nvSpPr>
        <p:spPr>
          <a:xfrm>
            <a:off x="1607171" y="4403596"/>
            <a:ext cx="2554999" cy="1710673"/>
          </a:xfrm>
          <a:prstGeom prst="cloudCallout">
            <a:avLst>
              <a:gd name="adj1" fmla="val -63726"/>
              <a:gd name="adj2" fmla="val 4700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FEC70-48D5-0543-B4CF-C7B450245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284" y="2894324"/>
            <a:ext cx="1531429" cy="1531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09B53-56AF-E94A-A4AB-C787B84871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38" t="20336" r="37003" b="11014"/>
          <a:stretch/>
        </p:blipFill>
        <p:spPr>
          <a:xfrm>
            <a:off x="-21788" y="4799147"/>
            <a:ext cx="1407796" cy="2359531"/>
          </a:xfrm>
          <a:prstGeom prst="rect">
            <a:avLst/>
          </a:prstGeom>
        </p:spPr>
      </p:pic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1DBEC4C-5F32-0B49-86BF-165C4270222F}"/>
              </a:ext>
            </a:extLst>
          </p:cNvPr>
          <p:cNvSpPr/>
          <p:nvPr/>
        </p:nvSpPr>
        <p:spPr>
          <a:xfrm>
            <a:off x="443950" y="1513670"/>
            <a:ext cx="2554999" cy="1710673"/>
          </a:xfrm>
          <a:prstGeom prst="cloudCallout">
            <a:avLst>
              <a:gd name="adj1" fmla="val 70611"/>
              <a:gd name="adj2" fmla="val 2996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22" name="Picture 21" descr="A cartoon character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D47D226-F6BE-5840-B684-57769C42F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4045" y="2750157"/>
            <a:ext cx="3444005" cy="3228755"/>
          </a:xfrm>
          <a:prstGeom prst="rect">
            <a:avLst/>
          </a:prstGeom>
        </p:spPr>
      </p:pic>
      <p:sp>
        <p:nvSpPr>
          <p:cNvPr id="27" name="Cloud Callout 26">
            <a:extLst>
              <a:ext uri="{FF2B5EF4-FFF2-40B4-BE49-F238E27FC236}">
                <a16:creationId xmlns:a16="http://schemas.microsoft.com/office/drawing/2014/main" id="{4ED9BE4E-C85C-3946-A826-ABF629996F5B}"/>
              </a:ext>
            </a:extLst>
          </p:cNvPr>
          <p:cNvSpPr/>
          <p:nvPr/>
        </p:nvSpPr>
        <p:spPr>
          <a:xfrm>
            <a:off x="6715359" y="1815531"/>
            <a:ext cx="2554999" cy="1710673"/>
          </a:xfrm>
          <a:prstGeom prst="cloudCallout">
            <a:avLst>
              <a:gd name="adj1" fmla="val 77872"/>
              <a:gd name="adj2" fmla="val 3461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875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solidFill>
                <a:srgbClr val="FF7E7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Whose  Question: 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组合 34">
            <a:extLst>
              <a:ext uri="{FF2B5EF4-FFF2-40B4-BE49-F238E27FC236}">
                <a16:creationId xmlns:a16="http://schemas.microsoft.com/office/drawing/2014/main" id="{178B0CA8-E101-284C-A5F3-ABD6B4EAC65A}"/>
              </a:ext>
            </a:extLst>
          </p:cNvPr>
          <p:cNvGrpSpPr/>
          <p:nvPr/>
        </p:nvGrpSpPr>
        <p:grpSpPr>
          <a:xfrm>
            <a:off x="4728362" y="442930"/>
            <a:ext cx="7172089" cy="1538592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9" name="流程图: 过程 35">
              <a:extLst>
                <a:ext uri="{FF2B5EF4-FFF2-40B4-BE49-F238E27FC236}">
                  <a16:creationId xmlns:a16="http://schemas.microsoft.com/office/drawing/2014/main" id="{B275B425-1778-2E4D-B0D1-26FFCCF52F8B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0" name="等腰三角形 36">
              <a:extLst>
                <a:ext uri="{FF2B5EF4-FFF2-40B4-BE49-F238E27FC236}">
                  <a16:creationId xmlns:a16="http://schemas.microsoft.com/office/drawing/2014/main" id="{33F2A432-1A08-044D-B8D8-8CDBB761CB1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8F92C47-B0F7-F048-88C0-141376AF13A0}"/>
              </a:ext>
            </a:extLst>
          </p:cNvPr>
          <p:cNvSpPr txBox="1"/>
          <p:nvPr/>
        </p:nvSpPr>
        <p:spPr>
          <a:xfrm>
            <a:off x="4728362" y="678143"/>
            <a:ext cx="6552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By using cooperative learning strategy ,make question and then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17121-0DC9-E54A-9EC0-56EFA2DCA6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FBE7"/>
              </a:clrFrom>
              <a:clrTo>
                <a:srgbClr val="EDFB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3745" y="1876994"/>
            <a:ext cx="2922153" cy="2922153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189D13F1-2F84-8846-AF40-E000FCF1F9BA}"/>
              </a:ext>
            </a:extLst>
          </p:cNvPr>
          <p:cNvSpPr/>
          <p:nvPr/>
        </p:nvSpPr>
        <p:spPr>
          <a:xfrm>
            <a:off x="1607171" y="4403596"/>
            <a:ext cx="2554999" cy="1710673"/>
          </a:xfrm>
          <a:prstGeom prst="cloudCallout">
            <a:avLst>
              <a:gd name="adj1" fmla="val -63726"/>
              <a:gd name="adj2" fmla="val 4700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09B53-56AF-E94A-A4AB-C787B8487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8" t="20336" r="37003" b="11014"/>
          <a:stretch/>
        </p:blipFill>
        <p:spPr>
          <a:xfrm>
            <a:off x="-21788" y="4799147"/>
            <a:ext cx="1407796" cy="2359531"/>
          </a:xfrm>
          <a:prstGeom prst="rect">
            <a:avLst/>
          </a:prstGeom>
        </p:spPr>
      </p:pic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1DBEC4C-5F32-0B49-86BF-165C4270222F}"/>
              </a:ext>
            </a:extLst>
          </p:cNvPr>
          <p:cNvSpPr/>
          <p:nvPr/>
        </p:nvSpPr>
        <p:spPr>
          <a:xfrm>
            <a:off x="443950" y="1513670"/>
            <a:ext cx="2554999" cy="1710673"/>
          </a:xfrm>
          <a:prstGeom prst="cloudCallout">
            <a:avLst>
              <a:gd name="adj1" fmla="val 70611"/>
              <a:gd name="adj2" fmla="val 2996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4ED9BE4E-C85C-3946-A826-ABF629996F5B}"/>
              </a:ext>
            </a:extLst>
          </p:cNvPr>
          <p:cNvSpPr/>
          <p:nvPr/>
        </p:nvSpPr>
        <p:spPr>
          <a:xfrm>
            <a:off x="6715359" y="1815531"/>
            <a:ext cx="2554999" cy="1710673"/>
          </a:xfrm>
          <a:prstGeom prst="cloudCallout">
            <a:avLst>
              <a:gd name="adj1" fmla="val 77872"/>
              <a:gd name="adj2" fmla="val 3461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56375-B9DF-094B-884D-B48DF27E68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58" t="13192" r="37212" b="2617"/>
          <a:stretch/>
        </p:blipFill>
        <p:spPr>
          <a:xfrm>
            <a:off x="9771398" y="2499890"/>
            <a:ext cx="2233884" cy="39282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1BF5B1-CBAD-C946-8368-88F57EFB3B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162" y="2358429"/>
            <a:ext cx="3567017" cy="26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>
              <a:solidFill>
                <a:srgbClr val="FF7E7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FCBD8-F72E-7743-93BE-701419DE2155}"/>
              </a:ext>
            </a:extLst>
          </p:cNvPr>
          <p:cNvSpPr txBox="1"/>
          <p:nvPr/>
        </p:nvSpPr>
        <p:spPr>
          <a:xfrm>
            <a:off x="1028259" y="442930"/>
            <a:ext cx="553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Whose  Question: </a:t>
            </a:r>
          </a:p>
        </p:txBody>
      </p:sp>
      <p:pic>
        <p:nvPicPr>
          <p:cNvPr id="24" name="Picture 2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4E2CA1C9-EAFD-DB40-848A-E3269A6E1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7503" y="-44688"/>
            <a:ext cx="1407796" cy="1403606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C7244EE1-C4D6-DE44-AE49-EB5EF6B2AD78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组合 34">
            <a:extLst>
              <a:ext uri="{FF2B5EF4-FFF2-40B4-BE49-F238E27FC236}">
                <a16:creationId xmlns:a16="http://schemas.microsoft.com/office/drawing/2014/main" id="{178B0CA8-E101-284C-A5F3-ABD6B4EAC65A}"/>
              </a:ext>
            </a:extLst>
          </p:cNvPr>
          <p:cNvGrpSpPr/>
          <p:nvPr/>
        </p:nvGrpSpPr>
        <p:grpSpPr>
          <a:xfrm>
            <a:off x="4728362" y="442930"/>
            <a:ext cx="7172089" cy="1538592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9" name="流程图: 过程 35">
              <a:extLst>
                <a:ext uri="{FF2B5EF4-FFF2-40B4-BE49-F238E27FC236}">
                  <a16:creationId xmlns:a16="http://schemas.microsoft.com/office/drawing/2014/main" id="{B275B425-1778-2E4D-B0D1-26FFCCF52F8B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0" name="等腰三角形 36">
              <a:extLst>
                <a:ext uri="{FF2B5EF4-FFF2-40B4-BE49-F238E27FC236}">
                  <a16:creationId xmlns:a16="http://schemas.microsoft.com/office/drawing/2014/main" id="{33F2A432-1A08-044D-B8D8-8CDBB761CB1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8F92C47-B0F7-F048-88C0-141376AF13A0}"/>
              </a:ext>
            </a:extLst>
          </p:cNvPr>
          <p:cNvSpPr txBox="1"/>
          <p:nvPr/>
        </p:nvSpPr>
        <p:spPr>
          <a:xfrm>
            <a:off x="4728362" y="678143"/>
            <a:ext cx="6552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By using cooperative learning strategy ,make question and then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17121-0DC9-E54A-9EC0-56EFA2DCA6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FBE7"/>
              </a:clrFrom>
              <a:clrTo>
                <a:srgbClr val="EDFB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3745" y="1876994"/>
            <a:ext cx="2922153" cy="2922153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189D13F1-2F84-8846-AF40-E000FCF1F9BA}"/>
              </a:ext>
            </a:extLst>
          </p:cNvPr>
          <p:cNvSpPr/>
          <p:nvPr/>
        </p:nvSpPr>
        <p:spPr>
          <a:xfrm>
            <a:off x="1607171" y="4403596"/>
            <a:ext cx="2554999" cy="1710673"/>
          </a:xfrm>
          <a:prstGeom prst="cloudCallout">
            <a:avLst>
              <a:gd name="adj1" fmla="val -63726"/>
              <a:gd name="adj2" fmla="val 4700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09B53-56AF-E94A-A4AB-C787B8487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8" t="20336" r="37003" b="11014"/>
          <a:stretch/>
        </p:blipFill>
        <p:spPr>
          <a:xfrm>
            <a:off x="-21788" y="4799147"/>
            <a:ext cx="1407796" cy="2359531"/>
          </a:xfrm>
          <a:prstGeom prst="rect">
            <a:avLst/>
          </a:prstGeom>
        </p:spPr>
      </p:pic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1DBEC4C-5F32-0B49-86BF-165C4270222F}"/>
              </a:ext>
            </a:extLst>
          </p:cNvPr>
          <p:cNvSpPr/>
          <p:nvPr/>
        </p:nvSpPr>
        <p:spPr>
          <a:xfrm>
            <a:off x="443950" y="1513670"/>
            <a:ext cx="2554999" cy="1710673"/>
          </a:xfrm>
          <a:prstGeom prst="cloudCallout">
            <a:avLst>
              <a:gd name="adj1" fmla="val 70611"/>
              <a:gd name="adj2" fmla="val 2996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4ED9BE4E-C85C-3946-A826-ABF629996F5B}"/>
              </a:ext>
            </a:extLst>
          </p:cNvPr>
          <p:cNvSpPr/>
          <p:nvPr/>
        </p:nvSpPr>
        <p:spPr>
          <a:xfrm>
            <a:off x="6715359" y="1815531"/>
            <a:ext cx="2554999" cy="1710673"/>
          </a:xfrm>
          <a:prstGeom prst="cloudCallout">
            <a:avLst>
              <a:gd name="adj1" fmla="val 77872"/>
              <a:gd name="adj2" fmla="val 3461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56375-B9DF-094B-884D-B48DF27E68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58" t="13192" r="37212" b="2617"/>
          <a:stretch/>
        </p:blipFill>
        <p:spPr>
          <a:xfrm>
            <a:off x="9771398" y="2499890"/>
            <a:ext cx="2233884" cy="392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A2A99-5CFC-F847-9C5C-AEB01C9805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3759" y="3037583"/>
            <a:ext cx="1068457" cy="1068457"/>
          </a:xfrm>
          <a:prstGeom prst="rect">
            <a:avLst/>
          </a:prstGeom>
        </p:spPr>
      </p:pic>
      <p:pic>
        <p:nvPicPr>
          <p:cNvPr id="22" name="Picture 21" descr="A cartoon character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EA6E610-1DFD-F648-8515-CEAD5AD49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816" y="4550102"/>
            <a:ext cx="2499518" cy="2343298"/>
          </a:xfrm>
          <a:prstGeom prst="rect">
            <a:avLst/>
          </a:prstGeom>
        </p:spPr>
      </p:pic>
      <p:sp>
        <p:nvSpPr>
          <p:cNvPr id="28" name="Cloud Callout 27">
            <a:extLst>
              <a:ext uri="{FF2B5EF4-FFF2-40B4-BE49-F238E27FC236}">
                <a16:creationId xmlns:a16="http://schemas.microsoft.com/office/drawing/2014/main" id="{80DF6EEF-7AA7-4548-AF19-B6152F1614D2}"/>
              </a:ext>
            </a:extLst>
          </p:cNvPr>
          <p:cNvSpPr/>
          <p:nvPr/>
        </p:nvSpPr>
        <p:spPr>
          <a:xfrm>
            <a:off x="5829437" y="3905079"/>
            <a:ext cx="1836586" cy="1241536"/>
          </a:xfrm>
          <a:prstGeom prst="cloudCallout">
            <a:avLst>
              <a:gd name="adj1" fmla="val 77872"/>
              <a:gd name="adj2" fmla="val 3461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166546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chemeClr val="accent4">
                <a:lumMod val="20000"/>
                <a:lumOff val="80000"/>
              </a:schemeClr>
            </a:gs>
            <a:gs pos="20000">
              <a:schemeClr val="bg1"/>
            </a:gs>
            <a:gs pos="53000">
              <a:schemeClr val="accent1">
                <a:lumMod val="40000"/>
                <a:lumOff val="6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E0608122-BFE5-6B4C-9598-99337D512934}"/>
              </a:ext>
            </a:extLst>
          </p:cNvPr>
          <p:cNvSpPr/>
          <p:nvPr/>
        </p:nvSpPr>
        <p:spPr>
          <a:xfrm rot="21096351">
            <a:off x="4097795" y="-95136"/>
            <a:ext cx="8250427" cy="6685076"/>
          </a:xfrm>
          <a:custGeom>
            <a:avLst/>
            <a:gdLst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814649 w 8006537"/>
              <a:gd name="connsiteY3" fmla="*/ 5972295 h 6104817"/>
              <a:gd name="connsiteX4" fmla="*/ 4750669 w 8006537"/>
              <a:gd name="connsiteY4" fmla="*/ 6010797 h 6104817"/>
              <a:gd name="connsiteX5" fmla="*/ 4735268 w 8006537"/>
              <a:gd name="connsiteY5" fmla="*/ 6012040 h 6104817"/>
              <a:gd name="connsiteX6" fmla="*/ 4748388 w 8006537"/>
              <a:gd name="connsiteY6" fmla="*/ 5998799 h 6104817"/>
              <a:gd name="connsiteX7" fmla="*/ 4814649 w 8006537"/>
              <a:gd name="connsiteY7" fmla="*/ 5972295 h 6104817"/>
              <a:gd name="connsiteX8" fmla="*/ 2342311 w 8006537"/>
              <a:gd name="connsiteY8" fmla="*/ 5536597 h 6104817"/>
              <a:gd name="connsiteX9" fmla="*/ 2411487 w 8006537"/>
              <a:gd name="connsiteY9" fmla="*/ 5554139 h 6104817"/>
              <a:gd name="connsiteX10" fmla="*/ 2337098 w 8006537"/>
              <a:gd name="connsiteY10" fmla="*/ 5547642 h 6104817"/>
              <a:gd name="connsiteX11" fmla="*/ 2323912 w 8006537"/>
              <a:gd name="connsiteY11" fmla="*/ 5539587 h 6104817"/>
              <a:gd name="connsiteX12" fmla="*/ 3450811 w 8006537"/>
              <a:gd name="connsiteY12" fmla="*/ 5669513 h 6104817"/>
              <a:gd name="connsiteX13" fmla="*/ 3450963 w 8006537"/>
              <a:gd name="connsiteY13" fmla="*/ 5669561 h 6104817"/>
              <a:gd name="connsiteX14" fmla="*/ 3411206 w 8006537"/>
              <a:gd name="connsiteY14" fmla="*/ 5682813 h 6104817"/>
              <a:gd name="connsiteX15" fmla="*/ 5323389 w 8006537"/>
              <a:gd name="connsiteY15" fmla="*/ 5785600 h 6104817"/>
              <a:gd name="connsiteX16" fmla="*/ 5323540 w 8006537"/>
              <a:gd name="connsiteY16" fmla="*/ 5785648 h 6104817"/>
              <a:gd name="connsiteX17" fmla="*/ 5283783 w 8006537"/>
              <a:gd name="connsiteY17" fmla="*/ 5798900 h 6104817"/>
              <a:gd name="connsiteX18" fmla="*/ 1788918 w 8006537"/>
              <a:gd name="connsiteY18" fmla="*/ 5216010 h 6104817"/>
              <a:gd name="connsiteX19" fmla="*/ 1828771 w 8006537"/>
              <a:gd name="connsiteY19" fmla="*/ 5228551 h 6104817"/>
              <a:gd name="connsiteX20" fmla="*/ 1828864 w 8006537"/>
              <a:gd name="connsiteY20" fmla="*/ 5228679 h 6104817"/>
              <a:gd name="connsiteX21" fmla="*/ 1238360 w 8006537"/>
              <a:gd name="connsiteY21" fmla="*/ 5062736 h 6104817"/>
              <a:gd name="connsiteX22" fmla="*/ 1307535 w 8006537"/>
              <a:gd name="connsiteY22" fmla="*/ 5080278 h 6104817"/>
              <a:gd name="connsiteX23" fmla="*/ 1233147 w 8006537"/>
              <a:gd name="connsiteY23" fmla="*/ 5073780 h 6104817"/>
              <a:gd name="connsiteX24" fmla="*/ 1219961 w 8006537"/>
              <a:gd name="connsiteY24" fmla="*/ 5065726 h 6104817"/>
              <a:gd name="connsiteX25" fmla="*/ 5986149 w 8006537"/>
              <a:gd name="connsiteY25" fmla="*/ 5706135 h 6104817"/>
              <a:gd name="connsiteX26" fmla="*/ 5922169 w 8006537"/>
              <a:gd name="connsiteY26" fmla="*/ 5744637 h 6104817"/>
              <a:gd name="connsiteX27" fmla="*/ 5906768 w 8006537"/>
              <a:gd name="connsiteY27" fmla="*/ 5745880 h 6104817"/>
              <a:gd name="connsiteX28" fmla="*/ 5919887 w 8006537"/>
              <a:gd name="connsiteY28" fmla="*/ 5732639 h 6104817"/>
              <a:gd name="connsiteX29" fmla="*/ 5986149 w 8006537"/>
              <a:gd name="connsiteY29" fmla="*/ 5706135 h 6104817"/>
              <a:gd name="connsiteX30" fmla="*/ 2802029 w 8006537"/>
              <a:gd name="connsiteY30" fmla="*/ 5211594 h 6104817"/>
              <a:gd name="connsiteX31" fmla="*/ 2804159 w 8006537"/>
              <a:gd name="connsiteY31" fmla="*/ 5217050 h 6104817"/>
              <a:gd name="connsiteX32" fmla="*/ 2812102 w 8006537"/>
              <a:gd name="connsiteY32" fmla="*/ 5226400 h 6104817"/>
              <a:gd name="connsiteX33" fmla="*/ 2806073 w 8006537"/>
              <a:gd name="connsiteY33" fmla="*/ 5216395 h 6104817"/>
              <a:gd name="connsiteX34" fmla="*/ 684967 w 8006537"/>
              <a:gd name="connsiteY34" fmla="*/ 4742148 h 6104817"/>
              <a:gd name="connsiteX35" fmla="*/ 724819 w 8006537"/>
              <a:gd name="connsiteY35" fmla="*/ 4754690 h 6104817"/>
              <a:gd name="connsiteX36" fmla="*/ 724913 w 8006537"/>
              <a:gd name="connsiteY36" fmla="*/ 4754818 h 6104817"/>
              <a:gd name="connsiteX37" fmla="*/ 6100486 w 8006537"/>
              <a:gd name="connsiteY37" fmla="*/ 5199392 h 6104817"/>
              <a:gd name="connsiteX38" fmla="*/ 6105418 w 8006537"/>
              <a:gd name="connsiteY38" fmla="*/ 5202552 h 6104817"/>
              <a:gd name="connsiteX39" fmla="*/ 6117341 w 8006537"/>
              <a:gd name="connsiteY39" fmla="*/ 5205441 h 6104817"/>
              <a:gd name="connsiteX40" fmla="*/ 6106581 w 8006537"/>
              <a:gd name="connsiteY40" fmla="*/ 5200896 h 6104817"/>
              <a:gd name="connsiteX41" fmla="*/ 6377982 w 8006537"/>
              <a:gd name="connsiteY41" fmla="*/ 5116413 h 6104817"/>
              <a:gd name="connsiteX42" fmla="*/ 6314002 w 8006537"/>
              <a:gd name="connsiteY42" fmla="*/ 5154915 h 6104817"/>
              <a:gd name="connsiteX43" fmla="*/ 6298601 w 8006537"/>
              <a:gd name="connsiteY43" fmla="*/ 5156158 h 6104817"/>
              <a:gd name="connsiteX44" fmla="*/ 6311721 w 8006537"/>
              <a:gd name="connsiteY44" fmla="*/ 5142917 h 6104817"/>
              <a:gd name="connsiteX45" fmla="*/ 6377982 w 8006537"/>
              <a:gd name="connsiteY45" fmla="*/ 5116413 h 6104817"/>
              <a:gd name="connsiteX46" fmla="*/ 3037363 w 8006537"/>
              <a:gd name="connsiteY46" fmla="*/ 4432182 h 6104817"/>
              <a:gd name="connsiteX47" fmla="*/ 3034527 w 8006537"/>
              <a:gd name="connsiteY47" fmla="*/ 4435507 h 6104817"/>
              <a:gd name="connsiteX48" fmla="*/ 3022424 w 8006537"/>
              <a:gd name="connsiteY48" fmla="*/ 4441132 h 6104817"/>
              <a:gd name="connsiteX49" fmla="*/ 3035520 w 8006537"/>
              <a:gd name="connsiteY49" fmla="*/ 4450530 h 6104817"/>
              <a:gd name="connsiteX50" fmla="*/ 3037111 w 8006537"/>
              <a:gd name="connsiteY50" fmla="*/ 4451827 h 6104817"/>
              <a:gd name="connsiteX51" fmla="*/ 3054844 w 8006537"/>
              <a:gd name="connsiteY51" fmla="*/ 4457136 h 6104817"/>
              <a:gd name="connsiteX52" fmla="*/ 3067957 w 8006537"/>
              <a:gd name="connsiteY52" fmla="*/ 4451833 h 6104817"/>
              <a:gd name="connsiteX53" fmla="*/ 3062396 w 8006537"/>
              <a:gd name="connsiteY53" fmla="*/ 4443775 h 6104817"/>
              <a:gd name="connsiteX54" fmla="*/ 342854 w 8006537"/>
              <a:gd name="connsiteY54" fmla="*/ 4020636 h 6104817"/>
              <a:gd name="connsiteX55" fmla="*/ 382706 w 8006537"/>
              <a:gd name="connsiteY55" fmla="*/ 4033177 h 6104817"/>
              <a:gd name="connsiteX56" fmla="*/ 382801 w 8006537"/>
              <a:gd name="connsiteY56" fmla="*/ 4033305 h 6104817"/>
              <a:gd name="connsiteX57" fmla="*/ 6766414 w 8006537"/>
              <a:gd name="connsiteY57" fmla="*/ 4915797 h 6104817"/>
              <a:gd name="connsiteX58" fmla="*/ 6766565 w 8006537"/>
              <a:gd name="connsiteY58" fmla="*/ 4915845 h 6104817"/>
              <a:gd name="connsiteX59" fmla="*/ 6726808 w 8006537"/>
              <a:gd name="connsiteY59" fmla="*/ 4929097 h 6104817"/>
              <a:gd name="connsiteX60" fmla="*/ 2976756 w 8006537"/>
              <a:gd name="connsiteY60" fmla="*/ 4334331 h 6104817"/>
              <a:gd name="connsiteX61" fmla="*/ 2966541 w 8006537"/>
              <a:gd name="connsiteY61" fmla="*/ 4335039 h 6104817"/>
              <a:gd name="connsiteX62" fmla="*/ 2966554 w 8006537"/>
              <a:gd name="connsiteY62" fmla="*/ 4333548 h 6104817"/>
              <a:gd name="connsiteX63" fmla="*/ 2963109 w 8006537"/>
              <a:gd name="connsiteY63" fmla="*/ 4334380 h 6104817"/>
              <a:gd name="connsiteX64" fmla="*/ 2966230 w 8006537"/>
              <a:gd name="connsiteY64" fmla="*/ 4335060 h 6104817"/>
              <a:gd name="connsiteX65" fmla="*/ 2966541 w 8006537"/>
              <a:gd name="connsiteY65" fmla="*/ 4335039 h 6104817"/>
              <a:gd name="connsiteX66" fmla="*/ 2966395 w 8006537"/>
              <a:gd name="connsiteY66" fmla="*/ 4351949 h 6104817"/>
              <a:gd name="connsiteX67" fmla="*/ 2975390 w 8006537"/>
              <a:gd name="connsiteY67" fmla="*/ 4350529 h 6104817"/>
              <a:gd name="connsiteX68" fmla="*/ 2991217 w 8006537"/>
              <a:gd name="connsiteY68" fmla="*/ 4352036 h 6104817"/>
              <a:gd name="connsiteX69" fmla="*/ 3001084 w 8006537"/>
              <a:gd name="connsiteY69" fmla="*/ 4353761 h 6104817"/>
              <a:gd name="connsiteX70" fmla="*/ 3014324 w 8006537"/>
              <a:gd name="connsiteY70" fmla="*/ 4345720 h 6104817"/>
              <a:gd name="connsiteX71" fmla="*/ 3008983 w 8006537"/>
              <a:gd name="connsiteY71" fmla="*/ 4341619 h 6104817"/>
              <a:gd name="connsiteX72" fmla="*/ 2996428 w 8006537"/>
              <a:gd name="connsiteY72" fmla="*/ 4337884 h 6104817"/>
              <a:gd name="connsiteX73" fmla="*/ 6475017 w 8006537"/>
              <a:gd name="connsiteY73" fmla="*/ 4756819 h 6104817"/>
              <a:gd name="connsiteX74" fmla="*/ 6472108 w 8006537"/>
              <a:gd name="connsiteY74" fmla="*/ 4756744 h 6104817"/>
              <a:gd name="connsiteX75" fmla="*/ 6470747 w 8006537"/>
              <a:gd name="connsiteY75" fmla="*/ 4758604 h 6104817"/>
              <a:gd name="connsiteX76" fmla="*/ 6458627 w 8006537"/>
              <a:gd name="connsiteY76" fmla="*/ 4770486 h 6104817"/>
              <a:gd name="connsiteX77" fmla="*/ 6465739 w 8006537"/>
              <a:gd name="connsiteY77" fmla="*/ 4767000 h 6104817"/>
              <a:gd name="connsiteX78" fmla="*/ 6475017 w 8006537"/>
              <a:gd name="connsiteY78" fmla="*/ 4756819 h 6104817"/>
              <a:gd name="connsiteX79" fmla="*/ 7429174 w 8006537"/>
              <a:gd name="connsiteY79" fmla="*/ 4836332 h 6104817"/>
              <a:gd name="connsiteX80" fmla="*/ 7365194 w 8006537"/>
              <a:gd name="connsiteY80" fmla="*/ 4874834 h 6104817"/>
              <a:gd name="connsiteX81" fmla="*/ 7349793 w 8006537"/>
              <a:gd name="connsiteY81" fmla="*/ 4876077 h 6104817"/>
              <a:gd name="connsiteX82" fmla="*/ 7362913 w 8006537"/>
              <a:gd name="connsiteY82" fmla="*/ 4862836 h 6104817"/>
              <a:gd name="connsiteX83" fmla="*/ 7429174 w 8006537"/>
              <a:gd name="connsiteY83" fmla="*/ 4836332 h 6104817"/>
              <a:gd name="connsiteX84" fmla="*/ 2947477 w 8006537"/>
              <a:gd name="connsiteY84" fmla="*/ 4089571 h 6104817"/>
              <a:gd name="connsiteX85" fmla="*/ 2942722 w 8006537"/>
              <a:gd name="connsiteY85" fmla="*/ 4090857 h 6104817"/>
              <a:gd name="connsiteX86" fmla="*/ 2940954 w 8006537"/>
              <a:gd name="connsiteY86" fmla="*/ 4093222 h 6104817"/>
              <a:gd name="connsiteX87" fmla="*/ 2943333 w 8006537"/>
              <a:gd name="connsiteY87" fmla="*/ 4093389 h 6104817"/>
              <a:gd name="connsiteX88" fmla="*/ 2988436 w 8006537"/>
              <a:gd name="connsiteY88" fmla="*/ 4077472 h 6104817"/>
              <a:gd name="connsiteX89" fmla="*/ 2981421 w 8006537"/>
              <a:gd name="connsiteY89" fmla="*/ 4082481 h 6104817"/>
              <a:gd name="connsiteX90" fmla="*/ 2975029 w 8006537"/>
              <a:gd name="connsiteY90" fmla="*/ 4083710 h 6104817"/>
              <a:gd name="connsiteX91" fmla="*/ 2969751 w 8006537"/>
              <a:gd name="connsiteY91" fmla="*/ 4095248 h 6104817"/>
              <a:gd name="connsiteX92" fmla="*/ 2976436 w 8006537"/>
              <a:gd name="connsiteY92" fmla="*/ 4095719 h 6104817"/>
              <a:gd name="connsiteX93" fmla="*/ 2971765 w 8006537"/>
              <a:gd name="connsiteY93" fmla="*/ 4094237 h 6104817"/>
              <a:gd name="connsiteX94" fmla="*/ 2976483 w 8006537"/>
              <a:gd name="connsiteY94" fmla="*/ 4095722 h 6104817"/>
              <a:gd name="connsiteX95" fmla="*/ 3004919 w 8006537"/>
              <a:gd name="connsiteY95" fmla="*/ 4097722 h 6104817"/>
              <a:gd name="connsiteX96" fmla="*/ 2995314 w 8006537"/>
              <a:gd name="connsiteY96" fmla="*/ 4084737 h 6104817"/>
              <a:gd name="connsiteX97" fmla="*/ 6370229 w 8006537"/>
              <a:gd name="connsiteY97" fmla="*/ 4526481 h 6104817"/>
              <a:gd name="connsiteX98" fmla="*/ 6366155 w 8006537"/>
              <a:gd name="connsiteY98" fmla="*/ 4529260 h 6104817"/>
              <a:gd name="connsiteX99" fmla="*/ 6351609 w 8006537"/>
              <a:gd name="connsiteY99" fmla="*/ 4534702 h 6104817"/>
              <a:gd name="connsiteX100" fmla="*/ 6332476 w 8006537"/>
              <a:gd name="connsiteY100" fmla="*/ 4533461 h 6104817"/>
              <a:gd name="connsiteX101" fmla="*/ 6332274 w 8006537"/>
              <a:gd name="connsiteY101" fmla="*/ 4533685 h 6104817"/>
              <a:gd name="connsiteX102" fmla="*/ 6290775 w 8006537"/>
              <a:gd name="connsiteY102" fmla="*/ 4560102 h 6104817"/>
              <a:gd name="connsiteX103" fmla="*/ 6282371 w 8006537"/>
              <a:gd name="connsiteY103" fmla="*/ 4562620 h 6104817"/>
              <a:gd name="connsiteX104" fmla="*/ 6262595 w 8006537"/>
              <a:gd name="connsiteY104" fmla="*/ 4582070 h 6104817"/>
              <a:gd name="connsiteX105" fmla="*/ 6255181 w 8006537"/>
              <a:gd name="connsiteY105" fmla="*/ 4592591 h 6104817"/>
              <a:gd name="connsiteX106" fmla="*/ 6256507 w 8006537"/>
              <a:gd name="connsiteY106" fmla="*/ 4595214 h 6104817"/>
              <a:gd name="connsiteX107" fmla="*/ 6315991 w 8006537"/>
              <a:gd name="connsiteY107" fmla="*/ 4558036 h 6104817"/>
              <a:gd name="connsiteX108" fmla="*/ 6350518 w 8006537"/>
              <a:gd name="connsiteY108" fmla="*/ 4539926 h 6104817"/>
              <a:gd name="connsiteX109" fmla="*/ 6366155 w 8006537"/>
              <a:gd name="connsiteY109" fmla="*/ 4529260 h 6104817"/>
              <a:gd name="connsiteX110" fmla="*/ 6372184 w 8006537"/>
              <a:gd name="connsiteY110" fmla="*/ 4527005 h 6104817"/>
              <a:gd name="connsiteX111" fmla="*/ 5859395 w 8006537"/>
              <a:gd name="connsiteY111" fmla="*/ 4425305 h 6104817"/>
              <a:gd name="connsiteX112" fmla="*/ 5832332 w 8006537"/>
              <a:gd name="connsiteY112" fmla="*/ 4430655 h 6104817"/>
              <a:gd name="connsiteX113" fmla="*/ 5831994 w 8006537"/>
              <a:gd name="connsiteY113" fmla="*/ 4435011 h 6104817"/>
              <a:gd name="connsiteX114" fmla="*/ 5825515 w 8006537"/>
              <a:gd name="connsiteY114" fmla="*/ 4446680 h 6104817"/>
              <a:gd name="connsiteX115" fmla="*/ 5841634 w 8006537"/>
              <a:gd name="connsiteY115" fmla="*/ 4446576 h 6104817"/>
              <a:gd name="connsiteX116" fmla="*/ 5843683 w 8006537"/>
              <a:gd name="connsiteY116" fmla="*/ 4446690 h 6104817"/>
              <a:gd name="connsiteX117" fmla="*/ 5861147 w 8006537"/>
              <a:gd name="connsiteY117" fmla="*/ 4440552 h 6104817"/>
              <a:gd name="connsiteX118" fmla="*/ 5868632 w 8006537"/>
              <a:gd name="connsiteY118" fmla="*/ 4428550 h 6104817"/>
              <a:gd name="connsiteX119" fmla="*/ 5762841 w 8006537"/>
              <a:gd name="connsiteY119" fmla="*/ 4374285 h 6104817"/>
              <a:gd name="connsiteX120" fmla="*/ 5756109 w 8006537"/>
              <a:gd name="connsiteY120" fmla="*/ 4374110 h 6104817"/>
              <a:gd name="connsiteX121" fmla="*/ 5743759 w 8006537"/>
              <a:gd name="connsiteY121" fmla="*/ 4378475 h 6104817"/>
              <a:gd name="connsiteX122" fmla="*/ 5725760 w 8006537"/>
              <a:gd name="connsiteY122" fmla="*/ 4387173 h 6104817"/>
              <a:gd name="connsiteX123" fmla="*/ 5717916 w 8006537"/>
              <a:gd name="connsiteY123" fmla="*/ 4393754 h 6104817"/>
              <a:gd name="connsiteX124" fmla="*/ 5717049 w 8006537"/>
              <a:gd name="connsiteY124" fmla="*/ 4392541 h 6104817"/>
              <a:gd name="connsiteX125" fmla="*/ 5714753 w 8006537"/>
              <a:gd name="connsiteY125" fmla="*/ 4395240 h 6104817"/>
              <a:gd name="connsiteX126" fmla="*/ 5717677 w 8006537"/>
              <a:gd name="connsiteY126" fmla="*/ 4393954 h 6104817"/>
              <a:gd name="connsiteX127" fmla="*/ 5717916 w 8006537"/>
              <a:gd name="connsiteY127" fmla="*/ 4393754 h 6104817"/>
              <a:gd name="connsiteX128" fmla="*/ 5727745 w 8006537"/>
              <a:gd name="connsiteY128" fmla="*/ 4407515 h 6104817"/>
              <a:gd name="connsiteX129" fmla="*/ 5734184 w 8006537"/>
              <a:gd name="connsiteY129" fmla="*/ 4401076 h 6104817"/>
              <a:gd name="connsiteX130" fmla="*/ 5747869 w 8006537"/>
              <a:gd name="connsiteY130" fmla="*/ 4392985 h 6104817"/>
              <a:gd name="connsiteX131" fmla="*/ 5756863 w 8006537"/>
              <a:gd name="connsiteY131" fmla="*/ 4388576 h 6104817"/>
              <a:gd name="connsiteX132" fmla="*/ 270792 w 8006537"/>
              <a:gd name="connsiteY132" fmla="*/ 3443834 h 6104817"/>
              <a:gd name="connsiteX133" fmla="*/ 327728 w 8006537"/>
              <a:gd name="connsiteY133" fmla="*/ 3467253 h 6104817"/>
              <a:gd name="connsiteX134" fmla="*/ 328321 w 8006537"/>
              <a:gd name="connsiteY134" fmla="*/ 3467747 h 6104817"/>
              <a:gd name="connsiteX135" fmla="*/ 323745 w 8006537"/>
              <a:gd name="connsiteY135" fmla="*/ 3480451 h 6104817"/>
              <a:gd name="connsiteX136" fmla="*/ 321025 w 8006537"/>
              <a:gd name="connsiteY136" fmla="*/ 3485416 h 6104817"/>
              <a:gd name="connsiteX137" fmla="*/ 317984 w 8006537"/>
              <a:gd name="connsiteY137" fmla="*/ 3485346 h 6104817"/>
              <a:gd name="connsiteX138" fmla="*/ 305865 w 8006537"/>
              <a:gd name="connsiteY138" fmla="*/ 3485733 h 6104817"/>
              <a:gd name="connsiteX139" fmla="*/ 280375 w 8006537"/>
              <a:gd name="connsiteY139" fmla="*/ 3484961 h 6104817"/>
              <a:gd name="connsiteX140" fmla="*/ 271424 w 8006537"/>
              <a:gd name="connsiteY140" fmla="*/ 3480988 h 6104817"/>
              <a:gd name="connsiteX141" fmla="*/ 233768 w 8006537"/>
              <a:gd name="connsiteY141" fmla="*/ 3449678 h 6104817"/>
              <a:gd name="connsiteX142" fmla="*/ 270792 w 8006537"/>
              <a:gd name="connsiteY142" fmla="*/ 3443834 h 6104817"/>
              <a:gd name="connsiteX143" fmla="*/ 5558109 w 8006537"/>
              <a:gd name="connsiteY143" fmla="*/ 4206459 h 6104817"/>
              <a:gd name="connsiteX144" fmla="*/ 5555020 w 8006537"/>
              <a:gd name="connsiteY144" fmla="*/ 4210296 h 6104817"/>
              <a:gd name="connsiteX145" fmla="*/ 5554981 w 8006537"/>
              <a:gd name="connsiteY145" fmla="*/ 4213248 h 6104817"/>
              <a:gd name="connsiteX146" fmla="*/ 5557004 w 8006537"/>
              <a:gd name="connsiteY146" fmla="*/ 4211984 h 6104817"/>
              <a:gd name="connsiteX147" fmla="*/ 5584115 w 8006537"/>
              <a:gd name="connsiteY147" fmla="*/ 4172581 h 6104817"/>
              <a:gd name="connsiteX148" fmla="*/ 5581389 w 8006537"/>
              <a:gd name="connsiteY148" fmla="*/ 4180758 h 6104817"/>
              <a:gd name="connsiteX149" fmla="*/ 5576943 w 8006537"/>
              <a:gd name="connsiteY149" fmla="*/ 4185512 h 6104817"/>
              <a:gd name="connsiteX150" fmla="*/ 5579461 w 8006537"/>
              <a:gd name="connsiteY150" fmla="*/ 4197948 h 6104817"/>
              <a:gd name="connsiteX151" fmla="*/ 5585144 w 8006537"/>
              <a:gd name="connsiteY151" fmla="*/ 4194396 h 6104817"/>
              <a:gd name="connsiteX152" fmla="*/ 5580495 w 8006537"/>
              <a:gd name="connsiteY152" fmla="*/ 4195945 h 6104817"/>
              <a:gd name="connsiteX153" fmla="*/ 5585184 w 8006537"/>
              <a:gd name="connsiteY153" fmla="*/ 4194371 h 6104817"/>
              <a:gd name="connsiteX154" fmla="*/ 5609357 w 8006537"/>
              <a:gd name="connsiteY154" fmla="*/ 4179262 h 6104817"/>
              <a:gd name="connsiteX155" fmla="*/ 5593951 w 8006537"/>
              <a:gd name="connsiteY155" fmla="*/ 4174411 h 6104817"/>
              <a:gd name="connsiteX156" fmla="*/ 7543511 w 8006537"/>
              <a:gd name="connsiteY156" fmla="*/ 4329589 h 6104817"/>
              <a:gd name="connsiteX157" fmla="*/ 7548443 w 8006537"/>
              <a:gd name="connsiteY157" fmla="*/ 4332749 h 6104817"/>
              <a:gd name="connsiteX158" fmla="*/ 7560366 w 8006537"/>
              <a:gd name="connsiteY158" fmla="*/ 4335638 h 6104817"/>
              <a:gd name="connsiteX159" fmla="*/ 7549606 w 8006537"/>
              <a:gd name="connsiteY159" fmla="*/ 4331093 h 6104817"/>
              <a:gd name="connsiteX160" fmla="*/ 780825 w 8006537"/>
              <a:gd name="connsiteY160" fmla="*/ 3299286 h 6104817"/>
              <a:gd name="connsiteX161" fmla="*/ 772575 w 8006537"/>
              <a:gd name="connsiteY161" fmla="*/ 3317206 h 6104817"/>
              <a:gd name="connsiteX162" fmla="*/ 782942 w 8006537"/>
              <a:gd name="connsiteY162" fmla="*/ 3308666 h 6104817"/>
              <a:gd name="connsiteX163" fmla="*/ 782680 w 8006537"/>
              <a:gd name="connsiteY163" fmla="*/ 3300827 h 6104817"/>
              <a:gd name="connsiteX164" fmla="*/ 7821007 w 8006537"/>
              <a:gd name="connsiteY164" fmla="*/ 4246610 h 6104817"/>
              <a:gd name="connsiteX165" fmla="*/ 7757027 w 8006537"/>
              <a:gd name="connsiteY165" fmla="*/ 4285112 h 6104817"/>
              <a:gd name="connsiteX166" fmla="*/ 7741626 w 8006537"/>
              <a:gd name="connsiteY166" fmla="*/ 4286355 h 6104817"/>
              <a:gd name="connsiteX167" fmla="*/ 7754746 w 8006537"/>
              <a:gd name="connsiteY167" fmla="*/ 4273114 h 6104817"/>
              <a:gd name="connsiteX168" fmla="*/ 7821007 w 8006537"/>
              <a:gd name="connsiteY168" fmla="*/ 4246610 h 6104817"/>
              <a:gd name="connsiteX169" fmla="*/ 867936 w 8006537"/>
              <a:gd name="connsiteY169" fmla="*/ 3162778 h 6104817"/>
              <a:gd name="connsiteX170" fmla="*/ 854730 w 8006537"/>
              <a:gd name="connsiteY170" fmla="*/ 3160843 h 6104817"/>
              <a:gd name="connsiteX171" fmla="*/ 865505 w 8006537"/>
              <a:gd name="connsiteY171" fmla="*/ 3164428 h 6104817"/>
              <a:gd name="connsiteX172" fmla="*/ 845828 w 8006537"/>
              <a:gd name="connsiteY172" fmla="*/ 3088073 h 6104817"/>
              <a:gd name="connsiteX173" fmla="*/ 843940 w 8006537"/>
              <a:gd name="connsiteY173" fmla="*/ 3090927 h 6104817"/>
              <a:gd name="connsiteX174" fmla="*/ 821907 w 8006537"/>
              <a:gd name="connsiteY174" fmla="*/ 3128494 h 6104817"/>
              <a:gd name="connsiteX175" fmla="*/ 826977 w 8006537"/>
              <a:gd name="connsiteY175" fmla="*/ 3127177 h 6104817"/>
              <a:gd name="connsiteX176" fmla="*/ 841296 w 8006537"/>
              <a:gd name="connsiteY176" fmla="*/ 3121768 h 6104817"/>
              <a:gd name="connsiteX177" fmla="*/ 854802 w 8006537"/>
              <a:gd name="connsiteY177" fmla="*/ 3111389 h 6104817"/>
              <a:gd name="connsiteX178" fmla="*/ 851652 w 8006537"/>
              <a:gd name="connsiteY178" fmla="*/ 3101013 h 6104817"/>
              <a:gd name="connsiteX179" fmla="*/ 790239 w 8006537"/>
              <a:gd name="connsiteY179" fmla="*/ 2857124 h 6104817"/>
              <a:gd name="connsiteX180" fmla="*/ 799119 w 8006537"/>
              <a:gd name="connsiteY180" fmla="*/ 2924216 h 6104817"/>
              <a:gd name="connsiteX181" fmla="*/ 803946 w 8006537"/>
              <a:gd name="connsiteY181" fmla="*/ 2954713 h 6104817"/>
              <a:gd name="connsiteX182" fmla="*/ 785625 w 8006537"/>
              <a:gd name="connsiteY182" fmla="*/ 2958841 h 6104817"/>
              <a:gd name="connsiteX183" fmla="*/ 789529 w 8006537"/>
              <a:gd name="connsiteY183" fmla="*/ 2863358 h 6104817"/>
              <a:gd name="connsiteX184" fmla="*/ 790239 w 8006537"/>
              <a:gd name="connsiteY184" fmla="*/ 2857124 h 6104817"/>
              <a:gd name="connsiteX185" fmla="*/ 980563 w 8006537"/>
              <a:gd name="connsiteY185" fmla="*/ 2849228 h 6104817"/>
              <a:gd name="connsiteX186" fmla="*/ 980122 w 8006537"/>
              <a:gd name="connsiteY186" fmla="*/ 2851705 h 6104817"/>
              <a:gd name="connsiteX187" fmla="*/ 949314 w 8006537"/>
              <a:gd name="connsiteY187" fmla="*/ 2914032 h 6104817"/>
              <a:gd name="connsiteX188" fmla="*/ 937074 w 8006537"/>
              <a:gd name="connsiteY188" fmla="*/ 2940378 h 6104817"/>
              <a:gd name="connsiteX189" fmla="*/ 931673 w 8006537"/>
              <a:gd name="connsiteY189" fmla="*/ 2952859 h 6104817"/>
              <a:gd name="connsiteX190" fmla="*/ 933145 w 8006537"/>
              <a:gd name="connsiteY190" fmla="*/ 2948162 h 6104817"/>
              <a:gd name="connsiteX191" fmla="*/ 941518 w 8006537"/>
              <a:gd name="connsiteY191" fmla="*/ 2924750 h 6104817"/>
              <a:gd name="connsiteX192" fmla="*/ 977572 w 8006537"/>
              <a:gd name="connsiteY192" fmla="*/ 2852653 h 6104817"/>
              <a:gd name="connsiteX193" fmla="*/ 980563 w 8006537"/>
              <a:gd name="connsiteY193" fmla="*/ 2849228 h 6104817"/>
              <a:gd name="connsiteX194" fmla="*/ 1406623 w 8006537"/>
              <a:gd name="connsiteY194" fmla="*/ 2623017 h 6104817"/>
              <a:gd name="connsiteX195" fmla="*/ 1407627 w 8006537"/>
              <a:gd name="connsiteY195" fmla="*/ 2642718 h 6104817"/>
              <a:gd name="connsiteX196" fmla="*/ 1412849 w 8006537"/>
              <a:gd name="connsiteY196" fmla="*/ 2630344 h 6104817"/>
              <a:gd name="connsiteX197" fmla="*/ 1408982 w 8006537"/>
              <a:gd name="connsiteY197" fmla="*/ 2623521 h 6104817"/>
              <a:gd name="connsiteX198" fmla="*/ 1405251 w 8006537"/>
              <a:gd name="connsiteY198" fmla="*/ 2441873 h 6104817"/>
              <a:gd name="connsiteX199" fmla="*/ 1405374 w 8006537"/>
              <a:gd name="connsiteY199" fmla="*/ 2444193 h 6104817"/>
              <a:gd name="connsiteX200" fmla="*/ 1406427 w 8006537"/>
              <a:gd name="connsiteY200" fmla="*/ 2463768 h 6104817"/>
              <a:gd name="connsiteX201" fmla="*/ 1406509 w 8006537"/>
              <a:gd name="connsiteY201" fmla="*/ 2466309 h 6104817"/>
              <a:gd name="connsiteX202" fmla="*/ 1419085 w 8006537"/>
              <a:gd name="connsiteY202" fmla="*/ 2464264 h 6104817"/>
              <a:gd name="connsiteX203" fmla="*/ 1415554 w 8006537"/>
              <a:gd name="connsiteY203" fmla="*/ 2451188 h 6104817"/>
              <a:gd name="connsiteX204" fmla="*/ 1366235 w 8006537"/>
              <a:gd name="connsiteY204" fmla="*/ 2405749 h 6104817"/>
              <a:gd name="connsiteX205" fmla="*/ 1365886 w 8006537"/>
              <a:gd name="connsiteY205" fmla="*/ 2409153 h 6104817"/>
              <a:gd name="connsiteX206" fmla="*/ 1363117 w 8006537"/>
              <a:gd name="connsiteY206" fmla="*/ 2466693 h 6104817"/>
              <a:gd name="connsiteX207" fmla="*/ 1366340 w 8006537"/>
              <a:gd name="connsiteY207" fmla="*/ 2466997 h 6104817"/>
              <a:gd name="connsiteX208" fmla="*/ 1379110 w 8006537"/>
              <a:gd name="connsiteY208" fmla="*/ 2467706 h 6104817"/>
              <a:gd name="connsiteX209" fmla="*/ 1380335 w 8006537"/>
              <a:gd name="connsiteY209" fmla="*/ 2464547 h 6104817"/>
              <a:gd name="connsiteX210" fmla="*/ 1392686 w 8006537"/>
              <a:gd name="connsiteY210" fmla="*/ 2430058 h 6104817"/>
              <a:gd name="connsiteX211" fmla="*/ 1377397 w 8006537"/>
              <a:gd name="connsiteY211" fmla="*/ 2414511 h 6104817"/>
              <a:gd name="connsiteX212" fmla="*/ 1209859 w 8006537"/>
              <a:gd name="connsiteY212" fmla="*/ 2226936 h 6104817"/>
              <a:gd name="connsiteX213" fmla="*/ 1248847 w 8006537"/>
              <a:gd name="connsiteY213" fmla="*/ 2282255 h 6104817"/>
              <a:gd name="connsiteX214" fmla="*/ 1267270 w 8006537"/>
              <a:gd name="connsiteY214" fmla="*/ 2307032 h 6104817"/>
              <a:gd name="connsiteX215" fmla="*/ 1252954 w 8006537"/>
              <a:gd name="connsiteY215" fmla="*/ 2319188 h 6104817"/>
              <a:gd name="connsiteX216" fmla="*/ 1212121 w 8006537"/>
              <a:gd name="connsiteY216" fmla="*/ 2232788 h 6104817"/>
              <a:gd name="connsiteX217" fmla="*/ 1209859 w 8006537"/>
              <a:gd name="connsiteY217" fmla="*/ 2226936 h 6104817"/>
              <a:gd name="connsiteX218" fmla="*/ 7175443 w 8006537"/>
              <a:gd name="connsiteY218" fmla="*/ 3048210 h 6104817"/>
              <a:gd name="connsiteX219" fmla="*/ 7171905 w 8006537"/>
              <a:gd name="connsiteY219" fmla="*/ 3048018 h 6104817"/>
              <a:gd name="connsiteX220" fmla="*/ 7174700 w 8006537"/>
              <a:gd name="connsiteY220" fmla="*/ 3049565 h 6104817"/>
              <a:gd name="connsiteX221" fmla="*/ 7175004 w 8006537"/>
              <a:gd name="connsiteY221" fmla="*/ 3049634 h 6104817"/>
              <a:gd name="connsiteX222" fmla="*/ 7167270 w 8006537"/>
              <a:gd name="connsiteY222" fmla="*/ 3074636 h 6104817"/>
              <a:gd name="connsiteX223" fmla="*/ 7174405 w 8006537"/>
              <a:gd name="connsiteY223" fmla="*/ 3086849 h 6104817"/>
              <a:gd name="connsiteX224" fmla="*/ 7187728 w 8006537"/>
              <a:gd name="connsiteY224" fmla="*/ 3084353 h 6104817"/>
              <a:gd name="connsiteX225" fmla="*/ 7197757 w 8006537"/>
              <a:gd name="connsiteY225" fmla="*/ 3078778 h 6104817"/>
              <a:gd name="connsiteX226" fmla="*/ 7220850 w 8006537"/>
              <a:gd name="connsiteY226" fmla="*/ 3072773 h 6104817"/>
              <a:gd name="connsiteX227" fmla="*/ 7202814 w 8006537"/>
              <a:gd name="connsiteY227" fmla="*/ 3060945 h 6104817"/>
              <a:gd name="connsiteX228" fmla="*/ 7184991 w 8006537"/>
              <a:gd name="connsiteY228" fmla="*/ 3051890 h 6104817"/>
              <a:gd name="connsiteX229" fmla="*/ 7175004 w 8006537"/>
              <a:gd name="connsiteY229" fmla="*/ 3049634 h 6104817"/>
              <a:gd name="connsiteX230" fmla="*/ 1374805 w 8006537"/>
              <a:gd name="connsiteY230" fmla="*/ 2131656 h 6104817"/>
              <a:gd name="connsiteX231" fmla="*/ 1375563 w 8006537"/>
              <a:gd name="connsiteY231" fmla="*/ 2134055 h 6104817"/>
              <a:gd name="connsiteX232" fmla="*/ 1377181 w 8006537"/>
              <a:gd name="connsiteY232" fmla="*/ 2203562 h 6104817"/>
              <a:gd name="connsiteX233" fmla="*/ 1378559 w 8006537"/>
              <a:gd name="connsiteY233" fmla="*/ 2232579 h 6104817"/>
              <a:gd name="connsiteX234" fmla="*/ 1379564 w 8006537"/>
              <a:gd name="connsiteY234" fmla="*/ 2246141 h 6104817"/>
              <a:gd name="connsiteX235" fmla="*/ 1378689 w 8006537"/>
              <a:gd name="connsiteY235" fmla="*/ 2241298 h 6104817"/>
              <a:gd name="connsiteX236" fmla="*/ 1375247 w 8006537"/>
              <a:gd name="connsiteY236" fmla="*/ 2216673 h 6104817"/>
              <a:gd name="connsiteX237" fmla="*/ 1373744 w 8006537"/>
              <a:gd name="connsiteY237" fmla="*/ 2136077 h 6104817"/>
              <a:gd name="connsiteX238" fmla="*/ 1374805 w 8006537"/>
              <a:gd name="connsiteY238" fmla="*/ 2131656 h 6104817"/>
              <a:gd name="connsiteX239" fmla="*/ 7196507 w 8006537"/>
              <a:gd name="connsiteY239" fmla="*/ 2980109 h 6104817"/>
              <a:gd name="connsiteX240" fmla="*/ 7195588 w 8006537"/>
              <a:gd name="connsiteY240" fmla="*/ 2981172 h 6104817"/>
              <a:gd name="connsiteX241" fmla="*/ 7195927 w 8006537"/>
              <a:gd name="connsiteY241" fmla="*/ 2981985 h 6104817"/>
              <a:gd name="connsiteX242" fmla="*/ 1584219 w 8006537"/>
              <a:gd name="connsiteY242" fmla="*/ 2139510 h 6104817"/>
              <a:gd name="connsiteX243" fmla="*/ 1584998 w 8006537"/>
              <a:gd name="connsiteY243" fmla="*/ 2148182 h 6104817"/>
              <a:gd name="connsiteX244" fmla="*/ 1585028 w 8006537"/>
              <a:gd name="connsiteY244" fmla="*/ 2148606 h 6104817"/>
              <a:gd name="connsiteX245" fmla="*/ 1584306 w 8006537"/>
              <a:gd name="connsiteY245" fmla="*/ 2140932 h 6104817"/>
              <a:gd name="connsiteX246" fmla="*/ 1584219 w 8006537"/>
              <a:gd name="connsiteY246" fmla="*/ 2139510 h 6104817"/>
              <a:gd name="connsiteX247" fmla="*/ 1611643 w 8006537"/>
              <a:gd name="connsiteY247" fmla="*/ 2122121 h 6104817"/>
              <a:gd name="connsiteX248" fmla="*/ 1579365 w 8006537"/>
              <a:gd name="connsiteY248" fmla="*/ 2121621 h 6104817"/>
              <a:gd name="connsiteX249" fmla="*/ 1582249 w 8006537"/>
              <a:gd name="connsiteY249" fmla="*/ 2142651 h 6104817"/>
              <a:gd name="connsiteX250" fmla="*/ 1585712 w 8006537"/>
              <a:gd name="connsiteY250" fmla="*/ 2158391 h 6104817"/>
              <a:gd name="connsiteX251" fmla="*/ 1585028 w 8006537"/>
              <a:gd name="connsiteY251" fmla="*/ 2148606 h 6104817"/>
              <a:gd name="connsiteX252" fmla="*/ 1586194 w 8006537"/>
              <a:gd name="connsiteY252" fmla="*/ 2161008 h 6104817"/>
              <a:gd name="connsiteX253" fmla="*/ 1590814 w 8006537"/>
              <a:gd name="connsiteY253" fmla="*/ 2208295 h 6104817"/>
              <a:gd name="connsiteX254" fmla="*/ 1672210 w 8006537"/>
              <a:gd name="connsiteY254" fmla="*/ 2123890 h 6104817"/>
              <a:gd name="connsiteX255" fmla="*/ 1664710 w 8006537"/>
              <a:gd name="connsiteY255" fmla="*/ 2123504 h 6104817"/>
              <a:gd name="connsiteX256" fmla="*/ 1665373 w 8006537"/>
              <a:gd name="connsiteY256" fmla="*/ 2137650 h 6104817"/>
              <a:gd name="connsiteX257" fmla="*/ 1666038 w 8006537"/>
              <a:gd name="connsiteY257" fmla="*/ 2152417 h 6104817"/>
              <a:gd name="connsiteX258" fmla="*/ 7244900 w 8006537"/>
              <a:gd name="connsiteY258" fmla="*/ 2916954 h 6104817"/>
              <a:gd name="connsiteX259" fmla="*/ 7207757 w 8006537"/>
              <a:gd name="connsiteY259" fmla="*/ 2911915 h 6104817"/>
              <a:gd name="connsiteX260" fmla="*/ 7196550 w 8006537"/>
              <a:gd name="connsiteY260" fmla="*/ 2927111 h 6104817"/>
              <a:gd name="connsiteX261" fmla="*/ 7204065 w 8006537"/>
              <a:gd name="connsiteY261" fmla="*/ 2924395 h 6104817"/>
              <a:gd name="connsiteX262" fmla="*/ 7251752 w 8006537"/>
              <a:gd name="connsiteY262" fmla="*/ 2921407 h 6104817"/>
              <a:gd name="connsiteX263" fmla="*/ 7252313 w 8006537"/>
              <a:gd name="connsiteY263" fmla="*/ 2921156 h 6104817"/>
              <a:gd name="connsiteX264" fmla="*/ 1547743 w 8006537"/>
              <a:gd name="connsiteY264" fmla="*/ 2064943 h 6104817"/>
              <a:gd name="connsiteX265" fmla="*/ 1551901 w 8006537"/>
              <a:gd name="connsiteY265" fmla="*/ 2082830 h 6104817"/>
              <a:gd name="connsiteX266" fmla="*/ 1553849 w 8006537"/>
              <a:gd name="connsiteY266" fmla="*/ 2095676 h 6104817"/>
              <a:gd name="connsiteX267" fmla="*/ 1560324 w 8006537"/>
              <a:gd name="connsiteY267" fmla="*/ 2072990 h 6104817"/>
              <a:gd name="connsiteX268" fmla="*/ 7212092 w 8006537"/>
              <a:gd name="connsiteY268" fmla="*/ 2712507 h 6104817"/>
              <a:gd name="connsiteX269" fmla="*/ 7195803 w 8006537"/>
              <a:gd name="connsiteY269" fmla="*/ 2721164 h 6104817"/>
              <a:gd name="connsiteX270" fmla="*/ 7196219 w 8006537"/>
              <a:gd name="connsiteY270" fmla="*/ 2745176 h 6104817"/>
              <a:gd name="connsiteX271" fmla="*/ 7198102 w 8006537"/>
              <a:gd name="connsiteY271" fmla="*/ 2762498 h 6104817"/>
              <a:gd name="connsiteX272" fmla="*/ 7221670 w 8006537"/>
              <a:gd name="connsiteY272" fmla="*/ 2749668 h 6104817"/>
              <a:gd name="connsiteX273" fmla="*/ 7238925 w 8006537"/>
              <a:gd name="connsiteY273" fmla="*/ 2740310 h 6104817"/>
              <a:gd name="connsiteX274" fmla="*/ 7261359 w 8006537"/>
              <a:gd name="connsiteY274" fmla="*/ 2728693 h 6104817"/>
              <a:gd name="connsiteX275" fmla="*/ 7247815 w 8006537"/>
              <a:gd name="connsiteY275" fmla="*/ 2724741 h 6104817"/>
              <a:gd name="connsiteX276" fmla="*/ 7212092 w 8006537"/>
              <a:gd name="connsiteY276" fmla="*/ 2712507 h 6104817"/>
              <a:gd name="connsiteX277" fmla="*/ 1681911 w 8006537"/>
              <a:gd name="connsiteY277" fmla="*/ 1855524 h 6104817"/>
              <a:gd name="connsiteX278" fmla="*/ 1682666 w 8006537"/>
              <a:gd name="connsiteY278" fmla="*/ 1855687 h 6104817"/>
              <a:gd name="connsiteX279" fmla="*/ 1684505 w 8006537"/>
              <a:gd name="connsiteY279" fmla="*/ 1869064 h 6104817"/>
              <a:gd name="connsiteX280" fmla="*/ 1684399 w 8006537"/>
              <a:gd name="connsiteY280" fmla="*/ 1874724 h 6104817"/>
              <a:gd name="connsiteX281" fmla="*/ 1681672 w 8006537"/>
              <a:gd name="connsiteY281" fmla="*/ 1876072 h 6104817"/>
              <a:gd name="connsiteX282" fmla="*/ 1671115 w 8006537"/>
              <a:gd name="connsiteY282" fmla="*/ 1882037 h 6104817"/>
              <a:gd name="connsiteX283" fmla="*/ 1648176 w 8006537"/>
              <a:gd name="connsiteY283" fmla="*/ 1893177 h 6104817"/>
              <a:gd name="connsiteX284" fmla="*/ 1638403 w 8006537"/>
              <a:gd name="connsiteY284" fmla="*/ 1893809 h 6104817"/>
              <a:gd name="connsiteX285" fmla="*/ 1590519 w 8006537"/>
              <a:gd name="connsiteY285" fmla="*/ 1883539 h 6104817"/>
              <a:gd name="connsiteX286" fmla="*/ 1620609 w 8006537"/>
              <a:gd name="connsiteY286" fmla="*/ 1861188 h 6104817"/>
              <a:gd name="connsiteX287" fmla="*/ 1681911 w 8006537"/>
              <a:gd name="connsiteY287" fmla="*/ 1855524 h 6104817"/>
              <a:gd name="connsiteX288" fmla="*/ 2005398 w 8006537"/>
              <a:gd name="connsiteY288" fmla="*/ 1496544 h 6104817"/>
              <a:gd name="connsiteX289" fmla="*/ 2006402 w 8006537"/>
              <a:gd name="connsiteY289" fmla="*/ 1516246 h 6104817"/>
              <a:gd name="connsiteX290" fmla="*/ 2011624 w 8006537"/>
              <a:gd name="connsiteY290" fmla="*/ 1503872 h 6104817"/>
              <a:gd name="connsiteX291" fmla="*/ 2007757 w 8006537"/>
              <a:gd name="connsiteY291" fmla="*/ 1497049 h 6104817"/>
              <a:gd name="connsiteX292" fmla="*/ 2004026 w 8006537"/>
              <a:gd name="connsiteY292" fmla="*/ 1315401 h 6104817"/>
              <a:gd name="connsiteX293" fmla="*/ 2004149 w 8006537"/>
              <a:gd name="connsiteY293" fmla="*/ 1317721 h 6104817"/>
              <a:gd name="connsiteX294" fmla="*/ 2005202 w 8006537"/>
              <a:gd name="connsiteY294" fmla="*/ 1337296 h 6104817"/>
              <a:gd name="connsiteX295" fmla="*/ 2005284 w 8006537"/>
              <a:gd name="connsiteY295" fmla="*/ 1339837 h 6104817"/>
              <a:gd name="connsiteX296" fmla="*/ 2017861 w 8006537"/>
              <a:gd name="connsiteY296" fmla="*/ 1337792 h 6104817"/>
              <a:gd name="connsiteX297" fmla="*/ 2014329 w 8006537"/>
              <a:gd name="connsiteY297" fmla="*/ 1324716 h 6104817"/>
              <a:gd name="connsiteX298" fmla="*/ 1965011 w 8006537"/>
              <a:gd name="connsiteY298" fmla="*/ 1279277 h 6104817"/>
              <a:gd name="connsiteX299" fmla="*/ 1964661 w 8006537"/>
              <a:gd name="connsiteY299" fmla="*/ 1282680 h 6104817"/>
              <a:gd name="connsiteX300" fmla="*/ 1961893 w 8006537"/>
              <a:gd name="connsiteY300" fmla="*/ 1340221 h 6104817"/>
              <a:gd name="connsiteX301" fmla="*/ 1965116 w 8006537"/>
              <a:gd name="connsiteY301" fmla="*/ 1340524 h 6104817"/>
              <a:gd name="connsiteX302" fmla="*/ 1977885 w 8006537"/>
              <a:gd name="connsiteY302" fmla="*/ 1341234 h 6104817"/>
              <a:gd name="connsiteX303" fmla="*/ 1979110 w 8006537"/>
              <a:gd name="connsiteY303" fmla="*/ 1338075 h 6104817"/>
              <a:gd name="connsiteX304" fmla="*/ 1991461 w 8006537"/>
              <a:gd name="connsiteY304" fmla="*/ 1303586 h 6104817"/>
              <a:gd name="connsiteX305" fmla="*/ 1976172 w 8006537"/>
              <a:gd name="connsiteY305" fmla="*/ 1288039 h 6104817"/>
              <a:gd name="connsiteX306" fmla="*/ 7344718 w 8006537"/>
              <a:gd name="connsiteY306" fmla="*/ 2041581 h 6104817"/>
              <a:gd name="connsiteX307" fmla="*/ 7332329 w 8006537"/>
              <a:gd name="connsiteY307" fmla="*/ 2045408 h 6104817"/>
              <a:gd name="connsiteX308" fmla="*/ 7334453 w 8006537"/>
              <a:gd name="connsiteY308" fmla="*/ 2042224 h 6104817"/>
              <a:gd name="connsiteX309" fmla="*/ 1808634 w 8006537"/>
              <a:gd name="connsiteY309" fmla="*/ 1100464 h 6104817"/>
              <a:gd name="connsiteX310" fmla="*/ 1847622 w 8006537"/>
              <a:gd name="connsiteY310" fmla="*/ 1155783 h 6104817"/>
              <a:gd name="connsiteX311" fmla="*/ 1866045 w 8006537"/>
              <a:gd name="connsiteY311" fmla="*/ 1180561 h 6104817"/>
              <a:gd name="connsiteX312" fmla="*/ 1851729 w 8006537"/>
              <a:gd name="connsiteY312" fmla="*/ 1192716 h 6104817"/>
              <a:gd name="connsiteX313" fmla="*/ 1810896 w 8006537"/>
              <a:gd name="connsiteY313" fmla="*/ 1106316 h 6104817"/>
              <a:gd name="connsiteX314" fmla="*/ 1808634 w 8006537"/>
              <a:gd name="connsiteY314" fmla="*/ 1100464 h 6104817"/>
              <a:gd name="connsiteX315" fmla="*/ 1973580 w 8006537"/>
              <a:gd name="connsiteY315" fmla="*/ 1005184 h 6104817"/>
              <a:gd name="connsiteX316" fmla="*/ 1974338 w 8006537"/>
              <a:gd name="connsiteY316" fmla="*/ 1007583 h 6104817"/>
              <a:gd name="connsiteX317" fmla="*/ 1975957 w 8006537"/>
              <a:gd name="connsiteY317" fmla="*/ 1077090 h 6104817"/>
              <a:gd name="connsiteX318" fmla="*/ 1977334 w 8006537"/>
              <a:gd name="connsiteY318" fmla="*/ 1106107 h 6104817"/>
              <a:gd name="connsiteX319" fmla="*/ 1978339 w 8006537"/>
              <a:gd name="connsiteY319" fmla="*/ 1119669 h 6104817"/>
              <a:gd name="connsiteX320" fmla="*/ 1977464 w 8006537"/>
              <a:gd name="connsiteY320" fmla="*/ 1114825 h 6104817"/>
              <a:gd name="connsiteX321" fmla="*/ 1974022 w 8006537"/>
              <a:gd name="connsiteY321" fmla="*/ 1090201 h 6104817"/>
              <a:gd name="connsiteX322" fmla="*/ 1972519 w 8006537"/>
              <a:gd name="connsiteY322" fmla="*/ 1009605 h 6104817"/>
              <a:gd name="connsiteX323" fmla="*/ 1973580 w 8006537"/>
              <a:gd name="connsiteY323" fmla="*/ 1005184 h 6104817"/>
              <a:gd name="connsiteX324" fmla="*/ 2957262 w 8006537"/>
              <a:gd name="connsiteY324" fmla="*/ 1131030 h 6104817"/>
              <a:gd name="connsiteX325" fmla="*/ 2954096 w 8006537"/>
              <a:gd name="connsiteY325" fmla="*/ 1133522 h 6104817"/>
              <a:gd name="connsiteX326" fmla="*/ 2942675 w 8006537"/>
              <a:gd name="connsiteY326" fmla="*/ 1152764 h 6104817"/>
              <a:gd name="connsiteX327" fmla="*/ 2951070 w 8006537"/>
              <a:gd name="connsiteY327" fmla="*/ 1160350 h 6104817"/>
              <a:gd name="connsiteX328" fmla="*/ 2182994 w 8006537"/>
              <a:gd name="connsiteY328" fmla="*/ 1013038 h 6104817"/>
              <a:gd name="connsiteX329" fmla="*/ 2183773 w 8006537"/>
              <a:gd name="connsiteY329" fmla="*/ 1021710 h 6104817"/>
              <a:gd name="connsiteX330" fmla="*/ 2183803 w 8006537"/>
              <a:gd name="connsiteY330" fmla="*/ 1022134 h 6104817"/>
              <a:gd name="connsiteX331" fmla="*/ 2183081 w 8006537"/>
              <a:gd name="connsiteY331" fmla="*/ 1014460 h 6104817"/>
              <a:gd name="connsiteX332" fmla="*/ 2182994 w 8006537"/>
              <a:gd name="connsiteY332" fmla="*/ 1013038 h 6104817"/>
              <a:gd name="connsiteX333" fmla="*/ 2983382 w 8006537"/>
              <a:gd name="connsiteY333" fmla="*/ 1115853 h 6104817"/>
              <a:gd name="connsiteX334" fmla="*/ 2980654 w 8006537"/>
              <a:gd name="connsiteY334" fmla="*/ 1116308 h 6104817"/>
              <a:gd name="connsiteX335" fmla="*/ 2980689 w 8006537"/>
              <a:gd name="connsiteY335" fmla="*/ 1117220 h 6104817"/>
              <a:gd name="connsiteX336" fmla="*/ 2982519 w 8006537"/>
              <a:gd name="connsiteY336" fmla="*/ 1119716 h 6104817"/>
              <a:gd name="connsiteX337" fmla="*/ 7064566 w 8006537"/>
              <a:gd name="connsiteY337" fmla="*/ 1692020 h 6104817"/>
              <a:gd name="connsiteX338" fmla="*/ 7061028 w 8006537"/>
              <a:gd name="connsiteY338" fmla="*/ 1691828 h 6104817"/>
              <a:gd name="connsiteX339" fmla="*/ 7063822 w 8006537"/>
              <a:gd name="connsiteY339" fmla="*/ 1693375 h 6104817"/>
              <a:gd name="connsiteX340" fmla="*/ 7064126 w 8006537"/>
              <a:gd name="connsiteY340" fmla="*/ 1693445 h 6104817"/>
              <a:gd name="connsiteX341" fmla="*/ 7056393 w 8006537"/>
              <a:gd name="connsiteY341" fmla="*/ 1718446 h 6104817"/>
              <a:gd name="connsiteX342" fmla="*/ 7063527 w 8006537"/>
              <a:gd name="connsiteY342" fmla="*/ 1730659 h 6104817"/>
              <a:gd name="connsiteX343" fmla="*/ 7076850 w 8006537"/>
              <a:gd name="connsiteY343" fmla="*/ 1728163 h 6104817"/>
              <a:gd name="connsiteX344" fmla="*/ 7086879 w 8006537"/>
              <a:gd name="connsiteY344" fmla="*/ 1722589 h 6104817"/>
              <a:gd name="connsiteX345" fmla="*/ 7109973 w 8006537"/>
              <a:gd name="connsiteY345" fmla="*/ 1716583 h 6104817"/>
              <a:gd name="connsiteX346" fmla="*/ 7091936 w 8006537"/>
              <a:gd name="connsiteY346" fmla="*/ 1704755 h 6104817"/>
              <a:gd name="connsiteX347" fmla="*/ 7074114 w 8006537"/>
              <a:gd name="connsiteY347" fmla="*/ 1695700 h 6104817"/>
              <a:gd name="connsiteX348" fmla="*/ 7064126 w 8006537"/>
              <a:gd name="connsiteY348" fmla="*/ 1693445 h 6104817"/>
              <a:gd name="connsiteX349" fmla="*/ 2993912 w 8006537"/>
              <a:gd name="connsiteY349" fmla="*/ 1068753 h 6104817"/>
              <a:gd name="connsiteX350" fmla="*/ 2989990 w 8006537"/>
              <a:gd name="connsiteY350" fmla="*/ 1071841 h 6104817"/>
              <a:gd name="connsiteX351" fmla="*/ 2979327 w 8006537"/>
              <a:gd name="connsiteY351" fmla="*/ 1089803 h 6104817"/>
              <a:gd name="connsiteX352" fmla="*/ 2979482 w 8006537"/>
              <a:gd name="connsiteY352" fmla="*/ 1092035 h 6104817"/>
              <a:gd name="connsiteX353" fmla="*/ 2986966 w 8006537"/>
              <a:gd name="connsiteY353" fmla="*/ 1099821 h 6104817"/>
              <a:gd name="connsiteX354" fmla="*/ 7085629 w 8006537"/>
              <a:gd name="connsiteY354" fmla="*/ 1623919 h 6104817"/>
              <a:gd name="connsiteX355" fmla="*/ 7084710 w 8006537"/>
              <a:gd name="connsiteY355" fmla="*/ 1624982 h 6104817"/>
              <a:gd name="connsiteX356" fmla="*/ 7085050 w 8006537"/>
              <a:gd name="connsiteY356" fmla="*/ 1625796 h 6104817"/>
              <a:gd name="connsiteX357" fmla="*/ 7134023 w 8006537"/>
              <a:gd name="connsiteY357" fmla="*/ 1560764 h 6104817"/>
              <a:gd name="connsiteX358" fmla="*/ 7096880 w 8006537"/>
              <a:gd name="connsiteY358" fmla="*/ 1555725 h 6104817"/>
              <a:gd name="connsiteX359" fmla="*/ 7085672 w 8006537"/>
              <a:gd name="connsiteY359" fmla="*/ 1570921 h 6104817"/>
              <a:gd name="connsiteX360" fmla="*/ 7093187 w 8006537"/>
              <a:gd name="connsiteY360" fmla="*/ 1568205 h 6104817"/>
              <a:gd name="connsiteX361" fmla="*/ 7140874 w 8006537"/>
              <a:gd name="connsiteY361" fmla="*/ 1565217 h 6104817"/>
              <a:gd name="connsiteX362" fmla="*/ 7141436 w 8006537"/>
              <a:gd name="connsiteY362" fmla="*/ 1564966 h 6104817"/>
              <a:gd name="connsiteX363" fmla="*/ 2499684 w 8006537"/>
              <a:gd name="connsiteY363" fmla="*/ 835213 h 6104817"/>
              <a:gd name="connsiteX364" fmla="*/ 2496885 w 8006537"/>
              <a:gd name="connsiteY364" fmla="*/ 845986 h 6104817"/>
              <a:gd name="connsiteX365" fmla="*/ 2492909 w 8006537"/>
              <a:gd name="connsiteY365" fmla="*/ 860913 h 6104817"/>
              <a:gd name="connsiteX366" fmla="*/ 2490485 w 8006537"/>
              <a:gd name="connsiteY366" fmla="*/ 858311 h 6104817"/>
              <a:gd name="connsiteX367" fmla="*/ 2493349 w 8006537"/>
              <a:gd name="connsiteY367" fmla="*/ 850994 h 6104817"/>
              <a:gd name="connsiteX368" fmla="*/ 2516030 w 8006537"/>
              <a:gd name="connsiteY368" fmla="*/ 772182 h 6104817"/>
              <a:gd name="connsiteX369" fmla="*/ 2516389 w 8006537"/>
              <a:gd name="connsiteY369" fmla="*/ 772659 h 6104817"/>
              <a:gd name="connsiteX370" fmla="*/ 2513268 w 8006537"/>
              <a:gd name="connsiteY370" fmla="*/ 794695 h 6104817"/>
              <a:gd name="connsiteX371" fmla="*/ 2519116 w 8006537"/>
              <a:gd name="connsiteY371" fmla="*/ 788220 h 6104817"/>
              <a:gd name="connsiteX372" fmla="*/ 2500958 w 8006537"/>
              <a:gd name="connsiteY372" fmla="*/ 832038 h 6104817"/>
              <a:gd name="connsiteX373" fmla="*/ 2499684 w 8006537"/>
              <a:gd name="connsiteY373" fmla="*/ 835213 h 6104817"/>
              <a:gd name="connsiteX374" fmla="*/ 2504750 w 8006537"/>
              <a:gd name="connsiteY374" fmla="*/ 815711 h 6104817"/>
              <a:gd name="connsiteX375" fmla="*/ 2516030 w 8006537"/>
              <a:gd name="connsiteY375" fmla="*/ 772182 h 6104817"/>
              <a:gd name="connsiteX376" fmla="*/ 3091576 w 8006537"/>
              <a:gd name="connsiteY376" fmla="*/ 770990 h 6104817"/>
              <a:gd name="connsiteX377" fmla="*/ 3091286 w 8006537"/>
              <a:gd name="connsiteY377" fmla="*/ 773813 h 6104817"/>
              <a:gd name="connsiteX378" fmla="*/ 3096108 w 8006537"/>
              <a:gd name="connsiteY378" fmla="*/ 774548 h 6104817"/>
              <a:gd name="connsiteX379" fmla="*/ 7101214 w 8006537"/>
              <a:gd name="connsiteY379" fmla="*/ 1356317 h 6104817"/>
              <a:gd name="connsiteX380" fmla="*/ 7084926 w 8006537"/>
              <a:gd name="connsiteY380" fmla="*/ 1364974 h 6104817"/>
              <a:gd name="connsiteX381" fmla="*/ 7085342 w 8006537"/>
              <a:gd name="connsiteY381" fmla="*/ 1388986 h 6104817"/>
              <a:gd name="connsiteX382" fmla="*/ 7087225 w 8006537"/>
              <a:gd name="connsiteY382" fmla="*/ 1406307 h 6104817"/>
              <a:gd name="connsiteX383" fmla="*/ 7110793 w 8006537"/>
              <a:gd name="connsiteY383" fmla="*/ 1393479 h 6104817"/>
              <a:gd name="connsiteX384" fmla="*/ 7128048 w 8006537"/>
              <a:gd name="connsiteY384" fmla="*/ 1384120 h 6104817"/>
              <a:gd name="connsiteX385" fmla="*/ 7150482 w 8006537"/>
              <a:gd name="connsiteY385" fmla="*/ 1372503 h 6104817"/>
              <a:gd name="connsiteX386" fmla="*/ 7136938 w 8006537"/>
              <a:gd name="connsiteY386" fmla="*/ 1368551 h 6104817"/>
              <a:gd name="connsiteX387" fmla="*/ 7101214 w 8006537"/>
              <a:gd name="connsiteY387" fmla="*/ 1356317 h 6104817"/>
              <a:gd name="connsiteX388" fmla="*/ 2641364 w 8006537"/>
              <a:gd name="connsiteY388" fmla="*/ 652849 h 6104817"/>
              <a:gd name="connsiteX389" fmla="*/ 2635178 w 8006537"/>
              <a:gd name="connsiteY389" fmla="*/ 664244 h 6104817"/>
              <a:gd name="connsiteX390" fmla="*/ 2634471 w 8006537"/>
              <a:gd name="connsiteY390" fmla="*/ 660482 h 6104817"/>
              <a:gd name="connsiteX391" fmla="*/ 2630189 w 8006537"/>
              <a:gd name="connsiteY391" fmla="*/ 637803 h 6104817"/>
              <a:gd name="connsiteX392" fmla="*/ 2634184 w 8006537"/>
              <a:gd name="connsiteY392" fmla="*/ 658957 h 6104817"/>
              <a:gd name="connsiteX393" fmla="*/ 2634471 w 8006537"/>
              <a:gd name="connsiteY393" fmla="*/ 660482 h 6104817"/>
              <a:gd name="connsiteX394" fmla="*/ 2519116 w 8006537"/>
              <a:gd name="connsiteY394" fmla="*/ 788220 h 6104817"/>
              <a:gd name="connsiteX395" fmla="*/ 2524964 w 8006537"/>
              <a:gd name="connsiteY395" fmla="*/ 774107 h 6104817"/>
              <a:gd name="connsiteX396" fmla="*/ 2570010 w 8006537"/>
              <a:gd name="connsiteY396" fmla="*/ 682506 h 6104817"/>
              <a:gd name="connsiteX397" fmla="*/ 2935199 w 8006537"/>
              <a:gd name="connsiteY397" fmla="*/ 592178 h 6104817"/>
              <a:gd name="connsiteX398" fmla="*/ 2974187 w 8006537"/>
              <a:gd name="connsiteY398" fmla="*/ 647496 h 6104817"/>
              <a:gd name="connsiteX399" fmla="*/ 2992611 w 8006537"/>
              <a:gd name="connsiteY399" fmla="*/ 672274 h 6104817"/>
              <a:gd name="connsiteX400" fmla="*/ 2978295 w 8006537"/>
              <a:gd name="connsiteY400" fmla="*/ 684429 h 6104817"/>
              <a:gd name="connsiteX401" fmla="*/ 2937461 w 8006537"/>
              <a:gd name="connsiteY401" fmla="*/ 598029 h 6104817"/>
              <a:gd name="connsiteX402" fmla="*/ 2935199 w 8006537"/>
              <a:gd name="connsiteY402" fmla="*/ 592178 h 6104817"/>
              <a:gd name="connsiteX403" fmla="*/ 3100145 w 8006537"/>
              <a:gd name="connsiteY403" fmla="*/ 496897 h 6104817"/>
              <a:gd name="connsiteX404" fmla="*/ 3100903 w 8006537"/>
              <a:gd name="connsiteY404" fmla="*/ 499296 h 6104817"/>
              <a:gd name="connsiteX405" fmla="*/ 3102522 w 8006537"/>
              <a:gd name="connsiteY405" fmla="*/ 568803 h 6104817"/>
              <a:gd name="connsiteX406" fmla="*/ 3103900 w 8006537"/>
              <a:gd name="connsiteY406" fmla="*/ 597820 h 6104817"/>
              <a:gd name="connsiteX407" fmla="*/ 3104905 w 8006537"/>
              <a:gd name="connsiteY407" fmla="*/ 611382 h 6104817"/>
              <a:gd name="connsiteX408" fmla="*/ 3104029 w 8006537"/>
              <a:gd name="connsiteY408" fmla="*/ 606538 h 6104817"/>
              <a:gd name="connsiteX409" fmla="*/ 3100587 w 8006537"/>
              <a:gd name="connsiteY409" fmla="*/ 581914 h 6104817"/>
              <a:gd name="connsiteX410" fmla="*/ 3099085 w 8006537"/>
              <a:gd name="connsiteY410" fmla="*/ 501319 h 6104817"/>
              <a:gd name="connsiteX411" fmla="*/ 3100145 w 8006537"/>
              <a:gd name="connsiteY411" fmla="*/ 496897 h 6104817"/>
              <a:gd name="connsiteX412" fmla="*/ 3309559 w 8006537"/>
              <a:gd name="connsiteY412" fmla="*/ 504751 h 6104817"/>
              <a:gd name="connsiteX413" fmla="*/ 3310339 w 8006537"/>
              <a:gd name="connsiteY413" fmla="*/ 513424 h 6104817"/>
              <a:gd name="connsiteX414" fmla="*/ 3310368 w 8006537"/>
              <a:gd name="connsiteY414" fmla="*/ 513847 h 6104817"/>
              <a:gd name="connsiteX415" fmla="*/ 3309647 w 8006537"/>
              <a:gd name="connsiteY415" fmla="*/ 506173 h 6104817"/>
              <a:gd name="connsiteX416" fmla="*/ 3309559 w 8006537"/>
              <a:gd name="connsiteY416" fmla="*/ 504751 h 6104817"/>
              <a:gd name="connsiteX417" fmla="*/ 4346485 w 8006537"/>
              <a:gd name="connsiteY417" fmla="*/ 631272 h 6104817"/>
              <a:gd name="connsiteX418" fmla="*/ 4337075 w 8006537"/>
              <a:gd name="connsiteY418" fmla="*/ 641854 h 6104817"/>
              <a:gd name="connsiteX419" fmla="*/ 4327231 w 8006537"/>
              <a:gd name="connsiteY419" fmla="*/ 652882 h 6104817"/>
              <a:gd name="connsiteX420" fmla="*/ 4351580 w 8006537"/>
              <a:gd name="connsiteY420" fmla="*/ 636789 h 6104817"/>
              <a:gd name="connsiteX421" fmla="*/ 4277723 w 8006537"/>
              <a:gd name="connsiteY421" fmla="*/ 586475 h 6104817"/>
              <a:gd name="connsiteX422" fmla="*/ 4272220 w 8006537"/>
              <a:gd name="connsiteY422" fmla="*/ 593223 h 6104817"/>
              <a:gd name="connsiteX423" fmla="*/ 4271946 w 8006537"/>
              <a:gd name="connsiteY423" fmla="*/ 593547 h 6104817"/>
              <a:gd name="connsiteX424" fmla="*/ 4276792 w 8006537"/>
              <a:gd name="connsiteY424" fmla="*/ 587552 h 6104817"/>
              <a:gd name="connsiteX425" fmla="*/ 4277723 w 8006537"/>
              <a:gd name="connsiteY425" fmla="*/ 586475 h 6104817"/>
              <a:gd name="connsiteX426" fmla="*/ 5991634 w 8006537"/>
              <a:gd name="connsiteY426" fmla="*/ 830366 h 6104817"/>
              <a:gd name="connsiteX427" fmla="*/ 5991022 w 8006537"/>
              <a:gd name="connsiteY427" fmla="*/ 831042 h 6104817"/>
              <a:gd name="connsiteX428" fmla="*/ 5990588 w 8006537"/>
              <a:gd name="connsiteY428" fmla="*/ 834107 h 6104817"/>
              <a:gd name="connsiteX429" fmla="*/ 5993903 w 8006537"/>
              <a:gd name="connsiteY429" fmla="*/ 831947 h 6104817"/>
              <a:gd name="connsiteX430" fmla="*/ 5964613 w 8006537"/>
              <a:gd name="connsiteY430" fmla="*/ 824551 h 6104817"/>
              <a:gd name="connsiteX431" fmla="*/ 5960607 w 8006537"/>
              <a:gd name="connsiteY431" fmla="*/ 824121 h 6104817"/>
              <a:gd name="connsiteX432" fmla="*/ 5938991 w 8006537"/>
              <a:gd name="connsiteY432" fmla="*/ 829905 h 6104817"/>
              <a:gd name="connsiteX433" fmla="*/ 5939696 w 8006537"/>
              <a:gd name="connsiteY433" fmla="*/ 841198 h 6104817"/>
              <a:gd name="connsiteX434" fmla="*/ 4286752 w 8006537"/>
              <a:gd name="connsiteY434" fmla="*/ 570287 h 6104817"/>
              <a:gd name="connsiteX435" fmla="*/ 4274120 w 8006537"/>
              <a:gd name="connsiteY435" fmla="*/ 587345 h 6104817"/>
              <a:gd name="connsiteX436" fmla="*/ 4265598 w 8006537"/>
              <a:gd name="connsiteY436" fmla="*/ 601024 h 6104817"/>
              <a:gd name="connsiteX437" fmla="*/ 4271946 w 8006537"/>
              <a:gd name="connsiteY437" fmla="*/ 593547 h 6104817"/>
              <a:gd name="connsiteX438" fmla="*/ 4264113 w 8006537"/>
              <a:gd name="connsiteY438" fmla="*/ 603233 h 6104817"/>
              <a:gd name="connsiteX439" fmla="*/ 4234374 w 8006537"/>
              <a:gd name="connsiteY439" fmla="*/ 640287 h 6104817"/>
              <a:gd name="connsiteX440" fmla="*/ 4309492 w 8006537"/>
              <a:gd name="connsiteY440" fmla="*/ 593199 h 6104817"/>
              <a:gd name="connsiteX441" fmla="*/ 6189350 w 8006537"/>
              <a:gd name="connsiteY441" fmla="*/ 844502 h 6104817"/>
              <a:gd name="connsiteX442" fmla="*/ 6176301 w 8006537"/>
              <a:gd name="connsiteY442" fmla="*/ 859296 h 6104817"/>
              <a:gd name="connsiteX443" fmla="*/ 6188684 w 8006537"/>
              <a:gd name="connsiteY443" fmla="*/ 854094 h 6104817"/>
              <a:gd name="connsiteX444" fmla="*/ 6190684 w 8006537"/>
              <a:gd name="connsiteY444" fmla="*/ 846511 h 6104817"/>
              <a:gd name="connsiteX445" fmla="*/ 6034349 w 8006537"/>
              <a:gd name="connsiteY445" fmla="*/ 805613 h 6104817"/>
              <a:gd name="connsiteX446" fmla="*/ 6029386 w 8006537"/>
              <a:gd name="connsiteY446" fmla="*/ 805081 h 6104817"/>
              <a:gd name="connsiteX447" fmla="*/ 6009206 w 8006537"/>
              <a:gd name="connsiteY447" fmla="*/ 810479 h 6104817"/>
              <a:gd name="connsiteX448" fmla="*/ 6007758 w 8006537"/>
              <a:gd name="connsiteY448" fmla="*/ 812184 h 6104817"/>
              <a:gd name="connsiteX449" fmla="*/ 6007670 w 8006537"/>
              <a:gd name="connsiteY449" fmla="*/ 822983 h 6104817"/>
              <a:gd name="connsiteX450" fmla="*/ 4303738 w 8006537"/>
              <a:gd name="connsiteY450" fmla="*/ 507646 h 6104817"/>
              <a:gd name="connsiteX451" fmla="*/ 4294213 w 8006537"/>
              <a:gd name="connsiteY451" fmla="*/ 523346 h 6104817"/>
              <a:gd name="connsiteX452" fmla="*/ 4286630 w 8006537"/>
              <a:gd name="connsiteY452" fmla="*/ 533897 h 6104817"/>
              <a:gd name="connsiteX453" fmla="*/ 4307115 w 8006537"/>
              <a:gd name="connsiteY453" fmla="*/ 522194 h 6104817"/>
              <a:gd name="connsiteX454" fmla="*/ 4133412 w 8006537"/>
              <a:gd name="connsiteY454" fmla="*/ 434520 h 6104817"/>
              <a:gd name="connsiteX455" fmla="*/ 4132278 w 8006537"/>
              <a:gd name="connsiteY455" fmla="*/ 436766 h 6104817"/>
              <a:gd name="connsiteX456" fmla="*/ 4084865 w 8006537"/>
              <a:gd name="connsiteY456" fmla="*/ 487617 h 6104817"/>
              <a:gd name="connsiteX457" fmla="*/ 4065573 w 8006537"/>
              <a:gd name="connsiteY457" fmla="*/ 509337 h 6104817"/>
              <a:gd name="connsiteX458" fmla="*/ 4056815 w 8006537"/>
              <a:gd name="connsiteY458" fmla="*/ 519740 h 6104817"/>
              <a:gd name="connsiteX459" fmla="*/ 4059574 w 8006537"/>
              <a:gd name="connsiteY459" fmla="*/ 515664 h 6104817"/>
              <a:gd name="connsiteX460" fmla="*/ 4074319 w 8006537"/>
              <a:gd name="connsiteY460" fmla="*/ 495644 h 6104817"/>
              <a:gd name="connsiteX461" fmla="*/ 4129564 w 8006537"/>
              <a:gd name="connsiteY461" fmla="*/ 436941 h 6104817"/>
              <a:gd name="connsiteX462" fmla="*/ 4133412 w 8006537"/>
              <a:gd name="connsiteY462" fmla="*/ 434520 h 6104817"/>
              <a:gd name="connsiteX463" fmla="*/ 3948840 w 8006537"/>
              <a:gd name="connsiteY463" fmla="*/ 387414 h 6104817"/>
              <a:gd name="connsiteX464" fmla="*/ 3938074 w 8006537"/>
              <a:gd name="connsiteY464" fmla="*/ 454229 h 6104817"/>
              <a:gd name="connsiteX465" fmla="*/ 3933938 w 8006537"/>
              <a:gd name="connsiteY465" fmla="*/ 484827 h 6104817"/>
              <a:gd name="connsiteX466" fmla="*/ 3915203 w 8006537"/>
              <a:gd name="connsiteY466" fmla="*/ 483519 h 6104817"/>
              <a:gd name="connsiteX467" fmla="*/ 3946370 w 8006537"/>
              <a:gd name="connsiteY467" fmla="*/ 393180 h 6104817"/>
              <a:gd name="connsiteX468" fmla="*/ 3948840 w 8006537"/>
              <a:gd name="connsiteY468" fmla="*/ 387414 h 6104817"/>
              <a:gd name="connsiteX469" fmla="*/ 3626249 w 8006537"/>
              <a:gd name="connsiteY469" fmla="*/ 326926 h 6104817"/>
              <a:gd name="connsiteX470" fmla="*/ 3623451 w 8006537"/>
              <a:gd name="connsiteY470" fmla="*/ 337699 h 6104817"/>
              <a:gd name="connsiteX471" fmla="*/ 3619474 w 8006537"/>
              <a:gd name="connsiteY471" fmla="*/ 352626 h 6104817"/>
              <a:gd name="connsiteX472" fmla="*/ 3617051 w 8006537"/>
              <a:gd name="connsiteY472" fmla="*/ 350024 h 6104817"/>
              <a:gd name="connsiteX473" fmla="*/ 3619915 w 8006537"/>
              <a:gd name="connsiteY473" fmla="*/ 342707 h 6104817"/>
              <a:gd name="connsiteX474" fmla="*/ 6314951 w 8006537"/>
              <a:gd name="connsiteY474" fmla="*/ 713966 h 6104817"/>
              <a:gd name="connsiteX475" fmla="*/ 6313416 w 8006537"/>
              <a:gd name="connsiteY475" fmla="*/ 715712 h 6104817"/>
              <a:gd name="connsiteX476" fmla="*/ 6300491 w 8006537"/>
              <a:gd name="connsiteY476" fmla="*/ 730450 h 6104817"/>
              <a:gd name="connsiteX477" fmla="*/ 6298774 w 8006537"/>
              <a:gd name="connsiteY477" fmla="*/ 732325 h 6104817"/>
              <a:gd name="connsiteX478" fmla="*/ 6309200 w 8006537"/>
              <a:gd name="connsiteY478" fmla="*/ 739650 h 6104817"/>
              <a:gd name="connsiteX479" fmla="*/ 6315811 w 8006537"/>
              <a:gd name="connsiteY479" fmla="*/ 727828 h 6104817"/>
              <a:gd name="connsiteX480" fmla="*/ 4462855 w 8006537"/>
              <a:gd name="connsiteY480" fmla="*/ 403587 h 6104817"/>
              <a:gd name="connsiteX481" fmla="*/ 4498243 w 8006537"/>
              <a:gd name="connsiteY481" fmla="*/ 412812 h 6104817"/>
              <a:gd name="connsiteX482" fmla="*/ 4546052 w 8006537"/>
              <a:gd name="connsiteY482" fmla="*/ 451598 h 6104817"/>
              <a:gd name="connsiteX483" fmla="*/ 4546478 w 8006537"/>
              <a:gd name="connsiteY483" fmla="*/ 452242 h 6104817"/>
              <a:gd name="connsiteX484" fmla="*/ 4538446 w 8006537"/>
              <a:gd name="connsiteY484" fmla="*/ 463096 h 6104817"/>
              <a:gd name="connsiteX485" fmla="*/ 4534415 w 8006537"/>
              <a:gd name="connsiteY485" fmla="*/ 467071 h 6104817"/>
              <a:gd name="connsiteX486" fmla="*/ 4531522 w 8006537"/>
              <a:gd name="connsiteY486" fmla="*/ 466130 h 6104817"/>
              <a:gd name="connsiteX487" fmla="*/ 4519802 w 8006537"/>
              <a:gd name="connsiteY487" fmla="*/ 463019 h 6104817"/>
              <a:gd name="connsiteX488" fmla="*/ 4495608 w 8006537"/>
              <a:gd name="connsiteY488" fmla="*/ 454959 h 6104817"/>
              <a:gd name="connsiteX489" fmla="*/ 4488176 w 8006537"/>
              <a:gd name="connsiteY489" fmla="*/ 448582 h 6104817"/>
              <a:gd name="connsiteX490" fmla="*/ 4461100 w 8006537"/>
              <a:gd name="connsiteY490" fmla="*/ 407775 h 6104817"/>
              <a:gd name="connsiteX491" fmla="*/ 4462855 w 8006537"/>
              <a:gd name="connsiteY491" fmla="*/ 403587 h 6104817"/>
              <a:gd name="connsiteX492" fmla="*/ 6312284 w 8006537"/>
              <a:gd name="connsiteY492" fmla="*/ 660862 h 6104817"/>
              <a:gd name="connsiteX493" fmla="*/ 6309656 w 8006537"/>
              <a:gd name="connsiteY493" fmla="*/ 663052 h 6104817"/>
              <a:gd name="connsiteX494" fmla="*/ 6267467 w 8006537"/>
              <a:gd name="connsiteY494" fmla="*/ 702278 h 6104817"/>
              <a:gd name="connsiteX495" fmla="*/ 6269560 w 8006537"/>
              <a:gd name="connsiteY495" fmla="*/ 704747 h 6104817"/>
              <a:gd name="connsiteX496" fmla="*/ 6278199 w 8006537"/>
              <a:gd name="connsiteY496" fmla="*/ 714178 h 6104817"/>
              <a:gd name="connsiteX497" fmla="*/ 6281283 w 8006537"/>
              <a:gd name="connsiteY497" fmla="*/ 712775 h 6104817"/>
              <a:gd name="connsiteX498" fmla="*/ 6314218 w 8006537"/>
              <a:gd name="connsiteY498" fmla="*/ 696734 h 6104817"/>
              <a:gd name="connsiteX499" fmla="*/ 6314146 w 8006537"/>
              <a:gd name="connsiteY499" fmla="*/ 674930 h 6104817"/>
              <a:gd name="connsiteX500" fmla="*/ 3642596 w 8006537"/>
              <a:gd name="connsiteY500" fmla="*/ 263895 h 6104817"/>
              <a:gd name="connsiteX501" fmla="*/ 3642954 w 8006537"/>
              <a:gd name="connsiteY501" fmla="*/ 264372 h 6104817"/>
              <a:gd name="connsiteX502" fmla="*/ 3639834 w 8006537"/>
              <a:gd name="connsiteY502" fmla="*/ 286408 h 6104817"/>
              <a:gd name="connsiteX503" fmla="*/ 3645682 w 8006537"/>
              <a:gd name="connsiteY503" fmla="*/ 279933 h 6104817"/>
              <a:gd name="connsiteX504" fmla="*/ 3627523 w 8006537"/>
              <a:gd name="connsiteY504" fmla="*/ 323751 h 6104817"/>
              <a:gd name="connsiteX505" fmla="*/ 3626249 w 8006537"/>
              <a:gd name="connsiteY505" fmla="*/ 326926 h 6104817"/>
              <a:gd name="connsiteX506" fmla="*/ 3631315 w 8006537"/>
              <a:gd name="connsiteY506" fmla="*/ 307424 h 6104817"/>
              <a:gd name="connsiteX507" fmla="*/ 3642596 w 8006537"/>
              <a:gd name="connsiteY507" fmla="*/ 263895 h 6104817"/>
              <a:gd name="connsiteX508" fmla="*/ 7005058 w 8006537"/>
              <a:gd name="connsiteY508" fmla="*/ 716835 h 6104817"/>
              <a:gd name="connsiteX509" fmla="*/ 6995528 w 8006537"/>
              <a:gd name="connsiteY509" fmla="*/ 722586 h 6104817"/>
              <a:gd name="connsiteX510" fmla="*/ 6982253 w 8006537"/>
              <a:gd name="connsiteY510" fmla="*/ 730485 h 6104817"/>
              <a:gd name="connsiteX511" fmla="*/ 6982337 w 8006537"/>
              <a:gd name="connsiteY511" fmla="*/ 726930 h 6104817"/>
              <a:gd name="connsiteX512" fmla="*/ 6989499 w 8006537"/>
              <a:gd name="connsiteY512" fmla="*/ 723697 h 6104817"/>
              <a:gd name="connsiteX513" fmla="*/ 5028302 w 8006537"/>
              <a:gd name="connsiteY513" fmla="*/ 420860 h 6104817"/>
              <a:gd name="connsiteX514" fmla="*/ 5015253 w 8006537"/>
              <a:gd name="connsiteY514" fmla="*/ 435654 h 6104817"/>
              <a:gd name="connsiteX515" fmla="*/ 5027635 w 8006537"/>
              <a:gd name="connsiteY515" fmla="*/ 430452 h 6104817"/>
              <a:gd name="connsiteX516" fmla="*/ 5029636 w 8006537"/>
              <a:gd name="connsiteY516" fmla="*/ 422869 h 6104817"/>
              <a:gd name="connsiteX517" fmla="*/ 7060796 w 8006537"/>
              <a:gd name="connsiteY517" fmla="*/ 683170 h 6104817"/>
              <a:gd name="connsiteX518" fmla="*/ 7060719 w 8006537"/>
              <a:gd name="connsiteY518" fmla="*/ 683762 h 6104817"/>
              <a:gd name="connsiteX519" fmla="*/ 7043090 w 8006537"/>
              <a:gd name="connsiteY519" fmla="*/ 697344 h 6104817"/>
              <a:gd name="connsiteX520" fmla="*/ 7051796 w 8006537"/>
              <a:gd name="connsiteY520" fmla="*/ 696799 h 6104817"/>
              <a:gd name="connsiteX521" fmla="*/ 7008188 w 8006537"/>
              <a:gd name="connsiteY521" fmla="*/ 715454 h 6104817"/>
              <a:gd name="connsiteX522" fmla="*/ 7005058 w 8006537"/>
              <a:gd name="connsiteY522" fmla="*/ 716835 h 6104817"/>
              <a:gd name="connsiteX523" fmla="*/ 7022309 w 8006537"/>
              <a:gd name="connsiteY523" fmla="*/ 706426 h 6104817"/>
              <a:gd name="connsiteX524" fmla="*/ 7060796 w 8006537"/>
              <a:gd name="connsiteY524" fmla="*/ 683170 h 6104817"/>
              <a:gd name="connsiteX525" fmla="*/ 6654259 w 8006537"/>
              <a:gd name="connsiteY525" fmla="*/ 622738 h 6104817"/>
              <a:gd name="connsiteX526" fmla="*/ 6648756 w 8006537"/>
              <a:gd name="connsiteY526" fmla="*/ 629487 h 6104817"/>
              <a:gd name="connsiteX527" fmla="*/ 6648481 w 8006537"/>
              <a:gd name="connsiteY527" fmla="*/ 629811 h 6104817"/>
              <a:gd name="connsiteX528" fmla="*/ 6653328 w 8006537"/>
              <a:gd name="connsiteY528" fmla="*/ 623817 h 6104817"/>
              <a:gd name="connsiteX529" fmla="*/ 6654259 w 8006537"/>
              <a:gd name="connsiteY529" fmla="*/ 622738 h 6104817"/>
              <a:gd name="connsiteX530" fmla="*/ 7233840 w 8006537"/>
              <a:gd name="connsiteY530" fmla="*/ 685391 h 6104817"/>
              <a:gd name="connsiteX531" fmla="*/ 7221452 w 8006537"/>
              <a:gd name="connsiteY531" fmla="*/ 689218 h 6104817"/>
              <a:gd name="connsiteX532" fmla="*/ 7223575 w 8006537"/>
              <a:gd name="connsiteY532" fmla="*/ 686034 h 6104817"/>
              <a:gd name="connsiteX533" fmla="*/ 7236360 w 8006537"/>
              <a:gd name="connsiteY533" fmla="*/ 666819 h 6104817"/>
              <a:gd name="connsiteX534" fmla="*/ 7224435 w 8006537"/>
              <a:gd name="connsiteY534" fmla="*/ 684742 h 6104817"/>
              <a:gd name="connsiteX535" fmla="*/ 7223575 w 8006537"/>
              <a:gd name="connsiteY535" fmla="*/ 686034 h 6104817"/>
              <a:gd name="connsiteX536" fmla="*/ 7051796 w 8006537"/>
              <a:gd name="connsiteY536" fmla="*/ 696799 h 6104817"/>
              <a:gd name="connsiteX537" fmla="*/ 7065842 w 8006537"/>
              <a:gd name="connsiteY537" fmla="*/ 690790 h 6104817"/>
              <a:gd name="connsiteX538" fmla="*/ 7162074 w 8006537"/>
              <a:gd name="connsiteY538" fmla="*/ 656743 h 6104817"/>
              <a:gd name="connsiteX539" fmla="*/ 3767930 w 8006537"/>
              <a:gd name="connsiteY539" fmla="*/ 144562 h 6104817"/>
              <a:gd name="connsiteX540" fmla="*/ 3761743 w 8006537"/>
              <a:gd name="connsiteY540" fmla="*/ 155957 h 6104817"/>
              <a:gd name="connsiteX541" fmla="*/ 3761037 w 8006537"/>
              <a:gd name="connsiteY541" fmla="*/ 152195 h 6104817"/>
              <a:gd name="connsiteX542" fmla="*/ 3756755 w 8006537"/>
              <a:gd name="connsiteY542" fmla="*/ 129516 h 6104817"/>
              <a:gd name="connsiteX543" fmla="*/ 3760749 w 8006537"/>
              <a:gd name="connsiteY543" fmla="*/ 150670 h 6104817"/>
              <a:gd name="connsiteX544" fmla="*/ 3761037 w 8006537"/>
              <a:gd name="connsiteY544" fmla="*/ 152195 h 6104817"/>
              <a:gd name="connsiteX545" fmla="*/ 3645682 w 8006537"/>
              <a:gd name="connsiteY545" fmla="*/ 279933 h 6104817"/>
              <a:gd name="connsiteX546" fmla="*/ 3651529 w 8006537"/>
              <a:gd name="connsiteY546" fmla="*/ 265820 h 6104817"/>
              <a:gd name="connsiteX547" fmla="*/ 3696575 w 8006537"/>
              <a:gd name="connsiteY547" fmla="*/ 174219 h 6104817"/>
              <a:gd name="connsiteX548" fmla="*/ 5153902 w 8006537"/>
              <a:gd name="connsiteY548" fmla="*/ 290324 h 6104817"/>
              <a:gd name="connsiteX549" fmla="*/ 5152368 w 8006537"/>
              <a:gd name="connsiteY549" fmla="*/ 292070 h 6104817"/>
              <a:gd name="connsiteX550" fmla="*/ 5139443 w 8006537"/>
              <a:gd name="connsiteY550" fmla="*/ 306809 h 6104817"/>
              <a:gd name="connsiteX551" fmla="*/ 5137726 w 8006537"/>
              <a:gd name="connsiteY551" fmla="*/ 308684 h 6104817"/>
              <a:gd name="connsiteX552" fmla="*/ 5148152 w 8006537"/>
              <a:gd name="connsiteY552" fmla="*/ 316009 h 6104817"/>
              <a:gd name="connsiteX553" fmla="*/ 5154763 w 8006537"/>
              <a:gd name="connsiteY553" fmla="*/ 304187 h 6104817"/>
              <a:gd name="connsiteX554" fmla="*/ 6509948 w 8006537"/>
              <a:gd name="connsiteY554" fmla="*/ 470784 h 6104817"/>
              <a:gd name="connsiteX555" fmla="*/ 6508814 w 8006537"/>
              <a:gd name="connsiteY555" fmla="*/ 473030 h 6104817"/>
              <a:gd name="connsiteX556" fmla="*/ 6461401 w 8006537"/>
              <a:gd name="connsiteY556" fmla="*/ 523881 h 6104817"/>
              <a:gd name="connsiteX557" fmla="*/ 6442109 w 8006537"/>
              <a:gd name="connsiteY557" fmla="*/ 545601 h 6104817"/>
              <a:gd name="connsiteX558" fmla="*/ 6433351 w 8006537"/>
              <a:gd name="connsiteY558" fmla="*/ 556004 h 6104817"/>
              <a:gd name="connsiteX559" fmla="*/ 6436109 w 8006537"/>
              <a:gd name="connsiteY559" fmla="*/ 551928 h 6104817"/>
              <a:gd name="connsiteX560" fmla="*/ 6450855 w 8006537"/>
              <a:gd name="connsiteY560" fmla="*/ 531908 h 6104817"/>
              <a:gd name="connsiteX561" fmla="*/ 6506099 w 8006537"/>
              <a:gd name="connsiteY561" fmla="*/ 473206 h 6104817"/>
              <a:gd name="connsiteX562" fmla="*/ 6509948 w 8006537"/>
              <a:gd name="connsiteY562" fmla="*/ 470784 h 6104817"/>
              <a:gd name="connsiteX563" fmla="*/ 6325376 w 8006537"/>
              <a:gd name="connsiteY563" fmla="*/ 423678 h 6104817"/>
              <a:gd name="connsiteX564" fmla="*/ 6314610 w 8006537"/>
              <a:gd name="connsiteY564" fmla="*/ 490493 h 6104817"/>
              <a:gd name="connsiteX565" fmla="*/ 6310474 w 8006537"/>
              <a:gd name="connsiteY565" fmla="*/ 521091 h 6104817"/>
              <a:gd name="connsiteX566" fmla="*/ 6291739 w 8006537"/>
              <a:gd name="connsiteY566" fmla="*/ 519783 h 6104817"/>
              <a:gd name="connsiteX567" fmla="*/ 6322905 w 8006537"/>
              <a:gd name="connsiteY567" fmla="*/ 429445 h 6104817"/>
              <a:gd name="connsiteX568" fmla="*/ 6325376 w 8006537"/>
              <a:gd name="connsiteY568" fmla="*/ 423678 h 6104817"/>
              <a:gd name="connsiteX569" fmla="*/ 5151236 w 8006537"/>
              <a:gd name="connsiteY569" fmla="*/ 237220 h 6104817"/>
              <a:gd name="connsiteX570" fmla="*/ 5148608 w 8006537"/>
              <a:gd name="connsiteY570" fmla="*/ 239411 h 6104817"/>
              <a:gd name="connsiteX571" fmla="*/ 5106418 w 8006537"/>
              <a:gd name="connsiteY571" fmla="*/ 278636 h 6104817"/>
              <a:gd name="connsiteX572" fmla="*/ 5108512 w 8006537"/>
              <a:gd name="connsiteY572" fmla="*/ 281106 h 6104817"/>
              <a:gd name="connsiteX573" fmla="*/ 5117150 w 8006537"/>
              <a:gd name="connsiteY573" fmla="*/ 290536 h 6104817"/>
              <a:gd name="connsiteX574" fmla="*/ 5120234 w 8006537"/>
              <a:gd name="connsiteY574" fmla="*/ 289133 h 6104817"/>
              <a:gd name="connsiteX575" fmla="*/ 5153170 w 8006537"/>
              <a:gd name="connsiteY575" fmla="*/ 273093 h 6104817"/>
              <a:gd name="connsiteX576" fmla="*/ 5153097 w 8006537"/>
              <a:gd name="connsiteY576" fmla="*/ 251288 h 6104817"/>
              <a:gd name="connsiteX577" fmla="*/ 5844010 w 8006537"/>
              <a:gd name="connsiteY577" fmla="*/ 293194 h 6104817"/>
              <a:gd name="connsiteX578" fmla="*/ 5834480 w 8006537"/>
              <a:gd name="connsiteY578" fmla="*/ 298944 h 6104817"/>
              <a:gd name="connsiteX579" fmla="*/ 5821204 w 8006537"/>
              <a:gd name="connsiteY579" fmla="*/ 306843 h 6104817"/>
              <a:gd name="connsiteX580" fmla="*/ 5821289 w 8006537"/>
              <a:gd name="connsiteY580" fmla="*/ 303289 h 6104817"/>
              <a:gd name="connsiteX581" fmla="*/ 5828450 w 8006537"/>
              <a:gd name="connsiteY581" fmla="*/ 300056 h 6104817"/>
              <a:gd name="connsiteX582" fmla="*/ 5899748 w 8006537"/>
              <a:gd name="connsiteY582" fmla="*/ 259529 h 6104817"/>
              <a:gd name="connsiteX583" fmla="*/ 5899671 w 8006537"/>
              <a:gd name="connsiteY583" fmla="*/ 260121 h 6104817"/>
              <a:gd name="connsiteX584" fmla="*/ 5882041 w 8006537"/>
              <a:gd name="connsiteY584" fmla="*/ 273703 h 6104817"/>
              <a:gd name="connsiteX585" fmla="*/ 5890748 w 8006537"/>
              <a:gd name="connsiteY585" fmla="*/ 273158 h 6104817"/>
              <a:gd name="connsiteX586" fmla="*/ 5847140 w 8006537"/>
              <a:gd name="connsiteY586" fmla="*/ 291813 h 6104817"/>
              <a:gd name="connsiteX587" fmla="*/ 5844010 w 8006537"/>
              <a:gd name="connsiteY587" fmla="*/ 293194 h 6104817"/>
              <a:gd name="connsiteX588" fmla="*/ 5861261 w 8006537"/>
              <a:gd name="connsiteY588" fmla="*/ 282784 h 6104817"/>
              <a:gd name="connsiteX589" fmla="*/ 5899748 w 8006537"/>
              <a:gd name="connsiteY589" fmla="*/ 259529 h 6104817"/>
              <a:gd name="connsiteX590" fmla="*/ 5493211 w 8006537"/>
              <a:gd name="connsiteY590" fmla="*/ 199097 h 6104817"/>
              <a:gd name="connsiteX591" fmla="*/ 5487708 w 8006537"/>
              <a:gd name="connsiteY591" fmla="*/ 205845 h 6104817"/>
              <a:gd name="connsiteX592" fmla="*/ 5487433 w 8006537"/>
              <a:gd name="connsiteY592" fmla="*/ 206169 h 6104817"/>
              <a:gd name="connsiteX593" fmla="*/ 5492280 w 8006537"/>
              <a:gd name="connsiteY593" fmla="*/ 200175 h 6104817"/>
              <a:gd name="connsiteX594" fmla="*/ 5493211 w 8006537"/>
              <a:gd name="connsiteY594" fmla="*/ 199097 h 6104817"/>
              <a:gd name="connsiteX595" fmla="*/ 6072792 w 8006537"/>
              <a:gd name="connsiteY595" fmla="*/ 261749 h 6104817"/>
              <a:gd name="connsiteX596" fmla="*/ 6060404 w 8006537"/>
              <a:gd name="connsiteY596" fmla="*/ 265577 h 6104817"/>
              <a:gd name="connsiteX597" fmla="*/ 6062527 w 8006537"/>
              <a:gd name="connsiteY597" fmla="*/ 262393 h 6104817"/>
              <a:gd name="connsiteX598" fmla="*/ 6075311 w 8006537"/>
              <a:gd name="connsiteY598" fmla="*/ 243177 h 6104817"/>
              <a:gd name="connsiteX599" fmla="*/ 6063387 w 8006537"/>
              <a:gd name="connsiteY599" fmla="*/ 261101 h 6104817"/>
              <a:gd name="connsiteX600" fmla="*/ 6062527 w 8006537"/>
              <a:gd name="connsiteY600" fmla="*/ 262393 h 6104817"/>
              <a:gd name="connsiteX601" fmla="*/ 5890748 w 8006537"/>
              <a:gd name="connsiteY601" fmla="*/ 273158 h 6104817"/>
              <a:gd name="connsiteX602" fmla="*/ 5904794 w 8006537"/>
              <a:gd name="connsiteY602" fmla="*/ 267148 h 6104817"/>
              <a:gd name="connsiteX603" fmla="*/ 6001026 w 8006537"/>
              <a:gd name="connsiteY603" fmla="*/ 233102 h 6104817"/>
              <a:gd name="connsiteX604" fmla="*/ 5348900 w 8006537"/>
              <a:gd name="connsiteY604" fmla="*/ 47143 h 6104817"/>
              <a:gd name="connsiteX605" fmla="*/ 5347765 w 8006537"/>
              <a:gd name="connsiteY605" fmla="*/ 49388 h 6104817"/>
              <a:gd name="connsiteX606" fmla="*/ 5300353 w 8006537"/>
              <a:gd name="connsiteY606" fmla="*/ 100240 h 6104817"/>
              <a:gd name="connsiteX607" fmla="*/ 5281061 w 8006537"/>
              <a:gd name="connsiteY607" fmla="*/ 121959 h 6104817"/>
              <a:gd name="connsiteX608" fmla="*/ 5272303 w 8006537"/>
              <a:gd name="connsiteY608" fmla="*/ 132362 h 6104817"/>
              <a:gd name="connsiteX609" fmla="*/ 5275061 w 8006537"/>
              <a:gd name="connsiteY609" fmla="*/ 128286 h 6104817"/>
              <a:gd name="connsiteX610" fmla="*/ 5289807 w 8006537"/>
              <a:gd name="connsiteY610" fmla="*/ 108266 h 6104817"/>
              <a:gd name="connsiteX611" fmla="*/ 5345051 w 8006537"/>
              <a:gd name="connsiteY611" fmla="*/ 49564 h 6104817"/>
              <a:gd name="connsiteX612" fmla="*/ 5348900 w 8006537"/>
              <a:gd name="connsiteY612" fmla="*/ 47143 h 6104817"/>
              <a:gd name="connsiteX613" fmla="*/ 5164328 w 8006537"/>
              <a:gd name="connsiteY613" fmla="*/ 36 h 6104817"/>
              <a:gd name="connsiteX614" fmla="*/ 5153562 w 8006537"/>
              <a:gd name="connsiteY614" fmla="*/ 66852 h 6104817"/>
              <a:gd name="connsiteX615" fmla="*/ 5149426 w 8006537"/>
              <a:gd name="connsiteY615" fmla="*/ 97450 h 6104817"/>
              <a:gd name="connsiteX616" fmla="*/ 5130691 w 8006537"/>
              <a:gd name="connsiteY616" fmla="*/ 96141 h 6104817"/>
              <a:gd name="connsiteX617" fmla="*/ 5161857 w 8006537"/>
              <a:gd name="connsiteY617" fmla="*/ 5803 h 6104817"/>
              <a:gd name="connsiteX618" fmla="*/ 5164328 w 8006537"/>
              <a:gd name="connsiteY618" fmla="*/ 36 h 6104817"/>
              <a:gd name="connsiteX619" fmla="*/ 5518499 w 8006537"/>
              <a:gd name="connsiteY619" fmla="*/ 51061 h 6104817"/>
              <a:gd name="connsiteX620" fmla="*/ 5533285 w 8006537"/>
              <a:gd name="connsiteY620" fmla="*/ 56182 h 6104817"/>
              <a:gd name="connsiteX621" fmla="*/ 5502118 w 8006537"/>
              <a:gd name="connsiteY621" fmla="*/ 146520 h 6104817"/>
              <a:gd name="connsiteX622" fmla="*/ 5541781 w 8006537"/>
              <a:gd name="connsiteY622" fmla="*/ 132986 h 6104817"/>
              <a:gd name="connsiteX623" fmla="*/ 5507626 w 8006537"/>
              <a:gd name="connsiteY623" fmla="*/ 175636 h 6104817"/>
              <a:gd name="connsiteX624" fmla="*/ 5481085 w 8006537"/>
              <a:gd name="connsiteY624" fmla="*/ 213647 h 6104817"/>
              <a:gd name="connsiteX625" fmla="*/ 5487433 w 8006537"/>
              <a:gd name="connsiteY625" fmla="*/ 206169 h 6104817"/>
              <a:gd name="connsiteX626" fmla="*/ 5479601 w 8006537"/>
              <a:gd name="connsiteY626" fmla="*/ 215855 h 6104817"/>
              <a:gd name="connsiteX627" fmla="*/ 5449862 w 8006537"/>
              <a:gd name="connsiteY627" fmla="*/ 252910 h 6104817"/>
              <a:gd name="connsiteX628" fmla="*/ 5573885 w 8006537"/>
              <a:gd name="connsiteY628" fmla="*/ 175166 h 6104817"/>
              <a:gd name="connsiteX629" fmla="*/ 5666273 w 8006537"/>
              <a:gd name="connsiteY629" fmla="*/ 121503 h 6104817"/>
              <a:gd name="connsiteX630" fmla="*/ 5632119 w 8006537"/>
              <a:gd name="connsiteY630" fmla="*/ 164152 h 6104817"/>
              <a:gd name="connsiteX631" fmla="*/ 5542719 w 8006537"/>
              <a:gd name="connsiteY631" fmla="*/ 265504 h 6104817"/>
              <a:gd name="connsiteX632" fmla="*/ 5708922 w 8006537"/>
              <a:gd name="connsiteY632" fmla="*/ 155657 h 6104817"/>
              <a:gd name="connsiteX633" fmla="*/ 5780218 w 8006537"/>
              <a:gd name="connsiteY633" fmla="*/ 118044 h 6104817"/>
              <a:gd name="connsiteX634" fmla="*/ 5746065 w 8006537"/>
              <a:gd name="connsiteY634" fmla="*/ 160694 h 6104817"/>
              <a:gd name="connsiteX635" fmla="*/ 5677756 w 8006537"/>
              <a:gd name="connsiteY635" fmla="*/ 245995 h 6104817"/>
              <a:gd name="connsiteX636" fmla="*/ 5770144 w 8006537"/>
              <a:gd name="connsiteY636" fmla="*/ 192330 h 6104817"/>
              <a:gd name="connsiteX637" fmla="*/ 5714899 w 8006537"/>
              <a:gd name="connsiteY637" fmla="*/ 251032 h 6104817"/>
              <a:gd name="connsiteX638" fmla="*/ 5752042 w 8006537"/>
              <a:gd name="connsiteY638" fmla="*/ 256070 h 6104817"/>
              <a:gd name="connsiteX639" fmla="*/ 5681214 w 8006537"/>
              <a:gd name="connsiteY639" fmla="*/ 359942 h 6104817"/>
              <a:gd name="connsiteX640" fmla="*/ 5657605 w 8006537"/>
              <a:gd name="connsiteY640" fmla="*/ 394565 h 6104817"/>
              <a:gd name="connsiteX641" fmla="*/ 5800199 w 8006537"/>
              <a:gd name="connsiteY641" fmla="*/ 319341 h 6104817"/>
              <a:gd name="connsiteX642" fmla="*/ 5821204 w 8006537"/>
              <a:gd name="connsiteY642" fmla="*/ 306843 h 6104817"/>
              <a:gd name="connsiteX643" fmla="*/ 5821193 w 8006537"/>
              <a:gd name="connsiteY643" fmla="*/ 307308 h 6104817"/>
              <a:gd name="connsiteX644" fmla="*/ 5868977 w 8006537"/>
              <a:gd name="connsiteY644" fmla="*/ 300300 h 6104817"/>
              <a:gd name="connsiteX645" fmla="*/ 5908638 w 8006537"/>
              <a:gd name="connsiteY645" fmla="*/ 286767 h 6104817"/>
              <a:gd name="connsiteX646" fmla="*/ 6004014 w 8006537"/>
              <a:gd name="connsiteY646" fmla="*/ 280790 h 6104817"/>
              <a:gd name="connsiteX647" fmla="*/ 6038625 w 8006537"/>
              <a:gd name="connsiteY647" fmla="*/ 272306 h 6104817"/>
              <a:gd name="connsiteX648" fmla="*/ 6060404 w 8006537"/>
              <a:gd name="connsiteY648" fmla="*/ 265577 h 6104817"/>
              <a:gd name="connsiteX649" fmla="*/ 6055642 w 8006537"/>
              <a:gd name="connsiteY649" fmla="*/ 272721 h 6104817"/>
              <a:gd name="connsiteX650" fmla="*/ 5972379 w 8006537"/>
              <a:gd name="connsiteY650" fmla="*/ 304868 h 6104817"/>
              <a:gd name="connsiteX651" fmla="*/ 5932717 w 8006537"/>
              <a:gd name="connsiteY651" fmla="*/ 318402 h 6104817"/>
              <a:gd name="connsiteX652" fmla="*/ 5893056 w 8006537"/>
              <a:gd name="connsiteY652" fmla="*/ 331936 h 6104817"/>
              <a:gd name="connsiteX653" fmla="*/ 5938225 w 8006537"/>
              <a:gd name="connsiteY653" fmla="*/ 347519 h 6104817"/>
              <a:gd name="connsiteX654" fmla="*/ 6007473 w 8006537"/>
              <a:gd name="connsiteY654" fmla="*/ 394737 h 6104817"/>
              <a:gd name="connsiteX655" fmla="*/ 5967811 w 8006537"/>
              <a:gd name="connsiteY655" fmla="*/ 408271 h 6104817"/>
              <a:gd name="connsiteX656" fmla="*/ 5920123 w 8006537"/>
              <a:gd name="connsiteY656" fmla="*/ 411259 h 6104817"/>
              <a:gd name="connsiteX657" fmla="*/ 5965292 w 8006537"/>
              <a:gd name="connsiteY657" fmla="*/ 426842 h 6104817"/>
              <a:gd name="connsiteX658" fmla="*/ 6007942 w 8006537"/>
              <a:gd name="connsiteY658" fmla="*/ 460996 h 6104817"/>
              <a:gd name="connsiteX659" fmla="*/ 6042565 w 8006537"/>
              <a:gd name="connsiteY659" fmla="*/ 484605 h 6104817"/>
              <a:gd name="connsiteX660" fmla="*/ 5997396 w 8006537"/>
              <a:gd name="connsiteY660" fmla="*/ 469022 h 6104817"/>
              <a:gd name="connsiteX661" fmla="*/ 5960254 w 8006537"/>
              <a:gd name="connsiteY661" fmla="*/ 463984 h 6104817"/>
              <a:gd name="connsiteX662" fmla="*/ 5955216 w 8006537"/>
              <a:gd name="connsiteY662" fmla="*/ 501127 h 6104817"/>
              <a:gd name="connsiteX663" fmla="*/ 5989839 w 8006537"/>
              <a:gd name="connsiteY663" fmla="*/ 524736 h 6104817"/>
              <a:gd name="connsiteX664" fmla="*/ 5950179 w 8006537"/>
              <a:gd name="connsiteY664" fmla="*/ 538270 h 6104817"/>
              <a:gd name="connsiteX665" fmla="*/ 5984802 w 8006537"/>
              <a:gd name="connsiteY665" fmla="*/ 561879 h 6104817"/>
              <a:gd name="connsiteX666" fmla="*/ 5945140 w 8006537"/>
              <a:gd name="connsiteY666" fmla="*/ 575412 h 6104817"/>
              <a:gd name="connsiteX667" fmla="*/ 5940102 w 8006537"/>
              <a:gd name="connsiteY667" fmla="*/ 612555 h 6104817"/>
              <a:gd name="connsiteX668" fmla="*/ 6027921 w 8006537"/>
              <a:gd name="connsiteY668" fmla="*/ 662292 h 6104817"/>
              <a:gd name="connsiteX669" fmla="*/ 6062546 w 8006537"/>
              <a:gd name="connsiteY669" fmla="*/ 685902 h 6104817"/>
              <a:gd name="connsiteX670" fmla="*/ 6014857 w 8006537"/>
              <a:gd name="connsiteY670" fmla="*/ 688890 h 6104817"/>
              <a:gd name="connsiteX671" fmla="*/ 6009819 w 8006537"/>
              <a:gd name="connsiteY671" fmla="*/ 726033 h 6104817"/>
              <a:gd name="connsiteX672" fmla="*/ 6030717 w 8006537"/>
              <a:gd name="connsiteY672" fmla="*/ 767810 h 6104817"/>
              <a:gd name="connsiteX673" fmla="*/ 6048408 w 8006537"/>
              <a:gd name="connsiteY673" fmla="*/ 796458 h 6104817"/>
              <a:gd name="connsiteX674" fmla="*/ 6085083 w 8006537"/>
              <a:gd name="connsiteY674" fmla="*/ 772579 h 6104817"/>
              <a:gd name="connsiteX675" fmla="*/ 6087599 w 8006537"/>
              <a:gd name="connsiteY675" fmla="*/ 770833 h 6104817"/>
              <a:gd name="connsiteX676" fmla="*/ 6038656 w 8006537"/>
              <a:gd name="connsiteY676" fmla="*/ 712412 h 6104817"/>
              <a:gd name="connsiteX677" fmla="*/ 6076905 w 8006537"/>
              <a:gd name="connsiteY677" fmla="*/ 748563 h 6104817"/>
              <a:gd name="connsiteX678" fmla="*/ 6095293 w 8006537"/>
              <a:gd name="connsiteY678" fmla="*/ 765496 h 6104817"/>
              <a:gd name="connsiteX679" fmla="*/ 6120402 w 8006537"/>
              <a:gd name="connsiteY679" fmla="*/ 748079 h 6104817"/>
              <a:gd name="connsiteX680" fmla="*/ 6072810 w 8006537"/>
              <a:gd name="connsiteY680" fmla="*/ 669762 h 6104817"/>
              <a:gd name="connsiteX681" fmla="*/ 6131513 w 8006537"/>
              <a:gd name="connsiteY681" fmla="*/ 725006 h 6104817"/>
              <a:gd name="connsiteX682" fmla="*/ 6085874 w 8006537"/>
              <a:gd name="connsiteY682" fmla="*/ 643164 h 6104817"/>
              <a:gd name="connsiteX683" fmla="*/ 6097952 w 8006537"/>
              <a:gd name="connsiteY683" fmla="*/ 598241 h 6104817"/>
              <a:gd name="connsiteX684" fmla="*/ 6145033 w 8006537"/>
              <a:gd name="connsiteY684" fmla="*/ 677620 h 6104817"/>
              <a:gd name="connsiteX685" fmla="*/ 6173165 w 8006537"/>
              <a:gd name="connsiteY685" fmla="*/ 711477 h 6104817"/>
              <a:gd name="connsiteX686" fmla="*/ 6177880 w 8006537"/>
              <a:gd name="connsiteY686" fmla="*/ 708206 h 6104817"/>
              <a:gd name="connsiteX687" fmla="*/ 6216165 w 8006537"/>
              <a:gd name="connsiteY687" fmla="*/ 686857 h 6104817"/>
              <a:gd name="connsiteX688" fmla="*/ 6210451 w 8006537"/>
              <a:gd name="connsiteY688" fmla="*/ 672295 h 6104817"/>
              <a:gd name="connsiteX689" fmla="*/ 6191795 w 8006537"/>
              <a:gd name="connsiteY689" fmla="*/ 629161 h 6104817"/>
              <a:gd name="connsiteX690" fmla="*/ 6234445 w 8006537"/>
              <a:gd name="connsiteY690" fmla="*/ 663316 h 6104817"/>
              <a:gd name="connsiteX691" fmla="*/ 6242126 w 8006537"/>
              <a:gd name="connsiteY691" fmla="*/ 672380 h 6104817"/>
              <a:gd name="connsiteX692" fmla="*/ 6259722 w 8006537"/>
              <a:gd name="connsiteY692" fmla="*/ 662568 h 6104817"/>
              <a:gd name="connsiteX693" fmla="*/ 6301030 w 8006537"/>
              <a:gd name="connsiteY693" fmla="*/ 640117 h 6104817"/>
              <a:gd name="connsiteX694" fmla="*/ 6305714 w 8006537"/>
              <a:gd name="connsiteY694" fmla="*/ 637691 h 6104817"/>
              <a:gd name="connsiteX695" fmla="*/ 6297716 w 8006537"/>
              <a:gd name="connsiteY695" fmla="*/ 615159 h 6104817"/>
              <a:gd name="connsiteX696" fmla="*/ 6310311 w 8006537"/>
              <a:gd name="connsiteY696" fmla="*/ 522302 h 6104817"/>
              <a:gd name="connsiteX697" fmla="*/ 6310474 w 8006537"/>
              <a:gd name="connsiteY697" fmla="*/ 521091 h 6104817"/>
              <a:gd name="connsiteX698" fmla="*/ 6316791 w 8006537"/>
              <a:gd name="connsiteY698" fmla="*/ 521532 h 6104817"/>
              <a:gd name="connsiteX699" fmla="*/ 6339426 w 8006537"/>
              <a:gd name="connsiteY699" fmla="*/ 516794 h 6104817"/>
              <a:gd name="connsiteX700" fmla="*/ 6368544 w 8006537"/>
              <a:gd name="connsiteY700" fmla="*/ 511287 h 6104817"/>
              <a:gd name="connsiteX701" fmla="*/ 6363505 w 8006537"/>
              <a:gd name="connsiteY701" fmla="*/ 548430 h 6104817"/>
              <a:gd name="connsiteX702" fmla="*/ 6413712 w 8006537"/>
              <a:gd name="connsiteY702" fmla="*/ 526870 h 6104817"/>
              <a:gd name="connsiteX703" fmla="*/ 6366494 w 8006537"/>
              <a:gd name="connsiteY703" fmla="*/ 596117 h 6104817"/>
              <a:gd name="connsiteX704" fmla="*/ 6429334 w 8006537"/>
              <a:gd name="connsiteY704" fmla="*/ 560775 h 6104817"/>
              <a:gd name="connsiteX705" fmla="*/ 6433351 w 8006537"/>
              <a:gd name="connsiteY705" fmla="*/ 556004 h 6104817"/>
              <a:gd name="connsiteX706" fmla="*/ 6420697 w 8006537"/>
              <a:gd name="connsiteY706" fmla="*/ 574709 h 6104817"/>
              <a:gd name="connsiteX707" fmla="*/ 6403637 w 8006537"/>
              <a:gd name="connsiteY707" fmla="*/ 601156 h 6104817"/>
              <a:gd name="connsiteX708" fmla="*/ 6443299 w 8006537"/>
              <a:gd name="connsiteY708" fmla="*/ 587622 h 6104817"/>
              <a:gd name="connsiteX709" fmla="*/ 6514595 w 8006537"/>
              <a:gd name="connsiteY709" fmla="*/ 550010 h 6104817"/>
              <a:gd name="connsiteX710" fmla="*/ 6467377 w 8006537"/>
              <a:gd name="connsiteY710" fmla="*/ 619257 h 6104817"/>
              <a:gd name="connsiteX711" fmla="*/ 6623035 w 8006537"/>
              <a:gd name="connsiteY711" fmla="*/ 517436 h 6104817"/>
              <a:gd name="connsiteX712" fmla="*/ 6694333 w 8006537"/>
              <a:gd name="connsiteY712" fmla="*/ 479824 h 6104817"/>
              <a:gd name="connsiteX713" fmla="*/ 6663166 w 8006537"/>
              <a:gd name="connsiteY713" fmla="*/ 570161 h 6104817"/>
              <a:gd name="connsiteX714" fmla="*/ 6702829 w 8006537"/>
              <a:gd name="connsiteY714" fmla="*/ 556628 h 6104817"/>
              <a:gd name="connsiteX715" fmla="*/ 6668673 w 8006537"/>
              <a:gd name="connsiteY715" fmla="*/ 599278 h 6104817"/>
              <a:gd name="connsiteX716" fmla="*/ 6642133 w 8006537"/>
              <a:gd name="connsiteY716" fmla="*/ 637289 h 6104817"/>
              <a:gd name="connsiteX717" fmla="*/ 6648481 w 8006537"/>
              <a:gd name="connsiteY717" fmla="*/ 629811 h 6104817"/>
              <a:gd name="connsiteX718" fmla="*/ 6640649 w 8006537"/>
              <a:gd name="connsiteY718" fmla="*/ 639497 h 6104817"/>
              <a:gd name="connsiteX719" fmla="*/ 6610910 w 8006537"/>
              <a:gd name="connsiteY719" fmla="*/ 676551 h 6104817"/>
              <a:gd name="connsiteX720" fmla="*/ 6734933 w 8006537"/>
              <a:gd name="connsiteY720" fmla="*/ 598808 h 6104817"/>
              <a:gd name="connsiteX721" fmla="*/ 6827321 w 8006537"/>
              <a:gd name="connsiteY721" fmla="*/ 545144 h 6104817"/>
              <a:gd name="connsiteX722" fmla="*/ 6793167 w 8006537"/>
              <a:gd name="connsiteY722" fmla="*/ 587794 h 6104817"/>
              <a:gd name="connsiteX723" fmla="*/ 6703767 w 8006537"/>
              <a:gd name="connsiteY723" fmla="*/ 689146 h 6104817"/>
              <a:gd name="connsiteX724" fmla="*/ 6869970 w 8006537"/>
              <a:gd name="connsiteY724" fmla="*/ 579298 h 6104817"/>
              <a:gd name="connsiteX725" fmla="*/ 6941267 w 8006537"/>
              <a:gd name="connsiteY725" fmla="*/ 541686 h 6104817"/>
              <a:gd name="connsiteX726" fmla="*/ 6907113 w 8006537"/>
              <a:gd name="connsiteY726" fmla="*/ 584336 h 6104817"/>
              <a:gd name="connsiteX727" fmla="*/ 6838804 w 8006537"/>
              <a:gd name="connsiteY727" fmla="*/ 669636 h 6104817"/>
              <a:gd name="connsiteX728" fmla="*/ 6931192 w 8006537"/>
              <a:gd name="connsiteY728" fmla="*/ 615971 h 6104817"/>
              <a:gd name="connsiteX729" fmla="*/ 6875948 w 8006537"/>
              <a:gd name="connsiteY729" fmla="*/ 674673 h 6104817"/>
              <a:gd name="connsiteX730" fmla="*/ 6913090 w 8006537"/>
              <a:gd name="connsiteY730" fmla="*/ 679712 h 6104817"/>
              <a:gd name="connsiteX731" fmla="*/ 6842262 w 8006537"/>
              <a:gd name="connsiteY731" fmla="*/ 783583 h 6104817"/>
              <a:gd name="connsiteX732" fmla="*/ 6818653 w 8006537"/>
              <a:gd name="connsiteY732" fmla="*/ 818206 h 6104817"/>
              <a:gd name="connsiteX733" fmla="*/ 6961247 w 8006537"/>
              <a:gd name="connsiteY733" fmla="*/ 742983 h 6104817"/>
              <a:gd name="connsiteX734" fmla="*/ 6982253 w 8006537"/>
              <a:gd name="connsiteY734" fmla="*/ 730485 h 6104817"/>
              <a:gd name="connsiteX735" fmla="*/ 6982242 w 8006537"/>
              <a:gd name="connsiteY735" fmla="*/ 730949 h 6104817"/>
              <a:gd name="connsiteX736" fmla="*/ 7030025 w 8006537"/>
              <a:gd name="connsiteY736" fmla="*/ 723942 h 6104817"/>
              <a:gd name="connsiteX737" fmla="*/ 7069686 w 8006537"/>
              <a:gd name="connsiteY737" fmla="*/ 710408 h 6104817"/>
              <a:gd name="connsiteX738" fmla="*/ 7165063 w 8006537"/>
              <a:gd name="connsiteY738" fmla="*/ 704432 h 6104817"/>
              <a:gd name="connsiteX739" fmla="*/ 7199673 w 8006537"/>
              <a:gd name="connsiteY739" fmla="*/ 695948 h 6104817"/>
              <a:gd name="connsiteX740" fmla="*/ 7221452 w 8006537"/>
              <a:gd name="connsiteY740" fmla="*/ 689218 h 6104817"/>
              <a:gd name="connsiteX741" fmla="*/ 7216691 w 8006537"/>
              <a:gd name="connsiteY741" fmla="*/ 696363 h 6104817"/>
              <a:gd name="connsiteX742" fmla="*/ 7133427 w 8006537"/>
              <a:gd name="connsiteY742" fmla="*/ 728510 h 6104817"/>
              <a:gd name="connsiteX743" fmla="*/ 7093765 w 8006537"/>
              <a:gd name="connsiteY743" fmla="*/ 742044 h 6104817"/>
              <a:gd name="connsiteX744" fmla="*/ 7054105 w 8006537"/>
              <a:gd name="connsiteY744" fmla="*/ 755577 h 6104817"/>
              <a:gd name="connsiteX745" fmla="*/ 7099273 w 8006537"/>
              <a:gd name="connsiteY745" fmla="*/ 771160 h 6104817"/>
              <a:gd name="connsiteX746" fmla="*/ 7168521 w 8006537"/>
              <a:gd name="connsiteY746" fmla="*/ 818378 h 6104817"/>
              <a:gd name="connsiteX747" fmla="*/ 7128859 w 8006537"/>
              <a:gd name="connsiteY747" fmla="*/ 831912 h 6104817"/>
              <a:gd name="connsiteX748" fmla="*/ 7081172 w 8006537"/>
              <a:gd name="connsiteY748" fmla="*/ 834900 h 6104817"/>
              <a:gd name="connsiteX749" fmla="*/ 7126340 w 8006537"/>
              <a:gd name="connsiteY749" fmla="*/ 850483 h 6104817"/>
              <a:gd name="connsiteX750" fmla="*/ 7168990 w 8006537"/>
              <a:gd name="connsiteY750" fmla="*/ 884638 h 6104817"/>
              <a:gd name="connsiteX751" fmla="*/ 7203613 w 8006537"/>
              <a:gd name="connsiteY751" fmla="*/ 908247 h 6104817"/>
              <a:gd name="connsiteX752" fmla="*/ 7158445 w 8006537"/>
              <a:gd name="connsiteY752" fmla="*/ 892664 h 6104817"/>
              <a:gd name="connsiteX753" fmla="*/ 7121302 w 8006537"/>
              <a:gd name="connsiteY753" fmla="*/ 887625 h 6104817"/>
              <a:gd name="connsiteX754" fmla="*/ 7116264 w 8006537"/>
              <a:gd name="connsiteY754" fmla="*/ 924769 h 6104817"/>
              <a:gd name="connsiteX755" fmla="*/ 7150887 w 8006537"/>
              <a:gd name="connsiteY755" fmla="*/ 948378 h 6104817"/>
              <a:gd name="connsiteX756" fmla="*/ 7111227 w 8006537"/>
              <a:gd name="connsiteY756" fmla="*/ 961911 h 6104817"/>
              <a:gd name="connsiteX757" fmla="*/ 7145850 w 8006537"/>
              <a:gd name="connsiteY757" fmla="*/ 985521 h 6104817"/>
              <a:gd name="connsiteX758" fmla="*/ 7106188 w 8006537"/>
              <a:gd name="connsiteY758" fmla="*/ 999054 h 6104817"/>
              <a:gd name="connsiteX759" fmla="*/ 7101150 w 8006537"/>
              <a:gd name="connsiteY759" fmla="*/ 1036197 h 6104817"/>
              <a:gd name="connsiteX760" fmla="*/ 7188969 w 8006537"/>
              <a:gd name="connsiteY760" fmla="*/ 1085934 h 6104817"/>
              <a:gd name="connsiteX761" fmla="*/ 7223594 w 8006537"/>
              <a:gd name="connsiteY761" fmla="*/ 1109544 h 6104817"/>
              <a:gd name="connsiteX762" fmla="*/ 7175904 w 8006537"/>
              <a:gd name="connsiteY762" fmla="*/ 1112532 h 6104817"/>
              <a:gd name="connsiteX763" fmla="*/ 7170867 w 8006537"/>
              <a:gd name="connsiteY763" fmla="*/ 1149675 h 6104817"/>
              <a:gd name="connsiteX764" fmla="*/ 7216506 w 8006537"/>
              <a:gd name="connsiteY764" fmla="*/ 1231517 h 6104817"/>
              <a:gd name="connsiteX765" fmla="*/ 7168818 w 8006537"/>
              <a:gd name="connsiteY765" fmla="*/ 1234505 h 6104817"/>
              <a:gd name="connsiteX766" fmla="*/ 7147727 w 8006537"/>
              <a:gd name="connsiteY766" fmla="*/ 1250557 h 6104817"/>
              <a:gd name="connsiteX767" fmla="*/ 7100039 w 8006537"/>
              <a:gd name="connsiteY767" fmla="*/ 1253546 h 6104817"/>
              <a:gd name="connsiteX768" fmla="*/ 7113573 w 8006537"/>
              <a:gd name="connsiteY768" fmla="*/ 1293208 h 6104817"/>
              <a:gd name="connsiteX769" fmla="*/ 7156324 w 8006537"/>
              <a:gd name="connsiteY769" fmla="*/ 1369870 h 6104817"/>
              <a:gd name="connsiteX770" fmla="*/ 7171743 w 8006537"/>
              <a:gd name="connsiteY770" fmla="*/ 1362960 h 6104817"/>
              <a:gd name="connsiteX771" fmla="*/ 7208245 w 8006537"/>
              <a:gd name="connsiteY771" fmla="*/ 1347399 h 6104817"/>
              <a:gd name="connsiteX772" fmla="*/ 7136674 w 8006537"/>
              <a:gd name="connsiteY772" fmla="*/ 1407055 h 6104817"/>
              <a:gd name="connsiteX773" fmla="*/ 7099533 w 8006537"/>
              <a:gd name="connsiteY773" fmla="*/ 1441587 h 6104817"/>
              <a:gd name="connsiteX774" fmla="*/ 7106922 w 8006537"/>
              <a:gd name="connsiteY774" fmla="*/ 1457405 h 6104817"/>
              <a:gd name="connsiteX775" fmla="*/ 7108301 w 8006537"/>
              <a:gd name="connsiteY775" fmla="*/ 1456777 h 6104817"/>
              <a:gd name="connsiteX776" fmla="*/ 7169053 w 8006537"/>
              <a:gd name="connsiteY776" fmla="*/ 1427191 h 6104817"/>
              <a:gd name="connsiteX777" fmla="*/ 7123698 w 8006537"/>
              <a:gd name="connsiteY777" fmla="*/ 1476824 h 6104817"/>
              <a:gd name="connsiteX778" fmla="*/ 7116469 w 8006537"/>
              <a:gd name="connsiteY778" fmla="*/ 1483366 h 6104817"/>
              <a:gd name="connsiteX779" fmla="*/ 7123008 w 8006537"/>
              <a:gd name="connsiteY779" fmla="*/ 1502530 h 6104817"/>
              <a:gd name="connsiteX780" fmla="*/ 7163754 w 8006537"/>
              <a:gd name="connsiteY780" fmla="*/ 1531348 h 6104817"/>
              <a:gd name="connsiteX781" fmla="*/ 7177780 w 8006537"/>
              <a:gd name="connsiteY781" fmla="*/ 1549142 h 6104817"/>
              <a:gd name="connsiteX782" fmla="*/ 7191081 w 8006537"/>
              <a:gd name="connsiteY782" fmla="*/ 1543657 h 6104817"/>
              <a:gd name="connsiteX783" fmla="*/ 7323600 w 8006537"/>
              <a:gd name="connsiteY783" fmla="*/ 1542718 h 6104817"/>
              <a:gd name="connsiteX784" fmla="*/ 7221057 w 8006537"/>
              <a:gd name="connsiteY784" fmla="*/ 1598926 h 6104817"/>
              <a:gd name="connsiteX785" fmla="*/ 7195369 w 8006537"/>
              <a:gd name="connsiteY785" fmla="*/ 1611124 h 6104817"/>
              <a:gd name="connsiteX786" fmla="*/ 7162434 w 8006537"/>
              <a:gd name="connsiteY786" fmla="*/ 1615424 h 6104817"/>
              <a:gd name="connsiteX787" fmla="*/ 7102337 w 8006537"/>
              <a:gd name="connsiteY787" fmla="*/ 1638885 h 6104817"/>
              <a:gd name="connsiteX788" fmla="*/ 7092679 w 8006537"/>
              <a:gd name="connsiteY788" fmla="*/ 1644079 h 6104817"/>
              <a:gd name="connsiteX789" fmla="*/ 7095891 w 8006537"/>
              <a:gd name="connsiteY789" fmla="*/ 1651773 h 6104817"/>
              <a:gd name="connsiteX790" fmla="*/ 7107371 w 8006537"/>
              <a:gd name="connsiteY790" fmla="*/ 1647874 h 6104817"/>
              <a:gd name="connsiteX791" fmla="*/ 7130799 w 8006537"/>
              <a:gd name="connsiteY791" fmla="*/ 1639502 h 6104817"/>
              <a:gd name="connsiteX792" fmla="*/ 7181005 w 8006537"/>
              <a:gd name="connsiteY792" fmla="*/ 1617943 h 6104817"/>
              <a:gd name="connsiteX793" fmla="*/ 7195369 w 8006537"/>
              <a:gd name="connsiteY793" fmla="*/ 1611124 h 6104817"/>
              <a:gd name="connsiteX794" fmla="*/ 7207423 w 8006537"/>
              <a:gd name="connsiteY794" fmla="*/ 1609549 h 6104817"/>
              <a:gd name="connsiteX795" fmla="*/ 7294953 w 8006537"/>
              <a:gd name="connsiteY795" fmla="*/ 1614484 h 6104817"/>
              <a:gd name="connsiteX796" fmla="*/ 7334614 w 8006537"/>
              <a:gd name="connsiteY796" fmla="*/ 1600951 h 6104817"/>
              <a:gd name="connsiteX797" fmla="*/ 7311005 w 8006537"/>
              <a:gd name="connsiteY797" fmla="*/ 1635574 h 6104817"/>
              <a:gd name="connsiteX798" fmla="*/ 7218617 w 8006537"/>
              <a:gd name="connsiteY798" fmla="*/ 1689240 h 6104817"/>
              <a:gd name="connsiteX799" fmla="*/ 7190108 w 8006537"/>
              <a:gd name="connsiteY799" fmla="*/ 1698269 h 6104817"/>
              <a:gd name="connsiteX800" fmla="*/ 7189501 w 8006537"/>
              <a:gd name="connsiteY800" fmla="*/ 1694747 h 6104817"/>
              <a:gd name="connsiteX801" fmla="*/ 7149840 w 8006537"/>
              <a:gd name="connsiteY801" fmla="*/ 1708281 h 6104817"/>
              <a:gd name="connsiteX802" fmla="*/ 7126860 w 8006537"/>
              <a:gd name="connsiteY802" fmla="*/ 1705267 h 6104817"/>
              <a:gd name="connsiteX803" fmla="*/ 7118320 w 8006537"/>
              <a:gd name="connsiteY803" fmla="*/ 1703948 h 6104817"/>
              <a:gd name="connsiteX804" fmla="*/ 7122475 w 8006537"/>
              <a:gd name="connsiteY804" fmla="*/ 1713460 h 6104817"/>
              <a:gd name="connsiteX805" fmla="*/ 7170768 w 8006537"/>
              <a:gd name="connsiteY805" fmla="*/ 1704394 h 6104817"/>
              <a:gd name="connsiteX806" fmla="*/ 7190108 w 8006537"/>
              <a:gd name="connsiteY806" fmla="*/ 1698269 h 6104817"/>
              <a:gd name="connsiteX807" fmla="*/ 7191066 w 8006537"/>
              <a:gd name="connsiteY807" fmla="*/ 1703837 h 6104817"/>
              <a:gd name="connsiteX808" fmla="*/ 7165892 w 8006537"/>
              <a:gd name="connsiteY808" fmla="*/ 1729371 h 6104817"/>
              <a:gd name="connsiteX809" fmla="*/ 7134257 w 8006537"/>
              <a:gd name="connsiteY809" fmla="*/ 1753449 h 6104817"/>
              <a:gd name="connsiteX810" fmla="*/ 7129220 w 8006537"/>
              <a:gd name="connsiteY810" fmla="*/ 1790592 h 6104817"/>
              <a:gd name="connsiteX811" fmla="*/ 7100388 w 8006537"/>
              <a:gd name="connsiteY811" fmla="*/ 1809207 h 6104817"/>
              <a:gd name="connsiteX812" fmla="*/ 7087179 w 8006537"/>
              <a:gd name="connsiteY812" fmla="*/ 1811119 h 6104817"/>
              <a:gd name="connsiteX813" fmla="*/ 7097024 w 8006537"/>
              <a:gd name="connsiteY813" fmla="*/ 1823882 h 6104817"/>
              <a:gd name="connsiteX814" fmla="*/ 7098174 w 8006537"/>
              <a:gd name="connsiteY814" fmla="*/ 1825582 h 6104817"/>
              <a:gd name="connsiteX815" fmla="*/ 7113636 w 8006537"/>
              <a:gd name="connsiteY815" fmla="*/ 1835761 h 6104817"/>
              <a:gd name="connsiteX816" fmla="*/ 7206493 w 8006537"/>
              <a:gd name="connsiteY816" fmla="*/ 1848356 h 6104817"/>
              <a:gd name="connsiteX817" fmla="*/ 7182884 w 8006537"/>
              <a:gd name="connsiteY817" fmla="*/ 1882980 h 6104817"/>
              <a:gd name="connsiteX818" fmla="*/ 7185871 w 8006537"/>
              <a:gd name="connsiteY818" fmla="*/ 1930667 h 6104817"/>
              <a:gd name="connsiteX819" fmla="*/ 7255119 w 8006537"/>
              <a:gd name="connsiteY819" fmla="*/ 1977885 h 6104817"/>
              <a:gd name="connsiteX820" fmla="*/ 7289743 w 8006537"/>
              <a:gd name="connsiteY820" fmla="*/ 2001494 h 6104817"/>
              <a:gd name="connsiteX821" fmla="*/ 7247877 w 8006537"/>
              <a:gd name="connsiteY821" fmla="*/ 2013560 h 6104817"/>
              <a:gd name="connsiteX822" fmla="*/ 7240631 w 8006537"/>
              <a:gd name="connsiteY822" fmla="*/ 2021810 h 6104817"/>
              <a:gd name="connsiteX823" fmla="*/ 7260222 w 8006537"/>
              <a:gd name="connsiteY823" fmla="*/ 2015250 h 6104817"/>
              <a:gd name="connsiteX824" fmla="*/ 7272952 w 8006537"/>
              <a:gd name="connsiteY824" fmla="*/ 2012933 h 6104817"/>
              <a:gd name="connsiteX825" fmla="*/ 7347238 w 8006537"/>
              <a:gd name="connsiteY825" fmla="*/ 2023009 h 6104817"/>
              <a:gd name="connsiteX826" fmla="*/ 7335312 w 8006537"/>
              <a:gd name="connsiteY826" fmla="*/ 2040932 h 6104817"/>
              <a:gd name="connsiteX827" fmla="*/ 7334453 w 8006537"/>
              <a:gd name="connsiteY827" fmla="*/ 2042224 h 6104817"/>
              <a:gd name="connsiteX828" fmla="*/ 7241825 w 8006537"/>
              <a:gd name="connsiteY828" fmla="*/ 2048029 h 6104817"/>
              <a:gd name="connsiteX829" fmla="*/ 7241879 w 8006537"/>
              <a:gd name="connsiteY829" fmla="*/ 2048606 h 6104817"/>
              <a:gd name="connsiteX830" fmla="*/ 7253112 w 8006537"/>
              <a:gd name="connsiteY830" fmla="*/ 2063018 h 6104817"/>
              <a:gd name="connsiteX831" fmla="*/ 7275940 w 8006537"/>
              <a:gd name="connsiteY831" fmla="*/ 2060622 h 6104817"/>
              <a:gd name="connsiteX832" fmla="*/ 7310550 w 8006537"/>
              <a:gd name="connsiteY832" fmla="*/ 2052138 h 6104817"/>
              <a:gd name="connsiteX833" fmla="*/ 7332329 w 8006537"/>
              <a:gd name="connsiteY833" fmla="*/ 2045408 h 6104817"/>
              <a:gd name="connsiteX834" fmla="*/ 7327568 w 8006537"/>
              <a:gd name="connsiteY834" fmla="*/ 2052553 h 6104817"/>
              <a:gd name="connsiteX835" fmla="*/ 7284797 w 8006537"/>
              <a:gd name="connsiteY835" fmla="*/ 2072226 h 6104817"/>
              <a:gd name="connsiteX836" fmla="*/ 7266540 w 8006537"/>
              <a:gd name="connsiteY836" fmla="*/ 2077849 h 6104817"/>
              <a:gd name="connsiteX837" fmla="*/ 7285587 w 8006537"/>
              <a:gd name="connsiteY837" fmla="*/ 2093902 h 6104817"/>
              <a:gd name="connsiteX838" fmla="*/ 7303746 w 8006537"/>
              <a:gd name="connsiteY838" fmla="*/ 2107415 h 6104817"/>
              <a:gd name="connsiteX839" fmla="*/ 7343878 w 8006537"/>
              <a:gd name="connsiteY839" fmla="*/ 2160141 h 6104817"/>
              <a:gd name="connsiteX840" fmla="*/ 7378501 w 8006537"/>
              <a:gd name="connsiteY840" fmla="*/ 2183750 h 6104817"/>
              <a:gd name="connsiteX841" fmla="*/ 7330813 w 8006537"/>
              <a:gd name="connsiteY841" fmla="*/ 2186738 h 6104817"/>
              <a:gd name="connsiteX842" fmla="*/ 7293671 w 8006537"/>
              <a:gd name="connsiteY842" fmla="*/ 2181701 h 6104817"/>
              <a:gd name="connsiteX843" fmla="*/ 7296659 w 8006537"/>
              <a:gd name="connsiteY843" fmla="*/ 2229388 h 6104817"/>
              <a:gd name="connsiteX844" fmla="*/ 7312092 w 8006537"/>
              <a:gd name="connsiteY844" fmla="*/ 2249561 h 6104817"/>
              <a:gd name="connsiteX845" fmla="*/ 7294621 w 8006537"/>
              <a:gd name="connsiteY845" fmla="*/ 2247591 h 6104817"/>
              <a:gd name="connsiteX846" fmla="*/ 7305542 w 8006537"/>
              <a:gd name="connsiteY846" fmla="*/ 2252596 h 6104817"/>
              <a:gd name="connsiteX847" fmla="*/ 7314491 w 8006537"/>
              <a:gd name="connsiteY847" fmla="*/ 2264437 h 6104817"/>
              <a:gd name="connsiteX848" fmla="*/ 7269323 w 8006537"/>
              <a:gd name="connsiteY848" fmla="*/ 2248854 h 6104817"/>
              <a:gd name="connsiteX849" fmla="*/ 7232179 w 8006537"/>
              <a:gd name="connsiteY849" fmla="*/ 2243815 h 6104817"/>
              <a:gd name="connsiteX850" fmla="*/ 7229900 w 8006537"/>
              <a:gd name="connsiteY850" fmla="*/ 2252144 h 6104817"/>
              <a:gd name="connsiteX851" fmla="*/ 7238695 w 8006537"/>
              <a:gd name="connsiteY851" fmla="*/ 2268325 h 6104817"/>
              <a:gd name="connsiteX852" fmla="*/ 7294609 w 8006537"/>
              <a:gd name="connsiteY852" fmla="*/ 2314219 h 6104817"/>
              <a:gd name="connsiteX853" fmla="*/ 7363856 w 8006537"/>
              <a:gd name="connsiteY853" fmla="*/ 2361438 h 6104817"/>
              <a:gd name="connsiteX854" fmla="*/ 7361807 w 8006537"/>
              <a:gd name="connsiteY854" fmla="*/ 2446268 h 6104817"/>
              <a:gd name="connsiteX855" fmla="*/ 7391394 w 8006537"/>
              <a:gd name="connsiteY855" fmla="*/ 2507020 h 6104817"/>
              <a:gd name="connsiteX856" fmla="*/ 7325134 w 8006537"/>
              <a:gd name="connsiteY856" fmla="*/ 2507490 h 6104817"/>
              <a:gd name="connsiteX857" fmla="*/ 7284704 w 8006537"/>
              <a:gd name="connsiteY857" fmla="*/ 2511779 h 6104817"/>
              <a:gd name="connsiteX858" fmla="*/ 7302642 w 8006537"/>
              <a:gd name="connsiteY858" fmla="*/ 2547641 h 6104817"/>
              <a:gd name="connsiteX859" fmla="*/ 7327383 w 8006537"/>
              <a:gd name="connsiteY859" fmla="*/ 2587707 h 6104817"/>
              <a:gd name="connsiteX860" fmla="*/ 7279695 w 8006537"/>
              <a:gd name="connsiteY860" fmla="*/ 2590695 h 6104817"/>
              <a:gd name="connsiteX861" fmla="*/ 7258605 w 8006537"/>
              <a:gd name="connsiteY861" fmla="*/ 2606747 h 6104817"/>
              <a:gd name="connsiteX862" fmla="*/ 7210917 w 8006537"/>
              <a:gd name="connsiteY862" fmla="*/ 2609736 h 6104817"/>
              <a:gd name="connsiteX863" fmla="*/ 7224451 w 8006537"/>
              <a:gd name="connsiteY863" fmla="*/ 2649398 h 6104817"/>
              <a:gd name="connsiteX864" fmla="*/ 7267201 w 8006537"/>
              <a:gd name="connsiteY864" fmla="*/ 2726060 h 6104817"/>
              <a:gd name="connsiteX865" fmla="*/ 7282620 w 8006537"/>
              <a:gd name="connsiteY865" fmla="*/ 2719150 h 6104817"/>
              <a:gd name="connsiteX866" fmla="*/ 7319122 w 8006537"/>
              <a:gd name="connsiteY866" fmla="*/ 2703588 h 6104817"/>
              <a:gd name="connsiteX867" fmla="*/ 7247552 w 8006537"/>
              <a:gd name="connsiteY867" fmla="*/ 2763245 h 6104817"/>
              <a:gd name="connsiteX868" fmla="*/ 7210411 w 8006537"/>
              <a:gd name="connsiteY868" fmla="*/ 2797777 h 6104817"/>
              <a:gd name="connsiteX869" fmla="*/ 7217800 w 8006537"/>
              <a:gd name="connsiteY869" fmla="*/ 2813595 h 6104817"/>
              <a:gd name="connsiteX870" fmla="*/ 7219178 w 8006537"/>
              <a:gd name="connsiteY870" fmla="*/ 2812967 h 6104817"/>
              <a:gd name="connsiteX871" fmla="*/ 7279930 w 8006537"/>
              <a:gd name="connsiteY871" fmla="*/ 2783381 h 6104817"/>
              <a:gd name="connsiteX872" fmla="*/ 7234576 w 8006537"/>
              <a:gd name="connsiteY872" fmla="*/ 2833014 h 6104817"/>
              <a:gd name="connsiteX873" fmla="*/ 7227346 w 8006537"/>
              <a:gd name="connsiteY873" fmla="*/ 2839556 h 6104817"/>
              <a:gd name="connsiteX874" fmla="*/ 7233886 w 8006537"/>
              <a:gd name="connsiteY874" fmla="*/ 2858720 h 6104817"/>
              <a:gd name="connsiteX875" fmla="*/ 7274631 w 8006537"/>
              <a:gd name="connsiteY875" fmla="*/ 2887538 h 6104817"/>
              <a:gd name="connsiteX876" fmla="*/ 7288658 w 8006537"/>
              <a:gd name="connsiteY876" fmla="*/ 2905332 h 6104817"/>
              <a:gd name="connsiteX877" fmla="*/ 7301958 w 8006537"/>
              <a:gd name="connsiteY877" fmla="*/ 2899847 h 6104817"/>
              <a:gd name="connsiteX878" fmla="*/ 7434477 w 8006537"/>
              <a:gd name="connsiteY878" fmla="*/ 2898907 h 6104817"/>
              <a:gd name="connsiteX879" fmla="*/ 7331935 w 8006537"/>
              <a:gd name="connsiteY879" fmla="*/ 2955116 h 6104817"/>
              <a:gd name="connsiteX880" fmla="*/ 7306246 w 8006537"/>
              <a:gd name="connsiteY880" fmla="*/ 2967314 h 6104817"/>
              <a:gd name="connsiteX881" fmla="*/ 7273311 w 8006537"/>
              <a:gd name="connsiteY881" fmla="*/ 2971614 h 6104817"/>
              <a:gd name="connsiteX882" fmla="*/ 7213215 w 8006537"/>
              <a:gd name="connsiteY882" fmla="*/ 2995075 h 6104817"/>
              <a:gd name="connsiteX883" fmla="*/ 7203556 w 8006537"/>
              <a:gd name="connsiteY883" fmla="*/ 3000269 h 6104817"/>
              <a:gd name="connsiteX884" fmla="*/ 7206768 w 8006537"/>
              <a:gd name="connsiteY884" fmla="*/ 3007963 h 6104817"/>
              <a:gd name="connsiteX885" fmla="*/ 7218248 w 8006537"/>
              <a:gd name="connsiteY885" fmla="*/ 3004064 h 6104817"/>
              <a:gd name="connsiteX886" fmla="*/ 7241677 w 8006537"/>
              <a:gd name="connsiteY886" fmla="*/ 2995692 h 6104817"/>
              <a:gd name="connsiteX887" fmla="*/ 7291883 w 8006537"/>
              <a:gd name="connsiteY887" fmla="*/ 2974133 h 6104817"/>
              <a:gd name="connsiteX888" fmla="*/ 7306246 w 8006537"/>
              <a:gd name="connsiteY888" fmla="*/ 2967314 h 6104817"/>
              <a:gd name="connsiteX889" fmla="*/ 7318300 w 8006537"/>
              <a:gd name="connsiteY889" fmla="*/ 2965739 h 6104817"/>
              <a:gd name="connsiteX890" fmla="*/ 7405830 w 8006537"/>
              <a:gd name="connsiteY890" fmla="*/ 2970674 h 6104817"/>
              <a:gd name="connsiteX891" fmla="*/ 7445492 w 8006537"/>
              <a:gd name="connsiteY891" fmla="*/ 2957141 h 6104817"/>
              <a:gd name="connsiteX892" fmla="*/ 7421882 w 8006537"/>
              <a:gd name="connsiteY892" fmla="*/ 2991764 h 6104817"/>
              <a:gd name="connsiteX893" fmla="*/ 7329495 w 8006537"/>
              <a:gd name="connsiteY893" fmla="*/ 3045429 h 6104817"/>
              <a:gd name="connsiteX894" fmla="*/ 7300985 w 8006537"/>
              <a:gd name="connsiteY894" fmla="*/ 3054459 h 6104817"/>
              <a:gd name="connsiteX895" fmla="*/ 7300379 w 8006537"/>
              <a:gd name="connsiteY895" fmla="*/ 3050936 h 6104817"/>
              <a:gd name="connsiteX896" fmla="*/ 7260717 w 8006537"/>
              <a:gd name="connsiteY896" fmla="*/ 3064471 h 6104817"/>
              <a:gd name="connsiteX897" fmla="*/ 7237737 w 8006537"/>
              <a:gd name="connsiteY897" fmla="*/ 3061457 h 6104817"/>
              <a:gd name="connsiteX898" fmla="*/ 7229198 w 8006537"/>
              <a:gd name="connsiteY898" fmla="*/ 3060139 h 6104817"/>
              <a:gd name="connsiteX899" fmla="*/ 7233353 w 8006537"/>
              <a:gd name="connsiteY899" fmla="*/ 3069649 h 6104817"/>
              <a:gd name="connsiteX900" fmla="*/ 7281646 w 8006537"/>
              <a:gd name="connsiteY900" fmla="*/ 3060584 h 6104817"/>
              <a:gd name="connsiteX901" fmla="*/ 7300985 w 8006537"/>
              <a:gd name="connsiteY901" fmla="*/ 3054459 h 6104817"/>
              <a:gd name="connsiteX902" fmla="*/ 7301944 w 8006537"/>
              <a:gd name="connsiteY902" fmla="*/ 3060026 h 6104817"/>
              <a:gd name="connsiteX903" fmla="*/ 7276769 w 8006537"/>
              <a:gd name="connsiteY903" fmla="*/ 3085561 h 6104817"/>
              <a:gd name="connsiteX904" fmla="*/ 7245134 w 8006537"/>
              <a:gd name="connsiteY904" fmla="*/ 3109639 h 6104817"/>
              <a:gd name="connsiteX905" fmla="*/ 7240097 w 8006537"/>
              <a:gd name="connsiteY905" fmla="*/ 3146782 h 6104817"/>
              <a:gd name="connsiteX906" fmla="*/ 7211266 w 8006537"/>
              <a:gd name="connsiteY906" fmla="*/ 3165397 h 6104817"/>
              <a:gd name="connsiteX907" fmla="*/ 7198056 w 8006537"/>
              <a:gd name="connsiteY907" fmla="*/ 3167309 h 6104817"/>
              <a:gd name="connsiteX908" fmla="*/ 7207902 w 8006537"/>
              <a:gd name="connsiteY908" fmla="*/ 3180072 h 6104817"/>
              <a:gd name="connsiteX909" fmla="*/ 7209052 w 8006537"/>
              <a:gd name="connsiteY909" fmla="*/ 3181771 h 6104817"/>
              <a:gd name="connsiteX910" fmla="*/ 7224513 w 8006537"/>
              <a:gd name="connsiteY910" fmla="*/ 3191951 h 6104817"/>
              <a:gd name="connsiteX911" fmla="*/ 7317371 w 8006537"/>
              <a:gd name="connsiteY911" fmla="*/ 3204545 h 6104817"/>
              <a:gd name="connsiteX912" fmla="*/ 7293760 w 8006537"/>
              <a:gd name="connsiteY912" fmla="*/ 3239169 h 6104817"/>
              <a:gd name="connsiteX913" fmla="*/ 7296749 w 8006537"/>
              <a:gd name="connsiteY913" fmla="*/ 3286856 h 6104817"/>
              <a:gd name="connsiteX914" fmla="*/ 7365996 w 8006537"/>
              <a:gd name="connsiteY914" fmla="*/ 3334076 h 6104817"/>
              <a:gd name="connsiteX915" fmla="*/ 7400621 w 8006537"/>
              <a:gd name="connsiteY915" fmla="*/ 3357684 h 6104817"/>
              <a:gd name="connsiteX916" fmla="*/ 7350414 w 8006537"/>
              <a:gd name="connsiteY916" fmla="*/ 3379244 h 6104817"/>
              <a:gd name="connsiteX917" fmla="*/ 7414623 w 8006537"/>
              <a:gd name="connsiteY917" fmla="*/ 3463605 h 6104817"/>
              <a:gd name="connsiteX918" fmla="*/ 7454754 w 8006537"/>
              <a:gd name="connsiteY918" fmla="*/ 3516331 h 6104817"/>
              <a:gd name="connsiteX919" fmla="*/ 7489379 w 8006537"/>
              <a:gd name="connsiteY919" fmla="*/ 3539941 h 6104817"/>
              <a:gd name="connsiteX920" fmla="*/ 7441691 w 8006537"/>
              <a:gd name="connsiteY920" fmla="*/ 3542928 h 6104817"/>
              <a:gd name="connsiteX921" fmla="*/ 7404548 w 8006537"/>
              <a:gd name="connsiteY921" fmla="*/ 3537891 h 6104817"/>
              <a:gd name="connsiteX922" fmla="*/ 7400675 w 8006537"/>
              <a:gd name="connsiteY922" fmla="*/ 3548351 h 6104817"/>
              <a:gd name="connsiteX923" fmla="*/ 7401720 w 8006537"/>
              <a:gd name="connsiteY923" fmla="*/ 3558375 h 6104817"/>
              <a:gd name="connsiteX924" fmla="*/ 7402324 w 8006537"/>
              <a:gd name="connsiteY924" fmla="*/ 3558848 h 6104817"/>
              <a:gd name="connsiteX925" fmla="*/ 7423441 w 8006537"/>
              <a:gd name="connsiteY925" fmla="*/ 3570749 h 6104817"/>
              <a:gd name="connsiteX926" fmla="*/ 7502954 w 8006537"/>
              <a:gd name="connsiteY926" fmla="*/ 3544245 h 6104817"/>
              <a:gd name="connsiteX927" fmla="*/ 7542711 w 8006537"/>
              <a:gd name="connsiteY927" fmla="*/ 3530992 h 6104817"/>
              <a:gd name="connsiteX928" fmla="*/ 7529459 w 8006537"/>
              <a:gd name="connsiteY928" fmla="*/ 3584001 h 6104817"/>
              <a:gd name="connsiteX929" fmla="*/ 7635476 w 8006537"/>
              <a:gd name="connsiteY929" fmla="*/ 3584001 h 6104817"/>
              <a:gd name="connsiteX930" fmla="*/ 7701737 w 8006537"/>
              <a:gd name="connsiteY930" fmla="*/ 3584001 h 6104817"/>
              <a:gd name="connsiteX931" fmla="*/ 7741494 w 8006537"/>
              <a:gd name="connsiteY931" fmla="*/ 3570749 h 6104817"/>
              <a:gd name="connsiteX932" fmla="*/ 7714989 w 8006537"/>
              <a:gd name="connsiteY932" fmla="*/ 3610505 h 6104817"/>
              <a:gd name="connsiteX933" fmla="*/ 7688485 w 8006537"/>
              <a:gd name="connsiteY933" fmla="*/ 3637010 h 6104817"/>
              <a:gd name="connsiteX934" fmla="*/ 7728241 w 8006537"/>
              <a:gd name="connsiteY934" fmla="*/ 3663514 h 6104817"/>
              <a:gd name="connsiteX935" fmla="*/ 7728241 w 8006537"/>
              <a:gd name="connsiteY935" fmla="*/ 3690019 h 6104817"/>
              <a:gd name="connsiteX936" fmla="*/ 7701737 w 8006537"/>
              <a:gd name="connsiteY936" fmla="*/ 3729775 h 6104817"/>
              <a:gd name="connsiteX937" fmla="*/ 7794502 w 8006537"/>
              <a:gd name="connsiteY937" fmla="*/ 3716523 h 6104817"/>
              <a:gd name="connsiteX938" fmla="*/ 7874015 w 8006537"/>
              <a:gd name="connsiteY938" fmla="*/ 3690019 h 6104817"/>
              <a:gd name="connsiteX939" fmla="*/ 7940276 w 8006537"/>
              <a:gd name="connsiteY939" fmla="*/ 3743027 h 6104817"/>
              <a:gd name="connsiteX940" fmla="*/ 8006537 w 8006537"/>
              <a:gd name="connsiteY940" fmla="*/ 3756279 h 6104817"/>
              <a:gd name="connsiteX941" fmla="*/ 7966781 w 8006537"/>
              <a:gd name="connsiteY941" fmla="*/ 3809288 h 6104817"/>
              <a:gd name="connsiteX942" fmla="*/ 7913772 w 8006537"/>
              <a:gd name="connsiteY942" fmla="*/ 3888801 h 6104817"/>
              <a:gd name="connsiteX943" fmla="*/ 7847511 w 8006537"/>
              <a:gd name="connsiteY943" fmla="*/ 3968314 h 6104817"/>
              <a:gd name="connsiteX944" fmla="*/ 7874015 w 8006537"/>
              <a:gd name="connsiteY944" fmla="*/ 3994819 h 6104817"/>
              <a:gd name="connsiteX945" fmla="*/ 7887268 w 8006537"/>
              <a:gd name="connsiteY945" fmla="*/ 4034575 h 6104817"/>
              <a:gd name="connsiteX946" fmla="*/ 7847511 w 8006537"/>
              <a:gd name="connsiteY946" fmla="*/ 4087584 h 6104817"/>
              <a:gd name="connsiteX947" fmla="*/ 7781250 w 8006537"/>
              <a:gd name="connsiteY947" fmla="*/ 4206853 h 6104817"/>
              <a:gd name="connsiteX948" fmla="*/ 7767998 w 8006537"/>
              <a:gd name="connsiteY948" fmla="*/ 4246610 h 6104817"/>
              <a:gd name="connsiteX949" fmla="*/ 7741494 w 8006537"/>
              <a:gd name="connsiteY949" fmla="*/ 4286366 h 6104817"/>
              <a:gd name="connsiteX950" fmla="*/ 7741626 w 8006537"/>
              <a:gd name="connsiteY950" fmla="*/ 4286355 h 6104817"/>
              <a:gd name="connsiteX951" fmla="*/ 7735575 w 8006537"/>
              <a:gd name="connsiteY951" fmla="*/ 4292463 h 6104817"/>
              <a:gd name="connsiteX952" fmla="*/ 7675233 w 8006537"/>
              <a:gd name="connsiteY952" fmla="*/ 4326123 h 6104817"/>
              <a:gd name="connsiteX953" fmla="*/ 7635476 w 8006537"/>
              <a:gd name="connsiteY953" fmla="*/ 4365879 h 6104817"/>
              <a:gd name="connsiteX954" fmla="*/ 7648728 w 8006537"/>
              <a:gd name="connsiteY954" fmla="*/ 4326123 h 6104817"/>
              <a:gd name="connsiteX955" fmla="*/ 7578131 w 8006537"/>
              <a:gd name="connsiteY955" fmla="*/ 4335901 h 6104817"/>
              <a:gd name="connsiteX956" fmla="*/ 7571738 w 8006537"/>
              <a:gd name="connsiteY956" fmla="*/ 4338392 h 6104817"/>
              <a:gd name="connsiteX957" fmla="*/ 7581200 w 8006537"/>
              <a:gd name="connsiteY957" fmla="*/ 4340685 h 6104817"/>
              <a:gd name="connsiteX958" fmla="*/ 7614704 w 8006537"/>
              <a:gd name="connsiteY958" fmla="*/ 4346001 h 6104817"/>
              <a:gd name="connsiteX959" fmla="*/ 7574948 w 8006537"/>
              <a:gd name="connsiteY959" fmla="*/ 4399010 h 6104817"/>
              <a:gd name="connsiteX960" fmla="*/ 7521939 w 8006537"/>
              <a:gd name="connsiteY960" fmla="*/ 4478523 h 6104817"/>
              <a:gd name="connsiteX961" fmla="*/ 7455678 w 8006537"/>
              <a:gd name="connsiteY961" fmla="*/ 4558036 h 6104817"/>
              <a:gd name="connsiteX962" fmla="*/ 7482182 w 8006537"/>
              <a:gd name="connsiteY962" fmla="*/ 4584541 h 6104817"/>
              <a:gd name="connsiteX963" fmla="*/ 7495435 w 8006537"/>
              <a:gd name="connsiteY963" fmla="*/ 4624297 h 6104817"/>
              <a:gd name="connsiteX964" fmla="*/ 7455678 w 8006537"/>
              <a:gd name="connsiteY964" fmla="*/ 4677306 h 6104817"/>
              <a:gd name="connsiteX965" fmla="*/ 7389417 w 8006537"/>
              <a:gd name="connsiteY965" fmla="*/ 4796575 h 6104817"/>
              <a:gd name="connsiteX966" fmla="*/ 7376165 w 8006537"/>
              <a:gd name="connsiteY966" fmla="*/ 4836332 h 6104817"/>
              <a:gd name="connsiteX967" fmla="*/ 7349661 w 8006537"/>
              <a:gd name="connsiteY967" fmla="*/ 4876088 h 6104817"/>
              <a:gd name="connsiteX968" fmla="*/ 7349793 w 8006537"/>
              <a:gd name="connsiteY968" fmla="*/ 4876077 h 6104817"/>
              <a:gd name="connsiteX969" fmla="*/ 7343742 w 8006537"/>
              <a:gd name="connsiteY969" fmla="*/ 4882185 h 6104817"/>
              <a:gd name="connsiteX970" fmla="*/ 7283400 w 8006537"/>
              <a:gd name="connsiteY970" fmla="*/ 4915845 h 6104817"/>
              <a:gd name="connsiteX971" fmla="*/ 7243643 w 8006537"/>
              <a:gd name="connsiteY971" fmla="*/ 4955601 h 6104817"/>
              <a:gd name="connsiteX972" fmla="*/ 7256895 w 8006537"/>
              <a:gd name="connsiteY972" fmla="*/ 4915845 h 6104817"/>
              <a:gd name="connsiteX973" fmla="*/ 7177382 w 8006537"/>
              <a:gd name="connsiteY973" fmla="*/ 4929097 h 6104817"/>
              <a:gd name="connsiteX974" fmla="*/ 7137626 w 8006537"/>
              <a:gd name="connsiteY974" fmla="*/ 4915845 h 6104817"/>
              <a:gd name="connsiteX975" fmla="*/ 7097869 w 8006537"/>
              <a:gd name="connsiteY975" fmla="*/ 4929097 h 6104817"/>
              <a:gd name="connsiteX976" fmla="*/ 7097869 w 8006537"/>
              <a:gd name="connsiteY976" fmla="*/ 4915845 h 6104817"/>
              <a:gd name="connsiteX977" fmla="*/ 6991852 w 8006537"/>
              <a:gd name="connsiteY977" fmla="*/ 4942349 h 6104817"/>
              <a:gd name="connsiteX978" fmla="*/ 6938843 w 8006537"/>
              <a:gd name="connsiteY978" fmla="*/ 4955601 h 6104817"/>
              <a:gd name="connsiteX979" fmla="*/ 6899087 w 8006537"/>
              <a:gd name="connsiteY979" fmla="*/ 4968854 h 6104817"/>
              <a:gd name="connsiteX980" fmla="*/ 6925591 w 8006537"/>
              <a:gd name="connsiteY980" fmla="*/ 4942349 h 6104817"/>
              <a:gd name="connsiteX981" fmla="*/ 6872582 w 8006537"/>
              <a:gd name="connsiteY981" fmla="*/ 4929097 h 6104817"/>
              <a:gd name="connsiteX982" fmla="*/ 6793069 w 8006537"/>
              <a:gd name="connsiteY982" fmla="*/ 4955601 h 6104817"/>
              <a:gd name="connsiteX983" fmla="*/ 6859330 w 8006537"/>
              <a:gd name="connsiteY983" fmla="*/ 4889341 h 6104817"/>
              <a:gd name="connsiteX984" fmla="*/ 6899087 w 8006537"/>
              <a:gd name="connsiteY984" fmla="*/ 4876088 h 6104817"/>
              <a:gd name="connsiteX985" fmla="*/ 6771735 w 8006537"/>
              <a:gd name="connsiteY985" fmla="*/ 4914010 h 6104817"/>
              <a:gd name="connsiteX986" fmla="*/ 6766414 w 8006537"/>
              <a:gd name="connsiteY986" fmla="*/ 4915797 h 6104817"/>
              <a:gd name="connsiteX987" fmla="*/ 6740264 w 8006537"/>
              <a:gd name="connsiteY987" fmla="*/ 4907563 h 6104817"/>
              <a:gd name="connsiteX988" fmla="*/ 6713556 w 8006537"/>
              <a:gd name="connsiteY988" fmla="*/ 4902593 h 6104817"/>
              <a:gd name="connsiteX989" fmla="*/ 6673800 w 8006537"/>
              <a:gd name="connsiteY989" fmla="*/ 4915845 h 6104817"/>
              <a:gd name="connsiteX990" fmla="*/ 6581035 w 8006537"/>
              <a:gd name="connsiteY990" fmla="*/ 4942349 h 6104817"/>
              <a:gd name="connsiteX991" fmla="*/ 6647295 w 8006537"/>
              <a:gd name="connsiteY991" fmla="*/ 4876088 h 6104817"/>
              <a:gd name="connsiteX992" fmla="*/ 6607539 w 8006537"/>
              <a:gd name="connsiteY992" fmla="*/ 4862836 h 6104817"/>
              <a:gd name="connsiteX993" fmla="*/ 6567782 w 8006537"/>
              <a:gd name="connsiteY993" fmla="*/ 4876088 h 6104817"/>
              <a:gd name="connsiteX994" fmla="*/ 6581035 w 8006537"/>
              <a:gd name="connsiteY994" fmla="*/ 4823080 h 6104817"/>
              <a:gd name="connsiteX995" fmla="*/ 6488269 w 8006537"/>
              <a:gd name="connsiteY995" fmla="*/ 4836332 h 6104817"/>
              <a:gd name="connsiteX996" fmla="*/ 6488269 w 8006537"/>
              <a:gd name="connsiteY996" fmla="*/ 4823080 h 6104817"/>
              <a:gd name="connsiteX997" fmla="*/ 6425160 w 8006537"/>
              <a:gd name="connsiteY997" fmla="*/ 4811753 h 6104817"/>
              <a:gd name="connsiteX998" fmla="*/ 6420663 w 8006537"/>
              <a:gd name="connsiteY998" fmla="*/ 4813471 h 6104817"/>
              <a:gd name="connsiteX999" fmla="*/ 6415835 w 8006537"/>
              <a:gd name="connsiteY999" fmla="*/ 4820902 h 6104817"/>
              <a:gd name="connsiteX1000" fmla="*/ 6404486 w 8006537"/>
              <a:gd name="connsiteY1000" fmla="*/ 4838117 h 6104817"/>
              <a:gd name="connsiteX1001" fmla="*/ 6430990 w 8006537"/>
              <a:gd name="connsiteY1001" fmla="*/ 4864622 h 6104817"/>
              <a:gd name="connsiteX1002" fmla="*/ 6444243 w 8006537"/>
              <a:gd name="connsiteY1002" fmla="*/ 4904378 h 6104817"/>
              <a:gd name="connsiteX1003" fmla="*/ 6404486 w 8006537"/>
              <a:gd name="connsiteY1003" fmla="*/ 4957387 h 6104817"/>
              <a:gd name="connsiteX1004" fmla="*/ 6338225 w 8006537"/>
              <a:gd name="connsiteY1004" fmla="*/ 5076656 h 6104817"/>
              <a:gd name="connsiteX1005" fmla="*/ 6324973 w 8006537"/>
              <a:gd name="connsiteY1005" fmla="*/ 5116413 h 6104817"/>
              <a:gd name="connsiteX1006" fmla="*/ 6298469 w 8006537"/>
              <a:gd name="connsiteY1006" fmla="*/ 5156169 h 6104817"/>
              <a:gd name="connsiteX1007" fmla="*/ 6298601 w 8006537"/>
              <a:gd name="connsiteY1007" fmla="*/ 5156158 h 6104817"/>
              <a:gd name="connsiteX1008" fmla="*/ 6292550 w 8006537"/>
              <a:gd name="connsiteY1008" fmla="*/ 5162266 h 6104817"/>
              <a:gd name="connsiteX1009" fmla="*/ 6232208 w 8006537"/>
              <a:gd name="connsiteY1009" fmla="*/ 5195926 h 6104817"/>
              <a:gd name="connsiteX1010" fmla="*/ 6192451 w 8006537"/>
              <a:gd name="connsiteY1010" fmla="*/ 5235682 h 6104817"/>
              <a:gd name="connsiteX1011" fmla="*/ 6205703 w 8006537"/>
              <a:gd name="connsiteY1011" fmla="*/ 5195926 h 6104817"/>
              <a:gd name="connsiteX1012" fmla="*/ 6135106 w 8006537"/>
              <a:gd name="connsiteY1012" fmla="*/ 5205704 h 6104817"/>
              <a:gd name="connsiteX1013" fmla="*/ 6128713 w 8006537"/>
              <a:gd name="connsiteY1013" fmla="*/ 5208195 h 6104817"/>
              <a:gd name="connsiteX1014" fmla="*/ 6138175 w 8006537"/>
              <a:gd name="connsiteY1014" fmla="*/ 5210488 h 6104817"/>
              <a:gd name="connsiteX1015" fmla="*/ 6171679 w 8006537"/>
              <a:gd name="connsiteY1015" fmla="*/ 5215804 h 6104817"/>
              <a:gd name="connsiteX1016" fmla="*/ 6131923 w 8006537"/>
              <a:gd name="connsiteY1016" fmla="*/ 5268813 h 6104817"/>
              <a:gd name="connsiteX1017" fmla="*/ 6078914 w 8006537"/>
              <a:gd name="connsiteY1017" fmla="*/ 5348326 h 6104817"/>
              <a:gd name="connsiteX1018" fmla="*/ 6012653 w 8006537"/>
              <a:gd name="connsiteY1018" fmla="*/ 5427839 h 6104817"/>
              <a:gd name="connsiteX1019" fmla="*/ 6039157 w 8006537"/>
              <a:gd name="connsiteY1019" fmla="*/ 5454344 h 6104817"/>
              <a:gd name="connsiteX1020" fmla="*/ 6052410 w 8006537"/>
              <a:gd name="connsiteY1020" fmla="*/ 5494100 h 6104817"/>
              <a:gd name="connsiteX1021" fmla="*/ 6012653 w 8006537"/>
              <a:gd name="connsiteY1021" fmla="*/ 5547109 h 6104817"/>
              <a:gd name="connsiteX1022" fmla="*/ 5946392 w 8006537"/>
              <a:gd name="connsiteY1022" fmla="*/ 5666378 h 6104817"/>
              <a:gd name="connsiteX1023" fmla="*/ 5933140 w 8006537"/>
              <a:gd name="connsiteY1023" fmla="*/ 5706135 h 6104817"/>
              <a:gd name="connsiteX1024" fmla="*/ 5906636 w 8006537"/>
              <a:gd name="connsiteY1024" fmla="*/ 5745891 h 6104817"/>
              <a:gd name="connsiteX1025" fmla="*/ 5906768 w 8006537"/>
              <a:gd name="connsiteY1025" fmla="*/ 5745880 h 6104817"/>
              <a:gd name="connsiteX1026" fmla="*/ 5900717 w 8006537"/>
              <a:gd name="connsiteY1026" fmla="*/ 5751988 h 6104817"/>
              <a:gd name="connsiteX1027" fmla="*/ 5840375 w 8006537"/>
              <a:gd name="connsiteY1027" fmla="*/ 5785648 h 6104817"/>
              <a:gd name="connsiteX1028" fmla="*/ 5800618 w 8006537"/>
              <a:gd name="connsiteY1028" fmla="*/ 5825404 h 6104817"/>
              <a:gd name="connsiteX1029" fmla="*/ 5813870 w 8006537"/>
              <a:gd name="connsiteY1029" fmla="*/ 5785648 h 6104817"/>
              <a:gd name="connsiteX1030" fmla="*/ 5734357 w 8006537"/>
              <a:gd name="connsiteY1030" fmla="*/ 5798900 h 6104817"/>
              <a:gd name="connsiteX1031" fmla="*/ 5694601 w 8006537"/>
              <a:gd name="connsiteY1031" fmla="*/ 5785648 h 6104817"/>
              <a:gd name="connsiteX1032" fmla="*/ 5654844 w 8006537"/>
              <a:gd name="connsiteY1032" fmla="*/ 5798900 h 6104817"/>
              <a:gd name="connsiteX1033" fmla="*/ 5654844 w 8006537"/>
              <a:gd name="connsiteY1033" fmla="*/ 5785648 h 6104817"/>
              <a:gd name="connsiteX1034" fmla="*/ 5548827 w 8006537"/>
              <a:gd name="connsiteY1034" fmla="*/ 5812152 h 6104817"/>
              <a:gd name="connsiteX1035" fmla="*/ 5495818 w 8006537"/>
              <a:gd name="connsiteY1035" fmla="*/ 5825404 h 6104817"/>
              <a:gd name="connsiteX1036" fmla="*/ 5456062 w 8006537"/>
              <a:gd name="connsiteY1036" fmla="*/ 5838657 h 6104817"/>
              <a:gd name="connsiteX1037" fmla="*/ 5482566 w 8006537"/>
              <a:gd name="connsiteY1037" fmla="*/ 5812152 h 6104817"/>
              <a:gd name="connsiteX1038" fmla="*/ 5429557 w 8006537"/>
              <a:gd name="connsiteY1038" fmla="*/ 5798900 h 6104817"/>
              <a:gd name="connsiteX1039" fmla="*/ 5350044 w 8006537"/>
              <a:gd name="connsiteY1039" fmla="*/ 5825404 h 6104817"/>
              <a:gd name="connsiteX1040" fmla="*/ 5416305 w 8006537"/>
              <a:gd name="connsiteY1040" fmla="*/ 5759144 h 6104817"/>
              <a:gd name="connsiteX1041" fmla="*/ 5456062 w 8006537"/>
              <a:gd name="connsiteY1041" fmla="*/ 5745891 h 6104817"/>
              <a:gd name="connsiteX1042" fmla="*/ 5328710 w 8006537"/>
              <a:gd name="connsiteY1042" fmla="*/ 5783813 h 6104817"/>
              <a:gd name="connsiteX1043" fmla="*/ 5323389 w 8006537"/>
              <a:gd name="connsiteY1043" fmla="*/ 5785600 h 6104817"/>
              <a:gd name="connsiteX1044" fmla="*/ 5297239 w 8006537"/>
              <a:gd name="connsiteY1044" fmla="*/ 5777366 h 6104817"/>
              <a:gd name="connsiteX1045" fmla="*/ 5270531 w 8006537"/>
              <a:gd name="connsiteY1045" fmla="*/ 5772396 h 6104817"/>
              <a:gd name="connsiteX1046" fmla="*/ 5230775 w 8006537"/>
              <a:gd name="connsiteY1046" fmla="*/ 5785648 h 6104817"/>
              <a:gd name="connsiteX1047" fmla="*/ 5138010 w 8006537"/>
              <a:gd name="connsiteY1047" fmla="*/ 5812152 h 6104817"/>
              <a:gd name="connsiteX1048" fmla="*/ 5204270 w 8006537"/>
              <a:gd name="connsiteY1048" fmla="*/ 5745891 h 6104817"/>
              <a:gd name="connsiteX1049" fmla="*/ 5164514 w 8006537"/>
              <a:gd name="connsiteY1049" fmla="*/ 5732639 h 6104817"/>
              <a:gd name="connsiteX1050" fmla="*/ 5124757 w 8006537"/>
              <a:gd name="connsiteY1050" fmla="*/ 5745891 h 6104817"/>
              <a:gd name="connsiteX1051" fmla="*/ 5138010 w 8006537"/>
              <a:gd name="connsiteY1051" fmla="*/ 5692883 h 6104817"/>
              <a:gd name="connsiteX1052" fmla="*/ 5045244 w 8006537"/>
              <a:gd name="connsiteY1052" fmla="*/ 5706135 h 6104817"/>
              <a:gd name="connsiteX1053" fmla="*/ 5045244 w 8006537"/>
              <a:gd name="connsiteY1053" fmla="*/ 5692883 h 6104817"/>
              <a:gd name="connsiteX1054" fmla="*/ 4952479 w 8006537"/>
              <a:gd name="connsiteY1054" fmla="*/ 5692883 h 6104817"/>
              <a:gd name="connsiteX1055" fmla="*/ 4912723 w 8006537"/>
              <a:gd name="connsiteY1055" fmla="*/ 5719387 h 6104817"/>
              <a:gd name="connsiteX1056" fmla="*/ 4965731 w 8006537"/>
              <a:gd name="connsiteY1056" fmla="*/ 5679630 h 6104817"/>
              <a:gd name="connsiteX1057" fmla="*/ 4992236 w 8006537"/>
              <a:gd name="connsiteY1057" fmla="*/ 5653126 h 6104817"/>
              <a:gd name="connsiteX1058" fmla="*/ 5031992 w 8006537"/>
              <a:gd name="connsiteY1058" fmla="*/ 5626622 h 6104817"/>
              <a:gd name="connsiteX1059" fmla="*/ 4952532 w 8006537"/>
              <a:gd name="connsiteY1059" fmla="*/ 5629389 h 6104817"/>
              <a:gd name="connsiteX1060" fmla="*/ 4882845 w 8006537"/>
              <a:gd name="connsiteY1060" fmla="*/ 5638572 h 6104817"/>
              <a:gd name="connsiteX1061" fmla="*/ 4880726 w 8006537"/>
              <a:gd name="connsiteY1061" fmla="*/ 5640650 h 6104817"/>
              <a:gd name="connsiteX1062" fmla="*/ 4841153 w 8006537"/>
              <a:gd name="connsiteY1062" fmla="*/ 5693999 h 6104817"/>
              <a:gd name="connsiteX1063" fmla="*/ 4867657 w 8006537"/>
              <a:gd name="connsiteY1063" fmla="*/ 5720504 h 6104817"/>
              <a:gd name="connsiteX1064" fmla="*/ 4880910 w 8006537"/>
              <a:gd name="connsiteY1064" fmla="*/ 5760260 h 6104817"/>
              <a:gd name="connsiteX1065" fmla="*/ 4841153 w 8006537"/>
              <a:gd name="connsiteY1065" fmla="*/ 5813269 h 6104817"/>
              <a:gd name="connsiteX1066" fmla="*/ 4774892 w 8006537"/>
              <a:gd name="connsiteY1066" fmla="*/ 5932538 h 6104817"/>
              <a:gd name="connsiteX1067" fmla="*/ 4761640 w 8006537"/>
              <a:gd name="connsiteY1067" fmla="*/ 5972295 h 6104817"/>
              <a:gd name="connsiteX1068" fmla="*/ 4735136 w 8006537"/>
              <a:gd name="connsiteY1068" fmla="*/ 6012051 h 6104817"/>
              <a:gd name="connsiteX1069" fmla="*/ 4735268 w 8006537"/>
              <a:gd name="connsiteY1069" fmla="*/ 6012040 h 6104817"/>
              <a:gd name="connsiteX1070" fmla="*/ 4729217 w 8006537"/>
              <a:gd name="connsiteY1070" fmla="*/ 6018148 h 6104817"/>
              <a:gd name="connsiteX1071" fmla="*/ 4668875 w 8006537"/>
              <a:gd name="connsiteY1071" fmla="*/ 6051808 h 6104817"/>
              <a:gd name="connsiteX1072" fmla="*/ 4629118 w 8006537"/>
              <a:gd name="connsiteY1072" fmla="*/ 6091564 h 6104817"/>
              <a:gd name="connsiteX1073" fmla="*/ 4642370 w 8006537"/>
              <a:gd name="connsiteY1073" fmla="*/ 6051808 h 6104817"/>
              <a:gd name="connsiteX1074" fmla="*/ 4562857 w 8006537"/>
              <a:gd name="connsiteY1074" fmla="*/ 6065060 h 6104817"/>
              <a:gd name="connsiteX1075" fmla="*/ 4523101 w 8006537"/>
              <a:gd name="connsiteY1075" fmla="*/ 6051808 h 6104817"/>
              <a:gd name="connsiteX1076" fmla="*/ 4483344 w 8006537"/>
              <a:gd name="connsiteY1076" fmla="*/ 6065060 h 6104817"/>
              <a:gd name="connsiteX1077" fmla="*/ 4483344 w 8006537"/>
              <a:gd name="connsiteY1077" fmla="*/ 6051808 h 6104817"/>
              <a:gd name="connsiteX1078" fmla="*/ 4377327 w 8006537"/>
              <a:gd name="connsiteY1078" fmla="*/ 6078312 h 6104817"/>
              <a:gd name="connsiteX1079" fmla="*/ 4324318 w 8006537"/>
              <a:gd name="connsiteY1079" fmla="*/ 6091564 h 6104817"/>
              <a:gd name="connsiteX1080" fmla="*/ 4284562 w 8006537"/>
              <a:gd name="connsiteY1080" fmla="*/ 6104817 h 6104817"/>
              <a:gd name="connsiteX1081" fmla="*/ 4311066 w 8006537"/>
              <a:gd name="connsiteY1081" fmla="*/ 6078312 h 6104817"/>
              <a:gd name="connsiteX1082" fmla="*/ 4258057 w 8006537"/>
              <a:gd name="connsiteY1082" fmla="*/ 6065060 h 6104817"/>
              <a:gd name="connsiteX1083" fmla="*/ 4178544 w 8006537"/>
              <a:gd name="connsiteY1083" fmla="*/ 6091564 h 6104817"/>
              <a:gd name="connsiteX1084" fmla="*/ 4244805 w 8006537"/>
              <a:gd name="connsiteY1084" fmla="*/ 6025304 h 6104817"/>
              <a:gd name="connsiteX1085" fmla="*/ 4284562 w 8006537"/>
              <a:gd name="connsiteY1085" fmla="*/ 6012051 h 6104817"/>
              <a:gd name="connsiteX1086" fmla="*/ 4157210 w 8006537"/>
              <a:gd name="connsiteY1086" fmla="*/ 6049973 h 6104817"/>
              <a:gd name="connsiteX1087" fmla="*/ 4151889 w 8006537"/>
              <a:gd name="connsiteY1087" fmla="*/ 6051760 h 6104817"/>
              <a:gd name="connsiteX1088" fmla="*/ 4125739 w 8006537"/>
              <a:gd name="connsiteY1088" fmla="*/ 6043526 h 6104817"/>
              <a:gd name="connsiteX1089" fmla="*/ 4099031 w 8006537"/>
              <a:gd name="connsiteY1089" fmla="*/ 6038556 h 6104817"/>
              <a:gd name="connsiteX1090" fmla="*/ 4059275 w 8006537"/>
              <a:gd name="connsiteY1090" fmla="*/ 6051808 h 6104817"/>
              <a:gd name="connsiteX1091" fmla="*/ 3966510 w 8006537"/>
              <a:gd name="connsiteY1091" fmla="*/ 6078312 h 6104817"/>
              <a:gd name="connsiteX1092" fmla="*/ 4032770 w 8006537"/>
              <a:gd name="connsiteY1092" fmla="*/ 6012051 h 6104817"/>
              <a:gd name="connsiteX1093" fmla="*/ 3993014 w 8006537"/>
              <a:gd name="connsiteY1093" fmla="*/ 5998799 h 6104817"/>
              <a:gd name="connsiteX1094" fmla="*/ 3953257 w 8006537"/>
              <a:gd name="connsiteY1094" fmla="*/ 6012051 h 6104817"/>
              <a:gd name="connsiteX1095" fmla="*/ 3966510 w 8006537"/>
              <a:gd name="connsiteY1095" fmla="*/ 5959043 h 6104817"/>
              <a:gd name="connsiteX1096" fmla="*/ 3873744 w 8006537"/>
              <a:gd name="connsiteY1096" fmla="*/ 5972295 h 6104817"/>
              <a:gd name="connsiteX1097" fmla="*/ 3873744 w 8006537"/>
              <a:gd name="connsiteY1097" fmla="*/ 5959043 h 6104817"/>
              <a:gd name="connsiteX1098" fmla="*/ 3780979 w 8006537"/>
              <a:gd name="connsiteY1098" fmla="*/ 5959043 h 6104817"/>
              <a:gd name="connsiteX1099" fmla="*/ 3741223 w 8006537"/>
              <a:gd name="connsiteY1099" fmla="*/ 5985547 h 6104817"/>
              <a:gd name="connsiteX1100" fmla="*/ 3794231 w 8006537"/>
              <a:gd name="connsiteY1100" fmla="*/ 5945790 h 6104817"/>
              <a:gd name="connsiteX1101" fmla="*/ 3820736 w 8006537"/>
              <a:gd name="connsiteY1101" fmla="*/ 5919286 h 6104817"/>
              <a:gd name="connsiteX1102" fmla="*/ 3860492 w 8006537"/>
              <a:gd name="connsiteY1102" fmla="*/ 5892782 h 6104817"/>
              <a:gd name="connsiteX1103" fmla="*/ 3701466 w 8006537"/>
              <a:gd name="connsiteY1103" fmla="*/ 5906034 h 6104817"/>
              <a:gd name="connsiteX1104" fmla="*/ 3648457 w 8006537"/>
              <a:gd name="connsiteY1104" fmla="*/ 5919286 h 6104817"/>
              <a:gd name="connsiteX1105" fmla="*/ 3701466 w 8006537"/>
              <a:gd name="connsiteY1105" fmla="*/ 5866277 h 6104817"/>
              <a:gd name="connsiteX1106" fmla="*/ 3635205 w 8006537"/>
              <a:gd name="connsiteY1106" fmla="*/ 5839773 h 6104817"/>
              <a:gd name="connsiteX1107" fmla="*/ 3515936 w 8006537"/>
              <a:gd name="connsiteY1107" fmla="*/ 5826521 h 6104817"/>
              <a:gd name="connsiteX1108" fmla="*/ 3555692 w 8006537"/>
              <a:gd name="connsiteY1108" fmla="*/ 5800017 h 6104817"/>
              <a:gd name="connsiteX1109" fmla="*/ 3595449 w 8006537"/>
              <a:gd name="connsiteY1109" fmla="*/ 5760260 h 6104817"/>
              <a:gd name="connsiteX1110" fmla="*/ 3701466 w 8006537"/>
              <a:gd name="connsiteY1110" fmla="*/ 5693999 h 6104817"/>
              <a:gd name="connsiteX1111" fmla="*/ 3735993 w 8006537"/>
              <a:gd name="connsiteY1111" fmla="*/ 5675889 h 6104817"/>
              <a:gd name="connsiteX1112" fmla="*/ 3751630 w 8006537"/>
              <a:gd name="connsiteY1112" fmla="*/ 5665223 h 6104817"/>
              <a:gd name="connsiteX1113" fmla="*/ 3757659 w 8006537"/>
              <a:gd name="connsiteY1113" fmla="*/ 5662968 h 6104817"/>
              <a:gd name="connsiteX1114" fmla="*/ 3755704 w 8006537"/>
              <a:gd name="connsiteY1114" fmla="*/ 5662444 h 6104817"/>
              <a:gd name="connsiteX1115" fmla="*/ 3751630 w 8006537"/>
              <a:gd name="connsiteY1115" fmla="*/ 5665223 h 6104817"/>
              <a:gd name="connsiteX1116" fmla="*/ 3737084 w 8006537"/>
              <a:gd name="connsiteY1116" fmla="*/ 5670665 h 6104817"/>
              <a:gd name="connsiteX1117" fmla="*/ 3717951 w 8006537"/>
              <a:gd name="connsiteY1117" fmla="*/ 5669424 h 6104817"/>
              <a:gd name="connsiteX1118" fmla="*/ 3717749 w 8006537"/>
              <a:gd name="connsiteY1118" fmla="*/ 5669648 h 6104817"/>
              <a:gd name="connsiteX1119" fmla="*/ 3676250 w 8006537"/>
              <a:gd name="connsiteY1119" fmla="*/ 5696065 h 6104817"/>
              <a:gd name="connsiteX1120" fmla="*/ 3623241 w 8006537"/>
              <a:gd name="connsiteY1120" fmla="*/ 5709317 h 6104817"/>
              <a:gd name="connsiteX1121" fmla="*/ 3583485 w 8006537"/>
              <a:gd name="connsiteY1121" fmla="*/ 5722570 h 6104817"/>
              <a:gd name="connsiteX1122" fmla="*/ 3609989 w 8006537"/>
              <a:gd name="connsiteY1122" fmla="*/ 5696065 h 6104817"/>
              <a:gd name="connsiteX1123" fmla="*/ 3556980 w 8006537"/>
              <a:gd name="connsiteY1123" fmla="*/ 5682813 h 6104817"/>
              <a:gd name="connsiteX1124" fmla="*/ 3477467 w 8006537"/>
              <a:gd name="connsiteY1124" fmla="*/ 5709317 h 6104817"/>
              <a:gd name="connsiteX1125" fmla="*/ 3543728 w 8006537"/>
              <a:gd name="connsiteY1125" fmla="*/ 5643057 h 6104817"/>
              <a:gd name="connsiteX1126" fmla="*/ 3583485 w 8006537"/>
              <a:gd name="connsiteY1126" fmla="*/ 5629804 h 6104817"/>
              <a:gd name="connsiteX1127" fmla="*/ 3456133 w 8006537"/>
              <a:gd name="connsiteY1127" fmla="*/ 5667726 h 6104817"/>
              <a:gd name="connsiteX1128" fmla="*/ 3450811 w 8006537"/>
              <a:gd name="connsiteY1128" fmla="*/ 5669513 h 6104817"/>
              <a:gd name="connsiteX1129" fmla="*/ 3424662 w 8006537"/>
              <a:gd name="connsiteY1129" fmla="*/ 5661279 h 6104817"/>
              <a:gd name="connsiteX1130" fmla="*/ 3397954 w 8006537"/>
              <a:gd name="connsiteY1130" fmla="*/ 5656309 h 6104817"/>
              <a:gd name="connsiteX1131" fmla="*/ 3358198 w 8006537"/>
              <a:gd name="connsiteY1131" fmla="*/ 5669561 h 6104817"/>
              <a:gd name="connsiteX1132" fmla="*/ 3265433 w 8006537"/>
              <a:gd name="connsiteY1132" fmla="*/ 5696065 h 6104817"/>
              <a:gd name="connsiteX1133" fmla="*/ 3331693 w 8006537"/>
              <a:gd name="connsiteY1133" fmla="*/ 5629804 h 6104817"/>
              <a:gd name="connsiteX1134" fmla="*/ 3291937 w 8006537"/>
              <a:gd name="connsiteY1134" fmla="*/ 5616552 h 6104817"/>
              <a:gd name="connsiteX1135" fmla="*/ 3252180 w 8006537"/>
              <a:gd name="connsiteY1135" fmla="*/ 5629804 h 6104817"/>
              <a:gd name="connsiteX1136" fmla="*/ 3265433 w 8006537"/>
              <a:gd name="connsiteY1136" fmla="*/ 5576796 h 6104817"/>
              <a:gd name="connsiteX1137" fmla="*/ 3172667 w 8006537"/>
              <a:gd name="connsiteY1137" fmla="*/ 5590048 h 6104817"/>
              <a:gd name="connsiteX1138" fmla="*/ 3172667 w 8006537"/>
              <a:gd name="connsiteY1138" fmla="*/ 5576796 h 6104817"/>
              <a:gd name="connsiteX1139" fmla="*/ 3079902 w 8006537"/>
              <a:gd name="connsiteY1139" fmla="*/ 5576796 h 6104817"/>
              <a:gd name="connsiteX1140" fmla="*/ 3040146 w 8006537"/>
              <a:gd name="connsiteY1140" fmla="*/ 5603300 h 6104817"/>
              <a:gd name="connsiteX1141" fmla="*/ 3093154 w 8006537"/>
              <a:gd name="connsiteY1141" fmla="*/ 5563543 h 6104817"/>
              <a:gd name="connsiteX1142" fmla="*/ 3119659 w 8006537"/>
              <a:gd name="connsiteY1142" fmla="*/ 5537039 h 6104817"/>
              <a:gd name="connsiteX1143" fmla="*/ 3159415 w 8006537"/>
              <a:gd name="connsiteY1143" fmla="*/ 5510535 h 6104817"/>
              <a:gd name="connsiteX1144" fmla="*/ 3000389 w 8006537"/>
              <a:gd name="connsiteY1144" fmla="*/ 5523787 h 6104817"/>
              <a:gd name="connsiteX1145" fmla="*/ 2947380 w 8006537"/>
              <a:gd name="connsiteY1145" fmla="*/ 5537039 h 6104817"/>
              <a:gd name="connsiteX1146" fmla="*/ 3000389 w 8006537"/>
              <a:gd name="connsiteY1146" fmla="*/ 5484030 h 6104817"/>
              <a:gd name="connsiteX1147" fmla="*/ 2934128 w 8006537"/>
              <a:gd name="connsiteY1147" fmla="*/ 5457526 h 6104817"/>
              <a:gd name="connsiteX1148" fmla="*/ 2814859 w 8006537"/>
              <a:gd name="connsiteY1148" fmla="*/ 5444274 h 6104817"/>
              <a:gd name="connsiteX1149" fmla="*/ 2854615 w 8006537"/>
              <a:gd name="connsiteY1149" fmla="*/ 5417770 h 6104817"/>
              <a:gd name="connsiteX1150" fmla="*/ 2894372 w 8006537"/>
              <a:gd name="connsiteY1150" fmla="*/ 5378013 h 6104817"/>
              <a:gd name="connsiteX1151" fmla="*/ 3000389 w 8006537"/>
              <a:gd name="connsiteY1151" fmla="*/ 5311752 h 6104817"/>
              <a:gd name="connsiteX1152" fmla="*/ 3015475 w 8006537"/>
              <a:gd name="connsiteY1152" fmla="*/ 5303839 h 6104817"/>
              <a:gd name="connsiteX1153" fmla="*/ 3000862 w 8006537"/>
              <a:gd name="connsiteY1153" fmla="*/ 5301220 h 6104817"/>
              <a:gd name="connsiteX1154" fmla="*/ 2987676 w 8006537"/>
              <a:gd name="connsiteY1154" fmla="*/ 5293166 h 6104817"/>
              <a:gd name="connsiteX1155" fmla="*/ 3006075 w 8006537"/>
              <a:gd name="connsiteY1155" fmla="*/ 5290176 h 6104817"/>
              <a:gd name="connsiteX1156" fmla="*/ 3033290 w 8006537"/>
              <a:gd name="connsiteY1156" fmla="*/ 5294495 h 6104817"/>
              <a:gd name="connsiteX1157" fmla="*/ 3034916 w 8006537"/>
              <a:gd name="connsiteY1157" fmla="*/ 5293642 h 6104817"/>
              <a:gd name="connsiteX1158" fmla="*/ 3045583 w 8006537"/>
              <a:gd name="connsiteY1158" fmla="*/ 5286366 h 6104817"/>
              <a:gd name="connsiteX1159" fmla="*/ 3059591 w 8006537"/>
              <a:gd name="connsiteY1159" fmla="*/ 5283364 h 6104817"/>
              <a:gd name="connsiteX1160" fmla="*/ 3079902 w 8006537"/>
              <a:gd name="connsiteY1160" fmla="*/ 5271996 h 6104817"/>
              <a:gd name="connsiteX1161" fmla="*/ 3078724 w 8006537"/>
              <a:gd name="connsiteY1161" fmla="*/ 5262822 h 6104817"/>
              <a:gd name="connsiteX1162" fmla="*/ 3087760 w 8006537"/>
              <a:gd name="connsiteY1162" fmla="*/ 5256567 h 6104817"/>
              <a:gd name="connsiteX1163" fmla="*/ 3093154 w 8006537"/>
              <a:gd name="connsiteY1163" fmla="*/ 5245491 h 6104817"/>
              <a:gd name="connsiteX1164" fmla="*/ 3081140 w 8006537"/>
              <a:gd name="connsiteY1164" fmla="*/ 5244698 h 6104817"/>
              <a:gd name="connsiteX1165" fmla="*/ 3075240 w 8006537"/>
              <a:gd name="connsiteY1165" fmla="*/ 5247710 h 6104817"/>
              <a:gd name="connsiteX1166" fmla="*/ 3078003 w 8006537"/>
              <a:gd name="connsiteY1166" fmla="*/ 5257207 h 6104817"/>
              <a:gd name="connsiteX1167" fmla="*/ 3078724 w 8006537"/>
              <a:gd name="connsiteY1167" fmla="*/ 5262822 h 6104817"/>
              <a:gd name="connsiteX1168" fmla="*/ 3076223 w 8006537"/>
              <a:gd name="connsiteY1168" fmla="*/ 5264554 h 6104817"/>
              <a:gd name="connsiteX1169" fmla="*/ 3066650 w 8006537"/>
              <a:gd name="connsiteY1169" fmla="*/ 5271996 h 6104817"/>
              <a:gd name="connsiteX1170" fmla="*/ 3045583 w 8006537"/>
              <a:gd name="connsiteY1170" fmla="*/ 5286366 h 6104817"/>
              <a:gd name="connsiteX1171" fmla="*/ 3036007 w 8006537"/>
              <a:gd name="connsiteY1171" fmla="*/ 5288418 h 6104817"/>
              <a:gd name="connsiteX1172" fmla="*/ 2993140 w 8006537"/>
              <a:gd name="connsiteY1172" fmla="*/ 5285638 h 6104817"/>
              <a:gd name="connsiteX1173" fmla="*/ 2987562 w 8006537"/>
              <a:gd name="connsiteY1173" fmla="*/ 5293097 h 6104817"/>
              <a:gd name="connsiteX1174" fmla="*/ 2987676 w 8006537"/>
              <a:gd name="connsiteY1174" fmla="*/ 5293166 h 6104817"/>
              <a:gd name="connsiteX1175" fmla="*/ 2979189 w 8006537"/>
              <a:gd name="connsiteY1175" fmla="*/ 5294546 h 6104817"/>
              <a:gd name="connsiteX1176" fmla="*/ 2910591 w 8006537"/>
              <a:gd name="connsiteY1176" fmla="*/ 5286273 h 6104817"/>
              <a:gd name="connsiteX1177" fmla="*/ 2855055 w 8006537"/>
              <a:gd name="connsiteY1177" fmla="*/ 5295037 h 6104817"/>
              <a:gd name="connsiteX1178" fmla="*/ 2889157 w 8006537"/>
              <a:gd name="connsiteY1178" fmla="*/ 5270682 h 6104817"/>
              <a:gd name="connsiteX1179" fmla="*/ 2826314 w 8006537"/>
              <a:gd name="connsiteY1179" fmla="*/ 5237062 h 6104817"/>
              <a:gd name="connsiteX1180" fmla="*/ 2819678 w 8006537"/>
              <a:gd name="connsiteY1180" fmla="*/ 5235316 h 6104817"/>
              <a:gd name="connsiteX1181" fmla="*/ 2825981 w 8006537"/>
              <a:gd name="connsiteY1181" fmla="*/ 5242736 h 6104817"/>
              <a:gd name="connsiteX1182" fmla="*/ 2849949 w 8006537"/>
              <a:gd name="connsiteY1182" fmla="*/ 5266743 h 6104817"/>
              <a:gd name="connsiteX1183" fmla="*/ 2786617 w 8006537"/>
              <a:gd name="connsiteY1183" fmla="*/ 5286226 h 6104817"/>
              <a:gd name="connsiteX1184" fmla="*/ 2696977 w 8006537"/>
              <a:gd name="connsiteY1184" fmla="*/ 5319347 h 6104817"/>
              <a:gd name="connsiteX1185" fmla="*/ 2596621 w 8006537"/>
              <a:gd name="connsiteY1185" fmla="*/ 5344673 h 6104817"/>
              <a:gd name="connsiteX1186" fmla="*/ 2602463 w 8006537"/>
              <a:gd name="connsiteY1186" fmla="*/ 5381697 h 6104817"/>
              <a:gd name="connsiteX1187" fmla="*/ 2589796 w 8006537"/>
              <a:gd name="connsiteY1187" fmla="*/ 5421644 h 6104817"/>
              <a:gd name="connsiteX1188" fmla="*/ 2526463 w 8006537"/>
              <a:gd name="connsiteY1188" fmla="*/ 5441126 h 6104817"/>
              <a:gd name="connsiteX1189" fmla="*/ 2402721 w 8006537"/>
              <a:gd name="connsiteY1189" fmla="*/ 5498602 h 6104817"/>
              <a:gd name="connsiteX1190" fmla="*/ 2368618 w 8006537"/>
              <a:gd name="connsiteY1190" fmla="*/ 5522958 h 6104817"/>
              <a:gd name="connsiteX1191" fmla="*/ 2323799 w 8006537"/>
              <a:gd name="connsiteY1191" fmla="*/ 5539519 h 6104817"/>
              <a:gd name="connsiteX1192" fmla="*/ 2323912 w 8006537"/>
              <a:gd name="connsiteY1192" fmla="*/ 5539587 h 6104817"/>
              <a:gd name="connsiteX1193" fmla="*/ 2315426 w 8006537"/>
              <a:gd name="connsiteY1193" fmla="*/ 5540968 h 6104817"/>
              <a:gd name="connsiteX1194" fmla="*/ 2246828 w 8006537"/>
              <a:gd name="connsiteY1194" fmla="*/ 5532694 h 6104817"/>
              <a:gd name="connsiteX1195" fmla="*/ 2191291 w 8006537"/>
              <a:gd name="connsiteY1195" fmla="*/ 5541459 h 6104817"/>
              <a:gd name="connsiteX1196" fmla="*/ 2225394 w 8006537"/>
              <a:gd name="connsiteY1196" fmla="*/ 5517103 h 6104817"/>
              <a:gd name="connsiteX1197" fmla="*/ 2153297 w 8006537"/>
              <a:gd name="connsiteY1197" fmla="*/ 5481048 h 6104817"/>
              <a:gd name="connsiteX1198" fmla="*/ 2128941 w 8006537"/>
              <a:gd name="connsiteY1198" fmla="*/ 5446946 h 6104817"/>
              <a:gd name="connsiteX1199" fmla="*/ 2088995 w 8006537"/>
              <a:gd name="connsiteY1199" fmla="*/ 5434277 h 6104817"/>
              <a:gd name="connsiteX1200" fmla="*/ 2096790 w 8006537"/>
              <a:gd name="connsiteY1200" fmla="*/ 5423560 h 6104817"/>
              <a:gd name="connsiteX1201" fmla="*/ 1995463 w 8006537"/>
              <a:gd name="connsiteY1201" fmla="*/ 5382632 h 6104817"/>
              <a:gd name="connsiteX1202" fmla="*/ 1944800 w 8006537"/>
              <a:gd name="connsiteY1202" fmla="*/ 5362168 h 6104817"/>
              <a:gd name="connsiteX1203" fmla="*/ 1904854 w 8006537"/>
              <a:gd name="connsiteY1203" fmla="*/ 5349500 h 6104817"/>
              <a:gd name="connsiteX1204" fmla="*/ 1941878 w 8006537"/>
              <a:gd name="connsiteY1204" fmla="*/ 5343656 h 6104817"/>
              <a:gd name="connsiteX1205" fmla="*/ 1906805 w 8006537"/>
              <a:gd name="connsiteY1205" fmla="*/ 5301758 h 6104817"/>
              <a:gd name="connsiteX1206" fmla="*/ 1826913 w 8006537"/>
              <a:gd name="connsiteY1206" fmla="*/ 5276420 h 6104817"/>
              <a:gd name="connsiteX1207" fmla="*/ 1919474 w 8006537"/>
              <a:gd name="connsiteY1207" fmla="*/ 5261812 h 6104817"/>
              <a:gd name="connsiteX1208" fmla="*/ 1959421 w 8006537"/>
              <a:gd name="connsiteY1208" fmla="*/ 5274480 h 6104817"/>
              <a:gd name="connsiteX1209" fmla="*/ 1834125 w 8006537"/>
              <a:gd name="connsiteY1209" fmla="*/ 5230236 h 6104817"/>
              <a:gd name="connsiteX1210" fmla="*/ 1828771 w 8006537"/>
              <a:gd name="connsiteY1210" fmla="*/ 5228551 h 6104817"/>
              <a:gd name="connsiteX1211" fmla="*/ 1812467 w 8006537"/>
              <a:gd name="connsiteY1211" fmla="*/ 5206511 h 6104817"/>
              <a:gd name="connsiteX1212" fmla="*/ 1793792 w 8006537"/>
              <a:gd name="connsiteY1212" fmla="*/ 5186781 h 6104817"/>
              <a:gd name="connsiteX1213" fmla="*/ 1753846 w 8006537"/>
              <a:gd name="connsiteY1213" fmla="*/ 5174113 h 6104817"/>
              <a:gd name="connsiteX1214" fmla="*/ 1663237 w 8006537"/>
              <a:gd name="connsiteY1214" fmla="*/ 5140980 h 6104817"/>
              <a:gd name="connsiteX1215" fmla="*/ 1755797 w 8006537"/>
              <a:gd name="connsiteY1215" fmla="*/ 5126370 h 6104817"/>
              <a:gd name="connsiteX1216" fmla="*/ 1731442 w 8006537"/>
              <a:gd name="connsiteY1216" fmla="*/ 5092268 h 6104817"/>
              <a:gd name="connsiteX1217" fmla="*/ 1691495 w 8006537"/>
              <a:gd name="connsiteY1217" fmla="*/ 5079599 h 6104817"/>
              <a:gd name="connsiteX1218" fmla="*/ 1733394 w 8006537"/>
              <a:gd name="connsiteY1218" fmla="*/ 5044527 h 6104817"/>
              <a:gd name="connsiteX1219" fmla="*/ 1650579 w 8006537"/>
              <a:gd name="connsiteY1219" fmla="*/ 5000677 h 6104817"/>
              <a:gd name="connsiteX1220" fmla="*/ 1658374 w 8006537"/>
              <a:gd name="connsiteY1220" fmla="*/ 4989960 h 6104817"/>
              <a:gd name="connsiteX1221" fmla="*/ 1583355 w 8006537"/>
              <a:gd name="connsiteY1221" fmla="*/ 4935393 h 6104817"/>
              <a:gd name="connsiteX1222" fmla="*/ 1535614 w 8006537"/>
              <a:gd name="connsiteY1222" fmla="*/ 4933442 h 6104817"/>
              <a:gd name="connsiteX1223" fmla="*/ 1601868 w 8006537"/>
              <a:gd name="connsiteY1223" fmla="*/ 4932471 h 6104817"/>
              <a:gd name="connsiteX1224" fmla="*/ 1638892 w 8006537"/>
              <a:gd name="connsiteY1224" fmla="*/ 4926628 h 6104817"/>
              <a:gd name="connsiteX1225" fmla="*/ 1686633 w 8006537"/>
              <a:gd name="connsiteY1225" fmla="*/ 4928579 h 6104817"/>
              <a:gd name="connsiteX1226" fmla="*/ 1620747 w 8006537"/>
              <a:gd name="connsiteY1226" fmla="*/ 4884077 h 6104817"/>
              <a:gd name="connsiteX1227" fmla="*/ 1558989 w 8006537"/>
              <a:gd name="connsiteY1227" fmla="*/ 4850512 h 6104817"/>
              <a:gd name="connsiteX1228" fmla="*/ 1556053 w 8006537"/>
              <a:gd name="connsiteY1228" fmla="*/ 4850945 h 6104817"/>
              <a:gd name="connsiteX1229" fmla="*/ 1492669 w 8006537"/>
              <a:gd name="connsiteY1229" fmla="*/ 4870811 h 6104817"/>
              <a:gd name="connsiteX1230" fmla="*/ 1498512 w 8006537"/>
              <a:gd name="connsiteY1230" fmla="*/ 4907836 h 6104817"/>
              <a:gd name="connsiteX1231" fmla="*/ 1485845 w 8006537"/>
              <a:gd name="connsiteY1231" fmla="*/ 4947782 h 6104817"/>
              <a:gd name="connsiteX1232" fmla="*/ 1422512 w 8006537"/>
              <a:gd name="connsiteY1232" fmla="*/ 4967264 h 6104817"/>
              <a:gd name="connsiteX1233" fmla="*/ 1298770 w 8006537"/>
              <a:gd name="connsiteY1233" fmla="*/ 5024741 h 6104817"/>
              <a:gd name="connsiteX1234" fmla="*/ 1264667 w 8006537"/>
              <a:gd name="connsiteY1234" fmla="*/ 5049097 h 6104817"/>
              <a:gd name="connsiteX1235" fmla="*/ 1219848 w 8006537"/>
              <a:gd name="connsiteY1235" fmla="*/ 5065657 h 6104817"/>
              <a:gd name="connsiteX1236" fmla="*/ 1219961 w 8006537"/>
              <a:gd name="connsiteY1236" fmla="*/ 5065726 h 6104817"/>
              <a:gd name="connsiteX1237" fmla="*/ 1211475 w 8006537"/>
              <a:gd name="connsiteY1237" fmla="*/ 5067106 h 6104817"/>
              <a:gd name="connsiteX1238" fmla="*/ 1142877 w 8006537"/>
              <a:gd name="connsiteY1238" fmla="*/ 5058833 h 6104817"/>
              <a:gd name="connsiteX1239" fmla="*/ 1087340 w 8006537"/>
              <a:gd name="connsiteY1239" fmla="*/ 5067597 h 6104817"/>
              <a:gd name="connsiteX1240" fmla="*/ 1121442 w 8006537"/>
              <a:gd name="connsiteY1240" fmla="*/ 5043242 h 6104817"/>
              <a:gd name="connsiteX1241" fmla="*/ 1049345 w 8006537"/>
              <a:gd name="connsiteY1241" fmla="*/ 5007187 h 6104817"/>
              <a:gd name="connsiteX1242" fmla="*/ 1024989 w 8006537"/>
              <a:gd name="connsiteY1242" fmla="*/ 4973085 h 6104817"/>
              <a:gd name="connsiteX1243" fmla="*/ 985043 w 8006537"/>
              <a:gd name="connsiteY1243" fmla="*/ 4960415 h 6104817"/>
              <a:gd name="connsiteX1244" fmla="*/ 992838 w 8006537"/>
              <a:gd name="connsiteY1244" fmla="*/ 4949699 h 6104817"/>
              <a:gd name="connsiteX1245" fmla="*/ 891512 w 8006537"/>
              <a:gd name="connsiteY1245" fmla="*/ 4908771 h 6104817"/>
              <a:gd name="connsiteX1246" fmla="*/ 840849 w 8006537"/>
              <a:gd name="connsiteY1246" fmla="*/ 4888306 h 6104817"/>
              <a:gd name="connsiteX1247" fmla="*/ 800902 w 8006537"/>
              <a:gd name="connsiteY1247" fmla="*/ 4875639 h 6104817"/>
              <a:gd name="connsiteX1248" fmla="*/ 837927 w 8006537"/>
              <a:gd name="connsiteY1248" fmla="*/ 4869794 h 6104817"/>
              <a:gd name="connsiteX1249" fmla="*/ 802854 w 8006537"/>
              <a:gd name="connsiteY1249" fmla="*/ 4827896 h 6104817"/>
              <a:gd name="connsiteX1250" fmla="*/ 722962 w 8006537"/>
              <a:gd name="connsiteY1250" fmla="*/ 4802559 h 6104817"/>
              <a:gd name="connsiteX1251" fmla="*/ 815522 w 8006537"/>
              <a:gd name="connsiteY1251" fmla="*/ 4787950 h 6104817"/>
              <a:gd name="connsiteX1252" fmla="*/ 855469 w 8006537"/>
              <a:gd name="connsiteY1252" fmla="*/ 4800619 h 6104817"/>
              <a:gd name="connsiteX1253" fmla="*/ 730173 w 8006537"/>
              <a:gd name="connsiteY1253" fmla="*/ 4756375 h 6104817"/>
              <a:gd name="connsiteX1254" fmla="*/ 724819 w 8006537"/>
              <a:gd name="connsiteY1254" fmla="*/ 4754690 h 6104817"/>
              <a:gd name="connsiteX1255" fmla="*/ 708515 w 8006537"/>
              <a:gd name="connsiteY1255" fmla="*/ 4732649 h 6104817"/>
              <a:gd name="connsiteX1256" fmla="*/ 689840 w 8006537"/>
              <a:gd name="connsiteY1256" fmla="*/ 4712920 h 6104817"/>
              <a:gd name="connsiteX1257" fmla="*/ 649894 w 8006537"/>
              <a:gd name="connsiteY1257" fmla="*/ 4700251 h 6104817"/>
              <a:gd name="connsiteX1258" fmla="*/ 559285 w 8006537"/>
              <a:gd name="connsiteY1258" fmla="*/ 4667118 h 6104817"/>
              <a:gd name="connsiteX1259" fmla="*/ 651846 w 8006537"/>
              <a:gd name="connsiteY1259" fmla="*/ 4652509 h 6104817"/>
              <a:gd name="connsiteX1260" fmla="*/ 627490 w 8006537"/>
              <a:gd name="connsiteY1260" fmla="*/ 4618406 h 6104817"/>
              <a:gd name="connsiteX1261" fmla="*/ 587544 w 8006537"/>
              <a:gd name="connsiteY1261" fmla="*/ 4605737 h 6104817"/>
              <a:gd name="connsiteX1262" fmla="*/ 629442 w 8006537"/>
              <a:gd name="connsiteY1262" fmla="*/ 4570666 h 6104817"/>
              <a:gd name="connsiteX1263" fmla="*/ 546627 w 8006537"/>
              <a:gd name="connsiteY1263" fmla="*/ 4526815 h 6104817"/>
              <a:gd name="connsiteX1264" fmla="*/ 554423 w 8006537"/>
              <a:gd name="connsiteY1264" fmla="*/ 4516098 h 6104817"/>
              <a:gd name="connsiteX1265" fmla="*/ 479404 w 8006537"/>
              <a:gd name="connsiteY1265" fmla="*/ 4461532 h 6104817"/>
              <a:gd name="connsiteX1266" fmla="*/ 431663 w 8006537"/>
              <a:gd name="connsiteY1266" fmla="*/ 4459580 h 6104817"/>
              <a:gd name="connsiteX1267" fmla="*/ 497916 w 8006537"/>
              <a:gd name="connsiteY1267" fmla="*/ 4458609 h 6104817"/>
              <a:gd name="connsiteX1268" fmla="*/ 534941 w 8006537"/>
              <a:gd name="connsiteY1268" fmla="*/ 4452766 h 6104817"/>
              <a:gd name="connsiteX1269" fmla="*/ 582682 w 8006537"/>
              <a:gd name="connsiteY1269" fmla="*/ 4454718 h 6104817"/>
              <a:gd name="connsiteX1270" fmla="*/ 446283 w 8006537"/>
              <a:gd name="connsiteY1270" fmla="*/ 4371892 h 6104817"/>
              <a:gd name="connsiteX1271" fmla="*/ 395619 w 8006537"/>
              <a:gd name="connsiteY1271" fmla="*/ 4351428 h 6104817"/>
              <a:gd name="connsiteX1272" fmla="*/ 469669 w 8006537"/>
              <a:gd name="connsiteY1272" fmla="*/ 4339740 h 6104817"/>
              <a:gd name="connsiteX1273" fmla="*/ 431674 w 8006537"/>
              <a:gd name="connsiteY1273" fmla="*/ 4279331 h 6104817"/>
              <a:gd name="connsiteX1274" fmla="*/ 343016 w 8006537"/>
              <a:gd name="connsiteY1274" fmla="*/ 4198457 h 6104817"/>
              <a:gd name="connsiteX1275" fmla="*/ 390757 w 8006537"/>
              <a:gd name="connsiteY1275" fmla="*/ 4200409 h 6104817"/>
              <a:gd name="connsiteX1276" fmla="*/ 446295 w 8006537"/>
              <a:gd name="connsiteY1276" fmla="*/ 4191643 h 6104817"/>
              <a:gd name="connsiteX1277" fmla="*/ 571007 w 8006537"/>
              <a:gd name="connsiteY1277" fmla="*/ 4200420 h 6104817"/>
              <a:gd name="connsiteX1278" fmla="*/ 609582 w 8006537"/>
              <a:gd name="connsiteY1278" fmla="*/ 4206084 h 6104817"/>
              <a:gd name="connsiteX1279" fmla="*/ 628501 w 8006537"/>
              <a:gd name="connsiteY1279" fmla="*/ 4206656 h 6104817"/>
              <a:gd name="connsiteX1280" fmla="*/ 634703 w 8006537"/>
              <a:gd name="connsiteY1280" fmla="*/ 4208379 h 6104817"/>
              <a:gd name="connsiteX1281" fmla="*/ 633430 w 8006537"/>
              <a:gd name="connsiteY1281" fmla="*/ 4206806 h 6104817"/>
              <a:gd name="connsiteX1282" fmla="*/ 628501 w 8006537"/>
              <a:gd name="connsiteY1282" fmla="*/ 4206656 h 6104817"/>
              <a:gd name="connsiteX1283" fmla="*/ 613537 w 8006537"/>
              <a:gd name="connsiteY1283" fmla="*/ 4202501 h 6104817"/>
              <a:gd name="connsiteX1284" fmla="*/ 598794 w 8006537"/>
              <a:gd name="connsiteY1284" fmla="*/ 4190243 h 6104817"/>
              <a:gd name="connsiteX1285" fmla="*/ 598499 w 8006537"/>
              <a:gd name="connsiteY1285" fmla="*/ 4190305 h 6104817"/>
              <a:gd name="connsiteX1286" fmla="*/ 549400 w 8006537"/>
              <a:gd name="connsiteY1286" fmla="*/ 4187258 h 6104817"/>
              <a:gd name="connsiteX1287" fmla="*/ 498736 w 8006537"/>
              <a:gd name="connsiteY1287" fmla="*/ 4166793 h 6104817"/>
              <a:gd name="connsiteX1288" fmla="*/ 458790 w 8006537"/>
              <a:gd name="connsiteY1288" fmla="*/ 4154126 h 6104817"/>
              <a:gd name="connsiteX1289" fmla="*/ 495814 w 8006537"/>
              <a:gd name="connsiteY1289" fmla="*/ 4148282 h 6104817"/>
              <a:gd name="connsiteX1290" fmla="*/ 460741 w 8006537"/>
              <a:gd name="connsiteY1290" fmla="*/ 4106384 h 6104817"/>
              <a:gd name="connsiteX1291" fmla="*/ 380849 w 8006537"/>
              <a:gd name="connsiteY1291" fmla="*/ 4081046 h 6104817"/>
              <a:gd name="connsiteX1292" fmla="*/ 473410 w 8006537"/>
              <a:gd name="connsiteY1292" fmla="*/ 4066438 h 6104817"/>
              <a:gd name="connsiteX1293" fmla="*/ 513357 w 8006537"/>
              <a:gd name="connsiteY1293" fmla="*/ 4079106 h 6104817"/>
              <a:gd name="connsiteX1294" fmla="*/ 388061 w 8006537"/>
              <a:gd name="connsiteY1294" fmla="*/ 4034862 h 6104817"/>
              <a:gd name="connsiteX1295" fmla="*/ 382706 w 8006537"/>
              <a:gd name="connsiteY1295" fmla="*/ 4033177 h 6104817"/>
              <a:gd name="connsiteX1296" fmla="*/ 366403 w 8006537"/>
              <a:gd name="connsiteY1296" fmla="*/ 4011136 h 6104817"/>
              <a:gd name="connsiteX1297" fmla="*/ 347727 w 8006537"/>
              <a:gd name="connsiteY1297" fmla="*/ 3991407 h 6104817"/>
              <a:gd name="connsiteX1298" fmla="*/ 307782 w 8006537"/>
              <a:gd name="connsiteY1298" fmla="*/ 3978739 h 6104817"/>
              <a:gd name="connsiteX1299" fmla="*/ 217172 w 8006537"/>
              <a:gd name="connsiteY1299" fmla="*/ 3945605 h 6104817"/>
              <a:gd name="connsiteX1300" fmla="*/ 309733 w 8006537"/>
              <a:gd name="connsiteY1300" fmla="*/ 3930996 h 6104817"/>
              <a:gd name="connsiteX1301" fmla="*/ 285378 w 8006537"/>
              <a:gd name="connsiteY1301" fmla="*/ 3896894 h 6104817"/>
              <a:gd name="connsiteX1302" fmla="*/ 245431 w 8006537"/>
              <a:gd name="connsiteY1302" fmla="*/ 3884224 h 6104817"/>
              <a:gd name="connsiteX1303" fmla="*/ 287329 w 8006537"/>
              <a:gd name="connsiteY1303" fmla="*/ 3849153 h 6104817"/>
              <a:gd name="connsiteX1304" fmla="*/ 204515 w 8006537"/>
              <a:gd name="connsiteY1304" fmla="*/ 3805302 h 6104817"/>
              <a:gd name="connsiteX1305" fmla="*/ 212310 w 8006537"/>
              <a:gd name="connsiteY1305" fmla="*/ 3794586 h 6104817"/>
              <a:gd name="connsiteX1306" fmla="*/ 137291 w 8006537"/>
              <a:gd name="connsiteY1306" fmla="*/ 3740019 h 6104817"/>
              <a:gd name="connsiteX1307" fmla="*/ 89550 w 8006537"/>
              <a:gd name="connsiteY1307" fmla="*/ 3738067 h 6104817"/>
              <a:gd name="connsiteX1308" fmla="*/ 155804 w 8006537"/>
              <a:gd name="connsiteY1308" fmla="*/ 3737097 h 6104817"/>
              <a:gd name="connsiteX1309" fmla="*/ 192828 w 8006537"/>
              <a:gd name="connsiteY1309" fmla="*/ 3731254 h 6104817"/>
              <a:gd name="connsiteX1310" fmla="*/ 240569 w 8006537"/>
              <a:gd name="connsiteY1310" fmla="*/ 3733205 h 6104817"/>
              <a:gd name="connsiteX1311" fmla="*/ 104170 w 8006537"/>
              <a:gd name="connsiteY1311" fmla="*/ 3650379 h 6104817"/>
              <a:gd name="connsiteX1312" fmla="*/ 53507 w 8006537"/>
              <a:gd name="connsiteY1312" fmla="*/ 3629915 h 6104817"/>
              <a:gd name="connsiteX1313" fmla="*/ 127556 w 8006537"/>
              <a:gd name="connsiteY1313" fmla="*/ 3618228 h 6104817"/>
              <a:gd name="connsiteX1314" fmla="*/ 89561 w 8006537"/>
              <a:gd name="connsiteY1314" fmla="*/ 3557818 h 6104817"/>
              <a:gd name="connsiteX1315" fmla="*/ 904 w 8006537"/>
              <a:gd name="connsiteY1315" fmla="*/ 3476944 h 6104817"/>
              <a:gd name="connsiteX1316" fmla="*/ 48645 w 8006537"/>
              <a:gd name="connsiteY1316" fmla="*/ 3478896 h 6104817"/>
              <a:gd name="connsiteX1317" fmla="*/ 104182 w 8006537"/>
              <a:gd name="connsiteY1317" fmla="*/ 3470130 h 6104817"/>
              <a:gd name="connsiteX1318" fmla="*/ 228894 w 8006537"/>
              <a:gd name="connsiteY1318" fmla="*/ 3478907 h 6104817"/>
              <a:gd name="connsiteX1319" fmla="*/ 267469 w 8006537"/>
              <a:gd name="connsiteY1319" fmla="*/ 3484571 h 6104817"/>
              <a:gd name="connsiteX1320" fmla="*/ 280375 w 8006537"/>
              <a:gd name="connsiteY1320" fmla="*/ 3484961 h 6104817"/>
              <a:gd name="connsiteX1321" fmla="*/ 293469 w 8006537"/>
              <a:gd name="connsiteY1321" fmla="*/ 3490774 h 6104817"/>
              <a:gd name="connsiteX1322" fmla="*/ 316582 w 8006537"/>
              <a:gd name="connsiteY1322" fmla="*/ 3493528 h 6104817"/>
              <a:gd name="connsiteX1323" fmla="*/ 321025 w 8006537"/>
              <a:gd name="connsiteY1323" fmla="*/ 3485416 h 6104817"/>
              <a:gd name="connsiteX1324" fmla="*/ 332012 w 8006537"/>
              <a:gd name="connsiteY1324" fmla="*/ 3485673 h 6104817"/>
              <a:gd name="connsiteX1325" fmla="*/ 342890 w 8006537"/>
              <a:gd name="connsiteY1325" fmla="*/ 3479889 h 6104817"/>
              <a:gd name="connsiteX1326" fmla="*/ 328321 w 8006537"/>
              <a:gd name="connsiteY1326" fmla="*/ 3467747 h 6104817"/>
              <a:gd name="connsiteX1327" fmla="*/ 334216 w 8006537"/>
              <a:gd name="connsiteY1327" fmla="*/ 3451384 h 6104817"/>
              <a:gd name="connsiteX1328" fmla="*/ 349715 w 8006537"/>
              <a:gd name="connsiteY1328" fmla="*/ 3402918 h 6104817"/>
              <a:gd name="connsiteX1329" fmla="*/ 391612 w 8006537"/>
              <a:gd name="connsiteY1329" fmla="*/ 3367845 h 6104817"/>
              <a:gd name="connsiteX1330" fmla="*/ 436432 w 8006537"/>
              <a:gd name="connsiteY1330" fmla="*/ 3351284 h 6104817"/>
              <a:gd name="connsiteX1331" fmla="*/ 400377 w 8006537"/>
              <a:gd name="connsiteY1331" fmla="*/ 3423381 h 6104817"/>
              <a:gd name="connsiteX1332" fmla="*/ 442276 w 8006537"/>
              <a:gd name="connsiteY1332" fmla="*/ 3388310 h 6104817"/>
              <a:gd name="connsiteX1333" fmla="*/ 454944 w 8006537"/>
              <a:gd name="connsiteY1333" fmla="*/ 3348363 h 6104817"/>
              <a:gd name="connsiteX1334" fmla="*/ 499764 w 8006537"/>
              <a:gd name="connsiteY1334" fmla="*/ 3331803 h 6104817"/>
              <a:gd name="connsiteX1335" fmla="*/ 565048 w 8006537"/>
              <a:gd name="connsiteY1335" fmla="*/ 3264579 h 6104817"/>
              <a:gd name="connsiteX1336" fmla="*/ 539711 w 8006537"/>
              <a:gd name="connsiteY1336" fmla="*/ 3344471 h 6104817"/>
              <a:gd name="connsiteX1337" fmla="*/ 527041 w 8006537"/>
              <a:gd name="connsiteY1337" fmla="*/ 3384417 h 6104817"/>
              <a:gd name="connsiteX1338" fmla="*/ 600121 w 8006537"/>
              <a:gd name="connsiteY1338" fmla="*/ 3306477 h 6104817"/>
              <a:gd name="connsiteX1339" fmla="*/ 587452 w 8006537"/>
              <a:gd name="connsiteY1339" fmla="*/ 3346423 h 6104817"/>
              <a:gd name="connsiteX1340" fmla="*/ 660292 w 8006537"/>
              <a:gd name="connsiteY1340" fmla="*/ 3260345 h 6104817"/>
              <a:gd name="connsiteX1341" fmla="*/ 662201 w 8006537"/>
              <a:gd name="connsiteY1341" fmla="*/ 3257950 h 6104817"/>
              <a:gd name="connsiteX1342" fmla="*/ 598540 w 8006537"/>
              <a:gd name="connsiteY1342" fmla="*/ 3216049 h 6104817"/>
              <a:gd name="connsiteX1343" fmla="*/ 645560 w 8006537"/>
              <a:gd name="connsiteY1343" fmla="*/ 3239690 h 6104817"/>
              <a:gd name="connsiteX1344" fmla="*/ 668038 w 8006537"/>
              <a:gd name="connsiteY1344" fmla="*/ 3250627 h 6104817"/>
              <a:gd name="connsiteX1345" fmla="*/ 687085 w 8006537"/>
              <a:gd name="connsiteY1345" fmla="*/ 3226732 h 6104817"/>
              <a:gd name="connsiteX1346" fmla="*/ 619003 w 8006537"/>
              <a:gd name="connsiteY1346" fmla="*/ 3165387 h 6104817"/>
              <a:gd name="connsiteX1347" fmla="*/ 691101 w 8006537"/>
              <a:gd name="connsiteY1347" fmla="*/ 3201440 h 6104817"/>
              <a:gd name="connsiteX1348" fmla="*/ 623877 w 8006537"/>
              <a:gd name="connsiteY1348" fmla="*/ 3136157 h 6104817"/>
              <a:gd name="connsiteX1349" fmla="*/ 622541 w 8006537"/>
              <a:gd name="connsiteY1349" fmla="*/ 3089657 h 6104817"/>
              <a:gd name="connsiteX1350" fmla="*/ 690440 w 8006537"/>
              <a:gd name="connsiteY1350" fmla="*/ 3152167 h 6104817"/>
              <a:gd name="connsiteX1351" fmla="*/ 727111 w 8006537"/>
              <a:gd name="connsiteY1351" fmla="*/ 3176517 h 6104817"/>
              <a:gd name="connsiteX1352" fmla="*/ 730688 w 8006537"/>
              <a:gd name="connsiteY1352" fmla="*/ 3172029 h 6104817"/>
              <a:gd name="connsiteX1353" fmla="*/ 761227 w 8006537"/>
              <a:gd name="connsiteY1353" fmla="*/ 3140583 h 6104817"/>
              <a:gd name="connsiteX1354" fmla="*/ 751571 w 8006537"/>
              <a:gd name="connsiteY1354" fmla="*/ 3128276 h 6104817"/>
              <a:gd name="connsiteX1355" fmla="*/ 721311 w 8006537"/>
              <a:gd name="connsiteY1355" fmla="*/ 3092318 h 6104817"/>
              <a:gd name="connsiteX1356" fmla="*/ 771975 w 8006537"/>
              <a:gd name="connsiteY1356" fmla="*/ 3112783 h 6104817"/>
              <a:gd name="connsiteX1357" fmla="*/ 781936 w 8006537"/>
              <a:gd name="connsiteY1357" fmla="*/ 3119258 h 6104817"/>
              <a:gd name="connsiteX1358" fmla="*/ 795972 w 8006537"/>
              <a:gd name="connsiteY1358" fmla="*/ 3104805 h 6104817"/>
              <a:gd name="connsiteX1359" fmla="*/ 829090 w 8006537"/>
              <a:gd name="connsiteY1359" fmla="*/ 3071436 h 6104817"/>
              <a:gd name="connsiteX1360" fmla="*/ 832880 w 8006537"/>
              <a:gd name="connsiteY1360" fmla="*/ 3067767 h 6104817"/>
              <a:gd name="connsiteX1361" fmla="*/ 818746 w 8006537"/>
              <a:gd name="connsiteY1361" fmla="*/ 3048481 h 6104817"/>
              <a:gd name="connsiteX1362" fmla="*/ 804137 w 8006537"/>
              <a:gd name="connsiteY1362" fmla="*/ 2955919 h 6104817"/>
              <a:gd name="connsiteX1363" fmla="*/ 803946 w 8006537"/>
              <a:gd name="connsiteY1363" fmla="*/ 2954713 h 6104817"/>
              <a:gd name="connsiteX1364" fmla="*/ 810124 w 8006537"/>
              <a:gd name="connsiteY1364" fmla="*/ 2953321 h 6104817"/>
              <a:gd name="connsiteX1365" fmla="*/ 830444 w 8006537"/>
              <a:gd name="connsiteY1365" fmla="*/ 2942281 h 6104817"/>
              <a:gd name="connsiteX1366" fmla="*/ 856753 w 8006537"/>
              <a:gd name="connsiteY1366" fmla="*/ 2928642 h 6104817"/>
              <a:gd name="connsiteX1367" fmla="*/ 862596 w 8006537"/>
              <a:gd name="connsiteY1367" fmla="*/ 2965667 h 6104817"/>
              <a:gd name="connsiteX1368" fmla="*/ 904494 w 8006537"/>
              <a:gd name="connsiteY1368" fmla="*/ 2930594 h 6104817"/>
              <a:gd name="connsiteX1369" fmla="*/ 879156 w 8006537"/>
              <a:gd name="connsiteY1369" fmla="*/ 3010486 h 6104817"/>
              <a:gd name="connsiteX1370" fmla="*/ 929197 w 8006537"/>
              <a:gd name="connsiteY1370" fmla="*/ 2958583 h 6104817"/>
              <a:gd name="connsiteX1371" fmla="*/ 931673 w 8006537"/>
              <a:gd name="connsiteY1371" fmla="*/ 2952859 h 6104817"/>
              <a:gd name="connsiteX1372" fmla="*/ 924925 w 8006537"/>
              <a:gd name="connsiteY1372" fmla="*/ 2974410 h 6104817"/>
              <a:gd name="connsiteX1373" fmla="*/ 916181 w 8006537"/>
              <a:gd name="connsiteY1373" fmla="*/ 3004643 h 6104817"/>
              <a:gd name="connsiteX1374" fmla="*/ 950284 w 8006537"/>
              <a:gd name="connsiteY1374" fmla="*/ 2980287 h 6104817"/>
              <a:gd name="connsiteX1375" fmla="*/ 1007772 w 8006537"/>
              <a:gd name="connsiteY1375" fmla="*/ 2923780 h 6104817"/>
              <a:gd name="connsiteX1376" fmla="*/ 982434 w 8006537"/>
              <a:gd name="connsiteY1376" fmla="*/ 3003672 h 6104817"/>
              <a:gd name="connsiteX1377" fmla="*/ 1087618 w 8006537"/>
              <a:gd name="connsiteY1377" fmla="*/ 2878839 h 6104817"/>
              <a:gd name="connsiteX1378" fmla="*/ 1093620 w 8006537"/>
              <a:gd name="connsiteY1378" fmla="*/ 2864297 h 6104817"/>
              <a:gd name="connsiteX1379" fmla="*/ 1117807 w 8006537"/>
              <a:gd name="connsiteY1379" fmla="*/ 2827074 h 6104817"/>
              <a:gd name="connsiteX1380" fmla="*/ 1124128 w 8006537"/>
              <a:gd name="connsiteY1380" fmla="*/ 2828494 h 6104817"/>
              <a:gd name="connsiteX1381" fmla="*/ 1127085 w 8006537"/>
              <a:gd name="connsiteY1381" fmla="*/ 2823748 h 6104817"/>
              <a:gd name="connsiteX1382" fmla="*/ 1120025 w 8006537"/>
              <a:gd name="connsiteY1382" fmla="*/ 2817415 h 6104817"/>
              <a:gd name="connsiteX1383" fmla="*/ 1053895 w 8006537"/>
              <a:gd name="connsiteY1383" fmla="*/ 2756749 h 6104817"/>
              <a:gd name="connsiteX1384" fmla="*/ 1101636 w 8006537"/>
              <a:gd name="connsiteY1384" fmla="*/ 2758701 h 6104817"/>
              <a:gd name="connsiteX1385" fmla="*/ 1157173 w 8006537"/>
              <a:gd name="connsiteY1385" fmla="*/ 2749936 h 6104817"/>
              <a:gd name="connsiteX1386" fmla="*/ 1176593 w 8006537"/>
              <a:gd name="connsiteY1386" fmla="*/ 2750926 h 6104817"/>
              <a:gd name="connsiteX1387" fmla="*/ 1177837 w 8006537"/>
              <a:gd name="connsiteY1387" fmla="*/ 2728092 h 6104817"/>
              <a:gd name="connsiteX1388" fmla="*/ 1199366 w 8006537"/>
              <a:gd name="connsiteY1388" fmla="*/ 2692361 h 6104817"/>
              <a:gd name="connsiteX1389" fmla="*/ 1213509 w 8006537"/>
              <a:gd name="connsiteY1389" fmla="*/ 2749705 h 6104817"/>
              <a:gd name="connsiteX1390" fmla="*/ 1213567 w 8006537"/>
              <a:gd name="connsiteY1390" fmla="*/ 2752813 h 6104817"/>
              <a:gd name="connsiteX1391" fmla="*/ 1219576 w 8006537"/>
              <a:gd name="connsiteY1391" fmla="*/ 2753120 h 6104817"/>
              <a:gd name="connsiteX1392" fmla="*/ 1235498 w 8006537"/>
              <a:gd name="connsiteY1392" fmla="*/ 2754548 h 6104817"/>
              <a:gd name="connsiteX1393" fmla="*/ 1249872 w 8006537"/>
              <a:gd name="connsiteY1393" fmla="*/ 2713209 h 6104817"/>
              <a:gd name="connsiteX1394" fmla="*/ 1257178 w 8006537"/>
              <a:gd name="connsiteY1394" fmla="*/ 2754475 h 6104817"/>
              <a:gd name="connsiteX1395" fmla="*/ 1281779 w 8006537"/>
              <a:gd name="connsiteY1395" fmla="*/ 2644430 h 6104817"/>
              <a:gd name="connsiteX1396" fmla="*/ 1282359 w 8006537"/>
              <a:gd name="connsiteY1396" fmla="*/ 2641422 h 6104817"/>
              <a:gd name="connsiteX1397" fmla="*/ 1206524 w 8006537"/>
              <a:gd name="connsiteY1397" fmla="*/ 2633833 h 6104817"/>
              <a:gd name="connsiteX1398" fmla="*/ 1259147 w 8006537"/>
              <a:gd name="connsiteY1398" fmla="*/ 2632965 h 6104817"/>
              <a:gd name="connsiteX1399" fmla="*/ 1284133 w 8006537"/>
              <a:gd name="connsiteY1399" fmla="*/ 2632228 h 6104817"/>
              <a:gd name="connsiteX1400" fmla="*/ 1289923 w 8006537"/>
              <a:gd name="connsiteY1400" fmla="*/ 2602224 h 6104817"/>
              <a:gd name="connsiteX1401" fmla="*/ 1201153 w 8006537"/>
              <a:gd name="connsiteY1401" fmla="*/ 2579458 h 6104817"/>
              <a:gd name="connsiteX1402" fmla="*/ 1281748 w 8006537"/>
              <a:gd name="connsiteY1402" fmla="*/ 2577954 h 6104817"/>
              <a:gd name="connsiteX1403" fmla="*/ 1191912 w 8006537"/>
              <a:gd name="connsiteY1403" fmla="*/ 2551302 h 6104817"/>
              <a:gd name="connsiteX1404" fmla="*/ 1169158 w 8006537"/>
              <a:gd name="connsiteY1404" fmla="*/ 2510728 h 6104817"/>
              <a:gd name="connsiteX1405" fmla="*/ 1258307 w 8006537"/>
              <a:gd name="connsiteY1405" fmla="*/ 2534610 h 6104817"/>
              <a:gd name="connsiteX1406" fmla="*/ 1302089 w 8006537"/>
              <a:gd name="connsiteY1406" fmla="*/ 2539171 h 6104817"/>
              <a:gd name="connsiteX1407" fmla="*/ 1303176 w 8006537"/>
              <a:gd name="connsiteY1407" fmla="*/ 2533536 h 6104817"/>
              <a:gd name="connsiteX1408" fmla="*/ 1315644 w 8006537"/>
              <a:gd name="connsiteY1408" fmla="*/ 2491511 h 6104817"/>
              <a:gd name="connsiteX1409" fmla="*/ 1301381 w 8006537"/>
              <a:gd name="connsiteY1409" fmla="*/ 2485088 h 6104817"/>
              <a:gd name="connsiteX1410" fmla="*/ 1257894 w 8006537"/>
              <a:gd name="connsiteY1410" fmla="*/ 2467270 h 6104817"/>
              <a:gd name="connsiteX1411" fmla="*/ 1312270 w 8006537"/>
              <a:gd name="connsiteY1411" fmla="*/ 2461898 h 6104817"/>
              <a:gd name="connsiteX1412" fmla="*/ 1324098 w 8006537"/>
              <a:gd name="connsiteY1412" fmla="*/ 2463014 h 6104817"/>
              <a:gd name="connsiteX1413" fmla="*/ 1329828 w 8006537"/>
              <a:gd name="connsiteY1413" fmla="*/ 2443699 h 6104817"/>
              <a:gd name="connsiteX1414" fmla="*/ 1343689 w 8006537"/>
              <a:gd name="connsiteY1414" fmla="*/ 2398774 h 6104817"/>
              <a:gd name="connsiteX1415" fmla="*/ 1345344 w 8006537"/>
              <a:gd name="connsiteY1415" fmla="*/ 2393766 h 6104817"/>
              <a:gd name="connsiteX1416" fmla="*/ 1323877 w 8006537"/>
              <a:gd name="connsiteY1416" fmla="*/ 2383236 h 6104817"/>
              <a:gd name="connsiteX1417" fmla="*/ 1267999 w 8006537"/>
              <a:gd name="connsiteY1417" fmla="*/ 2308013 h 6104817"/>
              <a:gd name="connsiteX1418" fmla="*/ 1267270 w 8006537"/>
              <a:gd name="connsiteY1418" fmla="*/ 2307032 h 6104817"/>
              <a:gd name="connsiteX1419" fmla="*/ 1272097 w 8006537"/>
              <a:gd name="connsiteY1419" fmla="*/ 2302933 h 6104817"/>
              <a:gd name="connsiteX1420" fmla="*/ 1284978 w 8006537"/>
              <a:gd name="connsiteY1420" fmla="*/ 2283727 h 6104817"/>
              <a:gd name="connsiteX1421" fmla="*/ 1301958 w 8006537"/>
              <a:gd name="connsiteY1421" fmla="*/ 2259441 h 6104817"/>
              <a:gd name="connsiteX1422" fmla="*/ 1324309 w 8006537"/>
              <a:gd name="connsiteY1422" fmla="*/ 2289531 h 6104817"/>
              <a:gd name="connsiteX1423" fmla="*/ 1345157 w 8006537"/>
              <a:gd name="connsiteY1423" fmla="*/ 2239024 h 6104817"/>
              <a:gd name="connsiteX1424" fmla="*/ 1359770 w 8006537"/>
              <a:gd name="connsiteY1424" fmla="*/ 2321555 h 6104817"/>
              <a:gd name="connsiteX1425" fmla="*/ 1380025 w 8006537"/>
              <a:gd name="connsiteY1425" fmla="*/ 2252361 h 6104817"/>
              <a:gd name="connsiteX1426" fmla="*/ 1379564 w 8006537"/>
              <a:gd name="connsiteY1426" fmla="*/ 2246141 h 6104817"/>
              <a:gd name="connsiteX1427" fmla="*/ 1383583 w 8006537"/>
              <a:gd name="connsiteY1427" fmla="*/ 2268364 h 6104817"/>
              <a:gd name="connsiteX1428" fmla="*/ 1389860 w 8006537"/>
              <a:gd name="connsiteY1428" fmla="*/ 2299204 h 6104817"/>
              <a:gd name="connsiteX1429" fmla="*/ 1408774 w 8006537"/>
              <a:gd name="connsiteY1429" fmla="*/ 2261807 h 6104817"/>
              <a:gd name="connsiteX1430" fmla="*/ 1433492 w 8006537"/>
              <a:gd name="connsiteY1430" fmla="*/ 2185080 h 6104817"/>
              <a:gd name="connsiteX1431" fmla="*/ 1448104 w 8006537"/>
              <a:gd name="connsiteY1431" fmla="*/ 2267611 h 6104817"/>
              <a:gd name="connsiteX1432" fmla="*/ 1488299 w 8006537"/>
              <a:gd name="connsiteY1432" fmla="*/ 2086003 h 6104817"/>
              <a:gd name="connsiteX1433" fmla="*/ 1491186 w 8006537"/>
              <a:gd name="connsiteY1433" fmla="*/ 2062469 h 6104817"/>
              <a:gd name="connsiteX1434" fmla="*/ 1492790 w 8006537"/>
              <a:gd name="connsiteY1434" fmla="*/ 2041117 h 6104817"/>
              <a:gd name="connsiteX1435" fmla="*/ 1483597 w 8006537"/>
              <a:gd name="connsiteY1435" fmla="*/ 2038781 h 6104817"/>
              <a:gd name="connsiteX1436" fmla="*/ 1396872 w 8006537"/>
              <a:gd name="connsiteY1436" fmla="*/ 2015712 h 6104817"/>
              <a:gd name="connsiteX1437" fmla="*/ 1440071 w 8006537"/>
              <a:gd name="connsiteY1437" fmla="*/ 1995296 h 6104817"/>
              <a:gd name="connsiteX1438" fmla="*/ 1485206 w 8006537"/>
              <a:gd name="connsiteY1438" fmla="*/ 1961769 h 6104817"/>
              <a:gd name="connsiteX1439" fmla="*/ 1599760 w 8006537"/>
              <a:gd name="connsiteY1439" fmla="*/ 1911694 h 6104817"/>
              <a:gd name="connsiteX1440" fmla="*/ 1636561 w 8006537"/>
              <a:gd name="connsiteY1440" fmla="*/ 1898818 h 6104817"/>
              <a:gd name="connsiteX1441" fmla="*/ 1648176 w 8006537"/>
              <a:gd name="connsiteY1441" fmla="*/ 1893177 h 6104817"/>
              <a:gd name="connsiteX1442" fmla="*/ 1662472 w 8006537"/>
              <a:gd name="connsiteY1442" fmla="*/ 1892253 h 6104817"/>
              <a:gd name="connsiteX1443" fmla="*/ 1684225 w 8006537"/>
              <a:gd name="connsiteY1443" fmla="*/ 1883971 h 6104817"/>
              <a:gd name="connsiteX1444" fmla="*/ 1684399 w 8006537"/>
              <a:gd name="connsiteY1444" fmla="*/ 1874724 h 6104817"/>
              <a:gd name="connsiteX1445" fmla="*/ 1694251 w 8006537"/>
              <a:gd name="connsiteY1445" fmla="*/ 1869855 h 6104817"/>
              <a:gd name="connsiteX1446" fmla="*/ 1701204 w 8006537"/>
              <a:gd name="connsiteY1446" fmla="*/ 1859685 h 6104817"/>
              <a:gd name="connsiteX1447" fmla="*/ 1682666 w 8006537"/>
              <a:gd name="connsiteY1447" fmla="*/ 1855687 h 6104817"/>
              <a:gd name="connsiteX1448" fmla="*/ 1680298 w 8006537"/>
              <a:gd name="connsiteY1448" fmla="*/ 1838456 h 6104817"/>
              <a:gd name="connsiteX1449" fmla="*/ 1671547 w 8006537"/>
              <a:gd name="connsiteY1449" fmla="*/ 1788330 h 6104817"/>
              <a:gd name="connsiteX1450" fmla="*/ 1692396 w 8006537"/>
              <a:gd name="connsiteY1450" fmla="*/ 1737824 h 6104817"/>
              <a:gd name="connsiteX1451" fmla="*/ 1724419 w 8006537"/>
              <a:gd name="connsiteY1451" fmla="*/ 1702362 h 6104817"/>
              <a:gd name="connsiteX1452" fmla="*/ 1725922 w 8006537"/>
              <a:gd name="connsiteY1452" fmla="*/ 1782958 h 6104817"/>
              <a:gd name="connsiteX1453" fmla="*/ 1746771 w 8006537"/>
              <a:gd name="connsiteY1453" fmla="*/ 1732453 h 6104817"/>
              <a:gd name="connsiteX1454" fmla="*/ 1739464 w 8006537"/>
              <a:gd name="connsiteY1454" fmla="*/ 1691187 h 6104817"/>
              <a:gd name="connsiteX1455" fmla="*/ 1771489 w 8006537"/>
              <a:gd name="connsiteY1455" fmla="*/ 1655726 h 6104817"/>
              <a:gd name="connsiteX1456" fmla="*/ 1798141 w 8006537"/>
              <a:gd name="connsiteY1456" fmla="*/ 1565889 h 6104817"/>
              <a:gd name="connsiteX1457" fmla="*/ 1812753 w 8006537"/>
              <a:gd name="connsiteY1457" fmla="*/ 1648419 h 6104817"/>
              <a:gd name="connsiteX1458" fmla="*/ 1820060 w 8006537"/>
              <a:gd name="connsiteY1458" fmla="*/ 1689685 h 6104817"/>
              <a:gd name="connsiteX1459" fmla="*/ 1848647 w 8006537"/>
              <a:gd name="connsiteY1459" fmla="*/ 1586737 h 6104817"/>
              <a:gd name="connsiteX1460" fmla="*/ 1855954 w 8006537"/>
              <a:gd name="connsiteY1460" fmla="*/ 1628002 h 6104817"/>
              <a:gd name="connsiteX1461" fmla="*/ 1880554 w 8006537"/>
              <a:gd name="connsiteY1461" fmla="*/ 1517958 h 6104817"/>
              <a:gd name="connsiteX1462" fmla="*/ 1881134 w 8006537"/>
              <a:gd name="connsiteY1462" fmla="*/ 1514951 h 6104817"/>
              <a:gd name="connsiteX1463" fmla="*/ 1805300 w 8006537"/>
              <a:gd name="connsiteY1463" fmla="*/ 1507361 h 6104817"/>
              <a:gd name="connsiteX1464" fmla="*/ 1857922 w 8006537"/>
              <a:gd name="connsiteY1464" fmla="*/ 1506493 h 6104817"/>
              <a:gd name="connsiteX1465" fmla="*/ 1882908 w 8006537"/>
              <a:gd name="connsiteY1465" fmla="*/ 1505756 h 6104817"/>
              <a:gd name="connsiteX1466" fmla="*/ 1888698 w 8006537"/>
              <a:gd name="connsiteY1466" fmla="*/ 1475752 h 6104817"/>
              <a:gd name="connsiteX1467" fmla="*/ 1799928 w 8006537"/>
              <a:gd name="connsiteY1467" fmla="*/ 1452986 h 6104817"/>
              <a:gd name="connsiteX1468" fmla="*/ 1880524 w 8006537"/>
              <a:gd name="connsiteY1468" fmla="*/ 1451482 h 6104817"/>
              <a:gd name="connsiteX1469" fmla="*/ 1790687 w 8006537"/>
              <a:gd name="connsiteY1469" fmla="*/ 1424831 h 6104817"/>
              <a:gd name="connsiteX1470" fmla="*/ 1767933 w 8006537"/>
              <a:gd name="connsiteY1470" fmla="*/ 1384256 h 6104817"/>
              <a:gd name="connsiteX1471" fmla="*/ 1857082 w 8006537"/>
              <a:gd name="connsiteY1471" fmla="*/ 1408138 h 6104817"/>
              <a:gd name="connsiteX1472" fmla="*/ 1900864 w 8006537"/>
              <a:gd name="connsiteY1472" fmla="*/ 1412698 h 6104817"/>
              <a:gd name="connsiteX1473" fmla="*/ 1901952 w 8006537"/>
              <a:gd name="connsiteY1473" fmla="*/ 1407064 h 6104817"/>
              <a:gd name="connsiteX1474" fmla="*/ 1914419 w 8006537"/>
              <a:gd name="connsiteY1474" fmla="*/ 1365039 h 6104817"/>
              <a:gd name="connsiteX1475" fmla="*/ 1900156 w 8006537"/>
              <a:gd name="connsiteY1475" fmla="*/ 1358615 h 6104817"/>
              <a:gd name="connsiteX1476" fmla="*/ 1856669 w 8006537"/>
              <a:gd name="connsiteY1476" fmla="*/ 1340797 h 6104817"/>
              <a:gd name="connsiteX1477" fmla="*/ 1911045 w 8006537"/>
              <a:gd name="connsiteY1477" fmla="*/ 1335425 h 6104817"/>
              <a:gd name="connsiteX1478" fmla="*/ 1922874 w 8006537"/>
              <a:gd name="connsiteY1478" fmla="*/ 1336541 h 6104817"/>
              <a:gd name="connsiteX1479" fmla="*/ 1928604 w 8006537"/>
              <a:gd name="connsiteY1479" fmla="*/ 1317227 h 6104817"/>
              <a:gd name="connsiteX1480" fmla="*/ 1942464 w 8006537"/>
              <a:gd name="connsiteY1480" fmla="*/ 1272302 h 6104817"/>
              <a:gd name="connsiteX1481" fmla="*/ 1944119 w 8006537"/>
              <a:gd name="connsiteY1481" fmla="*/ 1267294 h 6104817"/>
              <a:gd name="connsiteX1482" fmla="*/ 1922652 w 8006537"/>
              <a:gd name="connsiteY1482" fmla="*/ 1256764 h 6104817"/>
              <a:gd name="connsiteX1483" fmla="*/ 1866774 w 8006537"/>
              <a:gd name="connsiteY1483" fmla="*/ 1181540 h 6104817"/>
              <a:gd name="connsiteX1484" fmla="*/ 1866045 w 8006537"/>
              <a:gd name="connsiteY1484" fmla="*/ 1180561 h 6104817"/>
              <a:gd name="connsiteX1485" fmla="*/ 1870872 w 8006537"/>
              <a:gd name="connsiteY1485" fmla="*/ 1176461 h 6104817"/>
              <a:gd name="connsiteX1486" fmla="*/ 1883753 w 8006537"/>
              <a:gd name="connsiteY1486" fmla="*/ 1157255 h 6104817"/>
              <a:gd name="connsiteX1487" fmla="*/ 1900733 w 8006537"/>
              <a:gd name="connsiteY1487" fmla="*/ 1132968 h 6104817"/>
              <a:gd name="connsiteX1488" fmla="*/ 1923084 w 8006537"/>
              <a:gd name="connsiteY1488" fmla="*/ 1163059 h 6104817"/>
              <a:gd name="connsiteX1489" fmla="*/ 1943933 w 8006537"/>
              <a:gd name="connsiteY1489" fmla="*/ 1112552 h 6104817"/>
              <a:gd name="connsiteX1490" fmla="*/ 1958545 w 8006537"/>
              <a:gd name="connsiteY1490" fmla="*/ 1195082 h 6104817"/>
              <a:gd name="connsiteX1491" fmla="*/ 1978800 w 8006537"/>
              <a:gd name="connsiteY1491" fmla="*/ 1125889 h 6104817"/>
              <a:gd name="connsiteX1492" fmla="*/ 1978339 w 8006537"/>
              <a:gd name="connsiteY1492" fmla="*/ 1119669 h 6104817"/>
              <a:gd name="connsiteX1493" fmla="*/ 1982358 w 8006537"/>
              <a:gd name="connsiteY1493" fmla="*/ 1141892 h 6104817"/>
              <a:gd name="connsiteX1494" fmla="*/ 1988635 w 8006537"/>
              <a:gd name="connsiteY1494" fmla="*/ 1172732 h 6104817"/>
              <a:gd name="connsiteX1495" fmla="*/ 2007549 w 8006537"/>
              <a:gd name="connsiteY1495" fmla="*/ 1135335 h 6104817"/>
              <a:gd name="connsiteX1496" fmla="*/ 2032267 w 8006537"/>
              <a:gd name="connsiteY1496" fmla="*/ 1058608 h 6104817"/>
              <a:gd name="connsiteX1497" fmla="*/ 2046879 w 8006537"/>
              <a:gd name="connsiteY1497" fmla="*/ 1141139 h 6104817"/>
              <a:gd name="connsiteX1498" fmla="*/ 2087074 w 8006537"/>
              <a:gd name="connsiteY1498" fmla="*/ 959531 h 6104817"/>
              <a:gd name="connsiteX1499" fmla="*/ 2111792 w 8006537"/>
              <a:gd name="connsiteY1499" fmla="*/ 882804 h 6104817"/>
              <a:gd name="connsiteX1500" fmla="*/ 2152625 w 8006537"/>
              <a:gd name="connsiteY1500" fmla="*/ 969204 h 6104817"/>
              <a:gd name="connsiteX1501" fmla="*/ 2171539 w 8006537"/>
              <a:gd name="connsiteY1501" fmla="*/ 931807 h 6104817"/>
              <a:gd name="connsiteX1502" fmla="*/ 2176911 w 8006537"/>
              <a:gd name="connsiteY1502" fmla="*/ 986183 h 6104817"/>
              <a:gd name="connsiteX1503" fmla="*/ 2184488 w 8006537"/>
              <a:gd name="connsiteY1503" fmla="*/ 1031919 h 6104817"/>
              <a:gd name="connsiteX1504" fmla="*/ 2183803 w 8006537"/>
              <a:gd name="connsiteY1504" fmla="*/ 1022134 h 6104817"/>
              <a:gd name="connsiteX1505" fmla="*/ 2184969 w 8006537"/>
              <a:gd name="connsiteY1505" fmla="*/ 1034536 h 6104817"/>
              <a:gd name="connsiteX1506" fmla="*/ 2189589 w 8006537"/>
              <a:gd name="connsiteY1506" fmla="*/ 1081823 h 6104817"/>
              <a:gd name="connsiteX1507" fmla="*/ 2223980 w 8006537"/>
              <a:gd name="connsiteY1507" fmla="*/ 939546 h 6104817"/>
              <a:gd name="connsiteX1508" fmla="*/ 2252567 w 8006537"/>
              <a:gd name="connsiteY1508" fmla="*/ 836599 h 6104817"/>
              <a:gd name="connsiteX1509" fmla="*/ 2257939 w 8006537"/>
              <a:gd name="connsiteY1509" fmla="*/ 890974 h 6104817"/>
              <a:gd name="connsiteX1510" fmla="*/ 2264813 w 8006537"/>
              <a:gd name="connsiteY1510" fmla="*/ 1025945 h 6104817"/>
              <a:gd name="connsiteX1511" fmla="*/ 2306942 w 8006537"/>
              <a:gd name="connsiteY1511" fmla="*/ 831227 h 6104817"/>
              <a:gd name="connsiteX1512" fmla="*/ 2331659 w 8006537"/>
              <a:gd name="connsiteY1512" fmla="*/ 754501 h 6104817"/>
              <a:gd name="connsiteX1513" fmla="*/ 2337032 w 8006537"/>
              <a:gd name="connsiteY1513" fmla="*/ 808875 h 6104817"/>
              <a:gd name="connsiteX1514" fmla="*/ 2347776 w 8006537"/>
              <a:gd name="connsiteY1514" fmla="*/ 917627 h 6104817"/>
              <a:gd name="connsiteX1515" fmla="*/ 2376362 w 8006537"/>
              <a:gd name="connsiteY1515" fmla="*/ 814679 h 6104817"/>
              <a:gd name="connsiteX1516" fmla="*/ 2377865 w 8006537"/>
              <a:gd name="connsiteY1516" fmla="*/ 895275 h 6104817"/>
              <a:gd name="connsiteX1517" fmla="*/ 2407955 w 8006537"/>
              <a:gd name="connsiteY1517" fmla="*/ 872924 h 6104817"/>
              <a:gd name="connsiteX1518" fmla="*/ 2429874 w 8006537"/>
              <a:gd name="connsiteY1518" fmla="*/ 996720 h 6104817"/>
              <a:gd name="connsiteX1519" fmla="*/ 2437180 w 8006537"/>
              <a:gd name="connsiteY1519" fmla="*/ 1037984 h 6104817"/>
              <a:gd name="connsiteX1520" fmla="*/ 2486616 w 8006537"/>
              <a:gd name="connsiteY1520" fmla="*/ 884531 h 6104817"/>
              <a:gd name="connsiteX1521" fmla="*/ 2492909 w 8006537"/>
              <a:gd name="connsiteY1521" fmla="*/ 860913 h 6104817"/>
              <a:gd name="connsiteX1522" fmla="*/ 2493225 w 8006537"/>
              <a:gd name="connsiteY1522" fmla="*/ 861253 h 6104817"/>
              <a:gd name="connsiteX1523" fmla="*/ 2522509 w 8006537"/>
              <a:gd name="connsiteY1523" fmla="*/ 822849 h 6104817"/>
              <a:gd name="connsiteX1524" fmla="*/ 2541423 w 8006537"/>
              <a:gd name="connsiteY1524" fmla="*/ 785454 h 6104817"/>
              <a:gd name="connsiteX1525" fmla="*/ 2605472 w 8006537"/>
              <a:gd name="connsiteY1525" fmla="*/ 714531 h 6104817"/>
              <a:gd name="connsiteX1526" fmla="*/ 2624301 w 8006537"/>
              <a:gd name="connsiteY1526" fmla="*/ 684277 h 6104817"/>
              <a:gd name="connsiteX1527" fmla="*/ 2635178 w 8006537"/>
              <a:gd name="connsiteY1527" fmla="*/ 664244 h 6104817"/>
              <a:gd name="connsiteX1528" fmla="*/ 2636764 w 8006537"/>
              <a:gd name="connsiteY1528" fmla="*/ 672682 h 6104817"/>
              <a:gd name="connsiteX1529" fmla="*/ 2599668 w 8006537"/>
              <a:gd name="connsiteY1529" fmla="*/ 753861 h 6104817"/>
              <a:gd name="connsiteX1530" fmla="*/ 2580754 w 8006537"/>
              <a:gd name="connsiteY1530" fmla="*/ 791258 h 6104817"/>
              <a:gd name="connsiteX1531" fmla="*/ 2561840 w 8006537"/>
              <a:gd name="connsiteY1531" fmla="*/ 828653 h 6104817"/>
              <a:gd name="connsiteX1532" fmla="*/ 2605040 w 8006537"/>
              <a:gd name="connsiteY1532" fmla="*/ 808237 h 6104817"/>
              <a:gd name="connsiteX1533" fmla="*/ 2687570 w 8006537"/>
              <a:gd name="connsiteY1533" fmla="*/ 793623 h 6104817"/>
              <a:gd name="connsiteX1534" fmla="*/ 2668656 w 8006537"/>
              <a:gd name="connsiteY1534" fmla="*/ 831020 h 6104817"/>
              <a:gd name="connsiteX1535" fmla="*/ 2636632 w 8006537"/>
              <a:gd name="connsiteY1535" fmla="*/ 866481 h 6104817"/>
              <a:gd name="connsiteX1536" fmla="*/ 2679832 w 8006537"/>
              <a:gd name="connsiteY1536" fmla="*/ 846064 h 6104817"/>
              <a:gd name="connsiteX1537" fmla="*/ 2734207 w 8006537"/>
              <a:gd name="connsiteY1537" fmla="*/ 840693 h 6104817"/>
              <a:gd name="connsiteX1538" fmla="*/ 2775472 w 8006537"/>
              <a:gd name="connsiteY1538" fmla="*/ 833386 h 6104817"/>
              <a:gd name="connsiteX1539" fmla="*/ 2732273 w 8006537"/>
              <a:gd name="connsiteY1539" fmla="*/ 853803 h 6104817"/>
              <a:gd name="connsiteX1540" fmla="*/ 2702183 w 8006537"/>
              <a:gd name="connsiteY1540" fmla="*/ 876154 h 6104817"/>
              <a:gd name="connsiteX1541" fmla="*/ 2724534 w 8006537"/>
              <a:gd name="connsiteY1541" fmla="*/ 906244 h 6104817"/>
              <a:gd name="connsiteX1542" fmla="*/ 2765799 w 8006537"/>
              <a:gd name="connsiteY1542" fmla="*/ 898937 h 6104817"/>
              <a:gd name="connsiteX1543" fmla="*/ 2746885 w 8006537"/>
              <a:gd name="connsiteY1543" fmla="*/ 936333 h 6104817"/>
              <a:gd name="connsiteX1544" fmla="*/ 2788151 w 8006537"/>
              <a:gd name="connsiteY1544" fmla="*/ 929027 h 6104817"/>
              <a:gd name="connsiteX1545" fmla="*/ 2769236 w 8006537"/>
              <a:gd name="connsiteY1545" fmla="*/ 966422 h 6104817"/>
              <a:gd name="connsiteX1546" fmla="*/ 2791588 w 8006537"/>
              <a:gd name="connsiteY1546" fmla="*/ 996512 h 6104817"/>
              <a:gd name="connsiteX1547" fmla="*/ 2889163 w 8006537"/>
              <a:gd name="connsiteY1547" fmla="*/ 970723 h 6104817"/>
              <a:gd name="connsiteX1548" fmla="*/ 2930429 w 8006537"/>
              <a:gd name="connsiteY1548" fmla="*/ 963417 h 6104817"/>
              <a:gd name="connsiteX1549" fmla="*/ 2898404 w 8006537"/>
              <a:gd name="connsiteY1549" fmla="*/ 998879 h 6104817"/>
              <a:gd name="connsiteX1550" fmla="*/ 2920756 w 8006537"/>
              <a:gd name="connsiteY1550" fmla="*/ 1028968 h 6104817"/>
              <a:gd name="connsiteX1551" fmla="*/ 2964897 w 8006537"/>
              <a:gd name="connsiteY1551" fmla="*/ 1044250 h 6104817"/>
              <a:gd name="connsiteX1552" fmla="*/ 2997571 w 8006537"/>
              <a:gd name="connsiteY1552" fmla="*/ 1052380 h 6104817"/>
              <a:gd name="connsiteX1553" fmla="*/ 3007119 w 8006537"/>
              <a:gd name="connsiteY1553" fmla="*/ 1009671 h 6104817"/>
              <a:gd name="connsiteX1554" fmla="*/ 3007699 w 8006537"/>
              <a:gd name="connsiteY1554" fmla="*/ 1006664 h 6104817"/>
              <a:gd name="connsiteX1555" fmla="*/ 2931865 w 8006537"/>
              <a:gd name="connsiteY1555" fmla="*/ 999074 h 6104817"/>
              <a:gd name="connsiteX1556" fmla="*/ 2984487 w 8006537"/>
              <a:gd name="connsiteY1556" fmla="*/ 998206 h 6104817"/>
              <a:gd name="connsiteX1557" fmla="*/ 3009474 w 8006537"/>
              <a:gd name="connsiteY1557" fmla="*/ 997469 h 6104817"/>
              <a:gd name="connsiteX1558" fmla="*/ 3015264 w 8006537"/>
              <a:gd name="connsiteY1558" fmla="*/ 967465 h 6104817"/>
              <a:gd name="connsiteX1559" fmla="*/ 2926493 w 8006537"/>
              <a:gd name="connsiteY1559" fmla="*/ 944699 h 6104817"/>
              <a:gd name="connsiteX1560" fmla="*/ 3007089 w 8006537"/>
              <a:gd name="connsiteY1560" fmla="*/ 943195 h 6104817"/>
              <a:gd name="connsiteX1561" fmla="*/ 2917252 w 8006537"/>
              <a:gd name="connsiteY1561" fmla="*/ 916543 h 6104817"/>
              <a:gd name="connsiteX1562" fmla="*/ 2894499 w 8006537"/>
              <a:gd name="connsiteY1562" fmla="*/ 875969 h 6104817"/>
              <a:gd name="connsiteX1563" fmla="*/ 2983647 w 8006537"/>
              <a:gd name="connsiteY1563" fmla="*/ 899851 h 6104817"/>
              <a:gd name="connsiteX1564" fmla="*/ 3027430 w 8006537"/>
              <a:gd name="connsiteY1564" fmla="*/ 904411 h 6104817"/>
              <a:gd name="connsiteX1565" fmla="*/ 3028517 w 8006537"/>
              <a:gd name="connsiteY1565" fmla="*/ 898777 h 6104817"/>
              <a:gd name="connsiteX1566" fmla="*/ 3040984 w 8006537"/>
              <a:gd name="connsiteY1566" fmla="*/ 856753 h 6104817"/>
              <a:gd name="connsiteX1567" fmla="*/ 3026721 w 8006537"/>
              <a:gd name="connsiteY1567" fmla="*/ 850329 h 6104817"/>
              <a:gd name="connsiteX1568" fmla="*/ 2983235 w 8006537"/>
              <a:gd name="connsiteY1568" fmla="*/ 832510 h 6104817"/>
              <a:gd name="connsiteX1569" fmla="*/ 3037610 w 8006537"/>
              <a:gd name="connsiteY1569" fmla="*/ 827139 h 6104817"/>
              <a:gd name="connsiteX1570" fmla="*/ 3049439 w 8006537"/>
              <a:gd name="connsiteY1570" fmla="*/ 828254 h 6104817"/>
              <a:gd name="connsiteX1571" fmla="*/ 3051582 w 8006537"/>
              <a:gd name="connsiteY1571" fmla="*/ 821033 h 6104817"/>
              <a:gd name="connsiteX1572" fmla="*/ 3041981 w 8006537"/>
              <a:gd name="connsiteY1572" fmla="*/ 807010 h 6104817"/>
              <a:gd name="connsiteX1573" fmla="*/ 3014730 w 8006537"/>
              <a:gd name="connsiteY1573" fmla="*/ 754380 h 6104817"/>
              <a:gd name="connsiteX1574" fmla="*/ 3059899 w 8006537"/>
              <a:gd name="connsiteY1574" fmla="*/ 769963 h 6104817"/>
              <a:gd name="connsiteX1575" fmla="*/ 3066930 w 8006537"/>
              <a:gd name="connsiteY1575" fmla="*/ 770800 h 6104817"/>
              <a:gd name="connsiteX1576" fmla="*/ 3069030 w 8006537"/>
              <a:gd name="connsiteY1576" fmla="*/ 764015 h 6104817"/>
              <a:gd name="connsiteX1577" fmla="*/ 3070685 w 8006537"/>
              <a:gd name="connsiteY1577" fmla="*/ 759007 h 6104817"/>
              <a:gd name="connsiteX1578" fmla="*/ 3049218 w 8006537"/>
              <a:gd name="connsiteY1578" fmla="*/ 748478 h 6104817"/>
              <a:gd name="connsiteX1579" fmla="*/ 2993339 w 8006537"/>
              <a:gd name="connsiteY1579" fmla="*/ 673254 h 6104817"/>
              <a:gd name="connsiteX1580" fmla="*/ 2992611 w 8006537"/>
              <a:gd name="connsiteY1580" fmla="*/ 672274 h 6104817"/>
              <a:gd name="connsiteX1581" fmla="*/ 2997438 w 8006537"/>
              <a:gd name="connsiteY1581" fmla="*/ 668174 h 6104817"/>
              <a:gd name="connsiteX1582" fmla="*/ 3010319 w 8006537"/>
              <a:gd name="connsiteY1582" fmla="*/ 648968 h 6104817"/>
              <a:gd name="connsiteX1583" fmla="*/ 3027299 w 8006537"/>
              <a:gd name="connsiteY1583" fmla="*/ 624682 h 6104817"/>
              <a:gd name="connsiteX1584" fmla="*/ 3049650 w 8006537"/>
              <a:gd name="connsiteY1584" fmla="*/ 654772 h 6104817"/>
              <a:gd name="connsiteX1585" fmla="*/ 3070498 w 8006537"/>
              <a:gd name="connsiteY1585" fmla="*/ 604265 h 6104817"/>
              <a:gd name="connsiteX1586" fmla="*/ 3085111 w 8006537"/>
              <a:gd name="connsiteY1586" fmla="*/ 686796 h 6104817"/>
              <a:gd name="connsiteX1587" fmla="*/ 3105366 w 8006537"/>
              <a:gd name="connsiteY1587" fmla="*/ 617602 h 6104817"/>
              <a:gd name="connsiteX1588" fmla="*/ 3104905 w 8006537"/>
              <a:gd name="connsiteY1588" fmla="*/ 611382 h 6104817"/>
              <a:gd name="connsiteX1589" fmla="*/ 3108924 w 8006537"/>
              <a:gd name="connsiteY1589" fmla="*/ 633605 h 6104817"/>
              <a:gd name="connsiteX1590" fmla="*/ 3115201 w 8006537"/>
              <a:gd name="connsiteY1590" fmla="*/ 664445 h 6104817"/>
              <a:gd name="connsiteX1591" fmla="*/ 3134115 w 8006537"/>
              <a:gd name="connsiteY1591" fmla="*/ 627048 h 6104817"/>
              <a:gd name="connsiteX1592" fmla="*/ 3158832 w 8006537"/>
              <a:gd name="connsiteY1592" fmla="*/ 550321 h 6104817"/>
              <a:gd name="connsiteX1593" fmla="*/ 3173445 w 8006537"/>
              <a:gd name="connsiteY1593" fmla="*/ 632852 h 6104817"/>
              <a:gd name="connsiteX1594" fmla="*/ 3213640 w 8006537"/>
              <a:gd name="connsiteY1594" fmla="*/ 451244 h 6104817"/>
              <a:gd name="connsiteX1595" fmla="*/ 3238357 w 8006537"/>
              <a:gd name="connsiteY1595" fmla="*/ 374517 h 6104817"/>
              <a:gd name="connsiteX1596" fmla="*/ 3279190 w 8006537"/>
              <a:gd name="connsiteY1596" fmla="*/ 460917 h 6104817"/>
              <a:gd name="connsiteX1597" fmla="*/ 3298105 w 8006537"/>
              <a:gd name="connsiteY1597" fmla="*/ 423520 h 6104817"/>
              <a:gd name="connsiteX1598" fmla="*/ 3303477 w 8006537"/>
              <a:gd name="connsiteY1598" fmla="*/ 477896 h 6104817"/>
              <a:gd name="connsiteX1599" fmla="*/ 3311053 w 8006537"/>
              <a:gd name="connsiteY1599" fmla="*/ 523632 h 6104817"/>
              <a:gd name="connsiteX1600" fmla="*/ 3310368 w 8006537"/>
              <a:gd name="connsiteY1600" fmla="*/ 513847 h 6104817"/>
              <a:gd name="connsiteX1601" fmla="*/ 3311534 w 8006537"/>
              <a:gd name="connsiteY1601" fmla="*/ 526249 h 6104817"/>
              <a:gd name="connsiteX1602" fmla="*/ 3316155 w 8006537"/>
              <a:gd name="connsiteY1602" fmla="*/ 573536 h 6104817"/>
              <a:gd name="connsiteX1603" fmla="*/ 3350545 w 8006537"/>
              <a:gd name="connsiteY1603" fmla="*/ 431259 h 6104817"/>
              <a:gd name="connsiteX1604" fmla="*/ 3379133 w 8006537"/>
              <a:gd name="connsiteY1604" fmla="*/ 328312 h 6104817"/>
              <a:gd name="connsiteX1605" fmla="*/ 3384504 w 8006537"/>
              <a:gd name="connsiteY1605" fmla="*/ 382687 h 6104817"/>
              <a:gd name="connsiteX1606" fmla="*/ 3391379 w 8006537"/>
              <a:gd name="connsiteY1606" fmla="*/ 517658 h 6104817"/>
              <a:gd name="connsiteX1607" fmla="*/ 3433507 w 8006537"/>
              <a:gd name="connsiteY1607" fmla="*/ 322940 h 6104817"/>
              <a:gd name="connsiteX1608" fmla="*/ 3458225 w 8006537"/>
              <a:gd name="connsiteY1608" fmla="*/ 246214 h 6104817"/>
              <a:gd name="connsiteX1609" fmla="*/ 3463598 w 8006537"/>
              <a:gd name="connsiteY1609" fmla="*/ 300588 h 6104817"/>
              <a:gd name="connsiteX1610" fmla="*/ 3474341 w 8006537"/>
              <a:gd name="connsiteY1610" fmla="*/ 409340 h 6104817"/>
              <a:gd name="connsiteX1611" fmla="*/ 3502928 w 8006537"/>
              <a:gd name="connsiteY1611" fmla="*/ 306392 h 6104817"/>
              <a:gd name="connsiteX1612" fmla="*/ 3504430 w 8006537"/>
              <a:gd name="connsiteY1612" fmla="*/ 386988 h 6104817"/>
              <a:gd name="connsiteX1613" fmla="*/ 3534520 w 8006537"/>
              <a:gd name="connsiteY1613" fmla="*/ 364637 h 6104817"/>
              <a:gd name="connsiteX1614" fmla="*/ 3556439 w 8006537"/>
              <a:gd name="connsiteY1614" fmla="*/ 488433 h 6104817"/>
              <a:gd name="connsiteX1615" fmla="*/ 3563746 w 8006537"/>
              <a:gd name="connsiteY1615" fmla="*/ 529698 h 6104817"/>
              <a:gd name="connsiteX1616" fmla="*/ 3613182 w 8006537"/>
              <a:gd name="connsiteY1616" fmla="*/ 376245 h 6104817"/>
              <a:gd name="connsiteX1617" fmla="*/ 3619474 w 8006537"/>
              <a:gd name="connsiteY1617" fmla="*/ 352626 h 6104817"/>
              <a:gd name="connsiteX1618" fmla="*/ 3619791 w 8006537"/>
              <a:gd name="connsiteY1618" fmla="*/ 352966 h 6104817"/>
              <a:gd name="connsiteX1619" fmla="*/ 3649075 w 8006537"/>
              <a:gd name="connsiteY1619" fmla="*/ 314562 h 6104817"/>
              <a:gd name="connsiteX1620" fmla="*/ 3667988 w 8006537"/>
              <a:gd name="connsiteY1620" fmla="*/ 277167 h 6104817"/>
              <a:gd name="connsiteX1621" fmla="*/ 3732037 w 8006537"/>
              <a:gd name="connsiteY1621" fmla="*/ 206244 h 6104817"/>
              <a:gd name="connsiteX1622" fmla="*/ 3750866 w 8006537"/>
              <a:gd name="connsiteY1622" fmla="*/ 175990 h 6104817"/>
              <a:gd name="connsiteX1623" fmla="*/ 3761743 w 8006537"/>
              <a:gd name="connsiteY1623" fmla="*/ 155957 h 6104817"/>
              <a:gd name="connsiteX1624" fmla="*/ 3763329 w 8006537"/>
              <a:gd name="connsiteY1624" fmla="*/ 164395 h 6104817"/>
              <a:gd name="connsiteX1625" fmla="*/ 3726233 w 8006537"/>
              <a:gd name="connsiteY1625" fmla="*/ 245574 h 6104817"/>
              <a:gd name="connsiteX1626" fmla="*/ 3707319 w 8006537"/>
              <a:gd name="connsiteY1626" fmla="*/ 282971 h 6104817"/>
              <a:gd name="connsiteX1627" fmla="*/ 3688406 w 8006537"/>
              <a:gd name="connsiteY1627" fmla="*/ 320366 h 6104817"/>
              <a:gd name="connsiteX1628" fmla="*/ 3731605 w 8006537"/>
              <a:gd name="connsiteY1628" fmla="*/ 299950 h 6104817"/>
              <a:gd name="connsiteX1629" fmla="*/ 3814135 w 8006537"/>
              <a:gd name="connsiteY1629" fmla="*/ 285336 h 6104817"/>
              <a:gd name="connsiteX1630" fmla="*/ 3795222 w 8006537"/>
              <a:gd name="connsiteY1630" fmla="*/ 322733 h 6104817"/>
              <a:gd name="connsiteX1631" fmla="*/ 3763198 w 8006537"/>
              <a:gd name="connsiteY1631" fmla="*/ 358194 h 6104817"/>
              <a:gd name="connsiteX1632" fmla="*/ 3806397 w 8006537"/>
              <a:gd name="connsiteY1632" fmla="*/ 337777 h 6104817"/>
              <a:gd name="connsiteX1633" fmla="*/ 3860773 w 8006537"/>
              <a:gd name="connsiteY1633" fmla="*/ 332406 h 6104817"/>
              <a:gd name="connsiteX1634" fmla="*/ 3902037 w 8006537"/>
              <a:gd name="connsiteY1634" fmla="*/ 325099 h 6104817"/>
              <a:gd name="connsiteX1635" fmla="*/ 3858838 w 8006537"/>
              <a:gd name="connsiteY1635" fmla="*/ 345516 h 6104817"/>
              <a:gd name="connsiteX1636" fmla="*/ 3828748 w 8006537"/>
              <a:gd name="connsiteY1636" fmla="*/ 367867 h 6104817"/>
              <a:gd name="connsiteX1637" fmla="*/ 3851100 w 8006537"/>
              <a:gd name="connsiteY1637" fmla="*/ 397957 h 6104817"/>
              <a:gd name="connsiteX1638" fmla="*/ 3892364 w 8006537"/>
              <a:gd name="connsiteY1638" fmla="*/ 390651 h 6104817"/>
              <a:gd name="connsiteX1639" fmla="*/ 3873451 w 8006537"/>
              <a:gd name="connsiteY1639" fmla="*/ 428046 h 6104817"/>
              <a:gd name="connsiteX1640" fmla="*/ 3914716 w 8006537"/>
              <a:gd name="connsiteY1640" fmla="*/ 420740 h 6104817"/>
              <a:gd name="connsiteX1641" fmla="*/ 3895802 w 8006537"/>
              <a:gd name="connsiteY1641" fmla="*/ 458135 h 6104817"/>
              <a:gd name="connsiteX1642" fmla="*/ 3918153 w 8006537"/>
              <a:gd name="connsiteY1642" fmla="*/ 488225 h 6104817"/>
              <a:gd name="connsiteX1643" fmla="*/ 3933744 w 8006537"/>
              <a:gd name="connsiteY1643" fmla="*/ 486806 h 6104817"/>
              <a:gd name="connsiteX1644" fmla="*/ 3933775 w 8006537"/>
              <a:gd name="connsiteY1644" fmla="*/ 486038 h 6104817"/>
              <a:gd name="connsiteX1645" fmla="*/ 3933938 w 8006537"/>
              <a:gd name="connsiteY1645" fmla="*/ 484827 h 6104817"/>
              <a:gd name="connsiteX1646" fmla="*/ 3940255 w 8006537"/>
              <a:gd name="connsiteY1646" fmla="*/ 485268 h 6104817"/>
              <a:gd name="connsiteX1647" fmla="*/ 3950047 w 8006537"/>
              <a:gd name="connsiteY1647" fmla="*/ 483219 h 6104817"/>
              <a:gd name="connsiteX1648" fmla="*/ 3963519 w 8006537"/>
              <a:gd name="connsiteY1648" fmla="*/ 479493 h 6104817"/>
              <a:gd name="connsiteX1649" fmla="*/ 3976792 w 8006537"/>
              <a:gd name="connsiteY1649" fmla="*/ 457547 h 6104817"/>
              <a:gd name="connsiteX1650" fmla="*/ 3983763 w 8006537"/>
              <a:gd name="connsiteY1650" fmla="*/ 449947 h 6104817"/>
              <a:gd name="connsiteX1651" fmla="*/ 3990664 w 8006537"/>
              <a:gd name="connsiteY1651" fmla="*/ 470936 h 6104817"/>
              <a:gd name="connsiteX1652" fmla="*/ 4001168 w 8006537"/>
              <a:gd name="connsiteY1652" fmla="*/ 467472 h 6104817"/>
              <a:gd name="connsiteX1653" fmla="*/ 4015729 w 8006537"/>
              <a:gd name="connsiteY1653" fmla="*/ 462436 h 6104817"/>
              <a:gd name="connsiteX1654" fmla="*/ 4056994 w 8006537"/>
              <a:gd name="connsiteY1654" fmla="*/ 455130 h 6104817"/>
              <a:gd name="connsiteX1655" fmla="*/ 4024969 w 8006537"/>
              <a:gd name="connsiteY1655" fmla="*/ 490592 h 6104817"/>
              <a:gd name="connsiteX1656" fmla="*/ 4025302 w 8006537"/>
              <a:gd name="connsiteY1656" fmla="*/ 491518 h 6104817"/>
              <a:gd name="connsiteX1657" fmla="*/ 4031273 w 8006537"/>
              <a:gd name="connsiteY1657" fmla="*/ 487141 h 6104817"/>
              <a:gd name="connsiteX1658" fmla="*/ 4037177 w 8006537"/>
              <a:gd name="connsiteY1658" fmla="*/ 490606 h 6104817"/>
              <a:gd name="connsiteX1659" fmla="*/ 4031878 w 8006537"/>
              <a:gd name="connsiteY1659" fmla="*/ 508624 h 6104817"/>
              <a:gd name="connsiteX1660" fmla="*/ 4047321 w 8006537"/>
              <a:gd name="connsiteY1660" fmla="*/ 520681 h 6104817"/>
              <a:gd name="connsiteX1661" fmla="*/ 4054059 w 8006537"/>
              <a:gd name="connsiteY1661" fmla="*/ 523014 h 6104817"/>
              <a:gd name="connsiteX1662" fmla="*/ 4056815 w 8006537"/>
              <a:gd name="connsiteY1662" fmla="*/ 519740 h 6104817"/>
              <a:gd name="connsiteX1663" fmla="*/ 4054498 w 8006537"/>
              <a:gd name="connsiteY1663" fmla="*/ 523166 h 6104817"/>
              <a:gd name="connsiteX1664" fmla="*/ 4088892 w 8006537"/>
              <a:gd name="connsiteY1664" fmla="*/ 535072 h 6104817"/>
              <a:gd name="connsiteX1665" fmla="*/ 4105459 w 8006537"/>
              <a:gd name="connsiteY1665" fmla="*/ 520316 h 6104817"/>
              <a:gd name="connsiteX1666" fmla="*/ 4138060 w 8006537"/>
              <a:gd name="connsiteY1666" fmla="*/ 513746 h 6104817"/>
              <a:gd name="connsiteX1667" fmla="*/ 4137821 w 8006537"/>
              <a:gd name="connsiteY1667" fmla="*/ 533944 h 6104817"/>
              <a:gd name="connsiteX1668" fmla="*/ 4129273 w 8006537"/>
              <a:gd name="connsiteY1668" fmla="*/ 545372 h 6104817"/>
              <a:gd name="connsiteX1669" fmla="*/ 4137158 w 8006537"/>
              <a:gd name="connsiteY1669" fmla="*/ 547334 h 6104817"/>
              <a:gd name="connsiteX1670" fmla="*/ 4116555 w 8006537"/>
              <a:gd name="connsiteY1670" fmla="*/ 563553 h 6104817"/>
              <a:gd name="connsiteX1671" fmla="*/ 4109221 w 8006537"/>
              <a:gd name="connsiteY1671" fmla="*/ 570970 h 6104817"/>
              <a:gd name="connsiteX1672" fmla="*/ 4246500 w 8006537"/>
              <a:gd name="connsiteY1672" fmla="*/ 481172 h 6104817"/>
              <a:gd name="connsiteX1673" fmla="*/ 4265010 w 8006537"/>
              <a:gd name="connsiteY1673" fmla="*/ 466355 h 6104817"/>
              <a:gd name="connsiteX1674" fmla="*/ 4281078 w 8006537"/>
              <a:gd name="connsiteY1674" fmla="*/ 452202 h 6104817"/>
              <a:gd name="connsiteX1675" fmla="*/ 4276135 w 8006537"/>
              <a:gd name="connsiteY1675" fmla="*/ 444107 h 6104817"/>
              <a:gd name="connsiteX1676" fmla="*/ 4230218 w 8006537"/>
              <a:gd name="connsiteY1676" fmla="*/ 367003 h 6104817"/>
              <a:gd name="connsiteX1677" fmla="*/ 4275386 w 8006537"/>
              <a:gd name="connsiteY1677" fmla="*/ 382585 h 6104817"/>
              <a:gd name="connsiteX1678" fmla="*/ 4331101 w 8006537"/>
              <a:gd name="connsiteY1678" fmla="*/ 390142 h 6104817"/>
              <a:gd name="connsiteX1679" fmla="*/ 4448036 w 8006537"/>
              <a:gd name="connsiteY1679" fmla="*/ 434372 h 6104817"/>
              <a:gd name="connsiteX1680" fmla="*/ 4483358 w 8006537"/>
              <a:gd name="connsiteY1680" fmla="*/ 450878 h 6104817"/>
              <a:gd name="connsiteX1681" fmla="*/ 4495608 w 8006537"/>
              <a:gd name="connsiteY1681" fmla="*/ 454959 h 6104817"/>
              <a:gd name="connsiteX1682" fmla="*/ 4506481 w 8006537"/>
              <a:gd name="connsiteY1682" fmla="*/ 464287 h 6104817"/>
              <a:gd name="connsiteX1683" fmla="*/ 4527829 w 8006537"/>
              <a:gd name="connsiteY1683" fmla="*/ 473564 h 6104817"/>
              <a:gd name="connsiteX1684" fmla="*/ 4534415 w 8006537"/>
              <a:gd name="connsiteY1684" fmla="*/ 467071 h 6104817"/>
              <a:gd name="connsiteX1685" fmla="*/ 4544865 w 8006537"/>
              <a:gd name="connsiteY1685" fmla="*/ 470473 h 6104817"/>
              <a:gd name="connsiteX1686" fmla="*/ 4556945 w 8006537"/>
              <a:gd name="connsiteY1686" fmla="*/ 468057 h 6104817"/>
              <a:gd name="connsiteX1687" fmla="*/ 4546478 w 8006537"/>
              <a:gd name="connsiteY1687" fmla="*/ 452242 h 6104817"/>
              <a:gd name="connsiteX1688" fmla="*/ 4556825 w 8006537"/>
              <a:gd name="connsiteY1688" fmla="*/ 438262 h 6104817"/>
              <a:gd name="connsiteX1689" fmla="*/ 4585592 w 8006537"/>
              <a:gd name="connsiteY1689" fmla="*/ 396290 h 6104817"/>
              <a:gd name="connsiteX1690" fmla="*/ 4635799 w 8006537"/>
              <a:gd name="connsiteY1690" fmla="*/ 374731 h 6104817"/>
              <a:gd name="connsiteX1691" fmla="*/ 4683487 w 8006537"/>
              <a:gd name="connsiteY1691" fmla="*/ 371742 h 6104817"/>
              <a:gd name="connsiteX1692" fmla="*/ 4628242 w 8006537"/>
              <a:gd name="connsiteY1692" fmla="*/ 430444 h 6104817"/>
              <a:gd name="connsiteX1693" fmla="*/ 4678449 w 8006537"/>
              <a:gd name="connsiteY1693" fmla="*/ 408886 h 6104817"/>
              <a:gd name="connsiteX1694" fmla="*/ 4702058 w 8006537"/>
              <a:gd name="connsiteY1694" fmla="*/ 374261 h 6104817"/>
              <a:gd name="connsiteX1695" fmla="*/ 4749746 w 8006537"/>
              <a:gd name="connsiteY1695" fmla="*/ 371273 h 6104817"/>
              <a:gd name="connsiteX1696" fmla="*/ 4831588 w 8006537"/>
              <a:gd name="connsiteY1696" fmla="*/ 325634 h 6104817"/>
              <a:gd name="connsiteX1697" fmla="*/ 4784370 w 8006537"/>
              <a:gd name="connsiteY1697" fmla="*/ 394882 h 6104817"/>
              <a:gd name="connsiteX1698" fmla="*/ 4760760 w 8006537"/>
              <a:gd name="connsiteY1698" fmla="*/ 429506 h 6104817"/>
              <a:gd name="connsiteX1699" fmla="*/ 4853149 w 8006537"/>
              <a:gd name="connsiteY1699" fmla="*/ 375841 h 6104817"/>
              <a:gd name="connsiteX1700" fmla="*/ 4829539 w 8006537"/>
              <a:gd name="connsiteY1700" fmla="*/ 410465 h 6104817"/>
              <a:gd name="connsiteX1701" fmla="*/ 4924034 w 8006537"/>
              <a:gd name="connsiteY1701" fmla="*/ 348938 h 6104817"/>
              <a:gd name="connsiteX1702" fmla="*/ 4926551 w 8006537"/>
              <a:gd name="connsiteY1702" fmla="*/ 347192 h 6104817"/>
              <a:gd name="connsiteX1703" fmla="*/ 4877608 w 8006537"/>
              <a:gd name="connsiteY1703" fmla="*/ 288770 h 6104817"/>
              <a:gd name="connsiteX1704" fmla="*/ 4915856 w 8006537"/>
              <a:gd name="connsiteY1704" fmla="*/ 324922 h 6104817"/>
              <a:gd name="connsiteX1705" fmla="*/ 4934245 w 8006537"/>
              <a:gd name="connsiteY1705" fmla="*/ 341855 h 6104817"/>
              <a:gd name="connsiteX1706" fmla="*/ 4959354 w 8006537"/>
              <a:gd name="connsiteY1706" fmla="*/ 324438 h 6104817"/>
              <a:gd name="connsiteX1707" fmla="*/ 4911762 w 8006537"/>
              <a:gd name="connsiteY1707" fmla="*/ 246121 h 6104817"/>
              <a:gd name="connsiteX1708" fmla="*/ 4970465 w 8006537"/>
              <a:gd name="connsiteY1708" fmla="*/ 301365 h 6104817"/>
              <a:gd name="connsiteX1709" fmla="*/ 4924826 w 8006537"/>
              <a:gd name="connsiteY1709" fmla="*/ 219523 h 6104817"/>
              <a:gd name="connsiteX1710" fmla="*/ 4936903 w 8006537"/>
              <a:gd name="connsiteY1710" fmla="*/ 174599 h 6104817"/>
              <a:gd name="connsiteX1711" fmla="*/ 4983985 w 8006537"/>
              <a:gd name="connsiteY1711" fmla="*/ 253979 h 6104817"/>
              <a:gd name="connsiteX1712" fmla="*/ 5012117 w 8006537"/>
              <a:gd name="connsiteY1712" fmla="*/ 287835 h 6104817"/>
              <a:gd name="connsiteX1713" fmla="*/ 5016832 w 8006537"/>
              <a:gd name="connsiteY1713" fmla="*/ 284564 h 6104817"/>
              <a:gd name="connsiteX1714" fmla="*/ 5055117 w 8006537"/>
              <a:gd name="connsiteY1714" fmla="*/ 263216 h 6104817"/>
              <a:gd name="connsiteX1715" fmla="*/ 5049403 w 8006537"/>
              <a:gd name="connsiteY1715" fmla="*/ 248653 h 6104817"/>
              <a:gd name="connsiteX1716" fmla="*/ 5030746 w 8006537"/>
              <a:gd name="connsiteY1716" fmla="*/ 205519 h 6104817"/>
              <a:gd name="connsiteX1717" fmla="*/ 5073397 w 8006537"/>
              <a:gd name="connsiteY1717" fmla="*/ 239674 h 6104817"/>
              <a:gd name="connsiteX1718" fmla="*/ 5081078 w 8006537"/>
              <a:gd name="connsiteY1718" fmla="*/ 248738 h 6104817"/>
              <a:gd name="connsiteX1719" fmla="*/ 5098674 w 8006537"/>
              <a:gd name="connsiteY1719" fmla="*/ 238926 h 6104817"/>
              <a:gd name="connsiteX1720" fmla="*/ 5139982 w 8006537"/>
              <a:gd name="connsiteY1720" fmla="*/ 216476 h 6104817"/>
              <a:gd name="connsiteX1721" fmla="*/ 5144666 w 8006537"/>
              <a:gd name="connsiteY1721" fmla="*/ 214050 h 6104817"/>
              <a:gd name="connsiteX1722" fmla="*/ 5136667 w 8006537"/>
              <a:gd name="connsiteY1722" fmla="*/ 191517 h 6104817"/>
              <a:gd name="connsiteX1723" fmla="*/ 5149263 w 8006537"/>
              <a:gd name="connsiteY1723" fmla="*/ 98660 h 6104817"/>
              <a:gd name="connsiteX1724" fmla="*/ 5149426 w 8006537"/>
              <a:gd name="connsiteY1724" fmla="*/ 97450 h 6104817"/>
              <a:gd name="connsiteX1725" fmla="*/ 5155743 w 8006537"/>
              <a:gd name="connsiteY1725" fmla="*/ 97891 h 6104817"/>
              <a:gd name="connsiteX1726" fmla="*/ 5178378 w 8006537"/>
              <a:gd name="connsiteY1726" fmla="*/ 93153 h 6104817"/>
              <a:gd name="connsiteX1727" fmla="*/ 5207496 w 8006537"/>
              <a:gd name="connsiteY1727" fmla="*/ 87646 h 6104817"/>
              <a:gd name="connsiteX1728" fmla="*/ 5202457 w 8006537"/>
              <a:gd name="connsiteY1728" fmla="*/ 124788 h 6104817"/>
              <a:gd name="connsiteX1729" fmla="*/ 5252664 w 8006537"/>
              <a:gd name="connsiteY1729" fmla="*/ 103229 h 6104817"/>
              <a:gd name="connsiteX1730" fmla="*/ 5205446 w 8006537"/>
              <a:gd name="connsiteY1730" fmla="*/ 172476 h 6104817"/>
              <a:gd name="connsiteX1731" fmla="*/ 5268286 w 8006537"/>
              <a:gd name="connsiteY1731" fmla="*/ 137134 h 6104817"/>
              <a:gd name="connsiteX1732" fmla="*/ 5272303 w 8006537"/>
              <a:gd name="connsiteY1732" fmla="*/ 132362 h 6104817"/>
              <a:gd name="connsiteX1733" fmla="*/ 5259649 w 8006537"/>
              <a:gd name="connsiteY1733" fmla="*/ 151067 h 6104817"/>
              <a:gd name="connsiteX1734" fmla="*/ 5242589 w 8006537"/>
              <a:gd name="connsiteY1734" fmla="*/ 177514 h 6104817"/>
              <a:gd name="connsiteX1735" fmla="*/ 5282251 w 8006537"/>
              <a:gd name="connsiteY1735" fmla="*/ 163980 h 6104817"/>
              <a:gd name="connsiteX1736" fmla="*/ 5353547 w 8006537"/>
              <a:gd name="connsiteY1736" fmla="*/ 126368 h 6104817"/>
              <a:gd name="connsiteX1737" fmla="*/ 5306328 w 8006537"/>
              <a:gd name="connsiteY1737" fmla="*/ 195615 h 6104817"/>
              <a:gd name="connsiteX1738" fmla="*/ 5461987 w 8006537"/>
              <a:gd name="connsiteY1738" fmla="*/ 93794 h 6104817"/>
              <a:gd name="connsiteX1739" fmla="*/ 5518499 w 8006537"/>
              <a:gd name="connsiteY1739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366494 w 8006537"/>
              <a:gd name="connsiteY771" fmla="*/ 596117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325134 w 8006537"/>
              <a:gd name="connsiteY924" fmla="*/ 250749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1235498 w 8006537"/>
              <a:gd name="connsiteY1460" fmla="*/ 2754548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366494 w 8006537"/>
              <a:gd name="connsiteY771" fmla="*/ 596117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325134 w 8006537"/>
              <a:gd name="connsiteY924" fmla="*/ 250749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325134 w 8006537"/>
              <a:gd name="connsiteY924" fmla="*/ 250749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256895 w 8006537"/>
              <a:gd name="connsiteY1040" fmla="*/ 4915845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392543 w 8006537"/>
              <a:gd name="connsiteY1040" fmla="*/ 5620530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3159415 w 8006537"/>
              <a:gd name="connsiteY1211" fmla="*/ 5510535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392543 w 8006537"/>
              <a:gd name="connsiteY1040" fmla="*/ 5620530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2764498 w 8006537"/>
              <a:gd name="connsiteY1211" fmla="*/ 5982877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1264667 w 8006537"/>
              <a:gd name="connsiteY1302" fmla="*/ 504909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151889 w 8006537"/>
              <a:gd name="connsiteY0" fmla="*/ 6051760 h 6104817"/>
              <a:gd name="connsiteX1" fmla="*/ 4152040 w 8006537"/>
              <a:gd name="connsiteY1" fmla="*/ 6051808 h 6104817"/>
              <a:gd name="connsiteX2" fmla="*/ 4112283 w 8006537"/>
              <a:gd name="connsiteY2" fmla="*/ 6065060 h 6104817"/>
              <a:gd name="connsiteX3" fmla="*/ 4151889 w 8006537"/>
              <a:gd name="connsiteY3" fmla="*/ 6051760 h 6104817"/>
              <a:gd name="connsiteX4" fmla="*/ 4814649 w 8006537"/>
              <a:gd name="connsiteY4" fmla="*/ 5972295 h 6104817"/>
              <a:gd name="connsiteX5" fmla="*/ 4750669 w 8006537"/>
              <a:gd name="connsiteY5" fmla="*/ 6010797 h 6104817"/>
              <a:gd name="connsiteX6" fmla="*/ 4735268 w 8006537"/>
              <a:gd name="connsiteY6" fmla="*/ 6012040 h 6104817"/>
              <a:gd name="connsiteX7" fmla="*/ 4748388 w 8006537"/>
              <a:gd name="connsiteY7" fmla="*/ 5998799 h 6104817"/>
              <a:gd name="connsiteX8" fmla="*/ 4814649 w 8006537"/>
              <a:gd name="connsiteY8" fmla="*/ 5972295 h 6104817"/>
              <a:gd name="connsiteX9" fmla="*/ 2342311 w 8006537"/>
              <a:gd name="connsiteY9" fmla="*/ 5536597 h 6104817"/>
              <a:gd name="connsiteX10" fmla="*/ 2411487 w 8006537"/>
              <a:gd name="connsiteY10" fmla="*/ 5554139 h 6104817"/>
              <a:gd name="connsiteX11" fmla="*/ 2337098 w 8006537"/>
              <a:gd name="connsiteY11" fmla="*/ 5547642 h 6104817"/>
              <a:gd name="connsiteX12" fmla="*/ 2323912 w 8006537"/>
              <a:gd name="connsiteY12" fmla="*/ 5539587 h 6104817"/>
              <a:gd name="connsiteX13" fmla="*/ 2342311 w 8006537"/>
              <a:gd name="connsiteY13" fmla="*/ 5536597 h 6104817"/>
              <a:gd name="connsiteX14" fmla="*/ 3450811 w 8006537"/>
              <a:gd name="connsiteY14" fmla="*/ 5669513 h 6104817"/>
              <a:gd name="connsiteX15" fmla="*/ 3450963 w 8006537"/>
              <a:gd name="connsiteY15" fmla="*/ 5669561 h 6104817"/>
              <a:gd name="connsiteX16" fmla="*/ 3411206 w 8006537"/>
              <a:gd name="connsiteY16" fmla="*/ 5682813 h 6104817"/>
              <a:gd name="connsiteX17" fmla="*/ 3450811 w 8006537"/>
              <a:gd name="connsiteY17" fmla="*/ 5669513 h 6104817"/>
              <a:gd name="connsiteX18" fmla="*/ 5323389 w 8006537"/>
              <a:gd name="connsiteY18" fmla="*/ 5785600 h 6104817"/>
              <a:gd name="connsiteX19" fmla="*/ 5323540 w 8006537"/>
              <a:gd name="connsiteY19" fmla="*/ 5785648 h 6104817"/>
              <a:gd name="connsiteX20" fmla="*/ 5283783 w 8006537"/>
              <a:gd name="connsiteY20" fmla="*/ 5798900 h 6104817"/>
              <a:gd name="connsiteX21" fmla="*/ 5323389 w 8006537"/>
              <a:gd name="connsiteY21" fmla="*/ 5785600 h 6104817"/>
              <a:gd name="connsiteX22" fmla="*/ 1788918 w 8006537"/>
              <a:gd name="connsiteY22" fmla="*/ 5216010 h 6104817"/>
              <a:gd name="connsiteX23" fmla="*/ 1828771 w 8006537"/>
              <a:gd name="connsiteY23" fmla="*/ 5228551 h 6104817"/>
              <a:gd name="connsiteX24" fmla="*/ 1828864 w 8006537"/>
              <a:gd name="connsiteY24" fmla="*/ 5228679 h 6104817"/>
              <a:gd name="connsiteX25" fmla="*/ 1788918 w 8006537"/>
              <a:gd name="connsiteY25" fmla="*/ 5216010 h 6104817"/>
              <a:gd name="connsiteX26" fmla="*/ 1238360 w 8006537"/>
              <a:gd name="connsiteY26" fmla="*/ 5062736 h 6104817"/>
              <a:gd name="connsiteX27" fmla="*/ 1307535 w 8006537"/>
              <a:gd name="connsiteY27" fmla="*/ 5080278 h 6104817"/>
              <a:gd name="connsiteX28" fmla="*/ 1233147 w 8006537"/>
              <a:gd name="connsiteY28" fmla="*/ 5073780 h 6104817"/>
              <a:gd name="connsiteX29" fmla="*/ 1219961 w 8006537"/>
              <a:gd name="connsiteY29" fmla="*/ 5065726 h 6104817"/>
              <a:gd name="connsiteX30" fmla="*/ 1238360 w 8006537"/>
              <a:gd name="connsiteY30" fmla="*/ 5062736 h 6104817"/>
              <a:gd name="connsiteX31" fmla="*/ 5986149 w 8006537"/>
              <a:gd name="connsiteY31" fmla="*/ 5706135 h 6104817"/>
              <a:gd name="connsiteX32" fmla="*/ 5922169 w 8006537"/>
              <a:gd name="connsiteY32" fmla="*/ 5744637 h 6104817"/>
              <a:gd name="connsiteX33" fmla="*/ 5906768 w 8006537"/>
              <a:gd name="connsiteY33" fmla="*/ 5745880 h 6104817"/>
              <a:gd name="connsiteX34" fmla="*/ 5919887 w 8006537"/>
              <a:gd name="connsiteY34" fmla="*/ 5732639 h 6104817"/>
              <a:gd name="connsiteX35" fmla="*/ 5986149 w 8006537"/>
              <a:gd name="connsiteY35" fmla="*/ 5706135 h 6104817"/>
              <a:gd name="connsiteX36" fmla="*/ 2802029 w 8006537"/>
              <a:gd name="connsiteY36" fmla="*/ 5211594 h 6104817"/>
              <a:gd name="connsiteX37" fmla="*/ 2804159 w 8006537"/>
              <a:gd name="connsiteY37" fmla="*/ 5217050 h 6104817"/>
              <a:gd name="connsiteX38" fmla="*/ 2812102 w 8006537"/>
              <a:gd name="connsiteY38" fmla="*/ 5226400 h 6104817"/>
              <a:gd name="connsiteX39" fmla="*/ 2806073 w 8006537"/>
              <a:gd name="connsiteY39" fmla="*/ 5216395 h 6104817"/>
              <a:gd name="connsiteX40" fmla="*/ 2802029 w 8006537"/>
              <a:gd name="connsiteY40" fmla="*/ 5211594 h 6104817"/>
              <a:gd name="connsiteX41" fmla="*/ 684967 w 8006537"/>
              <a:gd name="connsiteY41" fmla="*/ 4742148 h 6104817"/>
              <a:gd name="connsiteX42" fmla="*/ 724819 w 8006537"/>
              <a:gd name="connsiteY42" fmla="*/ 4754690 h 6104817"/>
              <a:gd name="connsiteX43" fmla="*/ 724913 w 8006537"/>
              <a:gd name="connsiteY43" fmla="*/ 4754818 h 6104817"/>
              <a:gd name="connsiteX44" fmla="*/ 684967 w 8006537"/>
              <a:gd name="connsiteY44" fmla="*/ 4742148 h 6104817"/>
              <a:gd name="connsiteX45" fmla="*/ 6100486 w 8006537"/>
              <a:gd name="connsiteY45" fmla="*/ 5199392 h 6104817"/>
              <a:gd name="connsiteX46" fmla="*/ 6105418 w 8006537"/>
              <a:gd name="connsiteY46" fmla="*/ 5202552 h 6104817"/>
              <a:gd name="connsiteX47" fmla="*/ 6117341 w 8006537"/>
              <a:gd name="connsiteY47" fmla="*/ 5205441 h 6104817"/>
              <a:gd name="connsiteX48" fmla="*/ 6106581 w 8006537"/>
              <a:gd name="connsiteY48" fmla="*/ 5200896 h 6104817"/>
              <a:gd name="connsiteX49" fmla="*/ 6100486 w 8006537"/>
              <a:gd name="connsiteY49" fmla="*/ 5199392 h 6104817"/>
              <a:gd name="connsiteX50" fmla="*/ 6377982 w 8006537"/>
              <a:gd name="connsiteY50" fmla="*/ 5116413 h 6104817"/>
              <a:gd name="connsiteX51" fmla="*/ 6314002 w 8006537"/>
              <a:gd name="connsiteY51" fmla="*/ 5154915 h 6104817"/>
              <a:gd name="connsiteX52" fmla="*/ 6298601 w 8006537"/>
              <a:gd name="connsiteY52" fmla="*/ 5156158 h 6104817"/>
              <a:gd name="connsiteX53" fmla="*/ 6311721 w 8006537"/>
              <a:gd name="connsiteY53" fmla="*/ 5142917 h 6104817"/>
              <a:gd name="connsiteX54" fmla="*/ 6377982 w 8006537"/>
              <a:gd name="connsiteY54" fmla="*/ 5116413 h 6104817"/>
              <a:gd name="connsiteX55" fmla="*/ 3037363 w 8006537"/>
              <a:gd name="connsiteY55" fmla="*/ 4432182 h 6104817"/>
              <a:gd name="connsiteX56" fmla="*/ 3034527 w 8006537"/>
              <a:gd name="connsiteY56" fmla="*/ 4435507 h 6104817"/>
              <a:gd name="connsiteX57" fmla="*/ 3022424 w 8006537"/>
              <a:gd name="connsiteY57" fmla="*/ 4441132 h 6104817"/>
              <a:gd name="connsiteX58" fmla="*/ 3035520 w 8006537"/>
              <a:gd name="connsiteY58" fmla="*/ 4450530 h 6104817"/>
              <a:gd name="connsiteX59" fmla="*/ 3037111 w 8006537"/>
              <a:gd name="connsiteY59" fmla="*/ 4451827 h 6104817"/>
              <a:gd name="connsiteX60" fmla="*/ 3054844 w 8006537"/>
              <a:gd name="connsiteY60" fmla="*/ 4457136 h 6104817"/>
              <a:gd name="connsiteX61" fmla="*/ 3067957 w 8006537"/>
              <a:gd name="connsiteY61" fmla="*/ 4451833 h 6104817"/>
              <a:gd name="connsiteX62" fmla="*/ 3062396 w 8006537"/>
              <a:gd name="connsiteY62" fmla="*/ 4443775 h 6104817"/>
              <a:gd name="connsiteX63" fmla="*/ 3037363 w 8006537"/>
              <a:gd name="connsiteY63" fmla="*/ 4432182 h 6104817"/>
              <a:gd name="connsiteX64" fmla="*/ 342854 w 8006537"/>
              <a:gd name="connsiteY64" fmla="*/ 4020636 h 6104817"/>
              <a:gd name="connsiteX65" fmla="*/ 382706 w 8006537"/>
              <a:gd name="connsiteY65" fmla="*/ 4033177 h 6104817"/>
              <a:gd name="connsiteX66" fmla="*/ 382801 w 8006537"/>
              <a:gd name="connsiteY66" fmla="*/ 4033305 h 6104817"/>
              <a:gd name="connsiteX67" fmla="*/ 342854 w 8006537"/>
              <a:gd name="connsiteY67" fmla="*/ 4020636 h 6104817"/>
              <a:gd name="connsiteX68" fmla="*/ 6766414 w 8006537"/>
              <a:gd name="connsiteY68" fmla="*/ 4915797 h 6104817"/>
              <a:gd name="connsiteX69" fmla="*/ 6766565 w 8006537"/>
              <a:gd name="connsiteY69" fmla="*/ 4915845 h 6104817"/>
              <a:gd name="connsiteX70" fmla="*/ 6726808 w 8006537"/>
              <a:gd name="connsiteY70" fmla="*/ 4929097 h 6104817"/>
              <a:gd name="connsiteX71" fmla="*/ 6766414 w 8006537"/>
              <a:gd name="connsiteY71" fmla="*/ 4915797 h 6104817"/>
              <a:gd name="connsiteX72" fmla="*/ 2976756 w 8006537"/>
              <a:gd name="connsiteY72" fmla="*/ 4334331 h 6104817"/>
              <a:gd name="connsiteX73" fmla="*/ 2966541 w 8006537"/>
              <a:gd name="connsiteY73" fmla="*/ 4335039 h 6104817"/>
              <a:gd name="connsiteX74" fmla="*/ 2966554 w 8006537"/>
              <a:gd name="connsiteY74" fmla="*/ 4333548 h 6104817"/>
              <a:gd name="connsiteX75" fmla="*/ 2963109 w 8006537"/>
              <a:gd name="connsiteY75" fmla="*/ 4334380 h 6104817"/>
              <a:gd name="connsiteX76" fmla="*/ 2966230 w 8006537"/>
              <a:gd name="connsiteY76" fmla="*/ 4335060 h 6104817"/>
              <a:gd name="connsiteX77" fmla="*/ 2966541 w 8006537"/>
              <a:gd name="connsiteY77" fmla="*/ 4335039 h 6104817"/>
              <a:gd name="connsiteX78" fmla="*/ 2966395 w 8006537"/>
              <a:gd name="connsiteY78" fmla="*/ 4351949 h 6104817"/>
              <a:gd name="connsiteX79" fmla="*/ 2975390 w 8006537"/>
              <a:gd name="connsiteY79" fmla="*/ 4350529 h 6104817"/>
              <a:gd name="connsiteX80" fmla="*/ 2991217 w 8006537"/>
              <a:gd name="connsiteY80" fmla="*/ 4352036 h 6104817"/>
              <a:gd name="connsiteX81" fmla="*/ 3001084 w 8006537"/>
              <a:gd name="connsiteY81" fmla="*/ 4353761 h 6104817"/>
              <a:gd name="connsiteX82" fmla="*/ 3014324 w 8006537"/>
              <a:gd name="connsiteY82" fmla="*/ 4345720 h 6104817"/>
              <a:gd name="connsiteX83" fmla="*/ 3008983 w 8006537"/>
              <a:gd name="connsiteY83" fmla="*/ 4341619 h 6104817"/>
              <a:gd name="connsiteX84" fmla="*/ 2996428 w 8006537"/>
              <a:gd name="connsiteY84" fmla="*/ 4337884 h 6104817"/>
              <a:gd name="connsiteX85" fmla="*/ 2976756 w 8006537"/>
              <a:gd name="connsiteY85" fmla="*/ 4334331 h 6104817"/>
              <a:gd name="connsiteX86" fmla="*/ 6475017 w 8006537"/>
              <a:gd name="connsiteY86" fmla="*/ 4756819 h 6104817"/>
              <a:gd name="connsiteX87" fmla="*/ 6472108 w 8006537"/>
              <a:gd name="connsiteY87" fmla="*/ 4756744 h 6104817"/>
              <a:gd name="connsiteX88" fmla="*/ 6470747 w 8006537"/>
              <a:gd name="connsiteY88" fmla="*/ 4758604 h 6104817"/>
              <a:gd name="connsiteX89" fmla="*/ 6458627 w 8006537"/>
              <a:gd name="connsiteY89" fmla="*/ 4770486 h 6104817"/>
              <a:gd name="connsiteX90" fmla="*/ 6465739 w 8006537"/>
              <a:gd name="connsiteY90" fmla="*/ 4767000 h 6104817"/>
              <a:gd name="connsiteX91" fmla="*/ 6475017 w 8006537"/>
              <a:gd name="connsiteY91" fmla="*/ 4756819 h 6104817"/>
              <a:gd name="connsiteX92" fmla="*/ 7429174 w 8006537"/>
              <a:gd name="connsiteY92" fmla="*/ 4836332 h 6104817"/>
              <a:gd name="connsiteX93" fmla="*/ 7365194 w 8006537"/>
              <a:gd name="connsiteY93" fmla="*/ 4874834 h 6104817"/>
              <a:gd name="connsiteX94" fmla="*/ 7349793 w 8006537"/>
              <a:gd name="connsiteY94" fmla="*/ 4876077 h 6104817"/>
              <a:gd name="connsiteX95" fmla="*/ 7362913 w 8006537"/>
              <a:gd name="connsiteY95" fmla="*/ 4862836 h 6104817"/>
              <a:gd name="connsiteX96" fmla="*/ 7429174 w 8006537"/>
              <a:gd name="connsiteY96" fmla="*/ 4836332 h 6104817"/>
              <a:gd name="connsiteX97" fmla="*/ 2947477 w 8006537"/>
              <a:gd name="connsiteY97" fmla="*/ 4089571 h 6104817"/>
              <a:gd name="connsiteX98" fmla="*/ 2942722 w 8006537"/>
              <a:gd name="connsiteY98" fmla="*/ 4090857 h 6104817"/>
              <a:gd name="connsiteX99" fmla="*/ 2940954 w 8006537"/>
              <a:gd name="connsiteY99" fmla="*/ 4093222 h 6104817"/>
              <a:gd name="connsiteX100" fmla="*/ 2943333 w 8006537"/>
              <a:gd name="connsiteY100" fmla="*/ 4093389 h 6104817"/>
              <a:gd name="connsiteX101" fmla="*/ 2947477 w 8006537"/>
              <a:gd name="connsiteY101" fmla="*/ 4089571 h 6104817"/>
              <a:gd name="connsiteX102" fmla="*/ 2988436 w 8006537"/>
              <a:gd name="connsiteY102" fmla="*/ 4077472 h 6104817"/>
              <a:gd name="connsiteX103" fmla="*/ 2981421 w 8006537"/>
              <a:gd name="connsiteY103" fmla="*/ 4082481 h 6104817"/>
              <a:gd name="connsiteX104" fmla="*/ 2975029 w 8006537"/>
              <a:gd name="connsiteY104" fmla="*/ 4083710 h 6104817"/>
              <a:gd name="connsiteX105" fmla="*/ 2969751 w 8006537"/>
              <a:gd name="connsiteY105" fmla="*/ 4095248 h 6104817"/>
              <a:gd name="connsiteX106" fmla="*/ 2976436 w 8006537"/>
              <a:gd name="connsiteY106" fmla="*/ 4095719 h 6104817"/>
              <a:gd name="connsiteX107" fmla="*/ 2971765 w 8006537"/>
              <a:gd name="connsiteY107" fmla="*/ 4094237 h 6104817"/>
              <a:gd name="connsiteX108" fmla="*/ 2976483 w 8006537"/>
              <a:gd name="connsiteY108" fmla="*/ 4095722 h 6104817"/>
              <a:gd name="connsiteX109" fmla="*/ 3004919 w 8006537"/>
              <a:gd name="connsiteY109" fmla="*/ 4097722 h 6104817"/>
              <a:gd name="connsiteX110" fmla="*/ 2995314 w 8006537"/>
              <a:gd name="connsiteY110" fmla="*/ 4084737 h 6104817"/>
              <a:gd name="connsiteX111" fmla="*/ 2988436 w 8006537"/>
              <a:gd name="connsiteY111" fmla="*/ 4077472 h 6104817"/>
              <a:gd name="connsiteX112" fmla="*/ 6370229 w 8006537"/>
              <a:gd name="connsiteY112" fmla="*/ 4526481 h 6104817"/>
              <a:gd name="connsiteX113" fmla="*/ 6366155 w 8006537"/>
              <a:gd name="connsiteY113" fmla="*/ 4529260 h 6104817"/>
              <a:gd name="connsiteX114" fmla="*/ 6351609 w 8006537"/>
              <a:gd name="connsiteY114" fmla="*/ 4534702 h 6104817"/>
              <a:gd name="connsiteX115" fmla="*/ 6332476 w 8006537"/>
              <a:gd name="connsiteY115" fmla="*/ 4533461 h 6104817"/>
              <a:gd name="connsiteX116" fmla="*/ 6332274 w 8006537"/>
              <a:gd name="connsiteY116" fmla="*/ 4533685 h 6104817"/>
              <a:gd name="connsiteX117" fmla="*/ 6290775 w 8006537"/>
              <a:gd name="connsiteY117" fmla="*/ 4560102 h 6104817"/>
              <a:gd name="connsiteX118" fmla="*/ 6282371 w 8006537"/>
              <a:gd name="connsiteY118" fmla="*/ 4562620 h 6104817"/>
              <a:gd name="connsiteX119" fmla="*/ 6262595 w 8006537"/>
              <a:gd name="connsiteY119" fmla="*/ 4582070 h 6104817"/>
              <a:gd name="connsiteX120" fmla="*/ 6255181 w 8006537"/>
              <a:gd name="connsiteY120" fmla="*/ 4592591 h 6104817"/>
              <a:gd name="connsiteX121" fmla="*/ 6256507 w 8006537"/>
              <a:gd name="connsiteY121" fmla="*/ 4595214 h 6104817"/>
              <a:gd name="connsiteX122" fmla="*/ 6315991 w 8006537"/>
              <a:gd name="connsiteY122" fmla="*/ 4558036 h 6104817"/>
              <a:gd name="connsiteX123" fmla="*/ 6350518 w 8006537"/>
              <a:gd name="connsiteY123" fmla="*/ 4539926 h 6104817"/>
              <a:gd name="connsiteX124" fmla="*/ 6366155 w 8006537"/>
              <a:gd name="connsiteY124" fmla="*/ 4529260 h 6104817"/>
              <a:gd name="connsiteX125" fmla="*/ 6372184 w 8006537"/>
              <a:gd name="connsiteY125" fmla="*/ 4527005 h 6104817"/>
              <a:gd name="connsiteX126" fmla="*/ 6370229 w 8006537"/>
              <a:gd name="connsiteY126" fmla="*/ 4526481 h 6104817"/>
              <a:gd name="connsiteX127" fmla="*/ 5859395 w 8006537"/>
              <a:gd name="connsiteY127" fmla="*/ 4425305 h 6104817"/>
              <a:gd name="connsiteX128" fmla="*/ 5832332 w 8006537"/>
              <a:gd name="connsiteY128" fmla="*/ 4430655 h 6104817"/>
              <a:gd name="connsiteX129" fmla="*/ 5831994 w 8006537"/>
              <a:gd name="connsiteY129" fmla="*/ 4435011 h 6104817"/>
              <a:gd name="connsiteX130" fmla="*/ 5825515 w 8006537"/>
              <a:gd name="connsiteY130" fmla="*/ 4446680 h 6104817"/>
              <a:gd name="connsiteX131" fmla="*/ 5841634 w 8006537"/>
              <a:gd name="connsiteY131" fmla="*/ 4446576 h 6104817"/>
              <a:gd name="connsiteX132" fmla="*/ 5843683 w 8006537"/>
              <a:gd name="connsiteY132" fmla="*/ 4446690 h 6104817"/>
              <a:gd name="connsiteX133" fmla="*/ 5861147 w 8006537"/>
              <a:gd name="connsiteY133" fmla="*/ 4440552 h 6104817"/>
              <a:gd name="connsiteX134" fmla="*/ 5868632 w 8006537"/>
              <a:gd name="connsiteY134" fmla="*/ 4428550 h 6104817"/>
              <a:gd name="connsiteX135" fmla="*/ 5859395 w 8006537"/>
              <a:gd name="connsiteY135" fmla="*/ 4425305 h 6104817"/>
              <a:gd name="connsiteX136" fmla="*/ 5762841 w 8006537"/>
              <a:gd name="connsiteY136" fmla="*/ 4374285 h 6104817"/>
              <a:gd name="connsiteX137" fmla="*/ 5756109 w 8006537"/>
              <a:gd name="connsiteY137" fmla="*/ 4374110 h 6104817"/>
              <a:gd name="connsiteX138" fmla="*/ 5743759 w 8006537"/>
              <a:gd name="connsiteY138" fmla="*/ 4378475 h 6104817"/>
              <a:gd name="connsiteX139" fmla="*/ 5725760 w 8006537"/>
              <a:gd name="connsiteY139" fmla="*/ 4387173 h 6104817"/>
              <a:gd name="connsiteX140" fmla="*/ 5717916 w 8006537"/>
              <a:gd name="connsiteY140" fmla="*/ 4393754 h 6104817"/>
              <a:gd name="connsiteX141" fmla="*/ 5717049 w 8006537"/>
              <a:gd name="connsiteY141" fmla="*/ 4392541 h 6104817"/>
              <a:gd name="connsiteX142" fmla="*/ 5714753 w 8006537"/>
              <a:gd name="connsiteY142" fmla="*/ 4395240 h 6104817"/>
              <a:gd name="connsiteX143" fmla="*/ 5717677 w 8006537"/>
              <a:gd name="connsiteY143" fmla="*/ 4393954 h 6104817"/>
              <a:gd name="connsiteX144" fmla="*/ 5717916 w 8006537"/>
              <a:gd name="connsiteY144" fmla="*/ 4393754 h 6104817"/>
              <a:gd name="connsiteX145" fmla="*/ 5727745 w 8006537"/>
              <a:gd name="connsiteY145" fmla="*/ 4407515 h 6104817"/>
              <a:gd name="connsiteX146" fmla="*/ 5734184 w 8006537"/>
              <a:gd name="connsiteY146" fmla="*/ 4401076 h 6104817"/>
              <a:gd name="connsiteX147" fmla="*/ 5747869 w 8006537"/>
              <a:gd name="connsiteY147" fmla="*/ 4392985 h 6104817"/>
              <a:gd name="connsiteX148" fmla="*/ 5756863 w 8006537"/>
              <a:gd name="connsiteY148" fmla="*/ 4388576 h 6104817"/>
              <a:gd name="connsiteX149" fmla="*/ 5762841 w 8006537"/>
              <a:gd name="connsiteY149" fmla="*/ 4374285 h 6104817"/>
              <a:gd name="connsiteX150" fmla="*/ 270792 w 8006537"/>
              <a:gd name="connsiteY150" fmla="*/ 3443834 h 6104817"/>
              <a:gd name="connsiteX151" fmla="*/ 327728 w 8006537"/>
              <a:gd name="connsiteY151" fmla="*/ 3467253 h 6104817"/>
              <a:gd name="connsiteX152" fmla="*/ 328321 w 8006537"/>
              <a:gd name="connsiteY152" fmla="*/ 3467747 h 6104817"/>
              <a:gd name="connsiteX153" fmla="*/ 323745 w 8006537"/>
              <a:gd name="connsiteY153" fmla="*/ 3480451 h 6104817"/>
              <a:gd name="connsiteX154" fmla="*/ 321025 w 8006537"/>
              <a:gd name="connsiteY154" fmla="*/ 3485416 h 6104817"/>
              <a:gd name="connsiteX155" fmla="*/ 317984 w 8006537"/>
              <a:gd name="connsiteY155" fmla="*/ 3485346 h 6104817"/>
              <a:gd name="connsiteX156" fmla="*/ 305865 w 8006537"/>
              <a:gd name="connsiteY156" fmla="*/ 3485733 h 6104817"/>
              <a:gd name="connsiteX157" fmla="*/ 280375 w 8006537"/>
              <a:gd name="connsiteY157" fmla="*/ 3484961 h 6104817"/>
              <a:gd name="connsiteX158" fmla="*/ 271424 w 8006537"/>
              <a:gd name="connsiteY158" fmla="*/ 3480988 h 6104817"/>
              <a:gd name="connsiteX159" fmla="*/ 233768 w 8006537"/>
              <a:gd name="connsiteY159" fmla="*/ 3449678 h 6104817"/>
              <a:gd name="connsiteX160" fmla="*/ 270792 w 8006537"/>
              <a:gd name="connsiteY160" fmla="*/ 3443834 h 6104817"/>
              <a:gd name="connsiteX161" fmla="*/ 5558109 w 8006537"/>
              <a:gd name="connsiteY161" fmla="*/ 4206459 h 6104817"/>
              <a:gd name="connsiteX162" fmla="*/ 5555020 w 8006537"/>
              <a:gd name="connsiteY162" fmla="*/ 4210296 h 6104817"/>
              <a:gd name="connsiteX163" fmla="*/ 5554981 w 8006537"/>
              <a:gd name="connsiteY163" fmla="*/ 4213248 h 6104817"/>
              <a:gd name="connsiteX164" fmla="*/ 5557004 w 8006537"/>
              <a:gd name="connsiteY164" fmla="*/ 4211984 h 6104817"/>
              <a:gd name="connsiteX165" fmla="*/ 5558109 w 8006537"/>
              <a:gd name="connsiteY165" fmla="*/ 4206459 h 6104817"/>
              <a:gd name="connsiteX166" fmla="*/ 5584115 w 8006537"/>
              <a:gd name="connsiteY166" fmla="*/ 4172581 h 6104817"/>
              <a:gd name="connsiteX167" fmla="*/ 5581389 w 8006537"/>
              <a:gd name="connsiteY167" fmla="*/ 4180758 h 6104817"/>
              <a:gd name="connsiteX168" fmla="*/ 5576943 w 8006537"/>
              <a:gd name="connsiteY168" fmla="*/ 4185512 h 6104817"/>
              <a:gd name="connsiteX169" fmla="*/ 5579461 w 8006537"/>
              <a:gd name="connsiteY169" fmla="*/ 4197948 h 6104817"/>
              <a:gd name="connsiteX170" fmla="*/ 5585144 w 8006537"/>
              <a:gd name="connsiteY170" fmla="*/ 4194396 h 6104817"/>
              <a:gd name="connsiteX171" fmla="*/ 5580495 w 8006537"/>
              <a:gd name="connsiteY171" fmla="*/ 4195945 h 6104817"/>
              <a:gd name="connsiteX172" fmla="*/ 5585184 w 8006537"/>
              <a:gd name="connsiteY172" fmla="*/ 4194371 h 6104817"/>
              <a:gd name="connsiteX173" fmla="*/ 5609357 w 8006537"/>
              <a:gd name="connsiteY173" fmla="*/ 4179262 h 6104817"/>
              <a:gd name="connsiteX174" fmla="*/ 5593951 w 8006537"/>
              <a:gd name="connsiteY174" fmla="*/ 4174411 h 6104817"/>
              <a:gd name="connsiteX175" fmla="*/ 5584115 w 8006537"/>
              <a:gd name="connsiteY175" fmla="*/ 4172581 h 6104817"/>
              <a:gd name="connsiteX176" fmla="*/ 7543511 w 8006537"/>
              <a:gd name="connsiteY176" fmla="*/ 4329589 h 6104817"/>
              <a:gd name="connsiteX177" fmla="*/ 7548443 w 8006537"/>
              <a:gd name="connsiteY177" fmla="*/ 4332749 h 6104817"/>
              <a:gd name="connsiteX178" fmla="*/ 7560366 w 8006537"/>
              <a:gd name="connsiteY178" fmla="*/ 4335638 h 6104817"/>
              <a:gd name="connsiteX179" fmla="*/ 7549606 w 8006537"/>
              <a:gd name="connsiteY179" fmla="*/ 4331093 h 6104817"/>
              <a:gd name="connsiteX180" fmla="*/ 7543511 w 8006537"/>
              <a:gd name="connsiteY180" fmla="*/ 4329589 h 6104817"/>
              <a:gd name="connsiteX181" fmla="*/ 780825 w 8006537"/>
              <a:gd name="connsiteY181" fmla="*/ 3299286 h 6104817"/>
              <a:gd name="connsiteX182" fmla="*/ 772575 w 8006537"/>
              <a:gd name="connsiteY182" fmla="*/ 3317206 h 6104817"/>
              <a:gd name="connsiteX183" fmla="*/ 782942 w 8006537"/>
              <a:gd name="connsiteY183" fmla="*/ 3308666 h 6104817"/>
              <a:gd name="connsiteX184" fmla="*/ 782680 w 8006537"/>
              <a:gd name="connsiteY184" fmla="*/ 3300827 h 6104817"/>
              <a:gd name="connsiteX185" fmla="*/ 780825 w 8006537"/>
              <a:gd name="connsiteY185" fmla="*/ 3299286 h 6104817"/>
              <a:gd name="connsiteX186" fmla="*/ 7821007 w 8006537"/>
              <a:gd name="connsiteY186" fmla="*/ 4246610 h 6104817"/>
              <a:gd name="connsiteX187" fmla="*/ 7757027 w 8006537"/>
              <a:gd name="connsiteY187" fmla="*/ 4285112 h 6104817"/>
              <a:gd name="connsiteX188" fmla="*/ 7741626 w 8006537"/>
              <a:gd name="connsiteY188" fmla="*/ 4286355 h 6104817"/>
              <a:gd name="connsiteX189" fmla="*/ 7754746 w 8006537"/>
              <a:gd name="connsiteY189" fmla="*/ 4273114 h 6104817"/>
              <a:gd name="connsiteX190" fmla="*/ 7821007 w 8006537"/>
              <a:gd name="connsiteY190" fmla="*/ 4246610 h 6104817"/>
              <a:gd name="connsiteX191" fmla="*/ 867936 w 8006537"/>
              <a:gd name="connsiteY191" fmla="*/ 3162778 h 6104817"/>
              <a:gd name="connsiteX192" fmla="*/ 854730 w 8006537"/>
              <a:gd name="connsiteY192" fmla="*/ 3160843 h 6104817"/>
              <a:gd name="connsiteX193" fmla="*/ 865505 w 8006537"/>
              <a:gd name="connsiteY193" fmla="*/ 3164428 h 6104817"/>
              <a:gd name="connsiteX194" fmla="*/ 867936 w 8006537"/>
              <a:gd name="connsiteY194" fmla="*/ 3162778 h 6104817"/>
              <a:gd name="connsiteX195" fmla="*/ 845828 w 8006537"/>
              <a:gd name="connsiteY195" fmla="*/ 3088073 h 6104817"/>
              <a:gd name="connsiteX196" fmla="*/ 843940 w 8006537"/>
              <a:gd name="connsiteY196" fmla="*/ 3090927 h 6104817"/>
              <a:gd name="connsiteX197" fmla="*/ 821907 w 8006537"/>
              <a:gd name="connsiteY197" fmla="*/ 3128494 h 6104817"/>
              <a:gd name="connsiteX198" fmla="*/ 826977 w 8006537"/>
              <a:gd name="connsiteY198" fmla="*/ 3127177 h 6104817"/>
              <a:gd name="connsiteX199" fmla="*/ 841296 w 8006537"/>
              <a:gd name="connsiteY199" fmla="*/ 3121768 h 6104817"/>
              <a:gd name="connsiteX200" fmla="*/ 854802 w 8006537"/>
              <a:gd name="connsiteY200" fmla="*/ 3111389 h 6104817"/>
              <a:gd name="connsiteX201" fmla="*/ 851652 w 8006537"/>
              <a:gd name="connsiteY201" fmla="*/ 3101013 h 6104817"/>
              <a:gd name="connsiteX202" fmla="*/ 845828 w 8006537"/>
              <a:gd name="connsiteY202" fmla="*/ 3088073 h 6104817"/>
              <a:gd name="connsiteX203" fmla="*/ 790239 w 8006537"/>
              <a:gd name="connsiteY203" fmla="*/ 2857124 h 6104817"/>
              <a:gd name="connsiteX204" fmla="*/ 799119 w 8006537"/>
              <a:gd name="connsiteY204" fmla="*/ 2924216 h 6104817"/>
              <a:gd name="connsiteX205" fmla="*/ 803946 w 8006537"/>
              <a:gd name="connsiteY205" fmla="*/ 2954713 h 6104817"/>
              <a:gd name="connsiteX206" fmla="*/ 785625 w 8006537"/>
              <a:gd name="connsiteY206" fmla="*/ 2958841 h 6104817"/>
              <a:gd name="connsiteX207" fmla="*/ 789529 w 8006537"/>
              <a:gd name="connsiteY207" fmla="*/ 2863358 h 6104817"/>
              <a:gd name="connsiteX208" fmla="*/ 790239 w 8006537"/>
              <a:gd name="connsiteY208" fmla="*/ 2857124 h 6104817"/>
              <a:gd name="connsiteX209" fmla="*/ 980563 w 8006537"/>
              <a:gd name="connsiteY209" fmla="*/ 2849228 h 6104817"/>
              <a:gd name="connsiteX210" fmla="*/ 980122 w 8006537"/>
              <a:gd name="connsiteY210" fmla="*/ 2851705 h 6104817"/>
              <a:gd name="connsiteX211" fmla="*/ 949314 w 8006537"/>
              <a:gd name="connsiteY211" fmla="*/ 2914032 h 6104817"/>
              <a:gd name="connsiteX212" fmla="*/ 937074 w 8006537"/>
              <a:gd name="connsiteY212" fmla="*/ 2940378 h 6104817"/>
              <a:gd name="connsiteX213" fmla="*/ 931673 w 8006537"/>
              <a:gd name="connsiteY213" fmla="*/ 2952859 h 6104817"/>
              <a:gd name="connsiteX214" fmla="*/ 933145 w 8006537"/>
              <a:gd name="connsiteY214" fmla="*/ 2948162 h 6104817"/>
              <a:gd name="connsiteX215" fmla="*/ 941518 w 8006537"/>
              <a:gd name="connsiteY215" fmla="*/ 2924750 h 6104817"/>
              <a:gd name="connsiteX216" fmla="*/ 977572 w 8006537"/>
              <a:gd name="connsiteY216" fmla="*/ 2852653 h 6104817"/>
              <a:gd name="connsiteX217" fmla="*/ 980563 w 8006537"/>
              <a:gd name="connsiteY217" fmla="*/ 2849228 h 6104817"/>
              <a:gd name="connsiteX218" fmla="*/ 1406623 w 8006537"/>
              <a:gd name="connsiteY218" fmla="*/ 2623017 h 6104817"/>
              <a:gd name="connsiteX219" fmla="*/ 1407627 w 8006537"/>
              <a:gd name="connsiteY219" fmla="*/ 2642718 h 6104817"/>
              <a:gd name="connsiteX220" fmla="*/ 1412849 w 8006537"/>
              <a:gd name="connsiteY220" fmla="*/ 2630344 h 6104817"/>
              <a:gd name="connsiteX221" fmla="*/ 1408982 w 8006537"/>
              <a:gd name="connsiteY221" fmla="*/ 2623521 h 6104817"/>
              <a:gd name="connsiteX222" fmla="*/ 1406623 w 8006537"/>
              <a:gd name="connsiteY222" fmla="*/ 2623017 h 6104817"/>
              <a:gd name="connsiteX223" fmla="*/ 1405251 w 8006537"/>
              <a:gd name="connsiteY223" fmla="*/ 2441873 h 6104817"/>
              <a:gd name="connsiteX224" fmla="*/ 1405374 w 8006537"/>
              <a:gd name="connsiteY224" fmla="*/ 2444193 h 6104817"/>
              <a:gd name="connsiteX225" fmla="*/ 1406427 w 8006537"/>
              <a:gd name="connsiteY225" fmla="*/ 2463768 h 6104817"/>
              <a:gd name="connsiteX226" fmla="*/ 1406509 w 8006537"/>
              <a:gd name="connsiteY226" fmla="*/ 2466309 h 6104817"/>
              <a:gd name="connsiteX227" fmla="*/ 1419085 w 8006537"/>
              <a:gd name="connsiteY227" fmla="*/ 2464264 h 6104817"/>
              <a:gd name="connsiteX228" fmla="*/ 1415554 w 8006537"/>
              <a:gd name="connsiteY228" fmla="*/ 2451188 h 6104817"/>
              <a:gd name="connsiteX229" fmla="*/ 1405251 w 8006537"/>
              <a:gd name="connsiteY229" fmla="*/ 2441873 h 6104817"/>
              <a:gd name="connsiteX230" fmla="*/ 1366235 w 8006537"/>
              <a:gd name="connsiteY230" fmla="*/ 2405749 h 6104817"/>
              <a:gd name="connsiteX231" fmla="*/ 1365886 w 8006537"/>
              <a:gd name="connsiteY231" fmla="*/ 2409153 h 6104817"/>
              <a:gd name="connsiteX232" fmla="*/ 1363117 w 8006537"/>
              <a:gd name="connsiteY232" fmla="*/ 2466693 h 6104817"/>
              <a:gd name="connsiteX233" fmla="*/ 1366340 w 8006537"/>
              <a:gd name="connsiteY233" fmla="*/ 2466997 h 6104817"/>
              <a:gd name="connsiteX234" fmla="*/ 1379110 w 8006537"/>
              <a:gd name="connsiteY234" fmla="*/ 2467706 h 6104817"/>
              <a:gd name="connsiteX235" fmla="*/ 1380335 w 8006537"/>
              <a:gd name="connsiteY235" fmla="*/ 2464547 h 6104817"/>
              <a:gd name="connsiteX236" fmla="*/ 1392686 w 8006537"/>
              <a:gd name="connsiteY236" fmla="*/ 2430058 h 6104817"/>
              <a:gd name="connsiteX237" fmla="*/ 1377397 w 8006537"/>
              <a:gd name="connsiteY237" fmla="*/ 2414511 h 6104817"/>
              <a:gd name="connsiteX238" fmla="*/ 1366235 w 8006537"/>
              <a:gd name="connsiteY238" fmla="*/ 2405749 h 6104817"/>
              <a:gd name="connsiteX239" fmla="*/ 1209859 w 8006537"/>
              <a:gd name="connsiteY239" fmla="*/ 2226936 h 6104817"/>
              <a:gd name="connsiteX240" fmla="*/ 1248847 w 8006537"/>
              <a:gd name="connsiteY240" fmla="*/ 2282255 h 6104817"/>
              <a:gd name="connsiteX241" fmla="*/ 1267270 w 8006537"/>
              <a:gd name="connsiteY241" fmla="*/ 2307032 h 6104817"/>
              <a:gd name="connsiteX242" fmla="*/ 1252954 w 8006537"/>
              <a:gd name="connsiteY242" fmla="*/ 2319188 h 6104817"/>
              <a:gd name="connsiteX243" fmla="*/ 1212121 w 8006537"/>
              <a:gd name="connsiteY243" fmla="*/ 2232788 h 6104817"/>
              <a:gd name="connsiteX244" fmla="*/ 1209859 w 8006537"/>
              <a:gd name="connsiteY244" fmla="*/ 2226936 h 6104817"/>
              <a:gd name="connsiteX245" fmla="*/ 7175443 w 8006537"/>
              <a:gd name="connsiteY245" fmla="*/ 3048210 h 6104817"/>
              <a:gd name="connsiteX246" fmla="*/ 7171905 w 8006537"/>
              <a:gd name="connsiteY246" fmla="*/ 3048018 h 6104817"/>
              <a:gd name="connsiteX247" fmla="*/ 7174700 w 8006537"/>
              <a:gd name="connsiteY247" fmla="*/ 3049565 h 6104817"/>
              <a:gd name="connsiteX248" fmla="*/ 7175004 w 8006537"/>
              <a:gd name="connsiteY248" fmla="*/ 3049634 h 6104817"/>
              <a:gd name="connsiteX249" fmla="*/ 7167270 w 8006537"/>
              <a:gd name="connsiteY249" fmla="*/ 3074636 h 6104817"/>
              <a:gd name="connsiteX250" fmla="*/ 7174405 w 8006537"/>
              <a:gd name="connsiteY250" fmla="*/ 3086849 h 6104817"/>
              <a:gd name="connsiteX251" fmla="*/ 7187728 w 8006537"/>
              <a:gd name="connsiteY251" fmla="*/ 3084353 h 6104817"/>
              <a:gd name="connsiteX252" fmla="*/ 7197757 w 8006537"/>
              <a:gd name="connsiteY252" fmla="*/ 3078778 h 6104817"/>
              <a:gd name="connsiteX253" fmla="*/ 7220850 w 8006537"/>
              <a:gd name="connsiteY253" fmla="*/ 3072773 h 6104817"/>
              <a:gd name="connsiteX254" fmla="*/ 7202814 w 8006537"/>
              <a:gd name="connsiteY254" fmla="*/ 3060945 h 6104817"/>
              <a:gd name="connsiteX255" fmla="*/ 7184991 w 8006537"/>
              <a:gd name="connsiteY255" fmla="*/ 3051890 h 6104817"/>
              <a:gd name="connsiteX256" fmla="*/ 7175004 w 8006537"/>
              <a:gd name="connsiteY256" fmla="*/ 3049634 h 6104817"/>
              <a:gd name="connsiteX257" fmla="*/ 7175443 w 8006537"/>
              <a:gd name="connsiteY257" fmla="*/ 3048210 h 6104817"/>
              <a:gd name="connsiteX258" fmla="*/ 1374805 w 8006537"/>
              <a:gd name="connsiteY258" fmla="*/ 2131656 h 6104817"/>
              <a:gd name="connsiteX259" fmla="*/ 1375563 w 8006537"/>
              <a:gd name="connsiteY259" fmla="*/ 2134055 h 6104817"/>
              <a:gd name="connsiteX260" fmla="*/ 1377181 w 8006537"/>
              <a:gd name="connsiteY260" fmla="*/ 2203562 h 6104817"/>
              <a:gd name="connsiteX261" fmla="*/ 1378559 w 8006537"/>
              <a:gd name="connsiteY261" fmla="*/ 2232579 h 6104817"/>
              <a:gd name="connsiteX262" fmla="*/ 1379564 w 8006537"/>
              <a:gd name="connsiteY262" fmla="*/ 2246141 h 6104817"/>
              <a:gd name="connsiteX263" fmla="*/ 1378689 w 8006537"/>
              <a:gd name="connsiteY263" fmla="*/ 2241298 h 6104817"/>
              <a:gd name="connsiteX264" fmla="*/ 1375247 w 8006537"/>
              <a:gd name="connsiteY264" fmla="*/ 2216673 h 6104817"/>
              <a:gd name="connsiteX265" fmla="*/ 1373744 w 8006537"/>
              <a:gd name="connsiteY265" fmla="*/ 2136077 h 6104817"/>
              <a:gd name="connsiteX266" fmla="*/ 1374805 w 8006537"/>
              <a:gd name="connsiteY266" fmla="*/ 2131656 h 6104817"/>
              <a:gd name="connsiteX267" fmla="*/ 7196507 w 8006537"/>
              <a:gd name="connsiteY267" fmla="*/ 2980109 h 6104817"/>
              <a:gd name="connsiteX268" fmla="*/ 7195588 w 8006537"/>
              <a:gd name="connsiteY268" fmla="*/ 2981172 h 6104817"/>
              <a:gd name="connsiteX269" fmla="*/ 7195927 w 8006537"/>
              <a:gd name="connsiteY269" fmla="*/ 2981985 h 6104817"/>
              <a:gd name="connsiteX270" fmla="*/ 7196507 w 8006537"/>
              <a:gd name="connsiteY270" fmla="*/ 2980109 h 6104817"/>
              <a:gd name="connsiteX271" fmla="*/ 1584219 w 8006537"/>
              <a:gd name="connsiteY271" fmla="*/ 2139510 h 6104817"/>
              <a:gd name="connsiteX272" fmla="*/ 1584998 w 8006537"/>
              <a:gd name="connsiteY272" fmla="*/ 2148182 h 6104817"/>
              <a:gd name="connsiteX273" fmla="*/ 1585028 w 8006537"/>
              <a:gd name="connsiteY273" fmla="*/ 2148606 h 6104817"/>
              <a:gd name="connsiteX274" fmla="*/ 1584306 w 8006537"/>
              <a:gd name="connsiteY274" fmla="*/ 2140932 h 6104817"/>
              <a:gd name="connsiteX275" fmla="*/ 1584219 w 8006537"/>
              <a:gd name="connsiteY275" fmla="*/ 2139510 h 6104817"/>
              <a:gd name="connsiteX276" fmla="*/ 1611643 w 8006537"/>
              <a:gd name="connsiteY276" fmla="*/ 2122121 h 6104817"/>
              <a:gd name="connsiteX277" fmla="*/ 1579365 w 8006537"/>
              <a:gd name="connsiteY277" fmla="*/ 2121621 h 6104817"/>
              <a:gd name="connsiteX278" fmla="*/ 1582249 w 8006537"/>
              <a:gd name="connsiteY278" fmla="*/ 2142651 h 6104817"/>
              <a:gd name="connsiteX279" fmla="*/ 1585712 w 8006537"/>
              <a:gd name="connsiteY279" fmla="*/ 2158391 h 6104817"/>
              <a:gd name="connsiteX280" fmla="*/ 1585028 w 8006537"/>
              <a:gd name="connsiteY280" fmla="*/ 2148606 h 6104817"/>
              <a:gd name="connsiteX281" fmla="*/ 1586194 w 8006537"/>
              <a:gd name="connsiteY281" fmla="*/ 2161008 h 6104817"/>
              <a:gd name="connsiteX282" fmla="*/ 1590814 w 8006537"/>
              <a:gd name="connsiteY282" fmla="*/ 2208295 h 6104817"/>
              <a:gd name="connsiteX283" fmla="*/ 1611643 w 8006537"/>
              <a:gd name="connsiteY283" fmla="*/ 2122121 h 6104817"/>
              <a:gd name="connsiteX284" fmla="*/ 1672210 w 8006537"/>
              <a:gd name="connsiteY284" fmla="*/ 2123890 h 6104817"/>
              <a:gd name="connsiteX285" fmla="*/ 1664710 w 8006537"/>
              <a:gd name="connsiteY285" fmla="*/ 2123504 h 6104817"/>
              <a:gd name="connsiteX286" fmla="*/ 1665373 w 8006537"/>
              <a:gd name="connsiteY286" fmla="*/ 2137650 h 6104817"/>
              <a:gd name="connsiteX287" fmla="*/ 1666038 w 8006537"/>
              <a:gd name="connsiteY287" fmla="*/ 2152417 h 6104817"/>
              <a:gd name="connsiteX288" fmla="*/ 1672210 w 8006537"/>
              <a:gd name="connsiteY288" fmla="*/ 2123890 h 6104817"/>
              <a:gd name="connsiteX289" fmla="*/ 7244900 w 8006537"/>
              <a:gd name="connsiteY289" fmla="*/ 2916954 h 6104817"/>
              <a:gd name="connsiteX290" fmla="*/ 7207757 w 8006537"/>
              <a:gd name="connsiteY290" fmla="*/ 2911915 h 6104817"/>
              <a:gd name="connsiteX291" fmla="*/ 7196550 w 8006537"/>
              <a:gd name="connsiteY291" fmla="*/ 2927111 h 6104817"/>
              <a:gd name="connsiteX292" fmla="*/ 7204065 w 8006537"/>
              <a:gd name="connsiteY292" fmla="*/ 2924395 h 6104817"/>
              <a:gd name="connsiteX293" fmla="*/ 7251752 w 8006537"/>
              <a:gd name="connsiteY293" fmla="*/ 2921407 h 6104817"/>
              <a:gd name="connsiteX294" fmla="*/ 7252313 w 8006537"/>
              <a:gd name="connsiteY294" fmla="*/ 2921156 h 6104817"/>
              <a:gd name="connsiteX295" fmla="*/ 7244900 w 8006537"/>
              <a:gd name="connsiteY295" fmla="*/ 2916954 h 6104817"/>
              <a:gd name="connsiteX296" fmla="*/ 1547743 w 8006537"/>
              <a:gd name="connsiteY296" fmla="*/ 2064943 h 6104817"/>
              <a:gd name="connsiteX297" fmla="*/ 1551901 w 8006537"/>
              <a:gd name="connsiteY297" fmla="*/ 2082830 h 6104817"/>
              <a:gd name="connsiteX298" fmla="*/ 1553849 w 8006537"/>
              <a:gd name="connsiteY298" fmla="*/ 2095676 h 6104817"/>
              <a:gd name="connsiteX299" fmla="*/ 1560324 w 8006537"/>
              <a:gd name="connsiteY299" fmla="*/ 2072990 h 6104817"/>
              <a:gd name="connsiteX300" fmla="*/ 1547743 w 8006537"/>
              <a:gd name="connsiteY300" fmla="*/ 2064943 h 6104817"/>
              <a:gd name="connsiteX301" fmla="*/ 7212092 w 8006537"/>
              <a:gd name="connsiteY301" fmla="*/ 2712507 h 6104817"/>
              <a:gd name="connsiteX302" fmla="*/ 7195803 w 8006537"/>
              <a:gd name="connsiteY302" fmla="*/ 2721164 h 6104817"/>
              <a:gd name="connsiteX303" fmla="*/ 7196219 w 8006537"/>
              <a:gd name="connsiteY303" fmla="*/ 2745176 h 6104817"/>
              <a:gd name="connsiteX304" fmla="*/ 7198102 w 8006537"/>
              <a:gd name="connsiteY304" fmla="*/ 2762498 h 6104817"/>
              <a:gd name="connsiteX305" fmla="*/ 7221670 w 8006537"/>
              <a:gd name="connsiteY305" fmla="*/ 2749668 h 6104817"/>
              <a:gd name="connsiteX306" fmla="*/ 7238925 w 8006537"/>
              <a:gd name="connsiteY306" fmla="*/ 2740310 h 6104817"/>
              <a:gd name="connsiteX307" fmla="*/ 7261359 w 8006537"/>
              <a:gd name="connsiteY307" fmla="*/ 2728693 h 6104817"/>
              <a:gd name="connsiteX308" fmla="*/ 7247815 w 8006537"/>
              <a:gd name="connsiteY308" fmla="*/ 2724741 h 6104817"/>
              <a:gd name="connsiteX309" fmla="*/ 7212092 w 8006537"/>
              <a:gd name="connsiteY309" fmla="*/ 2712507 h 6104817"/>
              <a:gd name="connsiteX310" fmla="*/ 1681911 w 8006537"/>
              <a:gd name="connsiteY310" fmla="*/ 1855524 h 6104817"/>
              <a:gd name="connsiteX311" fmla="*/ 1682666 w 8006537"/>
              <a:gd name="connsiteY311" fmla="*/ 1855687 h 6104817"/>
              <a:gd name="connsiteX312" fmla="*/ 1684505 w 8006537"/>
              <a:gd name="connsiteY312" fmla="*/ 1869064 h 6104817"/>
              <a:gd name="connsiteX313" fmla="*/ 1684399 w 8006537"/>
              <a:gd name="connsiteY313" fmla="*/ 1874724 h 6104817"/>
              <a:gd name="connsiteX314" fmla="*/ 1681672 w 8006537"/>
              <a:gd name="connsiteY314" fmla="*/ 1876072 h 6104817"/>
              <a:gd name="connsiteX315" fmla="*/ 1671115 w 8006537"/>
              <a:gd name="connsiteY315" fmla="*/ 1882037 h 6104817"/>
              <a:gd name="connsiteX316" fmla="*/ 1648176 w 8006537"/>
              <a:gd name="connsiteY316" fmla="*/ 1893177 h 6104817"/>
              <a:gd name="connsiteX317" fmla="*/ 1638403 w 8006537"/>
              <a:gd name="connsiteY317" fmla="*/ 1893809 h 6104817"/>
              <a:gd name="connsiteX318" fmla="*/ 1590519 w 8006537"/>
              <a:gd name="connsiteY318" fmla="*/ 1883539 h 6104817"/>
              <a:gd name="connsiteX319" fmla="*/ 1620609 w 8006537"/>
              <a:gd name="connsiteY319" fmla="*/ 1861188 h 6104817"/>
              <a:gd name="connsiteX320" fmla="*/ 1681911 w 8006537"/>
              <a:gd name="connsiteY320" fmla="*/ 1855524 h 6104817"/>
              <a:gd name="connsiteX321" fmla="*/ 2005398 w 8006537"/>
              <a:gd name="connsiteY321" fmla="*/ 1496544 h 6104817"/>
              <a:gd name="connsiteX322" fmla="*/ 2006402 w 8006537"/>
              <a:gd name="connsiteY322" fmla="*/ 1516246 h 6104817"/>
              <a:gd name="connsiteX323" fmla="*/ 2011624 w 8006537"/>
              <a:gd name="connsiteY323" fmla="*/ 1503872 h 6104817"/>
              <a:gd name="connsiteX324" fmla="*/ 2007757 w 8006537"/>
              <a:gd name="connsiteY324" fmla="*/ 1497049 h 6104817"/>
              <a:gd name="connsiteX325" fmla="*/ 2005398 w 8006537"/>
              <a:gd name="connsiteY325" fmla="*/ 1496544 h 6104817"/>
              <a:gd name="connsiteX326" fmla="*/ 2004026 w 8006537"/>
              <a:gd name="connsiteY326" fmla="*/ 1315401 h 6104817"/>
              <a:gd name="connsiteX327" fmla="*/ 2004149 w 8006537"/>
              <a:gd name="connsiteY327" fmla="*/ 1317721 h 6104817"/>
              <a:gd name="connsiteX328" fmla="*/ 2005202 w 8006537"/>
              <a:gd name="connsiteY328" fmla="*/ 1337296 h 6104817"/>
              <a:gd name="connsiteX329" fmla="*/ 2005284 w 8006537"/>
              <a:gd name="connsiteY329" fmla="*/ 1339837 h 6104817"/>
              <a:gd name="connsiteX330" fmla="*/ 2017861 w 8006537"/>
              <a:gd name="connsiteY330" fmla="*/ 1337792 h 6104817"/>
              <a:gd name="connsiteX331" fmla="*/ 2014329 w 8006537"/>
              <a:gd name="connsiteY331" fmla="*/ 1324716 h 6104817"/>
              <a:gd name="connsiteX332" fmla="*/ 2004026 w 8006537"/>
              <a:gd name="connsiteY332" fmla="*/ 1315401 h 6104817"/>
              <a:gd name="connsiteX333" fmla="*/ 1965011 w 8006537"/>
              <a:gd name="connsiteY333" fmla="*/ 1279277 h 6104817"/>
              <a:gd name="connsiteX334" fmla="*/ 1964661 w 8006537"/>
              <a:gd name="connsiteY334" fmla="*/ 1282680 h 6104817"/>
              <a:gd name="connsiteX335" fmla="*/ 1961893 w 8006537"/>
              <a:gd name="connsiteY335" fmla="*/ 1340221 h 6104817"/>
              <a:gd name="connsiteX336" fmla="*/ 1965116 w 8006537"/>
              <a:gd name="connsiteY336" fmla="*/ 1340524 h 6104817"/>
              <a:gd name="connsiteX337" fmla="*/ 1977885 w 8006537"/>
              <a:gd name="connsiteY337" fmla="*/ 1341234 h 6104817"/>
              <a:gd name="connsiteX338" fmla="*/ 1979110 w 8006537"/>
              <a:gd name="connsiteY338" fmla="*/ 1338075 h 6104817"/>
              <a:gd name="connsiteX339" fmla="*/ 1991461 w 8006537"/>
              <a:gd name="connsiteY339" fmla="*/ 1303586 h 6104817"/>
              <a:gd name="connsiteX340" fmla="*/ 1976172 w 8006537"/>
              <a:gd name="connsiteY340" fmla="*/ 1288039 h 6104817"/>
              <a:gd name="connsiteX341" fmla="*/ 1965011 w 8006537"/>
              <a:gd name="connsiteY341" fmla="*/ 1279277 h 6104817"/>
              <a:gd name="connsiteX342" fmla="*/ 7344718 w 8006537"/>
              <a:gd name="connsiteY342" fmla="*/ 2041581 h 6104817"/>
              <a:gd name="connsiteX343" fmla="*/ 7332329 w 8006537"/>
              <a:gd name="connsiteY343" fmla="*/ 2045408 h 6104817"/>
              <a:gd name="connsiteX344" fmla="*/ 7334453 w 8006537"/>
              <a:gd name="connsiteY344" fmla="*/ 2042224 h 6104817"/>
              <a:gd name="connsiteX345" fmla="*/ 7344718 w 8006537"/>
              <a:gd name="connsiteY345" fmla="*/ 2041581 h 6104817"/>
              <a:gd name="connsiteX346" fmla="*/ 1808634 w 8006537"/>
              <a:gd name="connsiteY346" fmla="*/ 1100464 h 6104817"/>
              <a:gd name="connsiteX347" fmla="*/ 1847622 w 8006537"/>
              <a:gd name="connsiteY347" fmla="*/ 1155783 h 6104817"/>
              <a:gd name="connsiteX348" fmla="*/ 1866045 w 8006537"/>
              <a:gd name="connsiteY348" fmla="*/ 1180561 h 6104817"/>
              <a:gd name="connsiteX349" fmla="*/ 1851729 w 8006537"/>
              <a:gd name="connsiteY349" fmla="*/ 1192716 h 6104817"/>
              <a:gd name="connsiteX350" fmla="*/ 1810896 w 8006537"/>
              <a:gd name="connsiteY350" fmla="*/ 1106316 h 6104817"/>
              <a:gd name="connsiteX351" fmla="*/ 1808634 w 8006537"/>
              <a:gd name="connsiteY351" fmla="*/ 1100464 h 6104817"/>
              <a:gd name="connsiteX352" fmla="*/ 1973580 w 8006537"/>
              <a:gd name="connsiteY352" fmla="*/ 1005184 h 6104817"/>
              <a:gd name="connsiteX353" fmla="*/ 1974338 w 8006537"/>
              <a:gd name="connsiteY353" fmla="*/ 1007583 h 6104817"/>
              <a:gd name="connsiteX354" fmla="*/ 1975957 w 8006537"/>
              <a:gd name="connsiteY354" fmla="*/ 1077090 h 6104817"/>
              <a:gd name="connsiteX355" fmla="*/ 1977334 w 8006537"/>
              <a:gd name="connsiteY355" fmla="*/ 1106107 h 6104817"/>
              <a:gd name="connsiteX356" fmla="*/ 1978339 w 8006537"/>
              <a:gd name="connsiteY356" fmla="*/ 1119669 h 6104817"/>
              <a:gd name="connsiteX357" fmla="*/ 1977464 w 8006537"/>
              <a:gd name="connsiteY357" fmla="*/ 1114825 h 6104817"/>
              <a:gd name="connsiteX358" fmla="*/ 1974022 w 8006537"/>
              <a:gd name="connsiteY358" fmla="*/ 1090201 h 6104817"/>
              <a:gd name="connsiteX359" fmla="*/ 1972519 w 8006537"/>
              <a:gd name="connsiteY359" fmla="*/ 1009605 h 6104817"/>
              <a:gd name="connsiteX360" fmla="*/ 1973580 w 8006537"/>
              <a:gd name="connsiteY360" fmla="*/ 1005184 h 6104817"/>
              <a:gd name="connsiteX361" fmla="*/ 2957262 w 8006537"/>
              <a:gd name="connsiteY361" fmla="*/ 1131030 h 6104817"/>
              <a:gd name="connsiteX362" fmla="*/ 2954096 w 8006537"/>
              <a:gd name="connsiteY362" fmla="*/ 1133522 h 6104817"/>
              <a:gd name="connsiteX363" fmla="*/ 2942675 w 8006537"/>
              <a:gd name="connsiteY363" fmla="*/ 1152764 h 6104817"/>
              <a:gd name="connsiteX364" fmla="*/ 2951070 w 8006537"/>
              <a:gd name="connsiteY364" fmla="*/ 1160350 h 6104817"/>
              <a:gd name="connsiteX365" fmla="*/ 2957262 w 8006537"/>
              <a:gd name="connsiteY365" fmla="*/ 1131030 h 6104817"/>
              <a:gd name="connsiteX366" fmla="*/ 2182994 w 8006537"/>
              <a:gd name="connsiteY366" fmla="*/ 1013038 h 6104817"/>
              <a:gd name="connsiteX367" fmla="*/ 2183773 w 8006537"/>
              <a:gd name="connsiteY367" fmla="*/ 1021710 h 6104817"/>
              <a:gd name="connsiteX368" fmla="*/ 2183803 w 8006537"/>
              <a:gd name="connsiteY368" fmla="*/ 1022134 h 6104817"/>
              <a:gd name="connsiteX369" fmla="*/ 2183081 w 8006537"/>
              <a:gd name="connsiteY369" fmla="*/ 1014460 h 6104817"/>
              <a:gd name="connsiteX370" fmla="*/ 2182994 w 8006537"/>
              <a:gd name="connsiteY370" fmla="*/ 1013038 h 6104817"/>
              <a:gd name="connsiteX371" fmla="*/ 2983382 w 8006537"/>
              <a:gd name="connsiteY371" fmla="*/ 1115853 h 6104817"/>
              <a:gd name="connsiteX372" fmla="*/ 2980654 w 8006537"/>
              <a:gd name="connsiteY372" fmla="*/ 1116308 h 6104817"/>
              <a:gd name="connsiteX373" fmla="*/ 2980689 w 8006537"/>
              <a:gd name="connsiteY373" fmla="*/ 1117220 h 6104817"/>
              <a:gd name="connsiteX374" fmla="*/ 2982519 w 8006537"/>
              <a:gd name="connsiteY374" fmla="*/ 1119716 h 6104817"/>
              <a:gd name="connsiteX375" fmla="*/ 2983382 w 8006537"/>
              <a:gd name="connsiteY375" fmla="*/ 1115853 h 6104817"/>
              <a:gd name="connsiteX376" fmla="*/ 7064566 w 8006537"/>
              <a:gd name="connsiteY376" fmla="*/ 1692020 h 6104817"/>
              <a:gd name="connsiteX377" fmla="*/ 7061028 w 8006537"/>
              <a:gd name="connsiteY377" fmla="*/ 1691828 h 6104817"/>
              <a:gd name="connsiteX378" fmla="*/ 7063822 w 8006537"/>
              <a:gd name="connsiteY378" fmla="*/ 1693375 h 6104817"/>
              <a:gd name="connsiteX379" fmla="*/ 7064126 w 8006537"/>
              <a:gd name="connsiteY379" fmla="*/ 1693445 h 6104817"/>
              <a:gd name="connsiteX380" fmla="*/ 7056393 w 8006537"/>
              <a:gd name="connsiteY380" fmla="*/ 1718446 h 6104817"/>
              <a:gd name="connsiteX381" fmla="*/ 7063527 w 8006537"/>
              <a:gd name="connsiteY381" fmla="*/ 1730659 h 6104817"/>
              <a:gd name="connsiteX382" fmla="*/ 7076850 w 8006537"/>
              <a:gd name="connsiteY382" fmla="*/ 1728163 h 6104817"/>
              <a:gd name="connsiteX383" fmla="*/ 7086879 w 8006537"/>
              <a:gd name="connsiteY383" fmla="*/ 1722589 h 6104817"/>
              <a:gd name="connsiteX384" fmla="*/ 7109973 w 8006537"/>
              <a:gd name="connsiteY384" fmla="*/ 1716583 h 6104817"/>
              <a:gd name="connsiteX385" fmla="*/ 7091936 w 8006537"/>
              <a:gd name="connsiteY385" fmla="*/ 1704755 h 6104817"/>
              <a:gd name="connsiteX386" fmla="*/ 7074114 w 8006537"/>
              <a:gd name="connsiteY386" fmla="*/ 1695700 h 6104817"/>
              <a:gd name="connsiteX387" fmla="*/ 7064126 w 8006537"/>
              <a:gd name="connsiteY387" fmla="*/ 1693445 h 6104817"/>
              <a:gd name="connsiteX388" fmla="*/ 7064566 w 8006537"/>
              <a:gd name="connsiteY388" fmla="*/ 1692020 h 6104817"/>
              <a:gd name="connsiteX389" fmla="*/ 2993912 w 8006537"/>
              <a:gd name="connsiteY389" fmla="*/ 1068753 h 6104817"/>
              <a:gd name="connsiteX390" fmla="*/ 2989990 w 8006537"/>
              <a:gd name="connsiteY390" fmla="*/ 1071841 h 6104817"/>
              <a:gd name="connsiteX391" fmla="*/ 2979327 w 8006537"/>
              <a:gd name="connsiteY391" fmla="*/ 1089803 h 6104817"/>
              <a:gd name="connsiteX392" fmla="*/ 2979482 w 8006537"/>
              <a:gd name="connsiteY392" fmla="*/ 1092035 h 6104817"/>
              <a:gd name="connsiteX393" fmla="*/ 2986966 w 8006537"/>
              <a:gd name="connsiteY393" fmla="*/ 1099821 h 6104817"/>
              <a:gd name="connsiteX394" fmla="*/ 2993912 w 8006537"/>
              <a:gd name="connsiteY394" fmla="*/ 1068753 h 6104817"/>
              <a:gd name="connsiteX395" fmla="*/ 7085629 w 8006537"/>
              <a:gd name="connsiteY395" fmla="*/ 1623919 h 6104817"/>
              <a:gd name="connsiteX396" fmla="*/ 7084710 w 8006537"/>
              <a:gd name="connsiteY396" fmla="*/ 1624982 h 6104817"/>
              <a:gd name="connsiteX397" fmla="*/ 7085050 w 8006537"/>
              <a:gd name="connsiteY397" fmla="*/ 1625796 h 6104817"/>
              <a:gd name="connsiteX398" fmla="*/ 7085629 w 8006537"/>
              <a:gd name="connsiteY398" fmla="*/ 1623919 h 6104817"/>
              <a:gd name="connsiteX399" fmla="*/ 7134023 w 8006537"/>
              <a:gd name="connsiteY399" fmla="*/ 1560764 h 6104817"/>
              <a:gd name="connsiteX400" fmla="*/ 7096880 w 8006537"/>
              <a:gd name="connsiteY400" fmla="*/ 1555725 h 6104817"/>
              <a:gd name="connsiteX401" fmla="*/ 7085672 w 8006537"/>
              <a:gd name="connsiteY401" fmla="*/ 1570921 h 6104817"/>
              <a:gd name="connsiteX402" fmla="*/ 7093187 w 8006537"/>
              <a:gd name="connsiteY402" fmla="*/ 1568205 h 6104817"/>
              <a:gd name="connsiteX403" fmla="*/ 7140874 w 8006537"/>
              <a:gd name="connsiteY403" fmla="*/ 1565217 h 6104817"/>
              <a:gd name="connsiteX404" fmla="*/ 7141436 w 8006537"/>
              <a:gd name="connsiteY404" fmla="*/ 1564966 h 6104817"/>
              <a:gd name="connsiteX405" fmla="*/ 7134023 w 8006537"/>
              <a:gd name="connsiteY405" fmla="*/ 1560764 h 6104817"/>
              <a:gd name="connsiteX406" fmla="*/ 2499684 w 8006537"/>
              <a:gd name="connsiteY406" fmla="*/ 835213 h 6104817"/>
              <a:gd name="connsiteX407" fmla="*/ 2496885 w 8006537"/>
              <a:gd name="connsiteY407" fmla="*/ 845986 h 6104817"/>
              <a:gd name="connsiteX408" fmla="*/ 2492909 w 8006537"/>
              <a:gd name="connsiteY408" fmla="*/ 860913 h 6104817"/>
              <a:gd name="connsiteX409" fmla="*/ 2490485 w 8006537"/>
              <a:gd name="connsiteY409" fmla="*/ 858311 h 6104817"/>
              <a:gd name="connsiteX410" fmla="*/ 2493349 w 8006537"/>
              <a:gd name="connsiteY410" fmla="*/ 850994 h 6104817"/>
              <a:gd name="connsiteX411" fmla="*/ 2499684 w 8006537"/>
              <a:gd name="connsiteY411" fmla="*/ 835213 h 6104817"/>
              <a:gd name="connsiteX412" fmla="*/ 2516030 w 8006537"/>
              <a:gd name="connsiteY412" fmla="*/ 772182 h 6104817"/>
              <a:gd name="connsiteX413" fmla="*/ 2516389 w 8006537"/>
              <a:gd name="connsiteY413" fmla="*/ 772659 h 6104817"/>
              <a:gd name="connsiteX414" fmla="*/ 2513268 w 8006537"/>
              <a:gd name="connsiteY414" fmla="*/ 794695 h 6104817"/>
              <a:gd name="connsiteX415" fmla="*/ 2519116 w 8006537"/>
              <a:gd name="connsiteY415" fmla="*/ 788220 h 6104817"/>
              <a:gd name="connsiteX416" fmla="*/ 2500958 w 8006537"/>
              <a:gd name="connsiteY416" fmla="*/ 832038 h 6104817"/>
              <a:gd name="connsiteX417" fmla="*/ 2499684 w 8006537"/>
              <a:gd name="connsiteY417" fmla="*/ 835213 h 6104817"/>
              <a:gd name="connsiteX418" fmla="*/ 2504750 w 8006537"/>
              <a:gd name="connsiteY418" fmla="*/ 815711 h 6104817"/>
              <a:gd name="connsiteX419" fmla="*/ 2516030 w 8006537"/>
              <a:gd name="connsiteY419" fmla="*/ 772182 h 6104817"/>
              <a:gd name="connsiteX420" fmla="*/ 3091576 w 8006537"/>
              <a:gd name="connsiteY420" fmla="*/ 770990 h 6104817"/>
              <a:gd name="connsiteX421" fmla="*/ 3091286 w 8006537"/>
              <a:gd name="connsiteY421" fmla="*/ 773813 h 6104817"/>
              <a:gd name="connsiteX422" fmla="*/ 3096108 w 8006537"/>
              <a:gd name="connsiteY422" fmla="*/ 774548 h 6104817"/>
              <a:gd name="connsiteX423" fmla="*/ 3091576 w 8006537"/>
              <a:gd name="connsiteY423" fmla="*/ 770990 h 6104817"/>
              <a:gd name="connsiteX424" fmla="*/ 7101214 w 8006537"/>
              <a:gd name="connsiteY424" fmla="*/ 1356317 h 6104817"/>
              <a:gd name="connsiteX425" fmla="*/ 7084926 w 8006537"/>
              <a:gd name="connsiteY425" fmla="*/ 1364974 h 6104817"/>
              <a:gd name="connsiteX426" fmla="*/ 7085342 w 8006537"/>
              <a:gd name="connsiteY426" fmla="*/ 1388986 h 6104817"/>
              <a:gd name="connsiteX427" fmla="*/ 7087225 w 8006537"/>
              <a:gd name="connsiteY427" fmla="*/ 1406307 h 6104817"/>
              <a:gd name="connsiteX428" fmla="*/ 7110793 w 8006537"/>
              <a:gd name="connsiteY428" fmla="*/ 1393479 h 6104817"/>
              <a:gd name="connsiteX429" fmla="*/ 7128048 w 8006537"/>
              <a:gd name="connsiteY429" fmla="*/ 1384120 h 6104817"/>
              <a:gd name="connsiteX430" fmla="*/ 7150482 w 8006537"/>
              <a:gd name="connsiteY430" fmla="*/ 1372503 h 6104817"/>
              <a:gd name="connsiteX431" fmla="*/ 7136938 w 8006537"/>
              <a:gd name="connsiteY431" fmla="*/ 1368551 h 6104817"/>
              <a:gd name="connsiteX432" fmla="*/ 7101214 w 8006537"/>
              <a:gd name="connsiteY432" fmla="*/ 1356317 h 6104817"/>
              <a:gd name="connsiteX433" fmla="*/ 2641364 w 8006537"/>
              <a:gd name="connsiteY433" fmla="*/ 652849 h 6104817"/>
              <a:gd name="connsiteX434" fmla="*/ 2635178 w 8006537"/>
              <a:gd name="connsiteY434" fmla="*/ 664244 h 6104817"/>
              <a:gd name="connsiteX435" fmla="*/ 2634471 w 8006537"/>
              <a:gd name="connsiteY435" fmla="*/ 660482 h 6104817"/>
              <a:gd name="connsiteX436" fmla="*/ 2641364 w 8006537"/>
              <a:gd name="connsiteY436" fmla="*/ 652849 h 6104817"/>
              <a:gd name="connsiteX437" fmla="*/ 2630189 w 8006537"/>
              <a:gd name="connsiteY437" fmla="*/ 637803 h 6104817"/>
              <a:gd name="connsiteX438" fmla="*/ 2634184 w 8006537"/>
              <a:gd name="connsiteY438" fmla="*/ 658957 h 6104817"/>
              <a:gd name="connsiteX439" fmla="*/ 2634471 w 8006537"/>
              <a:gd name="connsiteY439" fmla="*/ 660482 h 6104817"/>
              <a:gd name="connsiteX440" fmla="*/ 2519116 w 8006537"/>
              <a:gd name="connsiteY440" fmla="*/ 788220 h 6104817"/>
              <a:gd name="connsiteX441" fmla="*/ 2524964 w 8006537"/>
              <a:gd name="connsiteY441" fmla="*/ 774107 h 6104817"/>
              <a:gd name="connsiteX442" fmla="*/ 2570010 w 8006537"/>
              <a:gd name="connsiteY442" fmla="*/ 682506 h 6104817"/>
              <a:gd name="connsiteX443" fmla="*/ 2630189 w 8006537"/>
              <a:gd name="connsiteY443" fmla="*/ 637803 h 6104817"/>
              <a:gd name="connsiteX444" fmla="*/ 2935199 w 8006537"/>
              <a:gd name="connsiteY444" fmla="*/ 592178 h 6104817"/>
              <a:gd name="connsiteX445" fmla="*/ 2974187 w 8006537"/>
              <a:gd name="connsiteY445" fmla="*/ 647496 h 6104817"/>
              <a:gd name="connsiteX446" fmla="*/ 2992611 w 8006537"/>
              <a:gd name="connsiteY446" fmla="*/ 672274 h 6104817"/>
              <a:gd name="connsiteX447" fmla="*/ 2978295 w 8006537"/>
              <a:gd name="connsiteY447" fmla="*/ 684429 h 6104817"/>
              <a:gd name="connsiteX448" fmla="*/ 2937461 w 8006537"/>
              <a:gd name="connsiteY448" fmla="*/ 598029 h 6104817"/>
              <a:gd name="connsiteX449" fmla="*/ 2935199 w 8006537"/>
              <a:gd name="connsiteY449" fmla="*/ 592178 h 6104817"/>
              <a:gd name="connsiteX450" fmla="*/ 3100145 w 8006537"/>
              <a:gd name="connsiteY450" fmla="*/ 496897 h 6104817"/>
              <a:gd name="connsiteX451" fmla="*/ 3100903 w 8006537"/>
              <a:gd name="connsiteY451" fmla="*/ 499296 h 6104817"/>
              <a:gd name="connsiteX452" fmla="*/ 3102522 w 8006537"/>
              <a:gd name="connsiteY452" fmla="*/ 568803 h 6104817"/>
              <a:gd name="connsiteX453" fmla="*/ 3103900 w 8006537"/>
              <a:gd name="connsiteY453" fmla="*/ 597820 h 6104817"/>
              <a:gd name="connsiteX454" fmla="*/ 3104905 w 8006537"/>
              <a:gd name="connsiteY454" fmla="*/ 611382 h 6104817"/>
              <a:gd name="connsiteX455" fmla="*/ 3104029 w 8006537"/>
              <a:gd name="connsiteY455" fmla="*/ 606538 h 6104817"/>
              <a:gd name="connsiteX456" fmla="*/ 3100587 w 8006537"/>
              <a:gd name="connsiteY456" fmla="*/ 581914 h 6104817"/>
              <a:gd name="connsiteX457" fmla="*/ 3099085 w 8006537"/>
              <a:gd name="connsiteY457" fmla="*/ 501319 h 6104817"/>
              <a:gd name="connsiteX458" fmla="*/ 3100145 w 8006537"/>
              <a:gd name="connsiteY458" fmla="*/ 496897 h 6104817"/>
              <a:gd name="connsiteX459" fmla="*/ 3309559 w 8006537"/>
              <a:gd name="connsiteY459" fmla="*/ 504751 h 6104817"/>
              <a:gd name="connsiteX460" fmla="*/ 3310339 w 8006537"/>
              <a:gd name="connsiteY460" fmla="*/ 513424 h 6104817"/>
              <a:gd name="connsiteX461" fmla="*/ 3310368 w 8006537"/>
              <a:gd name="connsiteY461" fmla="*/ 513847 h 6104817"/>
              <a:gd name="connsiteX462" fmla="*/ 3309647 w 8006537"/>
              <a:gd name="connsiteY462" fmla="*/ 506173 h 6104817"/>
              <a:gd name="connsiteX463" fmla="*/ 3309559 w 8006537"/>
              <a:gd name="connsiteY463" fmla="*/ 504751 h 6104817"/>
              <a:gd name="connsiteX464" fmla="*/ 4346485 w 8006537"/>
              <a:gd name="connsiteY464" fmla="*/ 631272 h 6104817"/>
              <a:gd name="connsiteX465" fmla="*/ 4337075 w 8006537"/>
              <a:gd name="connsiteY465" fmla="*/ 641854 h 6104817"/>
              <a:gd name="connsiteX466" fmla="*/ 4327231 w 8006537"/>
              <a:gd name="connsiteY466" fmla="*/ 652882 h 6104817"/>
              <a:gd name="connsiteX467" fmla="*/ 4351580 w 8006537"/>
              <a:gd name="connsiteY467" fmla="*/ 636789 h 6104817"/>
              <a:gd name="connsiteX468" fmla="*/ 4346485 w 8006537"/>
              <a:gd name="connsiteY468" fmla="*/ 631272 h 6104817"/>
              <a:gd name="connsiteX469" fmla="*/ 4277723 w 8006537"/>
              <a:gd name="connsiteY469" fmla="*/ 586475 h 6104817"/>
              <a:gd name="connsiteX470" fmla="*/ 4272220 w 8006537"/>
              <a:gd name="connsiteY470" fmla="*/ 593223 h 6104817"/>
              <a:gd name="connsiteX471" fmla="*/ 4271946 w 8006537"/>
              <a:gd name="connsiteY471" fmla="*/ 593547 h 6104817"/>
              <a:gd name="connsiteX472" fmla="*/ 4276792 w 8006537"/>
              <a:gd name="connsiteY472" fmla="*/ 587552 h 6104817"/>
              <a:gd name="connsiteX473" fmla="*/ 4277723 w 8006537"/>
              <a:gd name="connsiteY473" fmla="*/ 586475 h 6104817"/>
              <a:gd name="connsiteX474" fmla="*/ 5991634 w 8006537"/>
              <a:gd name="connsiteY474" fmla="*/ 830366 h 6104817"/>
              <a:gd name="connsiteX475" fmla="*/ 5991022 w 8006537"/>
              <a:gd name="connsiteY475" fmla="*/ 831042 h 6104817"/>
              <a:gd name="connsiteX476" fmla="*/ 5990588 w 8006537"/>
              <a:gd name="connsiteY476" fmla="*/ 834107 h 6104817"/>
              <a:gd name="connsiteX477" fmla="*/ 5993903 w 8006537"/>
              <a:gd name="connsiteY477" fmla="*/ 831947 h 6104817"/>
              <a:gd name="connsiteX478" fmla="*/ 5991634 w 8006537"/>
              <a:gd name="connsiteY478" fmla="*/ 830366 h 6104817"/>
              <a:gd name="connsiteX479" fmla="*/ 5964613 w 8006537"/>
              <a:gd name="connsiteY479" fmla="*/ 824551 h 6104817"/>
              <a:gd name="connsiteX480" fmla="*/ 5960607 w 8006537"/>
              <a:gd name="connsiteY480" fmla="*/ 824121 h 6104817"/>
              <a:gd name="connsiteX481" fmla="*/ 5938991 w 8006537"/>
              <a:gd name="connsiteY481" fmla="*/ 829905 h 6104817"/>
              <a:gd name="connsiteX482" fmla="*/ 5939696 w 8006537"/>
              <a:gd name="connsiteY482" fmla="*/ 841198 h 6104817"/>
              <a:gd name="connsiteX483" fmla="*/ 5964613 w 8006537"/>
              <a:gd name="connsiteY483" fmla="*/ 824551 h 6104817"/>
              <a:gd name="connsiteX484" fmla="*/ 4286752 w 8006537"/>
              <a:gd name="connsiteY484" fmla="*/ 570287 h 6104817"/>
              <a:gd name="connsiteX485" fmla="*/ 4274120 w 8006537"/>
              <a:gd name="connsiteY485" fmla="*/ 587345 h 6104817"/>
              <a:gd name="connsiteX486" fmla="*/ 4265598 w 8006537"/>
              <a:gd name="connsiteY486" fmla="*/ 601024 h 6104817"/>
              <a:gd name="connsiteX487" fmla="*/ 4271946 w 8006537"/>
              <a:gd name="connsiteY487" fmla="*/ 593547 h 6104817"/>
              <a:gd name="connsiteX488" fmla="*/ 4264113 w 8006537"/>
              <a:gd name="connsiteY488" fmla="*/ 603233 h 6104817"/>
              <a:gd name="connsiteX489" fmla="*/ 4234374 w 8006537"/>
              <a:gd name="connsiteY489" fmla="*/ 640287 h 6104817"/>
              <a:gd name="connsiteX490" fmla="*/ 4309492 w 8006537"/>
              <a:gd name="connsiteY490" fmla="*/ 593199 h 6104817"/>
              <a:gd name="connsiteX491" fmla="*/ 4286752 w 8006537"/>
              <a:gd name="connsiteY491" fmla="*/ 570287 h 6104817"/>
              <a:gd name="connsiteX492" fmla="*/ 6189350 w 8006537"/>
              <a:gd name="connsiteY492" fmla="*/ 844502 h 6104817"/>
              <a:gd name="connsiteX493" fmla="*/ 6176301 w 8006537"/>
              <a:gd name="connsiteY493" fmla="*/ 859296 h 6104817"/>
              <a:gd name="connsiteX494" fmla="*/ 6188684 w 8006537"/>
              <a:gd name="connsiteY494" fmla="*/ 854094 h 6104817"/>
              <a:gd name="connsiteX495" fmla="*/ 6190684 w 8006537"/>
              <a:gd name="connsiteY495" fmla="*/ 846511 h 6104817"/>
              <a:gd name="connsiteX496" fmla="*/ 6189350 w 8006537"/>
              <a:gd name="connsiteY496" fmla="*/ 844502 h 6104817"/>
              <a:gd name="connsiteX497" fmla="*/ 6034349 w 8006537"/>
              <a:gd name="connsiteY497" fmla="*/ 805613 h 6104817"/>
              <a:gd name="connsiteX498" fmla="*/ 6029386 w 8006537"/>
              <a:gd name="connsiteY498" fmla="*/ 805081 h 6104817"/>
              <a:gd name="connsiteX499" fmla="*/ 6009206 w 8006537"/>
              <a:gd name="connsiteY499" fmla="*/ 810479 h 6104817"/>
              <a:gd name="connsiteX500" fmla="*/ 6007758 w 8006537"/>
              <a:gd name="connsiteY500" fmla="*/ 812184 h 6104817"/>
              <a:gd name="connsiteX501" fmla="*/ 6007670 w 8006537"/>
              <a:gd name="connsiteY501" fmla="*/ 822983 h 6104817"/>
              <a:gd name="connsiteX502" fmla="*/ 6034349 w 8006537"/>
              <a:gd name="connsiteY502" fmla="*/ 805613 h 6104817"/>
              <a:gd name="connsiteX503" fmla="*/ 4303738 w 8006537"/>
              <a:gd name="connsiteY503" fmla="*/ 507646 h 6104817"/>
              <a:gd name="connsiteX504" fmla="*/ 4294213 w 8006537"/>
              <a:gd name="connsiteY504" fmla="*/ 523346 h 6104817"/>
              <a:gd name="connsiteX505" fmla="*/ 4286630 w 8006537"/>
              <a:gd name="connsiteY505" fmla="*/ 533897 h 6104817"/>
              <a:gd name="connsiteX506" fmla="*/ 4307115 w 8006537"/>
              <a:gd name="connsiteY506" fmla="*/ 522194 h 6104817"/>
              <a:gd name="connsiteX507" fmla="*/ 4303738 w 8006537"/>
              <a:gd name="connsiteY507" fmla="*/ 507646 h 6104817"/>
              <a:gd name="connsiteX508" fmla="*/ 4133412 w 8006537"/>
              <a:gd name="connsiteY508" fmla="*/ 434520 h 6104817"/>
              <a:gd name="connsiteX509" fmla="*/ 4132278 w 8006537"/>
              <a:gd name="connsiteY509" fmla="*/ 436766 h 6104817"/>
              <a:gd name="connsiteX510" fmla="*/ 4084865 w 8006537"/>
              <a:gd name="connsiteY510" fmla="*/ 487617 h 6104817"/>
              <a:gd name="connsiteX511" fmla="*/ 4065573 w 8006537"/>
              <a:gd name="connsiteY511" fmla="*/ 509337 h 6104817"/>
              <a:gd name="connsiteX512" fmla="*/ 4056815 w 8006537"/>
              <a:gd name="connsiteY512" fmla="*/ 519740 h 6104817"/>
              <a:gd name="connsiteX513" fmla="*/ 4059574 w 8006537"/>
              <a:gd name="connsiteY513" fmla="*/ 515664 h 6104817"/>
              <a:gd name="connsiteX514" fmla="*/ 4074319 w 8006537"/>
              <a:gd name="connsiteY514" fmla="*/ 495644 h 6104817"/>
              <a:gd name="connsiteX515" fmla="*/ 4129564 w 8006537"/>
              <a:gd name="connsiteY515" fmla="*/ 436941 h 6104817"/>
              <a:gd name="connsiteX516" fmla="*/ 4133412 w 8006537"/>
              <a:gd name="connsiteY516" fmla="*/ 434520 h 6104817"/>
              <a:gd name="connsiteX517" fmla="*/ 3948840 w 8006537"/>
              <a:gd name="connsiteY517" fmla="*/ 387414 h 6104817"/>
              <a:gd name="connsiteX518" fmla="*/ 3938074 w 8006537"/>
              <a:gd name="connsiteY518" fmla="*/ 454229 h 6104817"/>
              <a:gd name="connsiteX519" fmla="*/ 3933938 w 8006537"/>
              <a:gd name="connsiteY519" fmla="*/ 484827 h 6104817"/>
              <a:gd name="connsiteX520" fmla="*/ 3915203 w 8006537"/>
              <a:gd name="connsiteY520" fmla="*/ 483519 h 6104817"/>
              <a:gd name="connsiteX521" fmla="*/ 3946370 w 8006537"/>
              <a:gd name="connsiteY521" fmla="*/ 393180 h 6104817"/>
              <a:gd name="connsiteX522" fmla="*/ 3948840 w 8006537"/>
              <a:gd name="connsiteY522" fmla="*/ 387414 h 6104817"/>
              <a:gd name="connsiteX523" fmla="*/ 3626249 w 8006537"/>
              <a:gd name="connsiteY523" fmla="*/ 326926 h 6104817"/>
              <a:gd name="connsiteX524" fmla="*/ 3623451 w 8006537"/>
              <a:gd name="connsiteY524" fmla="*/ 337699 h 6104817"/>
              <a:gd name="connsiteX525" fmla="*/ 3619474 w 8006537"/>
              <a:gd name="connsiteY525" fmla="*/ 352626 h 6104817"/>
              <a:gd name="connsiteX526" fmla="*/ 3617051 w 8006537"/>
              <a:gd name="connsiteY526" fmla="*/ 350024 h 6104817"/>
              <a:gd name="connsiteX527" fmla="*/ 3619915 w 8006537"/>
              <a:gd name="connsiteY527" fmla="*/ 342707 h 6104817"/>
              <a:gd name="connsiteX528" fmla="*/ 3626249 w 8006537"/>
              <a:gd name="connsiteY528" fmla="*/ 326926 h 6104817"/>
              <a:gd name="connsiteX529" fmla="*/ 6314951 w 8006537"/>
              <a:gd name="connsiteY529" fmla="*/ 713966 h 6104817"/>
              <a:gd name="connsiteX530" fmla="*/ 6313416 w 8006537"/>
              <a:gd name="connsiteY530" fmla="*/ 715712 h 6104817"/>
              <a:gd name="connsiteX531" fmla="*/ 6300491 w 8006537"/>
              <a:gd name="connsiteY531" fmla="*/ 730450 h 6104817"/>
              <a:gd name="connsiteX532" fmla="*/ 6298774 w 8006537"/>
              <a:gd name="connsiteY532" fmla="*/ 732325 h 6104817"/>
              <a:gd name="connsiteX533" fmla="*/ 6309200 w 8006537"/>
              <a:gd name="connsiteY533" fmla="*/ 739650 h 6104817"/>
              <a:gd name="connsiteX534" fmla="*/ 6315811 w 8006537"/>
              <a:gd name="connsiteY534" fmla="*/ 727828 h 6104817"/>
              <a:gd name="connsiteX535" fmla="*/ 6314951 w 8006537"/>
              <a:gd name="connsiteY535" fmla="*/ 713966 h 6104817"/>
              <a:gd name="connsiteX536" fmla="*/ 4462855 w 8006537"/>
              <a:gd name="connsiteY536" fmla="*/ 403587 h 6104817"/>
              <a:gd name="connsiteX537" fmla="*/ 4498243 w 8006537"/>
              <a:gd name="connsiteY537" fmla="*/ 412812 h 6104817"/>
              <a:gd name="connsiteX538" fmla="*/ 4546052 w 8006537"/>
              <a:gd name="connsiteY538" fmla="*/ 451598 h 6104817"/>
              <a:gd name="connsiteX539" fmla="*/ 4546478 w 8006537"/>
              <a:gd name="connsiteY539" fmla="*/ 452242 h 6104817"/>
              <a:gd name="connsiteX540" fmla="*/ 4538446 w 8006537"/>
              <a:gd name="connsiteY540" fmla="*/ 463096 h 6104817"/>
              <a:gd name="connsiteX541" fmla="*/ 4534415 w 8006537"/>
              <a:gd name="connsiteY541" fmla="*/ 467071 h 6104817"/>
              <a:gd name="connsiteX542" fmla="*/ 4531522 w 8006537"/>
              <a:gd name="connsiteY542" fmla="*/ 466130 h 6104817"/>
              <a:gd name="connsiteX543" fmla="*/ 4519802 w 8006537"/>
              <a:gd name="connsiteY543" fmla="*/ 463019 h 6104817"/>
              <a:gd name="connsiteX544" fmla="*/ 4495608 w 8006537"/>
              <a:gd name="connsiteY544" fmla="*/ 454959 h 6104817"/>
              <a:gd name="connsiteX545" fmla="*/ 4488176 w 8006537"/>
              <a:gd name="connsiteY545" fmla="*/ 448582 h 6104817"/>
              <a:gd name="connsiteX546" fmla="*/ 4461100 w 8006537"/>
              <a:gd name="connsiteY546" fmla="*/ 407775 h 6104817"/>
              <a:gd name="connsiteX547" fmla="*/ 4462855 w 8006537"/>
              <a:gd name="connsiteY547" fmla="*/ 403587 h 6104817"/>
              <a:gd name="connsiteX548" fmla="*/ 6312284 w 8006537"/>
              <a:gd name="connsiteY548" fmla="*/ 660862 h 6104817"/>
              <a:gd name="connsiteX549" fmla="*/ 6309656 w 8006537"/>
              <a:gd name="connsiteY549" fmla="*/ 663052 h 6104817"/>
              <a:gd name="connsiteX550" fmla="*/ 6267467 w 8006537"/>
              <a:gd name="connsiteY550" fmla="*/ 702278 h 6104817"/>
              <a:gd name="connsiteX551" fmla="*/ 6269560 w 8006537"/>
              <a:gd name="connsiteY551" fmla="*/ 704747 h 6104817"/>
              <a:gd name="connsiteX552" fmla="*/ 6278199 w 8006537"/>
              <a:gd name="connsiteY552" fmla="*/ 714178 h 6104817"/>
              <a:gd name="connsiteX553" fmla="*/ 6281283 w 8006537"/>
              <a:gd name="connsiteY553" fmla="*/ 712775 h 6104817"/>
              <a:gd name="connsiteX554" fmla="*/ 6314218 w 8006537"/>
              <a:gd name="connsiteY554" fmla="*/ 696734 h 6104817"/>
              <a:gd name="connsiteX555" fmla="*/ 6314146 w 8006537"/>
              <a:gd name="connsiteY555" fmla="*/ 674930 h 6104817"/>
              <a:gd name="connsiteX556" fmla="*/ 6312284 w 8006537"/>
              <a:gd name="connsiteY556" fmla="*/ 660862 h 6104817"/>
              <a:gd name="connsiteX557" fmla="*/ 3642596 w 8006537"/>
              <a:gd name="connsiteY557" fmla="*/ 263895 h 6104817"/>
              <a:gd name="connsiteX558" fmla="*/ 3642954 w 8006537"/>
              <a:gd name="connsiteY558" fmla="*/ 264372 h 6104817"/>
              <a:gd name="connsiteX559" fmla="*/ 3639834 w 8006537"/>
              <a:gd name="connsiteY559" fmla="*/ 286408 h 6104817"/>
              <a:gd name="connsiteX560" fmla="*/ 3645682 w 8006537"/>
              <a:gd name="connsiteY560" fmla="*/ 279933 h 6104817"/>
              <a:gd name="connsiteX561" fmla="*/ 3627523 w 8006537"/>
              <a:gd name="connsiteY561" fmla="*/ 323751 h 6104817"/>
              <a:gd name="connsiteX562" fmla="*/ 3626249 w 8006537"/>
              <a:gd name="connsiteY562" fmla="*/ 326926 h 6104817"/>
              <a:gd name="connsiteX563" fmla="*/ 3631315 w 8006537"/>
              <a:gd name="connsiteY563" fmla="*/ 307424 h 6104817"/>
              <a:gd name="connsiteX564" fmla="*/ 3642596 w 8006537"/>
              <a:gd name="connsiteY564" fmla="*/ 263895 h 6104817"/>
              <a:gd name="connsiteX565" fmla="*/ 7005058 w 8006537"/>
              <a:gd name="connsiteY565" fmla="*/ 716835 h 6104817"/>
              <a:gd name="connsiteX566" fmla="*/ 6995528 w 8006537"/>
              <a:gd name="connsiteY566" fmla="*/ 722586 h 6104817"/>
              <a:gd name="connsiteX567" fmla="*/ 6982253 w 8006537"/>
              <a:gd name="connsiteY567" fmla="*/ 730485 h 6104817"/>
              <a:gd name="connsiteX568" fmla="*/ 6982337 w 8006537"/>
              <a:gd name="connsiteY568" fmla="*/ 726930 h 6104817"/>
              <a:gd name="connsiteX569" fmla="*/ 6989499 w 8006537"/>
              <a:gd name="connsiteY569" fmla="*/ 723697 h 6104817"/>
              <a:gd name="connsiteX570" fmla="*/ 7005058 w 8006537"/>
              <a:gd name="connsiteY570" fmla="*/ 716835 h 6104817"/>
              <a:gd name="connsiteX571" fmla="*/ 5028302 w 8006537"/>
              <a:gd name="connsiteY571" fmla="*/ 420860 h 6104817"/>
              <a:gd name="connsiteX572" fmla="*/ 5015253 w 8006537"/>
              <a:gd name="connsiteY572" fmla="*/ 435654 h 6104817"/>
              <a:gd name="connsiteX573" fmla="*/ 5027635 w 8006537"/>
              <a:gd name="connsiteY573" fmla="*/ 430452 h 6104817"/>
              <a:gd name="connsiteX574" fmla="*/ 5029636 w 8006537"/>
              <a:gd name="connsiteY574" fmla="*/ 422869 h 6104817"/>
              <a:gd name="connsiteX575" fmla="*/ 5028302 w 8006537"/>
              <a:gd name="connsiteY575" fmla="*/ 420860 h 6104817"/>
              <a:gd name="connsiteX576" fmla="*/ 7060796 w 8006537"/>
              <a:gd name="connsiteY576" fmla="*/ 683170 h 6104817"/>
              <a:gd name="connsiteX577" fmla="*/ 7060719 w 8006537"/>
              <a:gd name="connsiteY577" fmla="*/ 683762 h 6104817"/>
              <a:gd name="connsiteX578" fmla="*/ 7043090 w 8006537"/>
              <a:gd name="connsiteY578" fmla="*/ 697344 h 6104817"/>
              <a:gd name="connsiteX579" fmla="*/ 7051796 w 8006537"/>
              <a:gd name="connsiteY579" fmla="*/ 696799 h 6104817"/>
              <a:gd name="connsiteX580" fmla="*/ 7008188 w 8006537"/>
              <a:gd name="connsiteY580" fmla="*/ 715454 h 6104817"/>
              <a:gd name="connsiteX581" fmla="*/ 7005058 w 8006537"/>
              <a:gd name="connsiteY581" fmla="*/ 716835 h 6104817"/>
              <a:gd name="connsiteX582" fmla="*/ 7022309 w 8006537"/>
              <a:gd name="connsiteY582" fmla="*/ 706426 h 6104817"/>
              <a:gd name="connsiteX583" fmla="*/ 7060796 w 8006537"/>
              <a:gd name="connsiteY583" fmla="*/ 683170 h 6104817"/>
              <a:gd name="connsiteX584" fmla="*/ 6654259 w 8006537"/>
              <a:gd name="connsiteY584" fmla="*/ 622738 h 6104817"/>
              <a:gd name="connsiteX585" fmla="*/ 6648756 w 8006537"/>
              <a:gd name="connsiteY585" fmla="*/ 629487 h 6104817"/>
              <a:gd name="connsiteX586" fmla="*/ 6648481 w 8006537"/>
              <a:gd name="connsiteY586" fmla="*/ 629811 h 6104817"/>
              <a:gd name="connsiteX587" fmla="*/ 6653328 w 8006537"/>
              <a:gd name="connsiteY587" fmla="*/ 623817 h 6104817"/>
              <a:gd name="connsiteX588" fmla="*/ 6654259 w 8006537"/>
              <a:gd name="connsiteY588" fmla="*/ 622738 h 6104817"/>
              <a:gd name="connsiteX589" fmla="*/ 7233840 w 8006537"/>
              <a:gd name="connsiteY589" fmla="*/ 685391 h 6104817"/>
              <a:gd name="connsiteX590" fmla="*/ 7221452 w 8006537"/>
              <a:gd name="connsiteY590" fmla="*/ 689218 h 6104817"/>
              <a:gd name="connsiteX591" fmla="*/ 7223575 w 8006537"/>
              <a:gd name="connsiteY591" fmla="*/ 686034 h 6104817"/>
              <a:gd name="connsiteX592" fmla="*/ 7233840 w 8006537"/>
              <a:gd name="connsiteY592" fmla="*/ 685391 h 6104817"/>
              <a:gd name="connsiteX593" fmla="*/ 7236360 w 8006537"/>
              <a:gd name="connsiteY593" fmla="*/ 666819 h 6104817"/>
              <a:gd name="connsiteX594" fmla="*/ 7224435 w 8006537"/>
              <a:gd name="connsiteY594" fmla="*/ 684742 h 6104817"/>
              <a:gd name="connsiteX595" fmla="*/ 7223575 w 8006537"/>
              <a:gd name="connsiteY595" fmla="*/ 686034 h 6104817"/>
              <a:gd name="connsiteX596" fmla="*/ 7051796 w 8006537"/>
              <a:gd name="connsiteY596" fmla="*/ 696799 h 6104817"/>
              <a:gd name="connsiteX597" fmla="*/ 7065842 w 8006537"/>
              <a:gd name="connsiteY597" fmla="*/ 690790 h 6104817"/>
              <a:gd name="connsiteX598" fmla="*/ 7162074 w 8006537"/>
              <a:gd name="connsiteY598" fmla="*/ 656743 h 6104817"/>
              <a:gd name="connsiteX599" fmla="*/ 7236360 w 8006537"/>
              <a:gd name="connsiteY599" fmla="*/ 666819 h 6104817"/>
              <a:gd name="connsiteX600" fmla="*/ 3767930 w 8006537"/>
              <a:gd name="connsiteY600" fmla="*/ 144562 h 6104817"/>
              <a:gd name="connsiteX601" fmla="*/ 3761743 w 8006537"/>
              <a:gd name="connsiteY601" fmla="*/ 155957 h 6104817"/>
              <a:gd name="connsiteX602" fmla="*/ 3761037 w 8006537"/>
              <a:gd name="connsiteY602" fmla="*/ 152195 h 6104817"/>
              <a:gd name="connsiteX603" fmla="*/ 3767930 w 8006537"/>
              <a:gd name="connsiteY603" fmla="*/ 144562 h 6104817"/>
              <a:gd name="connsiteX604" fmla="*/ 3756755 w 8006537"/>
              <a:gd name="connsiteY604" fmla="*/ 129516 h 6104817"/>
              <a:gd name="connsiteX605" fmla="*/ 3760749 w 8006537"/>
              <a:gd name="connsiteY605" fmla="*/ 150670 h 6104817"/>
              <a:gd name="connsiteX606" fmla="*/ 3761037 w 8006537"/>
              <a:gd name="connsiteY606" fmla="*/ 152195 h 6104817"/>
              <a:gd name="connsiteX607" fmla="*/ 3645682 w 8006537"/>
              <a:gd name="connsiteY607" fmla="*/ 279933 h 6104817"/>
              <a:gd name="connsiteX608" fmla="*/ 3651529 w 8006537"/>
              <a:gd name="connsiteY608" fmla="*/ 265820 h 6104817"/>
              <a:gd name="connsiteX609" fmla="*/ 3696575 w 8006537"/>
              <a:gd name="connsiteY609" fmla="*/ 174219 h 6104817"/>
              <a:gd name="connsiteX610" fmla="*/ 3756755 w 8006537"/>
              <a:gd name="connsiteY610" fmla="*/ 129516 h 6104817"/>
              <a:gd name="connsiteX611" fmla="*/ 5153902 w 8006537"/>
              <a:gd name="connsiteY611" fmla="*/ 290324 h 6104817"/>
              <a:gd name="connsiteX612" fmla="*/ 5152368 w 8006537"/>
              <a:gd name="connsiteY612" fmla="*/ 292070 h 6104817"/>
              <a:gd name="connsiteX613" fmla="*/ 5139443 w 8006537"/>
              <a:gd name="connsiteY613" fmla="*/ 306809 h 6104817"/>
              <a:gd name="connsiteX614" fmla="*/ 5137726 w 8006537"/>
              <a:gd name="connsiteY614" fmla="*/ 308684 h 6104817"/>
              <a:gd name="connsiteX615" fmla="*/ 5148152 w 8006537"/>
              <a:gd name="connsiteY615" fmla="*/ 316009 h 6104817"/>
              <a:gd name="connsiteX616" fmla="*/ 5154763 w 8006537"/>
              <a:gd name="connsiteY616" fmla="*/ 304187 h 6104817"/>
              <a:gd name="connsiteX617" fmla="*/ 5153902 w 8006537"/>
              <a:gd name="connsiteY617" fmla="*/ 290324 h 6104817"/>
              <a:gd name="connsiteX618" fmla="*/ 6509948 w 8006537"/>
              <a:gd name="connsiteY618" fmla="*/ 470784 h 6104817"/>
              <a:gd name="connsiteX619" fmla="*/ 6508814 w 8006537"/>
              <a:gd name="connsiteY619" fmla="*/ 473030 h 6104817"/>
              <a:gd name="connsiteX620" fmla="*/ 6461401 w 8006537"/>
              <a:gd name="connsiteY620" fmla="*/ 523881 h 6104817"/>
              <a:gd name="connsiteX621" fmla="*/ 6442109 w 8006537"/>
              <a:gd name="connsiteY621" fmla="*/ 545601 h 6104817"/>
              <a:gd name="connsiteX622" fmla="*/ 6433351 w 8006537"/>
              <a:gd name="connsiteY622" fmla="*/ 556004 h 6104817"/>
              <a:gd name="connsiteX623" fmla="*/ 6436109 w 8006537"/>
              <a:gd name="connsiteY623" fmla="*/ 551928 h 6104817"/>
              <a:gd name="connsiteX624" fmla="*/ 6450855 w 8006537"/>
              <a:gd name="connsiteY624" fmla="*/ 531908 h 6104817"/>
              <a:gd name="connsiteX625" fmla="*/ 6506099 w 8006537"/>
              <a:gd name="connsiteY625" fmla="*/ 473206 h 6104817"/>
              <a:gd name="connsiteX626" fmla="*/ 6509948 w 8006537"/>
              <a:gd name="connsiteY626" fmla="*/ 470784 h 6104817"/>
              <a:gd name="connsiteX627" fmla="*/ 6325376 w 8006537"/>
              <a:gd name="connsiteY627" fmla="*/ 423678 h 6104817"/>
              <a:gd name="connsiteX628" fmla="*/ 6314610 w 8006537"/>
              <a:gd name="connsiteY628" fmla="*/ 490493 h 6104817"/>
              <a:gd name="connsiteX629" fmla="*/ 6310474 w 8006537"/>
              <a:gd name="connsiteY629" fmla="*/ 521091 h 6104817"/>
              <a:gd name="connsiteX630" fmla="*/ 6291739 w 8006537"/>
              <a:gd name="connsiteY630" fmla="*/ 519783 h 6104817"/>
              <a:gd name="connsiteX631" fmla="*/ 6322905 w 8006537"/>
              <a:gd name="connsiteY631" fmla="*/ 429445 h 6104817"/>
              <a:gd name="connsiteX632" fmla="*/ 6325376 w 8006537"/>
              <a:gd name="connsiteY632" fmla="*/ 423678 h 6104817"/>
              <a:gd name="connsiteX633" fmla="*/ 5151236 w 8006537"/>
              <a:gd name="connsiteY633" fmla="*/ 237220 h 6104817"/>
              <a:gd name="connsiteX634" fmla="*/ 5148608 w 8006537"/>
              <a:gd name="connsiteY634" fmla="*/ 239411 h 6104817"/>
              <a:gd name="connsiteX635" fmla="*/ 5106418 w 8006537"/>
              <a:gd name="connsiteY635" fmla="*/ 278636 h 6104817"/>
              <a:gd name="connsiteX636" fmla="*/ 5108512 w 8006537"/>
              <a:gd name="connsiteY636" fmla="*/ 281106 h 6104817"/>
              <a:gd name="connsiteX637" fmla="*/ 5117150 w 8006537"/>
              <a:gd name="connsiteY637" fmla="*/ 290536 h 6104817"/>
              <a:gd name="connsiteX638" fmla="*/ 5120234 w 8006537"/>
              <a:gd name="connsiteY638" fmla="*/ 289133 h 6104817"/>
              <a:gd name="connsiteX639" fmla="*/ 5153170 w 8006537"/>
              <a:gd name="connsiteY639" fmla="*/ 273093 h 6104817"/>
              <a:gd name="connsiteX640" fmla="*/ 5153097 w 8006537"/>
              <a:gd name="connsiteY640" fmla="*/ 251288 h 6104817"/>
              <a:gd name="connsiteX641" fmla="*/ 5151236 w 8006537"/>
              <a:gd name="connsiteY641" fmla="*/ 237220 h 6104817"/>
              <a:gd name="connsiteX642" fmla="*/ 5844010 w 8006537"/>
              <a:gd name="connsiteY642" fmla="*/ 293194 h 6104817"/>
              <a:gd name="connsiteX643" fmla="*/ 5834480 w 8006537"/>
              <a:gd name="connsiteY643" fmla="*/ 298944 h 6104817"/>
              <a:gd name="connsiteX644" fmla="*/ 5821204 w 8006537"/>
              <a:gd name="connsiteY644" fmla="*/ 306843 h 6104817"/>
              <a:gd name="connsiteX645" fmla="*/ 5821289 w 8006537"/>
              <a:gd name="connsiteY645" fmla="*/ 303289 h 6104817"/>
              <a:gd name="connsiteX646" fmla="*/ 5828450 w 8006537"/>
              <a:gd name="connsiteY646" fmla="*/ 300056 h 6104817"/>
              <a:gd name="connsiteX647" fmla="*/ 5844010 w 8006537"/>
              <a:gd name="connsiteY647" fmla="*/ 293194 h 6104817"/>
              <a:gd name="connsiteX648" fmla="*/ 5899748 w 8006537"/>
              <a:gd name="connsiteY648" fmla="*/ 259529 h 6104817"/>
              <a:gd name="connsiteX649" fmla="*/ 5899671 w 8006537"/>
              <a:gd name="connsiteY649" fmla="*/ 260121 h 6104817"/>
              <a:gd name="connsiteX650" fmla="*/ 5882041 w 8006537"/>
              <a:gd name="connsiteY650" fmla="*/ 273703 h 6104817"/>
              <a:gd name="connsiteX651" fmla="*/ 5890748 w 8006537"/>
              <a:gd name="connsiteY651" fmla="*/ 273158 h 6104817"/>
              <a:gd name="connsiteX652" fmla="*/ 5847140 w 8006537"/>
              <a:gd name="connsiteY652" fmla="*/ 291813 h 6104817"/>
              <a:gd name="connsiteX653" fmla="*/ 5844010 w 8006537"/>
              <a:gd name="connsiteY653" fmla="*/ 293194 h 6104817"/>
              <a:gd name="connsiteX654" fmla="*/ 5861261 w 8006537"/>
              <a:gd name="connsiteY654" fmla="*/ 282784 h 6104817"/>
              <a:gd name="connsiteX655" fmla="*/ 5899748 w 8006537"/>
              <a:gd name="connsiteY655" fmla="*/ 259529 h 6104817"/>
              <a:gd name="connsiteX656" fmla="*/ 5493211 w 8006537"/>
              <a:gd name="connsiteY656" fmla="*/ 199097 h 6104817"/>
              <a:gd name="connsiteX657" fmla="*/ 5487708 w 8006537"/>
              <a:gd name="connsiteY657" fmla="*/ 205845 h 6104817"/>
              <a:gd name="connsiteX658" fmla="*/ 5487433 w 8006537"/>
              <a:gd name="connsiteY658" fmla="*/ 206169 h 6104817"/>
              <a:gd name="connsiteX659" fmla="*/ 5492280 w 8006537"/>
              <a:gd name="connsiteY659" fmla="*/ 200175 h 6104817"/>
              <a:gd name="connsiteX660" fmla="*/ 5493211 w 8006537"/>
              <a:gd name="connsiteY660" fmla="*/ 199097 h 6104817"/>
              <a:gd name="connsiteX661" fmla="*/ 6072792 w 8006537"/>
              <a:gd name="connsiteY661" fmla="*/ 261749 h 6104817"/>
              <a:gd name="connsiteX662" fmla="*/ 6060404 w 8006537"/>
              <a:gd name="connsiteY662" fmla="*/ 265577 h 6104817"/>
              <a:gd name="connsiteX663" fmla="*/ 6062527 w 8006537"/>
              <a:gd name="connsiteY663" fmla="*/ 262393 h 6104817"/>
              <a:gd name="connsiteX664" fmla="*/ 6072792 w 8006537"/>
              <a:gd name="connsiteY664" fmla="*/ 261749 h 6104817"/>
              <a:gd name="connsiteX665" fmla="*/ 6075311 w 8006537"/>
              <a:gd name="connsiteY665" fmla="*/ 243177 h 6104817"/>
              <a:gd name="connsiteX666" fmla="*/ 6063387 w 8006537"/>
              <a:gd name="connsiteY666" fmla="*/ 261101 h 6104817"/>
              <a:gd name="connsiteX667" fmla="*/ 6062527 w 8006537"/>
              <a:gd name="connsiteY667" fmla="*/ 262393 h 6104817"/>
              <a:gd name="connsiteX668" fmla="*/ 5890748 w 8006537"/>
              <a:gd name="connsiteY668" fmla="*/ 273158 h 6104817"/>
              <a:gd name="connsiteX669" fmla="*/ 5904794 w 8006537"/>
              <a:gd name="connsiteY669" fmla="*/ 267148 h 6104817"/>
              <a:gd name="connsiteX670" fmla="*/ 6001026 w 8006537"/>
              <a:gd name="connsiteY670" fmla="*/ 233102 h 6104817"/>
              <a:gd name="connsiteX671" fmla="*/ 6075311 w 8006537"/>
              <a:gd name="connsiteY671" fmla="*/ 243177 h 6104817"/>
              <a:gd name="connsiteX672" fmla="*/ 5348900 w 8006537"/>
              <a:gd name="connsiteY672" fmla="*/ 47143 h 6104817"/>
              <a:gd name="connsiteX673" fmla="*/ 5347765 w 8006537"/>
              <a:gd name="connsiteY673" fmla="*/ 49388 h 6104817"/>
              <a:gd name="connsiteX674" fmla="*/ 5300353 w 8006537"/>
              <a:gd name="connsiteY674" fmla="*/ 100240 h 6104817"/>
              <a:gd name="connsiteX675" fmla="*/ 5281061 w 8006537"/>
              <a:gd name="connsiteY675" fmla="*/ 121959 h 6104817"/>
              <a:gd name="connsiteX676" fmla="*/ 5272303 w 8006537"/>
              <a:gd name="connsiteY676" fmla="*/ 132362 h 6104817"/>
              <a:gd name="connsiteX677" fmla="*/ 5275061 w 8006537"/>
              <a:gd name="connsiteY677" fmla="*/ 128286 h 6104817"/>
              <a:gd name="connsiteX678" fmla="*/ 5289807 w 8006537"/>
              <a:gd name="connsiteY678" fmla="*/ 108266 h 6104817"/>
              <a:gd name="connsiteX679" fmla="*/ 5345051 w 8006537"/>
              <a:gd name="connsiteY679" fmla="*/ 49564 h 6104817"/>
              <a:gd name="connsiteX680" fmla="*/ 5348900 w 8006537"/>
              <a:gd name="connsiteY680" fmla="*/ 47143 h 6104817"/>
              <a:gd name="connsiteX681" fmla="*/ 5164328 w 8006537"/>
              <a:gd name="connsiteY681" fmla="*/ 36 h 6104817"/>
              <a:gd name="connsiteX682" fmla="*/ 5153562 w 8006537"/>
              <a:gd name="connsiteY682" fmla="*/ 66852 h 6104817"/>
              <a:gd name="connsiteX683" fmla="*/ 5149426 w 8006537"/>
              <a:gd name="connsiteY683" fmla="*/ 97450 h 6104817"/>
              <a:gd name="connsiteX684" fmla="*/ 5130691 w 8006537"/>
              <a:gd name="connsiteY684" fmla="*/ 96141 h 6104817"/>
              <a:gd name="connsiteX685" fmla="*/ 5161857 w 8006537"/>
              <a:gd name="connsiteY685" fmla="*/ 5803 h 6104817"/>
              <a:gd name="connsiteX686" fmla="*/ 5164328 w 8006537"/>
              <a:gd name="connsiteY686" fmla="*/ 36 h 6104817"/>
              <a:gd name="connsiteX687" fmla="*/ 5518499 w 8006537"/>
              <a:gd name="connsiteY687" fmla="*/ 51061 h 6104817"/>
              <a:gd name="connsiteX688" fmla="*/ 5533285 w 8006537"/>
              <a:gd name="connsiteY688" fmla="*/ 56182 h 6104817"/>
              <a:gd name="connsiteX689" fmla="*/ 5502118 w 8006537"/>
              <a:gd name="connsiteY689" fmla="*/ 146520 h 6104817"/>
              <a:gd name="connsiteX690" fmla="*/ 5541781 w 8006537"/>
              <a:gd name="connsiteY690" fmla="*/ 132986 h 6104817"/>
              <a:gd name="connsiteX691" fmla="*/ 5507626 w 8006537"/>
              <a:gd name="connsiteY691" fmla="*/ 175636 h 6104817"/>
              <a:gd name="connsiteX692" fmla="*/ 5481085 w 8006537"/>
              <a:gd name="connsiteY692" fmla="*/ 213647 h 6104817"/>
              <a:gd name="connsiteX693" fmla="*/ 5487433 w 8006537"/>
              <a:gd name="connsiteY693" fmla="*/ 206169 h 6104817"/>
              <a:gd name="connsiteX694" fmla="*/ 5479601 w 8006537"/>
              <a:gd name="connsiteY694" fmla="*/ 215855 h 6104817"/>
              <a:gd name="connsiteX695" fmla="*/ 5449862 w 8006537"/>
              <a:gd name="connsiteY695" fmla="*/ 252910 h 6104817"/>
              <a:gd name="connsiteX696" fmla="*/ 5573885 w 8006537"/>
              <a:gd name="connsiteY696" fmla="*/ 175166 h 6104817"/>
              <a:gd name="connsiteX697" fmla="*/ 5666273 w 8006537"/>
              <a:gd name="connsiteY697" fmla="*/ 121503 h 6104817"/>
              <a:gd name="connsiteX698" fmla="*/ 5632119 w 8006537"/>
              <a:gd name="connsiteY698" fmla="*/ 164152 h 6104817"/>
              <a:gd name="connsiteX699" fmla="*/ 5542719 w 8006537"/>
              <a:gd name="connsiteY699" fmla="*/ 265504 h 6104817"/>
              <a:gd name="connsiteX700" fmla="*/ 5708922 w 8006537"/>
              <a:gd name="connsiteY700" fmla="*/ 155657 h 6104817"/>
              <a:gd name="connsiteX701" fmla="*/ 5780218 w 8006537"/>
              <a:gd name="connsiteY701" fmla="*/ 118044 h 6104817"/>
              <a:gd name="connsiteX702" fmla="*/ 5746065 w 8006537"/>
              <a:gd name="connsiteY702" fmla="*/ 160694 h 6104817"/>
              <a:gd name="connsiteX703" fmla="*/ 5677756 w 8006537"/>
              <a:gd name="connsiteY703" fmla="*/ 245995 h 6104817"/>
              <a:gd name="connsiteX704" fmla="*/ 5770144 w 8006537"/>
              <a:gd name="connsiteY704" fmla="*/ 192330 h 6104817"/>
              <a:gd name="connsiteX705" fmla="*/ 5714899 w 8006537"/>
              <a:gd name="connsiteY705" fmla="*/ 251032 h 6104817"/>
              <a:gd name="connsiteX706" fmla="*/ 5752042 w 8006537"/>
              <a:gd name="connsiteY706" fmla="*/ 256070 h 6104817"/>
              <a:gd name="connsiteX707" fmla="*/ 5681214 w 8006537"/>
              <a:gd name="connsiteY707" fmla="*/ 359942 h 6104817"/>
              <a:gd name="connsiteX708" fmla="*/ 5657605 w 8006537"/>
              <a:gd name="connsiteY708" fmla="*/ 394565 h 6104817"/>
              <a:gd name="connsiteX709" fmla="*/ 5800199 w 8006537"/>
              <a:gd name="connsiteY709" fmla="*/ 319341 h 6104817"/>
              <a:gd name="connsiteX710" fmla="*/ 5821204 w 8006537"/>
              <a:gd name="connsiteY710" fmla="*/ 306843 h 6104817"/>
              <a:gd name="connsiteX711" fmla="*/ 5821193 w 8006537"/>
              <a:gd name="connsiteY711" fmla="*/ 307308 h 6104817"/>
              <a:gd name="connsiteX712" fmla="*/ 5868977 w 8006537"/>
              <a:gd name="connsiteY712" fmla="*/ 300300 h 6104817"/>
              <a:gd name="connsiteX713" fmla="*/ 5908638 w 8006537"/>
              <a:gd name="connsiteY713" fmla="*/ 286767 h 6104817"/>
              <a:gd name="connsiteX714" fmla="*/ 6004014 w 8006537"/>
              <a:gd name="connsiteY714" fmla="*/ 280790 h 6104817"/>
              <a:gd name="connsiteX715" fmla="*/ 6038625 w 8006537"/>
              <a:gd name="connsiteY715" fmla="*/ 272306 h 6104817"/>
              <a:gd name="connsiteX716" fmla="*/ 6060404 w 8006537"/>
              <a:gd name="connsiteY716" fmla="*/ 265577 h 6104817"/>
              <a:gd name="connsiteX717" fmla="*/ 6055642 w 8006537"/>
              <a:gd name="connsiteY717" fmla="*/ 272721 h 6104817"/>
              <a:gd name="connsiteX718" fmla="*/ 5972379 w 8006537"/>
              <a:gd name="connsiteY718" fmla="*/ 304868 h 6104817"/>
              <a:gd name="connsiteX719" fmla="*/ 5932717 w 8006537"/>
              <a:gd name="connsiteY719" fmla="*/ 318402 h 6104817"/>
              <a:gd name="connsiteX720" fmla="*/ 5893056 w 8006537"/>
              <a:gd name="connsiteY720" fmla="*/ 331936 h 6104817"/>
              <a:gd name="connsiteX721" fmla="*/ 5938225 w 8006537"/>
              <a:gd name="connsiteY721" fmla="*/ 347519 h 6104817"/>
              <a:gd name="connsiteX722" fmla="*/ 6007473 w 8006537"/>
              <a:gd name="connsiteY722" fmla="*/ 394737 h 6104817"/>
              <a:gd name="connsiteX723" fmla="*/ 5967811 w 8006537"/>
              <a:gd name="connsiteY723" fmla="*/ 408271 h 6104817"/>
              <a:gd name="connsiteX724" fmla="*/ 5920123 w 8006537"/>
              <a:gd name="connsiteY724" fmla="*/ 411259 h 6104817"/>
              <a:gd name="connsiteX725" fmla="*/ 5965292 w 8006537"/>
              <a:gd name="connsiteY725" fmla="*/ 426842 h 6104817"/>
              <a:gd name="connsiteX726" fmla="*/ 6007942 w 8006537"/>
              <a:gd name="connsiteY726" fmla="*/ 460996 h 6104817"/>
              <a:gd name="connsiteX727" fmla="*/ 6042565 w 8006537"/>
              <a:gd name="connsiteY727" fmla="*/ 484605 h 6104817"/>
              <a:gd name="connsiteX728" fmla="*/ 5997396 w 8006537"/>
              <a:gd name="connsiteY728" fmla="*/ 469022 h 6104817"/>
              <a:gd name="connsiteX729" fmla="*/ 5960254 w 8006537"/>
              <a:gd name="connsiteY729" fmla="*/ 463984 h 6104817"/>
              <a:gd name="connsiteX730" fmla="*/ 5955216 w 8006537"/>
              <a:gd name="connsiteY730" fmla="*/ 501127 h 6104817"/>
              <a:gd name="connsiteX731" fmla="*/ 5989839 w 8006537"/>
              <a:gd name="connsiteY731" fmla="*/ 524736 h 6104817"/>
              <a:gd name="connsiteX732" fmla="*/ 5950179 w 8006537"/>
              <a:gd name="connsiteY732" fmla="*/ 538270 h 6104817"/>
              <a:gd name="connsiteX733" fmla="*/ 5984802 w 8006537"/>
              <a:gd name="connsiteY733" fmla="*/ 561879 h 6104817"/>
              <a:gd name="connsiteX734" fmla="*/ 5945140 w 8006537"/>
              <a:gd name="connsiteY734" fmla="*/ 575412 h 6104817"/>
              <a:gd name="connsiteX735" fmla="*/ 5940102 w 8006537"/>
              <a:gd name="connsiteY735" fmla="*/ 612555 h 6104817"/>
              <a:gd name="connsiteX736" fmla="*/ 6027921 w 8006537"/>
              <a:gd name="connsiteY736" fmla="*/ 662292 h 6104817"/>
              <a:gd name="connsiteX737" fmla="*/ 6062546 w 8006537"/>
              <a:gd name="connsiteY737" fmla="*/ 685902 h 6104817"/>
              <a:gd name="connsiteX738" fmla="*/ 6014857 w 8006537"/>
              <a:gd name="connsiteY738" fmla="*/ 688890 h 6104817"/>
              <a:gd name="connsiteX739" fmla="*/ 6009819 w 8006537"/>
              <a:gd name="connsiteY739" fmla="*/ 726033 h 6104817"/>
              <a:gd name="connsiteX740" fmla="*/ 6030717 w 8006537"/>
              <a:gd name="connsiteY740" fmla="*/ 767810 h 6104817"/>
              <a:gd name="connsiteX741" fmla="*/ 6048408 w 8006537"/>
              <a:gd name="connsiteY741" fmla="*/ 796458 h 6104817"/>
              <a:gd name="connsiteX742" fmla="*/ 6085083 w 8006537"/>
              <a:gd name="connsiteY742" fmla="*/ 772579 h 6104817"/>
              <a:gd name="connsiteX743" fmla="*/ 6087599 w 8006537"/>
              <a:gd name="connsiteY743" fmla="*/ 770833 h 6104817"/>
              <a:gd name="connsiteX744" fmla="*/ 6038656 w 8006537"/>
              <a:gd name="connsiteY744" fmla="*/ 712412 h 6104817"/>
              <a:gd name="connsiteX745" fmla="*/ 6076905 w 8006537"/>
              <a:gd name="connsiteY745" fmla="*/ 748563 h 6104817"/>
              <a:gd name="connsiteX746" fmla="*/ 6095293 w 8006537"/>
              <a:gd name="connsiteY746" fmla="*/ 765496 h 6104817"/>
              <a:gd name="connsiteX747" fmla="*/ 6120402 w 8006537"/>
              <a:gd name="connsiteY747" fmla="*/ 748079 h 6104817"/>
              <a:gd name="connsiteX748" fmla="*/ 6072810 w 8006537"/>
              <a:gd name="connsiteY748" fmla="*/ 669762 h 6104817"/>
              <a:gd name="connsiteX749" fmla="*/ 6131513 w 8006537"/>
              <a:gd name="connsiteY749" fmla="*/ 725006 h 6104817"/>
              <a:gd name="connsiteX750" fmla="*/ 6085874 w 8006537"/>
              <a:gd name="connsiteY750" fmla="*/ 643164 h 6104817"/>
              <a:gd name="connsiteX751" fmla="*/ 6097952 w 8006537"/>
              <a:gd name="connsiteY751" fmla="*/ 598241 h 6104817"/>
              <a:gd name="connsiteX752" fmla="*/ 6145033 w 8006537"/>
              <a:gd name="connsiteY752" fmla="*/ 677620 h 6104817"/>
              <a:gd name="connsiteX753" fmla="*/ 6173165 w 8006537"/>
              <a:gd name="connsiteY753" fmla="*/ 711477 h 6104817"/>
              <a:gd name="connsiteX754" fmla="*/ 6177880 w 8006537"/>
              <a:gd name="connsiteY754" fmla="*/ 708206 h 6104817"/>
              <a:gd name="connsiteX755" fmla="*/ 6216165 w 8006537"/>
              <a:gd name="connsiteY755" fmla="*/ 686857 h 6104817"/>
              <a:gd name="connsiteX756" fmla="*/ 6210451 w 8006537"/>
              <a:gd name="connsiteY756" fmla="*/ 672295 h 6104817"/>
              <a:gd name="connsiteX757" fmla="*/ 6191795 w 8006537"/>
              <a:gd name="connsiteY757" fmla="*/ 629161 h 6104817"/>
              <a:gd name="connsiteX758" fmla="*/ 6234445 w 8006537"/>
              <a:gd name="connsiteY758" fmla="*/ 663316 h 6104817"/>
              <a:gd name="connsiteX759" fmla="*/ 6242126 w 8006537"/>
              <a:gd name="connsiteY759" fmla="*/ 672380 h 6104817"/>
              <a:gd name="connsiteX760" fmla="*/ 6259722 w 8006537"/>
              <a:gd name="connsiteY760" fmla="*/ 662568 h 6104817"/>
              <a:gd name="connsiteX761" fmla="*/ 6301030 w 8006537"/>
              <a:gd name="connsiteY761" fmla="*/ 640117 h 6104817"/>
              <a:gd name="connsiteX762" fmla="*/ 6305714 w 8006537"/>
              <a:gd name="connsiteY762" fmla="*/ 637691 h 6104817"/>
              <a:gd name="connsiteX763" fmla="*/ 6297716 w 8006537"/>
              <a:gd name="connsiteY763" fmla="*/ 615159 h 6104817"/>
              <a:gd name="connsiteX764" fmla="*/ 6310311 w 8006537"/>
              <a:gd name="connsiteY764" fmla="*/ 522302 h 6104817"/>
              <a:gd name="connsiteX765" fmla="*/ 6310474 w 8006537"/>
              <a:gd name="connsiteY765" fmla="*/ 521091 h 6104817"/>
              <a:gd name="connsiteX766" fmla="*/ 6316791 w 8006537"/>
              <a:gd name="connsiteY766" fmla="*/ 521532 h 6104817"/>
              <a:gd name="connsiteX767" fmla="*/ 6339426 w 8006537"/>
              <a:gd name="connsiteY767" fmla="*/ 516794 h 6104817"/>
              <a:gd name="connsiteX768" fmla="*/ 6368544 w 8006537"/>
              <a:gd name="connsiteY768" fmla="*/ 511287 h 6104817"/>
              <a:gd name="connsiteX769" fmla="*/ 6363505 w 8006537"/>
              <a:gd name="connsiteY769" fmla="*/ 548430 h 6104817"/>
              <a:gd name="connsiteX770" fmla="*/ 6413712 w 8006537"/>
              <a:gd name="connsiteY770" fmla="*/ 526870 h 6104817"/>
              <a:gd name="connsiteX771" fmla="*/ 6534301 w 8006537"/>
              <a:gd name="connsiteY771" fmla="*/ 38912 h 6104817"/>
              <a:gd name="connsiteX772" fmla="*/ 6429334 w 8006537"/>
              <a:gd name="connsiteY772" fmla="*/ 560775 h 6104817"/>
              <a:gd name="connsiteX773" fmla="*/ 6433351 w 8006537"/>
              <a:gd name="connsiteY773" fmla="*/ 556004 h 6104817"/>
              <a:gd name="connsiteX774" fmla="*/ 6420697 w 8006537"/>
              <a:gd name="connsiteY774" fmla="*/ 574709 h 6104817"/>
              <a:gd name="connsiteX775" fmla="*/ 6403637 w 8006537"/>
              <a:gd name="connsiteY775" fmla="*/ 601156 h 6104817"/>
              <a:gd name="connsiteX776" fmla="*/ 6443299 w 8006537"/>
              <a:gd name="connsiteY776" fmla="*/ 587622 h 6104817"/>
              <a:gd name="connsiteX777" fmla="*/ 6514595 w 8006537"/>
              <a:gd name="connsiteY777" fmla="*/ 550010 h 6104817"/>
              <a:gd name="connsiteX778" fmla="*/ 6467377 w 8006537"/>
              <a:gd name="connsiteY778" fmla="*/ 619257 h 6104817"/>
              <a:gd name="connsiteX779" fmla="*/ 6623035 w 8006537"/>
              <a:gd name="connsiteY779" fmla="*/ 517436 h 6104817"/>
              <a:gd name="connsiteX780" fmla="*/ 6694333 w 8006537"/>
              <a:gd name="connsiteY780" fmla="*/ 479824 h 6104817"/>
              <a:gd name="connsiteX781" fmla="*/ 6663166 w 8006537"/>
              <a:gd name="connsiteY781" fmla="*/ 570161 h 6104817"/>
              <a:gd name="connsiteX782" fmla="*/ 6702829 w 8006537"/>
              <a:gd name="connsiteY782" fmla="*/ 556628 h 6104817"/>
              <a:gd name="connsiteX783" fmla="*/ 6668673 w 8006537"/>
              <a:gd name="connsiteY783" fmla="*/ 599278 h 6104817"/>
              <a:gd name="connsiteX784" fmla="*/ 6642133 w 8006537"/>
              <a:gd name="connsiteY784" fmla="*/ 637289 h 6104817"/>
              <a:gd name="connsiteX785" fmla="*/ 6648481 w 8006537"/>
              <a:gd name="connsiteY785" fmla="*/ 629811 h 6104817"/>
              <a:gd name="connsiteX786" fmla="*/ 6640649 w 8006537"/>
              <a:gd name="connsiteY786" fmla="*/ 639497 h 6104817"/>
              <a:gd name="connsiteX787" fmla="*/ 6610910 w 8006537"/>
              <a:gd name="connsiteY787" fmla="*/ 676551 h 6104817"/>
              <a:gd name="connsiteX788" fmla="*/ 6734933 w 8006537"/>
              <a:gd name="connsiteY788" fmla="*/ 598808 h 6104817"/>
              <a:gd name="connsiteX789" fmla="*/ 6827321 w 8006537"/>
              <a:gd name="connsiteY789" fmla="*/ 545144 h 6104817"/>
              <a:gd name="connsiteX790" fmla="*/ 6793167 w 8006537"/>
              <a:gd name="connsiteY790" fmla="*/ 587794 h 6104817"/>
              <a:gd name="connsiteX791" fmla="*/ 6703767 w 8006537"/>
              <a:gd name="connsiteY791" fmla="*/ 689146 h 6104817"/>
              <a:gd name="connsiteX792" fmla="*/ 6869970 w 8006537"/>
              <a:gd name="connsiteY792" fmla="*/ 579298 h 6104817"/>
              <a:gd name="connsiteX793" fmla="*/ 6941267 w 8006537"/>
              <a:gd name="connsiteY793" fmla="*/ 541686 h 6104817"/>
              <a:gd name="connsiteX794" fmla="*/ 6907113 w 8006537"/>
              <a:gd name="connsiteY794" fmla="*/ 584336 h 6104817"/>
              <a:gd name="connsiteX795" fmla="*/ 6838804 w 8006537"/>
              <a:gd name="connsiteY795" fmla="*/ 669636 h 6104817"/>
              <a:gd name="connsiteX796" fmla="*/ 6931192 w 8006537"/>
              <a:gd name="connsiteY796" fmla="*/ 615971 h 6104817"/>
              <a:gd name="connsiteX797" fmla="*/ 6875948 w 8006537"/>
              <a:gd name="connsiteY797" fmla="*/ 674673 h 6104817"/>
              <a:gd name="connsiteX798" fmla="*/ 6913090 w 8006537"/>
              <a:gd name="connsiteY798" fmla="*/ 679712 h 6104817"/>
              <a:gd name="connsiteX799" fmla="*/ 6842262 w 8006537"/>
              <a:gd name="connsiteY799" fmla="*/ 783583 h 6104817"/>
              <a:gd name="connsiteX800" fmla="*/ 6818653 w 8006537"/>
              <a:gd name="connsiteY800" fmla="*/ 818206 h 6104817"/>
              <a:gd name="connsiteX801" fmla="*/ 6961247 w 8006537"/>
              <a:gd name="connsiteY801" fmla="*/ 742983 h 6104817"/>
              <a:gd name="connsiteX802" fmla="*/ 6982253 w 8006537"/>
              <a:gd name="connsiteY802" fmla="*/ 730485 h 6104817"/>
              <a:gd name="connsiteX803" fmla="*/ 6982242 w 8006537"/>
              <a:gd name="connsiteY803" fmla="*/ 730949 h 6104817"/>
              <a:gd name="connsiteX804" fmla="*/ 7030025 w 8006537"/>
              <a:gd name="connsiteY804" fmla="*/ 723942 h 6104817"/>
              <a:gd name="connsiteX805" fmla="*/ 7069686 w 8006537"/>
              <a:gd name="connsiteY805" fmla="*/ 710408 h 6104817"/>
              <a:gd name="connsiteX806" fmla="*/ 7165063 w 8006537"/>
              <a:gd name="connsiteY806" fmla="*/ 704432 h 6104817"/>
              <a:gd name="connsiteX807" fmla="*/ 7199673 w 8006537"/>
              <a:gd name="connsiteY807" fmla="*/ 695948 h 6104817"/>
              <a:gd name="connsiteX808" fmla="*/ 7221452 w 8006537"/>
              <a:gd name="connsiteY808" fmla="*/ 689218 h 6104817"/>
              <a:gd name="connsiteX809" fmla="*/ 7216691 w 8006537"/>
              <a:gd name="connsiteY809" fmla="*/ 696363 h 6104817"/>
              <a:gd name="connsiteX810" fmla="*/ 7133427 w 8006537"/>
              <a:gd name="connsiteY810" fmla="*/ 728510 h 6104817"/>
              <a:gd name="connsiteX811" fmla="*/ 7093765 w 8006537"/>
              <a:gd name="connsiteY811" fmla="*/ 742044 h 6104817"/>
              <a:gd name="connsiteX812" fmla="*/ 7054105 w 8006537"/>
              <a:gd name="connsiteY812" fmla="*/ 755577 h 6104817"/>
              <a:gd name="connsiteX813" fmla="*/ 7099273 w 8006537"/>
              <a:gd name="connsiteY813" fmla="*/ 771160 h 6104817"/>
              <a:gd name="connsiteX814" fmla="*/ 7168521 w 8006537"/>
              <a:gd name="connsiteY814" fmla="*/ 818378 h 6104817"/>
              <a:gd name="connsiteX815" fmla="*/ 7128859 w 8006537"/>
              <a:gd name="connsiteY815" fmla="*/ 831912 h 6104817"/>
              <a:gd name="connsiteX816" fmla="*/ 7081172 w 8006537"/>
              <a:gd name="connsiteY816" fmla="*/ 834900 h 6104817"/>
              <a:gd name="connsiteX817" fmla="*/ 7126340 w 8006537"/>
              <a:gd name="connsiteY817" fmla="*/ 850483 h 6104817"/>
              <a:gd name="connsiteX818" fmla="*/ 7168990 w 8006537"/>
              <a:gd name="connsiteY818" fmla="*/ 884638 h 6104817"/>
              <a:gd name="connsiteX819" fmla="*/ 7203613 w 8006537"/>
              <a:gd name="connsiteY819" fmla="*/ 908247 h 6104817"/>
              <a:gd name="connsiteX820" fmla="*/ 7158445 w 8006537"/>
              <a:gd name="connsiteY820" fmla="*/ 892664 h 6104817"/>
              <a:gd name="connsiteX821" fmla="*/ 7121302 w 8006537"/>
              <a:gd name="connsiteY821" fmla="*/ 887625 h 6104817"/>
              <a:gd name="connsiteX822" fmla="*/ 7116264 w 8006537"/>
              <a:gd name="connsiteY822" fmla="*/ 924769 h 6104817"/>
              <a:gd name="connsiteX823" fmla="*/ 7150887 w 8006537"/>
              <a:gd name="connsiteY823" fmla="*/ 948378 h 6104817"/>
              <a:gd name="connsiteX824" fmla="*/ 7111227 w 8006537"/>
              <a:gd name="connsiteY824" fmla="*/ 961911 h 6104817"/>
              <a:gd name="connsiteX825" fmla="*/ 7145850 w 8006537"/>
              <a:gd name="connsiteY825" fmla="*/ 985521 h 6104817"/>
              <a:gd name="connsiteX826" fmla="*/ 7106188 w 8006537"/>
              <a:gd name="connsiteY826" fmla="*/ 999054 h 6104817"/>
              <a:gd name="connsiteX827" fmla="*/ 7101150 w 8006537"/>
              <a:gd name="connsiteY827" fmla="*/ 1036197 h 6104817"/>
              <a:gd name="connsiteX828" fmla="*/ 7188969 w 8006537"/>
              <a:gd name="connsiteY828" fmla="*/ 1085934 h 6104817"/>
              <a:gd name="connsiteX829" fmla="*/ 7223594 w 8006537"/>
              <a:gd name="connsiteY829" fmla="*/ 1109544 h 6104817"/>
              <a:gd name="connsiteX830" fmla="*/ 7175904 w 8006537"/>
              <a:gd name="connsiteY830" fmla="*/ 1112532 h 6104817"/>
              <a:gd name="connsiteX831" fmla="*/ 7170867 w 8006537"/>
              <a:gd name="connsiteY831" fmla="*/ 1149675 h 6104817"/>
              <a:gd name="connsiteX832" fmla="*/ 7216506 w 8006537"/>
              <a:gd name="connsiteY832" fmla="*/ 1231517 h 6104817"/>
              <a:gd name="connsiteX833" fmla="*/ 7168818 w 8006537"/>
              <a:gd name="connsiteY833" fmla="*/ 1234505 h 6104817"/>
              <a:gd name="connsiteX834" fmla="*/ 7147727 w 8006537"/>
              <a:gd name="connsiteY834" fmla="*/ 1250557 h 6104817"/>
              <a:gd name="connsiteX835" fmla="*/ 7100039 w 8006537"/>
              <a:gd name="connsiteY835" fmla="*/ 1253546 h 6104817"/>
              <a:gd name="connsiteX836" fmla="*/ 7113573 w 8006537"/>
              <a:gd name="connsiteY836" fmla="*/ 1293208 h 6104817"/>
              <a:gd name="connsiteX837" fmla="*/ 7156324 w 8006537"/>
              <a:gd name="connsiteY837" fmla="*/ 1369870 h 6104817"/>
              <a:gd name="connsiteX838" fmla="*/ 7171743 w 8006537"/>
              <a:gd name="connsiteY838" fmla="*/ 1362960 h 6104817"/>
              <a:gd name="connsiteX839" fmla="*/ 7208245 w 8006537"/>
              <a:gd name="connsiteY839" fmla="*/ 1347399 h 6104817"/>
              <a:gd name="connsiteX840" fmla="*/ 7136674 w 8006537"/>
              <a:gd name="connsiteY840" fmla="*/ 1407055 h 6104817"/>
              <a:gd name="connsiteX841" fmla="*/ 7099533 w 8006537"/>
              <a:gd name="connsiteY841" fmla="*/ 1441587 h 6104817"/>
              <a:gd name="connsiteX842" fmla="*/ 7106922 w 8006537"/>
              <a:gd name="connsiteY842" fmla="*/ 1457405 h 6104817"/>
              <a:gd name="connsiteX843" fmla="*/ 7108301 w 8006537"/>
              <a:gd name="connsiteY843" fmla="*/ 1456777 h 6104817"/>
              <a:gd name="connsiteX844" fmla="*/ 7169053 w 8006537"/>
              <a:gd name="connsiteY844" fmla="*/ 1427191 h 6104817"/>
              <a:gd name="connsiteX845" fmla="*/ 7123698 w 8006537"/>
              <a:gd name="connsiteY845" fmla="*/ 1476824 h 6104817"/>
              <a:gd name="connsiteX846" fmla="*/ 7116469 w 8006537"/>
              <a:gd name="connsiteY846" fmla="*/ 1483366 h 6104817"/>
              <a:gd name="connsiteX847" fmla="*/ 7123008 w 8006537"/>
              <a:gd name="connsiteY847" fmla="*/ 1502530 h 6104817"/>
              <a:gd name="connsiteX848" fmla="*/ 7163754 w 8006537"/>
              <a:gd name="connsiteY848" fmla="*/ 1531348 h 6104817"/>
              <a:gd name="connsiteX849" fmla="*/ 7177780 w 8006537"/>
              <a:gd name="connsiteY849" fmla="*/ 1549142 h 6104817"/>
              <a:gd name="connsiteX850" fmla="*/ 7191081 w 8006537"/>
              <a:gd name="connsiteY850" fmla="*/ 1543657 h 6104817"/>
              <a:gd name="connsiteX851" fmla="*/ 7323600 w 8006537"/>
              <a:gd name="connsiteY851" fmla="*/ 1542718 h 6104817"/>
              <a:gd name="connsiteX852" fmla="*/ 7221057 w 8006537"/>
              <a:gd name="connsiteY852" fmla="*/ 1598926 h 6104817"/>
              <a:gd name="connsiteX853" fmla="*/ 7195369 w 8006537"/>
              <a:gd name="connsiteY853" fmla="*/ 1611124 h 6104817"/>
              <a:gd name="connsiteX854" fmla="*/ 7162434 w 8006537"/>
              <a:gd name="connsiteY854" fmla="*/ 1615424 h 6104817"/>
              <a:gd name="connsiteX855" fmla="*/ 7102337 w 8006537"/>
              <a:gd name="connsiteY855" fmla="*/ 1638885 h 6104817"/>
              <a:gd name="connsiteX856" fmla="*/ 7092679 w 8006537"/>
              <a:gd name="connsiteY856" fmla="*/ 1644079 h 6104817"/>
              <a:gd name="connsiteX857" fmla="*/ 7095891 w 8006537"/>
              <a:gd name="connsiteY857" fmla="*/ 1651773 h 6104817"/>
              <a:gd name="connsiteX858" fmla="*/ 7107371 w 8006537"/>
              <a:gd name="connsiteY858" fmla="*/ 1647874 h 6104817"/>
              <a:gd name="connsiteX859" fmla="*/ 7130799 w 8006537"/>
              <a:gd name="connsiteY859" fmla="*/ 1639502 h 6104817"/>
              <a:gd name="connsiteX860" fmla="*/ 7181005 w 8006537"/>
              <a:gd name="connsiteY860" fmla="*/ 1617943 h 6104817"/>
              <a:gd name="connsiteX861" fmla="*/ 7195369 w 8006537"/>
              <a:gd name="connsiteY861" fmla="*/ 1611124 h 6104817"/>
              <a:gd name="connsiteX862" fmla="*/ 7207423 w 8006537"/>
              <a:gd name="connsiteY862" fmla="*/ 1609549 h 6104817"/>
              <a:gd name="connsiteX863" fmla="*/ 7294953 w 8006537"/>
              <a:gd name="connsiteY863" fmla="*/ 1614484 h 6104817"/>
              <a:gd name="connsiteX864" fmla="*/ 7334614 w 8006537"/>
              <a:gd name="connsiteY864" fmla="*/ 1600951 h 6104817"/>
              <a:gd name="connsiteX865" fmla="*/ 7311005 w 8006537"/>
              <a:gd name="connsiteY865" fmla="*/ 1635574 h 6104817"/>
              <a:gd name="connsiteX866" fmla="*/ 7218617 w 8006537"/>
              <a:gd name="connsiteY866" fmla="*/ 1689240 h 6104817"/>
              <a:gd name="connsiteX867" fmla="*/ 7190108 w 8006537"/>
              <a:gd name="connsiteY867" fmla="*/ 1698269 h 6104817"/>
              <a:gd name="connsiteX868" fmla="*/ 7189501 w 8006537"/>
              <a:gd name="connsiteY868" fmla="*/ 1694747 h 6104817"/>
              <a:gd name="connsiteX869" fmla="*/ 7149840 w 8006537"/>
              <a:gd name="connsiteY869" fmla="*/ 1708281 h 6104817"/>
              <a:gd name="connsiteX870" fmla="*/ 7126860 w 8006537"/>
              <a:gd name="connsiteY870" fmla="*/ 1705267 h 6104817"/>
              <a:gd name="connsiteX871" fmla="*/ 7118320 w 8006537"/>
              <a:gd name="connsiteY871" fmla="*/ 1703948 h 6104817"/>
              <a:gd name="connsiteX872" fmla="*/ 7122475 w 8006537"/>
              <a:gd name="connsiteY872" fmla="*/ 1713460 h 6104817"/>
              <a:gd name="connsiteX873" fmla="*/ 7170768 w 8006537"/>
              <a:gd name="connsiteY873" fmla="*/ 1704394 h 6104817"/>
              <a:gd name="connsiteX874" fmla="*/ 7190108 w 8006537"/>
              <a:gd name="connsiteY874" fmla="*/ 1698269 h 6104817"/>
              <a:gd name="connsiteX875" fmla="*/ 7191066 w 8006537"/>
              <a:gd name="connsiteY875" fmla="*/ 1703837 h 6104817"/>
              <a:gd name="connsiteX876" fmla="*/ 7165892 w 8006537"/>
              <a:gd name="connsiteY876" fmla="*/ 1729371 h 6104817"/>
              <a:gd name="connsiteX877" fmla="*/ 7134257 w 8006537"/>
              <a:gd name="connsiteY877" fmla="*/ 1753449 h 6104817"/>
              <a:gd name="connsiteX878" fmla="*/ 7129220 w 8006537"/>
              <a:gd name="connsiteY878" fmla="*/ 1790592 h 6104817"/>
              <a:gd name="connsiteX879" fmla="*/ 7100388 w 8006537"/>
              <a:gd name="connsiteY879" fmla="*/ 1809207 h 6104817"/>
              <a:gd name="connsiteX880" fmla="*/ 7087179 w 8006537"/>
              <a:gd name="connsiteY880" fmla="*/ 1811119 h 6104817"/>
              <a:gd name="connsiteX881" fmla="*/ 7097024 w 8006537"/>
              <a:gd name="connsiteY881" fmla="*/ 1823882 h 6104817"/>
              <a:gd name="connsiteX882" fmla="*/ 7098174 w 8006537"/>
              <a:gd name="connsiteY882" fmla="*/ 1825582 h 6104817"/>
              <a:gd name="connsiteX883" fmla="*/ 7113636 w 8006537"/>
              <a:gd name="connsiteY883" fmla="*/ 1835761 h 6104817"/>
              <a:gd name="connsiteX884" fmla="*/ 7206493 w 8006537"/>
              <a:gd name="connsiteY884" fmla="*/ 1848356 h 6104817"/>
              <a:gd name="connsiteX885" fmla="*/ 7182884 w 8006537"/>
              <a:gd name="connsiteY885" fmla="*/ 1882980 h 6104817"/>
              <a:gd name="connsiteX886" fmla="*/ 7185871 w 8006537"/>
              <a:gd name="connsiteY886" fmla="*/ 1930667 h 6104817"/>
              <a:gd name="connsiteX887" fmla="*/ 7255119 w 8006537"/>
              <a:gd name="connsiteY887" fmla="*/ 1977885 h 6104817"/>
              <a:gd name="connsiteX888" fmla="*/ 7289743 w 8006537"/>
              <a:gd name="connsiteY888" fmla="*/ 2001494 h 6104817"/>
              <a:gd name="connsiteX889" fmla="*/ 7247877 w 8006537"/>
              <a:gd name="connsiteY889" fmla="*/ 2013560 h 6104817"/>
              <a:gd name="connsiteX890" fmla="*/ 7240631 w 8006537"/>
              <a:gd name="connsiteY890" fmla="*/ 2021810 h 6104817"/>
              <a:gd name="connsiteX891" fmla="*/ 7260222 w 8006537"/>
              <a:gd name="connsiteY891" fmla="*/ 2015250 h 6104817"/>
              <a:gd name="connsiteX892" fmla="*/ 7272952 w 8006537"/>
              <a:gd name="connsiteY892" fmla="*/ 2012933 h 6104817"/>
              <a:gd name="connsiteX893" fmla="*/ 7347238 w 8006537"/>
              <a:gd name="connsiteY893" fmla="*/ 2023009 h 6104817"/>
              <a:gd name="connsiteX894" fmla="*/ 7335312 w 8006537"/>
              <a:gd name="connsiteY894" fmla="*/ 2040932 h 6104817"/>
              <a:gd name="connsiteX895" fmla="*/ 7334453 w 8006537"/>
              <a:gd name="connsiteY895" fmla="*/ 2042224 h 6104817"/>
              <a:gd name="connsiteX896" fmla="*/ 7241825 w 8006537"/>
              <a:gd name="connsiteY896" fmla="*/ 2048029 h 6104817"/>
              <a:gd name="connsiteX897" fmla="*/ 7241879 w 8006537"/>
              <a:gd name="connsiteY897" fmla="*/ 2048606 h 6104817"/>
              <a:gd name="connsiteX898" fmla="*/ 7253112 w 8006537"/>
              <a:gd name="connsiteY898" fmla="*/ 2063018 h 6104817"/>
              <a:gd name="connsiteX899" fmla="*/ 7275940 w 8006537"/>
              <a:gd name="connsiteY899" fmla="*/ 2060622 h 6104817"/>
              <a:gd name="connsiteX900" fmla="*/ 7310550 w 8006537"/>
              <a:gd name="connsiteY900" fmla="*/ 2052138 h 6104817"/>
              <a:gd name="connsiteX901" fmla="*/ 7332329 w 8006537"/>
              <a:gd name="connsiteY901" fmla="*/ 2045408 h 6104817"/>
              <a:gd name="connsiteX902" fmla="*/ 7327568 w 8006537"/>
              <a:gd name="connsiteY902" fmla="*/ 2052553 h 6104817"/>
              <a:gd name="connsiteX903" fmla="*/ 7284797 w 8006537"/>
              <a:gd name="connsiteY903" fmla="*/ 2072226 h 6104817"/>
              <a:gd name="connsiteX904" fmla="*/ 7266540 w 8006537"/>
              <a:gd name="connsiteY904" fmla="*/ 2077849 h 6104817"/>
              <a:gd name="connsiteX905" fmla="*/ 7285587 w 8006537"/>
              <a:gd name="connsiteY905" fmla="*/ 2093902 h 6104817"/>
              <a:gd name="connsiteX906" fmla="*/ 7303746 w 8006537"/>
              <a:gd name="connsiteY906" fmla="*/ 2107415 h 6104817"/>
              <a:gd name="connsiteX907" fmla="*/ 7343878 w 8006537"/>
              <a:gd name="connsiteY907" fmla="*/ 2160141 h 6104817"/>
              <a:gd name="connsiteX908" fmla="*/ 7378501 w 8006537"/>
              <a:gd name="connsiteY908" fmla="*/ 2183750 h 6104817"/>
              <a:gd name="connsiteX909" fmla="*/ 7330813 w 8006537"/>
              <a:gd name="connsiteY909" fmla="*/ 2186738 h 6104817"/>
              <a:gd name="connsiteX910" fmla="*/ 7293671 w 8006537"/>
              <a:gd name="connsiteY910" fmla="*/ 2181701 h 6104817"/>
              <a:gd name="connsiteX911" fmla="*/ 7296659 w 8006537"/>
              <a:gd name="connsiteY911" fmla="*/ 2229388 h 6104817"/>
              <a:gd name="connsiteX912" fmla="*/ 7312092 w 8006537"/>
              <a:gd name="connsiteY912" fmla="*/ 2249561 h 6104817"/>
              <a:gd name="connsiteX913" fmla="*/ 7294621 w 8006537"/>
              <a:gd name="connsiteY913" fmla="*/ 2247591 h 6104817"/>
              <a:gd name="connsiteX914" fmla="*/ 7305542 w 8006537"/>
              <a:gd name="connsiteY914" fmla="*/ 2252596 h 6104817"/>
              <a:gd name="connsiteX915" fmla="*/ 7314491 w 8006537"/>
              <a:gd name="connsiteY915" fmla="*/ 2264437 h 6104817"/>
              <a:gd name="connsiteX916" fmla="*/ 7269323 w 8006537"/>
              <a:gd name="connsiteY916" fmla="*/ 2248854 h 6104817"/>
              <a:gd name="connsiteX917" fmla="*/ 7232179 w 8006537"/>
              <a:gd name="connsiteY917" fmla="*/ 2243815 h 6104817"/>
              <a:gd name="connsiteX918" fmla="*/ 7229900 w 8006537"/>
              <a:gd name="connsiteY918" fmla="*/ 2252144 h 6104817"/>
              <a:gd name="connsiteX919" fmla="*/ 7238695 w 8006537"/>
              <a:gd name="connsiteY919" fmla="*/ 2268325 h 6104817"/>
              <a:gd name="connsiteX920" fmla="*/ 7294609 w 8006537"/>
              <a:gd name="connsiteY920" fmla="*/ 2314219 h 6104817"/>
              <a:gd name="connsiteX921" fmla="*/ 7363856 w 8006537"/>
              <a:gd name="connsiteY921" fmla="*/ 2361438 h 6104817"/>
              <a:gd name="connsiteX922" fmla="*/ 7361807 w 8006537"/>
              <a:gd name="connsiteY922" fmla="*/ 2446268 h 6104817"/>
              <a:gd name="connsiteX923" fmla="*/ 7391394 w 8006537"/>
              <a:gd name="connsiteY923" fmla="*/ 2507020 h 6104817"/>
              <a:gd name="connsiteX924" fmla="*/ 7967754 w 8006537"/>
              <a:gd name="connsiteY924" fmla="*/ 2328450 h 6104817"/>
              <a:gd name="connsiteX925" fmla="*/ 7284704 w 8006537"/>
              <a:gd name="connsiteY925" fmla="*/ 2511779 h 6104817"/>
              <a:gd name="connsiteX926" fmla="*/ 7302642 w 8006537"/>
              <a:gd name="connsiteY926" fmla="*/ 2547641 h 6104817"/>
              <a:gd name="connsiteX927" fmla="*/ 7327383 w 8006537"/>
              <a:gd name="connsiteY927" fmla="*/ 2587707 h 6104817"/>
              <a:gd name="connsiteX928" fmla="*/ 7279695 w 8006537"/>
              <a:gd name="connsiteY928" fmla="*/ 2590695 h 6104817"/>
              <a:gd name="connsiteX929" fmla="*/ 7258605 w 8006537"/>
              <a:gd name="connsiteY929" fmla="*/ 2606747 h 6104817"/>
              <a:gd name="connsiteX930" fmla="*/ 7210917 w 8006537"/>
              <a:gd name="connsiteY930" fmla="*/ 2609736 h 6104817"/>
              <a:gd name="connsiteX931" fmla="*/ 7224451 w 8006537"/>
              <a:gd name="connsiteY931" fmla="*/ 2649398 h 6104817"/>
              <a:gd name="connsiteX932" fmla="*/ 7267201 w 8006537"/>
              <a:gd name="connsiteY932" fmla="*/ 2726060 h 6104817"/>
              <a:gd name="connsiteX933" fmla="*/ 7282620 w 8006537"/>
              <a:gd name="connsiteY933" fmla="*/ 2719150 h 6104817"/>
              <a:gd name="connsiteX934" fmla="*/ 7319122 w 8006537"/>
              <a:gd name="connsiteY934" fmla="*/ 2703588 h 6104817"/>
              <a:gd name="connsiteX935" fmla="*/ 7247552 w 8006537"/>
              <a:gd name="connsiteY935" fmla="*/ 2763245 h 6104817"/>
              <a:gd name="connsiteX936" fmla="*/ 7210411 w 8006537"/>
              <a:gd name="connsiteY936" fmla="*/ 2797777 h 6104817"/>
              <a:gd name="connsiteX937" fmla="*/ 7217800 w 8006537"/>
              <a:gd name="connsiteY937" fmla="*/ 2813595 h 6104817"/>
              <a:gd name="connsiteX938" fmla="*/ 7219178 w 8006537"/>
              <a:gd name="connsiteY938" fmla="*/ 2812967 h 6104817"/>
              <a:gd name="connsiteX939" fmla="*/ 7279930 w 8006537"/>
              <a:gd name="connsiteY939" fmla="*/ 2783381 h 6104817"/>
              <a:gd name="connsiteX940" fmla="*/ 7234576 w 8006537"/>
              <a:gd name="connsiteY940" fmla="*/ 2833014 h 6104817"/>
              <a:gd name="connsiteX941" fmla="*/ 7227346 w 8006537"/>
              <a:gd name="connsiteY941" fmla="*/ 2839556 h 6104817"/>
              <a:gd name="connsiteX942" fmla="*/ 7233886 w 8006537"/>
              <a:gd name="connsiteY942" fmla="*/ 2858720 h 6104817"/>
              <a:gd name="connsiteX943" fmla="*/ 7274631 w 8006537"/>
              <a:gd name="connsiteY943" fmla="*/ 2887538 h 6104817"/>
              <a:gd name="connsiteX944" fmla="*/ 7288658 w 8006537"/>
              <a:gd name="connsiteY944" fmla="*/ 2905332 h 6104817"/>
              <a:gd name="connsiteX945" fmla="*/ 7301958 w 8006537"/>
              <a:gd name="connsiteY945" fmla="*/ 2899847 h 6104817"/>
              <a:gd name="connsiteX946" fmla="*/ 7434477 w 8006537"/>
              <a:gd name="connsiteY946" fmla="*/ 2898907 h 6104817"/>
              <a:gd name="connsiteX947" fmla="*/ 7331935 w 8006537"/>
              <a:gd name="connsiteY947" fmla="*/ 2955116 h 6104817"/>
              <a:gd name="connsiteX948" fmla="*/ 7306246 w 8006537"/>
              <a:gd name="connsiteY948" fmla="*/ 2967314 h 6104817"/>
              <a:gd name="connsiteX949" fmla="*/ 7273311 w 8006537"/>
              <a:gd name="connsiteY949" fmla="*/ 2971614 h 6104817"/>
              <a:gd name="connsiteX950" fmla="*/ 7213215 w 8006537"/>
              <a:gd name="connsiteY950" fmla="*/ 2995075 h 6104817"/>
              <a:gd name="connsiteX951" fmla="*/ 7203556 w 8006537"/>
              <a:gd name="connsiteY951" fmla="*/ 3000269 h 6104817"/>
              <a:gd name="connsiteX952" fmla="*/ 7206768 w 8006537"/>
              <a:gd name="connsiteY952" fmla="*/ 3007963 h 6104817"/>
              <a:gd name="connsiteX953" fmla="*/ 7218248 w 8006537"/>
              <a:gd name="connsiteY953" fmla="*/ 3004064 h 6104817"/>
              <a:gd name="connsiteX954" fmla="*/ 7241677 w 8006537"/>
              <a:gd name="connsiteY954" fmla="*/ 2995692 h 6104817"/>
              <a:gd name="connsiteX955" fmla="*/ 7291883 w 8006537"/>
              <a:gd name="connsiteY955" fmla="*/ 2974133 h 6104817"/>
              <a:gd name="connsiteX956" fmla="*/ 7306246 w 8006537"/>
              <a:gd name="connsiteY956" fmla="*/ 2967314 h 6104817"/>
              <a:gd name="connsiteX957" fmla="*/ 7318300 w 8006537"/>
              <a:gd name="connsiteY957" fmla="*/ 2965739 h 6104817"/>
              <a:gd name="connsiteX958" fmla="*/ 7405830 w 8006537"/>
              <a:gd name="connsiteY958" fmla="*/ 2970674 h 6104817"/>
              <a:gd name="connsiteX959" fmla="*/ 7445492 w 8006537"/>
              <a:gd name="connsiteY959" fmla="*/ 2957141 h 6104817"/>
              <a:gd name="connsiteX960" fmla="*/ 7421882 w 8006537"/>
              <a:gd name="connsiteY960" fmla="*/ 2991764 h 6104817"/>
              <a:gd name="connsiteX961" fmla="*/ 7329495 w 8006537"/>
              <a:gd name="connsiteY961" fmla="*/ 3045429 h 6104817"/>
              <a:gd name="connsiteX962" fmla="*/ 7300985 w 8006537"/>
              <a:gd name="connsiteY962" fmla="*/ 3054459 h 6104817"/>
              <a:gd name="connsiteX963" fmla="*/ 7300379 w 8006537"/>
              <a:gd name="connsiteY963" fmla="*/ 3050936 h 6104817"/>
              <a:gd name="connsiteX964" fmla="*/ 7260717 w 8006537"/>
              <a:gd name="connsiteY964" fmla="*/ 3064471 h 6104817"/>
              <a:gd name="connsiteX965" fmla="*/ 7237737 w 8006537"/>
              <a:gd name="connsiteY965" fmla="*/ 3061457 h 6104817"/>
              <a:gd name="connsiteX966" fmla="*/ 7229198 w 8006537"/>
              <a:gd name="connsiteY966" fmla="*/ 3060139 h 6104817"/>
              <a:gd name="connsiteX967" fmla="*/ 7233353 w 8006537"/>
              <a:gd name="connsiteY967" fmla="*/ 3069649 h 6104817"/>
              <a:gd name="connsiteX968" fmla="*/ 7281646 w 8006537"/>
              <a:gd name="connsiteY968" fmla="*/ 3060584 h 6104817"/>
              <a:gd name="connsiteX969" fmla="*/ 7300985 w 8006537"/>
              <a:gd name="connsiteY969" fmla="*/ 3054459 h 6104817"/>
              <a:gd name="connsiteX970" fmla="*/ 7301944 w 8006537"/>
              <a:gd name="connsiteY970" fmla="*/ 3060026 h 6104817"/>
              <a:gd name="connsiteX971" fmla="*/ 7276769 w 8006537"/>
              <a:gd name="connsiteY971" fmla="*/ 3085561 h 6104817"/>
              <a:gd name="connsiteX972" fmla="*/ 7245134 w 8006537"/>
              <a:gd name="connsiteY972" fmla="*/ 3109639 h 6104817"/>
              <a:gd name="connsiteX973" fmla="*/ 7240097 w 8006537"/>
              <a:gd name="connsiteY973" fmla="*/ 3146782 h 6104817"/>
              <a:gd name="connsiteX974" fmla="*/ 7211266 w 8006537"/>
              <a:gd name="connsiteY974" fmla="*/ 3165397 h 6104817"/>
              <a:gd name="connsiteX975" fmla="*/ 7198056 w 8006537"/>
              <a:gd name="connsiteY975" fmla="*/ 3167309 h 6104817"/>
              <a:gd name="connsiteX976" fmla="*/ 7207902 w 8006537"/>
              <a:gd name="connsiteY976" fmla="*/ 3180072 h 6104817"/>
              <a:gd name="connsiteX977" fmla="*/ 7209052 w 8006537"/>
              <a:gd name="connsiteY977" fmla="*/ 3181771 h 6104817"/>
              <a:gd name="connsiteX978" fmla="*/ 7224513 w 8006537"/>
              <a:gd name="connsiteY978" fmla="*/ 3191951 h 6104817"/>
              <a:gd name="connsiteX979" fmla="*/ 7317371 w 8006537"/>
              <a:gd name="connsiteY979" fmla="*/ 3204545 h 6104817"/>
              <a:gd name="connsiteX980" fmla="*/ 7293760 w 8006537"/>
              <a:gd name="connsiteY980" fmla="*/ 3239169 h 6104817"/>
              <a:gd name="connsiteX981" fmla="*/ 7296749 w 8006537"/>
              <a:gd name="connsiteY981" fmla="*/ 3286856 h 6104817"/>
              <a:gd name="connsiteX982" fmla="*/ 7365996 w 8006537"/>
              <a:gd name="connsiteY982" fmla="*/ 3334076 h 6104817"/>
              <a:gd name="connsiteX983" fmla="*/ 7400621 w 8006537"/>
              <a:gd name="connsiteY983" fmla="*/ 3357684 h 6104817"/>
              <a:gd name="connsiteX984" fmla="*/ 7350414 w 8006537"/>
              <a:gd name="connsiteY984" fmla="*/ 3379244 h 6104817"/>
              <a:gd name="connsiteX985" fmla="*/ 7414623 w 8006537"/>
              <a:gd name="connsiteY985" fmla="*/ 3463605 h 6104817"/>
              <a:gd name="connsiteX986" fmla="*/ 7454754 w 8006537"/>
              <a:gd name="connsiteY986" fmla="*/ 3516331 h 6104817"/>
              <a:gd name="connsiteX987" fmla="*/ 7489379 w 8006537"/>
              <a:gd name="connsiteY987" fmla="*/ 3539941 h 6104817"/>
              <a:gd name="connsiteX988" fmla="*/ 7441691 w 8006537"/>
              <a:gd name="connsiteY988" fmla="*/ 3542928 h 6104817"/>
              <a:gd name="connsiteX989" fmla="*/ 7404548 w 8006537"/>
              <a:gd name="connsiteY989" fmla="*/ 3537891 h 6104817"/>
              <a:gd name="connsiteX990" fmla="*/ 7400675 w 8006537"/>
              <a:gd name="connsiteY990" fmla="*/ 3548351 h 6104817"/>
              <a:gd name="connsiteX991" fmla="*/ 7401720 w 8006537"/>
              <a:gd name="connsiteY991" fmla="*/ 3558375 h 6104817"/>
              <a:gd name="connsiteX992" fmla="*/ 7402324 w 8006537"/>
              <a:gd name="connsiteY992" fmla="*/ 3558848 h 6104817"/>
              <a:gd name="connsiteX993" fmla="*/ 7423441 w 8006537"/>
              <a:gd name="connsiteY993" fmla="*/ 3570749 h 6104817"/>
              <a:gd name="connsiteX994" fmla="*/ 7502954 w 8006537"/>
              <a:gd name="connsiteY994" fmla="*/ 3544245 h 6104817"/>
              <a:gd name="connsiteX995" fmla="*/ 7542711 w 8006537"/>
              <a:gd name="connsiteY995" fmla="*/ 3530992 h 6104817"/>
              <a:gd name="connsiteX996" fmla="*/ 7529459 w 8006537"/>
              <a:gd name="connsiteY996" fmla="*/ 3584001 h 6104817"/>
              <a:gd name="connsiteX997" fmla="*/ 7635476 w 8006537"/>
              <a:gd name="connsiteY997" fmla="*/ 3584001 h 6104817"/>
              <a:gd name="connsiteX998" fmla="*/ 7701737 w 8006537"/>
              <a:gd name="connsiteY998" fmla="*/ 3584001 h 6104817"/>
              <a:gd name="connsiteX999" fmla="*/ 7741494 w 8006537"/>
              <a:gd name="connsiteY999" fmla="*/ 3570749 h 6104817"/>
              <a:gd name="connsiteX1000" fmla="*/ 7714989 w 8006537"/>
              <a:gd name="connsiteY1000" fmla="*/ 3610505 h 6104817"/>
              <a:gd name="connsiteX1001" fmla="*/ 7688485 w 8006537"/>
              <a:gd name="connsiteY1001" fmla="*/ 3637010 h 6104817"/>
              <a:gd name="connsiteX1002" fmla="*/ 7728241 w 8006537"/>
              <a:gd name="connsiteY1002" fmla="*/ 3663514 h 6104817"/>
              <a:gd name="connsiteX1003" fmla="*/ 7728241 w 8006537"/>
              <a:gd name="connsiteY1003" fmla="*/ 3690019 h 6104817"/>
              <a:gd name="connsiteX1004" fmla="*/ 7701737 w 8006537"/>
              <a:gd name="connsiteY1004" fmla="*/ 3729775 h 6104817"/>
              <a:gd name="connsiteX1005" fmla="*/ 7794502 w 8006537"/>
              <a:gd name="connsiteY1005" fmla="*/ 3716523 h 6104817"/>
              <a:gd name="connsiteX1006" fmla="*/ 7874015 w 8006537"/>
              <a:gd name="connsiteY1006" fmla="*/ 3690019 h 6104817"/>
              <a:gd name="connsiteX1007" fmla="*/ 7940276 w 8006537"/>
              <a:gd name="connsiteY1007" fmla="*/ 3743027 h 6104817"/>
              <a:gd name="connsiteX1008" fmla="*/ 8006537 w 8006537"/>
              <a:gd name="connsiteY1008" fmla="*/ 3756279 h 6104817"/>
              <a:gd name="connsiteX1009" fmla="*/ 7966781 w 8006537"/>
              <a:gd name="connsiteY1009" fmla="*/ 3809288 h 6104817"/>
              <a:gd name="connsiteX1010" fmla="*/ 7913772 w 8006537"/>
              <a:gd name="connsiteY1010" fmla="*/ 3888801 h 6104817"/>
              <a:gd name="connsiteX1011" fmla="*/ 7847511 w 8006537"/>
              <a:gd name="connsiteY1011" fmla="*/ 3968314 h 6104817"/>
              <a:gd name="connsiteX1012" fmla="*/ 7874015 w 8006537"/>
              <a:gd name="connsiteY1012" fmla="*/ 3994819 h 6104817"/>
              <a:gd name="connsiteX1013" fmla="*/ 7887268 w 8006537"/>
              <a:gd name="connsiteY1013" fmla="*/ 4034575 h 6104817"/>
              <a:gd name="connsiteX1014" fmla="*/ 7847511 w 8006537"/>
              <a:gd name="connsiteY1014" fmla="*/ 4087584 h 6104817"/>
              <a:gd name="connsiteX1015" fmla="*/ 7781250 w 8006537"/>
              <a:gd name="connsiteY1015" fmla="*/ 4206853 h 6104817"/>
              <a:gd name="connsiteX1016" fmla="*/ 7767998 w 8006537"/>
              <a:gd name="connsiteY1016" fmla="*/ 4246610 h 6104817"/>
              <a:gd name="connsiteX1017" fmla="*/ 7741494 w 8006537"/>
              <a:gd name="connsiteY1017" fmla="*/ 4286366 h 6104817"/>
              <a:gd name="connsiteX1018" fmla="*/ 7741626 w 8006537"/>
              <a:gd name="connsiteY1018" fmla="*/ 4286355 h 6104817"/>
              <a:gd name="connsiteX1019" fmla="*/ 7735575 w 8006537"/>
              <a:gd name="connsiteY1019" fmla="*/ 4292463 h 6104817"/>
              <a:gd name="connsiteX1020" fmla="*/ 7675233 w 8006537"/>
              <a:gd name="connsiteY1020" fmla="*/ 4326123 h 6104817"/>
              <a:gd name="connsiteX1021" fmla="*/ 7635476 w 8006537"/>
              <a:gd name="connsiteY1021" fmla="*/ 4365879 h 6104817"/>
              <a:gd name="connsiteX1022" fmla="*/ 7648728 w 8006537"/>
              <a:gd name="connsiteY1022" fmla="*/ 4326123 h 6104817"/>
              <a:gd name="connsiteX1023" fmla="*/ 7578131 w 8006537"/>
              <a:gd name="connsiteY1023" fmla="*/ 4335901 h 6104817"/>
              <a:gd name="connsiteX1024" fmla="*/ 7571738 w 8006537"/>
              <a:gd name="connsiteY1024" fmla="*/ 4338392 h 6104817"/>
              <a:gd name="connsiteX1025" fmla="*/ 7581200 w 8006537"/>
              <a:gd name="connsiteY1025" fmla="*/ 4340685 h 6104817"/>
              <a:gd name="connsiteX1026" fmla="*/ 7614704 w 8006537"/>
              <a:gd name="connsiteY1026" fmla="*/ 4346001 h 6104817"/>
              <a:gd name="connsiteX1027" fmla="*/ 7574948 w 8006537"/>
              <a:gd name="connsiteY1027" fmla="*/ 4399010 h 6104817"/>
              <a:gd name="connsiteX1028" fmla="*/ 7521939 w 8006537"/>
              <a:gd name="connsiteY1028" fmla="*/ 4478523 h 6104817"/>
              <a:gd name="connsiteX1029" fmla="*/ 7455678 w 8006537"/>
              <a:gd name="connsiteY1029" fmla="*/ 4558036 h 6104817"/>
              <a:gd name="connsiteX1030" fmla="*/ 7482182 w 8006537"/>
              <a:gd name="connsiteY1030" fmla="*/ 4584541 h 6104817"/>
              <a:gd name="connsiteX1031" fmla="*/ 7495435 w 8006537"/>
              <a:gd name="connsiteY1031" fmla="*/ 4624297 h 6104817"/>
              <a:gd name="connsiteX1032" fmla="*/ 7455678 w 8006537"/>
              <a:gd name="connsiteY1032" fmla="*/ 4677306 h 6104817"/>
              <a:gd name="connsiteX1033" fmla="*/ 7389417 w 8006537"/>
              <a:gd name="connsiteY1033" fmla="*/ 4796575 h 6104817"/>
              <a:gd name="connsiteX1034" fmla="*/ 7376165 w 8006537"/>
              <a:gd name="connsiteY1034" fmla="*/ 4836332 h 6104817"/>
              <a:gd name="connsiteX1035" fmla="*/ 7349661 w 8006537"/>
              <a:gd name="connsiteY1035" fmla="*/ 4876088 h 6104817"/>
              <a:gd name="connsiteX1036" fmla="*/ 7349793 w 8006537"/>
              <a:gd name="connsiteY1036" fmla="*/ 4876077 h 6104817"/>
              <a:gd name="connsiteX1037" fmla="*/ 7343742 w 8006537"/>
              <a:gd name="connsiteY1037" fmla="*/ 4882185 h 6104817"/>
              <a:gd name="connsiteX1038" fmla="*/ 7283400 w 8006537"/>
              <a:gd name="connsiteY1038" fmla="*/ 4915845 h 6104817"/>
              <a:gd name="connsiteX1039" fmla="*/ 7243643 w 8006537"/>
              <a:gd name="connsiteY1039" fmla="*/ 4955601 h 6104817"/>
              <a:gd name="connsiteX1040" fmla="*/ 7392543 w 8006537"/>
              <a:gd name="connsiteY1040" fmla="*/ 5620530 h 6104817"/>
              <a:gd name="connsiteX1041" fmla="*/ 7177382 w 8006537"/>
              <a:gd name="connsiteY1041" fmla="*/ 4929097 h 6104817"/>
              <a:gd name="connsiteX1042" fmla="*/ 7137626 w 8006537"/>
              <a:gd name="connsiteY1042" fmla="*/ 4915845 h 6104817"/>
              <a:gd name="connsiteX1043" fmla="*/ 7097869 w 8006537"/>
              <a:gd name="connsiteY1043" fmla="*/ 4929097 h 6104817"/>
              <a:gd name="connsiteX1044" fmla="*/ 7097869 w 8006537"/>
              <a:gd name="connsiteY1044" fmla="*/ 4915845 h 6104817"/>
              <a:gd name="connsiteX1045" fmla="*/ 6991852 w 8006537"/>
              <a:gd name="connsiteY1045" fmla="*/ 4942349 h 6104817"/>
              <a:gd name="connsiteX1046" fmla="*/ 6938843 w 8006537"/>
              <a:gd name="connsiteY1046" fmla="*/ 4955601 h 6104817"/>
              <a:gd name="connsiteX1047" fmla="*/ 6899087 w 8006537"/>
              <a:gd name="connsiteY1047" fmla="*/ 4968854 h 6104817"/>
              <a:gd name="connsiteX1048" fmla="*/ 6925591 w 8006537"/>
              <a:gd name="connsiteY1048" fmla="*/ 4942349 h 6104817"/>
              <a:gd name="connsiteX1049" fmla="*/ 6872582 w 8006537"/>
              <a:gd name="connsiteY1049" fmla="*/ 4929097 h 6104817"/>
              <a:gd name="connsiteX1050" fmla="*/ 6793069 w 8006537"/>
              <a:gd name="connsiteY1050" fmla="*/ 4955601 h 6104817"/>
              <a:gd name="connsiteX1051" fmla="*/ 6859330 w 8006537"/>
              <a:gd name="connsiteY1051" fmla="*/ 4889341 h 6104817"/>
              <a:gd name="connsiteX1052" fmla="*/ 6899087 w 8006537"/>
              <a:gd name="connsiteY1052" fmla="*/ 4876088 h 6104817"/>
              <a:gd name="connsiteX1053" fmla="*/ 6771735 w 8006537"/>
              <a:gd name="connsiteY1053" fmla="*/ 4914010 h 6104817"/>
              <a:gd name="connsiteX1054" fmla="*/ 6766414 w 8006537"/>
              <a:gd name="connsiteY1054" fmla="*/ 4915797 h 6104817"/>
              <a:gd name="connsiteX1055" fmla="*/ 6740264 w 8006537"/>
              <a:gd name="connsiteY1055" fmla="*/ 4907563 h 6104817"/>
              <a:gd name="connsiteX1056" fmla="*/ 6713556 w 8006537"/>
              <a:gd name="connsiteY1056" fmla="*/ 4902593 h 6104817"/>
              <a:gd name="connsiteX1057" fmla="*/ 6673800 w 8006537"/>
              <a:gd name="connsiteY1057" fmla="*/ 4915845 h 6104817"/>
              <a:gd name="connsiteX1058" fmla="*/ 6581035 w 8006537"/>
              <a:gd name="connsiteY1058" fmla="*/ 4942349 h 6104817"/>
              <a:gd name="connsiteX1059" fmla="*/ 6647295 w 8006537"/>
              <a:gd name="connsiteY1059" fmla="*/ 4876088 h 6104817"/>
              <a:gd name="connsiteX1060" fmla="*/ 6607539 w 8006537"/>
              <a:gd name="connsiteY1060" fmla="*/ 4862836 h 6104817"/>
              <a:gd name="connsiteX1061" fmla="*/ 6567782 w 8006537"/>
              <a:gd name="connsiteY1061" fmla="*/ 4876088 h 6104817"/>
              <a:gd name="connsiteX1062" fmla="*/ 6581035 w 8006537"/>
              <a:gd name="connsiteY1062" fmla="*/ 4823080 h 6104817"/>
              <a:gd name="connsiteX1063" fmla="*/ 6488269 w 8006537"/>
              <a:gd name="connsiteY1063" fmla="*/ 4836332 h 6104817"/>
              <a:gd name="connsiteX1064" fmla="*/ 6488269 w 8006537"/>
              <a:gd name="connsiteY1064" fmla="*/ 4823080 h 6104817"/>
              <a:gd name="connsiteX1065" fmla="*/ 6425160 w 8006537"/>
              <a:gd name="connsiteY1065" fmla="*/ 4811753 h 6104817"/>
              <a:gd name="connsiteX1066" fmla="*/ 6420663 w 8006537"/>
              <a:gd name="connsiteY1066" fmla="*/ 4813471 h 6104817"/>
              <a:gd name="connsiteX1067" fmla="*/ 6415835 w 8006537"/>
              <a:gd name="connsiteY1067" fmla="*/ 4820902 h 6104817"/>
              <a:gd name="connsiteX1068" fmla="*/ 6404486 w 8006537"/>
              <a:gd name="connsiteY1068" fmla="*/ 4838117 h 6104817"/>
              <a:gd name="connsiteX1069" fmla="*/ 6430990 w 8006537"/>
              <a:gd name="connsiteY1069" fmla="*/ 4864622 h 6104817"/>
              <a:gd name="connsiteX1070" fmla="*/ 6444243 w 8006537"/>
              <a:gd name="connsiteY1070" fmla="*/ 4904378 h 6104817"/>
              <a:gd name="connsiteX1071" fmla="*/ 6404486 w 8006537"/>
              <a:gd name="connsiteY1071" fmla="*/ 4957387 h 6104817"/>
              <a:gd name="connsiteX1072" fmla="*/ 6338225 w 8006537"/>
              <a:gd name="connsiteY1072" fmla="*/ 5076656 h 6104817"/>
              <a:gd name="connsiteX1073" fmla="*/ 6324973 w 8006537"/>
              <a:gd name="connsiteY1073" fmla="*/ 5116413 h 6104817"/>
              <a:gd name="connsiteX1074" fmla="*/ 6298469 w 8006537"/>
              <a:gd name="connsiteY1074" fmla="*/ 5156169 h 6104817"/>
              <a:gd name="connsiteX1075" fmla="*/ 6298601 w 8006537"/>
              <a:gd name="connsiteY1075" fmla="*/ 5156158 h 6104817"/>
              <a:gd name="connsiteX1076" fmla="*/ 6292550 w 8006537"/>
              <a:gd name="connsiteY1076" fmla="*/ 5162266 h 6104817"/>
              <a:gd name="connsiteX1077" fmla="*/ 6232208 w 8006537"/>
              <a:gd name="connsiteY1077" fmla="*/ 5195926 h 6104817"/>
              <a:gd name="connsiteX1078" fmla="*/ 6192451 w 8006537"/>
              <a:gd name="connsiteY1078" fmla="*/ 5235682 h 6104817"/>
              <a:gd name="connsiteX1079" fmla="*/ 6205703 w 8006537"/>
              <a:gd name="connsiteY1079" fmla="*/ 5195926 h 6104817"/>
              <a:gd name="connsiteX1080" fmla="*/ 6135106 w 8006537"/>
              <a:gd name="connsiteY1080" fmla="*/ 5205704 h 6104817"/>
              <a:gd name="connsiteX1081" fmla="*/ 6128713 w 8006537"/>
              <a:gd name="connsiteY1081" fmla="*/ 5208195 h 6104817"/>
              <a:gd name="connsiteX1082" fmla="*/ 6138175 w 8006537"/>
              <a:gd name="connsiteY1082" fmla="*/ 5210488 h 6104817"/>
              <a:gd name="connsiteX1083" fmla="*/ 6171679 w 8006537"/>
              <a:gd name="connsiteY1083" fmla="*/ 5215804 h 6104817"/>
              <a:gd name="connsiteX1084" fmla="*/ 6131923 w 8006537"/>
              <a:gd name="connsiteY1084" fmla="*/ 5268813 h 6104817"/>
              <a:gd name="connsiteX1085" fmla="*/ 6078914 w 8006537"/>
              <a:gd name="connsiteY1085" fmla="*/ 5348326 h 6104817"/>
              <a:gd name="connsiteX1086" fmla="*/ 6012653 w 8006537"/>
              <a:gd name="connsiteY1086" fmla="*/ 5427839 h 6104817"/>
              <a:gd name="connsiteX1087" fmla="*/ 6039157 w 8006537"/>
              <a:gd name="connsiteY1087" fmla="*/ 5454344 h 6104817"/>
              <a:gd name="connsiteX1088" fmla="*/ 6052410 w 8006537"/>
              <a:gd name="connsiteY1088" fmla="*/ 5494100 h 6104817"/>
              <a:gd name="connsiteX1089" fmla="*/ 6012653 w 8006537"/>
              <a:gd name="connsiteY1089" fmla="*/ 5547109 h 6104817"/>
              <a:gd name="connsiteX1090" fmla="*/ 5946392 w 8006537"/>
              <a:gd name="connsiteY1090" fmla="*/ 5666378 h 6104817"/>
              <a:gd name="connsiteX1091" fmla="*/ 5933140 w 8006537"/>
              <a:gd name="connsiteY1091" fmla="*/ 5706135 h 6104817"/>
              <a:gd name="connsiteX1092" fmla="*/ 5906636 w 8006537"/>
              <a:gd name="connsiteY1092" fmla="*/ 5745891 h 6104817"/>
              <a:gd name="connsiteX1093" fmla="*/ 5906768 w 8006537"/>
              <a:gd name="connsiteY1093" fmla="*/ 5745880 h 6104817"/>
              <a:gd name="connsiteX1094" fmla="*/ 5900717 w 8006537"/>
              <a:gd name="connsiteY1094" fmla="*/ 5751988 h 6104817"/>
              <a:gd name="connsiteX1095" fmla="*/ 5840375 w 8006537"/>
              <a:gd name="connsiteY1095" fmla="*/ 5785648 h 6104817"/>
              <a:gd name="connsiteX1096" fmla="*/ 5800618 w 8006537"/>
              <a:gd name="connsiteY1096" fmla="*/ 5825404 h 6104817"/>
              <a:gd name="connsiteX1097" fmla="*/ 5813870 w 8006537"/>
              <a:gd name="connsiteY1097" fmla="*/ 5785648 h 6104817"/>
              <a:gd name="connsiteX1098" fmla="*/ 5734357 w 8006537"/>
              <a:gd name="connsiteY1098" fmla="*/ 5798900 h 6104817"/>
              <a:gd name="connsiteX1099" fmla="*/ 5694601 w 8006537"/>
              <a:gd name="connsiteY1099" fmla="*/ 5785648 h 6104817"/>
              <a:gd name="connsiteX1100" fmla="*/ 5654844 w 8006537"/>
              <a:gd name="connsiteY1100" fmla="*/ 5798900 h 6104817"/>
              <a:gd name="connsiteX1101" fmla="*/ 5654844 w 8006537"/>
              <a:gd name="connsiteY1101" fmla="*/ 5785648 h 6104817"/>
              <a:gd name="connsiteX1102" fmla="*/ 5548827 w 8006537"/>
              <a:gd name="connsiteY1102" fmla="*/ 5812152 h 6104817"/>
              <a:gd name="connsiteX1103" fmla="*/ 5495818 w 8006537"/>
              <a:gd name="connsiteY1103" fmla="*/ 5825404 h 6104817"/>
              <a:gd name="connsiteX1104" fmla="*/ 5456062 w 8006537"/>
              <a:gd name="connsiteY1104" fmla="*/ 5838657 h 6104817"/>
              <a:gd name="connsiteX1105" fmla="*/ 5482566 w 8006537"/>
              <a:gd name="connsiteY1105" fmla="*/ 5812152 h 6104817"/>
              <a:gd name="connsiteX1106" fmla="*/ 5429557 w 8006537"/>
              <a:gd name="connsiteY1106" fmla="*/ 5798900 h 6104817"/>
              <a:gd name="connsiteX1107" fmla="*/ 5350044 w 8006537"/>
              <a:gd name="connsiteY1107" fmla="*/ 5825404 h 6104817"/>
              <a:gd name="connsiteX1108" fmla="*/ 5416305 w 8006537"/>
              <a:gd name="connsiteY1108" fmla="*/ 5759144 h 6104817"/>
              <a:gd name="connsiteX1109" fmla="*/ 5456062 w 8006537"/>
              <a:gd name="connsiteY1109" fmla="*/ 5745891 h 6104817"/>
              <a:gd name="connsiteX1110" fmla="*/ 5328710 w 8006537"/>
              <a:gd name="connsiteY1110" fmla="*/ 5783813 h 6104817"/>
              <a:gd name="connsiteX1111" fmla="*/ 5323389 w 8006537"/>
              <a:gd name="connsiteY1111" fmla="*/ 5785600 h 6104817"/>
              <a:gd name="connsiteX1112" fmla="*/ 5297239 w 8006537"/>
              <a:gd name="connsiteY1112" fmla="*/ 5777366 h 6104817"/>
              <a:gd name="connsiteX1113" fmla="*/ 5270531 w 8006537"/>
              <a:gd name="connsiteY1113" fmla="*/ 5772396 h 6104817"/>
              <a:gd name="connsiteX1114" fmla="*/ 5230775 w 8006537"/>
              <a:gd name="connsiteY1114" fmla="*/ 5785648 h 6104817"/>
              <a:gd name="connsiteX1115" fmla="*/ 5138010 w 8006537"/>
              <a:gd name="connsiteY1115" fmla="*/ 5812152 h 6104817"/>
              <a:gd name="connsiteX1116" fmla="*/ 5204270 w 8006537"/>
              <a:gd name="connsiteY1116" fmla="*/ 5745891 h 6104817"/>
              <a:gd name="connsiteX1117" fmla="*/ 5164514 w 8006537"/>
              <a:gd name="connsiteY1117" fmla="*/ 5732639 h 6104817"/>
              <a:gd name="connsiteX1118" fmla="*/ 5124757 w 8006537"/>
              <a:gd name="connsiteY1118" fmla="*/ 5745891 h 6104817"/>
              <a:gd name="connsiteX1119" fmla="*/ 5138010 w 8006537"/>
              <a:gd name="connsiteY1119" fmla="*/ 5692883 h 6104817"/>
              <a:gd name="connsiteX1120" fmla="*/ 5045244 w 8006537"/>
              <a:gd name="connsiteY1120" fmla="*/ 5706135 h 6104817"/>
              <a:gd name="connsiteX1121" fmla="*/ 5045244 w 8006537"/>
              <a:gd name="connsiteY1121" fmla="*/ 5692883 h 6104817"/>
              <a:gd name="connsiteX1122" fmla="*/ 4952479 w 8006537"/>
              <a:gd name="connsiteY1122" fmla="*/ 5692883 h 6104817"/>
              <a:gd name="connsiteX1123" fmla="*/ 4912723 w 8006537"/>
              <a:gd name="connsiteY1123" fmla="*/ 5719387 h 6104817"/>
              <a:gd name="connsiteX1124" fmla="*/ 4965731 w 8006537"/>
              <a:gd name="connsiteY1124" fmla="*/ 5679630 h 6104817"/>
              <a:gd name="connsiteX1125" fmla="*/ 4992236 w 8006537"/>
              <a:gd name="connsiteY1125" fmla="*/ 5653126 h 6104817"/>
              <a:gd name="connsiteX1126" fmla="*/ 5031992 w 8006537"/>
              <a:gd name="connsiteY1126" fmla="*/ 5626622 h 6104817"/>
              <a:gd name="connsiteX1127" fmla="*/ 4952532 w 8006537"/>
              <a:gd name="connsiteY1127" fmla="*/ 5629389 h 6104817"/>
              <a:gd name="connsiteX1128" fmla="*/ 4882845 w 8006537"/>
              <a:gd name="connsiteY1128" fmla="*/ 5638572 h 6104817"/>
              <a:gd name="connsiteX1129" fmla="*/ 4880726 w 8006537"/>
              <a:gd name="connsiteY1129" fmla="*/ 5640650 h 6104817"/>
              <a:gd name="connsiteX1130" fmla="*/ 4841153 w 8006537"/>
              <a:gd name="connsiteY1130" fmla="*/ 5693999 h 6104817"/>
              <a:gd name="connsiteX1131" fmla="*/ 4867657 w 8006537"/>
              <a:gd name="connsiteY1131" fmla="*/ 5720504 h 6104817"/>
              <a:gd name="connsiteX1132" fmla="*/ 4880910 w 8006537"/>
              <a:gd name="connsiteY1132" fmla="*/ 5760260 h 6104817"/>
              <a:gd name="connsiteX1133" fmla="*/ 4841153 w 8006537"/>
              <a:gd name="connsiteY1133" fmla="*/ 5813269 h 6104817"/>
              <a:gd name="connsiteX1134" fmla="*/ 4774892 w 8006537"/>
              <a:gd name="connsiteY1134" fmla="*/ 5932538 h 6104817"/>
              <a:gd name="connsiteX1135" fmla="*/ 4761640 w 8006537"/>
              <a:gd name="connsiteY1135" fmla="*/ 5972295 h 6104817"/>
              <a:gd name="connsiteX1136" fmla="*/ 4735136 w 8006537"/>
              <a:gd name="connsiteY1136" fmla="*/ 6012051 h 6104817"/>
              <a:gd name="connsiteX1137" fmla="*/ 4735268 w 8006537"/>
              <a:gd name="connsiteY1137" fmla="*/ 6012040 h 6104817"/>
              <a:gd name="connsiteX1138" fmla="*/ 4729217 w 8006537"/>
              <a:gd name="connsiteY1138" fmla="*/ 6018148 h 6104817"/>
              <a:gd name="connsiteX1139" fmla="*/ 4668875 w 8006537"/>
              <a:gd name="connsiteY1139" fmla="*/ 6051808 h 6104817"/>
              <a:gd name="connsiteX1140" fmla="*/ 4629118 w 8006537"/>
              <a:gd name="connsiteY1140" fmla="*/ 6091564 h 6104817"/>
              <a:gd name="connsiteX1141" fmla="*/ 4642370 w 8006537"/>
              <a:gd name="connsiteY1141" fmla="*/ 6051808 h 6104817"/>
              <a:gd name="connsiteX1142" fmla="*/ 4562857 w 8006537"/>
              <a:gd name="connsiteY1142" fmla="*/ 6065060 h 6104817"/>
              <a:gd name="connsiteX1143" fmla="*/ 4523101 w 8006537"/>
              <a:gd name="connsiteY1143" fmla="*/ 6051808 h 6104817"/>
              <a:gd name="connsiteX1144" fmla="*/ 4483344 w 8006537"/>
              <a:gd name="connsiteY1144" fmla="*/ 6065060 h 6104817"/>
              <a:gd name="connsiteX1145" fmla="*/ 4483344 w 8006537"/>
              <a:gd name="connsiteY1145" fmla="*/ 6051808 h 6104817"/>
              <a:gd name="connsiteX1146" fmla="*/ 4377327 w 8006537"/>
              <a:gd name="connsiteY1146" fmla="*/ 6078312 h 6104817"/>
              <a:gd name="connsiteX1147" fmla="*/ 4324318 w 8006537"/>
              <a:gd name="connsiteY1147" fmla="*/ 6091564 h 6104817"/>
              <a:gd name="connsiteX1148" fmla="*/ 4284562 w 8006537"/>
              <a:gd name="connsiteY1148" fmla="*/ 6104817 h 6104817"/>
              <a:gd name="connsiteX1149" fmla="*/ 4311066 w 8006537"/>
              <a:gd name="connsiteY1149" fmla="*/ 6078312 h 6104817"/>
              <a:gd name="connsiteX1150" fmla="*/ 4258057 w 8006537"/>
              <a:gd name="connsiteY1150" fmla="*/ 6065060 h 6104817"/>
              <a:gd name="connsiteX1151" fmla="*/ 4178544 w 8006537"/>
              <a:gd name="connsiteY1151" fmla="*/ 6091564 h 6104817"/>
              <a:gd name="connsiteX1152" fmla="*/ 4244805 w 8006537"/>
              <a:gd name="connsiteY1152" fmla="*/ 6025304 h 6104817"/>
              <a:gd name="connsiteX1153" fmla="*/ 4284562 w 8006537"/>
              <a:gd name="connsiteY1153" fmla="*/ 6012051 h 6104817"/>
              <a:gd name="connsiteX1154" fmla="*/ 4157210 w 8006537"/>
              <a:gd name="connsiteY1154" fmla="*/ 6049973 h 6104817"/>
              <a:gd name="connsiteX1155" fmla="*/ 4151889 w 8006537"/>
              <a:gd name="connsiteY1155" fmla="*/ 6051760 h 6104817"/>
              <a:gd name="connsiteX1156" fmla="*/ 4125739 w 8006537"/>
              <a:gd name="connsiteY1156" fmla="*/ 6043526 h 6104817"/>
              <a:gd name="connsiteX1157" fmla="*/ 4099031 w 8006537"/>
              <a:gd name="connsiteY1157" fmla="*/ 6038556 h 6104817"/>
              <a:gd name="connsiteX1158" fmla="*/ 4059275 w 8006537"/>
              <a:gd name="connsiteY1158" fmla="*/ 6051808 h 6104817"/>
              <a:gd name="connsiteX1159" fmla="*/ 3966510 w 8006537"/>
              <a:gd name="connsiteY1159" fmla="*/ 6078312 h 6104817"/>
              <a:gd name="connsiteX1160" fmla="*/ 4032770 w 8006537"/>
              <a:gd name="connsiteY1160" fmla="*/ 6012051 h 6104817"/>
              <a:gd name="connsiteX1161" fmla="*/ 3993014 w 8006537"/>
              <a:gd name="connsiteY1161" fmla="*/ 5998799 h 6104817"/>
              <a:gd name="connsiteX1162" fmla="*/ 3953257 w 8006537"/>
              <a:gd name="connsiteY1162" fmla="*/ 6012051 h 6104817"/>
              <a:gd name="connsiteX1163" fmla="*/ 3966510 w 8006537"/>
              <a:gd name="connsiteY1163" fmla="*/ 5959043 h 6104817"/>
              <a:gd name="connsiteX1164" fmla="*/ 3873744 w 8006537"/>
              <a:gd name="connsiteY1164" fmla="*/ 5972295 h 6104817"/>
              <a:gd name="connsiteX1165" fmla="*/ 3873744 w 8006537"/>
              <a:gd name="connsiteY1165" fmla="*/ 5959043 h 6104817"/>
              <a:gd name="connsiteX1166" fmla="*/ 3780979 w 8006537"/>
              <a:gd name="connsiteY1166" fmla="*/ 5959043 h 6104817"/>
              <a:gd name="connsiteX1167" fmla="*/ 3741223 w 8006537"/>
              <a:gd name="connsiteY1167" fmla="*/ 5985547 h 6104817"/>
              <a:gd name="connsiteX1168" fmla="*/ 3794231 w 8006537"/>
              <a:gd name="connsiteY1168" fmla="*/ 5945790 h 6104817"/>
              <a:gd name="connsiteX1169" fmla="*/ 3820736 w 8006537"/>
              <a:gd name="connsiteY1169" fmla="*/ 5919286 h 6104817"/>
              <a:gd name="connsiteX1170" fmla="*/ 3860492 w 8006537"/>
              <a:gd name="connsiteY1170" fmla="*/ 5892782 h 6104817"/>
              <a:gd name="connsiteX1171" fmla="*/ 3701466 w 8006537"/>
              <a:gd name="connsiteY1171" fmla="*/ 5906034 h 6104817"/>
              <a:gd name="connsiteX1172" fmla="*/ 3648457 w 8006537"/>
              <a:gd name="connsiteY1172" fmla="*/ 5919286 h 6104817"/>
              <a:gd name="connsiteX1173" fmla="*/ 3701466 w 8006537"/>
              <a:gd name="connsiteY1173" fmla="*/ 5866277 h 6104817"/>
              <a:gd name="connsiteX1174" fmla="*/ 3635205 w 8006537"/>
              <a:gd name="connsiteY1174" fmla="*/ 5839773 h 6104817"/>
              <a:gd name="connsiteX1175" fmla="*/ 3515936 w 8006537"/>
              <a:gd name="connsiteY1175" fmla="*/ 5826521 h 6104817"/>
              <a:gd name="connsiteX1176" fmla="*/ 3555692 w 8006537"/>
              <a:gd name="connsiteY1176" fmla="*/ 5800017 h 6104817"/>
              <a:gd name="connsiteX1177" fmla="*/ 3595449 w 8006537"/>
              <a:gd name="connsiteY1177" fmla="*/ 5760260 h 6104817"/>
              <a:gd name="connsiteX1178" fmla="*/ 3701466 w 8006537"/>
              <a:gd name="connsiteY1178" fmla="*/ 5693999 h 6104817"/>
              <a:gd name="connsiteX1179" fmla="*/ 3735993 w 8006537"/>
              <a:gd name="connsiteY1179" fmla="*/ 5675889 h 6104817"/>
              <a:gd name="connsiteX1180" fmla="*/ 3751630 w 8006537"/>
              <a:gd name="connsiteY1180" fmla="*/ 5665223 h 6104817"/>
              <a:gd name="connsiteX1181" fmla="*/ 3757659 w 8006537"/>
              <a:gd name="connsiteY1181" fmla="*/ 5662968 h 6104817"/>
              <a:gd name="connsiteX1182" fmla="*/ 3755704 w 8006537"/>
              <a:gd name="connsiteY1182" fmla="*/ 5662444 h 6104817"/>
              <a:gd name="connsiteX1183" fmla="*/ 3751630 w 8006537"/>
              <a:gd name="connsiteY1183" fmla="*/ 5665223 h 6104817"/>
              <a:gd name="connsiteX1184" fmla="*/ 3737084 w 8006537"/>
              <a:gd name="connsiteY1184" fmla="*/ 5670665 h 6104817"/>
              <a:gd name="connsiteX1185" fmla="*/ 3717951 w 8006537"/>
              <a:gd name="connsiteY1185" fmla="*/ 5669424 h 6104817"/>
              <a:gd name="connsiteX1186" fmla="*/ 3717749 w 8006537"/>
              <a:gd name="connsiteY1186" fmla="*/ 5669648 h 6104817"/>
              <a:gd name="connsiteX1187" fmla="*/ 3676250 w 8006537"/>
              <a:gd name="connsiteY1187" fmla="*/ 5696065 h 6104817"/>
              <a:gd name="connsiteX1188" fmla="*/ 3623241 w 8006537"/>
              <a:gd name="connsiteY1188" fmla="*/ 5709317 h 6104817"/>
              <a:gd name="connsiteX1189" fmla="*/ 3583485 w 8006537"/>
              <a:gd name="connsiteY1189" fmla="*/ 5722570 h 6104817"/>
              <a:gd name="connsiteX1190" fmla="*/ 3609989 w 8006537"/>
              <a:gd name="connsiteY1190" fmla="*/ 5696065 h 6104817"/>
              <a:gd name="connsiteX1191" fmla="*/ 3556980 w 8006537"/>
              <a:gd name="connsiteY1191" fmla="*/ 5682813 h 6104817"/>
              <a:gd name="connsiteX1192" fmla="*/ 3477467 w 8006537"/>
              <a:gd name="connsiteY1192" fmla="*/ 5709317 h 6104817"/>
              <a:gd name="connsiteX1193" fmla="*/ 3543728 w 8006537"/>
              <a:gd name="connsiteY1193" fmla="*/ 5643057 h 6104817"/>
              <a:gd name="connsiteX1194" fmla="*/ 3583485 w 8006537"/>
              <a:gd name="connsiteY1194" fmla="*/ 5629804 h 6104817"/>
              <a:gd name="connsiteX1195" fmla="*/ 3456133 w 8006537"/>
              <a:gd name="connsiteY1195" fmla="*/ 5667726 h 6104817"/>
              <a:gd name="connsiteX1196" fmla="*/ 3450811 w 8006537"/>
              <a:gd name="connsiteY1196" fmla="*/ 5669513 h 6104817"/>
              <a:gd name="connsiteX1197" fmla="*/ 3424662 w 8006537"/>
              <a:gd name="connsiteY1197" fmla="*/ 5661279 h 6104817"/>
              <a:gd name="connsiteX1198" fmla="*/ 3397954 w 8006537"/>
              <a:gd name="connsiteY1198" fmla="*/ 5656309 h 6104817"/>
              <a:gd name="connsiteX1199" fmla="*/ 3358198 w 8006537"/>
              <a:gd name="connsiteY1199" fmla="*/ 5669561 h 6104817"/>
              <a:gd name="connsiteX1200" fmla="*/ 3265433 w 8006537"/>
              <a:gd name="connsiteY1200" fmla="*/ 5696065 h 6104817"/>
              <a:gd name="connsiteX1201" fmla="*/ 3331693 w 8006537"/>
              <a:gd name="connsiteY1201" fmla="*/ 5629804 h 6104817"/>
              <a:gd name="connsiteX1202" fmla="*/ 3291937 w 8006537"/>
              <a:gd name="connsiteY1202" fmla="*/ 5616552 h 6104817"/>
              <a:gd name="connsiteX1203" fmla="*/ 3252180 w 8006537"/>
              <a:gd name="connsiteY1203" fmla="*/ 5629804 h 6104817"/>
              <a:gd name="connsiteX1204" fmla="*/ 3265433 w 8006537"/>
              <a:gd name="connsiteY1204" fmla="*/ 5576796 h 6104817"/>
              <a:gd name="connsiteX1205" fmla="*/ 3172667 w 8006537"/>
              <a:gd name="connsiteY1205" fmla="*/ 5590048 h 6104817"/>
              <a:gd name="connsiteX1206" fmla="*/ 3172667 w 8006537"/>
              <a:gd name="connsiteY1206" fmla="*/ 5576796 h 6104817"/>
              <a:gd name="connsiteX1207" fmla="*/ 3079902 w 8006537"/>
              <a:gd name="connsiteY1207" fmla="*/ 5576796 h 6104817"/>
              <a:gd name="connsiteX1208" fmla="*/ 3040146 w 8006537"/>
              <a:gd name="connsiteY1208" fmla="*/ 5603300 h 6104817"/>
              <a:gd name="connsiteX1209" fmla="*/ 3093154 w 8006537"/>
              <a:gd name="connsiteY1209" fmla="*/ 5563543 h 6104817"/>
              <a:gd name="connsiteX1210" fmla="*/ 3119659 w 8006537"/>
              <a:gd name="connsiteY1210" fmla="*/ 5537039 h 6104817"/>
              <a:gd name="connsiteX1211" fmla="*/ 2764498 w 8006537"/>
              <a:gd name="connsiteY1211" fmla="*/ 5982877 h 6104817"/>
              <a:gd name="connsiteX1212" fmla="*/ 3000389 w 8006537"/>
              <a:gd name="connsiteY1212" fmla="*/ 5523787 h 6104817"/>
              <a:gd name="connsiteX1213" fmla="*/ 2947380 w 8006537"/>
              <a:gd name="connsiteY1213" fmla="*/ 5537039 h 6104817"/>
              <a:gd name="connsiteX1214" fmla="*/ 3000389 w 8006537"/>
              <a:gd name="connsiteY1214" fmla="*/ 5484030 h 6104817"/>
              <a:gd name="connsiteX1215" fmla="*/ 2934128 w 8006537"/>
              <a:gd name="connsiteY1215" fmla="*/ 5457526 h 6104817"/>
              <a:gd name="connsiteX1216" fmla="*/ 2814859 w 8006537"/>
              <a:gd name="connsiteY1216" fmla="*/ 5444274 h 6104817"/>
              <a:gd name="connsiteX1217" fmla="*/ 2854615 w 8006537"/>
              <a:gd name="connsiteY1217" fmla="*/ 5417770 h 6104817"/>
              <a:gd name="connsiteX1218" fmla="*/ 2894372 w 8006537"/>
              <a:gd name="connsiteY1218" fmla="*/ 5378013 h 6104817"/>
              <a:gd name="connsiteX1219" fmla="*/ 3000389 w 8006537"/>
              <a:gd name="connsiteY1219" fmla="*/ 5311752 h 6104817"/>
              <a:gd name="connsiteX1220" fmla="*/ 3015475 w 8006537"/>
              <a:gd name="connsiteY1220" fmla="*/ 5303839 h 6104817"/>
              <a:gd name="connsiteX1221" fmla="*/ 3000862 w 8006537"/>
              <a:gd name="connsiteY1221" fmla="*/ 5301220 h 6104817"/>
              <a:gd name="connsiteX1222" fmla="*/ 2987676 w 8006537"/>
              <a:gd name="connsiteY1222" fmla="*/ 5293166 h 6104817"/>
              <a:gd name="connsiteX1223" fmla="*/ 3006075 w 8006537"/>
              <a:gd name="connsiteY1223" fmla="*/ 5290176 h 6104817"/>
              <a:gd name="connsiteX1224" fmla="*/ 3033290 w 8006537"/>
              <a:gd name="connsiteY1224" fmla="*/ 5294495 h 6104817"/>
              <a:gd name="connsiteX1225" fmla="*/ 3034916 w 8006537"/>
              <a:gd name="connsiteY1225" fmla="*/ 5293642 h 6104817"/>
              <a:gd name="connsiteX1226" fmla="*/ 3045583 w 8006537"/>
              <a:gd name="connsiteY1226" fmla="*/ 5286366 h 6104817"/>
              <a:gd name="connsiteX1227" fmla="*/ 3059591 w 8006537"/>
              <a:gd name="connsiteY1227" fmla="*/ 5283364 h 6104817"/>
              <a:gd name="connsiteX1228" fmla="*/ 3079902 w 8006537"/>
              <a:gd name="connsiteY1228" fmla="*/ 5271996 h 6104817"/>
              <a:gd name="connsiteX1229" fmla="*/ 3078724 w 8006537"/>
              <a:gd name="connsiteY1229" fmla="*/ 5262822 h 6104817"/>
              <a:gd name="connsiteX1230" fmla="*/ 3087760 w 8006537"/>
              <a:gd name="connsiteY1230" fmla="*/ 5256567 h 6104817"/>
              <a:gd name="connsiteX1231" fmla="*/ 3093154 w 8006537"/>
              <a:gd name="connsiteY1231" fmla="*/ 5245491 h 6104817"/>
              <a:gd name="connsiteX1232" fmla="*/ 3081140 w 8006537"/>
              <a:gd name="connsiteY1232" fmla="*/ 5244698 h 6104817"/>
              <a:gd name="connsiteX1233" fmla="*/ 3075240 w 8006537"/>
              <a:gd name="connsiteY1233" fmla="*/ 5247710 h 6104817"/>
              <a:gd name="connsiteX1234" fmla="*/ 3078003 w 8006537"/>
              <a:gd name="connsiteY1234" fmla="*/ 5257207 h 6104817"/>
              <a:gd name="connsiteX1235" fmla="*/ 3078724 w 8006537"/>
              <a:gd name="connsiteY1235" fmla="*/ 5262822 h 6104817"/>
              <a:gd name="connsiteX1236" fmla="*/ 3076223 w 8006537"/>
              <a:gd name="connsiteY1236" fmla="*/ 5264554 h 6104817"/>
              <a:gd name="connsiteX1237" fmla="*/ 3066650 w 8006537"/>
              <a:gd name="connsiteY1237" fmla="*/ 5271996 h 6104817"/>
              <a:gd name="connsiteX1238" fmla="*/ 3045583 w 8006537"/>
              <a:gd name="connsiteY1238" fmla="*/ 5286366 h 6104817"/>
              <a:gd name="connsiteX1239" fmla="*/ 3036007 w 8006537"/>
              <a:gd name="connsiteY1239" fmla="*/ 5288418 h 6104817"/>
              <a:gd name="connsiteX1240" fmla="*/ 2993140 w 8006537"/>
              <a:gd name="connsiteY1240" fmla="*/ 5285638 h 6104817"/>
              <a:gd name="connsiteX1241" fmla="*/ 2987562 w 8006537"/>
              <a:gd name="connsiteY1241" fmla="*/ 5293097 h 6104817"/>
              <a:gd name="connsiteX1242" fmla="*/ 2987676 w 8006537"/>
              <a:gd name="connsiteY1242" fmla="*/ 5293166 h 6104817"/>
              <a:gd name="connsiteX1243" fmla="*/ 2979189 w 8006537"/>
              <a:gd name="connsiteY1243" fmla="*/ 5294546 h 6104817"/>
              <a:gd name="connsiteX1244" fmla="*/ 2910591 w 8006537"/>
              <a:gd name="connsiteY1244" fmla="*/ 5286273 h 6104817"/>
              <a:gd name="connsiteX1245" fmla="*/ 2855055 w 8006537"/>
              <a:gd name="connsiteY1245" fmla="*/ 5295037 h 6104817"/>
              <a:gd name="connsiteX1246" fmla="*/ 2889157 w 8006537"/>
              <a:gd name="connsiteY1246" fmla="*/ 5270682 h 6104817"/>
              <a:gd name="connsiteX1247" fmla="*/ 2826314 w 8006537"/>
              <a:gd name="connsiteY1247" fmla="*/ 5237062 h 6104817"/>
              <a:gd name="connsiteX1248" fmla="*/ 2819678 w 8006537"/>
              <a:gd name="connsiteY1248" fmla="*/ 5235316 h 6104817"/>
              <a:gd name="connsiteX1249" fmla="*/ 2825981 w 8006537"/>
              <a:gd name="connsiteY1249" fmla="*/ 5242736 h 6104817"/>
              <a:gd name="connsiteX1250" fmla="*/ 2849949 w 8006537"/>
              <a:gd name="connsiteY1250" fmla="*/ 5266743 h 6104817"/>
              <a:gd name="connsiteX1251" fmla="*/ 2786617 w 8006537"/>
              <a:gd name="connsiteY1251" fmla="*/ 5286226 h 6104817"/>
              <a:gd name="connsiteX1252" fmla="*/ 2696977 w 8006537"/>
              <a:gd name="connsiteY1252" fmla="*/ 5319347 h 6104817"/>
              <a:gd name="connsiteX1253" fmla="*/ 2596621 w 8006537"/>
              <a:gd name="connsiteY1253" fmla="*/ 5344673 h 6104817"/>
              <a:gd name="connsiteX1254" fmla="*/ 2602463 w 8006537"/>
              <a:gd name="connsiteY1254" fmla="*/ 5381697 h 6104817"/>
              <a:gd name="connsiteX1255" fmla="*/ 2589796 w 8006537"/>
              <a:gd name="connsiteY1255" fmla="*/ 5421644 h 6104817"/>
              <a:gd name="connsiteX1256" fmla="*/ 2526463 w 8006537"/>
              <a:gd name="connsiteY1256" fmla="*/ 5441126 h 6104817"/>
              <a:gd name="connsiteX1257" fmla="*/ 2402721 w 8006537"/>
              <a:gd name="connsiteY1257" fmla="*/ 5498602 h 6104817"/>
              <a:gd name="connsiteX1258" fmla="*/ 2368618 w 8006537"/>
              <a:gd name="connsiteY1258" fmla="*/ 5522958 h 6104817"/>
              <a:gd name="connsiteX1259" fmla="*/ 2323799 w 8006537"/>
              <a:gd name="connsiteY1259" fmla="*/ 5539519 h 6104817"/>
              <a:gd name="connsiteX1260" fmla="*/ 2323912 w 8006537"/>
              <a:gd name="connsiteY1260" fmla="*/ 5539587 h 6104817"/>
              <a:gd name="connsiteX1261" fmla="*/ 2315426 w 8006537"/>
              <a:gd name="connsiteY1261" fmla="*/ 5540968 h 6104817"/>
              <a:gd name="connsiteX1262" fmla="*/ 2246828 w 8006537"/>
              <a:gd name="connsiteY1262" fmla="*/ 5532694 h 6104817"/>
              <a:gd name="connsiteX1263" fmla="*/ 2191291 w 8006537"/>
              <a:gd name="connsiteY1263" fmla="*/ 5541459 h 6104817"/>
              <a:gd name="connsiteX1264" fmla="*/ 2225394 w 8006537"/>
              <a:gd name="connsiteY1264" fmla="*/ 5517103 h 6104817"/>
              <a:gd name="connsiteX1265" fmla="*/ 2153297 w 8006537"/>
              <a:gd name="connsiteY1265" fmla="*/ 5481048 h 6104817"/>
              <a:gd name="connsiteX1266" fmla="*/ 2128941 w 8006537"/>
              <a:gd name="connsiteY1266" fmla="*/ 5446946 h 6104817"/>
              <a:gd name="connsiteX1267" fmla="*/ 2088995 w 8006537"/>
              <a:gd name="connsiteY1267" fmla="*/ 5434277 h 6104817"/>
              <a:gd name="connsiteX1268" fmla="*/ 2096790 w 8006537"/>
              <a:gd name="connsiteY1268" fmla="*/ 5423560 h 6104817"/>
              <a:gd name="connsiteX1269" fmla="*/ 1995463 w 8006537"/>
              <a:gd name="connsiteY1269" fmla="*/ 5382632 h 6104817"/>
              <a:gd name="connsiteX1270" fmla="*/ 1944800 w 8006537"/>
              <a:gd name="connsiteY1270" fmla="*/ 5362168 h 6104817"/>
              <a:gd name="connsiteX1271" fmla="*/ 1904854 w 8006537"/>
              <a:gd name="connsiteY1271" fmla="*/ 5349500 h 6104817"/>
              <a:gd name="connsiteX1272" fmla="*/ 1941878 w 8006537"/>
              <a:gd name="connsiteY1272" fmla="*/ 5343656 h 6104817"/>
              <a:gd name="connsiteX1273" fmla="*/ 1906805 w 8006537"/>
              <a:gd name="connsiteY1273" fmla="*/ 5301758 h 6104817"/>
              <a:gd name="connsiteX1274" fmla="*/ 1826913 w 8006537"/>
              <a:gd name="connsiteY1274" fmla="*/ 5276420 h 6104817"/>
              <a:gd name="connsiteX1275" fmla="*/ 1919474 w 8006537"/>
              <a:gd name="connsiteY1275" fmla="*/ 5261812 h 6104817"/>
              <a:gd name="connsiteX1276" fmla="*/ 1959421 w 8006537"/>
              <a:gd name="connsiteY1276" fmla="*/ 5274480 h 6104817"/>
              <a:gd name="connsiteX1277" fmla="*/ 1834125 w 8006537"/>
              <a:gd name="connsiteY1277" fmla="*/ 5230236 h 6104817"/>
              <a:gd name="connsiteX1278" fmla="*/ 1828771 w 8006537"/>
              <a:gd name="connsiteY1278" fmla="*/ 5228551 h 6104817"/>
              <a:gd name="connsiteX1279" fmla="*/ 1812467 w 8006537"/>
              <a:gd name="connsiteY1279" fmla="*/ 5206511 h 6104817"/>
              <a:gd name="connsiteX1280" fmla="*/ 1793792 w 8006537"/>
              <a:gd name="connsiteY1280" fmla="*/ 5186781 h 6104817"/>
              <a:gd name="connsiteX1281" fmla="*/ 1753846 w 8006537"/>
              <a:gd name="connsiteY1281" fmla="*/ 5174113 h 6104817"/>
              <a:gd name="connsiteX1282" fmla="*/ 1663237 w 8006537"/>
              <a:gd name="connsiteY1282" fmla="*/ 5140980 h 6104817"/>
              <a:gd name="connsiteX1283" fmla="*/ 1755797 w 8006537"/>
              <a:gd name="connsiteY1283" fmla="*/ 5126370 h 6104817"/>
              <a:gd name="connsiteX1284" fmla="*/ 1731442 w 8006537"/>
              <a:gd name="connsiteY1284" fmla="*/ 5092268 h 6104817"/>
              <a:gd name="connsiteX1285" fmla="*/ 1691495 w 8006537"/>
              <a:gd name="connsiteY1285" fmla="*/ 5079599 h 6104817"/>
              <a:gd name="connsiteX1286" fmla="*/ 1733394 w 8006537"/>
              <a:gd name="connsiteY1286" fmla="*/ 5044527 h 6104817"/>
              <a:gd name="connsiteX1287" fmla="*/ 1650579 w 8006537"/>
              <a:gd name="connsiteY1287" fmla="*/ 5000677 h 6104817"/>
              <a:gd name="connsiteX1288" fmla="*/ 1658374 w 8006537"/>
              <a:gd name="connsiteY1288" fmla="*/ 4989960 h 6104817"/>
              <a:gd name="connsiteX1289" fmla="*/ 1583355 w 8006537"/>
              <a:gd name="connsiteY1289" fmla="*/ 4935393 h 6104817"/>
              <a:gd name="connsiteX1290" fmla="*/ 1535614 w 8006537"/>
              <a:gd name="connsiteY1290" fmla="*/ 4933442 h 6104817"/>
              <a:gd name="connsiteX1291" fmla="*/ 1601868 w 8006537"/>
              <a:gd name="connsiteY1291" fmla="*/ 4932471 h 6104817"/>
              <a:gd name="connsiteX1292" fmla="*/ 1638892 w 8006537"/>
              <a:gd name="connsiteY1292" fmla="*/ 4926628 h 6104817"/>
              <a:gd name="connsiteX1293" fmla="*/ 1686633 w 8006537"/>
              <a:gd name="connsiteY1293" fmla="*/ 4928579 h 6104817"/>
              <a:gd name="connsiteX1294" fmla="*/ 1620747 w 8006537"/>
              <a:gd name="connsiteY1294" fmla="*/ 4884077 h 6104817"/>
              <a:gd name="connsiteX1295" fmla="*/ 1558989 w 8006537"/>
              <a:gd name="connsiteY1295" fmla="*/ 4850512 h 6104817"/>
              <a:gd name="connsiteX1296" fmla="*/ 1556053 w 8006537"/>
              <a:gd name="connsiteY1296" fmla="*/ 4850945 h 6104817"/>
              <a:gd name="connsiteX1297" fmla="*/ 1492669 w 8006537"/>
              <a:gd name="connsiteY1297" fmla="*/ 4870811 h 6104817"/>
              <a:gd name="connsiteX1298" fmla="*/ 1498512 w 8006537"/>
              <a:gd name="connsiteY1298" fmla="*/ 4907836 h 6104817"/>
              <a:gd name="connsiteX1299" fmla="*/ 1485845 w 8006537"/>
              <a:gd name="connsiteY1299" fmla="*/ 4947782 h 6104817"/>
              <a:gd name="connsiteX1300" fmla="*/ 1422512 w 8006537"/>
              <a:gd name="connsiteY1300" fmla="*/ 4967264 h 6104817"/>
              <a:gd name="connsiteX1301" fmla="*/ 1298770 w 8006537"/>
              <a:gd name="connsiteY1301" fmla="*/ 5024741 h 6104817"/>
              <a:gd name="connsiteX1302" fmla="*/ 788461 w 8006537"/>
              <a:gd name="connsiteY1302" fmla="*/ 5492327 h 6104817"/>
              <a:gd name="connsiteX1303" fmla="*/ 1219848 w 8006537"/>
              <a:gd name="connsiteY1303" fmla="*/ 5065657 h 6104817"/>
              <a:gd name="connsiteX1304" fmla="*/ 1219961 w 8006537"/>
              <a:gd name="connsiteY1304" fmla="*/ 5065726 h 6104817"/>
              <a:gd name="connsiteX1305" fmla="*/ 1211475 w 8006537"/>
              <a:gd name="connsiteY1305" fmla="*/ 5067106 h 6104817"/>
              <a:gd name="connsiteX1306" fmla="*/ 1142877 w 8006537"/>
              <a:gd name="connsiteY1306" fmla="*/ 5058833 h 6104817"/>
              <a:gd name="connsiteX1307" fmla="*/ 1087340 w 8006537"/>
              <a:gd name="connsiteY1307" fmla="*/ 5067597 h 6104817"/>
              <a:gd name="connsiteX1308" fmla="*/ 1121442 w 8006537"/>
              <a:gd name="connsiteY1308" fmla="*/ 5043242 h 6104817"/>
              <a:gd name="connsiteX1309" fmla="*/ 1049345 w 8006537"/>
              <a:gd name="connsiteY1309" fmla="*/ 5007187 h 6104817"/>
              <a:gd name="connsiteX1310" fmla="*/ 1024989 w 8006537"/>
              <a:gd name="connsiteY1310" fmla="*/ 4973085 h 6104817"/>
              <a:gd name="connsiteX1311" fmla="*/ 985043 w 8006537"/>
              <a:gd name="connsiteY1311" fmla="*/ 4960415 h 6104817"/>
              <a:gd name="connsiteX1312" fmla="*/ 992838 w 8006537"/>
              <a:gd name="connsiteY1312" fmla="*/ 4949699 h 6104817"/>
              <a:gd name="connsiteX1313" fmla="*/ 891512 w 8006537"/>
              <a:gd name="connsiteY1313" fmla="*/ 4908771 h 6104817"/>
              <a:gd name="connsiteX1314" fmla="*/ 840849 w 8006537"/>
              <a:gd name="connsiteY1314" fmla="*/ 4888306 h 6104817"/>
              <a:gd name="connsiteX1315" fmla="*/ 800902 w 8006537"/>
              <a:gd name="connsiteY1315" fmla="*/ 4875639 h 6104817"/>
              <a:gd name="connsiteX1316" fmla="*/ 837927 w 8006537"/>
              <a:gd name="connsiteY1316" fmla="*/ 4869794 h 6104817"/>
              <a:gd name="connsiteX1317" fmla="*/ 802854 w 8006537"/>
              <a:gd name="connsiteY1317" fmla="*/ 4827896 h 6104817"/>
              <a:gd name="connsiteX1318" fmla="*/ 722962 w 8006537"/>
              <a:gd name="connsiteY1318" fmla="*/ 4802559 h 6104817"/>
              <a:gd name="connsiteX1319" fmla="*/ 815522 w 8006537"/>
              <a:gd name="connsiteY1319" fmla="*/ 4787950 h 6104817"/>
              <a:gd name="connsiteX1320" fmla="*/ 855469 w 8006537"/>
              <a:gd name="connsiteY1320" fmla="*/ 4800619 h 6104817"/>
              <a:gd name="connsiteX1321" fmla="*/ 730173 w 8006537"/>
              <a:gd name="connsiteY1321" fmla="*/ 4756375 h 6104817"/>
              <a:gd name="connsiteX1322" fmla="*/ 724819 w 8006537"/>
              <a:gd name="connsiteY1322" fmla="*/ 4754690 h 6104817"/>
              <a:gd name="connsiteX1323" fmla="*/ 708515 w 8006537"/>
              <a:gd name="connsiteY1323" fmla="*/ 4732649 h 6104817"/>
              <a:gd name="connsiteX1324" fmla="*/ 689840 w 8006537"/>
              <a:gd name="connsiteY1324" fmla="*/ 4712920 h 6104817"/>
              <a:gd name="connsiteX1325" fmla="*/ 649894 w 8006537"/>
              <a:gd name="connsiteY1325" fmla="*/ 4700251 h 6104817"/>
              <a:gd name="connsiteX1326" fmla="*/ 559285 w 8006537"/>
              <a:gd name="connsiteY1326" fmla="*/ 4667118 h 6104817"/>
              <a:gd name="connsiteX1327" fmla="*/ 651846 w 8006537"/>
              <a:gd name="connsiteY1327" fmla="*/ 4652509 h 6104817"/>
              <a:gd name="connsiteX1328" fmla="*/ 627490 w 8006537"/>
              <a:gd name="connsiteY1328" fmla="*/ 4618406 h 6104817"/>
              <a:gd name="connsiteX1329" fmla="*/ 587544 w 8006537"/>
              <a:gd name="connsiteY1329" fmla="*/ 4605737 h 6104817"/>
              <a:gd name="connsiteX1330" fmla="*/ 629442 w 8006537"/>
              <a:gd name="connsiteY1330" fmla="*/ 4570666 h 6104817"/>
              <a:gd name="connsiteX1331" fmla="*/ 546627 w 8006537"/>
              <a:gd name="connsiteY1331" fmla="*/ 4526815 h 6104817"/>
              <a:gd name="connsiteX1332" fmla="*/ 554423 w 8006537"/>
              <a:gd name="connsiteY1332" fmla="*/ 4516098 h 6104817"/>
              <a:gd name="connsiteX1333" fmla="*/ 479404 w 8006537"/>
              <a:gd name="connsiteY1333" fmla="*/ 4461532 h 6104817"/>
              <a:gd name="connsiteX1334" fmla="*/ 431663 w 8006537"/>
              <a:gd name="connsiteY1334" fmla="*/ 4459580 h 6104817"/>
              <a:gd name="connsiteX1335" fmla="*/ 497916 w 8006537"/>
              <a:gd name="connsiteY1335" fmla="*/ 4458609 h 6104817"/>
              <a:gd name="connsiteX1336" fmla="*/ 534941 w 8006537"/>
              <a:gd name="connsiteY1336" fmla="*/ 4452766 h 6104817"/>
              <a:gd name="connsiteX1337" fmla="*/ 582682 w 8006537"/>
              <a:gd name="connsiteY1337" fmla="*/ 4454718 h 6104817"/>
              <a:gd name="connsiteX1338" fmla="*/ 446283 w 8006537"/>
              <a:gd name="connsiteY1338" fmla="*/ 4371892 h 6104817"/>
              <a:gd name="connsiteX1339" fmla="*/ 395619 w 8006537"/>
              <a:gd name="connsiteY1339" fmla="*/ 4351428 h 6104817"/>
              <a:gd name="connsiteX1340" fmla="*/ 469669 w 8006537"/>
              <a:gd name="connsiteY1340" fmla="*/ 4339740 h 6104817"/>
              <a:gd name="connsiteX1341" fmla="*/ 431674 w 8006537"/>
              <a:gd name="connsiteY1341" fmla="*/ 4279331 h 6104817"/>
              <a:gd name="connsiteX1342" fmla="*/ 343016 w 8006537"/>
              <a:gd name="connsiteY1342" fmla="*/ 4198457 h 6104817"/>
              <a:gd name="connsiteX1343" fmla="*/ 390757 w 8006537"/>
              <a:gd name="connsiteY1343" fmla="*/ 4200409 h 6104817"/>
              <a:gd name="connsiteX1344" fmla="*/ 446295 w 8006537"/>
              <a:gd name="connsiteY1344" fmla="*/ 4191643 h 6104817"/>
              <a:gd name="connsiteX1345" fmla="*/ 571007 w 8006537"/>
              <a:gd name="connsiteY1345" fmla="*/ 4200420 h 6104817"/>
              <a:gd name="connsiteX1346" fmla="*/ 609582 w 8006537"/>
              <a:gd name="connsiteY1346" fmla="*/ 4206084 h 6104817"/>
              <a:gd name="connsiteX1347" fmla="*/ 628501 w 8006537"/>
              <a:gd name="connsiteY1347" fmla="*/ 4206656 h 6104817"/>
              <a:gd name="connsiteX1348" fmla="*/ 634703 w 8006537"/>
              <a:gd name="connsiteY1348" fmla="*/ 4208379 h 6104817"/>
              <a:gd name="connsiteX1349" fmla="*/ 633430 w 8006537"/>
              <a:gd name="connsiteY1349" fmla="*/ 4206806 h 6104817"/>
              <a:gd name="connsiteX1350" fmla="*/ 628501 w 8006537"/>
              <a:gd name="connsiteY1350" fmla="*/ 4206656 h 6104817"/>
              <a:gd name="connsiteX1351" fmla="*/ 613537 w 8006537"/>
              <a:gd name="connsiteY1351" fmla="*/ 4202501 h 6104817"/>
              <a:gd name="connsiteX1352" fmla="*/ 598794 w 8006537"/>
              <a:gd name="connsiteY1352" fmla="*/ 4190243 h 6104817"/>
              <a:gd name="connsiteX1353" fmla="*/ 598499 w 8006537"/>
              <a:gd name="connsiteY1353" fmla="*/ 4190305 h 6104817"/>
              <a:gd name="connsiteX1354" fmla="*/ 549400 w 8006537"/>
              <a:gd name="connsiteY1354" fmla="*/ 4187258 h 6104817"/>
              <a:gd name="connsiteX1355" fmla="*/ 498736 w 8006537"/>
              <a:gd name="connsiteY1355" fmla="*/ 4166793 h 6104817"/>
              <a:gd name="connsiteX1356" fmla="*/ 458790 w 8006537"/>
              <a:gd name="connsiteY1356" fmla="*/ 4154126 h 6104817"/>
              <a:gd name="connsiteX1357" fmla="*/ 495814 w 8006537"/>
              <a:gd name="connsiteY1357" fmla="*/ 4148282 h 6104817"/>
              <a:gd name="connsiteX1358" fmla="*/ 460741 w 8006537"/>
              <a:gd name="connsiteY1358" fmla="*/ 4106384 h 6104817"/>
              <a:gd name="connsiteX1359" fmla="*/ 380849 w 8006537"/>
              <a:gd name="connsiteY1359" fmla="*/ 4081046 h 6104817"/>
              <a:gd name="connsiteX1360" fmla="*/ 473410 w 8006537"/>
              <a:gd name="connsiteY1360" fmla="*/ 4066438 h 6104817"/>
              <a:gd name="connsiteX1361" fmla="*/ 513357 w 8006537"/>
              <a:gd name="connsiteY1361" fmla="*/ 4079106 h 6104817"/>
              <a:gd name="connsiteX1362" fmla="*/ 388061 w 8006537"/>
              <a:gd name="connsiteY1362" fmla="*/ 4034862 h 6104817"/>
              <a:gd name="connsiteX1363" fmla="*/ 382706 w 8006537"/>
              <a:gd name="connsiteY1363" fmla="*/ 4033177 h 6104817"/>
              <a:gd name="connsiteX1364" fmla="*/ 366403 w 8006537"/>
              <a:gd name="connsiteY1364" fmla="*/ 4011136 h 6104817"/>
              <a:gd name="connsiteX1365" fmla="*/ 347727 w 8006537"/>
              <a:gd name="connsiteY1365" fmla="*/ 3991407 h 6104817"/>
              <a:gd name="connsiteX1366" fmla="*/ 307782 w 8006537"/>
              <a:gd name="connsiteY1366" fmla="*/ 3978739 h 6104817"/>
              <a:gd name="connsiteX1367" fmla="*/ 217172 w 8006537"/>
              <a:gd name="connsiteY1367" fmla="*/ 3945605 h 6104817"/>
              <a:gd name="connsiteX1368" fmla="*/ 309733 w 8006537"/>
              <a:gd name="connsiteY1368" fmla="*/ 3930996 h 6104817"/>
              <a:gd name="connsiteX1369" fmla="*/ 285378 w 8006537"/>
              <a:gd name="connsiteY1369" fmla="*/ 3896894 h 6104817"/>
              <a:gd name="connsiteX1370" fmla="*/ 245431 w 8006537"/>
              <a:gd name="connsiteY1370" fmla="*/ 3884224 h 6104817"/>
              <a:gd name="connsiteX1371" fmla="*/ 287329 w 8006537"/>
              <a:gd name="connsiteY1371" fmla="*/ 3849153 h 6104817"/>
              <a:gd name="connsiteX1372" fmla="*/ 204515 w 8006537"/>
              <a:gd name="connsiteY1372" fmla="*/ 3805302 h 6104817"/>
              <a:gd name="connsiteX1373" fmla="*/ 212310 w 8006537"/>
              <a:gd name="connsiteY1373" fmla="*/ 3794586 h 6104817"/>
              <a:gd name="connsiteX1374" fmla="*/ 137291 w 8006537"/>
              <a:gd name="connsiteY1374" fmla="*/ 3740019 h 6104817"/>
              <a:gd name="connsiteX1375" fmla="*/ 89550 w 8006537"/>
              <a:gd name="connsiteY1375" fmla="*/ 3738067 h 6104817"/>
              <a:gd name="connsiteX1376" fmla="*/ 155804 w 8006537"/>
              <a:gd name="connsiteY1376" fmla="*/ 3737097 h 6104817"/>
              <a:gd name="connsiteX1377" fmla="*/ 192828 w 8006537"/>
              <a:gd name="connsiteY1377" fmla="*/ 3731254 h 6104817"/>
              <a:gd name="connsiteX1378" fmla="*/ 240569 w 8006537"/>
              <a:gd name="connsiteY1378" fmla="*/ 3733205 h 6104817"/>
              <a:gd name="connsiteX1379" fmla="*/ 104170 w 8006537"/>
              <a:gd name="connsiteY1379" fmla="*/ 3650379 h 6104817"/>
              <a:gd name="connsiteX1380" fmla="*/ 53507 w 8006537"/>
              <a:gd name="connsiteY1380" fmla="*/ 3629915 h 6104817"/>
              <a:gd name="connsiteX1381" fmla="*/ 127556 w 8006537"/>
              <a:gd name="connsiteY1381" fmla="*/ 3618228 h 6104817"/>
              <a:gd name="connsiteX1382" fmla="*/ 89561 w 8006537"/>
              <a:gd name="connsiteY1382" fmla="*/ 3557818 h 6104817"/>
              <a:gd name="connsiteX1383" fmla="*/ 904 w 8006537"/>
              <a:gd name="connsiteY1383" fmla="*/ 3476944 h 6104817"/>
              <a:gd name="connsiteX1384" fmla="*/ 48645 w 8006537"/>
              <a:gd name="connsiteY1384" fmla="*/ 3478896 h 6104817"/>
              <a:gd name="connsiteX1385" fmla="*/ 104182 w 8006537"/>
              <a:gd name="connsiteY1385" fmla="*/ 3470130 h 6104817"/>
              <a:gd name="connsiteX1386" fmla="*/ 228894 w 8006537"/>
              <a:gd name="connsiteY1386" fmla="*/ 3478907 h 6104817"/>
              <a:gd name="connsiteX1387" fmla="*/ 267469 w 8006537"/>
              <a:gd name="connsiteY1387" fmla="*/ 3484571 h 6104817"/>
              <a:gd name="connsiteX1388" fmla="*/ 280375 w 8006537"/>
              <a:gd name="connsiteY1388" fmla="*/ 3484961 h 6104817"/>
              <a:gd name="connsiteX1389" fmla="*/ 293469 w 8006537"/>
              <a:gd name="connsiteY1389" fmla="*/ 3490774 h 6104817"/>
              <a:gd name="connsiteX1390" fmla="*/ 316582 w 8006537"/>
              <a:gd name="connsiteY1390" fmla="*/ 3493528 h 6104817"/>
              <a:gd name="connsiteX1391" fmla="*/ 321025 w 8006537"/>
              <a:gd name="connsiteY1391" fmla="*/ 3485416 h 6104817"/>
              <a:gd name="connsiteX1392" fmla="*/ 332012 w 8006537"/>
              <a:gd name="connsiteY1392" fmla="*/ 3485673 h 6104817"/>
              <a:gd name="connsiteX1393" fmla="*/ 342890 w 8006537"/>
              <a:gd name="connsiteY1393" fmla="*/ 3479889 h 6104817"/>
              <a:gd name="connsiteX1394" fmla="*/ 328321 w 8006537"/>
              <a:gd name="connsiteY1394" fmla="*/ 3467747 h 6104817"/>
              <a:gd name="connsiteX1395" fmla="*/ 334216 w 8006537"/>
              <a:gd name="connsiteY1395" fmla="*/ 3451384 h 6104817"/>
              <a:gd name="connsiteX1396" fmla="*/ 349715 w 8006537"/>
              <a:gd name="connsiteY1396" fmla="*/ 3402918 h 6104817"/>
              <a:gd name="connsiteX1397" fmla="*/ 391612 w 8006537"/>
              <a:gd name="connsiteY1397" fmla="*/ 3367845 h 6104817"/>
              <a:gd name="connsiteX1398" fmla="*/ 436432 w 8006537"/>
              <a:gd name="connsiteY1398" fmla="*/ 3351284 h 6104817"/>
              <a:gd name="connsiteX1399" fmla="*/ 400377 w 8006537"/>
              <a:gd name="connsiteY1399" fmla="*/ 3423381 h 6104817"/>
              <a:gd name="connsiteX1400" fmla="*/ 442276 w 8006537"/>
              <a:gd name="connsiteY1400" fmla="*/ 3388310 h 6104817"/>
              <a:gd name="connsiteX1401" fmla="*/ 454944 w 8006537"/>
              <a:gd name="connsiteY1401" fmla="*/ 3348363 h 6104817"/>
              <a:gd name="connsiteX1402" fmla="*/ 499764 w 8006537"/>
              <a:gd name="connsiteY1402" fmla="*/ 3331803 h 6104817"/>
              <a:gd name="connsiteX1403" fmla="*/ 565048 w 8006537"/>
              <a:gd name="connsiteY1403" fmla="*/ 3264579 h 6104817"/>
              <a:gd name="connsiteX1404" fmla="*/ 539711 w 8006537"/>
              <a:gd name="connsiteY1404" fmla="*/ 3344471 h 6104817"/>
              <a:gd name="connsiteX1405" fmla="*/ 527041 w 8006537"/>
              <a:gd name="connsiteY1405" fmla="*/ 3384417 h 6104817"/>
              <a:gd name="connsiteX1406" fmla="*/ 600121 w 8006537"/>
              <a:gd name="connsiteY1406" fmla="*/ 3306477 h 6104817"/>
              <a:gd name="connsiteX1407" fmla="*/ 587452 w 8006537"/>
              <a:gd name="connsiteY1407" fmla="*/ 3346423 h 6104817"/>
              <a:gd name="connsiteX1408" fmla="*/ 660292 w 8006537"/>
              <a:gd name="connsiteY1408" fmla="*/ 3260345 h 6104817"/>
              <a:gd name="connsiteX1409" fmla="*/ 662201 w 8006537"/>
              <a:gd name="connsiteY1409" fmla="*/ 3257950 h 6104817"/>
              <a:gd name="connsiteX1410" fmla="*/ 598540 w 8006537"/>
              <a:gd name="connsiteY1410" fmla="*/ 3216049 h 6104817"/>
              <a:gd name="connsiteX1411" fmla="*/ 645560 w 8006537"/>
              <a:gd name="connsiteY1411" fmla="*/ 3239690 h 6104817"/>
              <a:gd name="connsiteX1412" fmla="*/ 668038 w 8006537"/>
              <a:gd name="connsiteY1412" fmla="*/ 3250627 h 6104817"/>
              <a:gd name="connsiteX1413" fmla="*/ 687085 w 8006537"/>
              <a:gd name="connsiteY1413" fmla="*/ 3226732 h 6104817"/>
              <a:gd name="connsiteX1414" fmla="*/ 619003 w 8006537"/>
              <a:gd name="connsiteY1414" fmla="*/ 3165387 h 6104817"/>
              <a:gd name="connsiteX1415" fmla="*/ 691101 w 8006537"/>
              <a:gd name="connsiteY1415" fmla="*/ 3201440 h 6104817"/>
              <a:gd name="connsiteX1416" fmla="*/ 623877 w 8006537"/>
              <a:gd name="connsiteY1416" fmla="*/ 3136157 h 6104817"/>
              <a:gd name="connsiteX1417" fmla="*/ 622541 w 8006537"/>
              <a:gd name="connsiteY1417" fmla="*/ 3089657 h 6104817"/>
              <a:gd name="connsiteX1418" fmla="*/ 690440 w 8006537"/>
              <a:gd name="connsiteY1418" fmla="*/ 3152167 h 6104817"/>
              <a:gd name="connsiteX1419" fmla="*/ 727111 w 8006537"/>
              <a:gd name="connsiteY1419" fmla="*/ 3176517 h 6104817"/>
              <a:gd name="connsiteX1420" fmla="*/ 730688 w 8006537"/>
              <a:gd name="connsiteY1420" fmla="*/ 3172029 h 6104817"/>
              <a:gd name="connsiteX1421" fmla="*/ 761227 w 8006537"/>
              <a:gd name="connsiteY1421" fmla="*/ 3140583 h 6104817"/>
              <a:gd name="connsiteX1422" fmla="*/ 751571 w 8006537"/>
              <a:gd name="connsiteY1422" fmla="*/ 3128276 h 6104817"/>
              <a:gd name="connsiteX1423" fmla="*/ 721311 w 8006537"/>
              <a:gd name="connsiteY1423" fmla="*/ 3092318 h 6104817"/>
              <a:gd name="connsiteX1424" fmla="*/ 771975 w 8006537"/>
              <a:gd name="connsiteY1424" fmla="*/ 3112783 h 6104817"/>
              <a:gd name="connsiteX1425" fmla="*/ 781936 w 8006537"/>
              <a:gd name="connsiteY1425" fmla="*/ 3119258 h 6104817"/>
              <a:gd name="connsiteX1426" fmla="*/ 795972 w 8006537"/>
              <a:gd name="connsiteY1426" fmla="*/ 3104805 h 6104817"/>
              <a:gd name="connsiteX1427" fmla="*/ 829090 w 8006537"/>
              <a:gd name="connsiteY1427" fmla="*/ 3071436 h 6104817"/>
              <a:gd name="connsiteX1428" fmla="*/ 832880 w 8006537"/>
              <a:gd name="connsiteY1428" fmla="*/ 3067767 h 6104817"/>
              <a:gd name="connsiteX1429" fmla="*/ 818746 w 8006537"/>
              <a:gd name="connsiteY1429" fmla="*/ 3048481 h 6104817"/>
              <a:gd name="connsiteX1430" fmla="*/ 804137 w 8006537"/>
              <a:gd name="connsiteY1430" fmla="*/ 2955919 h 6104817"/>
              <a:gd name="connsiteX1431" fmla="*/ 803946 w 8006537"/>
              <a:gd name="connsiteY1431" fmla="*/ 2954713 h 6104817"/>
              <a:gd name="connsiteX1432" fmla="*/ 810124 w 8006537"/>
              <a:gd name="connsiteY1432" fmla="*/ 2953321 h 6104817"/>
              <a:gd name="connsiteX1433" fmla="*/ 830444 w 8006537"/>
              <a:gd name="connsiteY1433" fmla="*/ 2942281 h 6104817"/>
              <a:gd name="connsiteX1434" fmla="*/ 856753 w 8006537"/>
              <a:gd name="connsiteY1434" fmla="*/ 2928642 h 6104817"/>
              <a:gd name="connsiteX1435" fmla="*/ 862596 w 8006537"/>
              <a:gd name="connsiteY1435" fmla="*/ 2965667 h 6104817"/>
              <a:gd name="connsiteX1436" fmla="*/ 904494 w 8006537"/>
              <a:gd name="connsiteY1436" fmla="*/ 2930594 h 6104817"/>
              <a:gd name="connsiteX1437" fmla="*/ 879156 w 8006537"/>
              <a:gd name="connsiteY1437" fmla="*/ 3010486 h 6104817"/>
              <a:gd name="connsiteX1438" fmla="*/ 929197 w 8006537"/>
              <a:gd name="connsiteY1438" fmla="*/ 2958583 h 6104817"/>
              <a:gd name="connsiteX1439" fmla="*/ 931673 w 8006537"/>
              <a:gd name="connsiteY1439" fmla="*/ 2952859 h 6104817"/>
              <a:gd name="connsiteX1440" fmla="*/ 924925 w 8006537"/>
              <a:gd name="connsiteY1440" fmla="*/ 2974410 h 6104817"/>
              <a:gd name="connsiteX1441" fmla="*/ 916181 w 8006537"/>
              <a:gd name="connsiteY1441" fmla="*/ 3004643 h 6104817"/>
              <a:gd name="connsiteX1442" fmla="*/ 950284 w 8006537"/>
              <a:gd name="connsiteY1442" fmla="*/ 2980287 h 6104817"/>
              <a:gd name="connsiteX1443" fmla="*/ 1007772 w 8006537"/>
              <a:gd name="connsiteY1443" fmla="*/ 2923780 h 6104817"/>
              <a:gd name="connsiteX1444" fmla="*/ 982434 w 8006537"/>
              <a:gd name="connsiteY1444" fmla="*/ 3003672 h 6104817"/>
              <a:gd name="connsiteX1445" fmla="*/ 1087618 w 8006537"/>
              <a:gd name="connsiteY1445" fmla="*/ 2878839 h 6104817"/>
              <a:gd name="connsiteX1446" fmla="*/ 1093620 w 8006537"/>
              <a:gd name="connsiteY1446" fmla="*/ 2864297 h 6104817"/>
              <a:gd name="connsiteX1447" fmla="*/ 1117807 w 8006537"/>
              <a:gd name="connsiteY1447" fmla="*/ 2827074 h 6104817"/>
              <a:gd name="connsiteX1448" fmla="*/ 1124128 w 8006537"/>
              <a:gd name="connsiteY1448" fmla="*/ 2828494 h 6104817"/>
              <a:gd name="connsiteX1449" fmla="*/ 1127085 w 8006537"/>
              <a:gd name="connsiteY1449" fmla="*/ 2823748 h 6104817"/>
              <a:gd name="connsiteX1450" fmla="*/ 1120025 w 8006537"/>
              <a:gd name="connsiteY1450" fmla="*/ 2817415 h 6104817"/>
              <a:gd name="connsiteX1451" fmla="*/ 1053895 w 8006537"/>
              <a:gd name="connsiteY1451" fmla="*/ 2756749 h 6104817"/>
              <a:gd name="connsiteX1452" fmla="*/ 1101636 w 8006537"/>
              <a:gd name="connsiteY1452" fmla="*/ 2758701 h 6104817"/>
              <a:gd name="connsiteX1453" fmla="*/ 1157173 w 8006537"/>
              <a:gd name="connsiteY1453" fmla="*/ 2749936 h 6104817"/>
              <a:gd name="connsiteX1454" fmla="*/ 1176593 w 8006537"/>
              <a:gd name="connsiteY1454" fmla="*/ 2750926 h 6104817"/>
              <a:gd name="connsiteX1455" fmla="*/ 1177837 w 8006537"/>
              <a:gd name="connsiteY1455" fmla="*/ 2728092 h 6104817"/>
              <a:gd name="connsiteX1456" fmla="*/ 1199366 w 8006537"/>
              <a:gd name="connsiteY1456" fmla="*/ 2692361 h 6104817"/>
              <a:gd name="connsiteX1457" fmla="*/ 1213509 w 8006537"/>
              <a:gd name="connsiteY1457" fmla="*/ 2749705 h 6104817"/>
              <a:gd name="connsiteX1458" fmla="*/ 1213567 w 8006537"/>
              <a:gd name="connsiteY1458" fmla="*/ 2752813 h 6104817"/>
              <a:gd name="connsiteX1459" fmla="*/ 1219576 w 8006537"/>
              <a:gd name="connsiteY1459" fmla="*/ 2753120 h 6104817"/>
              <a:gd name="connsiteX1460" fmla="*/ 826322 w 8006537"/>
              <a:gd name="connsiteY1460" fmla="*/ 2163551 h 6104817"/>
              <a:gd name="connsiteX1461" fmla="*/ 1249872 w 8006537"/>
              <a:gd name="connsiteY1461" fmla="*/ 2713209 h 6104817"/>
              <a:gd name="connsiteX1462" fmla="*/ 1257178 w 8006537"/>
              <a:gd name="connsiteY1462" fmla="*/ 2754475 h 6104817"/>
              <a:gd name="connsiteX1463" fmla="*/ 1281779 w 8006537"/>
              <a:gd name="connsiteY1463" fmla="*/ 2644430 h 6104817"/>
              <a:gd name="connsiteX1464" fmla="*/ 1282359 w 8006537"/>
              <a:gd name="connsiteY1464" fmla="*/ 2641422 h 6104817"/>
              <a:gd name="connsiteX1465" fmla="*/ 1206524 w 8006537"/>
              <a:gd name="connsiteY1465" fmla="*/ 2633833 h 6104817"/>
              <a:gd name="connsiteX1466" fmla="*/ 1259147 w 8006537"/>
              <a:gd name="connsiteY1466" fmla="*/ 2632965 h 6104817"/>
              <a:gd name="connsiteX1467" fmla="*/ 1284133 w 8006537"/>
              <a:gd name="connsiteY1467" fmla="*/ 2632228 h 6104817"/>
              <a:gd name="connsiteX1468" fmla="*/ 1289923 w 8006537"/>
              <a:gd name="connsiteY1468" fmla="*/ 2602224 h 6104817"/>
              <a:gd name="connsiteX1469" fmla="*/ 1201153 w 8006537"/>
              <a:gd name="connsiteY1469" fmla="*/ 2579458 h 6104817"/>
              <a:gd name="connsiteX1470" fmla="*/ 1281748 w 8006537"/>
              <a:gd name="connsiteY1470" fmla="*/ 2577954 h 6104817"/>
              <a:gd name="connsiteX1471" fmla="*/ 1191912 w 8006537"/>
              <a:gd name="connsiteY1471" fmla="*/ 2551302 h 6104817"/>
              <a:gd name="connsiteX1472" fmla="*/ 1169158 w 8006537"/>
              <a:gd name="connsiteY1472" fmla="*/ 2510728 h 6104817"/>
              <a:gd name="connsiteX1473" fmla="*/ 1258307 w 8006537"/>
              <a:gd name="connsiteY1473" fmla="*/ 2534610 h 6104817"/>
              <a:gd name="connsiteX1474" fmla="*/ 1302089 w 8006537"/>
              <a:gd name="connsiteY1474" fmla="*/ 2539171 h 6104817"/>
              <a:gd name="connsiteX1475" fmla="*/ 1303176 w 8006537"/>
              <a:gd name="connsiteY1475" fmla="*/ 2533536 h 6104817"/>
              <a:gd name="connsiteX1476" fmla="*/ 1315644 w 8006537"/>
              <a:gd name="connsiteY1476" fmla="*/ 2491511 h 6104817"/>
              <a:gd name="connsiteX1477" fmla="*/ 1301381 w 8006537"/>
              <a:gd name="connsiteY1477" fmla="*/ 2485088 h 6104817"/>
              <a:gd name="connsiteX1478" fmla="*/ 1257894 w 8006537"/>
              <a:gd name="connsiteY1478" fmla="*/ 2467270 h 6104817"/>
              <a:gd name="connsiteX1479" fmla="*/ 1312270 w 8006537"/>
              <a:gd name="connsiteY1479" fmla="*/ 2461898 h 6104817"/>
              <a:gd name="connsiteX1480" fmla="*/ 1324098 w 8006537"/>
              <a:gd name="connsiteY1480" fmla="*/ 2463014 h 6104817"/>
              <a:gd name="connsiteX1481" fmla="*/ 1329828 w 8006537"/>
              <a:gd name="connsiteY1481" fmla="*/ 2443699 h 6104817"/>
              <a:gd name="connsiteX1482" fmla="*/ 1343689 w 8006537"/>
              <a:gd name="connsiteY1482" fmla="*/ 2398774 h 6104817"/>
              <a:gd name="connsiteX1483" fmla="*/ 1345344 w 8006537"/>
              <a:gd name="connsiteY1483" fmla="*/ 2393766 h 6104817"/>
              <a:gd name="connsiteX1484" fmla="*/ 1323877 w 8006537"/>
              <a:gd name="connsiteY1484" fmla="*/ 2383236 h 6104817"/>
              <a:gd name="connsiteX1485" fmla="*/ 1267999 w 8006537"/>
              <a:gd name="connsiteY1485" fmla="*/ 2308013 h 6104817"/>
              <a:gd name="connsiteX1486" fmla="*/ 1267270 w 8006537"/>
              <a:gd name="connsiteY1486" fmla="*/ 2307032 h 6104817"/>
              <a:gd name="connsiteX1487" fmla="*/ 1272097 w 8006537"/>
              <a:gd name="connsiteY1487" fmla="*/ 2302933 h 6104817"/>
              <a:gd name="connsiteX1488" fmla="*/ 1284978 w 8006537"/>
              <a:gd name="connsiteY1488" fmla="*/ 2283727 h 6104817"/>
              <a:gd name="connsiteX1489" fmla="*/ 1301958 w 8006537"/>
              <a:gd name="connsiteY1489" fmla="*/ 2259441 h 6104817"/>
              <a:gd name="connsiteX1490" fmla="*/ 1324309 w 8006537"/>
              <a:gd name="connsiteY1490" fmla="*/ 2289531 h 6104817"/>
              <a:gd name="connsiteX1491" fmla="*/ 1345157 w 8006537"/>
              <a:gd name="connsiteY1491" fmla="*/ 2239024 h 6104817"/>
              <a:gd name="connsiteX1492" fmla="*/ 1359770 w 8006537"/>
              <a:gd name="connsiteY1492" fmla="*/ 2321555 h 6104817"/>
              <a:gd name="connsiteX1493" fmla="*/ 1380025 w 8006537"/>
              <a:gd name="connsiteY1493" fmla="*/ 2252361 h 6104817"/>
              <a:gd name="connsiteX1494" fmla="*/ 1379564 w 8006537"/>
              <a:gd name="connsiteY1494" fmla="*/ 2246141 h 6104817"/>
              <a:gd name="connsiteX1495" fmla="*/ 1383583 w 8006537"/>
              <a:gd name="connsiteY1495" fmla="*/ 2268364 h 6104817"/>
              <a:gd name="connsiteX1496" fmla="*/ 1389860 w 8006537"/>
              <a:gd name="connsiteY1496" fmla="*/ 2299204 h 6104817"/>
              <a:gd name="connsiteX1497" fmla="*/ 1408774 w 8006537"/>
              <a:gd name="connsiteY1497" fmla="*/ 2261807 h 6104817"/>
              <a:gd name="connsiteX1498" fmla="*/ 1433492 w 8006537"/>
              <a:gd name="connsiteY1498" fmla="*/ 2185080 h 6104817"/>
              <a:gd name="connsiteX1499" fmla="*/ 1448104 w 8006537"/>
              <a:gd name="connsiteY1499" fmla="*/ 2267611 h 6104817"/>
              <a:gd name="connsiteX1500" fmla="*/ 1488299 w 8006537"/>
              <a:gd name="connsiteY1500" fmla="*/ 2086003 h 6104817"/>
              <a:gd name="connsiteX1501" fmla="*/ 1491186 w 8006537"/>
              <a:gd name="connsiteY1501" fmla="*/ 2062469 h 6104817"/>
              <a:gd name="connsiteX1502" fmla="*/ 1492790 w 8006537"/>
              <a:gd name="connsiteY1502" fmla="*/ 2041117 h 6104817"/>
              <a:gd name="connsiteX1503" fmla="*/ 1483597 w 8006537"/>
              <a:gd name="connsiteY1503" fmla="*/ 2038781 h 6104817"/>
              <a:gd name="connsiteX1504" fmla="*/ 1396872 w 8006537"/>
              <a:gd name="connsiteY1504" fmla="*/ 2015712 h 6104817"/>
              <a:gd name="connsiteX1505" fmla="*/ 1440071 w 8006537"/>
              <a:gd name="connsiteY1505" fmla="*/ 1995296 h 6104817"/>
              <a:gd name="connsiteX1506" fmla="*/ 1485206 w 8006537"/>
              <a:gd name="connsiteY1506" fmla="*/ 1961769 h 6104817"/>
              <a:gd name="connsiteX1507" fmla="*/ 1599760 w 8006537"/>
              <a:gd name="connsiteY1507" fmla="*/ 1911694 h 6104817"/>
              <a:gd name="connsiteX1508" fmla="*/ 1636561 w 8006537"/>
              <a:gd name="connsiteY1508" fmla="*/ 1898818 h 6104817"/>
              <a:gd name="connsiteX1509" fmla="*/ 1648176 w 8006537"/>
              <a:gd name="connsiteY1509" fmla="*/ 1893177 h 6104817"/>
              <a:gd name="connsiteX1510" fmla="*/ 1662472 w 8006537"/>
              <a:gd name="connsiteY1510" fmla="*/ 1892253 h 6104817"/>
              <a:gd name="connsiteX1511" fmla="*/ 1684225 w 8006537"/>
              <a:gd name="connsiteY1511" fmla="*/ 1883971 h 6104817"/>
              <a:gd name="connsiteX1512" fmla="*/ 1684399 w 8006537"/>
              <a:gd name="connsiteY1512" fmla="*/ 1874724 h 6104817"/>
              <a:gd name="connsiteX1513" fmla="*/ 1694251 w 8006537"/>
              <a:gd name="connsiteY1513" fmla="*/ 1869855 h 6104817"/>
              <a:gd name="connsiteX1514" fmla="*/ 1701204 w 8006537"/>
              <a:gd name="connsiteY1514" fmla="*/ 1859685 h 6104817"/>
              <a:gd name="connsiteX1515" fmla="*/ 1682666 w 8006537"/>
              <a:gd name="connsiteY1515" fmla="*/ 1855687 h 6104817"/>
              <a:gd name="connsiteX1516" fmla="*/ 1680298 w 8006537"/>
              <a:gd name="connsiteY1516" fmla="*/ 1838456 h 6104817"/>
              <a:gd name="connsiteX1517" fmla="*/ 1671547 w 8006537"/>
              <a:gd name="connsiteY1517" fmla="*/ 1788330 h 6104817"/>
              <a:gd name="connsiteX1518" fmla="*/ 1692396 w 8006537"/>
              <a:gd name="connsiteY1518" fmla="*/ 1737824 h 6104817"/>
              <a:gd name="connsiteX1519" fmla="*/ 1724419 w 8006537"/>
              <a:gd name="connsiteY1519" fmla="*/ 1702362 h 6104817"/>
              <a:gd name="connsiteX1520" fmla="*/ 1725922 w 8006537"/>
              <a:gd name="connsiteY1520" fmla="*/ 1782958 h 6104817"/>
              <a:gd name="connsiteX1521" fmla="*/ 1746771 w 8006537"/>
              <a:gd name="connsiteY1521" fmla="*/ 1732453 h 6104817"/>
              <a:gd name="connsiteX1522" fmla="*/ 1739464 w 8006537"/>
              <a:gd name="connsiteY1522" fmla="*/ 1691187 h 6104817"/>
              <a:gd name="connsiteX1523" fmla="*/ 1771489 w 8006537"/>
              <a:gd name="connsiteY1523" fmla="*/ 1655726 h 6104817"/>
              <a:gd name="connsiteX1524" fmla="*/ 1798141 w 8006537"/>
              <a:gd name="connsiteY1524" fmla="*/ 1565889 h 6104817"/>
              <a:gd name="connsiteX1525" fmla="*/ 1812753 w 8006537"/>
              <a:gd name="connsiteY1525" fmla="*/ 1648419 h 6104817"/>
              <a:gd name="connsiteX1526" fmla="*/ 1820060 w 8006537"/>
              <a:gd name="connsiteY1526" fmla="*/ 1689685 h 6104817"/>
              <a:gd name="connsiteX1527" fmla="*/ 1848647 w 8006537"/>
              <a:gd name="connsiteY1527" fmla="*/ 1586737 h 6104817"/>
              <a:gd name="connsiteX1528" fmla="*/ 1855954 w 8006537"/>
              <a:gd name="connsiteY1528" fmla="*/ 1628002 h 6104817"/>
              <a:gd name="connsiteX1529" fmla="*/ 1880554 w 8006537"/>
              <a:gd name="connsiteY1529" fmla="*/ 1517958 h 6104817"/>
              <a:gd name="connsiteX1530" fmla="*/ 1881134 w 8006537"/>
              <a:gd name="connsiteY1530" fmla="*/ 1514951 h 6104817"/>
              <a:gd name="connsiteX1531" fmla="*/ 1805300 w 8006537"/>
              <a:gd name="connsiteY1531" fmla="*/ 1507361 h 6104817"/>
              <a:gd name="connsiteX1532" fmla="*/ 1857922 w 8006537"/>
              <a:gd name="connsiteY1532" fmla="*/ 1506493 h 6104817"/>
              <a:gd name="connsiteX1533" fmla="*/ 1882908 w 8006537"/>
              <a:gd name="connsiteY1533" fmla="*/ 1505756 h 6104817"/>
              <a:gd name="connsiteX1534" fmla="*/ 1888698 w 8006537"/>
              <a:gd name="connsiteY1534" fmla="*/ 1475752 h 6104817"/>
              <a:gd name="connsiteX1535" fmla="*/ 1799928 w 8006537"/>
              <a:gd name="connsiteY1535" fmla="*/ 1452986 h 6104817"/>
              <a:gd name="connsiteX1536" fmla="*/ 1880524 w 8006537"/>
              <a:gd name="connsiteY1536" fmla="*/ 1451482 h 6104817"/>
              <a:gd name="connsiteX1537" fmla="*/ 1790687 w 8006537"/>
              <a:gd name="connsiteY1537" fmla="*/ 1424831 h 6104817"/>
              <a:gd name="connsiteX1538" fmla="*/ 1767933 w 8006537"/>
              <a:gd name="connsiteY1538" fmla="*/ 1384256 h 6104817"/>
              <a:gd name="connsiteX1539" fmla="*/ 1857082 w 8006537"/>
              <a:gd name="connsiteY1539" fmla="*/ 1408138 h 6104817"/>
              <a:gd name="connsiteX1540" fmla="*/ 1900864 w 8006537"/>
              <a:gd name="connsiteY1540" fmla="*/ 1412698 h 6104817"/>
              <a:gd name="connsiteX1541" fmla="*/ 1901952 w 8006537"/>
              <a:gd name="connsiteY1541" fmla="*/ 1407064 h 6104817"/>
              <a:gd name="connsiteX1542" fmla="*/ 1914419 w 8006537"/>
              <a:gd name="connsiteY1542" fmla="*/ 1365039 h 6104817"/>
              <a:gd name="connsiteX1543" fmla="*/ 1900156 w 8006537"/>
              <a:gd name="connsiteY1543" fmla="*/ 1358615 h 6104817"/>
              <a:gd name="connsiteX1544" fmla="*/ 1856669 w 8006537"/>
              <a:gd name="connsiteY1544" fmla="*/ 1340797 h 6104817"/>
              <a:gd name="connsiteX1545" fmla="*/ 1911045 w 8006537"/>
              <a:gd name="connsiteY1545" fmla="*/ 1335425 h 6104817"/>
              <a:gd name="connsiteX1546" fmla="*/ 1922874 w 8006537"/>
              <a:gd name="connsiteY1546" fmla="*/ 1336541 h 6104817"/>
              <a:gd name="connsiteX1547" fmla="*/ 1928604 w 8006537"/>
              <a:gd name="connsiteY1547" fmla="*/ 1317227 h 6104817"/>
              <a:gd name="connsiteX1548" fmla="*/ 1942464 w 8006537"/>
              <a:gd name="connsiteY1548" fmla="*/ 1272302 h 6104817"/>
              <a:gd name="connsiteX1549" fmla="*/ 1944119 w 8006537"/>
              <a:gd name="connsiteY1549" fmla="*/ 1267294 h 6104817"/>
              <a:gd name="connsiteX1550" fmla="*/ 1922652 w 8006537"/>
              <a:gd name="connsiteY1550" fmla="*/ 1256764 h 6104817"/>
              <a:gd name="connsiteX1551" fmla="*/ 1866774 w 8006537"/>
              <a:gd name="connsiteY1551" fmla="*/ 1181540 h 6104817"/>
              <a:gd name="connsiteX1552" fmla="*/ 1866045 w 8006537"/>
              <a:gd name="connsiteY1552" fmla="*/ 1180561 h 6104817"/>
              <a:gd name="connsiteX1553" fmla="*/ 1870872 w 8006537"/>
              <a:gd name="connsiteY1553" fmla="*/ 1176461 h 6104817"/>
              <a:gd name="connsiteX1554" fmla="*/ 1883753 w 8006537"/>
              <a:gd name="connsiteY1554" fmla="*/ 1157255 h 6104817"/>
              <a:gd name="connsiteX1555" fmla="*/ 1900733 w 8006537"/>
              <a:gd name="connsiteY1555" fmla="*/ 1132968 h 6104817"/>
              <a:gd name="connsiteX1556" fmla="*/ 1923084 w 8006537"/>
              <a:gd name="connsiteY1556" fmla="*/ 1163059 h 6104817"/>
              <a:gd name="connsiteX1557" fmla="*/ 1943933 w 8006537"/>
              <a:gd name="connsiteY1557" fmla="*/ 1112552 h 6104817"/>
              <a:gd name="connsiteX1558" fmla="*/ 1958545 w 8006537"/>
              <a:gd name="connsiteY1558" fmla="*/ 1195082 h 6104817"/>
              <a:gd name="connsiteX1559" fmla="*/ 1978800 w 8006537"/>
              <a:gd name="connsiteY1559" fmla="*/ 1125889 h 6104817"/>
              <a:gd name="connsiteX1560" fmla="*/ 1978339 w 8006537"/>
              <a:gd name="connsiteY1560" fmla="*/ 1119669 h 6104817"/>
              <a:gd name="connsiteX1561" fmla="*/ 1982358 w 8006537"/>
              <a:gd name="connsiteY1561" fmla="*/ 1141892 h 6104817"/>
              <a:gd name="connsiteX1562" fmla="*/ 1988635 w 8006537"/>
              <a:gd name="connsiteY1562" fmla="*/ 1172732 h 6104817"/>
              <a:gd name="connsiteX1563" fmla="*/ 2007549 w 8006537"/>
              <a:gd name="connsiteY1563" fmla="*/ 1135335 h 6104817"/>
              <a:gd name="connsiteX1564" fmla="*/ 2032267 w 8006537"/>
              <a:gd name="connsiteY1564" fmla="*/ 1058608 h 6104817"/>
              <a:gd name="connsiteX1565" fmla="*/ 2046879 w 8006537"/>
              <a:gd name="connsiteY1565" fmla="*/ 1141139 h 6104817"/>
              <a:gd name="connsiteX1566" fmla="*/ 2087074 w 8006537"/>
              <a:gd name="connsiteY1566" fmla="*/ 959531 h 6104817"/>
              <a:gd name="connsiteX1567" fmla="*/ 2111792 w 8006537"/>
              <a:gd name="connsiteY1567" fmla="*/ 882804 h 6104817"/>
              <a:gd name="connsiteX1568" fmla="*/ 2152625 w 8006537"/>
              <a:gd name="connsiteY1568" fmla="*/ 969204 h 6104817"/>
              <a:gd name="connsiteX1569" fmla="*/ 2171539 w 8006537"/>
              <a:gd name="connsiteY1569" fmla="*/ 931807 h 6104817"/>
              <a:gd name="connsiteX1570" fmla="*/ 2176911 w 8006537"/>
              <a:gd name="connsiteY1570" fmla="*/ 986183 h 6104817"/>
              <a:gd name="connsiteX1571" fmla="*/ 2184488 w 8006537"/>
              <a:gd name="connsiteY1571" fmla="*/ 1031919 h 6104817"/>
              <a:gd name="connsiteX1572" fmla="*/ 2183803 w 8006537"/>
              <a:gd name="connsiteY1572" fmla="*/ 1022134 h 6104817"/>
              <a:gd name="connsiteX1573" fmla="*/ 2184969 w 8006537"/>
              <a:gd name="connsiteY1573" fmla="*/ 1034536 h 6104817"/>
              <a:gd name="connsiteX1574" fmla="*/ 2189589 w 8006537"/>
              <a:gd name="connsiteY1574" fmla="*/ 1081823 h 6104817"/>
              <a:gd name="connsiteX1575" fmla="*/ 2223980 w 8006537"/>
              <a:gd name="connsiteY1575" fmla="*/ 939546 h 6104817"/>
              <a:gd name="connsiteX1576" fmla="*/ 2252567 w 8006537"/>
              <a:gd name="connsiteY1576" fmla="*/ 836599 h 6104817"/>
              <a:gd name="connsiteX1577" fmla="*/ 2257939 w 8006537"/>
              <a:gd name="connsiteY1577" fmla="*/ 890974 h 6104817"/>
              <a:gd name="connsiteX1578" fmla="*/ 2264813 w 8006537"/>
              <a:gd name="connsiteY1578" fmla="*/ 1025945 h 6104817"/>
              <a:gd name="connsiteX1579" fmla="*/ 2306942 w 8006537"/>
              <a:gd name="connsiteY1579" fmla="*/ 831227 h 6104817"/>
              <a:gd name="connsiteX1580" fmla="*/ 2331659 w 8006537"/>
              <a:gd name="connsiteY1580" fmla="*/ 754501 h 6104817"/>
              <a:gd name="connsiteX1581" fmla="*/ 2337032 w 8006537"/>
              <a:gd name="connsiteY1581" fmla="*/ 808875 h 6104817"/>
              <a:gd name="connsiteX1582" fmla="*/ 2347776 w 8006537"/>
              <a:gd name="connsiteY1582" fmla="*/ 917627 h 6104817"/>
              <a:gd name="connsiteX1583" fmla="*/ 2376362 w 8006537"/>
              <a:gd name="connsiteY1583" fmla="*/ 814679 h 6104817"/>
              <a:gd name="connsiteX1584" fmla="*/ 2377865 w 8006537"/>
              <a:gd name="connsiteY1584" fmla="*/ 895275 h 6104817"/>
              <a:gd name="connsiteX1585" fmla="*/ 2407955 w 8006537"/>
              <a:gd name="connsiteY1585" fmla="*/ 872924 h 6104817"/>
              <a:gd name="connsiteX1586" fmla="*/ 2429874 w 8006537"/>
              <a:gd name="connsiteY1586" fmla="*/ 996720 h 6104817"/>
              <a:gd name="connsiteX1587" fmla="*/ 2437180 w 8006537"/>
              <a:gd name="connsiteY1587" fmla="*/ 1037984 h 6104817"/>
              <a:gd name="connsiteX1588" fmla="*/ 2486616 w 8006537"/>
              <a:gd name="connsiteY1588" fmla="*/ 884531 h 6104817"/>
              <a:gd name="connsiteX1589" fmla="*/ 2492909 w 8006537"/>
              <a:gd name="connsiteY1589" fmla="*/ 860913 h 6104817"/>
              <a:gd name="connsiteX1590" fmla="*/ 2493225 w 8006537"/>
              <a:gd name="connsiteY1590" fmla="*/ 861253 h 6104817"/>
              <a:gd name="connsiteX1591" fmla="*/ 2522509 w 8006537"/>
              <a:gd name="connsiteY1591" fmla="*/ 822849 h 6104817"/>
              <a:gd name="connsiteX1592" fmla="*/ 2541423 w 8006537"/>
              <a:gd name="connsiteY1592" fmla="*/ 785454 h 6104817"/>
              <a:gd name="connsiteX1593" fmla="*/ 2605472 w 8006537"/>
              <a:gd name="connsiteY1593" fmla="*/ 714531 h 6104817"/>
              <a:gd name="connsiteX1594" fmla="*/ 2624301 w 8006537"/>
              <a:gd name="connsiteY1594" fmla="*/ 684277 h 6104817"/>
              <a:gd name="connsiteX1595" fmla="*/ 2635178 w 8006537"/>
              <a:gd name="connsiteY1595" fmla="*/ 664244 h 6104817"/>
              <a:gd name="connsiteX1596" fmla="*/ 2636764 w 8006537"/>
              <a:gd name="connsiteY1596" fmla="*/ 672682 h 6104817"/>
              <a:gd name="connsiteX1597" fmla="*/ 2599668 w 8006537"/>
              <a:gd name="connsiteY1597" fmla="*/ 753861 h 6104817"/>
              <a:gd name="connsiteX1598" fmla="*/ 2580754 w 8006537"/>
              <a:gd name="connsiteY1598" fmla="*/ 791258 h 6104817"/>
              <a:gd name="connsiteX1599" fmla="*/ 2561840 w 8006537"/>
              <a:gd name="connsiteY1599" fmla="*/ 828653 h 6104817"/>
              <a:gd name="connsiteX1600" fmla="*/ 2605040 w 8006537"/>
              <a:gd name="connsiteY1600" fmla="*/ 808237 h 6104817"/>
              <a:gd name="connsiteX1601" fmla="*/ 2532145 w 8006537"/>
              <a:gd name="connsiteY1601" fmla="*/ 222953 h 6104817"/>
              <a:gd name="connsiteX1602" fmla="*/ 2668656 w 8006537"/>
              <a:gd name="connsiteY1602" fmla="*/ 831020 h 6104817"/>
              <a:gd name="connsiteX1603" fmla="*/ 2636632 w 8006537"/>
              <a:gd name="connsiteY1603" fmla="*/ 866481 h 6104817"/>
              <a:gd name="connsiteX1604" fmla="*/ 2679832 w 8006537"/>
              <a:gd name="connsiteY1604" fmla="*/ 846064 h 6104817"/>
              <a:gd name="connsiteX1605" fmla="*/ 2734207 w 8006537"/>
              <a:gd name="connsiteY1605" fmla="*/ 840693 h 6104817"/>
              <a:gd name="connsiteX1606" fmla="*/ 2775472 w 8006537"/>
              <a:gd name="connsiteY1606" fmla="*/ 833386 h 6104817"/>
              <a:gd name="connsiteX1607" fmla="*/ 2732273 w 8006537"/>
              <a:gd name="connsiteY1607" fmla="*/ 853803 h 6104817"/>
              <a:gd name="connsiteX1608" fmla="*/ 2702183 w 8006537"/>
              <a:gd name="connsiteY1608" fmla="*/ 876154 h 6104817"/>
              <a:gd name="connsiteX1609" fmla="*/ 2724534 w 8006537"/>
              <a:gd name="connsiteY1609" fmla="*/ 906244 h 6104817"/>
              <a:gd name="connsiteX1610" fmla="*/ 2765799 w 8006537"/>
              <a:gd name="connsiteY1610" fmla="*/ 898937 h 6104817"/>
              <a:gd name="connsiteX1611" fmla="*/ 2746885 w 8006537"/>
              <a:gd name="connsiteY1611" fmla="*/ 936333 h 6104817"/>
              <a:gd name="connsiteX1612" fmla="*/ 2788151 w 8006537"/>
              <a:gd name="connsiteY1612" fmla="*/ 929027 h 6104817"/>
              <a:gd name="connsiteX1613" fmla="*/ 2769236 w 8006537"/>
              <a:gd name="connsiteY1613" fmla="*/ 966422 h 6104817"/>
              <a:gd name="connsiteX1614" fmla="*/ 2791588 w 8006537"/>
              <a:gd name="connsiteY1614" fmla="*/ 996512 h 6104817"/>
              <a:gd name="connsiteX1615" fmla="*/ 2889163 w 8006537"/>
              <a:gd name="connsiteY1615" fmla="*/ 970723 h 6104817"/>
              <a:gd name="connsiteX1616" fmla="*/ 2930429 w 8006537"/>
              <a:gd name="connsiteY1616" fmla="*/ 963417 h 6104817"/>
              <a:gd name="connsiteX1617" fmla="*/ 2898404 w 8006537"/>
              <a:gd name="connsiteY1617" fmla="*/ 998879 h 6104817"/>
              <a:gd name="connsiteX1618" fmla="*/ 2920756 w 8006537"/>
              <a:gd name="connsiteY1618" fmla="*/ 1028968 h 6104817"/>
              <a:gd name="connsiteX1619" fmla="*/ 2964897 w 8006537"/>
              <a:gd name="connsiteY1619" fmla="*/ 1044250 h 6104817"/>
              <a:gd name="connsiteX1620" fmla="*/ 2997571 w 8006537"/>
              <a:gd name="connsiteY1620" fmla="*/ 1052380 h 6104817"/>
              <a:gd name="connsiteX1621" fmla="*/ 3007119 w 8006537"/>
              <a:gd name="connsiteY1621" fmla="*/ 1009671 h 6104817"/>
              <a:gd name="connsiteX1622" fmla="*/ 3007699 w 8006537"/>
              <a:gd name="connsiteY1622" fmla="*/ 1006664 h 6104817"/>
              <a:gd name="connsiteX1623" fmla="*/ 2931865 w 8006537"/>
              <a:gd name="connsiteY1623" fmla="*/ 999074 h 6104817"/>
              <a:gd name="connsiteX1624" fmla="*/ 2984487 w 8006537"/>
              <a:gd name="connsiteY1624" fmla="*/ 998206 h 6104817"/>
              <a:gd name="connsiteX1625" fmla="*/ 3009474 w 8006537"/>
              <a:gd name="connsiteY1625" fmla="*/ 997469 h 6104817"/>
              <a:gd name="connsiteX1626" fmla="*/ 3015264 w 8006537"/>
              <a:gd name="connsiteY1626" fmla="*/ 967465 h 6104817"/>
              <a:gd name="connsiteX1627" fmla="*/ 2926493 w 8006537"/>
              <a:gd name="connsiteY1627" fmla="*/ 944699 h 6104817"/>
              <a:gd name="connsiteX1628" fmla="*/ 3007089 w 8006537"/>
              <a:gd name="connsiteY1628" fmla="*/ 943195 h 6104817"/>
              <a:gd name="connsiteX1629" fmla="*/ 2917252 w 8006537"/>
              <a:gd name="connsiteY1629" fmla="*/ 916543 h 6104817"/>
              <a:gd name="connsiteX1630" fmla="*/ 2894499 w 8006537"/>
              <a:gd name="connsiteY1630" fmla="*/ 875969 h 6104817"/>
              <a:gd name="connsiteX1631" fmla="*/ 2983647 w 8006537"/>
              <a:gd name="connsiteY1631" fmla="*/ 899851 h 6104817"/>
              <a:gd name="connsiteX1632" fmla="*/ 3027430 w 8006537"/>
              <a:gd name="connsiteY1632" fmla="*/ 904411 h 6104817"/>
              <a:gd name="connsiteX1633" fmla="*/ 3028517 w 8006537"/>
              <a:gd name="connsiteY1633" fmla="*/ 898777 h 6104817"/>
              <a:gd name="connsiteX1634" fmla="*/ 3040984 w 8006537"/>
              <a:gd name="connsiteY1634" fmla="*/ 856753 h 6104817"/>
              <a:gd name="connsiteX1635" fmla="*/ 3026721 w 8006537"/>
              <a:gd name="connsiteY1635" fmla="*/ 850329 h 6104817"/>
              <a:gd name="connsiteX1636" fmla="*/ 2983235 w 8006537"/>
              <a:gd name="connsiteY1636" fmla="*/ 832510 h 6104817"/>
              <a:gd name="connsiteX1637" fmla="*/ 3037610 w 8006537"/>
              <a:gd name="connsiteY1637" fmla="*/ 827139 h 6104817"/>
              <a:gd name="connsiteX1638" fmla="*/ 3049439 w 8006537"/>
              <a:gd name="connsiteY1638" fmla="*/ 828254 h 6104817"/>
              <a:gd name="connsiteX1639" fmla="*/ 3051582 w 8006537"/>
              <a:gd name="connsiteY1639" fmla="*/ 821033 h 6104817"/>
              <a:gd name="connsiteX1640" fmla="*/ 3041981 w 8006537"/>
              <a:gd name="connsiteY1640" fmla="*/ 807010 h 6104817"/>
              <a:gd name="connsiteX1641" fmla="*/ 3014730 w 8006537"/>
              <a:gd name="connsiteY1641" fmla="*/ 754380 h 6104817"/>
              <a:gd name="connsiteX1642" fmla="*/ 3059899 w 8006537"/>
              <a:gd name="connsiteY1642" fmla="*/ 769963 h 6104817"/>
              <a:gd name="connsiteX1643" fmla="*/ 3066930 w 8006537"/>
              <a:gd name="connsiteY1643" fmla="*/ 770800 h 6104817"/>
              <a:gd name="connsiteX1644" fmla="*/ 3069030 w 8006537"/>
              <a:gd name="connsiteY1644" fmla="*/ 764015 h 6104817"/>
              <a:gd name="connsiteX1645" fmla="*/ 3070685 w 8006537"/>
              <a:gd name="connsiteY1645" fmla="*/ 759007 h 6104817"/>
              <a:gd name="connsiteX1646" fmla="*/ 3049218 w 8006537"/>
              <a:gd name="connsiteY1646" fmla="*/ 748478 h 6104817"/>
              <a:gd name="connsiteX1647" fmla="*/ 2993339 w 8006537"/>
              <a:gd name="connsiteY1647" fmla="*/ 673254 h 6104817"/>
              <a:gd name="connsiteX1648" fmla="*/ 2992611 w 8006537"/>
              <a:gd name="connsiteY1648" fmla="*/ 672274 h 6104817"/>
              <a:gd name="connsiteX1649" fmla="*/ 2997438 w 8006537"/>
              <a:gd name="connsiteY1649" fmla="*/ 668174 h 6104817"/>
              <a:gd name="connsiteX1650" fmla="*/ 3010319 w 8006537"/>
              <a:gd name="connsiteY1650" fmla="*/ 648968 h 6104817"/>
              <a:gd name="connsiteX1651" fmla="*/ 3027299 w 8006537"/>
              <a:gd name="connsiteY1651" fmla="*/ 624682 h 6104817"/>
              <a:gd name="connsiteX1652" fmla="*/ 3049650 w 8006537"/>
              <a:gd name="connsiteY1652" fmla="*/ 654772 h 6104817"/>
              <a:gd name="connsiteX1653" fmla="*/ 3070498 w 8006537"/>
              <a:gd name="connsiteY1653" fmla="*/ 604265 h 6104817"/>
              <a:gd name="connsiteX1654" fmla="*/ 3085111 w 8006537"/>
              <a:gd name="connsiteY1654" fmla="*/ 686796 h 6104817"/>
              <a:gd name="connsiteX1655" fmla="*/ 3105366 w 8006537"/>
              <a:gd name="connsiteY1655" fmla="*/ 617602 h 6104817"/>
              <a:gd name="connsiteX1656" fmla="*/ 3104905 w 8006537"/>
              <a:gd name="connsiteY1656" fmla="*/ 611382 h 6104817"/>
              <a:gd name="connsiteX1657" fmla="*/ 3108924 w 8006537"/>
              <a:gd name="connsiteY1657" fmla="*/ 633605 h 6104817"/>
              <a:gd name="connsiteX1658" fmla="*/ 3115201 w 8006537"/>
              <a:gd name="connsiteY1658" fmla="*/ 664445 h 6104817"/>
              <a:gd name="connsiteX1659" fmla="*/ 3134115 w 8006537"/>
              <a:gd name="connsiteY1659" fmla="*/ 627048 h 6104817"/>
              <a:gd name="connsiteX1660" fmla="*/ 3158832 w 8006537"/>
              <a:gd name="connsiteY1660" fmla="*/ 550321 h 6104817"/>
              <a:gd name="connsiteX1661" fmla="*/ 3173445 w 8006537"/>
              <a:gd name="connsiteY1661" fmla="*/ 632852 h 6104817"/>
              <a:gd name="connsiteX1662" fmla="*/ 3213640 w 8006537"/>
              <a:gd name="connsiteY1662" fmla="*/ 451244 h 6104817"/>
              <a:gd name="connsiteX1663" fmla="*/ 3238357 w 8006537"/>
              <a:gd name="connsiteY1663" fmla="*/ 374517 h 6104817"/>
              <a:gd name="connsiteX1664" fmla="*/ 3279190 w 8006537"/>
              <a:gd name="connsiteY1664" fmla="*/ 460917 h 6104817"/>
              <a:gd name="connsiteX1665" fmla="*/ 3298105 w 8006537"/>
              <a:gd name="connsiteY1665" fmla="*/ 423520 h 6104817"/>
              <a:gd name="connsiteX1666" fmla="*/ 3303477 w 8006537"/>
              <a:gd name="connsiteY1666" fmla="*/ 477896 h 6104817"/>
              <a:gd name="connsiteX1667" fmla="*/ 3311053 w 8006537"/>
              <a:gd name="connsiteY1667" fmla="*/ 523632 h 6104817"/>
              <a:gd name="connsiteX1668" fmla="*/ 3310368 w 8006537"/>
              <a:gd name="connsiteY1668" fmla="*/ 513847 h 6104817"/>
              <a:gd name="connsiteX1669" fmla="*/ 3311534 w 8006537"/>
              <a:gd name="connsiteY1669" fmla="*/ 526249 h 6104817"/>
              <a:gd name="connsiteX1670" fmla="*/ 3316155 w 8006537"/>
              <a:gd name="connsiteY1670" fmla="*/ 573536 h 6104817"/>
              <a:gd name="connsiteX1671" fmla="*/ 3350545 w 8006537"/>
              <a:gd name="connsiteY1671" fmla="*/ 431259 h 6104817"/>
              <a:gd name="connsiteX1672" fmla="*/ 3379133 w 8006537"/>
              <a:gd name="connsiteY1672" fmla="*/ 328312 h 6104817"/>
              <a:gd name="connsiteX1673" fmla="*/ 3384504 w 8006537"/>
              <a:gd name="connsiteY1673" fmla="*/ 382687 h 6104817"/>
              <a:gd name="connsiteX1674" fmla="*/ 3391379 w 8006537"/>
              <a:gd name="connsiteY1674" fmla="*/ 517658 h 6104817"/>
              <a:gd name="connsiteX1675" fmla="*/ 3433507 w 8006537"/>
              <a:gd name="connsiteY1675" fmla="*/ 322940 h 6104817"/>
              <a:gd name="connsiteX1676" fmla="*/ 3458225 w 8006537"/>
              <a:gd name="connsiteY1676" fmla="*/ 246214 h 6104817"/>
              <a:gd name="connsiteX1677" fmla="*/ 3463598 w 8006537"/>
              <a:gd name="connsiteY1677" fmla="*/ 300588 h 6104817"/>
              <a:gd name="connsiteX1678" fmla="*/ 3474341 w 8006537"/>
              <a:gd name="connsiteY1678" fmla="*/ 409340 h 6104817"/>
              <a:gd name="connsiteX1679" fmla="*/ 3502928 w 8006537"/>
              <a:gd name="connsiteY1679" fmla="*/ 306392 h 6104817"/>
              <a:gd name="connsiteX1680" fmla="*/ 3504430 w 8006537"/>
              <a:gd name="connsiteY1680" fmla="*/ 386988 h 6104817"/>
              <a:gd name="connsiteX1681" fmla="*/ 3534520 w 8006537"/>
              <a:gd name="connsiteY1681" fmla="*/ 364637 h 6104817"/>
              <a:gd name="connsiteX1682" fmla="*/ 3556439 w 8006537"/>
              <a:gd name="connsiteY1682" fmla="*/ 488433 h 6104817"/>
              <a:gd name="connsiteX1683" fmla="*/ 3563746 w 8006537"/>
              <a:gd name="connsiteY1683" fmla="*/ 529698 h 6104817"/>
              <a:gd name="connsiteX1684" fmla="*/ 3613182 w 8006537"/>
              <a:gd name="connsiteY1684" fmla="*/ 376245 h 6104817"/>
              <a:gd name="connsiteX1685" fmla="*/ 3619474 w 8006537"/>
              <a:gd name="connsiteY1685" fmla="*/ 352626 h 6104817"/>
              <a:gd name="connsiteX1686" fmla="*/ 3619791 w 8006537"/>
              <a:gd name="connsiteY1686" fmla="*/ 352966 h 6104817"/>
              <a:gd name="connsiteX1687" fmla="*/ 3649075 w 8006537"/>
              <a:gd name="connsiteY1687" fmla="*/ 314562 h 6104817"/>
              <a:gd name="connsiteX1688" fmla="*/ 3667988 w 8006537"/>
              <a:gd name="connsiteY1688" fmla="*/ 277167 h 6104817"/>
              <a:gd name="connsiteX1689" fmla="*/ 3732037 w 8006537"/>
              <a:gd name="connsiteY1689" fmla="*/ 206244 h 6104817"/>
              <a:gd name="connsiteX1690" fmla="*/ 3750866 w 8006537"/>
              <a:gd name="connsiteY1690" fmla="*/ 175990 h 6104817"/>
              <a:gd name="connsiteX1691" fmla="*/ 3761743 w 8006537"/>
              <a:gd name="connsiteY1691" fmla="*/ 155957 h 6104817"/>
              <a:gd name="connsiteX1692" fmla="*/ 3763329 w 8006537"/>
              <a:gd name="connsiteY1692" fmla="*/ 164395 h 6104817"/>
              <a:gd name="connsiteX1693" fmla="*/ 3726233 w 8006537"/>
              <a:gd name="connsiteY1693" fmla="*/ 245574 h 6104817"/>
              <a:gd name="connsiteX1694" fmla="*/ 3707319 w 8006537"/>
              <a:gd name="connsiteY1694" fmla="*/ 282971 h 6104817"/>
              <a:gd name="connsiteX1695" fmla="*/ 3688406 w 8006537"/>
              <a:gd name="connsiteY1695" fmla="*/ 320366 h 6104817"/>
              <a:gd name="connsiteX1696" fmla="*/ 3731605 w 8006537"/>
              <a:gd name="connsiteY1696" fmla="*/ 299950 h 6104817"/>
              <a:gd name="connsiteX1697" fmla="*/ 3814135 w 8006537"/>
              <a:gd name="connsiteY1697" fmla="*/ 285336 h 6104817"/>
              <a:gd name="connsiteX1698" fmla="*/ 3795222 w 8006537"/>
              <a:gd name="connsiteY1698" fmla="*/ 322733 h 6104817"/>
              <a:gd name="connsiteX1699" fmla="*/ 3763198 w 8006537"/>
              <a:gd name="connsiteY1699" fmla="*/ 358194 h 6104817"/>
              <a:gd name="connsiteX1700" fmla="*/ 3806397 w 8006537"/>
              <a:gd name="connsiteY1700" fmla="*/ 337777 h 6104817"/>
              <a:gd name="connsiteX1701" fmla="*/ 3860773 w 8006537"/>
              <a:gd name="connsiteY1701" fmla="*/ 332406 h 6104817"/>
              <a:gd name="connsiteX1702" fmla="*/ 3902037 w 8006537"/>
              <a:gd name="connsiteY1702" fmla="*/ 325099 h 6104817"/>
              <a:gd name="connsiteX1703" fmla="*/ 3858838 w 8006537"/>
              <a:gd name="connsiteY1703" fmla="*/ 345516 h 6104817"/>
              <a:gd name="connsiteX1704" fmla="*/ 3828748 w 8006537"/>
              <a:gd name="connsiteY1704" fmla="*/ 367867 h 6104817"/>
              <a:gd name="connsiteX1705" fmla="*/ 3851100 w 8006537"/>
              <a:gd name="connsiteY1705" fmla="*/ 397957 h 6104817"/>
              <a:gd name="connsiteX1706" fmla="*/ 3892364 w 8006537"/>
              <a:gd name="connsiteY1706" fmla="*/ 390651 h 6104817"/>
              <a:gd name="connsiteX1707" fmla="*/ 3873451 w 8006537"/>
              <a:gd name="connsiteY1707" fmla="*/ 428046 h 6104817"/>
              <a:gd name="connsiteX1708" fmla="*/ 3914716 w 8006537"/>
              <a:gd name="connsiteY1708" fmla="*/ 420740 h 6104817"/>
              <a:gd name="connsiteX1709" fmla="*/ 3895802 w 8006537"/>
              <a:gd name="connsiteY1709" fmla="*/ 458135 h 6104817"/>
              <a:gd name="connsiteX1710" fmla="*/ 3918153 w 8006537"/>
              <a:gd name="connsiteY1710" fmla="*/ 488225 h 6104817"/>
              <a:gd name="connsiteX1711" fmla="*/ 3933744 w 8006537"/>
              <a:gd name="connsiteY1711" fmla="*/ 486806 h 6104817"/>
              <a:gd name="connsiteX1712" fmla="*/ 3933775 w 8006537"/>
              <a:gd name="connsiteY1712" fmla="*/ 486038 h 6104817"/>
              <a:gd name="connsiteX1713" fmla="*/ 3933938 w 8006537"/>
              <a:gd name="connsiteY1713" fmla="*/ 484827 h 6104817"/>
              <a:gd name="connsiteX1714" fmla="*/ 3940255 w 8006537"/>
              <a:gd name="connsiteY1714" fmla="*/ 485268 h 6104817"/>
              <a:gd name="connsiteX1715" fmla="*/ 3950047 w 8006537"/>
              <a:gd name="connsiteY1715" fmla="*/ 483219 h 6104817"/>
              <a:gd name="connsiteX1716" fmla="*/ 3963519 w 8006537"/>
              <a:gd name="connsiteY1716" fmla="*/ 479493 h 6104817"/>
              <a:gd name="connsiteX1717" fmla="*/ 3976792 w 8006537"/>
              <a:gd name="connsiteY1717" fmla="*/ 457547 h 6104817"/>
              <a:gd name="connsiteX1718" fmla="*/ 3983763 w 8006537"/>
              <a:gd name="connsiteY1718" fmla="*/ 449947 h 6104817"/>
              <a:gd name="connsiteX1719" fmla="*/ 3990664 w 8006537"/>
              <a:gd name="connsiteY1719" fmla="*/ 470936 h 6104817"/>
              <a:gd name="connsiteX1720" fmla="*/ 4001168 w 8006537"/>
              <a:gd name="connsiteY1720" fmla="*/ 467472 h 6104817"/>
              <a:gd name="connsiteX1721" fmla="*/ 4015729 w 8006537"/>
              <a:gd name="connsiteY1721" fmla="*/ 462436 h 6104817"/>
              <a:gd name="connsiteX1722" fmla="*/ 4056994 w 8006537"/>
              <a:gd name="connsiteY1722" fmla="*/ 455130 h 6104817"/>
              <a:gd name="connsiteX1723" fmla="*/ 4024969 w 8006537"/>
              <a:gd name="connsiteY1723" fmla="*/ 490592 h 6104817"/>
              <a:gd name="connsiteX1724" fmla="*/ 4025302 w 8006537"/>
              <a:gd name="connsiteY1724" fmla="*/ 491518 h 6104817"/>
              <a:gd name="connsiteX1725" fmla="*/ 4031273 w 8006537"/>
              <a:gd name="connsiteY1725" fmla="*/ 487141 h 6104817"/>
              <a:gd name="connsiteX1726" fmla="*/ 4037177 w 8006537"/>
              <a:gd name="connsiteY1726" fmla="*/ 490606 h 6104817"/>
              <a:gd name="connsiteX1727" fmla="*/ 4031878 w 8006537"/>
              <a:gd name="connsiteY1727" fmla="*/ 508624 h 6104817"/>
              <a:gd name="connsiteX1728" fmla="*/ 4047321 w 8006537"/>
              <a:gd name="connsiteY1728" fmla="*/ 520681 h 6104817"/>
              <a:gd name="connsiteX1729" fmla="*/ 4054059 w 8006537"/>
              <a:gd name="connsiteY1729" fmla="*/ 523014 h 6104817"/>
              <a:gd name="connsiteX1730" fmla="*/ 4056815 w 8006537"/>
              <a:gd name="connsiteY1730" fmla="*/ 519740 h 6104817"/>
              <a:gd name="connsiteX1731" fmla="*/ 4054498 w 8006537"/>
              <a:gd name="connsiteY1731" fmla="*/ 523166 h 6104817"/>
              <a:gd name="connsiteX1732" fmla="*/ 4088892 w 8006537"/>
              <a:gd name="connsiteY1732" fmla="*/ 535072 h 6104817"/>
              <a:gd name="connsiteX1733" fmla="*/ 4105459 w 8006537"/>
              <a:gd name="connsiteY1733" fmla="*/ 520316 h 6104817"/>
              <a:gd name="connsiteX1734" fmla="*/ 4138060 w 8006537"/>
              <a:gd name="connsiteY1734" fmla="*/ 513746 h 6104817"/>
              <a:gd name="connsiteX1735" fmla="*/ 4137821 w 8006537"/>
              <a:gd name="connsiteY1735" fmla="*/ 533944 h 6104817"/>
              <a:gd name="connsiteX1736" fmla="*/ 4129273 w 8006537"/>
              <a:gd name="connsiteY1736" fmla="*/ 545372 h 6104817"/>
              <a:gd name="connsiteX1737" fmla="*/ 4137158 w 8006537"/>
              <a:gd name="connsiteY1737" fmla="*/ 547334 h 6104817"/>
              <a:gd name="connsiteX1738" fmla="*/ 4116555 w 8006537"/>
              <a:gd name="connsiteY1738" fmla="*/ 563553 h 6104817"/>
              <a:gd name="connsiteX1739" fmla="*/ 4109221 w 8006537"/>
              <a:gd name="connsiteY1739" fmla="*/ 570970 h 6104817"/>
              <a:gd name="connsiteX1740" fmla="*/ 4246500 w 8006537"/>
              <a:gd name="connsiteY1740" fmla="*/ 481172 h 6104817"/>
              <a:gd name="connsiteX1741" fmla="*/ 4265010 w 8006537"/>
              <a:gd name="connsiteY1741" fmla="*/ 466355 h 6104817"/>
              <a:gd name="connsiteX1742" fmla="*/ 4281078 w 8006537"/>
              <a:gd name="connsiteY1742" fmla="*/ 452202 h 6104817"/>
              <a:gd name="connsiteX1743" fmla="*/ 4276135 w 8006537"/>
              <a:gd name="connsiteY1743" fmla="*/ 444107 h 6104817"/>
              <a:gd name="connsiteX1744" fmla="*/ 4230218 w 8006537"/>
              <a:gd name="connsiteY1744" fmla="*/ 367003 h 6104817"/>
              <a:gd name="connsiteX1745" fmla="*/ 4275386 w 8006537"/>
              <a:gd name="connsiteY1745" fmla="*/ 382585 h 6104817"/>
              <a:gd name="connsiteX1746" fmla="*/ 4331101 w 8006537"/>
              <a:gd name="connsiteY1746" fmla="*/ 390142 h 6104817"/>
              <a:gd name="connsiteX1747" fmla="*/ 4448036 w 8006537"/>
              <a:gd name="connsiteY1747" fmla="*/ 434372 h 6104817"/>
              <a:gd name="connsiteX1748" fmla="*/ 4483358 w 8006537"/>
              <a:gd name="connsiteY1748" fmla="*/ 450878 h 6104817"/>
              <a:gd name="connsiteX1749" fmla="*/ 4495608 w 8006537"/>
              <a:gd name="connsiteY1749" fmla="*/ 454959 h 6104817"/>
              <a:gd name="connsiteX1750" fmla="*/ 4506481 w 8006537"/>
              <a:gd name="connsiteY1750" fmla="*/ 464287 h 6104817"/>
              <a:gd name="connsiteX1751" fmla="*/ 4527829 w 8006537"/>
              <a:gd name="connsiteY1751" fmla="*/ 473564 h 6104817"/>
              <a:gd name="connsiteX1752" fmla="*/ 4534415 w 8006537"/>
              <a:gd name="connsiteY1752" fmla="*/ 467071 h 6104817"/>
              <a:gd name="connsiteX1753" fmla="*/ 4544865 w 8006537"/>
              <a:gd name="connsiteY1753" fmla="*/ 470473 h 6104817"/>
              <a:gd name="connsiteX1754" fmla="*/ 4556945 w 8006537"/>
              <a:gd name="connsiteY1754" fmla="*/ 468057 h 6104817"/>
              <a:gd name="connsiteX1755" fmla="*/ 4546478 w 8006537"/>
              <a:gd name="connsiteY1755" fmla="*/ 452242 h 6104817"/>
              <a:gd name="connsiteX1756" fmla="*/ 4556825 w 8006537"/>
              <a:gd name="connsiteY1756" fmla="*/ 438262 h 6104817"/>
              <a:gd name="connsiteX1757" fmla="*/ 4585592 w 8006537"/>
              <a:gd name="connsiteY1757" fmla="*/ 396290 h 6104817"/>
              <a:gd name="connsiteX1758" fmla="*/ 4635799 w 8006537"/>
              <a:gd name="connsiteY1758" fmla="*/ 374731 h 6104817"/>
              <a:gd name="connsiteX1759" fmla="*/ 4683487 w 8006537"/>
              <a:gd name="connsiteY1759" fmla="*/ 371742 h 6104817"/>
              <a:gd name="connsiteX1760" fmla="*/ 4628242 w 8006537"/>
              <a:gd name="connsiteY1760" fmla="*/ 430444 h 6104817"/>
              <a:gd name="connsiteX1761" fmla="*/ 4678449 w 8006537"/>
              <a:gd name="connsiteY1761" fmla="*/ 408886 h 6104817"/>
              <a:gd name="connsiteX1762" fmla="*/ 4702058 w 8006537"/>
              <a:gd name="connsiteY1762" fmla="*/ 374261 h 6104817"/>
              <a:gd name="connsiteX1763" fmla="*/ 4749746 w 8006537"/>
              <a:gd name="connsiteY1763" fmla="*/ 371273 h 6104817"/>
              <a:gd name="connsiteX1764" fmla="*/ 4831588 w 8006537"/>
              <a:gd name="connsiteY1764" fmla="*/ 325634 h 6104817"/>
              <a:gd name="connsiteX1765" fmla="*/ 4784370 w 8006537"/>
              <a:gd name="connsiteY1765" fmla="*/ 394882 h 6104817"/>
              <a:gd name="connsiteX1766" fmla="*/ 4760760 w 8006537"/>
              <a:gd name="connsiteY1766" fmla="*/ 429506 h 6104817"/>
              <a:gd name="connsiteX1767" fmla="*/ 4853149 w 8006537"/>
              <a:gd name="connsiteY1767" fmla="*/ 375841 h 6104817"/>
              <a:gd name="connsiteX1768" fmla="*/ 4829539 w 8006537"/>
              <a:gd name="connsiteY1768" fmla="*/ 410465 h 6104817"/>
              <a:gd name="connsiteX1769" fmla="*/ 4924034 w 8006537"/>
              <a:gd name="connsiteY1769" fmla="*/ 348938 h 6104817"/>
              <a:gd name="connsiteX1770" fmla="*/ 4926551 w 8006537"/>
              <a:gd name="connsiteY1770" fmla="*/ 347192 h 6104817"/>
              <a:gd name="connsiteX1771" fmla="*/ 4877608 w 8006537"/>
              <a:gd name="connsiteY1771" fmla="*/ 288770 h 6104817"/>
              <a:gd name="connsiteX1772" fmla="*/ 4915856 w 8006537"/>
              <a:gd name="connsiteY1772" fmla="*/ 324922 h 6104817"/>
              <a:gd name="connsiteX1773" fmla="*/ 4934245 w 8006537"/>
              <a:gd name="connsiteY1773" fmla="*/ 341855 h 6104817"/>
              <a:gd name="connsiteX1774" fmla="*/ 4959354 w 8006537"/>
              <a:gd name="connsiteY1774" fmla="*/ 324438 h 6104817"/>
              <a:gd name="connsiteX1775" fmla="*/ 4911762 w 8006537"/>
              <a:gd name="connsiteY1775" fmla="*/ 246121 h 6104817"/>
              <a:gd name="connsiteX1776" fmla="*/ 4970465 w 8006537"/>
              <a:gd name="connsiteY1776" fmla="*/ 301365 h 6104817"/>
              <a:gd name="connsiteX1777" fmla="*/ 4924826 w 8006537"/>
              <a:gd name="connsiteY1777" fmla="*/ 219523 h 6104817"/>
              <a:gd name="connsiteX1778" fmla="*/ 4936903 w 8006537"/>
              <a:gd name="connsiteY1778" fmla="*/ 174599 h 6104817"/>
              <a:gd name="connsiteX1779" fmla="*/ 4983985 w 8006537"/>
              <a:gd name="connsiteY1779" fmla="*/ 253979 h 6104817"/>
              <a:gd name="connsiteX1780" fmla="*/ 5012117 w 8006537"/>
              <a:gd name="connsiteY1780" fmla="*/ 287835 h 6104817"/>
              <a:gd name="connsiteX1781" fmla="*/ 5016832 w 8006537"/>
              <a:gd name="connsiteY1781" fmla="*/ 284564 h 6104817"/>
              <a:gd name="connsiteX1782" fmla="*/ 5055117 w 8006537"/>
              <a:gd name="connsiteY1782" fmla="*/ 263216 h 6104817"/>
              <a:gd name="connsiteX1783" fmla="*/ 5049403 w 8006537"/>
              <a:gd name="connsiteY1783" fmla="*/ 248653 h 6104817"/>
              <a:gd name="connsiteX1784" fmla="*/ 5030746 w 8006537"/>
              <a:gd name="connsiteY1784" fmla="*/ 205519 h 6104817"/>
              <a:gd name="connsiteX1785" fmla="*/ 5073397 w 8006537"/>
              <a:gd name="connsiteY1785" fmla="*/ 239674 h 6104817"/>
              <a:gd name="connsiteX1786" fmla="*/ 5081078 w 8006537"/>
              <a:gd name="connsiteY1786" fmla="*/ 248738 h 6104817"/>
              <a:gd name="connsiteX1787" fmla="*/ 5098674 w 8006537"/>
              <a:gd name="connsiteY1787" fmla="*/ 238926 h 6104817"/>
              <a:gd name="connsiteX1788" fmla="*/ 5139982 w 8006537"/>
              <a:gd name="connsiteY1788" fmla="*/ 216476 h 6104817"/>
              <a:gd name="connsiteX1789" fmla="*/ 5144666 w 8006537"/>
              <a:gd name="connsiteY1789" fmla="*/ 214050 h 6104817"/>
              <a:gd name="connsiteX1790" fmla="*/ 5136667 w 8006537"/>
              <a:gd name="connsiteY1790" fmla="*/ 191517 h 6104817"/>
              <a:gd name="connsiteX1791" fmla="*/ 5149263 w 8006537"/>
              <a:gd name="connsiteY1791" fmla="*/ 98660 h 6104817"/>
              <a:gd name="connsiteX1792" fmla="*/ 5149426 w 8006537"/>
              <a:gd name="connsiteY1792" fmla="*/ 97450 h 6104817"/>
              <a:gd name="connsiteX1793" fmla="*/ 5155743 w 8006537"/>
              <a:gd name="connsiteY1793" fmla="*/ 97891 h 6104817"/>
              <a:gd name="connsiteX1794" fmla="*/ 5178378 w 8006537"/>
              <a:gd name="connsiteY1794" fmla="*/ 93153 h 6104817"/>
              <a:gd name="connsiteX1795" fmla="*/ 5207496 w 8006537"/>
              <a:gd name="connsiteY1795" fmla="*/ 87646 h 6104817"/>
              <a:gd name="connsiteX1796" fmla="*/ 5202457 w 8006537"/>
              <a:gd name="connsiteY1796" fmla="*/ 124788 h 6104817"/>
              <a:gd name="connsiteX1797" fmla="*/ 5252664 w 8006537"/>
              <a:gd name="connsiteY1797" fmla="*/ 103229 h 6104817"/>
              <a:gd name="connsiteX1798" fmla="*/ 5205446 w 8006537"/>
              <a:gd name="connsiteY1798" fmla="*/ 172476 h 6104817"/>
              <a:gd name="connsiteX1799" fmla="*/ 5268286 w 8006537"/>
              <a:gd name="connsiteY1799" fmla="*/ 137134 h 6104817"/>
              <a:gd name="connsiteX1800" fmla="*/ 5272303 w 8006537"/>
              <a:gd name="connsiteY1800" fmla="*/ 132362 h 6104817"/>
              <a:gd name="connsiteX1801" fmla="*/ 5259649 w 8006537"/>
              <a:gd name="connsiteY1801" fmla="*/ 151067 h 6104817"/>
              <a:gd name="connsiteX1802" fmla="*/ 5242589 w 8006537"/>
              <a:gd name="connsiteY1802" fmla="*/ 177514 h 6104817"/>
              <a:gd name="connsiteX1803" fmla="*/ 5282251 w 8006537"/>
              <a:gd name="connsiteY1803" fmla="*/ 163980 h 6104817"/>
              <a:gd name="connsiteX1804" fmla="*/ 5353547 w 8006537"/>
              <a:gd name="connsiteY1804" fmla="*/ 126368 h 6104817"/>
              <a:gd name="connsiteX1805" fmla="*/ 5306328 w 8006537"/>
              <a:gd name="connsiteY1805" fmla="*/ 195615 h 6104817"/>
              <a:gd name="connsiteX1806" fmla="*/ 5461987 w 8006537"/>
              <a:gd name="connsiteY1806" fmla="*/ 93794 h 6104817"/>
              <a:gd name="connsiteX1807" fmla="*/ 5518499 w 8006537"/>
              <a:gd name="connsiteY1807" fmla="*/ 51061 h 6104817"/>
              <a:gd name="connsiteX0" fmla="*/ 4315808 w 8170456"/>
              <a:gd name="connsiteY0" fmla="*/ 6051760 h 6104817"/>
              <a:gd name="connsiteX1" fmla="*/ 4315959 w 8170456"/>
              <a:gd name="connsiteY1" fmla="*/ 6051808 h 6104817"/>
              <a:gd name="connsiteX2" fmla="*/ 4276202 w 8170456"/>
              <a:gd name="connsiteY2" fmla="*/ 6065060 h 6104817"/>
              <a:gd name="connsiteX3" fmla="*/ 4315808 w 8170456"/>
              <a:gd name="connsiteY3" fmla="*/ 6051760 h 6104817"/>
              <a:gd name="connsiteX4" fmla="*/ 4978568 w 8170456"/>
              <a:gd name="connsiteY4" fmla="*/ 5972295 h 6104817"/>
              <a:gd name="connsiteX5" fmla="*/ 4914588 w 8170456"/>
              <a:gd name="connsiteY5" fmla="*/ 6010797 h 6104817"/>
              <a:gd name="connsiteX6" fmla="*/ 4899187 w 8170456"/>
              <a:gd name="connsiteY6" fmla="*/ 6012040 h 6104817"/>
              <a:gd name="connsiteX7" fmla="*/ 4912307 w 8170456"/>
              <a:gd name="connsiteY7" fmla="*/ 5998799 h 6104817"/>
              <a:gd name="connsiteX8" fmla="*/ 4978568 w 8170456"/>
              <a:gd name="connsiteY8" fmla="*/ 5972295 h 6104817"/>
              <a:gd name="connsiteX9" fmla="*/ 2506230 w 8170456"/>
              <a:gd name="connsiteY9" fmla="*/ 5536597 h 6104817"/>
              <a:gd name="connsiteX10" fmla="*/ 2575406 w 8170456"/>
              <a:gd name="connsiteY10" fmla="*/ 5554139 h 6104817"/>
              <a:gd name="connsiteX11" fmla="*/ 2501017 w 8170456"/>
              <a:gd name="connsiteY11" fmla="*/ 5547642 h 6104817"/>
              <a:gd name="connsiteX12" fmla="*/ 2487831 w 8170456"/>
              <a:gd name="connsiteY12" fmla="*/ 5539587 h 6104817"/>
              <a:gd name="connsiteX13" fmla="*/ 2506230 w 8170456"/>
              <a:gd name="connsiteY13" fmla="*/ 5536597 h 6104817"/>
              <a:gd name="connsiteX14" fmla="*/ 3614730 w 8170456"/>
              <a:gd name="connsiteY14" fmla="*/ 5669513 h 6104817"/>
              <a:gd name="connsiteX15" fmla="*/ 3614882 w 8170456"/>
              <a:gd name="connsiteY15" fmla="*/ 5669561 h 6104817"/>
              <a:gd name="connsiteX16" fmla="*/ 3575125 w 8170456"/>
              <a:gd name="connsiteY16" fmla="*/ 5682813 h 6104817"/>
              <a:gd name="connsiteX17" fmla="*/ 3614730 w 8170456"/>
              <a:gd name="connsiteY17" fmla="*/ 5669513 h 6104817"/>
              <a:gd name="connsiteX18" fmla="*/ 5487308 w 8170456"/>
              <a:gd name="connsiteY18" fmla="*/ 5785600 h 6104817"/>
              <a:gd name="connsiteX19" fmla="*/ 5487459 w 8170456"/>
              <a:gd name="connsiteY19" fmla="*/ 5785648 h 6104817"/>
              <a:gd name="connsiteX20" fmla="*/ 5447702 w 8170456"/>
              <a:gd name="connsiteY20" fmla="*/ 5798900 h 6104817"/>
              <a:gd name="connsiteX21" fmla="*/ 5487308 w 8170456"/>
              <a:gd name="connsiteY21" fmla="*/ 5785600 h 6104817"/>
              <a:gd name="connsiteX22" fmla="*/ 1952837 w 8170456"/>
              <a:gd name="connsiteY22" fmla="*/ 5216010 h 6104817"/>
              <a:gd name="connsiteX23" fmla="*/ 1992690 w 8170456"/>
              <a:gd name="connsiteY23" fmla="*/ 5228551 h 6104817"/>
              <a:gd name="connsiteX24" fmla="*/ 1992783 w 8170456"/>
              <a:gd name="connsiteY24" fmla="*/ 5228679 h 6104817"/>
              <a:gd name="connsiteX25" fmla="*/ 1952837 w 8170456"/>
              <a:gd name="connsiteY25" fmla="*/ 5216010 h 6104817"/>
              <a:gd name="connsiteX26" fmla="*/ 1402279 w 8170456"/>
              <a:gd name="connsiteY26" fmla="*/ 5062736 h 6104817"/>
              <a:gd name="connsiteX27" fmla="*/ 1471454 w 8170456"/>
              <a:gd name="connsiteY27" fmla="*/ 5080278 h 6104817"/>
              <a:gd name="connsiteX28" fmla="*/ 1397066 w 8170456"/>
              <a:gd name="connsiteY28" fmla="*/ 5073780 h 6104817"/>
              <a:gd name="connsiteX29" fmla="*/ 1383880 w 8170456"/>
              <a:gd name="connsiteY29" fmla="*/ 5065726 h 6104817"/>
              <a:gd name="connsiteX30" fmla="*/ 1402279 w 8170456"/>
              <a:gd name="connsiteY30" fmla="*/ 5062736 h 6104817"/>
              <a:gd name="connsiteX31" fmla="*/ 6150068 w 8170456"/>
              <a:gd name="connsiteY31" fmla="*/ 5706135 h 6104817"/>
              <a:gd name="connsiteX32" fmla="*/ 6086088 w 8170456"/>
              <a:gd name="connsiteY32" fmla="*/ 5744637 h 6104817"/>
              <a:gd name="connsiteX33" fmla="*/ 6070687 w 8170456"/>
              <a:gd name="connsiteY33" fmla="*/ 5745880 h 6104817"/>
              <a:gd name="connsiteX34" fmla="*/ 6083806 w 8170456"/>
              <a:gd name="connsiteY34" fmla="*/ 5732639 h 6104817"/>
              <a:gd name="connsiteX35" fmla="*/ 6150068 w 8170456"/>
              <a:gd name="connsiteY35" fmla="*/ 5706135 h 6104817"/>
              <a:gd name="connsiteX36" fmla="*/ 2965948 w 8170456"/>
              <a:gd name="connsiteY36" fmla="*/ 5211594 h 6104817"/>
              <a:gd name="connsiteX37" fmla="*/ 2968078 w 8170456"/>
              <a:gd name="connsiteY37" fmla="*/ 5217050 h 6104817"/>
              <a:gd name="connsiteX38" fmla="*/ 2976021 w 8170456"/>
              <a:gd name="connsiteY38" fmla="*/ 5226400 h 6104817"/>
              <a:gd name="connsiteX39" fmla="*/ 2969992 w 8170456"/>
              <a:gd name="connsiteY39" fmla="*/ 5216395 h 6104817"/>
              <a:gd name="connsiteX40" fmla="*/ 2965948 w 8170456"/>
              <a:gd name="connsiteY40" fmla="*/ 5211594 h 6104817"/>
              <a:gd name="connsiteX41" fmla="*/ 848886 w 8170456"/>
              <a:gd name="connsiteY41" fmla="*/ 4742148 h 6104817"/>
              <a:gd name="connsiteX42" fmla="*/ 888738 w 8170456"/>
              <a:gd name="connsiteY42" fmla="*/ 4754690 h 6104817"/>
              <a:gd name="connsiteX43" fmla="*/ 888832 w 8170456"/>
              <a:gd name="connsiteY43" fmla="*/ 4754818 h 6104817"/>
              <a:gd name="connsiteX44" fmla="*/ 848886 w 8170456"/>
              <a:gd name="connsiteY44" fmla="*/ 4742148 h 6104817"/>
              <a:gd name="connsiteX45" fmla="*/ 6264405 w 8170456"/>
              <a:gd name="connsiteY45" fmla="*/ 5199392 h 6104817"/>
              <a:gd name="connsiteX46" fmla="*/ 6269337 w 8170456"/>
              <a:gd name="connsiteY46" fmla="*/ 5202552 h 6104817"/>
              <a:gd name="connsiteX47" fmla="*/ 6281260 w 8170456"/>
              <a:gd name="connsiteY47" fmla="*/ 5205441 h 6104817"/>
              <a:gd name="connsiteX48" fmla="*/ 6270500 w 8170456"/>
              <a:gd name="connsiteY48" fmla="*/ 5200896 h 6104817"/>
              <a:gd name="connsiteX49" fmla="*/ 6264405 w 8170456"/>
              <a:gd name="connsiteY49" fmla="*/ 5199392 h 6104817"/>
              <a:gd name="connsiteX50" fmla="*/ 6541901 w 8170456"/>
              <a:gd name="connsiteY50" fmla="*/ 5116413 h 6104817"/>
              <a:gd name="connsiteX51" fmla="*/ 6477921 w 8170456"/>
              <a:gd name="connsiteY51" fmla="*/ 5154915 h 6104817"/>
              <a:gd name="connsiteX52" fmla="*/ 6462520 w 8170456"/>
              <a:gd name="connsiteY52" fmla="*/ 5156158 h 6104817"/>
              <a:gd name="connsiteX53" fmla="*/ 6475640 w 8170456"/>
              <a:gd name="connsiteY53" fmla="*/ 5142917 h 6104817"/>
              <a:gd name="connsiteX54" fmla="*/ 6541901 w 8170456"/>
              <a:gd name="connsiteY54" fmla="*/ 5116413 h 6104817"/>
              <a:gd name="connsiteX55" fmla="*/ 3201282 w 8170456"/>
              <a:gd name="connsiteY55" fmla="*/ 4432182 h 6104817"/>
              <a:gd name="connsiteX56" fmla="*/ 3198446 w 8170456"/>
              <a:gd name="connsiteY56" fmla="*/ 4435507 h 6104817"/>
              <a:gd name="connsiteX57" fmla="*/ 3186343 w 8170456"/>
              <a:gd name="connsiteY57" fmla="*/ 4441132 h 6104817"/>
              <a:gd name="connsiteX58" fmla="*/ 3199439 w 8170456"/>
              <a:gd name="connsiteY58" fmla="*/ 4450530 h 6104817"/>
              <a:gd name="connsiteX59" fmla="*/ 3201030 w 8170456"/>
              <a:gd name="connsiteY59" fmla="*/ 4451827 h 6104817"/>
              <a:gd name="connsiteX60" fmla="*/ 3218763 w 8170456"/>
              <a:gd name="connsiteY60" fmla="*/ 4457136 h 6104817"/>
              <a:gd name="connsiteX61" fmla="*/ 3231876 w 8170456"/>
              <a:gd name="connsiteY61" fmla="*/ 4451833 h 6104817"/>
              <a:gd name="connsiteX62" fmla="*/ 3226315 w 8170456"/>
              <a:gd name="connsiteY62" fmla="*/ 4443775 h 6104817"/>
              <a:gd name="connsiteX63" fmla="*/ 3201282 w 8170456"/>
              <a:gd name="connsiteY63" fmla="*/ 4432182 h 6104817"/>
              <a:gd name="connsiteX64" fmla="*/ 506773 w 8170456"/>
              <a:gd name="connsiteY64" fmla="*/ 4020636 h 6104817"/>
              <a:gd name="connsiteX65" fmla="*/ 546625 w 8170456"/>
              <a:gd name="connsiteY65" fmla="*/ 4033177 h 6104817"/>
              <a:gd name="connsiteX66" fmla="*/ 546720 w 8170456"/>
              <a:gd name="connsiteY66" fmla="*/ 4033305 h 6104817"/>
              <a:gd name="connsiteX67" fmla="*/ 506773 w 8170456"/>
              <a:gd name="connsiteY67" fmla="*/ 4020636 h 6104817"/>
              <a:gd name="connsiteX68" fmla="*/ 6930333 w 8170456"/>
              <a:gd name="connsiteY68" fmla="*/ 4915797 h 6104817"/>
              <a:gd name="connsiteX69" fmla="*/ 6930484 w 8170456"/>
              <a:gd name="connsiteY69" fmla="*/ 4915845 h 6104817"/>
              <a:gd name="connsiteX70" fmla="*/ 6890727 w 8170456"/>
              <a:gd name="connsiteY70" fmla="*/ 4929097 h 6104817"/>
              <a:gd name="connsiteX71" fmla="*/ 6930333 w 8170456"/>
              <a:gd name="connsiteY71" fmla="*/ 4915797 h 6104817"/>
              <a:gd name="connsiteX72" fmla="*/ 3140675 w 8170456"/>
              <a:gd name="connsiteY72" fmla="*/ 4334331 h 6104817"/>
              <a:gd name="connsiteX73" fmla="*/ 3130460 w 8170456"/>
              <a:gd name="connsiteY73" fmla="*/ 4335039 h 6104817"/>
              <a:gd name="connsiteX74" fmla="*/ 3130473 w 8170456"/>
              <a:gd name="connsiteY74" fmla="*/ 4333548 h 6104817"/>
              <a:gd name="connsiteX75" fmla="*/ 3127028 w 8170456"/>
              <a:gd name="connsiteY75" fmla="*/ 4334380 h 6104817"/>
              <a:gd name="connsiteX76" fmla="*/ 3130149 w 8170456"/>
              <a:gd name="connsiteY76" fmla="*/ 4335060 h 6104817"/>
              <a:gd name="connsiteX77" fmla="*/ 3130460 w 8170456"/>
              <a:gd name="connsiteY77" fmla="*/ 4335039 h 6104817"/>
              <a:gd name="connsiteX78" fmla="*/ 3130314 w 8170456"/>
              <a:gd name="connsiteY78" fmla="*/ 4351949 h 6104817"/>
              <a:gd name="connsiteX79" fmla="*/ 3139309 w 8170456"/>
              <a:gd name="connsiteY79" fmla="*/ 4350529 h 6104817"/>
              <a:gd name="connsiteX80" fmla="*/ 3155136 w 8170456"/>
              <a:gd name="connsiteY80" fmla="*/ 4352036 h 6104817"/>
              <a:gd name="connsiteX81" fmla="*/ 3165003 w 8170456"/>
              <a:gd name="connsiteY81" fmla="*/ 4353761 h 6104817"/>
              <a:gd name="connsiteX82" fmla="*/ 3178243 w 8170456"/>
              <a:gd name="connsiteY82" fmla="*/ 4345720 h 6104817"/>
              <a:gd name="connsiteX83" fmla="*/ 3172902 w 8170456"/>
              <a:gd name="connsiteY83" fmla="*/ 4341619 h 6104817"/>
              <a:gd name="connsiteX84" fmla="*/ 3160347 w 8170456"/>
              <a:gd name="connsiteY84" fmla="*/ 4337884 h 6104817"/>
              <a:gd name="connsiteX85" fmla="*/ 3140675 w 8170456"/>
              <a:gd name="connsiteY85" fmla="*/ 4334331 h 6104817"/>
              <a:gd name="connsiteX86" fmla="*/ 6638936 w 8170456"/>
              <a:gd name="connsiteY86" fmla="*/ 4756819 h 6104817"/>
              <a:gd name="connsiteX87" fmla="*/ 6636027 w 8170456"/>
              <a:gd name="connsiteY87" fmla="*/ 4756744 h 6104817"/>
              <a:gd name="connsiteX88" fmla="*/ 6634666 w 8170456"/>
              <a:gd name="connsiteY88" fmla="*/ 4758604 h 6104817"/>
              <a:gd name="connsiteX89" fmla="*/ 6622546 w 8170456"/>
              <a:gd name="connsiteY89" fmla="*/ 4770486 h 6104817"/>
              <a:gd name="connsiteX90" fmla="*/ 6629658 w 8170456"/>
              <a:gd name="connsiteY90" fmla="*/ 4767000 h 6104817"/>
              <a:gd name="connsiteX91" fmla="*/ 6638936 w 8170456"/>
              <a:gd name="connsiteY91" fmla="*/ 4756819 h 6104817"/>
              <a:gd name="connsiteX92" fmla="*/ 7593093 w 8170456"/>
              <a:gd name="connsiteY92" fmla="*/ 4836332 h 6104817"/>
              <a:gd name="connsiteX93" fmla="*/ 7529113 w 8170456"/>
              <a:gd name="connsiteY93" fmla="*/ 4874834 h 6104817"/>
              <a:gd name="connsiteX94" fmla="*/ 7513712 w 8170456"/>
              <a:gd name="connsiteY94" fmla="*/ 4876077 h 6104817"/>
              <a:gd name="connsiteX95" fmla="*/ 7526832 w 8170456"/>
              <a:gd name="connsiteY95" fmla="*/ 4862836 h 6104817"/>
              <a:gd name="connsiteX96" fmla="*/ 7593093 w 8170456"/>
              <a:gd name="connsiteY96" fmla="*/ 4836332 h 6104817"/>
              <a:gd name="connsiteX97" fmla="*/ 3111396 w 8170456"/>
              <a:gd name="connsiteY97" fmla="*/ 4089571 h 6104817"/>
              <a:gd name="connsiteX98" fmla="*/ 3106641 w 8170456"/>
              <a:gd name="connsiteY98" fmla="*/ 4090857 h 6104817"/>
              <a:gd name="connsiteX99" fmla="*/ 3104873 w 8170456"/>
              <a:gd name="connsiteY99" fmla="*/ 4093222 h 6104817"/>
              <a:gd name="connsiteX100" fmla="*/ 3107252 w 8170456"/>
              <a:gd name="connsiteY100" fmla="*/ 4093389 h 6104817"/>
              <a:gd name="connsiteX101" fmla="*/ 3111396 w 8170456"/>
              <a:gd name="connsiteY101" fmla="*/ 4089571 h 6104817"/>
              <a:gd name="connsiteX102" fmla="*/ 3152355 w 8170456"/>
              <a:gd name="connsiteY102" fmla="*/ 4077472 h 6104817"/>
              <a:gd name="connsiteX103" fmla="*/ 3145340 w 8170456"/>
              <a:gd name="connsiteY103" fmla="*/ 4082481 h 6104817"/>
              <a:gd name="connsiteX104" fmla="*/ 3138948 w 8170456"/>
              <a:gd name="connsiteY104" fmla="*/ 4083710 h 6104817"/>
              <a:gd name="connsiteX105" fmla="*/ 3133670 w 8170456"/>
              <a:gd name="connsiteY105" fmla="*/ 4095248 h 6104817"/>
              <a:gd name="connsiteX106" fmla="*/ 3140355 w 8170456"/>
              <a:gd name="connsiteY106" fmla="*/ 4095719 h 6104817"/>
              <a:gd name="connsiteX107" fmla="*/ 3135684 w 8170456"/>
              <a:gd name="connsiteY107" fmla="*/ 4094237 h 6104817"/>
              <a:gd name="connsiteX108" fmla="*/ 3140402 w 8170456"/>
              <a:gd name="connsiteY108" fmla="*/ 4095722 h 6104817"/>
              <a:gd name="connsiteX109" fmla="*/ 3168838 w 8170456"/>
              <a:gd name="connsiteY109" fmla="*/ 4097722 h 6104817"/>
              <a:gd name="connsiteX110" fmla="*/ 3159233 w 8170456"/>
              <a:gd name="connsiteY110" fmla="*/ 4084737 h 6104817"/>
              <a:gd name="connsiteX111" fmla="*/ 3152355 w 8170456"/>
              <a:gd name="connsiteY111" fmla="*/ 4077472 h 6104817"/>
              <a:gd name="connsiteX112" fmla="*/ 6534148 w 8170456"/>
              <a:gd name="connsiteY112" fmla="*/ 4526481 h 6104817"/>
              <a:gd name="connsiteX113" fmla="*/ 6530074 w 8170456"/>
              <a:gd name="connsiteY113" fmla="*/ 4529260 h 6104817"/>
              <a:gd name="connsiteX114" fmla="*/ 6515528 w 8170456"/>
              <a:gd name="connsiteY114" fmla="*/ 4534702 h 6104817"/>
              <a:gd name="connsiteX115" fmla="*/ 6496395 w 8170456"/>
              <a:gd name="connsiteY115" fmla="*/ 4533461 h 6104817"/>
              <a:gd name="connsiteX116" fmla="*/ 6496193 w 8170456"/>
              <a:gd name="connsiteY116" fmla="*/ 4533685 h 6104817"/>
              <a:gd name="connsiteX117" fmla="*/ 6454694 w 8170456"/>
              <a:gd name="connsiteY117" fmla="*/ 4560102 h 6104817"/>
              <a:gd name="connsiteX118" fmla="*/ 6446290 w 8170456"/>
              <a:gd name="connsiteY118" fmla="*/ 4562620 h 6104817"/>
              <a:gd name="connsiteX119" fmla="*/ 6426514 w 8170456"/>
              <a:gd name="connsiteY119" fmla="*/ 4582070 h 6104817"/>
              <a:gd name="connsiteX120" fmla="*/ 6419100 w 8170456"/>
              <a:gd name="connsiteY120" fmla="*/ 4592591 h 6104817"/>
              <a:gd name="connsiteX121" fmla="*/ 6420426 w 8170456"/>
              <a:gd name="connsiteY121" fmla="*/ 4595214 h 6104817"/>
              <a:gd name="connsiteX122" fmla="*/ 6479910 w 8170456"/>
              <a:gd name="connsiteY122" fmla="*/ 4558036 h 6104817"/>
              <a:gd name="connsiteX123" fmla="*/ 6514437 w 8170456"/>
              <a:gd name="connsiteY123" fmla="*/ 4539926 h 6104817"/>
              <a:gd name="connsiteX124" fmla="*/ 6530074 w 8170456"/>
              <a:gd name="connsiteY124" fmla="*/ 4529260 h 6104817"/>
              <a:gd name="connsiteX125" fmla="*/ 6536103 w 8170456"/>
              <a:gd name="connsiteY125" fmla="*/ 4527005 h 6104817"/>
              <a:gd name="connsiteX126" fmla="*/ 6534148 w 8170456"/>
              <a:gd name="connsiteY126" fmla="*/ 4526481 h 6104817"/>
              <a:gd name="connsiteX127" fmla="*/ 6023314 w 8170456"/>
              <a:gd name="connsiteY127" fmla="*/ 4425305 h 6104817"/>
              <a:gd name="connsiteX128" fmla="*/ 5996251 w 8170456"/>
              <a:gd name="connsiteY128" fmla="*/ 4430655 h 6104817"/>
              <a:gd name="connsiteX129" fmla="*/ 5995913 w 8170456"/>
              <a:gd name="connsiteY129" fmla="*/ 4435011 h 6104817"/>
              <a:gd name="connsiteX130" fmla="*/ 5989434 w 8170456"/>
              <a:gd name="connsiteY130" fmla="*/ 4446680 h 6104817"/>
              <a:gd name="connsiteX131" fmla="*/ 6005553 w 8170456"/>
              <a:gd name="connsiteY131" fmla="*/ 4446576 h 6104817"/>
              <a:gd name="connsiteX132" fmla="*/ 6007602 w 8170456"/>
              <a:gd name="connsiteY132" fmla="*/ 4446690 h 6104817"/>
              <a:gd name="connsiteX133" fmla="*/ 6025066 w 8170456"/>
              <a:gd name="connsiteY133" fmla="*/ 4440552 h 6104817"/>
              <a:gd name="connsiteX134" fmla="*/ 6032551 w 8170456"/>
              <a:gd name="connsiteY134" fmla="*/ 4428550 h 6104817"/>
              <a:gd name="connsiteX135" fmla="*/ 6023314 w 8170456"/>
              <a:gd name="connsiteY135" fmla="*/ 4425305 h 6104817"/>
              <a:gd name="connsiteX136" fmla="*/ 5926760 w 8170456"/>
              <a:gd name="connsiteY136" fmla="*/ 4374285 h 6104817"/>
              <a:gd name="connsiteX137" fmla="*/ 5920028 w 8170456"/>
              <a:gd name="connsiteY137" fmla="*/ 4374110 h 6104817"/>
              <a:gd name="connsiteX138" fmla="*/ 5907678 w 8170456"/>
              <a:gd name="connsiteY138" fmla="*/ 4378475 h 6104817"/>
              <a:gd name="connsiteX139" fmla="*/ 5889679 w 8170456"/>
              <a:gd name="connsiteY139" fmla="*/ 4387173 h 6104817"/>
              <a:gd name="connsiteX140" fmla="*/ 5881835 w 8170456"/>
              <a:gd name="connsiteY140" fmla="*/ 4393754 h 6104817"/>
              <a:gd name="connsiteX141" fmla="*/ 5880968 w 8170456"/>
              <a:gd name="connsiteY141" fmla="*/ 4392541 h 6104817"/>
              <a:gd name="connsiteX142" fmla="*/ 5878672 w 8170456"/>
              <a:gd name="connsiteY142" fmla="*/ 4395240 h 6104817"/>
              <a:gd name="connsiteX143" fmla="*/ 5881596 w 8170456"/>
              <a:gd name="connsiteY143" fmla="*/ 4393954 h 6104817"/>
              <a:gd name="connsiteX144" fmla="*/ 5881835 w 8170456"/>
              <a:gd name="connsiteY144" fmla="*/ 4393754 h 6104817"/>
              <a:gd name="connsiteX145" fmla="*/ 5891664 w 8170456"/>
              <a:gd name="connsiteY145" fmla="*/ 4407515 h 6104817"/>
              <a:gd name="connsiteX146" fmla="*/ 5898103 w 8170456"/>
              <a:gd name="connsiteY146" fmla="*/ 4401076 h 6104817"/>
              <a:gd name="connsiteX147" fmla="*/ 5911788 w 8170456"/>
              <a:gd name="connsiteY147" fmla="*/ 4392985 h 6104817"/>
              <a:gd name="connsiteX148" fmla="*/ 5920782 w 8170456"/>
              <a:gd name="connsiteY148" fmla="*/ 4388576 h 6104817"/>
              <a:gd name="connsiteX149" fmla="*/ 5926760 w 8170456"/>
              <a:gd name="connsiteY149" fmla="*/ 4374285 h 6104817"/>
              <a:gd name="connsiteX150" fmla="*/ 434711 w 8170456"/>
              <a:gd name="connsiteY150" fmla="*/ 3443834 h 6104817"/>
              <a:gd name="connsiteX151" fmla="*/ 491647 w 8170456"/>
              <a:gd name="connsiteY151" fmla="*/ 3467253 h 6104817"/>
              <a:gd name="connsiteX152" fmla="*/ 492240 w 8170456"/>
              <a:gd name="connsiteY152" fmla="*/ 3467747 h 6104817"/>
              <a:gd name="connsiteX153" fmla="*/ 487664 w 8170456"/>
              <a:gd name="connsiteY153" fmla="*/ 3480451 h 6104817"/>
              <a:gd name="connsiteX154" fmla="*/ 484944 w 8170456"/>
              <a:gd name="connsiteY154" fmla="*/ 3485416 h 6104817"/>
              <a:gd name="connsiteX155" fmla="*/ 481903 w 8170456"/>
              <a:gd name="connsiteY155" fmla="*/ 3485346 h 6104817"/>
              <a:gd name="connsiteX156" fmla="*/ 469784 w 8170456"/>
              <a:gd name="connsiteY156" fmla="*/ 3485733 h 6104817"/>
              <a:gd name="connsiteX157" fmla="*/ 444294 w 8170456"/>
              <a:gd name="connsiteY157" fmla="*/ 3484961 h 6104817"/>
              <a:gd name="connsiteX158" fmla="*/ 435343 w 8170456"/>
              <a:gd name="connsiteY158" fmla="*/ 3480988 h 6104817"/>
              <a:gd name="connsiteX159" fmla="*/ 397687 w 8170456"/>
              <a:gd name="connsiteY159" fmla="*/ 3449678 h 6104817"/>
              <a:gd name="connsiteX160" fmla="*/ 434711 w 8170456"/>
              <a:gd name="connsiteY160" fmla="*/ 3443834 h 6104817"/>
              <a:gd name="connsiteX161" fmla="*/ 5722028 w 8170456"/>
              <a:gd name="connsiteY161" fmla="*/ 4206459 h 6104817"/>
              <a:gd name="connsiteX162" fmla="*/ 5718939 w 8170456"/>
              <a:gd name="connsiteY162" fmla="*/ 4210296 h 6104817"/>
              <a:gd name="connsiteX163" fmla="*/ 5718900 w 8170456"/>
              <a:gd name="connsiteY163" fmla="*/ 4213248 h 6104817"/>
              <a:gd name="connsiteX164" fmla="*/ 5720923 w 8170456"/>
              <a:gd name="connsiteY164" fmla="*/ 4211984 h 6104817"/>
              <a:gd name="connsiteX165" fmla="*/ 5722028 w 8170456"/>
              <a:gd name="connsiteY165" fmla="*/ 4206459 h 6104817"/>
              <a:gd name="connsiteX166" fmla="*/ 5748034 w 8170456"/>
              <a:gd name="connsiteY166" fmla="*/ 4172581 h 6104817"/>
              <a:gd name="connsiteX167" fmla="*/ 5745308 w 8170456"/>
              <a:gd name="connsiteY167" fmla="*/ 4180758 h 6104817"/>
              <a:gd name="connsiteX168" fmla="*/ 5740862 w 8170456"/>
              <a:gd name="connsiteY168" fmla="*/ 4185512 h 6104817"/>
              <a:gd name="connsiteX169" fmla="*/ 5743380 w 8170456"/>
              <a:gd name="connsiteY169" fmla="*/ 4197948 h 6104817"/>
              <a:gd name="connsiteX170" fmla="*/ 5749063 w 8170456"/>
              <a:gd name="connsiteY170" fmla="*/ 4194396 h 6104817"/>
              <a:gd name="connsiteX171" fmla="*/ 5744414 w 8170456"/>
              <a:gd name="connsiteY171" fmla="*/ 4195945 h 6104817"/>
              <a:gd name="connsiteX172" fmla="*/ 5749103 w 8170456"/>
              <a:gd name="connsiteY172" fmla="*/ 4194371 h 6104817"/>
              <a:gd name="connsiteX173" fmla="*/ 5773276 w 8170456"/>
              <a:gd name="connsiteY173" fmla="*/ 4179262 h 6104817"/>
              <a:gd name="connsiteX174" fmla="*/ 5757870 w 8170456"/>
              <a:gd name="connsiteY174" fmla="*/ 4174411 h 6104817"/>
              <a:gd name="connsiteX175" fmla="*/ 5748034 w 8170456"/>
              <a:gd name="connsiteY175" fmla="*/ 4172581 h 6104817"/>
              <a:gd name="connsiteX176" fmla="*/ 7707430 w 8170456"/>
              <a:gd name="connsiteY176" fmla="*/ 4329589 h 6104817"/>
              <a:gd name="connsiteX177" fmla="*/ 7712362 w 8170456"/>
              <a:gd name="connsiteY177" fmla="*/ 4332749 h 6104817"/>
              <a:gd name="connsiteX178" fmla="*/ 7724285 w 8170456"/>
              <a:gd name="connsiteY178" fmla="*/ 4335638 h 6104817"/>
              <a:gd name="connsiteX179" fmla="*/ 7713525 w 8170456"/>
              <a:gd name="connsiteY179" fmla="*/ 4331093 h 6104817"/>
              <a:gd name="connsiteX180" fmla="*/ 7707430 w 8170456"/>
              <a:gd name="connsiteY180" fmla="*/ 4329589 h 6104817"/>
              <a:gd name="connsiteX181" fmla="*/ 944744 w 8170456"/>
              <a:gd name="connsiteY181" fmla="*/ 3299286 h 6104817"/>
              <a:gd name="connsiteX182" fmla="*/ 936494 w 8170456"/>
              <a:gd name="connsiteY182" fmla="*/ 3317206 h 6104817"/>
              <a:gd name="connsiteX183" fmla="*/ 946861 w 8170456"/>
              <a:gd name="connsiteY183" fmla="*/ 3308666 h 6104817"/>
              <a:gd name="connsiteX184" fmla="*/ 946599 w 8170456"/>
              <a:gd name="connsiteY184" fmla="*/ 3300827 h 6104817"/>
              <a:gd name="connsiteX185" fmla="*/ 944744 w 8170456"/>
              <a:gd name="connsiteY185" fmla="*/ 3299286 h 6104817"/>
              <a:gd name="connsiteX186" fmla="*/ 7984926 w 8170456"/>
              <a:gd name="connsiteY186" fmla="*/ 4246610 h 6104817"/>
              <a:gd name="connsiteX187" fmla="*/ 7920946 w 8170456"/>
              <a:gd name="connsiteY187" fmla="*/ 4285112 h 6104817"/>
              <a:gd name="connsiteX188" fmla="*/ 7905545 w 8170456"/>
              <a:gd name="connsiteY188" fmla="*/ 4286355 h 6104817"/>
              <a:gd name="connsiteX189" fmla="*/ 7918665 w 8170456"/>
              <a:gd name="connsiteY189" fmla="*/ 4273114 h 6104817"/>
              <a:gd name="connsiteX190" fmla="*/ 7984926 w 8170456"/>
              <a:gd name="connsiteY190" fmla="*/ 4246610 h 6104817"/>
              <a:gd name="connsiteX191" fmla="*/ 1031855 w 8170456"/>
              <a:gd name="connsiteY191" fmla="*/ 3162778 h 6104817"/>
              <a:gd name="connsiteX192" fmla="*/ 1018649 w 8170456"/>
              <a:gd name="connsiteY192" fmla="*/ 3160843 h 6104817"/>
              <a:gd name="connsiteX193" fmla="*/ 1029424 w 8170456"/>
              <a:gd name="connsiteY193" fmla="*/ 3164428 h 6104817"/>
              <a:gd name="connsiteX194" fmla="*/ 1031855 w 8170456"/>
              <a:gd name="connsiteY194" fmla="*/ 3162778 h 6104817"/>
              <a:gd name="connsiteX195" fmla="*/ 1009747 w 8170456"/>
              <a:gd name="connsiteY195" fmla="*/ 3088073 h 6104817"/>
              <a:gd name="connsiteX196" fmla="*/ 1007859 w 8170456"/>
              <a:gd name="connsiteY196" fmla="*/ 3090927 h 6104817"/>
              <a:gd name="connsiteX197" fmla="*/ 985826 w 8170456"/>
              <a:gd name="connsiteY197" fmla="*/ 3128494 h 6104817"/>
              <a:gd name="connsiteX198" fmla="*/ 990896 w 8170456"/>
              <a:gd name="connsiteY198" fmla="*/ 3127177 h 6104817"/>
              <a:gd name="connsiteX199" fmla="*/ 1005215 w 8170456"/>
              <a:gd name="connsiteY199" fmla="*/ 3121768 h 6104817"/>
              <a:gd name="connsiteX200" fmla="*/ 1018721 w 8170456"/>
              <a:gd name="connsiteY200" fmla="*/ 3111389 h 6104817"/>
              <a:gd name="connsiteX201" fmla="*/ 1015571 w 8170456"/>
              <a:gd name="connsiteY201" fmla="*/ 3101013 h 6104817"/>
              <a:gd name="connsiteX202" fmla="*/ 1009747 w 8170456"/>
              <a:gd name="connsiteY202" fmla="*/ 3088073 h 6104817"/>
              <a:gd name="connsiteX203" fmla="*/ 954158 w 8170456"/>
              <a:gd name="connsiteY203" fmla="*/ 2857124 h 6104817"/>
              <a:gd name="connsiteX204" fmla="*/ 963038 w 8170456"/>
              <a:gd name="connsiteY204" fmla="*/ 2924216 h 6104817"/>
              <a:gd name="connsiteX205" fmla="*/ 967865 w 8170456"/>
              <a:gd name="connsiteY205" fmla="*/ 2954713 h 6104817"/>
              <a:gd name="connsiteX206" fmla="*/ 949544 w 8170456"/>
              <a:gd name="connsiteY206" fmla="*/ 2958841 h 6104817"/>
              <a:gd name="connsiteX207" fmla="*/ 953448 w 8170456"/>
              <a:gd name="connsiteY207" fmla="*/ 2863358 h 6104817"/>
              <a:gd name="connsiteX208" fmla="*/ 954158 w 8170456"/>
              <a:gd name="connsiteY208" fmla="*/ 2857124 h 6104817"/>
              <a:gd name="connsiteX209" fmla="*/ 1144482 w 8170456"/>
              <a:gd name="connsiteY209" fmla="*/ 2849228 h 6104817"/>
              <a:gd name="connsiteX210" fmla="*/ 1144041 w 8170456"/>
              <a:gd name="connsiteY210" fmla="*/ 2851705 h 6104817"/>
              <a:gd name="connsiteX211" fmla="*/ 1113233 w 8170456"/>
              <a:gd name="connsiteY211" fmla="*/ 2914032 h 6104817"/>
              <a:gd name="connsiteX212" fmla="*/ 1100993 w 8170456"/>
              <a:gd name="connsiteY212" fmla="*/ 2940378 h 6104817"/>
              <a:gd name="connsiteX213" fmla="*/ 1095592 w 8170456"/>
              <a:gd name="connsiteY213" fmla="*/ 2952859 h 6104817"/>
              <a:gd name="connsiteX214" fmla="*/ 1097064 w 8170456"/>
              <a:gd name="connsiteY214" fmla="*/ 2948162 h 6104817"/>
              <a:gd name="connsiteX215" fmla="*/ 1105437 w 8170456"/>
              <a:gd name="connsiteY215" fmla="*/ 2924750 h 6104817"/>
              <a:gd name="connsiteX216" fmla="*/ 1141491 w 8170456"/>
              <a:gd name="connsiteY216" fmla="*/ 2852653 h 6104817"/>
              <a:gd name="connsiteX217" fmla="*/ 1144482 w 8170456"/>
              <a:gd name="connsiteY217" fmla="*/ 2849228 h 6104817"/>
              <a:gd name="connsiteX218" fmla="*/ 1570542 w 8170456"/>
              <a:gd name="connsiteY218" fmla="*/ 2623017 h 6104817"/>
              <a:gd name="connsiteX219" fmla="*/ 1571546 w 8170456"/>
              <a:gd name="connsiteY219" fmla="*/ 2642718 h 6104817"/>
              <a:gd name="connsiteX220" fmla="*/ 1576768 w 8170456"/>
              <a:gd name="connsiteY220" fmla="*/ 2630344 h 6104817"/>
              <a:gd name="connsiteX221" fmla="*/ 1572901 w 8170456"/>
              <a:gd name="connsiteY221" fmla="*/ 2623521 h 6104817"/>
              <a:gd name="connsiteX222" fmla="*/ 1570542 w 8170456"/>
              <a:gd name="connsiteY222" fmla="*/ 2623017 h 6104817"/>
              <a:gd name="connsiteX223" fmla="*/ 1569170 w 8170456"/>
              <a:gd name="connsiteY223" fmla="*/ 2441873 h 6104817"/>
              <a:gd name="connsiteX224" fmla="*/ 1569293 w 8170456"/>
              <a:gd name="connsiteY224" fmla="*/ 2444193 h 6104817"/>
              <a:gd name="connsiteX225" fmla="*/ 1570346 w 8170456"/>
              <a:gd name="connsiteY225" fmla="*/ 2463768 h 6104817"/>
              <a:gd name="connsiteX226" fmla="*/ 1570428 w 8170456"/>
              <a:gd name="connsiteY226" fmla="*/ 2466309 h 6104817"/>
              <a:gd name="connsiteX227" fmla="*/ 1583004 w 8170456"/>
              <a:gd name="connsiteY227" fmla="*/ 2464264 h 6104817"/>
              <a:gd name="connsiteX228" fmla="*/ 1579473 w 8170456"/>
              <a:gd name="connsiteY228" fmla="*/ 2451188 h 6104817"/>
              <a:gd name="connsiteX229" fmla="*/ 1569170 w 8170456"/>
              <a:gd name="connsiteY229" fmla="*/ 2441873 h 6104817"/>
              <a:gd name="connsiteX230" fmla="*/ 1530154 w 8170456"/>
              <a:gd name="connsiteY230" fmla="*/ 2405749 h 6104817"/>
              <a:gd name="connsiteX231" fmla="*/ 1529805 w 8170456"/>
              <a:gd name="connsiteY231" fmla="*/ 2409153 h 6104817"/>
              <a:gd name="connsiteX232" fmla="*/ 1527036 w 8170456"/>
              <a:gd name="connsiteY232" fmla="*/ 2466693 h 6104817"/>
              <a:gd name="connsiteX233" fmla="*/ 1530259 w 8170456"/>
              <a:gd name="connsiteY233" fmla="*/ 2466997 h 6104817"/>
              <a:gd name="connsiteX234" fmla="*/ 1543029 w 8170456"/>
              <a:gd name="connsiteY234" fmla="*/ 2467706 h 6104817"/>
              <a:gd name="connsiteX235" fmla="*/ 1544254 w 8170456"/>
              <a:gd name="connsiteY235" fmla="*/ 2464547 h 6104817"/>
              <a:gd name="connsiteX236" fmla="*/ 1556605 w 8170456"/>
              <a:gd name="connsiteY236" fmla="*/ 2430058 h 6104817"/>
              <a:gd name="connsiteX237" fmla="*/ 1541316 w 8170456"/>
              <a:gd name="connsiteY237" fmla="*/ 2414511 h 6104817"/>
              <a:gd name="connsiteX238" fmla="*/ 1530154 w 8170456"/>
              <a:gd name="connsiteY238" fmla="*/ 2405749 h 6104817"/>
              <a:gd name="connsiteX239" fmla="*/ 1373778 w 8170456"/>
              <a:gd name="connsiteY239" fmla="*/ 2226936 h 6104817"/>
              <a:gd name="connsiteX240" fmla="*/ 1412766 w 8170456"/>
              <a:gd name="connsiteY240" fmla="*/ 2282255 h 6104817"/>
              <a:gd name="connsiteX241" fmla="*/ 1431189 w 8170456"/>
              <a:gd name="connsiteY241" fmla="*/ 2307032 h 6104817"/>
              <a:gd name="connsiteX242" fmla="*/ 1416873 w 8170456"/>
              <a:gd name="connsiteY242" fmla="*/ 2319188 h 6104817"/>
              <a:gd name="connsiteX243" fmla="*/ 1376040 w 8170456"/>
              <a:gd name="connsiteY243" fmla="*/ 2232788 h 6104817"/>
              <a:gd name="connsiteX244" fmla="*/ 1373778 w 8170456"/>
              <a:gd name="connsiteY244" fmla="*/ 2226936 h 6104817"/>
              <a:gd name="connsiteX245" fmla="*/ 7339362 w 8170456"/>
              <a:gd name="connsiteY245" fmla="*/ 3048210 h 6104817"/>
              <a:gd name="connsiteX246" fmla="*/ 7335824 w 8170456"/>
              <a:gd name="connsiteY246" fmla="*/ 3048018 h 6104817"/>
              <a:gd name="connsiteX247" fmla="*/ 7338619 w 8170456"/>
              <a:gd name="connsiteY247" fmla="*/ 3049565 h 6104817"/>
              <a:gd name="connsiteX248" fmla="*/ 7338923 w 8170456"/>
              <a:gd name="connsiteY248" fmla="*/ 3049634 h 6104817"/>
              <a:gd name="connsiteX249" fmla="*/ 7331189 w 8170456"/>
              <a:gd name="connsiteY249" fmla="*/ 3074636 h 6104817"/>
              <a:gd name="connsiteX250" fmla="*/ 7338324 w 8170456"/>
              <a:gd name="connsiteY250" fmla="*/ 3086849 h 6104817"/>
              <a:gd name="connsiteX251" fmla="*/ 7351647 w 8170456"/>
              <a:gd name="connsiteY251" fmla="*/ 3084353 h 6104817"/>
              <a:gd name="connsiteX252" fmla="*/ 7361676 w 8170456"/>
              <a:gd name="connsiteY252" fmla="*/ 3078778 h 6104817"/>
              <a:gd name="connsiteX253" fmla="*/ 7384769 w 8170456"/>
              <a:gd name="connsiteY253" fmla="*/ 3072773 h 6104817"/>
              <a:gd name="connsiteX254" fmla="*/ 7366733 w 8170456"/>
              <a:gd name="connsiteY254" fmla="*/ 3060945 h 6104817"/>
              <a:gd name="connsiteX255" fmla="*/ 7348910 w 8170456"/>
              <a:gd name="connsiteY255" fmla="*/ 3051890 h 6104817"/>
              <a:gd name="connsiteX256" fmla="*/ 7338923 w 8170456"/>
              <a:gd name="connsiteY256" fmla="*/ 3049634 h 6104817"/>
              <a:gd name="connsiteX257" fmla="*/ 7339362 w 8170456"/>
              <a:gd name="connsiteY257" fmla="*/ 3048210 h 6104817"/>
              <a:gd name="connsiteX258" fmla="*/ 1538724 w 8170456"/>
              <a:gd name="connsiteY258" fmla="*/ 2131656 h 6104817"/>
              <a:gd name="connsiteX259" fmla="*/ 1539482 w 8170456"/>
              <a:gd name="connsiteY259" fmla="*/ 2134055 h 6104817"/>
              <a:gd name="connsiteX260" fmla="*/ 1541100 w 8170456"/>
              <a:gd name="connsiteY260" fmla="*/ 2203562 h 6104817"/>
              <a:gd name="connsiteX261" fmla="*/ 1542478 w 8170456"/>
              <a:gd name="connsiteY261" fmla="*/ 2232579 h 6104817"/>
              <a:gd name="connsiteX262" fmla="*/ 1543483 w 8170456"/>
              <a:gd name="connsiteY262" fmla="*/ 2246141 h 6104817"/>
              <a:gd name="connsiteX263" fmla="*/ 1542608 w 8170456"/>
              <a:gd name="connsiteY263" fmla="*/ 2241298 h 6104817"/>
              <a:gd name="connsiteX264" fmla="*/ 1539166 w 8170456"/>
              <a:gd name="connsiteY264" fmla="*/ 2216673 h 6104817"/>
              <a:gd name="connsiteX265" fmla="*/ 1537663 w 8170456"/>
              <a:gd name="connsiteY265" fmla="*/ 2136077 h 6104817"/>
              <a:gd name="connsiteX266" fmla="*/ 1538724 w 8170456"/>
              <a:gd name="connsiteY266" fmla="*/ 2131656 h 6104817"/>
              <a:gd name="connsiteX267" fmla="*/ 7360426 w 8170456"/>
              <a:gd name="connsiteY267" fmla="*/ 2980109 h 6104817"/>
              <a:gd name="connsiteX268" fmla="*/ 7359507 w 8170456"/>
              <a:gd name="connsiteY268" fmla="*/ 2981172 h 6104817"/>
              <a:gd name="connsiteX269" fmla="*/ 7359846 w 8170456"/>
              <a:gd name="connsiteY269" fmla="*/ 2981985 h 6104817"/>
              <a:gd name="connsiteX270" fmla="*/ 7360426 w 8170456"/>
              <a:gd name="connsiteY270" fmla="*/ 2980109 h 6104817"/>
              <a:gd name="connsiteX271" fmla="*/ 1748138 w 8170456"/>
              <a:gd name="connsiteY271" fmla="*/ 2139510 h 6104817"/>
              <a:gd name="connsiteX272" fmla="*/ 1748917 w 8170456"/>
              <a:gd name="connsiteY272" fmla="*/ 2148182 h 6104817"/>
              <a:gd name="connsiteX273" fmla="*/ 1748947 w 8170456"/>
              <a:gd name="connsiteY273" fmla="*/ 2148606 h 6104817"/>
              <a:gd name="connsiteX274" fmla="*/ 1748225 w 8170456"/>
              <a:gd name="connsiteY274" fmla="*/ 2140932 h 6104817"/>
              <a:gd name="connsiteX275" fmla="*/ 1748138 w 8170456"/>
              <a:gd name="connsiteY275" fmla="*/ 2139510 h 6104817"/>
              <a:gd name="connsiteX276" fmla="*/ 1775562 w 8170456"/>
              <a:gd name="connsiteY276" fmla="*/ 2122121 h 6104817"/>
              <a:gd name="connsiteX277" fmla="*/ 1743284 w 8170456"/>
              <a:gd name="connsiteY277" fmla="*/ 2121621 h 6104817"/>
              <a:gd name="connsiteX278" fmla="*/ 1746168 w 8170456"/>
              <a:gd name="connsiteY278" fmla="*/ 2142651 h 6104817"/>
              <a:gd name="connsiteX279" fmla="*/ 1749631 w 8170456"/>
              <a:gd name="connsiteY279" fmla="*/ 2158391 h 6104817"/>
              <a:gd name="connsiteX280" fmla="*/ 1748947 w 8170456"/>
              <a:gd name="connsiteY280" fmla="*/ 2148606 h 6104817"/>
              <a:gd name="connsiteX281" fmla="*/ 1750113 w 8170456"/>
              <a:gd name="connsiteY281" fmla="*/ 2161008 h 6104817"/>
              <a:gd name="connsiteX282" fmla="*/ 1754733 w 8170456"/>
              <a:gd name="connsiteY282" fmla="*/ 2208295 h 6104817"/>
              <a:gd name="connsiteX283" fmla="*/ 1775562 w 8170456"/>
              <a:gd name="connsiteY283" fmla="*/ 2122121 h 6104817"/>
              <a:gd name="connsiteX284" fmla="*/ 1836129 w 8170456"/>
              <a:gd name="connsiteY284" fmla="*/ 2123890 h 6104817"/>
              <a:gd name="connsiteX285" fmla="*/ 1828629 w 8170456"/>
              <a:gd name="connsiteY285" fmla="*/ 2123504 h 6104817"/>
              <a:gd name="connsiteX286" fmla="*/ 1829292 w 8170456"/>
              <a:gd name="connsiteY286" fmla="*/ 2137650 h 6104817"/>
              <a:gd name="connsiteX287" fmla="*/ 1829957 w 8170456"/>
              <a:gd name="connsiteY287" fmla="*/ 2152417 h 6104817"/>
              <a:gd name="connsiteX288" fmla="*/ 1836129 w 8170456"/>
              <a:gd name="connsiteY288" fmla="*/ 2123890 h 6104817"/>
              <a:gd name="connsiteX289" fmla="*/ 7408819 w 8170456"/>
              <a:gd name="connsiteY289" fmla="*/ 2916954 h 6104817"/>
              <a:gd name="connsiteX290" fmla="*/ 7371676 w 8170456"/>
              <a:gd name="connsiteY290" fmla="*/ 2911915 h 6104817"/>
              <a:gd name="connsiteX291" fmla="*/ 7360469 w 8170456"/>
              <a:gd name="connsiteY291" fmla="*/ 2927111 h 6104817"/>
              <a:gd name="connsiteX292" fmla="*/ 7367984 w 8170456"/>
              <a:gd name="connsiteY292" fmla="*/ 2924395 h 6104817"/>
              <a:gd name="connsiteX293" fmla="*/ 7415671 w 8170456"/>
              <a:gd name="connsiteY293" fmla="*/ 2921407 h 6104817"/>
              <a:gd name="connsiteX294" fmla="*/ 7416232 w 8170456"/>
              <a:gd name="connsiteY294" fmla="*/ 2921156 h 6104817"/>
              <a:gd name="connsiteX295" fmla="*/ 7408819 w 8170456"/>
              <a:gd name="connsiteY295" fmla="*/ 2916954 h 6104817"/>
              <a:gd name="connsiteX296" fmla="*/ 1711662 w 8170456"/>
              <a:gd name="connsiteY296" fmla="*/ 2064943 h 6104817"/>
              <a:gd name="connsiteX297" fmla="*/ 1715820 w 8170456"/>
              <a:gd name="connsiteY297" fmla="*/ 2082830 h 6104817"/>
              <a:gd name="connsiteX298" fmla="*/ 1717768 w 8170456"/>
              <a:gd name="connsiteY298" fmla="*/ 2095676 h 6104817"/>
              <a:gd name="connsiteX299" fmla="*/ 1724243 w 8170456"/>
              <a:gd name="connsiteY299" fmla="*/ 2072990 h 6104817"/>
              <a:gd name="connsiteX300" fmla="*/ 1711662 w 8170456"/>
              <a:gd name="connsiteY300" fmla="*/ 2064943 h 6104817"/>
              <a:gd name="connsiteX301" fmla="*/ 7376011 w 8170456"/>
              <a:gd name="connsiteY301" fmla="*/ 2712507 h 6104817"/>
              <a:gd name="connsiteX302" fmla="*/ 7359722 w 8170456"/>
              <a:gd name="connsiteY302" fmla="*/ 2721164 h 6104817"/>
              <a:gd name="connsiteX303" fmla="*/ 7360138 w 8170456"/>
              <a:gd name="connsiteY303" fmla="*/ 2745176 h 6104817"/>
              <a:gd name="connsiteX304" fmla="*/ 7362021 w 8170456"/>
              <a:gd name="connsiteY304" fmla="*/ 2762498 h 6104817"/>
              <a:gd name="connsiteX305" fmla="*/ 7385589 w 8170456"/>
              <a:gd name="connsiteY305" fmla="*/ 2749668 h 6104817"/>
              <a:gd name="connsiteX306" fmla="*/ 7402844 w 8170456"/>
              <a:gd name="connsiteY306" fmla="*/ 2740310 h 6104817"/>
              <a:gd name="connsiteX307" fmla="*/ 7425278 w 8170456"/>
              <a:gd name="connsiteY307" fmla="*/ 2728693 h 6104817"/>
              <a:gd name="connsiteX308" fmla="*/ 7411734 w 8170456"/>
              <a:gd name="connsiteY308" fmla="*/ 2724741 h 6104817"/>
              <a:gd name="connsiteX309" fmla="*/ 7376011 w 8170456"/>
              <a:gd name="connsiteY309" fmla="*/ 2712507 h 6104817"/>
              <a:gd name="connsiteX310" fmla="*/ 1845830 w 8170456"/>
              <a:gd name="connsiteY310" fmla="*/ 1855524 h 6104817"/>
              <a:gd name="connsiteX311" fmla="*/ 1846585 w 8170456"/>
              <a:gd name="connsiteY311" fmla="*/ 1855687 h 6104817"/>
              <a:gd name="connsiteX312" fmla="*/ 1848424 w 8170456"/>
              <a:gd name="connsiteY312" fmla="*/ 1869064 h 6104817"/>
              <a:gd name="connsiteX313" fmla="*/ 1848318 w 8170456"/>
              <a:gd name="connsiteY313" fmla="*/ 1874724 h 6104817"/>
              <a:gd name="connsiteX314" fmla="*/ 1845591 w 8170456"/>
              <a:gd name="connsiteY314" fmla="*/ 1876072 h 6104817"/>
              <a:gd name="connsiteX315" fmla="*/ 1835034 w 8170456"/>
              <a:gd name="connsiteY315" fmla="*/ 1882037 h 6104817"/>
              <a:gd name="connsiteX316" fmla="*/ 1812095 w 8170456"/>
              <a:gd name="connsiteY316" fmla="*/ 1893177 h 6104817"/>
              <a:gd name="connsiteX317" fmla="*/ 1802322 w 8170456"/>
              <a:gd name="connsiteY317" fmla="*/ 1893809 h 6104817"/>
              <a:gd name="connsiteX318" fmla="*/ 1754438 w 8170456"/>
              <a:gd name="connsiteY318" fmla="*/ 1883539 h 6104817"/>
              <a:gd name="connsiteX319" fmla="*/ 1784528 w 8170456"/>
              <a:gd name="connsiteY319" fmla="*/ 1861188 h 6104817"/>
              <a:gd name="connsiteX320" fmla="*/ 1845830 w 8170456"/>
              <a:gd name="connsiteY320" fmla="*/ 1855524 h 6104817"/>
              <a:gd name="connsiteX321" fmla="*/ 2169317 w 8170456"/>
              <a:gd name="connsiteY321" fmla="*/ 1496544 h 6104817"/>
              <a:gd name="connsiteX322" fmla="*/ 2170321 w 8170456"/>
              <a:gd name="connsiteY322" fmla="*/ 1516246 h 6104817"/>
              <a:gd name="connsiteX323" fmla="*/ 2175543 w 8170456"/>
              <a:gd name="connsiteY323" fmla="*/ 1503872 h 6104817"/>
              <a:gd name="connsiteX324" fmla="*/ 2171676 w 8170456"/>
              <a:gd name="connsiteY324" fmla="*/ 1497049 h 6104817"/>
              <a:gd name="connsiteX325" fmla="*/ 2169317 w 8170456"/>
              <a:gd name="connsiteY325" fmla="*/ 1496544 h 6104817"/>
              <a:gd name="connsiteX326" fmla="*/ 2167945 w 8170456"/>
              <a:gd name="connsiteY326" fmla="*/ 1315401 h 6104817"/>
              <a:gd name="connsiteX327" fmla="*/ 2168068 w 8170456"/>
              <a:gd name="connsiteY327" fmla="*/ 1317721 h 6104817"/>
              <a:gd name="connsiteX328" fmla="*/ 2169121 w 8170456"/>
              <a:gd name="connsiteY328" fmla="*/ 1337296 h 6104817"/>
              <a:gd name="connsiteX329" fmla="*/ 2169203 w 8170456"/>
              <a:gd name="connsiteY329" fmla="*/ 1339837 h 6104817"/>
              <a:gd name="connsiteX330" fmla="*/ 2181780 w 8170456"/>
              <a:gd name="connsiteY330" fmla="*/ 1337792 h 6104817"/>
              <a:gd name="connsiteX331" fmla="*/ 2178248 w 8170456"/>
              <a:gd name="connsiteY331" fmla="*/ 1324716 h 6104817"/>
              <a:gd name="connsiteX332" fmla="*/ 2167945 w 8170456"/>
              <a:gd name="connsiteY332" fmla="*/ 1315401 h 6104817"/>
              <a:gd name="connsiteX333" fmla="*/ 2128930 w 8170456"/>
              <a:gd name="connsiteY333" fmla="*/ 1279277 h 6104817"/>
              <a:gd name="connsiteX334" fmla="*/ 2128580 w 8170456"/>
              <a:gd name="connsiteY334" fmla="*/ 1282680 h 6104817"/>
              <a:gd name="connsiteX335" fmla="*/ 2125812 w 8170456"/>
              <a:gd name="connsiteY335" fmla="*/ 1340221 h 6104817"/>
              <a:gd name="connsiteX336" fmla="*/ 2129035 w 8170456"/>
              <a:gd name="connsiteY336" fmla="*/ 1340524 h 6104817"/>
              <a:gd name="connsiteX337" fmla="*/ 2141804 w 8170456"/>
              <a:gd name="connsiteY337" fmla="*/ 1341234 h 6104817"/>
              <a:gd name="connsiteX338" fmla="*/ 2143029 w 8170456"/>
              <a:gd name="connsiteY338" fmla="*/ 1338075 h 6104817"/>
              <a:gd name="connsiteX339" fmla="*/ 2155380 w 8170456"/>
              <a:gd name="connsiteY339" fmla="*/ 1303586 h 6104817"/>
              <a:gd name="connsiteX340" fmla="*/ 2140091 w 8170456"/>
              <a:gd name="connsiteY340" fmla="*/ 1288039 h 6104817"/>
              <a:gd name="connsiteX341" fmla="*/ 2128930 w 8170456"/>
              <a:gd name="connsiteY341" fmla="*/ 1279277 h 6104817"/>
              <a:gd name="connsiteX342" fmla="*/ 7508637 w 8170456"/>
              <a:gd name="connsiteY342" fmla="*/ 2041581 h 6104817"/>
              <a:gd name="connsiteX343" fmla="*/ 7496248 w 8170456"/>
              <a:gd name="connsiteY343" fmla="*/ 2045408 h 6104817"/>
              <a:gd name="connsiteX344" fmla="*/ 7498372 w 8170456"/>
              <a:gd name="connsiteY344" fmla="*/ 2042224 h 6104817"/>
              <a:gd name="connsiteX345" fmla="*/ 7508637 w 8170456"/>
              <a:gd name="connsiteY345" fmla="*/ 2041581 h 6104817"/>
              <a:gd name="connsiteX346" fmla="*/ 1972553 w 8170456"/>
              <a:gd name="connsiteY346" fmla="*/ 1100464 h 6104817"/>
              <a:gd name="connsiteX347" fmla="*/ 2011541 w 8170456"/>
              <a:gd name="connsiteY347" fmla="*/ 1155783 h 6104817"/>
              <a:gd name="connsiteX348" fmla="*/ 2029964 w 8170456"/>
              <a:gd name="connsiteY348" fmla="*/ 1180561 h 6104817"/>
              <a:gd name="connsiteX349" fmla="*/ 2015648 w 8170456"/>
              <a:gd name="connsiteY349" fmla="*/ 1192716 h 6104817"/>
              <a:gd name="connsiteX350" fmla="*/ 1974815 w 8170456"/>
              <a:gd name="connsiteY350" fmla="*/ 1106316 h 6104817"/>
              <a:gd name="connsiteX351" fmla="*/ 1972553 w 8170456"/>
              <a:gd name="connsiteY351" fmla="*/ 1100464 h 6104817"/>
              <a:gd name="connsiteX352" fmla="*/ 2137499 w 8170456"/>
              <a:gd name="connsiteY352" fmla="*/ 1005184 h 6104817"/>
              <a:gd name="connsiteX353" fmla="*/ 2138257 w 8170456"/>
              <a:gd name="connsiteY353" fmla="*/ 1007583 h 6104817"/>
              <a:gd name="connsiteX354" fmla="*/ 2139876 w 8170456"/>
              <a:gd name="connsiteY354" fmla="*/ 1077090 h 6104817"/>
              <a:gd name="connsiteX355" fmla="*/ 2141253 w 8170456"/>
              <a:gd name="connsiteY355" fmla="*/ 1106107 h 6104817"/>
              <a:gd name="connsiteX356" fmla="*/ 2142258 w 8170456"/>
              <a:gd name="connsiteY356" fmla="*/ 1119669 h 6104817"/>
              <a:gd name="connsiteX357" fmla="*/ 2141383 w 8170456"/>
              <a:gd name="connsiteY357" fmla="*/ 1114825 h 6104817"/>
              <a:gd name="connsiteX358" fmla="*/ 2137941 w 8170456"/>
              <a:gd name="connsiteY358" fmla="*/ 1090201 h 6104817"/>
              <a:gd name="connsiteX359" fmla="*/ 2136438 w 8170456"/>
              <a:gd name="connsiteY359" fmla="*/ 1009605 h 6104817"/>
              <a:gd name="connsiteX360" fmla="*/ 2137499 w 8170456"/>
              <a:gd name="connsiteY360" fmla="*/ 1005184 h 6104817"/>
              <a:gd name="connsiteX361" fmla="*/ 3121181 w 8170456"/>
              <a:gd name="connsiteY361" fmla="*/ 1131030 h 6104817"/>
              <a:gd name="connsiteX362" fmla="*/ 3118015 w 8170456"/>
              <a:gd name="connsiteY362" fmla="*/ 1133522 h 6104817"/>
              <a:gd name="connsiteX363" fmla="*/ 3106594 w 8170456"/>
              <a:gd name="connsiteY363" fmla="*/ 1152764 h 6104817"/>
              <a:gd name="connsiteX364" fmla="*/ 3114989 w 8170456"/>
              <a:gd name="connsiteY364" fmla="*/ 1160350 h 6104817"/>
              <a:gd name="connsiteX365" fmla="*/ 3121181 w 8170456"/>
              <a:gd name="connsiteY365" fmla="*/ 1131030 h 6104817"/>
              <a:gd name="connsiteX366" fmla="*/ 2346913 w 8170456"/>
              <a:gd name="connsiteY366" fmla="*/ 1013038 h 6104817"/>
              <a:gd name="connsiteX367" fmla="*/ 2347692 w 8170456"/>
              <a:gd name="connsiteY367" fmla="*/ 1021710 h 6104817"/>
              <a:gd name="connsiteX368" fmla="*/ 2347722 w 8170456"/>
              <a:gd name="connsiteY368" fmla="*/ 1022134 h 6104817"/>
              <a:gd name="connsiteX369" fmla="*/ 2347000 w 8170456"/>
              <a:gd name="connsiteY369" fmla="*/ 1014460 h 6104817"/>
              <a:gd name="connsiteX370" fmla="*/ 2346913 w 8170456"/>
              <a:gd name="connsiteY370" fmla="*/ 1013038 h 6104817"/>
              <a:gd name="connsiteX371" fmla="*/ 3147301 w 8170456"/>
              <a:gd name="connsiteY371" fmla="*/ 1115853 h 6104817"/>
              <a:gd name="connsiteX372" fmla="*/ 3144573 w 8170456"/>
              <a:gd name="connsiteY372" fmla="*/ 1116308 h 6104817"/>
              <a:gd name="connsiteX373" fmla="*/ 3144608 w 8170456"/>
              <a:gd name="connsiteY373" fmla="*/ 1117220 h 6104817"/>
              <a:gd name="connsiteX374" fmla="*/ 3146438 w 8170456"/>
              <a:gd name="connsiteY374" fmla="*/ 1119716 h 6104817"/>
              <a:gd name="connsiteX375" fmla="*/ 3147301 w 8170456"/>
              <a:gd name="connsiteY375" fmla="*/ 1115853 h 6104817"/>
              <a:gd name="connsiteX376" fmla="*/ 7228485 w 8170456"/>
              <a:gd name="connsiteY376" fmla="*/ 1692020 h 6104817"/>
              <a:gd name="connsiteX377" fmla="*/ 7224947 w 8170456"/>
              <a:gd name="connsiteY377" fmla="*/ 1691828 h 6104817"/>
              <a:gd name="connsiteX378" fmla="*/ 7227741 w 8170456"/>
              <a:gd name="connsiteY378" fmla="*/ 1693375 h 6104817"/>
              <a:gd name="connsiteX379" fmla="*/ 7228045 w 8170456"/>
              <a:gd name="connsiteY379" fmla="*/ 1693445 h 6104817"/>
              <a:gd name="connsiteX380" fmla="*/ 7220312 w 8170456"/>
              <a:gd name="connsiteY380" fmla="*/ 1718446 h 6104817"/>
              <a:gd name="connsiteX381" fmla="*/ 7227446 w 8170456"/>
              <a:gd name="connsiteY381" fmla="*/ 1730659 h 6104817"/>
              <a:gd name="connsiteX382" fmla="*/ 7240769 w 8170456"/>
              <a:gd name="connsiteY382" fmla="*/ 1728163 h 6104817"/>
              <a:gd name="connsiteX383" fmla="*/ 7250798 w 8170456"/>
              <a:gd name="connsiteY383" fmla="*/ 1722589 h 6104817"/>
              <a:gd name="connsiteX384" fmla="*/ 7273892 w 8170456"/>
              <a:gd name="connsiteY384" fmla="*/ 1716583 h 6104817"/>
              <a:gd name="connsiteX385" fmla="*/ 7255855 w 8170456"/>
              <a:gd name="connsiteY385" fmla="*/ 1704755 h 6104817"/>
              <a:gd name="connsiteX386" fmla="*/ 7238033 w 8170456"/>
              <a:gd name="connsiteY386" fmla="*/ 1695700 h 6104817"/>
              <a:gd name="connsiteX387" fmla="*/ 7228045 w 8170456"/>
              <a:gd name="connsiteY387" fmla="*/ 1693445 h 6104817"/>
              <a:gd name="connsiteX388" fmla="*/ 7228485 w 8170456"/>
              <a:gd name="connsiteY388" fmla="*/ 1692020 h 6104817"/>
              <a:gd name="connsiteX389" fmla="*/ 3157831 w 8170456"/>
              <a:gd name="connsiteY389" fmla="*/ 1068753 h 6104817"/>
              <a:gd name="connsiteX390" fmla="*/ 3153909 w 8170456"/>
              <a:gd name="connsiteY390" fmla="*/ 1071841 h 6104817"/>
              <a:gd name="connsiteX391" fmla="*/ 3143246 w 8170456"/>
              <a:gd name="connsiteY391" fmla="*/ 1089803 h 6104817"/>
              <a:gd name="connsiteX392" fmla="*/ 3143401 w 8170456"/>
              <a:gd name="connsiteY392" fmla="*/ 1092035 h 6104817"/>
              <a:gd name="connsiteX393" fmla="*/ 3150885 w 8170456"/>
              <a:gd name="connsiteY393" fmla="*/ 1099821 h 6104817"/>
              <a:gd name="connsiteX394" fmla="*/ 3157831 w 8170456"/>
              <a:gd name="connsiteY394" fmla="*/ 1068753 h 6104817"/>
              <a:gd name="connsiteX395" fmla="*/ 7249548 w 8170456"/>
              <a:gd name="connsiteY395" fmla="*/ 1623919 h 6104817"/>
              <a:gd name="connsiteX396" fmla="*/ 7248629 w 8170456"/>
              <a:gd name="connsiteY396" fmla="*/ 1624982 h 6104817"/>
              <a:gd name="connsiteX397" fmla="*/ 7248969 w 8170456"/>
              <a:gd name="connsiteY397" fmla="*/ 1625796 h 6104817"/>
              <a:gd name="connsiteX398" fmla="*/ 7249548 w 8170456"/>
              <a:gd name="connsiteY398" fmla="*/ 1623919 h 6104817"/>
              <a:gd name="connsiteX399" fmla="*/ 7297942 w 8170456"/>
              <a:gd name="connsiteY399" fmla="*/ 1560764 h 6104817"/>
              <a:gd name="connsiteX400" fmla="*/ 7260799 w 8170456"/>
              <a:gd name="connsiteY400" fmla="*/ 1555725 h 6104817"/>
              <a:gd name="connsiteX401" fmla="*/ 7249591 w 8170456"/>
              <a:gd name="connsiteY401" fmla="*/ 1570921 h 6104817"/>
              <a:gd name="connsiteX402" fmla="*/ 7257106 w 8170456"/>
              <a:gd name="connsiteY402" fmla="*/ 1568205 h 6104817"/>
              <a:gd name="connsiteX403" fmla="*/ 7304793 w 8170456"/>
              <a:gd name="connsiteY403" fmla="*/ 1565217 h 6104817"/>
              <a:gd name="connsiteX404" fmla="*/ 7305355 w 8170456"/>
              <a:gd name="connsiteY404" fmla="*/ 1564966 h 6104817"/>
              <a:gd name="connsiteX405" fmla="*/ 7297942 w 8170456"/>
              <a:gd name="connsiteY405" fmla="*/ 1560764 h 6104817"/>
              <a:gd name="connsiteX406" fmla="*/ 2663603 w 8170456"/>
              <a:gd name="connsiteY406" fmla="*/ 835213 h 6104817"/>
              <a:gd name="connsiteX407" fmla="*/ 2660804 w 8170456"/>
              <a:gd name="connsiteY407" fmla="*/ 845986 h 6104817"/>
              <a:gd name="connsiteX408" fmla="*/ 2656828 w 8170456"/>
              <a:gd name="connsiteY408" fmla="*/ 860913 h 6104817"/>
              <a:gd name="connsiteX409" fmla="*/ 2654404 w 8170456"/>
              <a:gd name="connsiteY409" fmla="*/ 858311 h 6104817"/>
              <a:gd name="connsiteX410" fmla="*/ 2657268 w 8170456"/>
              <a:gd name="connsiteY410" fmla="*/ 850994 h 6104817"/>
              <a:gd name="connsiteX411" fmla="*/ 2663603 w 8170456"/>
              <a:gd name="connsiteY411" fmla="*/ 835213 h 6104817"/>
              <a:gd name="connsiteX412" fmla="*/ 2679949 w 8170456"/>
              <a:gd name="connsiteY412" fmla="*/ 772182 h 6104817"/>
              <a:gd name="connsiteX413" fmla="*/ 2680308 w 8170456"/>
              <a:gd name="connsiteY413" fmla="*/ 772659 h 6104817"/>
              <a:gd name="connsiteX414" fmla="*/ 2677187 w 8170456"/>
              <a:gd name="connsiteY414" fmla="*/ 794695 h 6104817"/>
              <a:gd name="connsiteX415" fmla="*/ 2683035 w 8170456"/>
              <a:gd name="connsiteY415" fmla="*/ 788220 h 6104817"/>
              <a:gd name="connsiteX416" fmla="*/ 2664877 w 8170456"/>
              <a:gd name="connsiteY416" fmla="*/ 832038 h 6104817"/>
              <a:gd name="connsiteX417" fmla="*/ 2663603 w 8170456"/>
              <a:gd name="connsiteY417" fmla="*/ 835213 h 6104817"/>
              <a:gd name="connsiteX418" fmla="*/ 2668669 w 8170456"/>
              <a:gd name="connsiteY418" fmla="*/ 815711 h 6104817"/>
              <a:gd name="connsiteX419" fmla="*/ 2679949 w 8170456"/>
              <a:gd name="connsiteY419" fmla="*/ 772182 h 6104817"/>
              <a:gd name="connsiteX420" fmla="*/ 3255495 w 8170456"/>
              <a:gd name="connsiteY420" fmla="*/ 770990 h 6104817"/>
              <a:gd name="connsiteX421" fmla="*/ 3255205 w 8170456"/>
              <a:gd name="connsiteY421" fmla="*/ 773813 h 6104817"/>
              <a:gd name="connsiteX422" fmla="*/ 3260027 w 8170456"/>
              <a:gd name="connsiteY422" fmla="*/ 774548 h 6104817"/>
              <a:gd name="connsiteX423" fmla="*/ 3255495 w 8170456"/>
              <a:gd name="connsiteY423" fmla="*/ 770990 h 6104817"/>
              <a:gd name="connsiteX424" fmla="*/ 7265133 w 8170456"/>
              <a:gd name="connsiteY424" fmla="*/ 1356317 h 6104817"/>
              <a:gd name="connsiteX425" fmla="*/ 7248845 w 8170456"/>
              <a:gd name="connsiteY425" fmla="*/ 1364974 h 6104817"/>
              <a:gd name="connsiteX426" fmla="*/ 7249261 w 8170456"/>
              <a:gd name="connsiteY426" fmla="*/ 1388986 h 6104817"/>
              <a:gd name="connsiteX427" fmla="*/ 7251144 w 8170456"/>
              <a:gd name="connsiteY427" fmla="*/ 1406307 h 6104817"/>
              <a:gd name="connsiteX428" fmla="*/ 7274712 w 8170456"/>
              <a:gd name="connsiteY428" fmla="*/ 1393479 h 6104817"/>
              <a:gd name="connsiteX429" fmla="*/ 7291967 w 8170456"/>
              <a:gd name="connsiteY429" fmla="*/ 1384120 h 6104817"/>
              <a:gd name="connsiteX430" fmla="*/ 7314401 w 8170456"/>
              <a:gd name="connsiteY430" fmla="*/ 1372503 h 6104817"/>
              <a:gd name="connsiteX431" fmla="*/ 7300857 w 8170456"/>
              <a:gd name="connsiteY431" fmla="*/ 1368551 h 6104817"/>
              <a:gd name="connsiteX432" fmla="*/ 7265133 w 8170456"/>
              <a:gd name="connsiteY432" fmla="*/ 1356317 h 6104817"/>
              <a:gd name="connsiteX433" fmla="*/ 2805283 w 8170456"/>
              <a:gd name="connsiteY433" fmla="*/ 652849 h 6104817"/>
              <a:gd name="connsiteX434" fmla="*/ 2799097 w 8170456"/>
              <a:gd name="connsiteY434" fmla="*/ 664244 h 6104817"/>
              <a:gd name="connsiteX435" fmla="*/ 2798390 w 8170456"/>
              <a:gd name="connsiteY435" fmla="*/ 660482 h 6104817"/>
              <a:gd name="connsiteX436" fmla="*/ 2805283 w 8170456"/>
              <a:gd name="connsiteY436" fmla="*/ 652849 h 6104817"/>
              <a:gd name="connsiteX437" fmla="*/ 2794108 w 8170456"/>
              <a:gd name="connsiteY437" fmla="*/ 637803 h 6104817"/>
              <a:gd name="connsiteX438" fmla="*/ 2798103 w 8170456"/>
              <a:gd name="connsiteY438" fmla="*/ 658957 h 6104817"/>
              <a:gd name="connsiteX439" fmla="*/ 2798390 w 8170456"/>
              <a:gd name="connsiteY439" fmla="*/ 660482 h 6104817"/>
              <a:gd name="connsiteX440" fmla="*/ 2683035 w 8170456"/>
              <a:gd name="connsiteY440" fmla="*/ 788220 h 6104817"/>
              <a:gd name="connsiteX441" fmla="*/ 2688883 w 8170456"/>
              <a:gd name="connsiteY441" fmla="*/ 774107 h 6104817"/>
              <a:gd name="connsiteX442" fmla="*/ 2733929 w 8170456"/>
              <a:gd name="connsiteY442" fmla="*/ 682506 h 6104817"/>
              <a:gd name="connsiteX443" fmla="*/ 2794108 w 8170456"/>
              <a:gd name="connsiteY443" fmla="*/ 637803 h 6104817"/>
              <a:gd name="connsiteX444" fmla="*/ 3099118 w 8170456"/>
              <a:gd name="connsiteY444" fmla="*/ 592178 h 6104817"/>
              <a:gd name="connsiteX445" fmla="*/ 3138106 w 8170456"/>
              <a:gd name="connsiteY445" fmla="*/ 647496 h 6104817"/>
              <a:gd name="connsiteX446" fmla="*/ 3156530 w 8170456"/>
              <a:gd name="connsiteY446" fmla="*/ 672274 h 6104817"/>
              <a:gd name="connsiteX447" fmla="*/ 3142214 w 8170456"/>
              <a:gd name="connsiteY447" fmla="*/ 684429 h 6104817"/>
              <a:gd name="connsiteX448" fmla="*/ 3101380 w 8170456"/>
              <a:gd name="connsiteY448" fmla="*/ 598029 h 6104817"/>
              <a:gd name="connsiteX449" fmla="*/ 3099118 w 8170456"/>
              <a:gd name="connsiteY449" fmla="*/ 592178 h 6104817"/>
              <a:gd name="connsiteX450" fmla="*/ 3264064 w 8170456"/>
              <a:gd name="connsiteY450" fmla="*/ 496897 h 6104817"/>
              <a:gd name="connsiteX451" fmla="*/ 3264822 w 8170456"/>
              <a:gd name="connsiteY451" fmla="*/ 499296 h 6104817"/>
              <a:gd name="connsiteX452" fmla="*/ 3266441 w 8170456"/>
              <a:gd name="connsiteY452" fmla="*/ 568803 h 6104817"/>
              <a:gd name="connsiteX453" fmla="*/ 3267819 w 8170456"/>
              <a:gd name="connsiteY453" fmla="*/ 597820 h 6104817"/>
              <a:gd name="connsiteX454" fmla="*/ 3268824 w 8170456"/>
              <a:gd name="connsiteY454" fmla="*/ 611382 h 6104817"/>
              <a:gd name="connsiteX455" fmla="*/ 3267948 w 8170456"/>
              <a:gd name="connsiteY455" fmla="*/ 606538 h 6104817"/>
              <a:gd name="connsiteX456" fmla="*/ 3264506 w 8170456"/>
              <a:gd name="connsiteY456" fmla="*/ 581914 h 6104817"/>
              <a:gd name="connsiteX457" fmla="*/ 3263004 w 8170456"/>
              <a:gd name="connsiteY457" fmla="*/ 501319 h 6104817"/>
              <a:gd name="connsiteX458" fmla="*/ 3264064 w 8170456"/>
              <a:gd name="connsiteY458" fmla="*/ 496897 h 6104817"/>
              <a:gd name="connsiteX459" fmla="*/ 3473478 w 8170456"/>
              <a:gd name="connsiteY459" fmla="*/ 504751 h 6104817"/>
              <a:gd name="connsiteX460" fmla="*/ 3474258 w 8170456"/>
              <a:gd name="connsiteY460" fmla="*/ 513424 h 6104817"/>
              <a:gd name="connsiteX461" fmla="*/ 3474287 w 8170456"/>
              <a:gd name="connsiteY461" fmla="*/ 513847 h 6104817"/>
              <a:gd name="connsiteX462" fmla="*/ 3473566 w 8170456"/>
              <a:gd name="connsiteY462" fmla="*/ 506173 h 6104817"/>
              <a:gd name="connsiteX463" fmla="*/ 3473478 w 8170456"/>
              <a:gd name="connsiteY463" fmla="*/ 504751 h 6104817"/>
              <a:gd name="connsiteX464" fmla="*/ 4510404 w 8170456"/>
              <a:gd name="connsiteY464" fmla="*/ 631272 h 6104817"/>
              <a:gd name="connsiteX465" fmla="*/ 4500994 w 8170456"/>
              <a:gd name="connsiteY465" fmla="*/ 641854 h 6104817"/>
              <a:gd name="connsiteX466" fmla="*/ 4491150 w 8170456"/>
              <a:gd name="connsiteY466" fmla="*/ 652882 h 6104817"/>
              <a:gd name="connsiteX467" fmla="*/ 4515499 w 8170456"/>
              <a:gd name="connsiteY467" fmla="*/ 636789 h 6104817"/>
              <a:gd name="connsiteX468" fmla="*/ 4510404 w 8170456"/>
              <a:gd name="connsiteY468" fmla="*/ 631272 h 6104817"/>
              <a:gd name="connsiteX469" fmla="*/ 4441642 w 8170456"/>
              <a:gd name="connsiteY469" fmla="*/ 586475 h 6104817"/>
              <a:gd name="connsiteX470" fmla="*/ 4436139 w 8170456"/>
              <a:gd name="connsiteY470" fmla="*/ 593223 h 6104817"/>
              <a:gd name="connsiteX471" fmla="*/ 4435865 w 8170456"/>
              <a:gd name="connsiteY471" fmla="*/ 593547 h 6104817"/>
              <a:gd name="connsiteX472" fmla="*/ 4440711 w 8170456"/>
              <a:gd name="connsiteY472" fmla="*/ 587552 h 6104817"/>
              <a:gd name="connsiteX473" fmla="*/ 4441642 w 8170456"/>
              <a:gd name="connsiteY473" fmla="*/ 586475 h 6104817"/>
              <a:gd name="connsiteX474" fmla="*/ 6155553 w 8170456"/>
              <a:gd name="connsiteY474" fmla="*/ 830366 h 6104817"/>
              <a:gd name="connsiteX475" fmla="*/ 6154941 w 8170456"/>
              <a:gd name="connsiteY475" fmla="*/ 831042 h 6104817"/>
              <a:gd name="connsiteX476" fmla="*/ 6154507 w 8170456"/>
              <a:gd name="connsiteY476" fmla="*/ 834107 h 6104817"/>
              <a:gd name="connsiteX477" fmla="*/ 6157822 w 8170456"/>
              <a:gd name="connsiteY477" fmla="*/ 831947 h 6104817"/>
              <a:gd name="connsiteX478" fmla="*/ 6155553 w 8170456"/>
              <a:gd name="connsiteY478" fmla="*/ 830366 h 6104817"/>
              <a:gd name="connsiteX479" fmla="*/ 6128532 w 8170456"/>
              <a:gd name="connsiteY479" fmla="*/ 824551 h 6104817"/>
              <a:gd name="connsiteX480" fmla="*/ 6124526 w 8170456"/>
              <a:gd name="connsiteY480" fmla="*/ 824121 h 6104817"/>
              <a:gd name="connsiteX481" fmla="*/ 6102910 w 8170456"/>
              <a:gd name="connsiteY481" fmla="*/ 829905 h 6104817"/>
              <a:gd name="connsiteX482" fmla="*/ 6103615 w 8170456"/>
              <a:gd name="connsiteY482" fmla="*/ 841198 h 6104817"/>
              <a:gd name="connsiteX483" fmla="*/ 6128532 w 8170456"/>
              <a:gd name="connsiteY483" fmla="*/ 824551 h 6104817"/>
              <a:gd name="connsiteX484" fmla="*/ 4450671 w 8170456"/>
              <a:gd name="connsiteY484" fmla="*/ 570287 h 6104817"/>
              <a:gd name="connsiteX485" fmla="*/ 4438039 w 8170456"/>
              <a:gd name="connsiteY485" fmla="*/ 587345 h 6104817"/>
              <a:gd name="connsiteX486" fmla="*/ 4429517 w 8170456"/>
              <a:gd name="connsiteY486" fmla="*/ 601024 h 6104817"/>
              <a:gd name="connsiteX487" fmla="*/ 4435865 w 8170456"/>
              <a:gd name="connsiteY487" fmla="*/ 593547 h 6104817"/>
              <a:gd name="connsiteX488" fmla="*/ 4428032 w 8170456"/>
              <a:gd name="connsiteY488" fmla="*/ 603233 h 6104817"/>
              <a:gd name="connsiteX489" fmla="*/ 4398293 w 8170456"/>
              <a:gd name="connsiteY489" fmla="*/ 640287 h 6104817"/>
              <a:gd name="connsiteX490" fmla="*/ 4473411 w 8170456"/>
              <a:gd name="connsiteY490" fmla="*/ 593199 h 6104817"/>
              <a:gd name="connsiteX491" fmla="*/ 4450671 w 8170456"/>
              <a:gd name="connsiteY491" fmla="*/ 570287 h 6104817"/>
              <a:gd name="connsiteX492" fmla="*/ 6353269 w 8170456"/>
              <a:gd name="connsiteY492" fmla="*/ 844502 h 6104817"/>
              <a:gd name="connsiteX493" fmla="*/ 6340220 w 8170456"/>
              <a:gd name="connsiteY493" fmla="*/ 859296 h 6104817"/>
              <a:gd name="connsiteX494" fmla="*/ 6352603 w 8170456"/>
              <a:gd name="connsiteY494" fmla="*/ 854094 h 6104817"/>
              <a:gd name="connsiteX495" fmla="*/ 6354603 w 8170456"/>
              <a:gd name="connsiteY495" fmla="*/ 846511 h 6104817"/>
              <a:gd name="connsiteX496" fmla="*/ 6353269 w 8170456"/>
              <a:gd name="connsiteY496" fmla="*/ 844502 h 6104817"/>
              <a:gd name="connsiteX497" fmla="*/ 6198268 w 8170456"/>
              <a:gd name="connsiteY497" fmla="*/ 805613 h 6104817"/>
              <a:gd name="connsiteX498" fmla="*/ 6193305 w 8170456"/>
              <a:gd name="connsiteY498" fmla="*/ 805081 h 6104817"/>
              <a:gd name="connsiteX499" fmla="*/ 6173125 w 8170456"/>
              <a:gd name="connsiteY499" fmla="*/ 810479 h 6104817"/>
              <a:gd name="connsiteX500" fmla="*/ 6171677 w 8170456"/>
              <a:gd name="connsiteY500" fmla="*/ 812184 h 6104817"/>
              <a:gd name="connsiteX501" fmla="*/ 6171589 w 8170456"/>
              <a:gd name="connsiteY501" fmla="*/ 822983 h 6104817"/>
              <a:gd name="connsiteX502" fmla="*/ 6198268 w 8170456"/>
              <a:gd name="connsiteY502" fmla="*/ 805613 h 6104817"/>
              <a:gd name="connsiteX503" fmla="*/ 4467657 w 8170456"/>
              <a:gd name="connsiteY503" fmla="*/ 507646 h 6104817"/>
              <a:gd name="connsiteX504" fmla="*/ 4458132 w 8170456"/>
              <a:gd name="connsiteY504" fmla="*/ 523346 h 6104817"/>
              <a:gd name="connsiteX505" fmla="*/ 4450549 w 8170456"/>
              <a:gd name="connsiteY505" fmla="*/ 533897 h 6104817"/>
              <a:gd name="connsiteX506" fmla="*/ 4471034 w 8170456"/>
              <a:gd name="connsiteY506" fmla="*/ 522194 h 6104817"/>
              <a:gd name="connsiteX507" fmla="*/ 4467657 w 8170456"/>
              <a:gd name="connsiteY507" fmla="*/ 507646 h 6104817"/>
              <a:gd name="connsiteX508" fmla="*/ 4297331 w 8170456"/>
              <a:gd name="connsiteY508" fmla="*/ 434520 h 6104817"/>
              <a:gd name="connsiteX509" fmla="*/ 4296197 w 8170456"/>
              <a:gd name="connsiteY509" fmla="*/ 436766 h 6104817"/>
              <a:gd name="connsiteX510" fmla="*/ 4248784 w 8170456"/>
              <a:gd name="connsiteY510" fmla="*/ 487617 h 6104817"/>
              <a:gd name="connsiteX511" fmla="*/ 4229492 w 8170456"/>
              <a:gd name="connsiteY511" fmla="*/ 509337 h 6104817"/>
              <a:gd name="connsiteX512" fmla="*/ 4220734 w 8170456"/>
              <a:gd name="connsiteY512" fmla="*/ 519740 h 6104817"/>
              <a:gd name="connsiteX513" fmla="*/ 4223493 w 8170456"/>
              <a:gd name="connsiteY513" fmla="*/ 515664 h 6104817"/>
              <a:gd name="connsiteX514" fmla="*/ 4238238 w 8170456"/>
              <a:gd name="connsiteY514" fmla="*/ 495644 h 6104817"/>
              <a:gd name="connsiteX515" fmla="*/ 4293483 w 8170456"/>
              <a:gd name="connsiteY515" fmla="*/ 436941 h 6104817"/>
              <a:gd name="connsiteX516" fmla="*/ 4297331 w 8170456"/>
              <a:gd name="connsiteY516" fmla="*/ 434520 h 6104817"/>
              <a:gd name="connsiteX517" fmla="*/ 4112759 w 8170456"/>
              <a:gd name="connsiteY517" fmla="*/ 387414 h 6104817"/>
              <a:gd name="connsiteX518" fmla="*/ 4101993 w 8170456"/>
              <a:gd name="connsiteY518" fmla="*/ 454229 h 6104817"/>
              <a:gd name="connsiteX519" fmla="*/ 4097857 w 8170456"/>
              <a:gd name="connsiteY519" fmla="*/ 484827 h 6104817"/>
              <a:gd name="connsiteX520" fmla="*/ 4079122 w 8170456"/>
              <a:gd name="connsiteY520" fmla="*/ 483519 h 6104817"/>
              <a:gd name="connsiteX521" fmla="*/ 4110289 w 8170456"/>
              <a:gd name="connsiteY521" fmla="*/ 393180 h 6104817"/>
              <a:gd name="connsiteX522" fmla="*/ 4112759 w 8170456"/>
              <a:gd name="connsiteY522" fmla="*/ 387414 h 6104817"/>
              <a:gd name="connsiteX523" fmla="*/ 3790168 w 8170456"/>
              <a:gd name="connsiteY523" fmla="*/ 326926 h 6104817"/>
              <a:gd name="connsiteX524" fmla="*/ 3787370 w 8170456"/>
              <a:gd name="connsiteY524" fmla="*/ 337699 h 6104817"/>
              <a:gd name="connsiteX525" fmla="*/ 3783393 w 8170456"/>
              <a:gd name="connsiteY525" fmla="*/ 352626 h 6104817"/>
              <a:gd name="connsiteX526" fmla="*/ 3780970 w 8170456"/>
              <a:gd name="connsiteY526" fmla="*/ 350024 h 6104817"/>
              <a:gd name="connsiteX527" fmla="*/ 3783834 w 8170456"/>
              <a:gd name="connsiteY527" fmla="*/ 342707 h 6104817"/>
              <a:gd name="connsiteX528" fmla="*/ 3790168 w 8170456"/>
              <a:gd name="connsiteY528" fmla="*/ 326926 h 6104817"/>
              <a:gd name="connsiteX529" fmla="*/ 6478870 w 8170456"/>
              <a:gd name="connsiteY529" fmla="*/ 713966 h 6104817"/>
              <a:gd name="connsiteX530" fmla="*/ 6477335 w 8170456"/>
              <a:gd name="connsiteY530" fmla="*/ 715712 h 6104817"/>
              <a:gd name="connsiteX531" fmla="*/ 6464410 w 8170456"/>
              <a:gd name="connsiteY531" fmla="*/ 730450 h 6104817"/>
              <a:gd name="connsiteX532" fmla="*/ 6462693 w 8170456"/>
              <a:gd name="connsiteY532" fmla="*/ 732325 h 6104817"/>
              <a:gd name="connsiteX533" fmla="*/ 6473119 w 8170456"/>
              <a:gd name="connsiteY533" fmla="*/ 739650 h 6104817"/>
              <a:gd name="connsiteX534" fmla="*/ 6479730 w 8170456"/>
              <a:gd name="connsiteY534" fmla="*/ 727828 h 6104817"/>
              <a:gd name="connsiteX535" fmla="*/ 6478870 w 8170456"/>
              <a:gd name="connsiteY535" fmla="*/ 713966 h 6104817"/>
              <a:gd name="connsiteX536" fmla="*/ 4626774 w 8170456"/>
              <a:gd name="connsiteY536" fmla="*/ 403587 h 6104817"/>
              <a:gd name="connsiteX537" fmla="*/ 4662162 w 8170456"/>
              <a:gd name="connsiteY537" fmla="*/ 412812 h 6104817"/>
              <a:gd name="connsiteX538" fmla="*/ 4709971 w 8170456"/>
              <a:gd name="connsiteY538" fmla="*/ 451598 h 6104817"/>
              <a:gd name="connsiteX539" fmla="*/ 4710397 w 8170456"/>
              <a:gd name="connsiteY539" fmla="*/ 452242 h 6104817"/>
              <a:gd name="connsiteX540" fmla="*/ 4702365 w 8170456"/>
              <a:gd name="connsiteY540" fmla="*/ 463096 h 6104817"/>
              <a:gd name="connsiteX541" fmla="*/ 4698334 w 8170456"/>
              <a:gd name="connsiteY541" fmla="*/ 467071 h 6104817"/>
              <a:gd name="connsiteX542" fmla="*/ 4695441 w 8170456"/>
              <a:gd name="connsiteY542" fmla="*/ 466130 h 6104817"/>
              <a:gd name="connsiteX543" fmla="*/ 4683721 w 8170456"/>
              <a:gd name="connsiteY543" fmla="*/ 463019 h 6104817"/>
              <a:gd name="connsiteX544" fmla="*/ 4659527 w 8170456"/>
              <a:gd name="connsiteY544" fmla="*/ 454959 h 6104817"/>
              <a:gd name="connsiteX545" fmla="*/ 4652095 w 8170456"/>
              <a:gd name="connsiteY545" fmla="*/ 448582 h 6104817"/>
              <a:gd name="connsiteX546" fmla="*/ 4625019 w 8170456"/>
              <a:gd name="connsiteY546" fmla="*/ 407775 h 6104817"/>
              <a:gd name="connsiteX547" fmla="*/ 4626774 w 8170456"/>
              <a:gd name="connsiteY547" fmla="*/ 403587 h 6104817"/>
              <a:gd name="connsiteX548" fmla="*/ 6476203 w 8170456"/>
              <a:gd name="connsiteY548" fmla="*/ 660862 h 6104817"/>
              <a:gd name="connsiteX549" fmla="*/ 6473575 w 8170456"/>
              <a:gd name="connsiteY549" fmla="*/ 663052 h 6104817"/>
              <a:gd name="connsiteX550" fmla="*/ 6431386 w 8170456"/>
              <a:gd name="connsiteY550" fmla="*/ 702278 h 6104817"/>
              <a:gd name="connsiteX551" fmla="*/ 6433479 w 8170456"/>
              <a:gd name="connsiteY551" fmla="*/ 704747 h 6104817"/>
              <a:gd name="connsiteX552" fmla="*/ 6442118 w 8170456"/>
              <a:gd name="connsiteY552" fmla="*/ 714178 h 6104817"/>
              <a:gd name="connsiteX553" fmla="*/ 6445202 w 8170456"/>
              <a:gd name="connsiteY553" fmla="*/ 712775 h 6104817"/>
              <a:gd name="connsiteX554" fmla="*/ 6478137 w 8170456"/>
              <a:gd name="connsiteY554" fmla="*/ 696734 h 6104817"/>
              <a:gd name="connsiteX555" fmla="*/ 6478065 w 8170456"/>
              <a:gd name="connsiteY555" fmla="*/ 674930 h 6104817"/>
              <a:gd name="connsiteX556" fmla="*/ 6476203 w 8170456"/>
              <a:gd name="connsiteY556" fmla="*/ 660862 h 6104817"/>
              <a:gd name="connsiteX557" fmla="*/ 3806515 w 8170456"/>
              <a:gd name="connsiteY557" fmla="*/ 263895 h 6104817"/>
              <a:gd name="connsiteX558" fmla="*/ 3806873 w 8170456"/>
              <a:gd name="connsiteY558" fmla="*/ 264372 h 6104817"/>
              <a:gd name="connsiteX559" fmla="*/ 3803753 w 8170456"/>
              <a:gd name="connsiteY559" fmla="*/ 286408 h 6104817"/>
              <a:gd name="connsiteX560" fmla="*/ 3809601 w 8170456"/>
              <a:gd name="connsiteY560" fmla="*/ 279933 h 6104817"/>
              <a:gd name="connsiteX561" fmla="*/ 3791442 w 8170456"/>
              <a:gd name="connsiteY561" fmla="*/ 323751 h 6104817"/>
              <a:gd name="connsiteX562" fmla="*/ 3790168 w 8170456"/>
              <a:gd name="connsiteY562" fmla="*/ 326926 h 6104817"/>
              <a:gd name="connsiteX563" fmla="*/ 3795234 w 8170456"/>
              <a:gd name="connsiteY563" fmla="*/ 307424 h 6104817"/>
              <a:gd name="connsiteX564" fmla="*/ 3806515 w 8170456"/>
              <a:gd name="connsiteY564" fmla="*/ 263895 h 6104817"/>
              <a:gd name="connsiteX565" fmla="*/ 7168977 w 8170456"/>
              <a:gd name="connsiteY565" fmla="*/ 716835 h 6104817"/>
              <a:gd name="connsiteX566" fmla="*/ 7159447 w 8170456"/>
              <a:gd name="connsiteY566" fmla="*/ 722586 h 6104817"/>
              <a:gd name="connsiteX567" fmla="*/ 7146172 w 8170456"/>
              <a:gd name="connsiteY567" fmla="*/ 730485 h 6104817"/>
              <a:gd name="connsiteX568" fmla="*/ 7146256 w 8170456"/>
              <a:gd name="connsiteY568" fmla="*/ 726930 h 6104817"/>
              <a:gd name="connsiteX569" fmla="*/ 7153418 w 8170456"/>
              <a:gd name="connsiteY569" fmla="*/ 723697 h 6104817"/>
              <a:gd name="connsiteX570" fmla="*/ 7168977 w 8170456"/>
              <a:gd name="connsiteY570" fmla="*/ 716835 h 6104817"/>
              <a:gd name="connsiteX571" fmla="*/ 5192221 w 8170456"/>
              <a:gd name="connsiteY571" fmla="*/ 420860 h 6104817"/>
              <a:gd name="connsiteX572" fmla="*/ 5179172 w 8170456"/>
              <a:gd name="connsiteY572" fmla="*/ 435654 h 6104817"/>
              <a:gd name="connsiteX573" fmla="*/ 5191554 w 8170456"/>
              <a:gd name="connsiteY573" fmla="*/ 430452 h 6104817"/>
              <a:gd name="connsiteX574" fmla="*/ 5193555 w 8170456"/>
              <a:gd name="connsiteY574" fmla="*/ 422869 h 6104817"/>
              <a:gd name="connsiteX575" fmla="*/ 5192221 w 8170456"/>
              <a:gd name="connsiteY575" fmla="*/ 420860 h 6104817"/>
              <a:gd name="connsiteX576" fmla="*/ 7224715 w 8170456"/>
              <a:gd name="connsiteY576" fmla="*/ 683170 h 6104817"/>
              <a:gd name="connsiteX577" fmla="*/ 7224638 w 8170456"/>
              <a:gd name="connsiteY577" fmla="*/ 683762 h 6104817"/>
              <a:gd name="connsiteX578" fmla="*/ 7207009 w 8170456"/>
              <a:gd name="connsiteY578" fmla="*/ 697344 h 6104817"/>
              <a:gd name="connsiteX579" fmla="*/ 7215715 w 8170456"/>
              <a:gd name="connsiteY579" fmla="*/ 696799 h 6104817"/>
              <a:gd name="connsiteX580" fmla="*/ 7172107 w 8170456"/>
              <a:gd name="connsiteY580" fmla="*/ 715454 h 6104817"/>
              <a:gd name="connsiteX581" fmla="*/ 7168977 w 8170456"/>
              <a:gd name="connsiteY581" fmla="*/ 716835 h 6104817"/>
              <a:gd name="connsiteX582" fmla="*/ 7186228 w 8170456"/>
              <a:gd name="connsiteY582" fmla="*/ 706426 h 6104817"/>
              <a:gd name="connsiteX583" fmla="*/ 7224715 w 8170456"/>
              <a:gd name="connsiteY583" fmla="*/ 683170 h 6104817"/>
              <a:gd name="connsiteX584" fmla="*/ 6818178 w 8170456"/>
              <a:gd name="connsiteY584" fmla="*/ 622738 h 6104817"/>
              <a:gd name="connsiteX585" fmla="*/ 6812675 w 8170456"/>
              <a:gd name="connsiteY585" fmla="*/ 629487 h 6104817"/>
              <a:gd name="connsiteX586" fmla="*/ 6812400 w 8170456"/>
              <a:gd name="connsiteY586" fmla="*/ 629811 h 6104817"/>
              <a:gd name="connsiteX587" fmla="*/ 6817247 w 8170456"/>
              <a:gd name="connsiteY587" fmla="*/ 623817 h 6104817"/>
              <a:gd name="connsiteX588" fmla="*/ 6818178 w 8170456"/>
              <a:gd name="connsiteY588" fmla="*/ 622738 h 6104817"/>
              <a:gd name="connsiteX589" fmla="*/ 7397759 w 8170456"/>
              <a:gd name="connsiteY589" fmla="*/ 685391 h 6104817"/>
              <a:gd name="connsiteX590" fmla="*/ 7385371 w 8170456"/>
              <a:gd name="connsiteY590" fmla="*/ 689218 h 6104817"/>
              <a:gd name="connsiteX591" fmla="*/ 7387494 w 8170456"/>
              <a:gd name="connsiteY591" fmla="*/ 686034 h 6104817"/>
              <a:gd name="connsiteX592" fmla="*/ 7397759 w 8170456"/>
              <a:gd name="connsiteY592" fmla="*/ 685391 h 6104817"/>
              <a:gd name="connsiteX593" fmla="*/ 7400279 w 8170456"/>
              <a:gd name="connsiteY593" fmla="*/ 666819 h 6104817"/>
              <a:gd name="connsiteX594" fmla="*/ 7388354 w 8170456"/>
              <a:gd name="connsiteY594" fmla="*/ 684742 h 6104817"/>
              <a:gd name="connsiteX595" fmla="*/ 7387494 w 8170456"/>
              <a:gd name="connsiteY595" fmla="*/ 686034 h 6104817"/>
              <a:gd name="connsiteX596" fmla="*/ 7215715 w 8170456"/>
              <a:gd name="connsiteY596" fmla="*/ 696799 h 6104817"/>
              <a:gd name="connsiteX597" fmla="*/ 7229761 w 8170456"/>
              <a:gd name="connsiteY597" fmla="*/ 690790 h 6104817"/>
              <a:gd name="connsiteX598" fmla="*/ 7325993 w 8170456"/>
              <a:gd name="connsiteY598" fmla="*/ 656743 h 6104817"/>
              <a:gd name="connsiteX599" fmla="*/ 7400279 w 8170456"/>
              <a:gd name="connsiteY599" fmla="*/ 666819 h 6104817"/>
              <a:gd name="connsiteX600" fmla="*/ 3931849 w 8170456"/>
              <a:gd name="connsiteY600" fmla="*/ 144562 h 6104817"/>
              <a:gd name="connsiteX601" fmla="*/ 3925662 w 8170456"/>
              <a:gd name="connsiteY601" fmla="*/ 155957 h 6104817"/>
              <a:gd name="connsiteX602" fmla="*/ 3924956 w 8170456"/>
              <a:gd name="connsiteY602" fmla="*/ 152195 h 6104817"/>
              <a:gd name="connsiteX603" fmla="*/ 3931849 w 8170456"/>
              <a:gd name="connsiteY603" fmla="*/ 144562 h 6104817"/>
              <a:gd name="connsiteX604" fmla="*/ 3920674 w 8170456"/>
              <a:gd name="connsiteY604" fmla="*/ 129516 h 6104817"/>
              <a:gd name="connsiteX605" fmla="*/ 3924668 w 8170456"/>
              <a:gd name="connsiteY605" fmla="*/ 150670 h 6104817"/>
              <a:gd name="connsiteX606" fmla="*/ 3924956 w 8170456"/>
              <a:gd name="connsiteY606" fmla="*/ 152195 h 6104817"/>
              <a:gd name="connsiteX607" fmla="*/ 3809601 w 8170456"/>
              <a:gd name="connsiteY607" fmla="*/ 279933 h 6104817"/>
              <a:gd name="connsiteX608" fmla="*/ 3815448 w 8170456"/>
              <a:gd name="connsiteY608" fmla="*/ 265820 h 6104817"/>
              <a:gd name="connsiteX609" fmla="*/ 3860494 w 8170456"/>
              <a:gd name="connsiteY609" fmla="*/ 174219 h 6104817"/>
              <a:gd name="connsiteX610" fmla="*/ 3920674 w 8170456"/>
              <a:gd name="connsiteY610" fmla="*/ 129516 h 6104817"/>
              <a:gd name="connsiteX611" fmla="*/ 5317821 w 8170456"/>
              <a:gd name="connsiteY611" fmla="*/ 290324 h 6104817"/>
              <a:gd name="connsiteX612" fmla="*/ 5316287 w 8170456"/>
              <a:gd name="connsiteY612" fmla="*/ 292070 h 6104817"/>
              <a:gd name="connsiteX613" fmla="*/ 5303362 w 8170456"/>
              <a:gd name="connsiteY613" fmla="*/ 306809 h 6104817"/>
              <a:gd name="connsiteX614" fmla="*/ 5301645 w 8170456"/>
              <a:gd name="connsiteY614" fmla="*/ 308684 h 6104817"/>
              <a:gd name="connsiteX615" fmla="*/ 5312071 w 8170456"/>
              <a:gd name="connsiteY615" fmla="*/ 316009 h 6104817"/>
              <a:gd name="connsiteX616" fmla="*/ 5318682 w 8170456"/>
              <a:gd name="connsiteY616" fmla="*/ 304187 h 6104817"/>
              <a:gd name="connsiteX617" fmla="*/ 5317821 w 8170456"/>
              <a:gd name="connsiteY617" fmla="*/ 290324 h 6104817"/>
              <a:gd name="connsiteX618" fmla="*/ 6673867 w 8170456"/>
              <a:gd name="connsiteY618" fmla="*/ 470784 h 6104817"/>
              <a:gd name="connsiteX619" fmla="*/ 6672733 w 8170456"/>
              <a:gd name="connsiteY619" fmla="*/ 473030 h 6104817"/>
              <a:gd name="connsiteX620" fmla="*/ 6625320 w 8170456"/>
              <a:gd name="connsiteY620" fmla="*/ 523881 h 6104817"/>
              <a:gd name="connsiteX621" fmla="*/ 6606028 w 8170456"/>
              <a:gd name="connsiteY621" fmla="*/ 545601 h 6104817"/>
              <a:gd name="connsiteX622" fmla="*/ 6597270 w 8170456"/>
              <a:gd name="connsiteY622" fmla="*/ 556004 h 6104817"/>
              <a:gd name="connsiteX623" fmla="*/ 6600028 w 8170456"/>
              <a:gd name="connsiteY623" fmla="*/ 551928 h 6104817"/>
              <a:gd name="connsiteX624" fmla="*/ 6614774 w 8170456"/>
              <a:gd name="connsiteY624" fmla="*/ 531908 h 6104817"/>
              <a:gd name="connsiteX625" fmla="*/ 6670018 w 8170456"/>
              <a:gd name="connsiteY625" fmla="*/ 473206 h 6104817"/>
              <a:gd name="connsiteX626" fmla="*/ 6673867 w 8170456"/>
              <a:gd name="connsiteY626" fmla="*/ 470784 h 6104817"/>
              <a:gd name="connsiteX627" fmla="*/ 6489295 w 8170456"/>
              <a:gd name="connsiteY627" fmla="*/ 423678 h 6104817"/>
              <a:gd name="connsiteX628" fmla="*/ 6478529 w 8170456"/>
              <a:gd name="connsiteY628" fmla="*/ 490493 h 6104817"/>
              <a:gd name="connsiteX629" fmla="*/ 6474393 w 8170456"/>
              <a:gd name="connsiteY629" fmla="*/ 521091 h 6104817"/>
              <a:gd name="connsiteX630" fmla="*/ 6455658 w 8170456"/>
              <a:gd name="connsiteY630" fmla="*/ 519783 h 6104817"/>
              <a:gd name="connsiteX631" fmla="*/ 6486824 w 8170456"/>
              <a:gd name="connsiteY631" fmla="*/ 429445 h 6104817"/>
              <a:gd name="connsiteX632" fmla="*/ 6489295 w 8170456"/>
              <a:gd name="connsiteY632" fmla="*/ 423678 h 6104817"/>
              <a:gd name="connsiteX633" fmla="*/ 5315155 w 8170456"/>
              <a:gd name="connsiteY633" fmla="*/ 237220 h 6104817"/>
              <a:gd name="connsiteX634" fmla="*/ 5312527 w 8170456"/>
              <a:gd name="connsiteY634" fmla="*/ 239411 h 6104817"/>
              <a:gd name="connsiteX635" fmla="*/ 5270337 w 8170456"/>
              <a:gd name="connsiteY635" fmla="*/ 278636 h 6104817"/>
              <a:gd name="connsiteX636" fmla="*/ 5272431 w 8170456"/>
              <a:gd name="connsiteY636" fmla="*/ 281106 h 6104817"/>
              <a:gd name="connsiteX637" fmla="*/ 5281069 w 8170456"/>
              <a:gd name="connsiteY637" fmla="*/ 290536 h 6104817"/>
              <a:gd name="connsiteX638" fmla="*/ 5284153 w 8170456"/>
              <a:gd name="connsiteY638" fmla="*/ 289133 h 6104817"/>
              <a:gd name="connsiteX639" fmla="*/ 5317089 w 8170456"/>
              <a:gd name="connsiteY639" fmla="*/ 273093 h 6104817"/>
              <a:gd name="connsiteX640" fmla="*/ 5317016 w 8170456"/>
              <a:gd name="connsiteY640" fmla="*/ 251288 h 6104817"/>
              <a:gd name="connsiteX641" fmla="*/ 5315155 w 8170456"/>
              <a:gd name="connsiteY641" fmla="*/ 237220 h 6104817"/>
              <a:gd name="connsiteX642" fmla="*/ 6007929 w 8170456"/>
              <a:gd name="connsiteY642" fmla="*/ 293194 h 6104817"/>
              <a:gd name="connsiteX643" fmla="*/ 5998399 w 8170456"/>
              <a:gd name="connsiteY643" fmla="*/ 298944 h 6104817"/>
              <a:gd name="connsiteX644" fmla="*/ 5985123 w 8170456"/>
              <a:gd name="connsiteY644" fmla="*/ 306843 h 6104817"/>
              <a:gd name="connsiteX645" fmla="*/ 5985208 w 8170456"/>
              <a:gd name="connsiteY645" fmla="*/ 303289 h 6104817"/>
              <a:gd name="connsiteX646" fmla="*/ 5992369 w 8170456"/>
              <a:gd name="connsiteY646" fmla="*/ 300056 h 6104817"/>
              <a:gd name="connsiteX647" fmla="*/ 6007929 w 8170456"/>
              <a:gd name="connsiteY647" fmla="*/ 293194 h 6104817"/>
              <a:gd name="connsiteX648" fmla="*/ 6063667 w 8170456"/>
              <a:gd name="connsiteY648" fmla="*/ 259529 h 6104817"/>
              <a:gd name="connsiteX649" fmla="*/ 6063590 w 8170456"/>
              <a:gd name="connsiteY649" fmla="*/ 260121 h 6104817"/>
              <a:gd name="connsiteX650" fmla="*/ 6045960 w 8170456"/>
              <a:gd name="connsiteY650" fmla="*/ 273703 h 6104817"/>
              <a:gd name="connsiteX651" fmla="*/ 6054667 w 8170456"/>
              <a:gd name="connsiteY651" fmla="*/ 273158 h 6104817"/>
              <a:gd name="connsiteX652" fmla="*/ 6011059 w 8170456"/>
              <a:gd name="connsiteY652" fmla="*/ 291813 h 6104817"/>
              <a:gd name="connsiteX653" fmla="*/ 6007929 w 8170456"/>
              <a:gd name="connsiteY653" fmla="*/ 293194 h 6104817"/>
              <a:gd name="connsiteX654" fmla="*/ 6025180 w 8170456"/>
              <a:gd name="connsiteY654" fmla="*/ 282784 h 6104817"/>
              <a:gd name="connsiteX655" fmla="*/ 6063667 w 8170456"/>
              <a:gd name="connsiteY655" fmla="*/ 259529 h 6104817"/>
              <a:gd name="connsiteX656" fmla="*/ 5657130 w 8170456"/>
              <a:gd name="connsiteY656" fmla="*/ 199097 h 6104817"/>
              <a:gd name="connsiteX657" fmla="*/ 5651627 w 8170456"/>
              <a:gd name="connsiteY657" fmla="*/ 205845 h 6104817"/>
              <a:gd name="connsiteX658" fmla="*/ 5651352 w 8170456"/>
              <a:gd name="connsiteY658" fmla="*/ 206169 h 6104817"/>
              <a:gd name="connsiteX659" fmla="*/ 5656199 w 8170456"/>
              <a:gd name="connsiteY659" fmla="*/ 200175 h 6104817"/>
              <a:gd name="connsiteX660" fmla="*/ 5657130 w 8170456"/>
              <a:gd name="connsiteY660" fmla="*/ 199097 h 6104817"/>
              <a:gd name="connsiteX661" fmla="*/ 6236711 w 8170456"/>
              <a:gd name="connsiteY661" fmla="*/ 261749 h 6104817"/>
              <a:gd name="connsiteX662" fmla="*/ 6224323 w 8170456"/>
              <a:gd name="connsiteY662" fmla="*/ 265577 h 6104817"/>
              <a:gd name="connsiteX663" fmla="*/ 6226446 w 8170456"/>
              <a:gd name="connsiteY663" fmla="*/ 262393 h 6104817"/>
              <a:gd name="connsiteX664" fmla="*/ 6236711 w 8170456"/>
              <a:gd name="connsiteY664" fmla="*/ 261749 h 6104817"/>
              <a:gd name="connsiteX665" fmla="*/ 6239230 w 8170456"/>
              <a:gd name="connsiteY665" fmla="*/ 243177 h 6104817"/>
              <a:gd name="connsiteX666" fmla="*/ 6227306 w 8170456"/>
              <a:gd name="connsiteY666" fmla="*/ 261101 h 6104817"/>
              <a:gd name="connsiteX667" fmla="*/ 6226446 w 8170456"/>
              <a:gd name="connsiteY667" fmla="*/ 262393 h 6104817"/>
              <a:gd name="connsiteX668" fmla="*/ 6054667 w 8170456"/>
              <a:gd name="connsiteY668" fmla="*/ 273158 h 6104817"/>
              <a:gd name="connsiteX669" fmla="*/ 6068713 w 8170456"/>
              <a:gd name="connsiteY669" fmla="*/ 267148 h 6104817"/>
              <a:gd name="connsiteX670" fmla="*/ 6164945 w 8170456"/>
              <a:gd name="connsiteY670" fmla="*/ 233102 h 6104817"/>
              <a:gd name="connsiteX671" fmla="*/ 6239230 w 8170456"/>
              <a:gd name="connsiteY671" fmla="*/ 243177 h 6104817"/>
              <a:gd name="connsiteX672" fmla="*/ 5512819 w 8170456"/>
              <a:gd name="connsiteY672" fmla="*/ 47143 h 6104817"/>
              <a:gd name="connsiteX673" fmla="*/ 5511684 w 8170456"/>
              <a:gd name="connsiteY673" fmla="*/ 49388 h 6104817"/>
              <a:gd name="connsiteX674" fmla="*/ 5464272 w 8170456"/>
              <a:gd name="connsiteY674" fmla="*/ 100240 h 6104817"/>
              <a:gd name="connsiteX675" fmla="*/ 5444980 w 8170456"/>
              <a:gd name="connsiteY675" fmla="*/ 121959 h 6104817"/>
              <a:gd name="connsiteX676" fmla="*/ 5436222 w 8170456"/>
              <a:gd name="connsiteY676" fmla="*/ 132362 h 6104817"/>
              <a:gd name="connsiteX677" fmla="*/ 5438980 w 8170456"/>
              <a:gd name="connsiteY677" fmla="*/ 128286 h 6104817"/>
              <a:gd name="connsiteX678" fmla="*/ 5453726 w 8170456"/>
              <a:gd name="connsiteY678" fmla="*/ 108266 h 6104817"/>
              <a:gd name="connsiteX679" fmla="*/ 5508970 w 8170456"/>
              <a:gd name="connsiteY679" fmla="*/ 49564 h 6104817"/>
              <a:gd name="connsiteX680" fmla="*/ 5512819 w 8170456"/>
              <a:gd name="connsiteY680" fmla="*/ 47143 h 6104817"/>
              <a:gd name="connsiteX681" fmla="*/ 5328247 w 8170456"/>
              <a:gd name="connsiteY681" fmla="*/ 36 h 6104817"/>
              <a:gd name="connsiteX682" fmla="*/ 5317481 w 8170456"/>
              <a:gd name="connsiteY682" fmla="*/ 66852 h 6104817"/>
              <a:gd name="connsiteX683" fmla="*/ 5313345 w 8170456"/>
              <a:gd name="connsiteY683" fmla="*/ 97450 h 6104817"/>
              <a:gd name="connsiteX684" fmla="*/ 5294610 w 8170456"/>
              <a:gd name="connsiteY684" fmla="*/ 96141 h 6104817"/>
              <a:gd name="connsiteX685" fmla="*/ 5325776 w 8170456"/>
              <a:gd name="connsiteY685" fmla="*/ 5803 h 6104817"/>
              <a:gd name="connsiteX686" fmla="*/ 5328247 w 8170456"/>
              <a:gd name="connsiteY686" fmla="*/ 36 h 6104817"/>
              <a:gd name="connsiteX687" fmla="*/ 5682418 w 8170456"/>
              <a:gd name="connsiteY687" fmla="*/ 51061 h 6104817"/>
              <a:gd name="connsiteX688" fmla="*/ 5697204 w 8170456"/>
              <a:gd name="connsiteY688" fmla="*/ 56182 h 6104817"/>
              <a:gd name="connsiteX689" fmla="*/ 5666037 w 8170456"/>
              <a:gd name="connsiteY689" fmla="*/ 146520 h 6104817"/>
              <a:gd name="connsiteX690" fmla="*/ 5705700 w 8170456"/>
              <a:gd name="connsiteY690" fmla="*/ 132986 h 6104817"/>
              <a:gd name="connsiteX691" fmla="*/ 5671545 w 8170456"/>
              <a:gd name="connsiteY691" fmla="*/ 175636 h 6104817"/>
              <a:gd name="connsiteX692" fmla="*/ 5645004 w 8170456"/>
              <a:gd name="connsiteY692" fmla="*/ 213647 h 6104817"/>
              <a:gd name="connsiteX693" fmla="*/ 5651352 w 8170456"/>
              <a:gd name="connsiteY693" fmla="*/ 206169 h 6104817"/>
              <a:gd name="connsiteX694" fmla="*/ 5643520 w 8170456"/>
              <a:gd name="connsiteY694" fmla="*/ 215855 h 6104817"/>
              <a:gd name="connsiteX695" fmla="*/ 5613781 w 8170456"/>
              <a:gd name="connsiteY695" fmla="*/ 252910 h 6104817"/>
              <a:gd name="connsiteX696" fmla="*/ 5737804 w 8170456"/>
              <a:gd name="connsiteY696" fmla="*/ 175166 h 6104817"/>
              <a:gd name="connsiteX697" fmla="*/ 5830192 w 8170456"/>
              <a:gd name="connsiteY697" fmla="*/ 121503 h 6104817"/>
              <a:gd name="connsiteX698" fmla="*/ 5796038 w 8170456"/>
              <a:gd name="connsiteY698" fmla="*/ 164152 h 6104817"/>
              <a:gd name="connsiteX699" fmla="*/ 5706638 w 8170456"/>
              <a:gd name="connsiteY699" fmla="*/ 265504 h 6104817"/>
              <a:gd name="connsiteX700" fmla="*/ 5872841 w 8170456"/>
              <a:gd name="connsiteY700" fmla="*/ 155657 h 6104817"/>
              <a:gd name="connsiteX701" fmla="*/ 5944137 w 8170456"/>
              <a:gd name="connsiteY701" fmla="*/ 118044 h 6104817"/>
              <a:gd name="connsiteX702" fmla="*/ 5909984 w 8170456"/>
              <a:gd name="connsiteY702" fmla="*/ 160694 h 6104817"/>
              <a:gd name="connsiteX703" fmla="*/ 5841675 w 8170456"/>
              <a:gd name="connsiteY703" fmla="*/ 245995 h 6104817"/>
              <a:gd name="connsiteX704" fmla="*/ 5934063 w 8170456"/>
              <a:gd name="connsiteY704" fmla="*/ 192330 h 6104817"/>
              <a:gd name="connsiteX705" fmla="*/ 5878818 w 8170456"/>
              <a:gd name="connsiteY705" fmla="*/ 251032 h 6104817"/>
              <a:gd name="connsiteX706" fmla="*/ 5915961 w 8170456"/>
              <a:gd name="connsiteY706" fmla="*/ 256070 h 6104817"/>
              <a:gd name="connsiteX707" fmla="*/ 5845133 w 8170456"/>
              <a:gd name="connsiteY707" fmla="*/ 359942 h 6104817"/>
              <a:gd name="connsiteX708" fmla="*/ 5821524 w 8170456"/>
              <a:gd name="connsiteY708" fmla="*/ 394565 h 6104817"/>
              <a:gd name="connsiteX709" fmla="*/ 5964118 w 8170456"/>
              <a:gd name="connsiteY709" fmla="*/ 319341 h 6104817"/>
              <a:gd name="connsiteX710" fmla="*/ 5985123 w 8170456"/>
              <a:gd name="connsiteY710" fmla="*/ 306843 h 6104817"/>
              <a:gd name="connsiteX711" fmla="*/ 5985112 w 8170456"/>
              <a:gd name="connsiteY711" fmla="*/ 307308 h 6104817"/>
              <a:gd name="connsiteX712" fmla="*/ 6032896 w 8170456"/>
              <a:gd name="connsiteY712" fmla="*/ 300300 h 6104817"/>
              <a:gd name="connsiteX713" fmla="*/ 6072557 w 8170456"/>
              <a:gd name="connsiteY713" fmla="*/ 286767 h 6104817"/>
              <a:gd name="connsiteX714" fmla="*/ 6167933 w 8170456"/>
              <a:gd name="connsiteY714" fmla="*/ 280790 h 6104817"/>
              <a:gd name="connsiteX715" fmla="*/ 6202544 w 8170456"/>
              <a:gd name="connsiteY715" fmla="*/ 272306 h 6104817"/>
              <a:gd name="connsiteX716" fmla="*/ 6224323 w 8170456"/>
              <a:gd name="connsiteY716" fmla="*/ 265577 h 6104817"/>
              <a:gd name="connsiteX717" fmla="*/ 6219561 w 8170456"/>
              <a:gd name="connsiteY717" fmla="*/ 272721 h 6104817"/>
              <a:gd name="connsiteX718" fmla="*/ 6136298 w 8170456"/>
              <a:gd name="connsiteY718" fmla="*/ 304868 h 6104817"/>
              <a:gd name="connsiteX719" fmla="*/ 6096636 w 8170456"/>
              <a:gd name="connsiteY719" fmla="*/ 318402 h 6104817"/>
              <a:gd name="connsiteX720" fmla="*/ 6056975 w 8170456"/>
              <a:gd name="connsiteY720" fmla="*/ 331936 h 6104817"/>
              <a:gd name="connsiteX721" fmla="*/ 6102144 w 8170456"/>
              <a:gd name="connsiteY721" fmla="*/ 347519 h 6104817"/>
              <a:gd name="connsiteX722" fmla="*/ 6171392 w 8170456"/>
              <a:gd name="connsiteY722" fmla="*/ 394737 h 6104817"/>
              <a:gd name="connsiteX723" fmla="*/ 6131730 w 8170456"/>
              <a:gd name="connsiteY723" fmla="*/ 408271 h 6104817"/>
              <a:gd name="connsiteX724" fmla="*/ 6084042 w 8170456"/>
              <a:gd name="connsiteY724" fmla="*/ 411259 h 6104817"/>
              <a:gd name="connsiteX725" fmla="*/ 6129211 w 8170456"/>
              <a:gd name="connsiteY725" fmla="*/ 426842 h 6104817"/>
              <a:gd name="connsiteX726" fmla="*/ 6171861 w 8170456"/>
              <a:gd name="connsiteY726" fmla="*/ 460996 h 6104817"/>
              <a:gd name="connsiteX727" fmla="*/ 6206484 w 8170456"/>
              <a:gd name="connsiteY727" fmla="*/ 484605 h 6104817"/>
              <a:gd name="connsiteX728" fmla="*/ 6161315 w 8170456"/>
              <a:gd name="connsiteY728" fmla="*/ 469022 h 6104817"/>
              <a:gd name="connsiteX729" fmla="*/ 6124173 w 8170456"/>
              <a:gd name="connsiteY729" fmla="*/ 463984 h 6104817"/>
              <a:gd name="connsiteX730" fmla="*/ 6119135 w 8170456"/>
              <a:gd name="connsiteY730" fmla="*/ 501127 h 6104817"/>
              <a:gd name="connsiteX731" fmla="*/ 6153758 w 8170456"/>
              <a:gd name="connsiteY731" fmla="*/ 524736 h 6104817"/>
              <a:gd name="connsiteX732" fmla="*/ 6114098 w 8170456"/>
              <a:gd name="connsiteY732" fmla="*/ 538270 h 6104817"/>
              <a:gd name="connsiteX733" fmla="*/ 6148721 w 8170456"/>
              <a:gd name="connsiteY733" fmla="*/ 561879 h 6104817"/>
              <a:gd name="connsiteX734" fmla="*/ 6109059 w 8170456"/>
              <a:gd name="connsiteY734" fmla="*/ 575412 h 6104817"/>
              <a:gd name="connsiteX735" fmla="*/ 6104021 w 8170456"/>
              <a:gd name="connsiteY735" fmla="*/ 612555 h 6104817"/>
              <a:gd name="connsiteX736" fmla="*/ 6191840 w 8170456"/>
              <a:gd name="connsiteY736" fmla="*/ 662292 h 6104817"/>
              <a:gd name="connsiteX737" fmla="*/ 6226465 w 8170456"/>
              <a:gd name="connsiteY737" fmla="*/ 685902 h 6104817"/>
              <a:gd name="connsiteX738" fmla="*/ 6178776 w 8170456"/>
              <a:gd name="connsiteY738" fmla="*/ 688890 h 6104817"/>
              <a:gd name="connsiteX739" fmla="*/ 6173738 w 8170456"/>
              <a:gd name="connsiteY739" fmla="*/ 726033 h 6104817"/>
              <a:gd name="connsiteX740" fmla="*/ 6194636 w 8170456"/>
              <a:gd name="connsiteY740" fmla="*/ 767810 h 6104817"/>
              <a:gd name="connsiteX741" fmla="*/ 6212327 w 8170456"/>
              <a:gd name="connsiteY741" fmla="*/ 796458 h 6104817"/>
              <a:gd name="connsiteX742" fmla="*/ 6249002 w 8170456"/>
              <a:gd name="connsiteY742" fmla="*/ 772579 h 6104817"/>
              <a:gd name="connsiteX743" fmla="*/ 6251518 w 8170456"/>
              <a:gd name="connsiteY743" fmla="*/ 770833 h 6104817"/>
              <a:gd name="connsiteX744" fmla="*/ 6202575 w 8170456"/>
              <a:gd name="connsiteY744" fmla="*/ 712412 h 6104817"/>
              <a:gd name="connsiteX745" fmla="*/ 6240824 w 8170456"/>
              <a:gd name="connsiteY745" fmla="*/ 748563 h 6104817"/>
              <a:gd name="connsiteX746" fmla="*/ 6259212 w 8170456"/>
              <a:gd name="connsiteY746" fmla="*/ 765496 h 6104817"/>
              <a:gd name="connsiteX747" fmla="*/ 6284321 w 8170456"/>
              <a:gd name="connsiteY747" fmla="*/ 748079 h 6104817"/>
              <a:gd name="connsiteX748" fmla="*/ 6236729 w 8170456"/>
              <a:gd name="connsiteY748" fmla="*/ 669762 h 6104817"/>
              <a:gd name="connsiteX749" fmla="*/ 6295432 w 8170456"/>
              <a:gd name="connsiteY749" fmla="*/ 725006 h 6104817"/>
              <a:gd name="connsiteX750" fmla="*/ 6249793 w 8170456"/>
              <a:gd name="connsiteY750" fmla="*/ 643164 h 6104817"/>
              <a:gd name="connsiteX751" fmla="*/ 6261871 w 8170456"/>
              <a:gd name="connsiteY751" fmla="*/ 598241 h 6104817"/>
              <a:gd name="connsiteX752" fmla="*/ 6308952 w 8170456"/>
              <a:gd name="connsiteY752" fmla="*/ 677620 h 6104817"/>
              <a:gd name="connsiteX753" fmla="*/ 6337084 w 8170456"/>
              <a:gd name="connsiteY753" fmla="*/ 711477 h 6104817"/>
              <a:gd name="connsiteX754" fmla="*/ 6341799 w 8170456"/>
              <a:gd name="connsiteY754" fmla="*/ 708206 h 6104817"/>
              <a:gd name="connsiteX755" fmla="*/ 6380084 w 8170456"/>
              <a:gd name="connsiteY755" fmla="*/ 686857 h 6104817"/>
              <a:gd name="connsiteX756" fmla="*/ 6374370 w 8170456"/>
              <a:gd name="connsiteY756" fmla="*/ 672295 h 6104817"/>
              <a:gd name="connsiteX757" fmla="*/ 6355714 w 8170456"/>
              <a:gd name="connsiteY757" fmla="*/ 629161 h 6104817"/>
              <a:gd name="connsiteX758" fmla="*/ 6398364 w 8170456"/>
              <a:gd name="connsiteY758" fmla="*/ 663316 h 6104817"/>
              <a:gd name="connsiteX759" fmla="*/ 6406045 w 8170456"/>
              <a:gd name="connsiteY759" fmla="*/ 672380 h 6104817"/>
              <a:gd name="connsiteX760" fmla="*/ 6423641 w 8170456"/>
              <a:gd name="connsiteY760" fmla="*/ 662568 h 6104817"/>
              <a:gd name="connsiteX761" fmla="*/ 6464949 w 8170456"/>
              <a:gd name="connsiteY761" fmla="*/ 640117 h 6104817"/>
              <a:gd name="connsiteX762" fmla="*/ 6469633 w 8170456"/>
              <a:gd name="connsiteY762" fmla="*/ 637691 h 6104817"/>
              <a:gd name="connsiteX763" fmla="*/ 6461635 w 8170456"/>
              <a:gd name="connsiteY763" fmla="*/ 615159 h 6104817"/>
              <a:gd name="connsiteX764" fmla="*/ 6474230 w 8170456"/>
              <a:gd name="connsiteY764" fmla="*/ 522302 h 6104817"/>
              <a:gd name="connsiteX765" fmla="*/ 6474393 w 8170456"/>
              <a:gd name="connsiteY765" fmla="*/ 521091 h 6104817"/>
              <a:gd name="connsiteX766" fmla="*/ 6480710 w 8170456"/>
              <a:gd name="connsiteY766" fmla="*/ 521532 h 6104817"/>
              <a:gd name="connsiteX767" fmla="*/ 6503345 w 8170456"/>
              <a:gd name="connsiteY767" fmla="*/ 516794 h 6104817"/>
              <a:gd name="connsiteX768" fmla="*/ 6532463 w 8170456"/>
              <a:gd name="connsiteY768" fmla="*/ 511287 h 6104817"/>
              <a:gd name="connsiteX769" fmla="*/ 6527424 w 8170456"/>
              <a:gd name="connsiteY769" fmla="*/ 548430 h 6104817"/>
              <a:gd name="connsiteX770" fmla="*/ 6577631 w 8170456"/>
              <a:gd name="connsiteY770" fmla="*/ 526870 h 6104817"/>
              <a:gd name="connsiteX771" fmla="*/ 6698220 w 8170456"/>
              <a:gd name="connsiteY771" fmla="*/ 38912 h 6104817"/>
              <a:gd name="connsiteX772" fmla="*/ 6593253 w 8170456"/>
              <a:gd name="connsiteY772" fmla="*/ 560775 h 6104817"/>
              <a:gd name="connsiteX773" fmla="*/ 6597270 w 8170456"/>
              <a:gd name="connsiteY773" fmla="*/ 556004 h 6104817"/>
              <a:gd name="connsiteX774" fmla="*/ 6584616 w 8170456"/>
              <a:gd name="connsiteY774" fmla="*/ 574709 h 6104817"/>
              <a:gd name="connsiteX775" fmla="*/ 6567556 w 8170456"/>
              <a:gd name="connsiteY775" fmla="*/ 601156 h 6104817"/>
              <a:gd name="connsiteX776" fmla="*/ 6607218 w 8170456"/>
              <a:gd name="connsiteY776" fmla="*/ 587622 h 6104817"/>
              <a:gd name="connsiteX777" fmla="*/ 6678514 w 8170456"/>
              <a:gd name="connsiteY777" fmla="*/ 550010 h 6104817"/>
              <a:gd name="connsiteX778" fmla="*/ 6631296 w 8170456"/>
              <a:gd name="connsiteY778" fmla="*/ 619257 h 6104817"/>
              <a:gd name="connsiteX779" fmla="*/ 6786954 w 8170456"/>
              <a:gd name="connsiteY779" fmla="*/ 517436 h 6104817"/>
              <a:gd name="connsiteX780" fmla="*/ 6858252 w 8170456"/>
              <a:gd name="connsiteY780" fmla="*/ 479824 h 6104817"/>
              <a:gd name="connsiteX781" fmla="*/ 6827085 w 8170456"/>
              <a:gd name="connsiteY781" fmla="*/ 570161 h 6104817"/>
              <a:gd name="connsiteX782" fmla="*/ 6866748 w 8170456"/>
              <a:gd name="connsiteY782" fmla="*/ 556628 h 6104817"/>
              <a:gd name="connsiteX783" fmla="*/ 6832592 w 8170456"/>
              <a:gd name="connsiteY783" fmla="*/ 599278 h 6104817"/>
              <a:gd name="connsiteX784" fmla="*/ 6806052 w 8170456"/>
              <a:gd name="connsiteY784" fmla="*/ 637289 h 6104817"/>
              <a:gd name="connsiteX785" fmla="*/ 6812400 w 8170456"/>
              <a:gd name="connsiteY785" fmla="*/ 629811 h 6104817"/>
              <a:gd name="connsiteX786" fmla="*/ 6804568 w 8170456"/>
              <a:gd name="connsiteY786" fmla="*/ 639497 h 6104817"/>
              <a:gd name="connsiteX787" fmla="*/ 6774829 w 8170456"/>
              <a:gd name="connsiteY787" fmla="*/ 676551 h 6104817"/>
              <a:gd name="connsiteX788" fmla="*/ 6898852 w 8170456"/>
              <a:gd name="connsiteY788" fmla="*/ 598808 h 6104817"/>
              <a:gd name="connsiteX789" fmla="*/ 6991240 w 8170456"/>
              <a:gd name="connsiteY789" fmla="*/ 545144 h 6104817"/>
              <a:gd name="connsiteX790" fmla="*/ 6957086 w 8170456"/>
              <a:gd name="connsiteY790" fmla="*/ 587794 h 6104817"/>
              <a:gd name="connsiteX791" fmla="*/ 6867686 w 8170456"/>
              <a:gd name="connsiteY791" fmla="*/ 689146 h 6104817"/>
              <a:gd name="connsiteX792" fmla="*/ 7033889 w 8170456"/>
              <a:gd name="connsiteY792" fmla="*/ 579298 h 6104817"/>
              <a:gd name="connsiteX793" fmla="*/ 7105186 w 8170456"/>
              <a:gd name="connsiteY793" fmla="*/ 541686 h 6104817"/>
              <a:gd name="connsiteX794" fmla="*/ 7071032 w 8170456"/>
              <a:gd name="connsiteY794" fmla="*/ 584336 h 6104817"/>
              <a:gd name="connsiteX795" fmla="*/ 7002723 w 8170456"/>
              <a:gd name="connsiteY795" fmla="*/ 669636 h 6104817"/>
              <a:gd name="connsiteX796" fmla="*/ 7095111 w 8170456"/>
              <a:gd name="connsiteY796" fmla="*/ 615971 h 6104817"/>
              <a:gd name="connsiteX797" fmla="*/ 7039867 w 8170456"/>
              <a:gd name="connsiteY797" fmla="*/ 674673 h 6104817"/>
              <a:gd name="connsiteX798" fmla="*/ 7077009 w 8170456"/>
              <a:gd name="connsiteY798" fmla="*/ 679712 h 6104817"/>
              <a:gd name="connsiteX799" fmla="*/ 7006181 w 8170456"/>
              <a:gd name="connsiteY799" fmla="*/ 783583 h 6104817"/>
              <a:gd name="connsiteX800" fmla="*/ 6982572 w 8170456"/>
              <a:gd name="connsiteY800" fmla="*/ 818206 h 6104817"/>
              <a:gd name="connsiteX801" fmla="*/ 7125166 w 8170456"/>
              <a:gd name="connsiteY801" fmla="*/ 742983 h 6104817"/>
              <a:gd name="connsiteX802" fmla="*/ 7146172 w 8170456"/>
              <a:gd name="connsiteY802" fmla="*/ 730485 h 6104817"/>
              <a:gd name="connsiteX803" fmla="*/ 7146161 w 8170456"/>
              <a:gd name="connsiteY803" fmla="*/ 730949 h 6104817"/>
              <a:gd name="connsiteX804" fmla="*/ 7193944 w 8170456"/>
              <a:gd name="connsiteY804" fmla="*/ 723942 h 6104817"/>
              <a:gd name="connsiteX805" fmla="*/ 7233605 w 8170456"/>
              <a:gd name="connsiteY805" fmla="*/ 710408 h 6104817"/>
              <a:gd name="connsiteX806" fmla="*/ 7328982 w 8170456"/>
              <a:gd name="connsiteY806" fmla="*/ 704432 h 6104817"/>
              <a:gd name="connsiteX807" fmla="*/ 7363592 w 8170456"/>
              <a:gd name="connsiteY807" fmla="*/ 695948 h 6104817"/>
              <a:gd name="connsiteX808" fmla="*/ 7385371 w 8170456"/>
              <a:gd name="connsiteY808" fmla="*/ 689218 h 6104817"/>
              <a:gd name="connsiteX809" fmla="*/ 7380610 w 8170456"/>
              <a:gd name="connsiteY809" fmla="*/ 696363 h 6104817"/>
              <a:gd name="connsiteX810" fmla="*/ 7297346 w 8170456"/>
              <a:gd name="connsiteY810" fmla="*/ 728510 h 6104817"/>
              <a:gd name="connsiteX811" fmla="*/ 7257684 w 8170456"/>
              <a:gd name="connsiteY811" fmla="*/ 742044 h 6104817"/>
              <a:gd name="connsiteX812" fmla="*/ 7218024 w 8170456"/>
              <a:gd name="connsiteY812" fmla="*/ 755577 h 6104817"/>
              <a:gd name="connsiteX813" fmla="*/ 7263192 w 8170456"/>
              <a:gd name="connsiteY813" fmla="*/ 771160 h 6104817"/>
              <a:gd name="connsiteX814" fmla="*/ 7332440 w 8170456"/>
              <a:gd name="connsiteY814" fmla="*/ 818378 h 6104817"/>
              <a:gd name="connsiteX815" fmla="*/ 7292778 w 8170456"/>
              <a:gd name="connsiteY815" fmla="*/ 831912 h 6104817"/>
              <a:gd name="connsiteX816" fmla="*/ 7245091 w 8170456"/>
              <a:gd name="connsiteY816" fmla="*/ 834900 h 6104817"/>
              <a:gd name="connsiteX817" fmla="*/ 7290259 w 8170456"/>
              <a:gd name="connsiteY817" fmla="*/ 850483 h 6104817"/>
              <a:gd name="connsiteX818" fmla="*/ 7332909 w 8170456"/>
              <a:gd name="connsiteY818" fmla="*/ 884638 h 6104817"/>
              <a:gd name="connsiteX819" fmla="*/ 7367532 w 8170456"/>
              <a:gd name="connsiteY819" fmla="*/ 908247 h 6104817"/>
              <a:gd name="connsiteX820" fmla="*/ 7322364 w 8170456"/>
              <a:gd name="connsiteY820" fmla="*/ 892664 h 6104817"/>
              <a:gd name="connsiteX821" fmla="*/ 7285221 w 8170456"/>
              <a:gd name="connsiteY821" fmla="*/ 887625 h 6104817"/>
              <a:gd name="connsiteX822" fmla="*/ 7280183 w 8170456"/>
              <a:gd name="connsiteY822" fmla="*/ 924769 h 6104817"/>
              <a:gd name="connsiteX823" fmla="*/ 7314806 w 8170456"/>
              <a:gd name="connsiteY823" fmla="*/ 948378 h 6104817"/>
              <a:gd name="connsiteX824" fmla="*/ 7275146 w 8170456"/>
              <a:gd name="connsiteY824" fmla="*/ 961911 h 6104817"/>
              <a:gd name="connsiteX825" fmla="*/ 7309769 w 8170456"/>
              <a:gd name="connsiteY825" fmla="*/ 985521 h 6104817"/>
              <a:gd name="connsiteX826" fmla="*/ 7270107 w 8170456"/>
              <a:gd name="connsiteY826" fmla="*/ 999054 h 6104817"/>
              <a:gd name="connsiteX827" fmla="*/ 7265069 w 8170456"/>
              <a:gd name="connsiteY827" fmla="*/ 1036197 h 6104817"/>
              <a:gd name="connsiteX828" fmla="*/ 7352888 w 8170456"/>
              <a:gd name="connsiteY828" fmla="*/ 1085934 h 6104817"/>
              <a:gd name="connsiteX829" fmla="*/ 7387513 w 8170456"/>
              <a:gd name="connsiteY829" fmla="*/ 1109544 h 6104817"/>
              <a:gd name="connsiteX830" fmla="*/ 7339823 w 8170456"/>
              <a:gd name="connsiteY830" fmla="*/ 1112532 h 6104817"/>
              <a:gd name="connsiteX831" fmla="*/ 7334786 w 8170456"/>
              <a:gd name="connsiteY831" fmla="*/ 1149675 h 6104817"/>
              <a:gd name="connsiteX832" fmla="*/ 7380425 w 8170456"/>
              <a:gd name="connsiteY832" fmla="*/ 1231517 h 6104817"/>
              <a:gd name="connsiteX833" fmla="*/ 7332737 w 8170456"/>
              <a:gd name="connsiteY833" fmla="*/ 1234505 h 6104817"/>
              <a:gd name="connsiteX834" fmla="*/ 7311646 w 8170456"/>
              <a:gd name="connsiteY834" fmla="*/ 1250557 h 6104817"/>
              <a:gd name="connsiteX835" fmla="*/ 7263958 w 8170456"/>
              <a:gd name="connsiteY835" fmla="*/ 1253546 h 6104817"/>
              <a:gd name="connsiteX836" fmla="*/ 7277492 w 8170456"/>
              <a:gd name="connsiteY836" fmla="*/ 1293208 h 6104817"/>
              <a:gd name="connsiteX837" fmla="*/ 7320243 w 8170456"/>
              <a:gd name="connsiteY837" fmla="*/ 1369870 h 6104817"/>
              <a:gd name="connsiteX838" fmla="*/ 7335662 w 8170456"/>
              <a:gd name="connsiteY838" fmla="*/ 1362960 h 6104817"/>
              <a:gd name="connsiteX839" fmla="*/ 7372164 w 8170456"/>
              <a:gd name="connsiteY839" fmla="*/ 1347399 h 6104817"/>
              <a:gd name="connsiteX840" fmla="*/ 7300593 w 8170456"/>
              <a:gd name="connsiteY840" fmla="*/ 1407055 h 6104817"/>
              <a:gd name="connsiteX841" fmla="*/ 7263452 w 8170456"/>
              <a:gd name="connsiteY841" fmla="*/ 1441587 h 6104817"/>
              <a:gd name="connsiteX842" fmla="*/ 7270841 w 8170456"/>
              <a:gd name="connsiteY842" fmla="*/ 1457405 h 6104817"/>
              <a:gd name="connsiteX843" fmla="*/ 7272220 w 8170456"/>
              <a:gd name="connsiteY843" fmla="*/ 1456777 h 6104817"/>
              <a:gd name="connsiteX844" fmla="*/ 7332972 w 8170456"/>
              <a:gd name="connsiteY844" fmla="*/ 1427191 h 6104817"/>
              <a:gd name="connsiteX845" fmla="*/ 7287617 w 8170456"/>
              <a:gd name="connsiteY845" fmla="*/ 1476824 h 6104817"/>
              <a:gd name="connsiteX846" fmla="*/ 7280388 w 8170456"/>
              <a:gd name="connsiteY846" fmla="*/ 1483366 h 6104817"/>
              <a:gd name="connsiteX847" fmla="*/ 7286927 w 8170456"/>
              <a:gd name="connsiteY847" fmla="*/ 1502530 h 6104817"/>
              <a:gd name="connsiteX848" fmla="*/ 7327673 w 8170456"/>
              <a:gd name="connsiteY848" fmla="*/ 1531348 h 6104817"/>
              <a:gd name="connsiteX849" fmla="*/ 7341699 w 8170456"/>
              <a:gd name="connsiteY849" fmla="*/ 1549142 h 6104817"/>
              <a:gd name="connsiteX850" fmla="*/ 7355000 w 8170456"/>
              <a:gd name="connsiteY850" fmla="*/ 1543657 h 6104817"/>
              <a:gd name="connsiteX851" fmla="*/ 7487519 w 8170456"/>
              <a:gd name="connsiteY851" fmla="*/ 1542718 h 6104817"/>
              <a:gd name="connsiteX852" fmla="*/ 7384976 w 8170456"/>
              <a:gd name="connsiteY852" fmla="*/ 1598926 h 6104817"/>
              <a:gd name="connsiteX853" fmla="*/ 7359288 w 8170456"/>
              <a:gd name="connsiteY853" fmla="*/ 1611124 h 6104817"/>
              <a:gd name="connsiteX854" fmla="*/ 7326353 w 8170456"/>
              <a:gd name="connsiteY854" fmla="*/ 1615424 h 6104817"/>
              <a:gd name="connsiteX855" fmla="*/ 7266256 w 8170456"/>
              <a:gd name="connsiteY855" fmla="*/ 1638885 h 6104817"/>
              <a:gd name="connsiteX856" fmla="*/ 7256598 w 8170456"/>
              <a:gd name="connsiteY856" fmla="*/ 1644079 h 6104817"/>
              <a:gd name="connsiteX857" fmla="*/ 7259810 w 8170456"/>
              <a:gd name="connsiteY857" fmla="*/ 1651773 h 6104817"/>
              <a:gd name="connsiteX858" fmla="*/ 7271290 w 8170456"/>
              <a:gd name="connsiteY858" fmla="*/ 1647874 h 6104817"/>
              <a:gd name="connsiteX859" fmla="*/ 7294718 w 8170456"/>
              <a:gd name="connsiteY859" fmla="*/ 1639502 h 6104817"/>
              <a:gd name="connsiteX860" fmla="*/ 7344924 w 8170456"/>
              <a:gd name="connsiteY860" fmla="*/ 1617943 h 6104817"/>
              <a:gd name="connsiteX861" fmla="*/ 7359288 w 8170456"/>
              <a:gd name="connsiteY861" fmla="*/ 1611124 h 6104817"/>
              <a:gd name="connsiteX862" fmla="*/ 7371342 w 8170456"/>
              <a:gd name="connsiteY862" fmla="*/ 1609549 h 6104817"/>
              <a:gd name="connsiteX863" fmla="*/ 7458872 w 8170456"/>
              <a:gd name="connsiteY863" fmla="*/ 1614484 h 6104817"/>
              <a:gd name="connsiteX864" fmla="*/ 7498533 w 8170456"/>
              <a:gd name="connsiteY864" fmla="*/ 1600951 h 6104817"/>
              <a:gd name="connsiteX865" fmla="*/ 7474924 w 8170456"/>
              <a:gd name="connsiteY865" fmla="*/ 1635574 h 6104817"/>
              <a:gd name="connsiteX866" fmla="*/ 7382536 w 8170456"/>
              <a:gd name="connsiteY866" fmla="*/ 1689240 h 6104817"/>
              <a:gd name="connsiteX867" fmla="*/ 7354027 w 8170456"/>
              <a:gd name="connsiteY867" fmla="*/ 1698269 h 6104817"/>
              <a:gd name="connsiteX868" fmla="*/ 7353420 w 8170456"/>
              <a:gd name="connsiteY868" fmla="*/ 1694747 h 6104817"/>
              <a:gd name="connsiteX869" fmla="*/ 7313759 w 8170456"/>
              <a:gd name="connsiteY869" fmla="*/ 1708281 h 6104817"/>
              <a:gd name="connsiteX870" fmla="*/ 7290779 w 8170456"/>
              <a:gd name="connsiteY870" fmla="*/ 1705267 h 6104817"/>
              <a:gd name="connsiteX871" fmla="*/ 7282239 w 8170456"/>
              <a:gd name="connsiteY871" fmla="*/ 1703948 h 6104817"/>
              <a:gd name="connsiteX872" fmla="*/ 7286394 w 8170456"/>
              <a:gd name="connsiteY872" fmla="*/ 1713460 h 6104817"/>
              <a:gd name="connsiteX873" fmla="*/ 7334687 w 8170456"/>
              <a:gd name="connsiteY873" fmla="*/ 1704394 h 6104817"/>
              <a:gd name="connsiteX874" fmla="*/ 7354027 w 8170456"/>
              <a:gd name="connsiteY874" fmla="*/ 1698269 h 6104817"/>
              <a:gd name="connsiteX875" fmla="*/ 7354985 w 8170456"/>
              <a:gd name="connsiteY875" fmla="*/ 1703837 h 6104817"/>
              <a:gd name="connsiteX876" fmla="*/ 7329811 w 8170456"/>
              <a:gd name="connsiteY876" fmla="*/ 1729371 h 6104817"/>
              <a:gd name="connsiteX877" fmla="*/ 7298176 w 8170456"/>
              <a:gd name="connsiteY877" fmla="*/ 1753449 h 6104817"/>
              <a:gd name="connsiteX878" fmla="*/ 7293139 w 8170456"/>
              <a:gd name="connsiteY878" fmla="*/ 1790592 h 6104817"/>
              <a:gd name="connsiteX879" fmla="*/ 7264307 w 8170456"/>
              <a:gd name="connsiteY879" fmla="*/ 1809207 h 6104817"/>
              <a:gd name="connsiteX880" fmla="*/ 7251098 w 8170456"/>
              <a:gd name="connsiteY880" fmla="*/ 1811119 h 6104817"/>
              <a:gd name="connsiteX881" fmla="*/ 7260943 w 8170456"/>
              <a:gd name="connsiteY881" fmla="*/ 1823882 h 6104817"/>
              <a:gd name="connsiteX882" fmla="*/ 7262093 w 8170456"/>
              <a:gd name="connsiteY882" fmla="*/ 1825582 h 6104817"/>
              <a:gd name="connsiteX883" fmla="*/ 7277555 w 8170456"/>
              <a:gd name="connsiteY883" fmla="*/ 1835761 h 6104817"/>
              <a:gd name="connsiteX884" fmla="*/ 7370412 w 8170456"/>
              <a:gd name="connsiteY884" fmla="*/ 1848356 h 6104817"/>
              <a:gd name="connsiteX885" fmla="*/ 7346803 w 8170456"/>
              <a:gd name="connsiteY885" fmla="*/ 1882980 h 6104817"/>
              <a:gd name="connsiteX886" fmla="*/ 7349790 w 8170456"/>
              <a:gd name="connsiteY886" fmla="*/ 1930667 h 6104817"/>
              <a:gd name="connsiteX887" fmla="*/ 7419038 w 8170456"/>
              <a:gd name="connsiteY887" fmla="*/ 1977885 h 6104817"/>
              <a:gd name="connsiteX888" fmla="*/ 7453662 w 8170456"/>
              <a:gd name="connsiteY888" fmla="*/ 2001494 h 6104817"/>
              <a:gd name="connsiteX889" fmla="*/ 7411796 w 8170456"/>
              <a:gd name="connsiteY889" fmla="*/ 2013560 h 6104817"/>
              <a:gd name="connsiteX890" fmla="*/ 7404550 w 8170456"/>
              <a:gd name="connsiteY890" fmla="*/ 2021810 h 6104817"/>
              <a:gd name="connsiteX891" fmla="*/ 7424141 w 8170456"/>
              <a:gd name="connsiteY891" fmla="*/ 2015250 h 6104817"/>
              <a:gd name="connsiteX892" fmla="*/ 7436871 w 8170456"/>
              <a:gd name="connsiteY892" fmla="*/ 2012933 h 6104817"/>
              <a:gd name="connsiteX893" fmla="*/ 7511157 w 8170456"/>
              <a:gd name="connsiteY893" fmla="*/ 2023009 h 6104817"/>
              <a:gd name="connsiteX894" fmla="*/ 7499231 w 8170456"/>
              <a:gd name="connsiteY894" fmla="*/ 2040932 h 6104817"/>
              <a:gd name="connsiteX895" fmla="*/ 7498372 w 8170456"/>
              <a:gd name="connsiteY895" fmla="*/ 2042224 h 6104817"/>
              <a:gd name="connsiteX896" fmla="*/ 7405744 w 8170456"/>
              <a:gd name="connsiteY896" fmla="*/ 2048029 h 6104817"/>
              <a:gd name="connsiteX897" fmla="*/ 7405798 w 8170456"/>
              <a:gd name="connsiteY897" fmla="*/ 2048606 h 6104817"/>
              <a:gd name="connsiteX898" fmla="*/ 7417031 w 8170456"/>
              <a:gd name="connsiteY898" fmla="*/ 2063018 h 6104817"/>
              <a:gd name="connsiteX899" fmla="*/ 7439859 w 8170456"/>
              <a:gd name="connsiteY899" fmla="*/ 2060622 h 6104817"/>
              <a:gd name="connsiteX900" fmla="*/ 7474469 w 8170456"/>
              <a:gd name="connsiteY900" fmla="*/ 2052138 h 6104817"/>
              <a:gd name="connsiteX901" fmla="*/ 7496248 w 8170456"/>
              <a:gd name="connsiteY901" fmla="*/ 2045408 h 6104817"/>
              <a:gd name="connsiteX902" fmla="*/ 7491487 w 8170456"/>
              <a:gd name="connsiteY902" fmla="*/ 2052553 h 6104817"/>
              <a:gd name="connsiteX903" fmla="*/ 7448716 w 8170456"/>
              <a:gd name="connsiteY903" fmla="*/ 2072226 h 6104817"/>
              <a:gd name="connsiteX904" fmla="*/ 7430459 w 8170456"/>
              <a:gd name="connsiteY904" fmla="*/ 2077849 h 6104817"/>
              <a:gd name="connsiteX905" fmla="*/ 7449506 w 8170456"/>
              <a:gd name="connsiteY905" fmla="*/ 2093902 h 6104817"/>
              <a:gd name="connsiteX906" fmla="*/ 7467665 w 8170456"/>
              <a:gd name="connsiteY906" fmla="*/ 2107415 h 6104817"/>
              <a:gd name="connsiteX907" fmla="*/ 7507797 w 8170456"/>
              <a:gd name="connsiteY907" fmla="*/ 2160141 h 6104817"/>
              <a:gd name="connsiteX908" fmla="*/ 7542420 w 8170456"/>
              <a:gd name="connsiteY908" fmla="*/ 2183750 h 6104817"/>
              <a:gd name="connsiteX909" fmla="*/ 7494732 w 8170456"/>
              <a:gd name="connsiteY909" fmla="*/ 2186738 h 6104817"/>
              <a:gd name="connsiteX910" fmla="*/ 7457590 w 8170456"/>
              <a:gd name="connsiteY910" fmla="*/ 2181701 h 6104817"/>
              <a:gd name="connsiteX911" fmla="*/ 7460578 w 8170456"/>
              <a:gd name="connsiteY911" fmla="*/ 2229388 h 6104817"/>
              <a:gd name="connsiteX912" fmla="*/ 7476011 w 8170456"/>
              <a:gd name="connsiteY912" fmla="*/ 2249561 h 6104817"/>
              <a:gd name="connsiteX913" fmla="*/ 7458540 w 8170456"/>
              <a:gd name="connsiteY913" fmla="*/ 2247591 h 6104817"/>
              <a:gd name="connsiteX914" fmla="*/ 7469461 w 8170456"/>
              <a:gd name="connsiteY914" fmla="*/ 2252596 h 6104817"/>
              <a:gd name="connsiteX915" fmla="*/ 7478410 w 8170456"/>
              <a:gd name="connsiteY915" fmla="*/ 2264437 h 6104817"/>
              <a:gd name="connsiteX916" fmla="*/ 7433242 w 8170456"/>
              <a:gd name="connsiteY916" fmla="*/ 2248854 h 6104817"/>
              <a:gd name="connsiteX917" fmla="*/ 7396098 w 8170456"/>
              <a:gd name="connsiteY917" fmla="*/ 2243815 h 6104817"/>
              <a:gd name="connsiteX918" fmla="*/ 7393819 w 8170456"/>
              <a:gd name="connsiteY918" fmla="*/ 2252144 h 6104817"/>
              <a:gd name="connsiteX919" fmla="*/ 7402614 w 8170456"/>
              <a:gd name="connsiteY919" fmla="*/ 2268325 h 6104817"/>
              <a:gd name="connsiteX920" fmla="*/ 7458528 w 8170456"/>
              <a:gd name="connsiteY920" fmla="*/ 2314219 h 6104817"/>
              <a:gd name="connsiteX921" fmla="*/ 7527775 w 8170456"/>
              <a:gd name="connsiteY921" fmla="*/ 2361438 h 6104817"/>
              <a:gd name="connsiteX922" fmla="*/ 7525726 w 8170456"/>
              <a:gd name="connsiteY922" fmla="*/ 2446268 h 6104817"/>
              <a:gd name="connsiteX923" fmla="*/ 7555313 w 8170456"/>
              <a:gd name="connsiteY923" fmla="*/ 2507020 h 6104817"/>
              <a:gd name="connsiteX924" fmla="*/ 8131673 w 8170456"/>
              <a:gd name="connsiteY924" fmla="*/ 2328450 h 6104817"/>
              <a:gd name="connsiteX925" fmla="*/ 7448623 w 8170456"/>
              <a:gd name="connsiteY925" fmla="*/ 2511779 h 6104817"/>
              <a:gd name="connsiteX926" fmla="*/ 7466561 w 8170456"/>
              <a:gd name="connsiteY926" fmla="*/ 2547641 h 6104817"/>
              <a:gd name="connsiteX927" fmla="*/ 7491302 w 8170456"/>
              <a:gd name="connsiteY927" fmla="*/ 2587707 h 6104817"/>
              <a:gd name="connsiteX928" fmla="*/ 7443614 w 8170456"/>
              <a:gd name="connsiteY928" fmla="*/ 2590695 h 6104817"/>
              <a:gd name="connsiteX929" fmla="*/ 7422524 w 8170456"/>
              <a:gd name="connsiteY929" fmla="*/ 2606747 h 6104817"/>
              <a:gd name="connsiteX930" fmla="*/ 7374836 w 8170456"/>
              <a:gd name="connsiteY930" fmla="*/ 2609736 h 6104817"/>
              <a:gd name="connsiteX931" fmla="*/ 7388370 w 8170456"/>
              <a:gd name="connsiteY931" fmla="*/ 2649398 h 6104817"/>
              <a:gd name="connsiteX932" fmla="*/ 7431120 w 8170456"/>
              <a:gd name="connsiteY932" fmla="*/ 2726060 h 6104817"/>
              <a:gd name="connsiteX933" fmla="*/ 7446539 w 8170456"/>
              <a:gd name="connsiteY933" fmla="*/ 2719150 h 6104817"/>
              <a:gd name="connsiteX934" fmla="*/ 7483041 w 8170456"/>
              <a:gd name="connsiteY934" fmla="*/ 2703588 h 6104817"/>
              <a:gd name="connsiteX935" fmla="*/ 7411471 w 8170456"/>
              <a:gd name="connsiteY935" fmla="*/ 2763245 h 6104817"/>
              <a:gd name="connsiteX936" fmla="*/ 7374330 w 8170456"/>
              <a:gd name="connsiteY936" fmla="*/ 2797777 h 6104817"/>
              <a:gd name="connsiteX937" fmla="*/ 7381719 w 8170456"/>
              <a:gd name="connsiteY937" fmla="*/ 2813595 h 6104817"/>
              <a:gd name="connsiteX938" fmla="*/ 7383097 w 8170456"/>
              <a:gd name="connsiteY938" fmla="*/ 2812967 h 6104817"/>
              <a:gd name="connsiteX939" fmla="*/ 7443849 w 8170456"/>
              <a:gd name="connsiteY939" fmla="*/ 2783381 h 6104817"/>
              <a:gd name="connsiteX940" fmla="*/ 7398495 w 8170456"/>
              <a:gd name="connsiteY940" fmla="*/ 2833014 h 6104817"/>
              <a:gd name="connsiteX941" fmla="*/ 7391265 w 8170456"/>
              <a:gd name="connsiteY941" fmla="*/ 2839556 h 6104817"/>
              <a:gd name="connsiteX942" fmla="*/ 7397805 w 8170456"/>
              <a:gd name="connsiteY942" fmla="*/ 2858720 h 6104817"/>
              <a:gd name="connsiteX943" fmla="*/ 7438550 w 8170456"/>
              <a:gd name="connsiteY943" fmla="*/ 2887538 h 6104817"/>
              <a:gd name="connsiteX944" fmla="*/ 7452577 w 8170456"/>
              <a:gd name="connsiteY944" fmla="*/ 2905332 h 6104817"/>
              <a:gd name="connsiteX945" fmla="*/ 7465877 w 8170456"/>
              <a:gd name="connsiteY945" fmla="*/ 2899847 h 6104817"/>
              <a:gd name="connsiteX946" fmla="*/ 7598396 w 8170456"/>
              <a:gd name="connsiteY946" fmla="*/ 2898907 h 6104817"/>
              <a:gd name="connsiteX947" fmla="*/ 7495854 w 8170456"/>
              <a:gd name="connsiteY947" fmla="*/ 2955116 h 6104817"/>
              <a:gd name="connsiteX948" fmla="*/ 7470165 w 8170456"/>
              <a:gd name="connsiteY948" fmla="*/ 2967314 h 6104817"/>
              <a:gd name="connsiteX949" fmla="*/ 7437230 w 8170456"/>
              <a:gd name="connsiteY949" fmla="*/ 2971614 h 6104817"/>
              <a:gd name="connsiteX950" fmla="*/ 7377134 w 8170456"/>
              <a:gd name="connsiteY950" fmla="*/ 2995075 h 6104817"/>
              <a:gd name="connsiteX951" fmla="*/ 7367475 w 8170456"/>
              <a:gd name="connsiteY951" fmla="*/ 3000269 h 6104817"/>
              <a:gd name="connsiteX952" fmla="*/ 7370687 w 8170456"/>
              <a:gd name="connsiteY952" fmla="*/ 3007963 h 6104817"/>
              <a:gd name="connsiteX953" fmla="*/ 7382167 w 8170456"/>
              <a:gd name="connsiteY953" fmla="*/ 3004064 h 6104817"/>
              <a:gd name="connsiteX954" fmla="*/ 7405596 w 8170456"/>
              <a:gd name="connsiteY954" fmla="*/ 2995692 h 6104817"/>
              <a:gd name="connsiteX955" fmla="*/ 7455802 w 8170456"/>
              <a:gd name="connsiteY955" fmla="*/ 2974133 h 6104817"/>
              <a:gd name="connsiteX956" fmla="*/ 7470165 w 8170456"/>
              <a:gd name="connsiteY956" fmla="*/ 2967314 h 6104817"/>
              <a:gd name="connsiteX957" fmla="*/ 7482219 w 8170456"/>
              <a:gd name="connsiteY957" fmla="*/ 2965739 h 6104817"/>
              <a:gd name="connsiteX958" fmla="*/ 7569749 w 8170456"/>
              <a:gd name="connsiteY958" fmla="*/ 2970674 h 6104817"/>
              <a:gd name="connsiteX959" fmla="*/ 7609411 w 8170456"/>
              <a:gd name="connsiteY959" fmla="*/ 2957141 h 6104817"/>
              <a:gd name="connsiteX960" fmla="*/ 7585801 w 8170456"/>
              <a:gd name="connsiteY960" fmla="*/ 2991764 h 6104817"/>
              <a:gd name="connsiteX961" fmla="*/ 7493414 w 8170456"/>
              <a:gd name="connsiteY961" fmla="*/ 3045429 h 6104817"/>
              <a:gd name="connsiteX962" fmla="*/ 7464904 w 8170456"/>
              <a:gd name="connsiteY962" fmla="*/ 3054459 h 6104817"/>
              <a:gd name="connsiteX963" fmla="*/ 7464298 w 8170456"/>
              <a:gd name="connsiteY963" fmla="*/ 3050936 h 6104817"/>
              <a:gd name="connsiteX964" fmla="*/ 7424636 w 8170456"/>
              <a:gd name="connsiteY964" fmla="*/ 3064471 h 6104817"/>
              <a:gd name="connsiteX965" fmla="*/ 7401656 w 8170456"/>
              <a:gd name="connsiteY965" fmla="*/ 3061457 h 6104817"/>
              <a:gd name="connsiteX966" fmla="*/ 7393117 w 8170456"/>
              <a:gd name="connsiteY966" fmla="*/ 3060139 h 6104817"/>
              <a:gd name="connsiteX967" fmla="*/ 7397272 w 8170456"/>
              <a:gd name="connsiteY967" fmla="*/ 3069649 h 6104817"/>
              <a:gd name="connsiteX968" fmla="*/ 7445565 w 8170456"/>
              <a:gd name="connsiteY968" fmla="*/ 3060584 h 6104817"/>
              <a:gd name="connsiteX969" fmla="*/ 7464904 w 8170456"/>
              <a:gd name="connsiteY969" fmla="*/ 3054459 h 6104817"/>
              <a:gd name="connsiteX970" fmla="*/ 7465863 w 8170456"/>
              <a:gd name="connsiteY970" fmla="*/ 3060026 h 6104817"/>
              <a:gd name="connsiteX971" fmla="*/ 7440688 w 8170456"/>
              <a:gd name="connsiteY971" fmla="*/ 3085561 h 6104817"/>
              <a:gd name="connsiteX972" fmla="*/ 7409053 w 8170456"/>
              <a:gd name="connsiteY972" fmla="*/ 3109639 h 6104817"/>
              <a:gd name="connsiteX973" fmla="*/ 7404016 w 8170456"/>
              <a:gd name="connsiteY973" fmla="*/ 3146782 h 6104817"/>
              <a:gd name="connsiteX974" fmla="*/ 7375185 w 8170456"/>
              <a:gd name="connsiteY974" fmla="*/ 3165397 h 6104817"/>
              <a:gd name="connsiteX975" fmla="*/ 7361975 w 8170456"/>
              <a:gd name="connsiteY975" fmla="*/ 3167309 h 6104817"/>
              <a:gd name="connsiteX976" fmla="*/ 7371821 w 8170456"/>
              <a:gd name="connsiteY976" fmla="*/ 3180072 h 6104817"/>
              <a:gd name="connsiteX977" fmla="*/ 7372971 w 8170456"/>
              <a:gd name="connsiteY977" fmla="*/ 3181771 h 6104817"/>
              <a:gd name="connsiteX978" fmla="*/ 7388432 w 8170456"/>
              <a:gd name="connsiteY978" fmla="*/ 3191951 h 6104817"/>
              <a:gd name="connsiteX979" fmla="*/ 7481290 w 8170456"/>
              <a:gd name="connsiteY979" fmla="*/ 3204545 h 6104817"/>
              <a:gd name="connsiteX980" fmla="*/ 7457679 w 8170456"/>
              <a:gd name="connsiteY980" fmla="*/ 3239169 h 6104817"/>
              <a:gd name="connsiteX981" fmla="*/ 7460668 w 8170456"/>
              <a:gd name="connsiteY981" fmla="*/ 3286856 h 6104817"/>
              <a:gd name="connsiteX982" fmla="*/ 7529915 w 8170456"/>
              <a:gd name="connsiteY982" fmla="*/ 3334076 h 6104817"/>
              <a:gd name="connsiteX983" fmla="*/ 7564540 w 8170456"/>
              <a:gd name="connsiteY983" fmla="*/ 3357684 h 6104817"/>
              <a:gd name="connsiteX984" fmla="*/ 7514333 w 8170456"/>
              <a:gd name="connsiteY984" fmla="*/ 3379244 h 6104817"/>
              <a:gd name="connsiteX985" fmla="*/ 7578542 w 8170456"/>
              <a:gd name="connsiteY985" fmla="*/ 3463605 h 6104817"/>
              <a:gd name="connsiteX986" fmla="*/ 7618673 w 8170456"/>
              <a:gd name="connsiteY986" fmla="*/ 3516331 h 6104817"/>
              <a:gd name="connsiteX987" fmla="*/ 7653298 w 8170456"/>
              <a:gd name="connsiteY987" fmla="*/ 3539941 h 6104817"/>
              <a:gd name="connsiteX988" fmla="*/ 7605610 w 8170456"/>
              <a:gd name="connsiteY988" fmla="*/ 3542928 h 6104817"/>
              <a:gd name="connsiteX989" fmla="*/ 7568467 w 8170456"/>
              <a:gd name="connsiteY989" fmla="*/ 3537891 h 6104817"/>
              <a:gd name="connsiteX990" fmla="*/ 7564594 w 8170456"/>
              <a:gd name="connsiteY990" fmla="*/ 3548351 h 6104817"/>
              <a:gd name="connsiteX991" fmla="*/ 7565639 w 8170456"/>
              <a:gd name="connsiteY991" fmla="*/ 3558375 h 6104817"/>
              <a:gd name="connsiteX992" fmla="*/ 7566243 w 8170456"/>
              <a:gd name="connsiteY992" fmla="*/ 3558848 h 6104817"/>
              <a:gd name="connsiteX993" fmla="*/ 7587360 w 8170456"/>
              <a:gd name="connsiteY993" fmla="*/ 3570749 h 6104817"/>
              <a:gd name="connsiteX994" fmla="*/ 7666873 w 8170456"/>
              <a:gd name="connsiteY994" fmla="*/ 3544245 h 6104817"/>
              <a:gd name="connsiteX995" fmla="*/ 7706630 w 8170456"/>
              <a:gd name="connsiteY995" fmla="*/ 3530992 h 6104817"/>
              <a:gd name="connsiteX996" fmla="*/ 7693378 w 8170456"/>
              <a:gd name="connsiteY996" fmla="*/ 3584001 h 6104817"/>
              <a:gd name="connsiteX997" fmla="*/ 7799395 w 8170456"/>
              <a:gd name="connsiteY997" fmla="*/ 3584001 h 6104817"/>
              <a:gd name="connsiteX998" fmla="*/ 7865656 w 8170456"/>
              <a:gd name="connsiteY998" fmla="*/ 3584001 h 6104817"/>
              <a:gd name="connsiteX999" fmla="*/ 7905413 w 8170456"/>
              <a:gd name="connsiteY999" fmla="*/ 3570749 h 6104817"/>
              <a:gd name="connsiteX1000" fmla="*/ 7878908 w 8170456"/>
              <a:gd name="connsiteY1000" fmla="*/ 3610505 h 6104817"/>
              <a:gd name="connsiteX1001" fmla="*/ 7852404 w 8170456"/>
              <a:gd name="connsiteY1001" fmla="*/ 3637010 h 6104817"/>
              <a:gd name="connsiteX1002" fmla="*/ 7892160 w 8170456"/>
              <a:gd name="connsiteY1002" fmla="*/ 3663514 h 6104817"/>
              <a:gd name="connsiteX1003" fmla="*/ 7892160 w 8170456"/>
              <a:gd name="connsiteY1003" fmla="*/ 3690019 h 6104817"/>
              <a:gd name="connsiteX1004" fmla="*/ 7865656 w 8170456"/>
              <a:gd name="connsiteY1004" fmla="*/ 3729775 h 6104817"/>
              <a:gd name="connsiteX1005" fmla="*/ 7958421 w 8170456"/>
              <a:gd name="connsiteY1005" fmla="*/ 3716523 h 6104817"/>
              <a:gd name="connsiteX1006" fmla="*/ 8037934 w 8170456"/>
              <a:gd name="connsiteY1006" fmla="*/ 3690019 h 6104817"/>
              <a:gd name="connsiteX1007" fmla="*/ 8104195 w 8170456"/>
              <a:gd name="connsiteY1007" fmla="*/ 3743027 h 6104817"/>
              <a:gd name="connsiteX1008" fmla="*/ 8170456 w 8170456"/>
              <a:gd name="connsiteY1008" fmla="*/ 3756279 h 6104817"/>
              <a:gd name="connsiteX1009" fmla="*/ 8130700 w 8170456"/>
              <a:gd name="connsiteY1009" fmla="*/ 3809288 h 6104817"/>
              <a:gd name="connsiteX1010" fmla="*/ 8077691 w 8170456"/>
              <a:gd name="connsiteY1010" fmla="*/ 3888801 h 6104817"/>
              <a:gd name="connsiteX1011" fmla="*/ 8011430 w 8170456"/>
              <a:gd name="connsiteY1011" fmla="*/ 3968314 h 6104817"/>
              <a:gd name="connsiteX1012" fmla="*/ 8037934 w 8170456"/>
              <a:gd name="connsiteY1012" fmla="*/ 3994819 h 6104817"/>
              <a:gd name="connsiteX1013" fmla="*/ 8051187 w 8170456"/>
              <a:gd name="connsiteY1013" fmla="*/ 4034575 h 6104817"/>
              <a:gd name="connsiteX1014" fmla="*/ 8011430 w 8170456"/>
              <a:gd name="connsiteY1014" fmla="*/ 4087584 h 6104817"/>
              <a:gd name="connsiteX1015" fmla="*/ 7945169 w 8170456"/>
              <a:gd name="connsiteY1015" fmla="*/ 4206853 h 6104817"/>
              <a:gd name="connsiteX1016" fmla="*/ 7931917 w 8170456"/>
              <a:gd name="connsiteY1016" fmla="*/ 4246610 h 6104817"/>
              <a:gd name="connsiteX1017" fmla="*/ 7905413 w 8170456"/>
              <a:gd name="connsiteY1017" fmla="*/ 4286366 h 6104817"/>
              <a:gd name="connsiteX1018" fmla="*/ 7905545 w 8170456"/>
              <a:gd name="connsiteY1018" fmla="*/ 4286355 h 6104817"/>
              <a:gd name="connsiteX1019" fmla="*/ 7899494 w 8170456"/>
              <a:gd name="connsiteY1019" fmla="*/ 4292463 h 6104817"/>
              <a:gd name="connsiteX1020" fmla="*/ 7839152 w 8170456"/>
              <a:gd name="connsiteY1020" fmla="*/ 4326123 h 6104817"/>
              <a:gd name="connsiteX1021" fmla="*/ 7799395 w 8170456"/>
              <a:gd name="connsiteY1021" fmla="*/ 4365879 h 6104817"/>
              <a:gd name="connsiteX1022" fmla="*/ 7812647 w 8170456"/>
              <a:gd name="connsiteY1022" fmla="*/ 4326123 h 6104817"/>
              <a:gd name="connsiteX1023" fmla="*/ 7742050 w 8170456"/>
              <a:gd name="connsiteY1023" fmla="*/ 4335901 h 6104817"/>
              <a:gd name="connsiteX1024" fmla="*/ 7735657 w 8170456"/>
              <a:gd name="connsiteY1024" fmla="*/ 4338392 h 6104817"/>
              <a:gd name="connsiteX1025" fmla="*/ 7745119 w 8170456"/>
              <a:gd name="connsiteY1025" fmla="*/ 4340685 h 6104817"/>
              <a:gd name="connsiteX1026" fmla="*/ 7778623 w 8170456"/>
              <a:gd name="connsiteY1026" fmla="*/ 4346001 h 6104817"/>
              <a:gd name="connsiteX1027" fmla="*/ 7738867 w 8170456"/>
              <a:gd name="connsiteY1027" fmla="*/ 4399010 h 6104817"/>
              <a:gd name="connsiteX1028" fmla="*/ 7685858 w 8170456"/>
              <a:gd name="connsiteY1028" fmla="*/ 4478523 h 6104817"/>
              <a:gd name="connsiteX1029" fmla="*/ 7619597 w 8170456"/>
              <a:gd name="connsiteY1029" fmla="*/ 4558036 h 6104817"/>
              <a:gd name="connsiteX1030" fmla="*/ 7646101 w 8170456"/>
              <a:gd name="connsiteY1030" fmla="*/ 4584541 h 6104817"/>
              <a:gd name="connsiteX1031" fmla="*/ 7659354 w 8170456"/>
              <a:gd name="connsiteY1031" fmla="*/ 4624297 h 6104817"/>
              <a:gd name="connsiteX1032" fmla="*/ 7619597 w 8170456"/>
              <a:gd name="connsiteY1032" fmla="*/ 4677306 h 6104817"/>
              <a:gd name="connsiteX1033" fmla="*/ 7553336 w 8170456"/>
              <a:gd name="connsiteY1033" fmla="*/ 4796575 h 6104817"/>
              <a:gd name="connsiteX1034" fmla="*/ 7540084 w 8170456"/>
              <a:gd name="connsiteY1034" fmla="*/ 4836332 h 6104817"/>
              <a:gd name="connsiteX1035" fmla="*/ 7513580 w 8170456"/>
              <a:gd name="connsiteY1035" fmla="*/ 4876088 h 6104817"/>
              <a:gd name="connsiteX1036" fmla="*/ 7513712 w 8170456"/>
              <a:gd name="connsiteY1036" fmla="*/ 4876077 h 6104817"/>
              <a:gd name="connsiteX1037" fmla="*/ 7507661 w 8170456"/>
              <a:gd name="connsiteY1037" fmla="*/ 4882185 h 6104817"/>
              <a:gd name="connsiteX1038" fmla="*/ 7447319 w 8170456"/>
              <a:gd name="connsiteY1038" fmla="*/ 4915845 h 6104817"/>
              <a:gd name="connsiteX1039" fmla="*/ 7407562 w 8170456"/>
              <a:gd name="connsiteY1039" fmla="*/ 4955601 h 6104817"/>
              <a:gd name="connsiteX1040" fmla="*/ 7556462 w 8170456"/>
              <a:gd name="connsiteY1040" fmla="*/ 5620530 h 6104817"/>
              <a:gd name="connsiteX1041" fmla="*/ 7341301 w 8170456"/>
              <a:gd name="connsiteY1041" fmla="*/ 4929097 h 6104817"/>
              <a:gd name="connsiteX1042" fmla="*/ 7301545 w 8170456"/>
              <a:gd name="connsiteY1042" fmla="*/ 4915845 h 6104817"/>
              <a:gd name="connsiteX1043" fmla="*/ 7261788 w 8170456"/>
              <a:gd name="connsiteY1043" fmla="*/ 4929097 h 6104817"/>
              <a:gd name="connsiteX1044" fmla="*/ 7261788 w 8170456"/>
              <a:gd name="connsiteY1044" fmla="*/ 4915845 h 6104817"/>
              <a:gd name="connsiteX1045" fmla="*/ 7155771 w 8170456"/>
              <a:gd name="connsiteY1045" fmla="*/ 4942349 h 6104817"/>
              <a:gd name="connsiteX1046" fmla="*/ 7102762 w 8170456"/>
              <a:gd name="connsiteY1046" fmla="*/ 4955601 h 6104817"/>
              <a:gd name="connsiteX1047" fmla="*/ 7063006 w 8170456"/>
              <a:gd name="connsiteY1047" fmla="*/ 4968854 h 6104817"/>
              <a:gd name="connsiteX1048" fmla="*/ 7089510 w 8170456"/>
              <a:gd name="connsiteY1048" fmla="*/ 4942349 h 6104817"/>
              <a:gd name="connsiteX1049" fmla="*/ 7036501 w 8170456"/>
              <a:gd name="connsiteY1049" fmla="*/ 4929097 h 6104817"/>
              <a:gd name="connsiteX1050" fmla="*/ 6956988 w 8170456"/>
              <a:gd name="connsiteY1050" fmla="*/ 4955601 h 6104817"/>
              <a:gd name="connsiteX1051" fmla="*/ 7023249 w 8170456"/>
              <a:gd name="connsiteY1051" fmla="*/ 4889341 h 6104817"/>
              <a:gd name="connsiteX1052" fmla="*/ 7063006 w 8170456"/>
              <a:gd name="connsiteY1052" fmla="*/ 4876088 h 6104817"/>
              <a:gd name="connsiteX1053" fmla="*/ 6935654 w 8170456"/>
              <a:gd name="connsiteY1053" fmla="*/ 4914010 h 6104817"/>
              <a:gd name="connsiteX1054" fmla="*/ 6930333 w 8170456"/>
              <a:gd name="connsiteY1054" fmla="*/ 4915797 h 6104817"/>
              <a:gd name="connsiteX1055" fmla="*/ 6904183 w 8170456"/>
              <a:gd name="connsiteY1055" fmla="*/ 4907563 h 6104817"/>
              <a:gd name="connsiteX1056" fmla="*/ 6877475 w 8170456"/>
              <a:gd name="connsiteY1056" fmla="*/ 4902593 h 6104817"/>
              <a:gd name="connsiteX1057" fmla="*/ 6837719 w 8170456"/>
              <a:gd name="connsiteY1057" fmla="*/ 4915845 h 6104817"/>
              <a:gd name="connsiteX1058" fmla="*/ 6744954 w 8170456"/>
              <a:gd name="connsiteY1058" fmla="*/ 4942349 h 6104817"/>
              <a:gd name="connsiteX1059" fmla="*/ 6811214 w 8170456"/>
              <a:gd name="connsiteY1059" fmla="*/ 4876088 h 6104817"/>
              <a:gd name="connsiteX1060" fmla="*/ 6771458 w 8170456"/>
              <a:gd name="connsiteY1060" fmla="*/ 4862836 h 6104817"/>
              <a:gd name="connsiteX1061" fmla="*/ 6731701 w 8170456"/>
              <a:gd name="connsiteY1061" fmla="*/ 4876088 h 6104817"/>
              <a:gd name="connsiteX1062" fmla="*/ 6744954 w 8170456"/>
              <a:gd name="connsiteY1062" fmla="*/ 4823080 h 6104817"/>
              <a:gd name="connsiteX1063" fmla="*/ 6652188 w 8170456"/>
              <a:gd name="connsiteY1063" fmla="*/ 4836332 h 6104817"/>
              <a:gd name="connsiteX1064" fmla="*/ 6652188 w 8170456"/>
              <a:gd name="connsiteY1064" fmla="*/ 4823080 h 6104817"/>
              <a:gd name="connsiteX1065" fmla="*/ 6589079 w 8170456"/>
              <a:gd name="connsiteY1065" fmla="*/ 4811753 h 6104817"/>
              <a:gd name="connsiteX1066" fmla="*/ 6584582 w 8170456"/>
              <a:gd name="connsiteY1066" fmla="*/ 4813471 h 6104817"/>
              <a:gd name="connsiteX1067" fmla="*/ 6579754 w 8170456"/>
              <a:gd name="connsiteY1067" fmla="*/ 4820902 h 6104817"/>
              <a:gd name="connsiteX1068" fmla="*/ 6568405 w 8170456"/>
              <a:gd name="connsiteY1068" fmla="*/ 4838117 h 6104817"/>
              <a:gd name="connsiteX1069" fmla="*/ 6594909 w 8170456"/>
              <a:gd name="connsiteY1069" fmla="*/ 4864622 h 6104817"/>
              <a:gd name="connsiteX1070" fmla="*/ 6608162 w 8170456"/>
              <a:gd name="connsiteY1070" fmla="*/ 4904378 h 6104817"/>
              <a:gd name="connsiteX1071" fmla="*/ 6568405 w 8170456"/>
              <a:gd name="connsiteY1071" fmla="*/ 4957387 h 6104817"/>
              <a:gd name="connsiteX1072" fmla="*/ 6502144 w 8170456"/>
              <a:gd name="connsiteY1072" fmla="*/ 5076656 h 6104817"/>
              <a:gd name="connsiteX1073" fmla="*/ 6488892 w 8170456"/>
              <a:gd name="connsiteY1073" fmla="*/ 5116413 h 6104817"/>
              <a:gd name="connsiteX1074" fmla="*/ 6462388 w 8170456"/>
              <a:gd name="connsiteY1074" fmla="*/ 5156169 h 6104817"/>
              <a:gd name="connsiteX1075" fmla="*/ 6462520 w 8170456"/>
              <a:gd name="connsiteY1075" fmla="*/ 5156158 h 6104817"/>
              <a:gd name="connsiteX1076" fmla="*/ 6456469 w 8170456"/>
              <a:gd name="connsiteY1076" fmla="*/ 5162266 h 6104817"/>
              <a:gd name="connsiteX1077" fmla="*/ 6396127 w 8170456"/>
              <a:gd name="connsiteY1077" fmla="*/ 5195926 h 6104817"/>
              <a:gd name="connsiteX1078" fmla="*/ 6356370 w 8170456"/>
              <a:gd name="connsiteY1078" fmla="*/ 5235682 h 6104817"/>
              <a:gd name="connsiteX1079" fmla="*/ 6369622 w 8170456"/>
              <a:gd name="connsiteY1079" fmla="*/ 5195926 h 6104817"/>
              <a:gd name="connsiteX1080" fmla="*/ 6299025 w 8170456"/>
              <a:gd name="connsiteY1080" fmla="*/ 5205704 h 6104817"/>
              <a:gd name="connsiteX1081" fmla="*/ 6292632 w 8170456"/>
              <a:gd name="connsiteY1081" fmla="*/ 5208195 h 6104817"/>
              <a:gd name="connsiteX1082" fmla="*/ 6302094 w 8170456"/>
              <a:gd name="connsiteY1082" fmla="*/ 5210488 h 6104817"/>
              <a:gd name="connsiteX1083" fmla="*/ 6335598 w 8170456"/>
              <a:gd name="connsiteY1083" fmla="*/ 5215804 h 6104817"/>
              <a:gd name="connsiteX1084" fmla="*/ 6295842 w 8170456"/>
              <a:gd name="connsiteY1084" fmla="*/ 5268813 h 6104817"/>
              <a:gd name="connsiteX1085" fmla="*/ 6242833 w 8170456"/>
              <a:gd name="connsiteY1085" fmla="*/ 5348326 h 6104817"/>
              <a:gd name="connsiteX1086" fmla="*/ 6176572 w 8170456"/>
              <a:gd name="connsiteY1086" fmla="*/ 5427839 h 6104817"/>
              <a:gd name="connsiteX1087" fmla="*/ 6203076 w 8170456"/>
              <a:gd name="connsiteY1087" fmla="*/ 5454344 h 6104817"/>
              <a:gd name="connsiteX1088" fmla="*/ 6216329 w 8170456"/>
              <a:gd name="connsiteY1088" fmla="*/ 5494100 h 6104817"/>
              <a:gd name="connsiteX1089" fmla="*/ 6176572 w 8170456"/>
              <a:gd name="connsiteY1089" fmla="*/ 5547109 h 6104817"/>
              <a:gd name="connsiteX1090" fmla="*/ 6110311 w 8170456"/>
              <a:gd name="connsiteY1090" fmla="*/ 5666378 h 6104817"/>
              <a:gd name="connsiteX1091" fmla="*/ 6097059 w 8170456"/>
              <a:gd name="connsiteY1091" fmla="*/ 5706135 h 6104817"/>
              <a:gd name="connsiteX1092" fmla="*/ 6070555 w 8170456"/>
              <a:gd name="connsiteY1092" fmla="*/ 5745891 h 6104817"/>
              <a:gd name="connsiteX1093" fmla="*/ 6070687 w 8170456"/>
              <a:gd name="connsiteY1093" fmla="*/ 5745880 h 6104817"/>
              <a:gd name="connsiteX1094" fmla="*/ 6064636 w 8170456"/>
              <a:gd name="connsiteY1094" fmla="*/ 5751988 h 6104817"/>
              <a:gd name="connsiteX1095" fmla="*/ 6004294 w 8170456"/>
              <a:gd name="connsiteY1095" fmla="*/ 5785648 h 6104817"/>
              <a:gd name="connsiteX1096" fmla="*/ 5964537 w 8170456"/>
              <a:gd name="connsiteY1096" fmla="*/ 5825404 h 6104817"/>
              <a:gd name="connsiteX1097" fmla="*/ 5977789 w 8170456"/>
              <a:gd name="connsiteY1097" fmla="*/ 5785648 h 6104817"/>
              <a:gd name="connsiteX1098" fmla="*/ 5898276 w 8170456"/>
              <a:gd name="connsiteY1098" fmla="*/ 5798900 h 6104817"/>
              <a:gd name="connsiteX1099" fmla="*/ 5858520 w 8170456"/>
              <a:gd name="connsiteY1099" fmla="*/ 5785648 h 6104817"/>
              <a:gd name="connsiteX1100" fmla="*/ 5818763 w 8170456"/>
              <a:gd name="connsiteY1100" fmla="*/ 5798900 h 6104817"/>
              <a:gd name="connsiteX1101" fmla="*/ 5818763 w 8170456"/>
              <a:gd name="connsiteY1101" fmla="*/ 5785648 h 6104817"/>
              <a:gd name="connsiteX1102" fmla="*/ 5712746 w 8170456"/>
              <a:gd name="connsiteY1102" fmla="*/ 5812152 h 6104817"/>
              <a:gd name="connsiteX1103" fmla="*/ 5659737 w 8170456"/>
              <a:gd name="connsiteY1103" fmla="*/ 5825404 h 6104817"/>
              <a:gd name="connsiteX1104" fmla="*/ 5619981 w 8170456"/>
              <a:gd name="connsiteY1104" fmla="*/ 5838657 h 6104817"/>
              <a:gd name="connsiteX1105" fmla="*/ 5646485 w 8170456"/>
              <a:gd name="connsiteY1105" fmla="*/ 5812152 h 6104817"/>
              <a:gd name="connsiteX1106" fmla="*/ 5593476 w 8170456"/>
              <a:gd name="connsiteY1106" fmla="*/ 5798900 h 6104817"/>
              <a:gd name="connsiteX1107" fmla="*/ 5513963 w 8170456"/>
              <a:gd name="connsiteY1107" fmla="*/ 5825404 h 6104817"/>
              <a:gd name="connsiteX1108" fmla="*/ 5580224 w 8170456"/>
              <a:gd name="connsiteY1108" fmla="*/ 5759144 h 6104817"/>
              <a:gd name="connsiteX1109" fmla="*/ 5619981 w 8170456"/>
              <a:gd name="connsiteY1109" fmla="*/ 5745891 h 6104817"/>
              <a:gd name="connsiteX1110" fmla="*/ 5492629 w 8170456"/>
              <a:gd name="connsiteY1110" fmla="*/ 5783813 h 6104817"/>
              <a:gd name="connsiteX1111" fmla="*/ 5487308 w 8170456"/>
              <a:gd name="connsiteY1111" fmla="*/ 5785600 h 6104817"/>
              <a:gd name="connsiteX1112" fmla="*/ 5461158 w 8170456"/>
              <a:gd name="connsiteY1112" fmla="*/ 5777366 h 6104817"/>
              <a:gd name="connsiteX1113" fmla="*/ 5434450 w 8170456"/>
              <a:gd name="connsiteY1113" fmla="*/ 5772396 h 6104817"/>
              <a:gd name="connsiteX1114" fmla="*/ 5394694 w 8170456"/>
              <a:gd name="connsiteY1114" fmla="*/ 5785648 h 6104817"/>
              <a:gd name="connsiteX1115" fmla="*/ 5301929 w 8170456"/>
              <a:gd name="connsiteY1115" fmla="*/ 5812152 h 6104817"/>
              <a:gd name="connsiteX1116" fmla="*/ 5368189 w 8170456"/>
              <a:gd name="connsiteY1116" fmla="*/ 5745891 h 6104817"/>
              <a:gd name="connsiteX1117" fmla="*/ 5328433 w 8170456"/>
              <a:gd name="connsiteY1117" fmla="*/ 5732639 h 6104817"/>
              <a:gd name="connsiteX1118" fmla="*/ 5288676 w 8170456"/>
              <a:gd name="connsiteY1118" fmla="*/ 5745891 h 6104817"/>
              <a:gd name="connsiteX1119" fmla="*/ 5301929 w 8170456"/>
              <a:gd name="connsiteY1119" fmla="*/ 5692883 h 6104817"/>
              <a:gd name="connsiteX1120" fmla="*/ 5209163 w 8170456"/>
              <a:gd name="connsiteY1120" fmla="*/ 5706135 h 6104817"/>
              <a:gd name="connsiteX1121" fmla="*/ 5209163 w 8170456"/>
              <a:gd name="connsiteY1121" fmla="*/ 5692883 h 6104817"/>
              <a:gd name="connsiteX1122" fmla="*/ 5116398 w 8170456"/>
              <a:gd name="connsiteY1122" fmla="*/ 5692883 h 6104817"/>
              <a:gd name="connsiteX1123" fmla="*/ 5076642 w 8170456"/>
              <a:gd name="connsiteY1123" fmla="*/ 5719387 h 6104817"/>
              <a:gd name="connsiteX1124" fmla="*/ 5129650 w 8170456"/>
              <a:gd name="connsiteY1124" fmla="*/ 5679630 h 6104817"/>
              <a:gd name="connsiteX1125" fmla="*/ 5156155 w 8170456"/>
              <a:gd name="connsiteY1125" fmla="*/ 5653126 h 6104817"/>
              <a:gd name="connsiteX1126" fmla="*/ 5195911 w 8170456"/>
              <a:gd name="connsiteY1126" fmla="*/ 5626622 h 6104817"/>
              <a:gd name="connsiteX1127" fmla="*/ 5116451 w 8170456"/>
              <a:gd name="connsiteY1127" fmla="*/ 5629389 h 6104817"/>
              <a:gd name="connsiteX1128" fmla="*/ 5046764 w 8170456"/>
              <a:gd name="connsiteY1128" fmla="*/ 5638572 h 6104817"/>
              <a:gd name="connsiteX1129" fmla="*/ 5044645 w 8170456"/>
              <a:gd name="connsiteY1129" fmla="*/ 5640650 h 6104817"/>
              <a:gd name="connsiteX1130" fmla="*/ 5005072 w 8170456"/>
              <a:gd name="connsiteY1130" fmla="*/ 5693999 h 6104817"/>
              <a:gd name="connsiteX1131" fmla="*/ 5031576 w 8170456"/>
              <a:gd name="connsiteY1131" fmla="*/ 5720504 h 6104817"/>
              <a:gd name="connsiteX1132" fmla="*/ 5044829 w 8170456"/>
              <a:gd name="connsiteY1132" fmla="*/ 5760260 h 6104817"/>
              <a:gd name="connsiteX1133" fmla="*/ 5005072 w 8170456"/>
              <a:gd name="connsiteY1133" fmla="*/ 5813269 h 6104817"/>
              <a:gd name="connsiteX1134" fmla="*/ 4938811 w 8170456"/>
              <a:gd name="connsiteY1134" fmla="*/ 5932538 h 6104817"/>
              <a:gd name="connsiteX1135" fmla="*/ 4925559 w 8170456"/>
              <a:gd name="connsiteY1135" fmla="*/ 5972295 h 6104817"/>
              <a:gd name="connsiteX1136" fmla="*/ 4899055 w 8170456"/>
              <a:gd name="connsiteY1136" fmla="*/ 6012051 h 6104817"/>
              <a:gd name="connsiteX1137" fmla="*/ 4899187 w 8170456"/>
              <a:gd name="connsiteY1137" fmla="*/ 6012040 h 6104817"/>
              <a:gd name="connsiteX1138" fmla="*/ 4893136 w 8170456"/>
              <a:gd name="connsiteY1138" fmla="*/ 6018148 h 6104817"/>
              <a:gd name="connsiteX1139" fmla="*/ 4832794 w 8170456"/>
              <a:gd name="connsiteY1139" fmla="*/ 6051808 h 6104817"/>
              <a:gd name="connsiteX1140" fmla="*/ 4793037 w 8170456"/>
              <a:gd name="connsiteY1140" fmla="*/ 6091564 h 6104817"/>
              <a:gd name="connsiteX1141" fmla="*/ 4806289 w 8170456"/>
              <a:gd name="connsiteY1141" fmla="*/ 6051808 h 6104817"/>
              <a:gd name="connsiteX1142" fmla="*/ 4726776 w 8170456"/>
              <a:gd name="connsiteY1142" fmla="*/ 6065060 h 6104817"/>
              <a:gd name="connsiteX1143" fmla="*/ 4687020 w 8170456"/>
              <a:gd name="connsiteY1143" fmla="*/ 6051808 h 6104817"/>
              <a:gd name="connsiteX1144" fmla="*/ 4647263 w 8170456"/>
              <a:gd name="connsiteY1144" fmla="*/ 6065060 h 6104817"/>
              <a:gd name="connsiteX1145" fmla="*/ 4647263 w 8170456"/>
              <a:gd name="connsiteY1145" fmla="*/ 6051808 h 6104817"/>
              <a:gd name="connsiteX1146" fmla="*/ 4541246 w 8170456"/>
              <a:gd name="connsiteY1146" fmla="*/ 6078312 h 6104817"/>
              <a:gd name="connsiteX1147" fmla="*/ 4488237 w 8170456"/>
              <a:gd name="connsiteY1147" fmla="*/ 6091564 h 6104817"/>
              <a:gd name="connsiteX1148" fmla="*/ 4448481 w 8170456"/>
              <a:gd name="connsiteY1148" fmla="*/ 6104817 h 6104817"/>
              <a:gd name="connsiteX1149" fmla="*/ 4474985 w 8170456"/>
              <a:gd name="connsiteY1149" fmla="*/ 6078312 h 6104817"/>
              <a:gd name="connsiteX1150" fmla="*/ 4421976 w 8170456"/>
              <a:gd name="connsiteY1150" fmla="*/ 6065060 h 6104817"/>
              <a:gd name="connsiteX1151" fmla="*/ 4342463 w 8170456"/>
              <a:gd name="connsiteY1151" fmla="*/ 6091564 h 6104817"/>
              <a:gd name="connsiteX1152" fmla="*/ 4408724 w 8170456"/>
              <a:gd name="connsiteY1152" fmla="*/ 6025304 h 6104817"/>
              <a:gd name="connsiteX1153" fmla="*/ 4448481 w 8170456"/>
              <a:gd name="connsiteY1153" fmla="*/ 6012051 h 6104817"/>
              <a:gd name="connsiteX1154" fmla="*/ 4321129 w 8170456"/>
              <a:gd name="connsiteY1154" fmla="*/ 6049973 h 6104817"/>
              <a:gd name="connsiteX1155" fmla="*/ 4315808 w 8170456"/>
              <a:gd name="connsiteY1155" fmla="*/ 6051760 h 6104817"/>
              <a:gd name="connsiteX1156" fmla="*/ 4289658 w 8170456"/>
              <a:gd name="connsiteY1156" fmla="*/ 6043526 h 6104817"/>
              <a:gd name="connsiteX1157" fmla="*/ 4262950 w 8170456"/>
              <a:gd name="connsiteY1157" fmla="*/ 6038556 h 6104817"/>
              <a:gd name="connsiteX1158" fmla="*/ 4223194 w 8170456"/>
              <a:gd name="connsiteY1158" fmla="*/ 6051808 h 6104817"/>
              <a:gd name="connsiteX1159" fmla="*/ 4130429 w 8170456"/>
              <a:gd name="connsiteY1159" fmla="*/ 6078312 h 6104817"/>
              <a:gd name="connsiteX1160" fmla="*/ 4196689 w 8170456"/>
              <a:gd name="connsiteY1160" fmla="*/ 6012051 h 6104817"/>
              <a:gd name="connsiteX1161" fmla="*/ 4156933 w 8170456"/>
              <a:gd name="connsiteY1161" fmla="*/ 5998799 h 6104817"/>
              <a:gd name="connsiteX1162" fmla="*/ 4117176 w 8170456"/>
              <a:gd name="connsiteY1162" fmla="*/ 6012051 h 6104817"/>
              <a:gd name="connsiteX1163" fmla="*/ 4130429 w 8170456"/>
              <a:gd name="connsiteY1163" fmla="*/ 5959043 h 6104817"/>
              <a:gd name="connsiteX1164" fmla="*/ 4037663 w 8170456"/>
              <a:gd name="connsiteY1164" fmla="*/ 5972295 h 6104817"/>
              <a:gd name="connsiteX1165" fmla="*/ 4037663 w 8170456"/>
              <a:gd name="connsiteY1165" fmla="*/ 5959043 h 6104817"/>
              <a:gd name="connsiteX1166" fmla="*/ 3944898 w 8170456"/>
              <a:gd name="connsiteY1166" fmla="*/ 5959043 h 6104817"/>
              <a:gd name="connsiteX1167" fmla="*/ 3905142 w 8170456"/>
              <a:gd name="connsiteY1167" fmla="*/ 5985547 h 6104817"/>
              <a:gd name="connsiteX1168" fmla="*/ 3958150 w 8170456"/>
              <a:gd name="connsiteY1168" fmla="*/ 5945790 h 6104817"/>
              <a:gd name="connsiteX1169" fmla="*/ 3984655 w 8170456"/>
              <a:gd name="connsiteY1169" fmla="*/ 5919286 h 6104817"/>
              <a:gd name="connsiteX1170" fmla="*/ 4024411 w 8170456"/>
              <a:gd name="connsiteY1170" fmla="*/ 5892782 h 6104817"/>
              <a:gd name="connsiteX1171" fmla="*/ 3865385 w 8170456"/>
              <a:gd name="connsiteY1171" fmla="*/ 5906034 h 6104817"/>
              <a:gd name="connsiteX1172" fmla="*/ 3812376 w 8170456"/>
              <a:gd name="connsiteY1172" fmla="*/ 5919286 h 6104817"/>
              <a:gd name="connsiteX1173" fmla="*/ 3865385 w 8170456"/>
              <a:gd name="connsiteY1173" fmla="*/ 5866277 h 6104817"/>
              <a:gd name="connsiteX1174" fmla="*/ 3799124 w 8170456"/>
              <a:gd name="connsiteY1174" fmla="*/ 5839773 h 6104817"/>
              <a:gd name="connsiteX1175" fmla="*/ 3679855 w 8170456"/>
              <a:gd name="connsiteY1175" fmla="*/ 5826521 h 6104817"/>
              <a:gd name="connsiteX1176" fmla="*/ 3719611 w 8170456"/>
              <a:gd name="connsiteY1176" fmla="*/ 5800017 h 6104817"/>
              <a:gd name="connsiteX1177" fmla="*/ 3759368 w 8170456"/>
              <a:gd name="connsiteY1177" fmla="*/ 5760260 h 6104817"/>
              <a:gd name="connsiteX1178" fmla="*/ 3865385 w 8170456"/>
              <a:gd name="connsiteY1178" fmla="*/ 5693999 h 6104817"/>
              <a:gd name="connsiteX1179" fmla="*/ 3899912 w 8170456"/>
              <a:gd name="connsiteY1179" fmla="*/ 5675889 h 6104817"/>
              <a:gd name="connsiteX1180" fmla="*/ 3915549 w 8170456"/>
              <a:gd name="connsiteY1180" fmla="*/ 5665223 h 6104817"/>
              <a:gd name="connsiteX1181" fmla="*/ 3921578 w 8170456"/>
              <a:gd name="connsiteY1181" fmla="*/ 5662968 h 6104817"/>
              <a:gd name="connsiteX1182" fmla="*/ 3919623 w 8170456"/>
              <a:gd name="connsiteY1182" fmla="*/ 5662444 h 6104817"/>
              <a:gd name="connsiteX1183" fmla="*/ 3915549 w 8170456"/>
              <a:gd name="connsiteY1183" fmla="*/ 5665223 h 6104817"/>
              <a:gd name="connsiteX1184" fmla="*/ 3901003 w 8170456"/>
              <a:gd name="connsiteY1184" fmla="*/ 5670665 h 6104817"/>
              <a:gd name="connsiteX1185" fmla="*/ 3881870 w 8170456"/>
              <a:gd name="connsiteY1185" fmla="*/ 5669424 h 6104817"/>
              <a:gd name="connsiteX1186" fmla="*/ 3881668 w 8170456"/>
              <a:gd name="connsiteY1186" fmla="*/ 5669648 h 6104817"/>
              <a:gd name="connsiteX1187" fmla="*/ 3840169 w 8170456"/>
              <a:gd name="connsiteY1187" fmla="*/ 5696065 h 6104817"/>
              <a:gd name="connsiteX1188" fmla="*/ 3787160 w 8170456"/>
              <a:gd name="connsiteY1188" fmla="*/ 5709317 h 6104817"/>
              <a:gd name="connsiteX1189" fmla="*/ 3747404 w 8170456"/>
              <a:gd name="connsiteY1189" fmla="*/ 5722570 h 6104817"/>
              <a:gd name="connsiteX1190" fmla="*/ 3773908 w 8170456"/>
              <a:gd name="connsiteY1190" fmla="*/ 5696065 h 6104817"/>
              <a:gd name="connsiteX1191" fmla="*/ 3720899 w 8170456"/>
              <a:gd name="connsiteY1191" fmla="*/ 5682813 h 6104817"/>
              <a:gd name="connsiteX1192" fmla="*/ 3641386 w 8170456"/>
              <a:gd name="connsiteY1192" fmla="*/ 5709317 h 6104817"/>
              <a:gd name="connsiteX1193" fmla="*/ 3707647 w 8170456"/>
              <a:gd name="connsiteY1193" fmla="*/ 5643057 h 6104817"/>
              <a:gd name="connsiteX1194" fmla="*/ 3747404 w 8170456"/>
              <a:gd name="connsiteY1194" fmla="*/ 5629804 h 6104817"/>
              <a:gd name="connsiteX1195" fmla="*/ 3620052 w 8170456"/>
              <a:gd name="connsiteY1195" fmla="*/ 5667726 h 6104817"/>
              <a:gd name="connsiteX1196" fmla="*/ 3614730 w 8170456"/>
              <a:gd name="connsiteY1196" fmla="*/ 5669513 h 6104817"/>
              <a:gd name="connsiteX1197" fmla="*/ 3588581 w 8170456"/>
              <a:gd name="connsiteY1197" fmla="*/ 5661279 h 6104817"/>
              <a:gd name="connsiteX1198" fmla="*/ 3561873 w 8170456"/>
              <a:gd name="connsiteY1198" fmla="*/ 5656309 h 6104817"/>
              <a:gd name="connsiteX1199" fmla="*/ 3522117 w 8170456"/>
              <a:gd name="connsiteY1199" fmla="*/ 5669561 h 6104817"/>
              <a:gd name="connsiteX1200" fmla="*/ 3429352 w 8170456"/>
              <a:gd name="connsiteY1200" fmla="*/ 5696065 h 6104817"/>
              <a:gd name="connsiteX1201" fmla="*/ 3495612 w 8170456"/>
              <a:gd name="connsiteY1201" fmla="*/ 5629804 h 6104817"/>
              <a:gd name="connsiteX1202" fmla="*/ 3455856 w 8170456"/>
              <a:gd name="connsiteY1202" fmla="*/ 5616552 h 6104817"/>
              <a:gd name="connsiteX1203" fmla="*/ 3416099 w 8170456"/>
              <a:gd name="connsiteY1203" fmla="*/ 5629804 h 6104817"/>
              <a:gd name="connsiteX1204" fmla="*/ 3429352 w 8170456"/>
              <a:gd name="connsiteY1204" fmla="*/ 5576796 h 6104817"/>
              <a:gd name="connsiteX1205" fmla="*/ 3336586 w 8170456"/>
              <a:gd name="connsiteY1205" fmla="*/ 5590048 h 6104817"/>
              <a:gd name="connsiteX1206" fmla="*/ 3336586 w 8170456"/>
              <a:gd name="connsiteY1206" fmla="*/ 5576796 h 6104817"/>
              <a:gd name="connsiteX1207" fmla="*/ 3243821 w 8170456"/>
              <a:gd name="connsiteY1207" fmla="*/ 5576796 h 6104817"/>
              <a:gd name="connsiteX1208" fmla="*/ 3204065 w 8170456"/>
              <a:gd name="connsiteY1208" fmla="*/ 5603300 h 6104817"/>
              <a:gd name="connsiteX1209" fmla="*/ 3257073 w 8170456"/>
              <a:gd name="connsiteY1209" fmla="*/ 5563543 h 6104817"/>
              <a:gd name="connsiteX1210" fmla="*/ 3283578 w 8170456"/>
              <a:gd name="connsiteY1210" fmla="*/ 5537039 h 6104817"/>
              <a:gd name="connsiteX1211" fmla="*/ 2928417 w 8170456"/>
              <a:gd name="connsiteY1211" fmla="*/ 5982877 h 6104817"/>
              <a:gd name="connsiteX1212" fmla="*/ 3164308 w 8170456"/>
              <a:gd name="connsiteY1212" fmla="*/ 5523787 h 6104817"/>
              <a:gd name="connsiteX1213" fmla="*/ 3111299 w 8170456"/>
              <a:gd name="connsiteY1213" fmla="*/ 5537039 h 6104817"/>
              <a:gd name="connsiteX1214" fmla="*/ 3164308 w 8170456"/>
              <a:gd name="connsiteY1214" fmla="*/ 5484030 h 6104817"/>
              <a:gd name="connsiteX1215" fmla="*/ 3098047 w 8170456"/>
              <a:gd name="connsiteY1215" fmla="*/ 5457526 h 6104817"/>
              <a:gd name="connsiteX1216" fmla="*/ 2978778 w 8170456"/>
              <a:gd name="connsiteY1216" fmla="*/ 5444274 h 6104817"/>
              <a:gd name="connsiteX1217" fmla="*/ 3018534 w 8170456"/>
              <a:gd name="connsiteY1217" fmla="*/ 5417770 h 6104817"/>
              <a:gd name="connsiteX1218" fmla="*/ 3058291 w 8170456"/>
              <a:gd name="connsiteY1218" fmla="*/ 5378013 h 6104817"/>
              <a:gd name="connsiteX1219" fmla="*/ 3164308 w 8170456"/>
              <a:gd name="connsiteY1219" fmla="*/ 5311752 h 6104817"/>
              <a:gd name="connsiteX1220" fmla="*/ 3179394 w 8170456"/>
              <a:gd name="connsiteY1220" fmla="*/ 5303839 h 6104817"/>
              <a:gd name="connsiteX1221" fmla="*/ 3164781 w 8170456"/>
              <a:gd name="connsiteY1221" fmla="*/ 5301220 h 6104817"/>
              <a:gd name="connsiteX1222" fmla="*/ 3151595 w 8170456"/>
              <a:gd name="connsiteY1222" fmla="*/ 5293166 h 6104817"/>
              <a:gd name="connsiteX1223" fmla="*/ 3169994 w 8170456"/>
              <a:gd name="connsiteY1223" fmla="*/ 5290176 h 6104817"/>
              <a:gd name="connsiteX1224" fmla="*/ 3197209 w 8170456"/>
              <a:gd name="connsiteY1224" fmla="*/ 5294495 h 6104817"/>
              <a:gd name="connsiteX1225" fmla="*/ 3198835 w 8170456"/>
              <a:gd name="connsiteY1225" fmla="*/ 5293642 h 6104817"/>
              <a:gd name="connsiteX1226" fmla="*/ 3209502 w 8170456"/>
              <a:gd name="connsiteY1226" fmla="*/ 5286366 h 6104817"/>
              <a:gd name="connsiteX1227" fmla="*/ 3223510 w 8170456"/>
              <a:gd name="connsiteY1227" fmla="*/ 5283364 h 6104817"/>
              <a:gd name="connsiteX1228" fmla="*/ 3243821 w 8170456"/>
              <a:gd name="connsiteY1228" fmla="*/ 5271996 h 6104817"/>
              <a:gd name="connsiteX1229" fmla="*/ 3242643 w 8170456"/>
              <a:gd name="connsiteY1229" fmla="*/ 5262822 h 6104817"/>
              <a:gd name="connsiteX1230" fmla="*/ 3251679 w 8170456"/>
              <a:gd name="connsiteY1230" fmla="*/ 5256567 h 6104817"/>
              <a:gd name="connsiteX1231" fmla="*/ 3257073 w 8170456"/>
              <a:gd name="connsiteY1231" fmla="*/ 5245491 h 6104817"/>
              <a:gd name="connsiteX1232" fmla="*/ 3245059 w 8170456"/>
              <a:gd name="connsiteY1232" fmla="*/ 5244698 h 6104817"/>
              <a:gd name="connsiteX1233" fmla="*/ 3239159 w 8170456"/>
              <a:gd name="connsiteY1233" fmla="*/ 5247710 h 6104817"/>
              <a:gd name="connsiteX1234" fmla="*/ 3241922 w 8170456"/>
              <a:gd name="connsiteY1234" fmla="*/ 5257207 h 6104817"/>
              <a:gd name="connsiteX1235" fmla="*/ 3242643 w 8170456"/>
              <a:gd name="connsiteY1235" fmla="*/ 5262822 h 6104817"/>
              <a:gd name="connsiteX1236" fmla="*/ 3240142 w 8170456"/>
              <a:gd name="connsiteY1236" fmla="*/ 5264554 h 6104817"/>
              <a:gd name="connsiteX1237" fmla="*/ 3230569 w 8170456"/>
              <a:gd name="connsiteY1237" fmla="*/ 5271996 h 6104817"/>
              <a:gd name="connsiteX1238" fmla="*/ 3209502 w 8170456"/>
              <a:gd name="connsiteY1238" fmla="*/ 5286366 h 6104817"/>
              <a:gd name="connsiteX1239" fmla="*/ 3199926 w 8170456"/>
              <a:gd name="connsiteY1239" fmla="*/ 5288418 h 6104817"/>
              <a:gd name="connsiteX1240" fmla="*/ 3157059 w 8170456"/>
              <a:gd name="connsiteY1240" fmla="*/ 5285638 h 6104817"/>
              <a:gd name="connsiteX1241" fmla="*/ 3151481 w 8170456"/>
              <a:gd name="connsiteY1241" fmla="*/ 5293097 h 6104817"/>
              <a:gd name="connsiteX1242" fmla="*/ 3151595 w 8170456"/>
              <a:gd name="connsiteY1242" fmla="*/ 5293166 h 6104817"/>
              <a:gd name="connsiteX1243" fmla="*/ 3143108 w 8170456"/>
              <a:gd name="connsiteY1243" fmla="*/ 5294546 h 6104817"/>
              <a:gd name="connsiteX1244" fmla="*/ 3074510 w 8170456"/>
              <a:gd name="connsiteY1244" fmla="*/ 5286273 h 6104817"/>
              <a:gd name="connsiteX1245" fmla="*/ 3018974 w 8170456"/>
              <a:gd name="connsiteY1245" fmla="*/ 5295037 h 6104817"/>
              <a:gd name="connsiteX1246" fmla="*/ 3053076 w 8170456"/>
              <a:gd name="connsiteY1246" fmla="*/ 5270682 h 6104817"/>
              <a:gd name="connsiteX1247" fmla="*/ 2990233 w 8170456"/>
              <a:gd name="connsiteY1247" fmla="*/ 5237062 h 6104817"/>
              <a:gd name="connsiteX1248" fmla="*/ 2983597 w 8170456"/>
              <a:gd name="connsiteY1248" fmla="*/ 5235316 h 6104817"/>
              <a:gd name="connsiteX1249" fmla="*/ 2989900 w 8170456"/>
              <a:gd name="connsiteY1249" fmla="*/ 5242736 h 6104817"/>
              <a:gd name="connsiteX1250" fmla="*/ 3013868 w 8170456"/>
              <a:gd name="connsiteY1250" fmla="*/ 5266743 h 6104817"/>
              <a:gd name="connsiteX1251" fmla="*/ 2950536 w 8170456"/>
              <a:gd name="connsiteY1251" fmla="*/ 5286226 h 6104817"/>
              <a:gd name="connsiteX1252" fmla="*/ 2860896 w 8170456"/>
              <a:gd name="connsiteY1252" fmla="*/ 5319347 h 6104817"/>
              <a:gd name="connsiteX1253" fmla="*/ 2760540 w 8170456"/>
              <a:gd name="connsiteY1253" fmla="*/ 5344673 h 6104817"/>
              <a:gd name="connsiteX1254" fmla="*/ 2766382 w 8170456"/>
              <a:gd name="connsiteY1254" fmla="*/ 5381697 h 6104817"/>
              <a:gd name="connsiteX1255" fmla="*/ 2753715 w 8170456"/>
              <a:gd name="connsiteY1255" fmla="*/ 5421644 h 6104817"/>
              <a:gd name="connsiteX1256" fmla="*/ 2690382 w 8170456"/>
              <a:gd name="connsiteY1256" fmla="*/ 5441126 h 6104817"/>
              <a:gd name="connsiteX1257" fmla="*/ 2566640 w 8170456"/>
              <a:gd name="connsiteY1257" fmla="*/ 5498602 h 6104817"/>
              <a:gd name="connsiteX1258" fmla="*/ 2532537 w 8170456"/>
              <a:gd name="connsiteY1258" fmla="*/ 5522958 h 6104817"/>
              <a:gd name="connsiteX1259" fmla="*/ 2487718 w 8170456"/>
              <a:gd name="connsiteY1259" fmla="*/ 5539519 h 6104817"/>
              <a:gd name="connsiteX1260" fmla="*/ 2487831 w 8170456"/>
              <a:gd name="connsiteY1260" fmla="*/ 5539587 h 6104817"/>
              <a:gd name="connsiteX1261" fmla="*/ 2479345 w 8170456"/>
              <a:gd name="connsiteY1261" fmla="*/ 5540968 h 6104817"/>
              <a:gd name="connsiteX1262" fmla="*/ 2410747 w 8170456"/>
              <a:gd name="connsiteY1262" fmla="*/ 5532694 h 6104817"/>
              <a:gd name="connsiteX1263" fmla="*/ 2355210 w 8170456"/>
              <a:gd name="connsiteY1263" fmla="*/ 5541459 h 6104817"/>
              <a:gd name="connsiteX1264" fmla="*/ 2389313 w 8170456"/>
              <a:gd name="connsiteY1264" fmla="*/ 5517103 h 6104817"/>
              <a:gd name="connsiteX1265" fmla="*/ 2317216 w 8170456"/>
              <a:gd name="connsiteY1265" fmla="*/ 5481048 h 6104817"/>
              <a:gd name="connsiteX1266" fmla="*/ 2292860 w 8170456"/>
              <a:gd name="connsiteY1266" fmla="*/ 5446946 h 6104817"/>
              <a:gd name="connsiteX1267" fmla="*/ 2252914 w 8170456"/>
              <a:gd name="connsiteY1267" fmla="*/ 5434277 h 6104817"/>
              <a:gd name="connsiteX1268" fmla="*/ 2260709 w 8170456"/>
              <a:gd name="connsiteY1268" fmla="*/ 5423560 h 6104817"/>
              <a:gd name="connsiteX1269" fmla="*/ 2159382 w 8170456"/>
              <a:gd name="connsiteY1269" fmla="*/ 5382632 h 6104817"/>
              <a:gd name="connsiteX1270" fmla="*/ 2108719 w 8170456"/>
              <a:gd name="connsiteY1270" fmla="*/ 5362168 h 6104817"/>
              <a:gd name="connsiteX1271" fmla="*/ 2068773 w 8170456"/>
              <a:gd name="connsiteY1271" fmla="*/ 5349500 h 6104817"/>
              <a:gd name="connsiteX1272" fmla="*/ 2105797 w 8170456"/>
              <a:gd name="connsiteY1272" fmla="*/ 5343656 h 6104817"/>
              <a:gd name="connsiteX1273" fmla="*/ 2070724 w 8170456"/>
              <a:gd name="connsiteY1273" fmla="*/ 5301758 h 6104817"/>
              <a:gd name="connsiteX1274" fmla="*/ 1990832 w 8170456"/>
              <a:gd name="connsiteY1274" fmla="*/ 5276420 h 6104817"/>
              <a:gd name="connsiteX1275" fmla="*/ 2083393 w 8170456"/>
              <a:gd name="connsiteY1275" fmla="*/ 5261812 h 6104817"/>
              <a:gd name="connsiteX1276" fmla="*/ 2123340 w 8170456"/>
              <a:gd name="connsiteY1276" fmla="*/ 5274480 h 6104817"/>
              <a:gd name="connsiteX1277" fmla="*/ 1998044 w 8170456"/>
              <a:gd name="connsiteY1277" fmla="*/ 5230236 h 6104817"/>
              <a:gd name="connsiteX1278" fmla="*/ 1992690 w 8170456"/>
              <a:gd name="connsiteY1278" fmla="*/ 5228551 h 6104817"/>
              <a:gd name="connsiteX1279" fmla="*/ 1976386 w 8170456"/>
              <a:gd name="connsiteY1279" fmla="*/ 5206511 h 6104817"/>
              <a:gd name="connsiteX1280" fmla="*/ 1957711 w 8170456"/>
              <a:gd name="connsiteY1280" fmla="*/ 5186781 h 6104817"/>
              <a:gd name="connsiteX1281" fmla="*/ 1917765 w 8170456"/>
              <a:gd name="connsiteY1281" fmla="*/ 5174113 h 6104817"/>
              <a:gd name="connsiteX1282" fmla="*/ 1827156 w 8170456"/>
              <a:gd name="connsiteY1282" fmla="*/ 5140980 h 6104817"/>
              <a:gd name="connsiteX1283" fmla="*/ 1919716 w 8170456"/>
              <a:gd name="connsiteY1283" fmla="*/ 5126370 h 6104817"/>
              <a:gd name="connsiteX1284" fmla="*/ 1895361 w 8170456"/>
              <a:gd name="connsiteY1284" fmla="*/ 5092268 h 6104817"/>
              <a:gd name="connsiteX1285" fmla="*/ 1855414 w 8170456"/>
              <a:gd name="connsiteY1285" fmla="*/ 5079599 h 6104817"/>
              <a:gd name="connsiteX1286" fmla="*/ 1897313 w 8170456"/>
              <a:gd name="connsiteY1286" fmla="*/ 5044527 h 6104817"/>
              <a:gd name="connsiteX1287" fmla="*/ 1814498 w 8170456"/>
              <a:gd name="connsiteY1287" fmla="*/ 5000677 h 6104817"/>
              <a:gd name="connsiteX1288" fmla="*/ 1822293 w 8170456"/>
              <a:gd name="connsiteY1288" fmla="*/ 4989960 h 6104817"/>
              <a:gd name="connsiteX1289" fmla="*/ 1747274 w 8170456"/>
              <a:gd name="connsiteY1289" fmla="*/ 4935393 h 6104817"/>
              <a:gd name="connsiteX1290" fmla="*/ 1699533 w 8170456"/>
              <a:gd name="connsiteY1290" fmla="*/ 4933442 h 6104817"/>
              <a:gd name="connsiteX1291" fmla="*/ 1765787 w 8170456"/>
              <a:gd name="connsiteY1291" fmla="*/ 4932471 h 6104817"/>
              <a:gd name="connsiteX1292" fmla="*/ 1802811 w 8170456"/>
              <a:gd name="connsiteY1292" fmla="*/ 4926628 h 6104817"/>
              <a:gd name="connsiteX1293" fmla="*/ 1850552 w 8170456"/>
              <a:gd name="connsiteY1293" fmla="*/ 4928579 h 6104817"/>
              <a:gd name="connsiteX1294" fmla="*/ 1784666 w 8170456"/>
              <a:gd name="connsiteY1294" fmla="*/ 4884077 h 6104817"/>
              <a:gd name="connsiteX1295" fmla="*/ 1722908 w 8170456"/>
              <a:gd name="connsiteY1295" fmla="*/ 4850512 h 6104817"/>
              <a:gd name="connsiteX1296" fmla="*/ 1719972 w 8170456"/>
              <a:gd name="connsiteY1296" fmla="*/ 4850945 h 6104817"/>
              <a:gd name="connsiteX1297" fmla="*/ 1656588 w 8170456"/>
              <a:gd name="connsiteY1297" fmla="*/ 4870811 h 6104817"/>
              <a:gd name="connsiteX1298" fmla="*/ 1662431 w 8170456"/>
              <a:gd name="connsiteY1298" fmla="*/ 4907836 h 6104817"/>
              <a:gd name="connsiteX1299" fmla="*/ 1649764 w 8170456"/>
              <a:gd name="connsiteY1299" fmla="*/ 4947782 h 6104817"/>
              <a:gd name="connsiteX1300" fmla="*/ 1586431 w 8170456"/>
              <a:gd name="connsiteY1300" fmla="*/ 4967264 h 6104817"/>
              <a:gd name="connsiteX1301" fmla="*/ 1462689 w 8170456"/>
              <a:gd name="connsiteY1301" fmla="*/ 5024741 h 6104817"/>
              <a:gd name="connsiteX1302" fmla="*/ 952380 w 8170456"/>
              <a:gd name="connsiteY1302" fmla="*/ 5492327 h 6104817"/>
              <a:gd name="connsiteX1303" fmla="*/ 1383767 w 8170456"/>
              <a:gd name="connsiteY1303" fmla="*/ 5065657 h 6104817"/>
              <a:gd name="connsiteX1304" fmla="*/ 1383880 w 8170456"/>
              <a:gd name="connsiteY1304" fmla="*/ 5065726 h 6104817"/>
              <a:gd name="connsiteX1305" fmla="*/ 1375394 w 8170456"/>
              <a:gd name="connsiteY1305" fmla="*/ 5067106 h 6104817"/>
              <a:gd name="connsiteX1306" fmla="*/ 1306796 w 8170456"/>
              <a:gd name="connsiteY1306" fmla="*/ 5058833 h 6104817"/>
              <a:gd name="connsiteX1307" fmla="*/ 1251259 w 8170456"/>
              <a:gd name="connsiteY1307" fmla="*/ 5067597 h 6104817"/>
              <a:gd name="connsiteX1308" fmla="*/ 1285361 w 8170456"/>
              <a:gd name="connsiteY1308" fmla="*/ 5043242 h 6104817"/>
              <a:gd name="connsiteX1309" fmla="*/ 1213264 w 8170456"/>
              <a:gd name="connsiteY1309" fmla="*/ 5007187 h 6104817"/>
              <a:gd name="connsiteX1310" fmla="*/ 1188908 w 8170456"/>
              <a:gd name="connsiteY1310" fmla="*/ 4973085 h 6104817"/>
              <a:gd name="connsiteX1311" fmla="*/ 1148962 w 8170456"/>
              <a:gd name="connsiteY1311" fmla="*/ 4960415 h 6104817"/>
              <a:gd name="connsiteX1312" fmla="*/ 1156757 w 8170456"/>
              <a:gd name="connsiteY1312" fmla="*/ 4949699 h 6104817"/>
              <a:gd name="connsiteX1313" fmla="*/ 1055431 w 8170456"/>
              <a:gd name="connsiteY1313" fmla="*/ 4908771 h 6104817"/>
              <a:gd name="connsiteX1314" fmla="*/ 1004768 w 8170456"/>
              <a:gd name="connsiteY1314" fmla="*/ 4888306 h 6104817"/>
              <a:gd name="connsiteX1315" fmla="*/ 964821 w 8170456"/>
              <a:gd name="connsiteY1315" fmla="*/ 4875639 h 6104817"/>
              <a:gd name="connsiteX1316" fmla="*/ 1001846 w 8170456"/>
              <a:gd name="connsiteY1316" fmla="*/ 4869794 h 6104817"/>
              <a:gd name="connsiteX1317" fmla="*/ 966773 w 8170456"/>
              <a:gd name="connsiteY1317" fmla="*/ 4827896 h 6104817"/>
              <a:gd name="connsiteX1318" fmla="*/ 886881 w 8170456"/>
              <a:gd name="connsiteY1318" fmla="*/ 4802559 h 6104817"/>
              <a:gd name="connsiteX1319" fmla="*/ 979441 w 8170456"/>
              <a:gd name="connsiteY1319" fmla="*/ 4787950 h 6104817"/>
              <a:gd name="connsiteX1320" fmla="*/ 1019388 w 8170456"/>
              <a:gd name="connsiteY1320" fmla="*/ 4800619 h 6104817"/>
              <a:gd name="connsiteX1321" fmla="*/ 894092 w 8170456"/>
              <a:gd name="connsiteY1321" fmla="*/ 4756375 h 6104817"/>
              <a:gd name="connsiteX1322" fmla="*/ 888738 w 8170456"/>
              <a:gd name="connsiteY1322" fmla="*/ 4754690 h 6104817"/>
              <a:gd name="connsiteX1323" fmla="*/ 872434 w 8170456"/>
              <a:gd name="connsiteY1323" fmla="*/ 4732649 h 6104817"/>
              <a:gd name="connsiteX1324" fmla="*/ 853759 w 8170456"/>
              <a:gd name="connsiteY1324" fmla="*/ 4712920 h 6104817"/>
              <a:gd name="connsiteX1325" fmla="*/ 813813 w 8170456"/>
              <a:gd name="connsiteY1325" fmla="*/ 4700251 h 6104817"/>
              <a:gd name="connsiteX1326" fmla="*/ 723204 w 8170456"/>
              <a:gd name="connsiteY1326" fmla="*/ 4667118 h 6104817"/>
              <a:gd name="connsiteX1327" fmla="*/ 815765 w 8170456"/>
              <a:gd name="connsiteY1327" fmla="*/ 4652509 h 6104817"/>
              <a:gd name="connsiteX1328" fmla="*/ 791409 w 8170456"/>
              <a:gd name="connsiteY1328" fmla="*/ 4618406 h 6104817"/>
              <a:gd name="connsiteX1329" fmla="*/ 751463 w 8170456"/>
              <a:gd name="connsiteY1329" fmla="*/ 4605737 h 6104817"/>
              <a:gd name="connsiteX1330" fmla="*/ 793361 w 8170456"/>
              <a:gd name="connsiteY1330" fmla="*/ 4570666 h 6104817"/>
              <a:gd name="connsiteX1331" fmla="*/ 710546 w 8170456"/>
              <a:gd name="connsiteY1331" fmla="*/ 4526815 h 6104817"/>
              <a:gd name="connsiteX1332" fmla="*/ 718342 w 8170456"/>
              <a:gd name="connsiteY1332" fmla="*/ 4516098 h 6104817"/>
              <a:gd name="connsiteX1333" fmla="*/ 643323 w 8170456"/>
              <a:gd name="connsiteY1333" fmla="*/ 4461532 h 6104817"/>
              <a:gd name="connsiteX1334" fmla="*/ 595582 w 8170456"/>
              <a:gd name="connsiteY1334" fmla="*/ 4459580 h 6104817"/>
              <a:gd name="connsiteX1335" fmla="*/ 661835 w 8170456"/>
              <a:gd name="connsiteY1335" fmla="*/ 4458609 h 6104817"/>
              <a:gd name="connsiteX1336" fmla="*/ 698860 w 8170456"/>
              <a:gd name="connsiteY1336" fmla="*/ 4452766 h 6104817"/>
              <a:gd name="connsiteX1337" fmla="*/ 746601 w 8170456"/>
              <a:gd name="connsiteY1337" fmla="*/ 4454718 h 6104817"/>
              <a:gd name="connsiteX1338" fmla="*/ 610202 w 8170456"/>
              <a:gd name="connsiteY1338" fmla="*/ 4371892 h 6104817"/>
              <a:gd name="connsiteX1339" fmla="*/ 559538 w 8170456"/>
              <a:gd name="connsiteY1339" fmla="*/ 4351428 h 6104817"/>
              <a:gd name="connsiteX1340" fmla="*/ 633588 w 8170456"/>
              <a:gd name="connsiteY1340" fmla="*/ 4339740 h 6104817"/>
              <a:gd name="connsiteX1341" fmla="*/ 595593 w 8170456"/>
              <a:gd name="connsiteY1341" fmla="*/ 4279331 h 6104817"/>
              <a:gd name="connsiteX1342" fmla="*/ 506935 w 8170456"/>
              <a:gd name="connsiteY1342" fmla="*/ 4198457 h 6104817"/>
              <a:gd name="connsiteX1343" fmla="*/ 554676 w 8170456"/>
              <a:gd name="connsiteY1343" fmla="*/ 4200409 h 6104817"/>
              <a:gd name="connsiteX1344" fmla="*/ 610214 w 8170456"/>
              <a:gd name="connsiteY1344" fmla="*/ 4191643 h 6104817"/>
              <a:gd name="connsiteX1345" fmla="*/ 734926 w 8170456"/>
              <a:gd name="connsiteY1345" fmla="*/ 4200420 h 6104817"/>
              <a:gd name="connsiteX1346" fmla="*/ 773501 w 8170456"/>
              <a:gd name="connsiteY1346" fmla="*/ 4206084 h 6104817"/>
              <a:gd name="connsiteX1347" fmla="*/ 792420 w 8170456"/>
              <a:gd name="connsiteY1347" fmla="*/ 4206656 h 6104817"/>
              <a:gd name="connsiteX1348" fmla="*/ 798622 w 8170456"/>
              <a:gd name="connsiteY1348" fmla="*/ 4208379 h 6104817"/>
              <a:gd name="connsiteX1349" fmla="*/ 797349 w 8170456"/>
              <a:gd name="connsiteY1349" fmla="*/ 4206806 h 6104817"/>
              <a:gd name="connsiteX1350" fmla="*/ 792420 w 8170456"/>
              <a:gd name="connsiteY1350" fmla="*/ 4206656 h 6104817"/>
              <a:gd name="connsiteX1351" fmla="*/ 777456 w 8170456"/>
              <a:gd name="connsiteY1351" fmla="*/ 4202501 h 6104817"/>
              <a:gd name="connsiteX1352" fmla="*/ 762713 w 8170456"/>
              <a:gd name="connsiteY1352" fmla="*/ 4190243 h 6104817"/>
              <a:gd name="connsiteX1353" fmla="*/ 762418 w 8170456"/>
              <a:gd name="connsiteY1353" fmla="*/ 4190305 h 6104817"/>
              <a:gd name="connsiteX1354" fmla="*/ 713319 w 8170456"/>
              <a:gd name="connsiteY1354" fmla="*/ 4187258 h 6104817"/>
              <a:gd name="connsiteX1355" fmla="*/ 662655 w 8170456"/>
              <a:gd name="connsiteY1355" fmla="*/ 4166793 h 6104817"/>
              <a:gd name="connsiteX1356" fmla="*/ 622709 w 8170456"/>
              <a:gd name="connsiteY1356" fmla="*/ 4154126 h 6104817"/>
              <a:gd name="connsiteX1357" fmla="*/ 659733 w 8170456"/>
              <a:gd name="connsiteY1357" fmla="*/ 4148282 h 6104817"/>
              <a:gd name="connsiteX1358" fmla="*/ 624660 w 8170456"/>
              <a:gd name="connsiteY1358" fmla="*/ 4106384 h 6104817"/>
              <a:gd name="connsiteX1359" fmla="*/ 544768 w 8170456"/>
              <a:gd name="connsiteY1359" fmla="*/ 4081046 h 6104817"/>
              <a:gd name="connsiteX1360" fmla="*/ 637329 w 8170456"/>
              <a:gd name="connsiteY1360" fmla="*/ 4066438 h 6104817"/>
              <a:gd name="connsiteX1361" fmla="*/ 677276 w 8170456"/>
              <a:gd name="connsiteY1361" fmla="*/ 4079106 h 6104817"/>
              <a:gd name="connsiteX1362" fmla="*/ 551980 w 8170456"/>
              <a:gd name="connsiteY1362" fmla="*/ 4034862 h 6104817"/>
              <a:gd name="connsiteX1363" fmla="*/ 546625 w 8170456"/>
              <a:gd name="connsiteY1363" fmla="*/ 4033177 h 6104817"/>
              <a:gd name="connsiteX1364" fmla="*/ 530322 w 8170456"/>
              <a:gd name="connsiteY1364" fmla="*/ 4011136 h 6104817"/>
              <a:gd name="connsiteX1365" fmla="*/ 511646 w 8170456"/>
              <a:gd name="connsiteY1365" fmla="*/ 3991407 h 6104817"/>
              <a:gd name="connsiteX1366" fmla="*/ 471701 w 8170456"/>
              <a:gd name="connsiteY1366" fmla="*/ 3978739 h 6104817"/>
              <a:gd name="connsiteX1367" fmla="*/ 381091 w 8170456"/>
              <a:gd name="connsiteY1367" fmla="*/ 3945605 h 6104817"/>
              <a:gd name="connsiteX1368" fmla="*/ 473652 w 8170456"/>
              <a:gd name="connsiteY1368" fmla="*/ 3930996 h 6104817"/>
              <a:gd name="connsiteX1369" fmla="*/ 283 w 8170456"/>
              <a:gd name="connsiteY1369" fmla="*/ 4155854 h 6104817"/>
              <a:gd name="connsiteX1370" fmla="*/ 409350 w 8170456"/>
              <a:gd name="connsiteY1370" fmla="*/ 3884224 h 6104817"/>
              <a:gd name="connsiteX1371" fmla="*/ 451248 w 8170456"/>
              <a:gd name="connsiteY1371" fmla="*/ 3849153 h 6104817"/>
              <a:gd name="connsiteX1372" fmla="*/ 368434 w 8170456"/>
              <a:gd name="connsiteY1372" fmla="*/ 3805302 h 6104817"/>
              <a:gd name="connsiteX1373" fmla="*/ 376229 w 8170456"/>
              <a:gd name="connsiteY1373" fmla="*/ 3794586 h 6104817"/>
              <a:gd name="connsiteX1374" fmla="*/ 301210 w 8170456"/>
              <a:gd name="connsiteY1374" fmla="*/ 3740019 h 6104817"/>
              <a:gd name="connsiteX1375" fmla="*/ 253469 w 8170456"/>
              <a:gd name="connsiteY1375" fmla="*/ 3738067 h 6104817"/>
              <a:gd name="connsiteX1376" fmla="*/ 319723 w 8170456"/>
              <a:gd name="connsiteY1376" fmla="*/ 3737097 h 6104817"/>
              <a:gd name="connsiteX1377" fmla="*/ 356747 w 8170456"/>
              <a:gd name="connsiteY1377" fmla="*/ 3731254 h 6104817"/>
              <a:gd name="connsiteX1378" fmla="*/ 404488 w 8170456"/>
              <a:gd name="connsiteY1378" fmla="*/ 3733205 h 6104817"/>
              <a:gd name="connsiteX1379" fmla="*/ 268089 w 8170456"/>
              <a:gd name="connsiteY1379" fmla="*/ 3650379 h 6104817"/>
              <a:gd name="connsiteX1380" fmla="*/ 217426 w 8170456"/>
              <a:gd name="connsiteY1380" fmla="*/ 3629915 h 6104817"/>
              <a:gd name="connsiteX1381" fmla="*/ 291475 w 8170456"/>
              <a:gd name="connsiteY1381" fmla="*/ 3618228 h 6104817"/>
              <a:gd name="connsiteX1382" fmla="*/ 253480 w 8170456"/>
              <a:gd name="connsiteY1382" fmla="*/ 3557818 h 6104817"/>
              <a:gd name="connsiteX1383" fmla="*/ 164823 w 8170456"/>
              <a:gd name="connsiteY1383" fmla="*/ 3476944 h 6104817"/>
              <a:gd name="connsiteX1384" fmla="*/ 212564 w 8170456"/>
              <a:gd name="connsiteY1384" fmla="*/ 3478896 h 6104817"/>
              <a:gd name="connsiteX1385" fmla="*/ 268101 w 8170456"/>
              <a:gd name="connsiteY1385" fmla="*/ 3470130 h 6104817"/>
              <a:gd name="connsiteX1386" fmla="*/ 392813 w 8170456"/>
              <a:gd name="connsiteY1386" fmla="*/ 3478907 h 6104817"/>
              <a:gd name="connsiteX1387" fmla="*/ 431388 w 8170456"/>
              <a:gd name="connsiteY1387" fmla="*/ 3484571 h 6104817"/>
              <a:gd name="connsiteX1388" fmla="*/ 444294 w 8170456"/>
              <a:gd name="connsiteY1388" fmla="*/ 3484961 h 6104817"/>
              <a:gd name="connsiteX1389" fmla="*/ 457388 w 8170456"/>
              <a:gd name="connsiteY1389" fmla="*/ 3490774 h 6104817"/>
              <a:gd name="connsiteX1390" fmla="*/ 480501 w 8170456"/>
              <a:gd name="connsiteY1390" fmla="*/ 3493528 h 6104817"/>
              <a:gd name="connsiteX1391" fmla="*/ 484944 w 8170456"/>
              <a:gd name="connsiteY1391" fmla="*/ 3485416 h 6104817"/>
              <a:gd name="connsiteX1392" fmla="*/ 495931 w 8170456"/>
              <a:gd name="connsiteY1392" fmla="*/ 3485673 h 6104817"/>
              <a:gd name="connsiteX1393" fmla="*/ 506809 w 8170456"/>
              <a:gd name="connsiteY1393" fmla="*/ 3479889 h 6104817"/>
              <a:gd name="connsiteX1394" fmla="*/ 492240 w 8170456"/>
              <a:gd name="connsiteY1394" fmla="*/ 3467747 h 6104817"/>
              <a:gd name="connsiteX1395" fmla="*/ 498135 w 8170456"/>
              <a:gd name="connsiteY1395" fmla="*/ 3451384 h 6104817"/>
              <a:gd name="connsiteX1396" fmla="*/ 513634 w 8170456"/>
              <a:gd name="connsiteY1396" fmla="*/ 3402918 h 6104817"/>
              <a:gd name="connsiteX1397" fmla="*/ 555531 w 8170456"/>
              <a:gd name="connsiteY1397" fmla="*/ 3367845 h 6104817"/>
              <a:gd name="connsiteX1398" fmla="*/ 600351 w 8170456"/>
              <a:gd name="connsiteY1398" fmla="*/ 3351284 h 6104817"/>
              <a:gd name="connsiteX1399" fmla="*/ 564296 w 8170456"/>
              <a:gd name="connsiteY1399" fmla="*/ 3423381 h 6104817"/>
              <a:gd name="connsiteX1400" fmla="*/ 606195 w 8170456"/>
              <a:gd name="connsiteY1400" fmla="*/ 3388310 h 6104817"/>
              <a:gd name="connsiteX1401" fmla="*/ 618863 w 8170456"/>
              <a:gd name="connsiteY1401" fmla="*/ 3348363 h 6104817"/>
              <a:gd name="connsiteX1402" fmla="*/ 663683 w 8170456"/>
              <a:gd name="connsiteY1402" fmla="*/ 3331803 h 6104817"/>
              <a:gd name="connsiteX1403" fmla="*/ 728967 w 8170456"/>
              <a:gd name="connsiteY1403" fmla="*/ 3264579 h 6104817"/>
              <a:gd name="connsiteX1404" fmla="*/ 703630 w 8170456"/>
              <a:gd name="connsiteY1404" fmla="*/ 3344471 h 6104817"/>
              <a:gd name="connsiteX1405" fmla="*/ 690960 w 8170456"/>
              <a:gd name="connsiteY1405" fmla="*/ 3384417 h 6104817"/>
              <a:gd name="connsiteX1406" fmla="*/ 764040 w 8170456"/>
              <a:gd name="connsiteY1406" fmla="*/ 3306477 h 6104817"/>
              <a:gd name="connsiteX1407" fmla="*/ 751371 w 8170456"/>
              <a:gd name="connsiteY1407" fmla="*/ 3346423 h 6104817"/>
              <a:gd name="connsiteX1408" fmla="*/ 824211 w 8170456"/>
              <a:gd name="connsiteY1408" fmla="*/ 3260345 h 6104817"/>
              <a:gd name="connsiteX1409" fmla="*/ 826120 w 8170456"/>
              <a:gd name="connsiteY1409" fmla="*/ 3257950 h 6104817"/>
              <a:gd name="connsiteX1410" fmla="*/ 762459 w 8170456"/>
              <a:gd name="connsiteY1410" fmla="*/ 3216049 h 6104817"/>
              <a:gd name="connsiteX1411" fmla="*/ 809479 w 8170456"/>
              <a:gd name="connsiteY1411" fmla="*/ 3239690 h 6104817"/>
              <a:gd name="connsiteX1412" fmla="*/ 831957 w 8170456"/>
              <a:gd name="connsiteY1412" fmla="*/ 3250627 h 6104817"/>
              <a:gd name="connsiteX1413" fmla="*/ 851004 w 8170456"/>
              <a:gd name="connsiteY1413" fmla="*/ 3226732 h 6104817"/>
              <a:gd name="connsiteX1414" fmla="*/ 782922 w 8170456"/>
              <a:gd name="connsiteY1414" fmla="*/ 3165387 h 6104817"/>
              <a:gd name="connsiteX1415" fmla="*/ 855020 w 8170456"/>
              <a:gd name="connsiteY1415" fmla="*/ 3201440 h 6104817"/>
              <a:gd name="connsiteX1416" fmla="*/ 787796 w 8170456"/>
              <a:gd name="connsiteY1416" fmla="*/ 3136157 h 6104817"/>
              <a:gd name="connsiteX1417" fmla="*/ 786460 w 8170456"/>
              <a:gd name="connsiteY1417" fmla="*/ 3089657 h 6104817"/>
              <a:gd name="connsiteX1418" fmla="*/ 854359 w 8170456"/>
              <a:gd name="connsiteY1418" fmla="*/ 3152167 h 6104817"/>
              <a:gd name="connsiteX1419" fmla="*/ 891030 w 8170456"/>
              <a:gd name="connsiteY1419" fmla="*/ 3176517 h 6104817"/>
              <a:gd name="connsiteX1420" fmla="*/ 894607 w 8170456"/>
              <a:gd name="connsiteY1420" fmla="*/ 3172029 h 6104817"/>
              <a:gd name="connsiteX1421" fmla="*/ 925146 w 8170456"/>
              <a:gd name="connsiteY1421" fmla="*/ 3140583 h 6104817"/>
              <a:gd name="connsiteX1422" fmla="*/ 915490 w 8170456"/>
              <a:gd name="connsiteY1422" fmla="*/ 3128276 h 6104817"/>
              <a:gd name="connsiteX1423" fmla="*/ 885230 w 8170456"/>
              <a:gd name="connsiteY1423" fmla="*/ 3092318 h 6104817"/>
              <a:gd name="connsiteX1424" fmla="*/ 935894 w 8170456"/>
              <a:gd name="connsiteY1424" fmla="*/ 3112783 h 6104817"/>
              <a:gd name="connsiteX1425" fmla="*/ 945855 w 8170456"/>
              <a:gd name="connsiteY1425" fmla="*/ 3119258 h 6104817"/>
              <a:gd name="connsiteX1426" fmla="*/ 959891 w 8170456"/>
              <a:gd name="connsiteY1426" fmla="*/ 3104805 h 6104817"/>
              <a:gd name="connsiteX1427" fmla="*/ 993009 w 8170456"/>
              <a:gd name="connsiteY1427" fmla="*/ 3071436 h 6104817"/>
              <a:gd name="connsiteX1428" fmla="*/ 996799 w 8170456"/>
              <a:gd name="connsiteY1428" fmla="*/ 3067767 h 6104817"/>
              <a:gd name="connsiteX1429" fmla="*/ 982665 w 8170456"/>
              <a:gd name="connsiteY1429" fmla="*/ 3048481 h 6104817"/>
              <a:gd name="connsiteX1430" fmla="*/ 968056 w 8170456"/>
              <a:gd name="connsiteY1430" fmla="*/ 2955919 h 6104817"/>
              <a:gd name="connsiteX1431" fmla="*/ 967865 w 8170456"/>
              <a:gd name="connsiteY1431" fmla="*/ 2954713 h 6104817"/>
              <a:gd name="connsiteX1432" fmla="*/ 974043 w 8170456"/>
              <a:gd name="connsiteY1432" fmla="*/ 2953321 h 6104817"/>
              <a:gd name="connsiteX1433" fmla="*/ 994363 w 8170456"/>
              <a:gd name="connsiteY1433" fmla="*/ 2942281 h 6104817"/>
              <a:gd name="connsiteX1434" fmla="*/ 1020672 w 8170456"/>
              <a:gd name="connsiteY1434" fmla="*/ 2928642 h 6104817"/>
              <a:gd name="connsiteX1435" fmla="*/ 1026515 w 8170456"/>
              <a:gd name="connsiteY1435" fmla="*/ 2965667 h 6104817"/>
              <a:gd name="connsiteX1436" fmla="*/ 1068413 w 8170456"/>
              <a:gd name="connsiteY1436" fmla="*/ 2930594 h 6104817"/>
              <a:gd name="connsiteX1437" fmla="*/ 1043075 w 8170456"/>
              <a:gd name="connsiteY1437" fmla="*/ 3010486 h 6104817"/>
              <a:gd name="connsiteX1438" fmla="*/ 1093116 w 8170456"/>
              <a:gd name="connsiteY1438" fmla="*/ 2958583 h 6104817"/>
              <a:gd name="connsiteX1439" fmla="*/ 1095592 w 8170456"/>
              <a:gd name="connsiteY1439" fmla="*/ 2952859 h 6104817"/>
              <a:gd name="connsiteX1440" fmla="*/ 1088844 w 8170456"/>
              <a:gd name="connsiteY1440" fmla="*/ 2974410 h 6104817"/>
              <a:gd name="connsiteX1441" fmla="*/ 1080100 w 8170456"/>
              <a:gd name="connsiteY1441" fmla="*/ 3004643 h 6104817"/>
              <a:gd name="connsiteX1442" fmla="*/ 1114203 w 8170456"/>
              <a:gd name="connsiteY1442" fmla="*/ 2980287 h 6104817"/>
              <a:gd name="connsiteX1443" fmla="*/ 1171691 w 8170456"/>
              <a:gd name="connsiteY1443" fmla="*/ 2923780 h 6104817"/>
              <a:gd name="connsiteX1444" fmla="*/ 1146353 w 8170456"/>
              <a:gd name="connsiteY1444" fmla="*/ 3003672 h 6104817"/>
              <a:gd name="connsiteX1445" fmla="*/ 1251537 w 8170456"/>
              <a:gd name="connsiteY1445" fmla="*/ 2878839 h 6104817"/>
              <a:gd name="connsiteX1446" fmla="*/ 1257539 w 8170456"/>
              <a:gd name="connsiteY1446" fmla="*/ 2864297 h 6104817"/>
              <a:gd name="connsiteX1447" fmla="*/ 1281726 w 8170456"/>
              <a:gd name="connsiteY1447" fmla="*/ 2827074 h 6104817"/>
              <a:gd name="connsiteX1448" fmla="*/ 1288047 w 8170456"/>
              <a:gd name="connsiteY1448" fmla="*/ 2828494 h 6104817"/>
              <a:gd name="connsiteX1449" fmla="*/ 1291004 w 8170456"/>
              <a:gd name="connsiteY1449" fmla="*/ 2823748 h 6104817"/>
              <a:gd name="connsiteX1450" fmla="*/ 1283944 w 8170456"/>
              <a:gd name="connsiteY1450" fmla="*/ 2817415 h 6104817"/>
              <a:gd name="connsiteX1451" fmla="*/ 1217814 w 8170456"/>
              <a:gd name="connsiteY1451" fmla="*/ 2756749 h 6104817"/>
              <a:gd name="connsiteX1452" fmla="*/ 1265555 w 8170456"/>
              <a:gd name="connsiteY1452" fmla="*/ 2758701 h 6104817"/>
              <a:gd name="connsiteX1453" fmla="*/ 1321092 w 8170456"/>
              <a:gd name="connsiteY1453" fmla="*/ 2749936 h 6104817"/>
              <a:gd name="connsiteX1454" fmla="*/ 1340512 w 8170456"/>
              <a:gd name="connsiteY1454" fmla="*/ 2750926 h 6104817"/>
              <a:gd name="connsiteX1455" fmla="*/ 1341756 w 8170456"/>
              <a:gd name="connsiteY1455" fmla="*/ 2728092 h 6104817"/>
              <a:gd name="connsiteX1456" fmla="*/ 1363285 w 8170456"/>
              <a:gd name="connsiteY1456" fmla="*/ 2692361 h 6104817"/>
              <a:gd name="connsiteX1457" fmla="*/ 1377428 w 8170456"/>
              <a:gd name="connsiteY1457" fmla="*/ 2749705 h 6104817"/>
              <a:gd name="connsiteX1458" fmla="*/ 1377486 w 8170456"/>
              <a:gd name="connsiteY1458" fmla="*/ 2752813 h 6104817"/>
              <a:gd name="connsiteX1459" fmla="*/ 1383495 w 8170456"/>
              <a:gd name="connsiteY1459" fmla="*/ 2753120 h 6104817"/>
              <a:gd name="connsiteX1460" fmla="*/ 990241 w 8170456"/>
              <a:gd name="connsiteY1460" fmla="*/ 2163551 h 6104817"/>
              <a:gd name="connsiteX1461" fmla="*/ 1413791 w 8170456"/>
              <a:gd name="connsiteY1461" fmla="*/ 2713209 h 6104817"/>
              <a:gd name="connsiteX1462" fmla="*/ 1421097 w 8170456"/>
              <a:gd name="connsiteY1462" fmla="*/ 2754475 h 6104817"/>
              <a:gd name="connsiteX1463" fmla="*/ 1445698 w 8170456"/>
              <a:gd name="connsiteY1463" fmla="*/ 2644430 h 6104817"/>
              <a:gd name="connsiteX1464" fmla="*/ 1446278 w 8170456"/>
              <a:gd name="connsiteY1464" fmla="*/ 2641422 h 6104817"/>
              <a:gd name="connsiteX1465" fmla="*/ 1370443 w 8170456"/>
              <a:gd name="connsiteY1465" fmla="*/ 2633833 h 6104817"/>
              <a:gd name="connsiteX1466" fmla="*/ 1423066 w 8170456"/>
              <a:gd name="connsiteY1466" fmla="*/ 2632965 h 6104817"/>
              <a:gd name="connsiteX1467" fmla="*/ 1448052 w 8170456"/>
              <a:gd name="connsiteY1467" fmla="*/ 2632228 h 6104817"/>
              <a:gd name="connsiteX1468" fmla="*/ 1453842 w 8170456"/>
              <a:gd name="connsiteY1468" fmla="*/ 2602224 h 6104817"/>
              <a:gd name="connsiteX1469" fmla="*/ 1365072 w 8170456"/>
              <a:gd name="connsiteY1469" fmla="*/ 2579458 h 6104817"/>
              <a:gd name="connsiteX1470" fmla="*/ 1445667 w 8170456"/>
              <a:gd name="connsiteY1470" fmla="*/ 2577954 h 6104817"/>
              <a:gd name="connsiteX1471" fmla="*/ 1355831 w 8170456"/>
              <a:gd name="connsiteY1471" fmla="*/ 2551302 h 6104817"/>
              <a:gd name="connsiteX1472" fmla="*/ 1333077 w 8170456"/>
              <a:gd name="connsiteY1472" fmla="*/ 2510728 h 6104817"/>
              <a:gd name="connsiteX1473" fmla="*/ 1422226 w 8170456"/>
              <a:gd name="connsiteY1473" fmla="*/ 2534610 h 6104817"/>
              <a:gd name="connsiteX1474" fmla="*/ 1466008 w 8170456"/>
              <a:gd name="connsiteY1474" fmla="*/ 2539171 h 6104817"/>
              <a:gd name="connsiteX1475" fmla="*/ 1467095 w 8170456"/>
              <a:gd name="connsiteY1475" fmla="*/ 2533536 h 6104817"/>
              <a:gd name="connsiteX1476" fmla="*/ 1479563 w 8170456"/>
              <a:gd name="connsiteY1476" fmla="*/ 2491511 h 6104817"/>
              <a:gd name="connsiteX1477" fmla="*/ 1465300 w 8170456"/>
              <a:gd name="connsiteY1477" fmla="*/ 2485088 h 6104817"/>
              <a:gd name="connsiteX1478" fmla="*/ 1421813 w 8170456"/>
              <a:gd name="connsiteY1478" fmla="*/ 2467270 h 6104817"/>
              <a:gd name="connsiteX1479" fmla="*/ 1476189 w 8170456"/>
              <a:gd name="connsiteY1479" fmla="*/ 2461898 h 6104817"/>
              <a:gd name="connsiteX1480" fmla="*/ 1488017 w 8170456"/>
              <a:gd name="connsiteY1480" fmla="*/ 2463014 h 6104817"/>
              <a:gd name="connsiteX1481" fmla="*/ 1493747 w 8170456"/>
              <a:gd name="connsiteY1481" fmla="*/ 2443699 h 6104817"/>
              <a:gd name="connsiteX1482" fmla="*/ 1507608 w 8170456"/>
              <a:gd name="connsiteY1482" fmla="*/ 2398774 h 6104817"/>
              <a:gd name="connsiteX1483" fmla="*/ 1509263 w 8170456"/>
              <a:gd name="connsiteY1483" fmla="*/ 2393766 h 6104817"/>
              <a:gd name="connsiteX1484" fmla="*/ 1487796 w 8170456"/>
              <a:gd name="connsiteY1484" fmla="*/ 2383236 h 6104817"/>
              <a:gd name="connsiteX1485" fmla="*/ 1431918 w 8170456"/>
              <a:gd name="connsiteY1485" fmla="*/ 2308013 h 6104817"/>
              <a:gd name="connsiteX1486" fmla="*/ 1431189 w 8170456"/>
              <a:gd name="connsiteY1486" fmla="*/ 2307032 h 6104817"/>
              <a:gd name="connsiteX1487" fmla="*/ 1436016 w 8170456"/>
              <a:gd name="connsiteY1487" fmla="*/ 2302933 h 6104817"/>
              <a:gd name="connsiteX1488" fmla="*/ 1448897 w 8170456"/>
              <a:gd name="connsiteY1488" fmla="*/ 2283727 h 6104817"/>
              <a:gd name="connsiteX1489" fmla="*/ 1465877 w 8170456"/>
              <a:gd name="connsiteY1489" fmla="*/ 2259441 h 6104817"/>
              <a:gd name="connsiteX1490" fmla="*/ 1488228 w 8170456"/>
              <a:gd name="connsiteY1490" fmla="*/ 2289531 h 6104817"/>
              <a:gd name="connsiteX1491" fmla="*/ 1509076 w 8170456"/>
              <a:gd name="connsiteY1491" fmla="*/ 2239024 h 6104817"/>
              <a:gd name="connsiteX1492" fmla="*/ 1523689 w 8170456"/>
              <a:gd name="connsiteY1492" fmla="*/ 2321555 h 6104817"/>
              <a:gd name="connsiteX1493" fmla="*/ 1543944 w 8170456"/>
              <a:gd name="connsiteY1493" fmla="*/ 2252361 h 6104817"/>
              <a:gd name="connsiteX1494" fmla="*/ 1543483 w 8170456"/>
              <a:gd name="connsiteY1494" fmla="*/ 2246141 h 6104817"/>
              <a:gd name="connsiteX1495" fmla="*/ 1547502 w 8170456"/>
              <a:gd name="connsiteY1495" fmla="*/ 2268364 h 6104817"/>
              <a:gd name="connsiteX1496" fmla="*/ 1553779 w 8170456"/>
              <a:gd name="connsiteY1496" fmla="*/ 2299204 h 6104817"/>
              <a:gd name="connsiteX1497" fmla="*/ 1572693 w 8170456"/>
              <a:gd name="connsiteY1497" fmla="*/ 2261807 h 6104817"/>
              <a:gd name="connsiteX1498" fmla="*/ 1597411 w 8170456"/>
              <a:gd name="connsiteY1498" fmla="*/ 2185080 h 6104817"/>
              <a:gd name="connsiteX1499" fmla="*/ 1612023 w 8170456"/>
              <a:gd name="connsiteY1499" fmla="*/ 2267611 h 6104817"/>
              <a:gd name="connsiteX1500" fmla="*/ 1652218 w 8170456"/>
              <a:gd name="connsiteY1500" fmla="*/ 2086003 h 6104817"/>
              <a:gd name="connsiteX1501" fmla="*/ 1655105 w 8170456"/>
              <a:gd name="connsiteY1501" fmla="*/ 2062469 h 6104817"/>
              <a:gd name="connsiteX1502" fmla="*/ 1656709 w 8170456"/>
              <a:gd name="connsiteY1502" fmla="*/ 2041117 h 6104817"/>
              <a:gd name="connsiteX1503" fmla="*/ 1647516 w 8170456"/>
              <a:gd name="connsiteY1503" fmla="*/ 2038781 h 6104817"/>
              <a:gd name="connsiteX1504" fmla="*/ 1560791 w 8170456"/>
              <a:gd name="connsiteY1504" fmla="*/ 2015712 h 6104817"/>
              <a:gd name="connsiteX1505" fmla="*/ 1603990 w 8170456"/>
              <a:gd name="connsiteY1505" fmla="*/ 1995296 h 6104817"/>
              <a:gd name="connsiteX1506" fmla="*/ 1649125 w 8170456"/>
              <a:gd name="connsiteY1506" fmla="*/ 1961769 h 6104817"/>
              <a:gd name="connsiteX1507" fmla="*/ 1763679 w 8170456"/>
              <a:gd name="connsiteY1507" fmla="*/ 1911694 h 6104817"/>
              <a:gd name="connsiteX1508" fmla="*/ 1800480 w 8170456"/>
              <a:gd name="connsiteY1508" fmla="*/ 1898818 h 6104817"/>
              <a:gd name="connsiteX1509" fmla="*/ 1812095 w 8170456"/>
              <a:gd name="connsiteY1509" fmla="*/ 1893177 h 6104817"/>
              <a:gd name="connsiteX1510" fmla="*/ 1826391 w 8170456"/>
              <a:gd name="connsiteY1510" fmla="*/ 1892253 h 6104817"/>
              <a:gd name="connsiteX1511" fmla="*/ 1848144 w 8170456"/>
              <a:gd name="connsiteY1511" fmla="*/ 1883971 h 6104817"/>
              <a:gd name="connsiteX1512" fmla="*/ 1848318 w 8170456"/>
              <a:gd name="connsiteY1512" fmla="*/ 1874724 h 6104817"/>
              <a:gd name="connsiteX1513" fmla="*/ 1858170 w 8170456"/>
              <a:gd name="connsiteY1513" fmla="*/ 1869855 h 6104817"/>
              <a:gd name="connsiteX1514" fmla="*/ 1865123 w 8170456"/>
              <a:gd name="connsiteY1514" fmla="*/ 1859685 h 6104817"/>
              <a:gd name="connsiteX1515" fmla="*/ 1846585 w 8170456"/>
              <a:gd name="connsiteY1515" fmla="*/ 1855687 h 6104817"/>
              <a:gd name="connsiteX1516" fmla="*/ 1844217 w 8170456"/>
              <a:gd name="connsiteY1516" fmla="*/ 1838456 h 6104817"/>
              <a:gd name="connsiteX1517" fmla="*/ 1835466 w 8170456"/>
              <a:gd name="connsiteY1517" fmla="*/ 1788330 h 6104817"/>
              <a:gd name="connsiteX1518" fmla="*/ 1856315 w 8170456"/>
              <a:gd name="connsiteY1518" fmla="*/ 1737824 h 6104817"/>
              <a:gd name="connsiteX1519" fmla="*/ 1888338 w 8170456"/>
              <a:gd name="connsiteY1519" fmla="*/ 1702362 h 6104817"/>
              <a:gd name="connsiteX1520" fmla="*/ 1889841 w 8170456"/>
              <a:gd name="connsiteY1520" fmla="*/ 1782958 h 6104817"/>
              <a:gd name="connsiteX1521" fmla="*/ 1910690 w 8170456"/>
              <a:gd name="connsiteY1521" fmla="*/ 1732453 h 6104817"/>
              <a:gd name="connsiteX1522" fmla="*/ 1903383 w 8170456"/>
              <a:gd name="connsiteY1522" fmla="*/ 1691187 h 6104817"/>
              <a:gd name="connsiteX1523" fmla="*/ 1935408 w 8170456"/>
              <a:gd name="connsiteY1523" fmla="*/ 1655726 h 6104817"/>
              <a:gd name="connsiteX1524" fmla="*/ 1962060 w 8170456"/>
              <a:gd name="connsiteY1524" fmla="*/ 1565889 h 6104817"/>
              <a:gd name="connsiteX1525" fmla="*/ 1976672 w 8170456"/>
              <a:gd name="connsiteY1525" fmla="*/ 1648419 h 6104817"/>
              <a:gd name="connsiteX1526" fmla="*/ 1983979 w 8170456"/>
              <a:gd name="connsiteY1526" fmla="*/ 1689685 h 6104817"/>
              <a:gd name="connsiteX1527" fmla="*/ 2012566 w 8170456"/>
              <a:gd name="connsiteY1527" fmla="*/ 1586737 h 6104817"/>
              <a:gd name="connsiteX1528" fmla="*/ 2019873 w 8170456"/>
              <a:gd name="connsiteY1528" fmla="*/ 1628002 h 6104817"/>
              <a:gd name="connsiteX1529" fmla="*/ 2044473 w 8170456"/>
              <a:gd name="connsiteY1529" fmla="*/ 1517958 h 6104817"/>
              <a:gd name="connsiteX1530" fmla="*/ 2045053 w 8170456"/>
              <a:gd name="connsiteY1530" fmla="*/ 1514951 h 6104817"/>
              <a:gd name="connsiteX1531" fmla="*/ 1969219 w 8170456"/>
              <a:gd name="connsiteY1531" fmla="*/ 1507361 h 6104817"/>
              <a:gd name="connsiteX1532" fmla="*/ 2021841 w 8170456"/>
              <a:gd name="connsiteY1532" fmla="*/ 1506493 h 6104817"/>
              <a:gd name="connsiteX1533" fmla="*/ 2046827 w 8170456"/>
              <a:gd name="connsiteY1533" fmla="*/ 1505756 h 6104817"/>
              <a:gd name="connsiteX1534" fmla="*/ 2052617 w 8170456"/>
              <a:gd name="connsiteY1534" fmla="*/ 1475752 h 6104817"/>
              <a:gd name="connsiteX1535" fmla="*/ 1963847 w 8170456"/>
              <a:gd name="connsiteY1535" fmla="*/ 1452986 h 6104817"/>
              <a:gd name="connsiteX1536" fmla="*/ 2044443 w 8170456"/>
              <a:gd name="connsiteY1536" fmla="*/ 1451482 h 6104817"/>
              <a:gd name="connsiteX1537" fmla="*/ 1954606 w 8170456"/>
              <a:gd name="connsiteY1537" fmla="*/ 1424831 h 6104817"/>
              <a:gd name="connsiteX1538" fmla="*/ 1931852 w 8170456"/>
              <a:gd name="connsiteY1538" fmla="*/ 1384256 h 6104817"/>
              <a:gd name="connsiteX1539" fmla="*/ 2021001 w 8170456"/>
              <a:gd name="connsiteY1539" fmla="*/ 1408138 h 6104817"/>
              <a:gd name="connsiteX1540" fmla="*/ 2064783 w 8170456"/>
              <a:gd name="connsiteY1540" fmla="*/ 1412698 h 6104817"/>
              <a:gd name="connsiteX1541" fmla="*/ 2065871 w 8170456"/>
              <a:gd name="connsiteY1541" fmla="*/ 1407064 h 6104817"/>
              <a:gd name="connsiteX1542" fmla="*/ 2078338 w 8170456"/>
              <a:gd name="connsiteY1542" fmla="*/ 1365039 h 6104817"/>
              <a:gd name="connsiteX1543" fmla="*/ 2064075 w 8170456"/>
              <a:gd name="connsiteY1543" fmla="*/ 1358615 h 6104817"/>
              <a:gd name="connsiteX1544" fmla="*/ 2020588 w 8170456"/>
              <a:gd name="connsiteY1544" fmla="*/ 1340797 h 6104817"/>
              <a:gd name="connsiteX1545" fmla="*/ 2074964 w 8170456"/>
              <a:gd name="connsiteY1545" fmla="*/ 1335425 h 6104817"/>
              <a:gd name="connsiteX1546" fmla="*/ 2086793 w 8170456"/>
              <a:gd name="connsiteY1546" fmla="*/ 1336541 h 6104817"/>
              <a:gd name="connsiteX1547" fmla="*/ 2092523 w 8170456"/>
              <a:gd name="connsiteY1547" fmla="*/ 1317227 h 6104817"/>
              <a:gd name="connsiteX1548" fmla="*/ 2106383 w 8170456"/>
              <a:gd name="connsiteY1548" fmla="*/ 1272302 h 6104817"/>
              <a:gd name="connsiteX1549" fmla="*/ 2108038 w 8170456"/>
              <a:gd name="connsiteY1549" fmla="*/ 1267294 h 6104817"/>
              <a:gd name="connsiteX1550" fmla="*/ 2086571 w 8170456"/>
              <a:gd name="connsiteY1550" fmla="*/ 1256764 h 6104817"/>
              <a:gd name="connsiteX1551" fmla="*/ 2030693 w 8170456"/>
              <a:gd name="connsiteY1551" fmla="*/ 1181540 h 6104817"/>
              <a:gd name="connsiteX1552" fmla="*/ 2029964 w 8170456"/>
              <a:gd name="connsiteY1552" fmla="*/ 1180561 h 6104817"/>
              <a:gd name="connsiteX1553" fmla="*/ 2034791 w 8170456"/>
              <a:gd name="connsiteY1553" fmla="*/ 1176461 h 6104817"/>
              <a:gd name="connsiteX1554" fmla="*/ 2047672 w 8170456"/>
              <a:gd name="connsiteY1554" fmla="*/ 1157255 h 6104817"/>
              <a:gd name="connsiteX1555" fmla="*/ 2064652 w 8170456"/>
              <a:gd name="connsiteY1555" fmla="*/ 1132968 h 6104817"/>
              <a:gd name="connsiteX1556" fmla="*/ 2087003 w 8170456"/>
              <a:gd name="connsiteY1556" fmla="*/ 1163059 h 6104817"/>
              <a:gd name="connsiteX1557" fmla="*/ 2107852 w 8170456"/>
              <a:gd name="connsiteY1557" fmla="*/ 1112552 h 6104817"/>
              <a:gd name="connsiteX1558" fmla="*/ 2122464 w 8170456"/>
              <a:gd name="connsiteY1558" fmla="*/ 1195082 h 6104817"/>
              <a:gd name="connsiteX1559" fmla="*/ 2142719 w 8170456"/>
              <a:gd name="connsiteY1559" fmla="*/ 1125889 h 6104817"/>
              <a:gd name="connsiteX1560" fmla="*/ 2142258 w 8170456"/>
              <a:gd name="connsiteY1560" fmla="*/ 1119669 h 6104817"/>
              <a:gd name="connsiteX1561" fmla="*/ 2146277 w 8170456"/>
              <a:gd name="connsiteY1561" fmla="*/ 1141892 h 6104817"/>
              <a:gd name="connsiteX1562" fmla="*/ 2152554 w 8170456"/>
              <a:gd name="connsiteY1562" fmla="*/ 1172732 h 6104817"/>
              <a:gd name="connsiteX1563" fmla="*/ 2171468 w 8170456"/>
              <a:gd name="connsiteY1563" fmla="*/ 1135335 h 6104817"/>
              <a:gd name="connsiteX1564" fmla="*/ 2196186 w 8170456"/>
              <a:gd name="connsiteY1564" fmla="*/ 1058608 h 6104817"/>
              <a:gd name="connsiteX1565" fmla="*/ 2210798 w 8170456"/>
              <a:gd name="connsiteY1565" fmla="*/ 1141139 h 6104817"/>
              <a:gd name="connsiteX1566" fmla="*/ 2250993 w 8170456"/>
              <a:gd name="connsiteY1566" fmla="*/ 959531 h 6104817"/>
              <a:gd name="connsiteX1567" fmla="*/ 2275711 w 8170456"/>
              <a:gd name="connsiteY1567" fmla="*/ 882804 h 6104817"/>
              <a:gd name="connsiteX1568" fmla="*/ 2316544 w 8170456"/>
              <a:gd name="connsiteY1568" fmla="*/ 969204 h 6104817"/>
              <a:gd name="connsiteX1569" fmla="*/ 2335458 w 8170456"/>
              <a:gd name="connsiteY1569" fmla="*/ 931807 h 6104817"/>
              <a:gd name="connsiteX1570" fmla="*/ 2340830 w 8170456"/>
              <a:gd name="connsiteY1570" fmla="*/ 986183 h 6104817"/>
              <a:gd name="connsiteX1571" fmla="*/ 2348407 w 8170456"/>
              <a:gd name="connsiteY1571" fmla="*/ 1031919 h 6104817"/>
              <a:gd name="connsiteX1572" fmla="*/ 2347722 w 8170456"/>
              <a:gd name="connsiteY1572" fmla="*/ 1022134 h 6104817"/>
              <a:gd name="connsiteX1573" fmla="*/ 2348888 w 8170456"/>
              <a:gd name="connsiteY1573" fmla="*/ 1034536 h 6104817"/>
              <a:gd name="connsiteX1574" fmla="*/ 2353508 w 8170456"/>
              <a:gd name="connsiteY1574" fmla="*/ 1081823 h 6104817"/>
              <a:gd name="connsiteX1575" fmla="*/ 2387899 w 8170456"/>
              <a:gd name="connsiteY1575" fmla="*/ 939546 h 6104817"/>
              <a:gd name="connsiteX1576" fmla="*/ 2416486 w 8170456"/>
              <a:gd name="connsiteY1576" fmla="*/ 836599 h 6104817"/>
              <a:gd name="connsiteX1577" fmla="*/ 2421858 w 8170456"/>
              <a:gd name="connsiteY1577" fmla="*/ 890974 h 6104817"/>
              <a:gd name="connsiteX1578" fmla="*/ 2428732 w 8170456"/>
              <a:gd name="connsiteY1578" fmla="*/ 1025945 h 6104817"/>
              <a:gd name="connsiteX1579" fmla="*/ 2470861 w 8170456"/>
              <a:gd name="connsiteY1579" fmla="*/ 831227 h 6104817"/>
              <a:gd name="connsiteX1580" fmla="*/ 2495578 w 8170456"/>
              <a:gd name="connsiteY1580" fmla="*/ 754501 h 6104817"/>
              <a:gd name="connsiteX1581" fmla="*/ 2500951 w 8170456"/>
              <a:gd name="connsiteY1581" fmla="*/ 808875 h 6104817"/>
              <a:gd name="connsiteX1582" fmla="*/ 2511695 w 8170456"/>
              <a:gd name="connsiteY1582" fmla="*/ 917627 h 6104817"/>
              <a:gd name="connsiteX1583" fmla="*/ 2540281 w 8170456"/>
              <a:gd name="connsiteY1583" fmla="*/ 814679 h 6104817"/>
              <a:gd name="connsiteX1584" fmla="*/ 2541784 w 8170456"/>
              <a:gd name="connsiteY1584" fmla="*/ 895275 h 6104817"/>
              <a:gd name="connsiteX1585" fmla="*/ 2571874 w 8170456"/>
              <a:gd name="connsiteY1585" fmla="*/ 872924 h 6104817"/>
              <a:gd name="connsiteX1586" fmla="*/ 2593793 w 8170456"/>
              <a:gd name="connsiteY1586" fmla="*/ 996720 h 6104817"/>
              <a:gd name="connsiteX1587" fmla="*/ 2601099 w 8170456"/>
              <a:gd name="connsiteY1587" fmla="*/ 1037984 h 6104817"/>
              <a:gd name="connsiteX1588" fmla="*/ 2650535 w 8170456"/>
              <a:gd name="connsiteY1588" fmla="*/ 884531 h 6104817"/>
              <a:gd name="connsiteX1589" fmla="*/ 2656828 w 8170456"/>
              <a:gd name="connsiteY1589" fmla="*/ 860913 h 6104817"/>
              <a:gd name="connsiteX1590" fmla="*/ 2657144 w 8170456"/>
              <a:gd name="connsiteY1590" fmla="*/ 861253 h 6104817"/>
              <a:gd name="connsiteX1591" fmla="*/ 2686428 w 8170456"/>
              <a:gd name="connsiteY1591" fmla="*/ 822849 h 6104817"/>
              <a:gd name="connsiteX1592" fmla="*/ 2705342 w 8170456"/>
              <a:gd name="connsiteY1592" fmla="*/ 785454 h 6104817"/>
              <a:gd name="connsiteX1593" fmla="*/ 2769391 w 8170456"/>
              <a:gd name="connsiteY1593" fmla="*/ 714531 h 6104817"/>
              <a:gd name="connsiteX1594" fmla="*/ 2788220 w 8170456"/>
              <a:gd name="connsiteY1594" fmla="*/ 684277 h 6104817"/>
              <a:gd name="connsiteX1595" fmla="*/ 2799097 w 8170456"/>
              <a:gd name="connsiteY1595" fmla="*/ 664244 h 6104817"/>
              <a:gd name="connsiteX1596" fmla="*/ 2800683 w 8170456"/>
              <a:gd name="connsiteY1596" fmla="*/ 672682 h 6104817"/>
              <a:gd name="connsiteX1597" fmla="*/ 2763587 w 8170456"/>
              <a:gd name="connsiteY1597" fmla="*/ 753861 h 6104817"/>
              <a:gd name="connsiteX1598" fmla="*/ 2744673 w 8170456"/>
              <a:gd name="connsiteY1598" fmla="*/ 791258 h 6104817"/>
              <a:gd name="connsiteX1599" fmla="*/ 2725759 w 8170456"/>
              <a:gd name="connsiteY1599" fmla="*/ 828653 h 6104817"/>
              <a:gd name="connsiteX1600" fmla="*/ 2768959 w 8170456"/>
              <a:gd name="connsiteY1600" fmla="*/ 808237 h 6104817"/>
              <a:gd name="connsiteX1601" fmla="*/ 2696064 w 8170456"/>
              <a:gd name="connsiteY1601" fmla="*/ 222953 h 6104817"/>
              <a:gd name="connsiteX1602" fmla="*/ 2832575 w 8170456"/>
              <a:gd name="connsiteY1602" fmla="*/ 831020 h 6104817"/>
              <a:gd name="connsiteX1603" fmla="*/ 2800551 w 8170456"/>
              <a:gd name="connsiteY1603" fmla="*/ 866481 h 6104817"/>
              <a:gd name="connsiteX1604" fmla="*/ 2843751 w 8170456"/>
              <a:gd name="connsiteY1604" fmla="*/ 846064 h 6104817"/>
              <a:gd name="connsiteX1605" fmla="*/ 2898126 w 8170456"/>
              <a:gd name="connsiteY1605" fmla="*/ 840693 h 6104817"/>
              <a:gd name="connsiteX1606" fmla="*/ 2939391 w 8170456"/>
              <a:gd name="connsiteY1606" fmla="*/ 833386 h 6104817"/>
              <a:gd name="connsiteX1607" fmla="*/ 2896192 w 8170456"/>
              <a:gd name="connsiteY1607" fmla="*/ 853803 h 6104817"/>
              <a:gd name="connsiteX1608" fmla="*/ 2866102 w 8170456"/>
              <a:gd name="connsiteY1608" fmla="*/ 876154 h 6104817"/>
              <a:gd name="connsiteX1609" fmla="*/ 2888453 w 8170456"/>
              <a:gd name="connsiteY1609" fmla="*/ 906244 h 6104817"/>
              <a:gd name="connsiteX1610" fmla="*/ 2929718 w 8170456"/>
              <a:gd name="connsiteY1610" fmla="*/ 898937 h 6104817"/>
              <a:gd name="connsiteX1611" fmla="*/ 2910804 w 8170456"/>
              <a:gd name="connsiteY1611" fmla="*/ 936333 h 6104817"/>
              <a:gd name="connsiteX1612" fmla="*/ 2952070 w 8170456"/>
              <a:gd name="connsiteY1612" fmla="*/ 929027 h 6104817"/>
              <a:gd name="connsiteX1613" fmla="*/ 2933155 w 8170456"/>
              <a:gd name="connsiteY1613" fmla="*/ 966422 h 6104817"/>
              <a:gd name="connsiteX1614" fmla="*/ 2955507 w 8170456"/>
              <a:gd name="connsiteY1614" fmla="*/ 996512 h 6104817"/>
              <a:gd name="connsiteX1615" fmla="*/ 3053082 w 8170456"/>
              <a:gd name="connsiteY1615" fmla="*/ 970723 h 6104817"/>
              <a:gd name="connsiteX1616" fmla="*/ 3094348 w 8170456"/>
              <a:gd name="connsiteY1616" fmla="*/ 963417 h 6104817"/>
              <a:gd name="connsiteX1617" fmla="*/ 3062323 w 8170456"/>
              <a:gd name="connsiteY1617" fmla="*/ 998879 h 6104817"/>
              <a:gd name="connsiteX1618" fmla="*/ 3084675 w 8170456"/>
              <a:gd name="connsiteY1618" fmla="*/ 1028968 h 6104817"/>
              <a:gd name="connsiteX1619" fmla="*/ 3128816 w 8170456"/>
              <a:gd name="connsiteY1619" fmla="*/ 1044250 h 6104817"/>
              <a:gd name="connsiteX1620" fmla="*/ 3161490 w 8170456"/>
              <a:gd name="connsiteY1620" fmla="*/ 1052380 h 6104817"/>
              <a:gd name="connsiteX1621" fmla="*/ 3171038 w 8170456"/>
              <a:gd name="connsiteY1621" fmla="*/ 1009671 h 6104817"/>
              <a:gd name="connsiteX1622" fmla="*/ 3171618 w 8170456"/>
              <a:gd name="connsiteY1622" fmla="*/ 1006664 h 6104817"/>
              <a:gd name="connsiteX1623" fmla="*/ 3095784 w 8170456"/>
              <a:gd name="connsiteY1623" fmla="*/ 999074 h 6104817"/>
              <a:gd name="connsiteX1624" fmla="*/ 3148406 w 8170456"/>
              <a:gd name="connsiteY1624" fmla="*/ 998206 h 6104817"/>
              <a:gd name="connsiteX1625" fmla="*/ 3173393 w 8170456"/>
              <a:gd name="connsiteY1625" fmla="*/ 997469 h 6104817"/>
              <a:gd name="connsiteX1626" fmla="*/ 3179183 w 8170456"/>
              <a:gd name="connsiteY1626" fmla="*/ 967465 h 6104817"/>
              <a:gd name="connsiteX1627" fmla="*/ 3090412 w 8170456"/>
              <a:gd name="connsiteY1627" fmla="*/ 944699 h 6104817"/>
              <a:gd name="connsiteX1628" fmla="*/ 3171008 w 8170456"/>
              <a:gd name="connsiteY1628" fmla="*/ 943195 h 6104817"/>
              <a:gd name="connsiteX1629" fmla="*/ 3081171 w 8170456"/>
              <a:gd name="connsiteY1629" fmla="*/ 916543 h 6104817"/>
              <a:gd name="connsiteX1630" fmla="*/ 3058418 w 8170456"/>
              <a:gd name="connsiteY1630" fmla="*/ 875969 h 6104817"/>
              <a:gd name="connsiteX1631" fmla="*/ 3147566 w 8170456"/>
              <a:gd name="connsiteY1631" fmla="*/ 899851 h 6104817"/>
              <a:gd name="connsiteX1632" fmla="*/ 3191349 w 8170456"/>
              <a:gd name="connsiteY1632" fmla="*/ 904411 h 6104817"/>
              <a:gd name="connsiteX1633" fmla="*/ 3192436 w 8170456"/>
              <a:gd name="connsiteY1633" fmla="*/ 898777 h 6104817"/>
              <a:gd name="connsiteX1634" fmla="*/ 3204903 w 8170456"/>
              <a:gd name="connsiteY1634" fmla="*/ 856753 h 6104817"/>
              <a:gd name="connsiteX1635" fmla="*/ 3190640 w 8170456"/>
              <a:gd name="connsiteY1635" fmla="*/ 850329 h 6104817"/>
              <a:gd name="connsiteX1636" fmla="*/ 3147154 w 8170456"/>
              <a:gd name="connsiteY1636" fmla="*/ 832510 h 6104817"/>
              <a:gd name="connsiteX1637" fmla="*/ 3201529 w 8170456"/>
              <a:gd name="connsiteY1637" fmla="*/ 827139 h 6104817"/>
              <a:gd name="connsiteX1638" fmla="*/ 3213358 w 8170456"/>
              <a:gd name="connsiteY1638" fmla="*/ 828254 h 6104817"/>
              <a:gd name="connsiteX1639" fmla="*/ 3215501 w 8170456"/>
              <a:gd name="connsiteY1639" fmla="*/ 821033 h 6104817"/>
              <a:gd name="connsiteX1640" fmla="*/ 3205900 w 8170456"/>
              <a:gd name="connsiteY1640" fmla="*/ 807010 h 6104817"/>
              <a:gd name="connsiteX1641" fmla="*/ 3178649 w 8170456"/>
              <a:gd name="connsiteY1641" fmla="*/ 754380 h 6104817"/>
              <a:gd name="connsiteX1642" fmla="*/ 3223818 w 8170456"/>
              <a:gd name="connsiteY1642" fmla="*/ 769963 h 6104817"/>
              <a:gd name="connsiteX1643" fmla="*/ 3230849 w 8170456"/>
              <a:gd name="connsiteY1643" fmla="*/ 770800 h 6104817"/>
              <a:gd name="connsiteX1644" fmla="*/ 3232949 w 8170456"/>
              <a:gd name="connsiteY1644" fmla="*/ 764015 h 6104817"/>
              <a:gd name="connsiteX1645" fmla="*/ 3234604 w 8170456"/>
              <a:gd name="connsiteY1645" fmla="*/ 759007 h 6104817"/>
              <a:gd name="connsiteX1646" fmla="*/ 3213137 w 8170456"/>
              <a:gd name="connsiteY1646" fmla="*/ 748478 h 6104817"/>
              <a:gd name="connsiteX1647" fmla="*/ 3157258 w 8170456"/>
              <a:gd name="connsiteY1647" fmla="*/ 673254 h 6104817"/>
              <a:gd name="connsiteX1648" fmla="*/ 3156530 w 8170456"/>
              <a:gd name="connsiteY1648" fmla="*/ 672274 h 6104817"/>
              <a:gd name="connsiteX1649" fmla="*/ 3161357 w 8170456"/>
              <a:gd name="connsiteY1649" fmla="*/ 668174 h 6104817"/>
              <a:gd name="connsiteX1650" fmla="*/ 3174238 w 8170456"/>
              <a:gd name="connsiteY1650" fmla="*/ 648968 h 6104817"/>
              <a:gd name="connsiteX1651" fmla="*/ 3191218 w 8170456"/>
              <a:gd name="connsiteY1651" fmla="*/ 624682 h 6104817"/>
              <a:gd name="connsiteX1652" fmla="*/ 3213569 w 8170456"/>
              <a:gd name="connsiteY1652" fmla="*/ 654772 h 6104817"/>
              <a:gd name="connsiteX1653" fmla="*/ 3234417 w 8170456"/>
              <a:gd name="connsiteY1653" fmla="*/ 604265 h 6104817"/>
              <a:gd name="connsiteX1654" fmla="*/ 3249030 w 8170456"/>
              <a:gd name="connsiteY1654" fmla="*/ 686796 h 6104817"/>
              <a:gd name="connsiteX1655" fmla="*/ 3269285 w 8170456"/>
              <a:gd name="connsiteY1655" fmla="*/ 617602 h 6104817"/>
              <a:gd name="connsiteX1656" fmla="*/ 3268824 w 8170456"/>
              <a:gd name="connsiteY1656" fmla="*/ 611382 h 6104817"/>
              <a:gd name="connsiteX1657" fmla="*/ 3272843 w 8170456"/>
              <a:gd name="connsiteY1657" fmla="*/ 633605 h 6104817"/>
              <a:gd name="connsiteX1658" fmla="*/ 3279120 w 8170456"/>
              <a:gd name="connsiteY1658" fmla="*/ 664445 h 6104817"/>
              <a:gd name="connsiteX1659" fmla="*/ 3298034 w 8170456"/>
              <a:gd name="connsiteY1659" fmla="*/ 627048 h 6104817"/>
              <a:gd name="connsiteX1660" fmla="*/ 3322751 w 8170456"/>
              <a:gd name="connsiteY1660" fmla="*/ 550321 h 6104817"/>
              <a:gd name="connsiteX1661" fmla="*/ 3337364 w 8170456"/>
              <a:gd name="connsiteY1661" fmla="*/ 632852 h 6104817"/>
              <a:gd name="connsiteX1662" fmla="*/ 3377559 w 8170456"/>
              <a:gd name="connsiteY1662" fmla="*/ 451244 h 6104817"/>
              <a:gd name="connsiteX1663" fmla="*/ 3402276 w 8170456"/>
              <a:gd name="connsiteY1663" fmla="*/ 374517 h 6104817"/>
              <a:gd name="connsiteX1664" fmla="*/ 3443109 w 8170456"/>
              <a:gd name="connsiteY1664" fmla="*/ 460917 h 6104817"/>
              <a:gd name="connsiteX1665" fmla="*/ 3462024 w 8170456"/>
              <a:gd name="connsiteY1665" fmla="*/ 423520 h 6104817"/>
              <a:gd name="connsiteX1666" fmla="*/ 3467396 w 8170456"/>
              <a:gd name="connsiteY1666" fmla="*/ 477896 h 6104817"/>
              <a:gd name="connsiteX1667" fmla="*/ 3474972 w 8170456"/>
              <a:gd name="connsiteY1667" fmla="*/ 523632 h 6104817"/>
              <a:gd name="connsiteX1668" fmla="*/ 3474287 w 8170456"/>
              <a:gd name="connsiteY1668" fmla="*/ 513847 h 6104817"/>
              <a:gd name="connsiteX1669" fmla="*/ 3475453 w 8170456"/>
              <a:gd name="connsiteY1669" fmla="*/ 526249 h 6104817"/>
              <a:gd name="connsiteX1670" fmla="*/ 3480074 w 8170456"/>
              <a:gd name="connsiteY1670" fmla="*/ 573536 h 6104817"/>
              <a:gd name="connsiteX1671" fmla="*/ 3514464 w 8170456"/>
              <a:gd name="connsiteY1671" fmla="*/ 431259 h 6104817"/>
              <a:gd name="connsiteX1672" fmla="*/ 3543052 w 8170456"/>
              <a:gd name="connsiteY1672" fmla="*/ 328312 h 6104817"/>
              <a:gd name="connsiteX1673" fmla="*/ 3548423 w 8170456"/>
              <a:gd name="connsiteY1673" fmla="*/ 382687 h 6104817"/>
              <a:gd name="connsiteX1674" fmla="*/ 3555298 w 8170456"/>
              <a:gd name="connsiteY1674" fmla="*/ 517658 h 6104817"/>
              <a:gd name="connsiteX1675" fmla="*/ 3597426 w 8170456"/>
              <a:gd name="connsiteY1675" fmla="*/ 322940 h 6104817"/>
              <a:gd name="connsiteX1676" fmla="*/ 3622144 w 8170456"/>
              <a:gd name="connsiteY1676" fmla="*/ 246214 h 6104817"/>
              <a:gd name="connsiteX1677" fmla="*/ 3627517 w 8170456"/>
              <a:gd name="connsiteY1677" fmla="*/ 300588 h 6104817"/>
              <a:gd name="connsiteX1678" fmla="*/ 3638260 w 8170456"/>
              <a:gd name="connsiteY1678" fmla="*/ 409340 h 6104817"/>
              <a:gd name="connsiteX1679" fmla="*/ 3666847 w 8170456"/>
              <a:gd name="connsiteY1679" fmla="*/ 306392 h 6104817"/>
              <a:gd name="connsiteX1680" fmla="*/ 3668349 w 8170456"/>
              <a:gd name="connsiteY1680" fmla="*/ 386988 h 6104817"/>
              <a:gd name="connsiteX1681" fmla="*/ 3698439 w 8170456"/>
              <a:gd name="connsiteY1681" fmla="*/ 364637 h 6104817"/>
              <a:gd name="connsiteX1682" fmla="*/ 3720358 w 8170456"/>
              <a:gd name="connsiteY1682" fmla="*/ 488433 h 6104817"/>
              <a:gd name="connsiteX1683" fmla="*/ 3727665 w 8170456"/>
              <a:gd name="connsiteY1683" fmla="*/ 529698 h 6104817"/>
              <a:gd name="connsiteX1684" fmla="*/ 3777101 w 8170456"/>
              <a:gd name="connsiteY1684" fmla="*/ 376245 h 6104817"/>
              <a:gd name="connsiteX1685" fmla="*/ 3783393 w 8170456"/>
              <a:gd name="connsiteY1685" fmla="*/ 352626 h 6104817"/>
              <a:gd name="connsiteX1686" fmla="*/ 3783710 w 8170456"/>
              <a:gd name="connsiteY1686" fmla="*/ 352966 h 6104817"/>
              <a:gd name="connsiteX1687" fmla="*/ 3812994 w 8170456"/>
              <a:gd name="connsiteY1687" fmla="*/ 314562 h 6104817"/>
              <a:gd name="connsiteX1688" fmla="*/ 3831907 w 8170456"/>
              <a:gd name="connsiteY1688" fmla="*/ 277167 h 6104817"/>
              <a:gd name="connsiteX1689" fmla="*/ 3895956 w 8170456"/>
              <a:gd name="connsiteY1689" fmla="*/ 206244 h 6104817"/>
              <a:gd name="connsiteX1690" fmla="*/ 3914785 w 8170456"/>
              <a:gd name="connsiteY1690" fmla="*/ 175990 h 6104817"/>
              <a:gd name="connsiteX1691" fmla="*/ 3925662 w 8170456"/>
              <a:gd name="connsiteY1691" fmla="*/ 155957 h 6104817"/>
              <a:gd name="connsiteX1692" fmla="*/ 3927248 w 8170456"/>
              <a:gd name="connsiteY1692" fmla="*/ 164395 h 6104817"/>
              <a:gd name="connsiteX1693" fmla="*/ 3890152 w 8170456"/>
              <a:gd name="connsiteY1693" fmla="*/ 245574 h 6104817"/>
              <a:gd name="connsiteX1694" fmla="*/ 3871238 w 8170456"/>
              <a:gd name="connsiteY1694" fmla="*/ 282971 h 6104817"/>
              <a:gd name="connsiteX1695" fmla="*/ 3852325 w 8170456"/>
              <a:gd name="connsiteY1695" fmla="*/ 320366 h 6104817"/>
              <a:gd name="connsiteX1696" fmla="*/ 3895524 w 8170456"/>
              <a:gd name="connsiteY1696" fmla="*/ 299950 h 6104817"/>
              <a:gd name="connsiteX1697" fmla="*/ 3978054 w 8170456"/>
              <a:gd name="connsiteY1697" fmla="*/ 285336 h 6104817"/>
              <a:gd name="connsiteX1698" fmla="*/ 3959141 w 8170456"/>
              <a:gd name="connsiteY1698" fmla="*/ 322733 h 6104817"/>
              <a:gd name="connsiteX1699" fmla="*/ 3927117 w 8170456"/>
              <a:gd name="connsiteY1699" fmla="*/ 358194 h 6104817"/>
              <a:gd name="connsiteX1700" fmla="*/ 3970316 w 8170456"/>
              <a:gd name="connsiteY1700" fmla="*/ 337777 h 6104817"/>
              <a:gd name="connsiteX1701" fmla="*/ 4024692 w 8170456"/>
              <a:gd name="connsiteY1701" fmla="*/ 332406 h 6104817"/>
              <a:gd name="connsiteX1702" fmla="*/ 4065956 w 8170456"/>
              <a:gd name="connsiteY1702" fmla="*/ 325099 h 6104817"/>
              <a:gd name="connsiteX1703" fmla="*/ 4022757 w 8170456"/>
              <a:gd name="connsiteY1703" fmla="*/ 345516 h 6104817"/>
              <a:gd name="connsiteX1704" fmla="*/ 3992667 w 8170456"/>
              <a:gd name="connsiteY1704" fmla="*/ 367867 h 6104817"/>
              <a:gd name="connsiteX1705" fmla="*/ 4015019 w 8170456"/>
              <a:gd name="connsiteY1705" fmla="*/ 397957 h 6104817"/>
              <a:gd name="connsiteX1706" fmla="*/ 4056283 w 8170456"/>
              <a:gd name="connsiteY1706" fmla="*/ 390651 h 6104817"/>
              <a:gd name="connsiteX1707" fmla="*/ 4037370 w 8170456"/>
              <a:gd name="connsiteY1707" fmla="*/ 428046 h 6104817"/>
              <a:gd name="connsiteX1708" fmla="*/ 4078635 w 8170456"/>
              <a:gd name="connsiteY1708" fmla="*/ 420740 h 6104817"/>
              <a:gd name="connsiteX1709" fmla="*/ 4059721 w 8170456"/>
              <a:gd name="connsiteY1709" fmla="*/ 458135 h 6104817"/>
              <a:gd name="connsiteX1710" fmla="*/ 4082072 w 8170456"/>
              <a:gd name="connsiteY1710" fmla="*/ 488225 h 6104817"/>
              <a:gd name="connsiteX1711" fmla="*/ 4097663 w 8170456"/>
              <a:gd name="connsiteY1711" fmla="*/ 486806 h 6104817"/>
              <a:gd name="connsiteX1712" fmla="*/ 4097694 w 8170456"/>
              <a:gd name="connsiteY1712" fmla="*/ 486038 h 6104817"/>
              <a:gd name="connsiteX1713" fmla="*/ 4097857 w 8170456"/>
              <a:gd name="connsiteY1713" fmla="*/ 484827 h 6104817"/>
              <a:gd name="connsiteX1714" fmla="*/ 4104174 w 8170456"/>
              <a:gd name="connsiteY1714" fmla="*/ 485268 h 6104817"/>
              <a:gd name="connsiteX1715" fmla="*/ 4113966 w 8170456"/>
              <a:gd name="connsiteY1715" fmla="*/ 483219 h 6104817"/>
              <a:gd name="connsiteX1716" fmla="*/ 4127438 w 8170456"/>
              <a:gd name="connsiteY1716" fmla="*/ 479493 h 6104817"/>
              <a:gd name="connsiteX1717" fmla="*/ 4140711 w 8170456"/>
              <a:gd name="connsiteY1717" fmla="*/ 457547 h 6104817"/>
              <a:gd name="connsiteX1718" fmla="*/ 4147682 w 8170456"/>
              <a:gd name="connsiteY1718" fmla="*/ 449947 h 6104817"/>
              <a:gd name="connsiteX1719" fmla="*/ 4154583 w 8170456"/>
              <a:gd name="connsiteY1719" fmla="*/ 470936 h 6104817"/>
              <a:gd name="connsiteX1720" fmla="*/ 4165087 w 8170456"/>
              <a:gd name="connsiteY1720" fmla="*/ 467472 h 6104817"/>
              <a:gd name="connsiteX1721" fmla="*/ 4179648 w 8170456"/>
              <a:gd name="connsiteY1721" fmla="*/ 462436 h 6104817"/>
              <a:gd name="connsiteX1722" fmla="*/ 4220913 w 8170456"/>
              <a:gd name="connsiteY1722" fmla="*/ 455130 h 6104817"/>
              <a:gd name="connsiteX1723" fmla="*/ 4188888 w 8170456"/>
              <a:gd name="connsiteY1723" fmla="*/ 490592 h 6104817"/>
              <a:gd name="connsiteX1724" fmla="*/ 4189221 w 8170456"/>
              <a:gd name="connsiteY1724" fmla="*/ 491518 h 6104817"/>
              <a:gd name="connsiteX1725" fmla="*/ 4195192 w 8170456"/>
              <a:gd name="connsiteY1725" fmla="*/ 487141 h 6104817"/>
              <a:gd name="connsiteX1726" fmla="*/ 4201096 w 8170456"/>
              <a:gd name="connsiteY1726" fmla="*/ 490606 h 6104817"/>
              <a:gd name="connsiteX1727" fmla="*/ 4195797 w 8170456"/>
              <a:gd name="connsiteY1727" fmla="*/ 508624 h 6104817"/>
              <a:gd name="connsiteX1728" fmla="*/ 4211240 w 8170456"/>
              <a:gd name="connsiteY1728" fmla="*/ 520681 h 6104817"/>
              <a:gd name="connsiteX1729" fmla="*/ 4217978 w 8170456"/>
              <a:gd name="connsiteY1729" fmla="*/ 523014 h 6104817"/>
              <a:gd name="connsiteX1730" fmla="*/ 4220734 w 8170456"/>
              <a:gd name="connsiteY1730" fmla="*/ 519740 h 6104817"/>
              <a:gd name="connsiteX1731" fmla="*/ 4218417 w 8170456"/>
              <a:gd name="connsiteY1731" fmla="*/ 523166 h 6104817"/>
              <a:gd name="connsiteX1732" fmla="*/ 4252811 w 8170456"/>
              <a:gd name="connsiteY1732" fmla="*/ 535072 h 6104817"/>
              <a:gd name="connsiteX1733" fmla="*/ 4269378 w 8170456"/>
              <a:gd name="connsiteY1733" fmla="*/ 520316 h 6104817"/>
              <a:gd name="connsiteX1734" fmla="*/ 4301979 w 8170456"/>
              <a:gd name="connsiteY1734" fmla="*/ 513746 h 6104817"/>
              <a:gd name="connsiteX1735" fmla="*/ 4301740 w 8170456"/>
              <a:gd name="connsiteY1735" fmla="*/ 533944 h 6104817"/>
              <a:gd name="connsiteX1736" fmla="*/ 4293192 w 8170456"/>
              <a:gd name="connsiteY1736" fmla="*/ 545372 h 6104817"/>
              <a:gd name="connsiteX1737" fmla="*/ 4301077 w 8170456"/>
              <a:gd name="connsiteY1737" fmla="*/ 547334 h 6104817"/>
              <a:gd name="connsiteX1738" fmla="*/ 4280474 w 8170456"/>
              <a:gd name="connsiteY1738" fmla="*/ 563553 h 6104817"/>
              <a:gd name="connsiteX1739" fmla="*/ 4273140 w 8170456"/>
              <a:gd name="connsiteY1739" fmla="*/ 570970 h 6104817"/>
              <a:gd name="connsiteX1740" fmla="*/ 4410419 w 8170456"/>
              <a:gd name="connsiteY1740" fmla="*/ 481172 h 6104817"/>
              <a:gd name="connsiteX1741" fmla="*/ 4428929 w 8170456"/>
              <a:gd name="connsiteY1741" fmla="*/ 466355 h 6104817"/>
              <a:gd name="connsiteX1742" fmla="*/ 4444997 w 8170456"/>
              <a:gd name="connsiteY1742" fmla="*/ 452202 h 6104817"/>
              <a:gd name="connsiteX1743" fmla="*/ 4440054 w 8170456"/>
              <a:gd name="connsiteY1743" fmla="*/ 444107 h 6104817"/>
              <a:gd name="connsiteX1744" fmla="*/ 4394137 w 8170456"/>
              <a:gd name="connsiteY1744" fmla="*/ 367003 h 6104817"/>
              <a:gd name="connsiteX1745" fmla="*/ 4439305 w 8170456"/>
              <a:gd name="connsiteY1745" fmla="*/ 382585 h 6104817"/>
              <a:gd name="connsiteX1746" fmla="*/ 4495020 w 8170456"/>
              <a:gd name="connsiteY1746" fmla="*/ 390142 h 6104817"/>
              <a:gd name="connsiteX1747" fmla="*/ 4611955 w 8170456"/>
              <a:gd name="connsiteY1747" fmla="*/ 434372 h 6104817"/>
              <a:gd name="connsiteX1748" fmla="*/ 4647277 w 8170456"/>
              <a:gd name="connsiteY1748" fmla="*/ 450878 h 6104817"/>
              <a:gd name="connsiteX1749" fmla="*/ 4659527 w 8170456"/>
              <a:gd name="connsiteY1749" fmla="*/ 454959 h 6104817"/>
              <a:gd name="connsiteX1750" fmla="*/ 4670400 w 8170456"/>
              <a:gd name="connsiteY1750" fmla="*/ 464287 h 6104817"/>
              <a:gd name="connsiteX1751" fmla="*/ 4691748 w 8170456"/>
              <a:gd name="connsiteY1751" fmla="*/ 473564 h 6104817"/>
              <a:gd name="connsiteX1752" fmla="*/ 4698334 w 8170456"/>
              <a:gd name="connsiteY1752" fmla="*/ 467071 h 6104817"/>
              <a:gd name="connsiteX1753" fmla="*/ 4708784 w 8170456"/>
              <a:gd name="connsiteY1753" fmla="*/ 470473 h 6104817"/>
              <a:gd name="connsiteX1754" fmla="*/ 4720864 w 8170456"/>
              <a:gd name="connsiteY1754" fmla="*/ 468057 h 6104817"/>
              <a:gd name="connsiteX1755" fmla="*/ 4710397 w 8170456"/>
              <a:gd name="connsiteY1755" fmla="*/ 452242 h 6104817"/>
              <a:gd name="connsiteX1756" fmla="*/ 4720744 w 8170456"/>
              <a:gd name="connsiteY1756" fmla="*/ 438262 h 6104817"/>
              <a:gd name="connsiteX1757" fmla="*/ 4749511 w 8170456"/>
              <a:gd name="connsiteY1757" fmla="*/ 396290 h 6104817"/>
              <a:gd name="connsiteX1758" fmla="*/ 4799718 w 8170456"/>
              <a:gd name="connsiteY1758" fmla="*/ 374731 h 6104817"/>
              <a:gd name="connsiteX1759" fmla="*/ 4847406 w 8170456"/>
              <a:gd name="connsiteY1759" fmla="*/ 371742 h 6104817"/>
              <a:gd name="connsiteX1760" fmla="*/ 4792161 w 8170456"/>
              <a:gd name="connsiteY1760" fmla="*/ 430444 h 6104817"/>
              <a:gd name="connsiteX1761" fmla="*/ 4842368 w 8170456"/>
              <a:gd name="connsiteY1761" fmla="*/ 408886 h 6104817"/>
              <a:gd name="connsiteX1762" fmla="*/ 4865977 w 8170456"/>
              <a:gd name="connsiteY1762" fmla="*/ 374261 h 6104817"/>
              <a:gd name="connsiteX1763" fmla="*/ 4913665 w 8170456"/>
              <a:gd name="connsiteY1763" fmla="*/ 371273 h 6104817"/>
              <a:gd name="connsiteX1764" fmla="*/ 4995507 w 8170456"/>
              <a:gd name="connsiteY1764" fmla="*/ 325634 h 6104817"/>
              <a:gd name="connsiteX1765" fmla="*/ 4948289 w 8170456"/>
              <a:gd name="connsiteY1765" fmla="*/ 394882 h 6104817"/>
              <a:gd name="connsiteX1766" fmla="*/ 4924679 w 8170456"/>
              <a:gd name="connsiteY1766" fmla="*/ 429506 h 6104817"/>
              <a:gd name="connsiteX1767" fmla="*/ 5017068 w 8170456"/>
              <a:gd name="connsiteY1767" fmla="*/ 375841 h 6104817"/>
              <a:gd name="connsiteX1768" fmla="*/ 4993458 w 8170456"/>
              <a:gd name="connsiteY1768" fmla="*/ 410465 h 6104817"/>
              <a:gd name="connsiteX1769" fmla="*/ 5087953 w 8170456"/>
              <a:gd name="connsiteY1769" fmla="*/ 348938 h 6104817"/>
              <a:gd name="connsiteX1770" fmla="*/ 5090470 w 8170456"/>
              <a:gd name="connsiteY1770" fmla="*/ 347192 h 6104817"/>
              <a:gd name="connsiteX1771" fmla="*/ 5041527 w 8170456"/>
              <a:gd name="connsiteY1771" fmla="*/ 288770 h 6104817"/>
              <a:gd name="connsiteX1772" fmla="*/ 5079775 w 8170456"/>
              <a:gd name="connsiteY1772" fmla="*/ 324922 h 6104817"/>
              <a:gd name="connsiteX1773" fmla="*/ 5098164 w 8170456"/>
              <a:gd name="connsiteY1773" fmla="*/ 341855 h 6104817"/>
              <a:gd name="connsiteX1774" fmla="*/ 5123273 w 8170456"/>
              <a:gd name="connsiteY1774" fmla="*/ 324438 h 6104817"/>
              <a:gd name="connsiteX1775" fmla="*/ 5075681 w 8170456"/>
              <a:gd name="connsiteY1775" fmla="*/ 246121 h 6104817"/>
              <a:gd name="connsiteX1776" fmla="*/ 5134384 w 8170456"/>
              <a:gd name="connsiteY1776" fmla="*/ 301365 h 6104817"/>
              <a:gd name="connsiteX1777" fmla="*/ 5088745 w 8170456"/>
              <a:gd name="connsiteY1777" fmla="*/ 219523 h 6104817"/>
              <a:gd name="connsiteX1778" fmla="*/ 5100822 w 8170456"/>
              <a:gd name="connsiteY1778" fmla="*/ 174599 h 6104817"/>
              <a:gd name="connsiteX1779" fmla="*/ 5147904 w 8170456"/>
              <a:gd name="connsiteY1779" fmla="*/ 253979 h 6104817"/>
              <a:gd name="connsiteX1780" fmla="*/ 5176036 w 8170456"/>
              <a:gd name="connsiteY1780" fmla="*/ 287835 h 6104817"/>
              <a:gd name="connsiteX1781" fmla="*/ 5180751 w 8170456"/>
              <a:gd name="connsiteY1781" fmla="*/ 284564 h 6104817"/>
              <a:gd name="connsiteX1782" fmla="*/ 5219036 w 8170456"/>
              <a:gd name="connsiteY1782" fmla="*/ 263216 h 6104817"/>
              <a:gd name="connsiteX1783" fmla="*/ 5213322 w 8170456"/>
              <a:gd name="connsiteY1783" fmla="*/ 248653 h 6104817"/>
              <a:gd name="connsiteX1784" fmla="*/ 5194665 w 8170456"/>
              <a:gd name="connsiteY1784" fmla="*/ 205519 h 6104817"/>
              <a:gd name="connsiteX1785" fmla="*/ 5237316 w 8170456"/>
              <a:gd name="connsiteY1785" fmla="*/ 239674 h 6104817"/>
              <a:gd name="connsiteX1786" fmla="*/ 5244997 w 8170456"/>
              <a:gd name="connsiteY1786" fmla="*/ 248738 h 6104817"/>
              <a:gd name="connsiteX1787" fmla="*/ 5262593 w 8170456"/>
              <a:gd name="connsiteY1787" fmla="*/ 238926 h 6104817"/>
              <a:gd name="connsiteX1788" fmla="*/ 5303901 w 8170456"/>
              <a:gd name="connsiteY1788" fmla="*/ 216476 h 6104817"/>
              <a:gd name="connsiteX1789" fmla="*/ 5308585 w 8170456"/>
              <a:gd name="connsiteY1789" fmla="*/ 214050 h 6104817"/>
              <a:gd name="connsiteX1790" fmla="*/ 5300586 w 8170456"/>
              <a:gd name="connsiteY1790" fmla="*/ 191517 h 6104817"/>
              <a:gd name="connsiteX1791" fmla="*/ 5313182 w 8170456"/>
              <a:gd name="connsiteY1791" fmla="*/ 98660 h 6104817"/>
              <a:gd name="connsiteX1792" fmla="*/ 5313345 w 8170456"/>
              <a:gd name="connsiteY1792" fmla="*/ 97450 h 6104817"/>
              <a:gd name="connsiteX1793" fmla="*/ 5319662 w 8170456"/>
              <a:gd name="connsiteY1793" fmla="*/ 97891 h 6104817"/>
              <a:gd name="connsiteX1794" fmla="*/ 5342297 w 8170456"/>
              <a:gd name="connsiteY1794" fmla="*/ 93153 h 6104817"/>
              <a:gd name="connsiteX1795" fmla="*/ 5371415 w 8170456"/>
              <a:gd name="connsiteY1795" fmla="*/ 87646 h 6104817"/>
              <a:gd name="connsiteX1796" fmla="*/ 5366376 w 8170456"/>
              <a:gd name="connsiteY1796" fmla="*/ 124788 h 6104817"/>
              <a:gd name="connsiteX1797" fmla="*/ 5416583 w 8170456"/>
              <a:gd name="connsiteY1797" fmla="*/ 103229 h 6104817"/>
              <a:gd name="connsiteX1798" fmla="*/ 5369365 w 8170456"/>
              <a:gd name="connsiteY1798" fmla="*/ 172476 h 6104817"/>
              <a:gd name="connsiteX1799" fmla="*/ 5432205 w 8170456"/>
              <a:gd name="connsiteY1799" fmla="*/ 137134 h 6104817"/>
              <a:gd name="connsiteX1800" fmla="*/ 5436222 w 8170456"/>
              <a:gd name="connsiteY1800" fmla="*/ 132362 h 6104817"/>
              <a:gd name="connsiteX1801" fmla="*/ 5423568 w 8170456"/>
              <a:gd name="connsiteY1801" fmla="*/ 151067 h 6104817"/>
              <a:gd name="connsiteX1802" fmla="*/ 5406508 w 8170456"/>
              <a:gd name="connsiteY1802" fmla="*/ 177514 h 6104817"/>
              <a:gd name="connsiteX1803" fmla="*/ 5446170 w 8170456"/>
              <a:gd name="connsiteY1803" fmla="*/ 163980 h 6104817"/>
              <a:gd name="connsiteX1804" fmla="*/ 5517466 w 8170456"/>
              <a:gd name="connsiteY1804" fmla="*/ 126368 h 6104817"/>
              <a:gd name="connsiteX1805" fmla="*/ 5470247 w 8170456"/>
              <a:gd name="connsiteY1805" fmla="*/ 195615 h 6104817"/>
              <a:gd name="connsiteX1806" fmla="*/ 5625906 w 8170456"/>
              <a:gd name="connsiteY1806" fmla="*/ 93794 h 6104817"/>
              <a:gd name="connsiteX1807" fmla="*/ 5682418 w 8170456"/>
              <a:gd name="connsiteY1807" fmla="*/ 51061 h 6104817"/>
              <a:gd name="connsiteX0" fmla="*/ 4315808 w 8170456"/>
              <a:gd name="connsiteY0" fmla="*/ 6402728 h 6455785"/>
              <a:gd name="connsiteX1" fmla="*/ 4315959 w 8170456"/>
              <a:gd name="connsiteY1" fmla="*/ 6402776 h 6455785"/>
              <a:gd name="connsiteX2" fmla="*/ 4276202 w 8170456"/>
              <a:gd name="connsiteY2" fmla="*/ 6416028 h 6455785"/>
              <a:gd name="connsiteX3" fmla="*/ 4315808 w 8170456"/>
              <a:gd name="connsiteY3" fmla="*/ 6402728 h 6455785"/>
              <a:gd name="connsiteX4" fmla="*/ 4978568 w 8170456"/>
              <a:gd name="connsiteY4" fmla="*/ 6323263 h 6455785"/>
              <a:gd name="connsiteX5" fmla="*/ 4914588 w 8170456"/>
              <a:gd name="connsiteY5" fmla="*/ 6361765 h 6455785"/>
              <a:gd name="connsiteX6" fmla="*/ 4899187 w 8170456"/>
              <a:gd name="connsiteY6" fmla="*/ 6363008 h 6455785"/>
              <a:gd name="connsiteX7" fmla="*/ 4912307 w 8170456"/>
              <a:gd name="connsiteY7" fmla="*/ 6349767 h 6455785"/>
              <a:gd name="connsiteX8" fmla="*/ 4978568 w 8170456"/>
              <a:gd name="connsiteY8" fmla="*/ 6323263 h 6455785"/>
              <a:gd name="connsiteX9" fmla="*/ 2506230 w 8170456"/>
              <a:gd name="connsiteY9" fmla="*/ 5887565 h 6455785"/>
              <a:gd name="connsiteX10" fmla="*/ 2575406 w 8170456"/>
              <a:gd name="connsiteY10" fmla="*/ 5905107 h 6455785"/>
              <a:gd name="connsiteX11" fmla="*/ 2501017 w 8170456"/>
              <a:gd name="connsiteY11" fmla="*/ 5898610 h 6455785"/>
              <a:gd name="connsiteX12" fmla="*/ 2487831 w 8170456"/>
              <a:gd name="connsiteY12" fmla="*/ 5890555 h 6455785"/>
              <a:gd name="connsiteX13" fmla="*/ 2506230 w 8170456"/>
              <a:gd name="connsiteY13" fmla="*/ 5887565 h 6455785"/>
              <a:gd name="connsiteX14" fmla="*/ 3614730 w 8170456"/>
              <a:gd name="connsiteY14" fmla="*/ 6020481 h 6455785"/>
              <a:gd name="connsiteX15" fmla="*/ 3614882 w 8170456"/>
              <a:gd name="connsiteY15" fmla="*/ 6020529 h 6455785"/>
              <a:gd name="connsiteX16" fmla="*/ 3575125 w 8170456"/>
              <a:gd name="connsiteY16" fmla="*/ 6033781 h 6455785"/>
              <a:gd name="connsiteX17" fmla="*/ 3614730 w 8170456"/>
              <a:gd name="connsiteY17" fmla="*/ 6020481 h 6455785"/>
              <a:gd name="connsiteX18" fmla="*/ 5487308 w 8170456"/>
              <a:gd name="connsiteY18" fmla="*/ 6136568 h 6455785"/>
              <a:gd name="connsiteX19" fmla="*/ 5487459 w 8170456"/>
              <a:gd name="connsiteY19" fmla="*/ 6136616 h 6455785"/>
              <a:gd name="connsiteX20" fmla="*/ 5447702 w 8170456"/>
              <a:gd name="connsiteY20" fmla="*/ 6149868 h 6455785"/>
              <a:gd name="connsiteX21" fmla="*/ 5487308 w 8170456"/>
              <a:gd name="connsiteY21" fmla="*/ 6136568 h 6455785"/>
              <a:gd name="connsiteX22" fmla="*/ 1952837 w 8170456"/>
              <a:gd name="connsiteY22" fmla="*/ 5566978 h 6455785"/>
              <a:gd name="connsiteX23" fmla="*/ 1992690 w 8170456"/>
              <a:gd name="connsiteY23" fmla="*/ 5579519 h 6455785"/>
              <a:gd name="connsiteX24" fmla="*/ 1992783 w 8170456"/>
              <a:gd name="connsiteY24" fmla="*/ 5579647 h 6455785"/>
              <a:gd name="connsiteX25" fmla="*/ 1952837 w 8170456"/>
              <a:gd name="connsiteY25" fmla="*/ 5566978 h 6455785"/>
              <a:gd name="connsiteX26" fmla="*/ 1402279 w 8170456"/>
              <a:gd name="connsiteY26" fmla="*/ 5413704 h 6455785"/>
              <a:gd name="connsiteX27" fmla="*/ 1471454 w 8170456"/>
              <a:gd name="connsiteY27" fmla="*/ 5431246 h 6455785"/>
              <a:gd name="connsiteX28" fmla="*/ 1397066 w 8170456"/>
              <a:gd name="connsiteY28" fmla="*/ 5424748 h 6455785"/>
              <a:gd name="connsiteX29" fmla="*/ 1383880 w 8170456"/>
              <a:gd name="connsiteY29" fmla="*/ 5416694 h 6455785"/>
              <a:gd name="connsiteX30" fmla="*/ 1402279 w 8170456"/>
              <a:gd name="connsiteY30" fmla="*/ 5413704 h 6455785"/>
              <a:gd name="connsiteX31" fmla="*/ 6150068 w 8170456"/>
              <a:gd name="connsiteY31" fmla="*/ 6057103 h 6455785"/>
              <a:gd name="connsiteX32" fmla="*/ 6086088 w 8170456"/>
              <a:gd name="connsiteY32" fmla="*/ 6095605 h 6455785"/>
              <a:gd name="connsiteX33" fmla="*/ 6070687 w 8170456"/>
              <a:gd name="connsiteY33" fmla="*/ 6096848 h 6455785"/>
              <a:gd name="connsiteX34" fmla="*/ 6083806 w 8170456"/>
              <a:gd name="connsiteY34" fmla="*/ 6083607 h 6455785"/>
              <a:gd name="connsiteX35" fmla="*/ 6150068 w 8170456"/>
              <a:gd name="connsiteY35" fmla="*/ 6057103 h 6455785"/>
              <a:gd name="connsiteX36" fmla="*/ 2965948 w 8170456"/>
              <a:gd name="connsiteY36" fmla="*/ 5562562 h 6455785"/>
              <a:gd name="connsiteX37" fmla="*/ 2968078 w 8170456"/>
              <a:gd name="connsiteY37" fmla="*/ 5568018 h 6455785"/>
              <a:gd name="connsiteX38" fmla="*/ 2976021 w 8170456"/>
              <a:gd name="connsiteY38" fmla="*/ 5577368 h 6455785"/>
              <a:gd name="connsiteX39" fmla="*/ 2969992 w 8170456"/>
              <a:gd name="connsiteY39" fmla="*/ 5567363 h 6455785"/>
              <a:gd name="connsiteX40" fmla="*/ 2965948 w 8170456"/>
              <a:gd name="connsiteY40" fmla="*/ 5562562 h 6455785"/>
              <a:gd name="connsiteX41" fmla="*/ 848886 w 8170456"/>
              <a:gd name="connsiteY41" fmla="*/ 5093116 h 6455785"/>
              <a:gd name="connsiteX42" fmla="*/ 888738 w 8170456"/>
              <a:gd name="connsiteY42" fmla="*/ 5105658 h 6455785"/>
              <a:gd name="connsiteX43" fmla="*/ 888832 w 8170456"/>
              <a:gd name="connsiteY43" fmla="*/ 5105786 h 6455785"/>
              <a:gd name="connsiteX44" fmla="*/ 848886 w 8170456"/>
              <a:gd name="connsiteY44" fmla="*/ 5093116 h 6455785"/>
              <a:gd name="connsiteX45" fmla="*/ 6264405 w 8170456"/>
              <a:gd name="connsiteY45" fmla="*/ 5550360 h 6455785"/>
              <a:gd name="connsiteX46" fmla="*/ 6269337 w 8170456"/>
              <a:gd name="connsiteY46" fmla="*/ 5553520 h 6455785"/>
              <a:gd name="connsiteX47" fmla="*/ 6281260 w 8170456"/>
              <a:gd name="connsiteY47" fmla="*/ 5556409 h 6455785"/>
              <a:gd name="connsiteX48" fmla="*/ 6270500 w 8170456"/>
              <a:gd name="connsiteY48" fmla="*/ 5551864 h 6455785"/>
              <a:gd name="connsiteX49" fmla="*/ 6264405 w 8170456"/>
              <a:gd name="connsiteY49" fmla="*/ 5550360 h 6455785"/>
              <a:gd name="connsiteX50" fmla="*/ 6541901 w 8170456"/>
              <a:gd name="connsiteY50" fmla="*/ 5467381 h 6455785"/>
              <a:gd name="connsiteX51" fmla="*/ 6477921 w 8170456"/>
              <a:gd name="connsiteY51" fmla="*/ 5505883 h 6455785"/>
              <a:gd name="connsiteX52" fmla="*/ 6462520 w 8170456"/>
              <a:gd name="connsiteY52" fmla="*/ 5507126 h 6455785"/>
              <a:gd name="connsiteX53" fmla="*/ 6475640 w 8170456"/>
              <a:gd name="connsiteY53" fmla="*/ 5493885 h 6455785"/>
              <a:gd name="connsiteX54" fmla="*/ 6541901 w 8170456"/>
              <a:gd name="connsiteY54" fmla="*/ 5467381 h 6455785"/>
              <a:gd name="connsiteX55" fmla="*/ 3201282 w 8170456"/>
              <a:gd name="connsiteY55" fmla="*/ 4783150 h 6455785"/>
              <a:gd name="connsiteX56" fmla="*/ 3198446 w 8170456"/>
              <a:gd name="connsiteY56" fmla="*/ 4786475 h 6455785"/>
              <a:gd name="connsiteX57" fmla="*/ 3186343 w 8170456"/>
              <a:gd name="connsiteY57" fmla="*/ 4792100 h 6455785"/>
              <a:gd name="connsiteX58" fmla="*/ 3199439 w 8170456"/>
              <a:gd name="connsiteY58" fmla="*/ 4801498 h 6455785"/>
              <a:gd name="connsiteX59" fmla="*/ 3201030 w 8170456"/>
              <a:gd name="connsiteY59" fmla="*/ 4802795 h 6455785"/>
              <a:gd name="connsiteX60" fmla="*/ 3218763 w 8170456"/>
              <a:gd name="connsiteY60" fmla="*/ 4808104 h 6455785"/>
              <a:gd name="connsiteX61" fmla="*/ 3231876 w 8170456"/>
              <a:gd name="connsiteY61" fmla="*/ 4802801 h 6455785"/>
              <a:gd name="connsiteX62" fmla="*/ 3226315 w 8170456"/>
              <a:gd name="connsiteY62" fmla="*/ 4794743 h 6455785"/>
              <a:gd name="connsiteX63" fmla="*/ 3201282 w 8170456"/>
              <a:gd name="connsiteY63" fmla="*/ 4783150 h 6455785"/>
              <a:gd name="connsiteX64" fmla="*/ 506773 w 8170456"/>
              <a:gd name="connsiteY64" fmla="*/ 4371604 h 6455785"/>
              <a:gd name="connsiteX65" fmla="*/ 546625 w 8170456"/>
              <a:gd name="connsiteY65" fmla="*/ 4384145 h 6455785"/>
              <a:gd name="connsiteX66" fmla="*/ 546720 w 8170456"/>
              <a:gd name="connsiteY66" fmla="*/ 4384273 h 6455785"/>
              <a:gd name="connsiteX67" fmla="*/ 506773 w 8170456"/>
              <a:gd name="connsiteY67" fmla="*/ 4371604 h 6455785"/>
              <a:gd name="connsiteX68" fmla="*/ 6930333 w 8170456"/>
              <a:gd name="connsiteY68" fmla="*/ 5266765 h 6455785"/>
              <a:gd name="connsiteX69" fmla="*/ 6930484 w 8170456"/>
              <a:gd name="connsiteY69" fmla="*/ 5266813 h 6455785"/>
              <a:gd name="connsiteX70" fmla="*/ 6890727 w 8170456"/>
              <a:gd name="connsiteY70" fmla="*/ 5280065 h 6455785"/>
              <a:gd name="connsiteX71" fmla="*/ 6930333 w 8170456"/>
              <a:gd name="connsiteY71" fmla="*/ 5266765 h 6455785"/>
              <a:gd name="connsiteX72" fmla="*/ 3140675 w 8170456"/>
              <a:gd name="connsiteY72" fmla="*/ 4685299 h 6455785"/>
              <a:gd name="connsiteX73" fmla="*/ 3130460 w 8170456"/>
              <a:gd name="connsiteY73" fmla="*/ 4686007 h 6455785"/>
              <a:gd name="connsiteX74" fmla="*/ 3130473 w 8170456"/>
              <a:gd name="connsiteY74" fmla="*/ 4684516 h 6455785"/>
              <a:gd name="connsiteX75" fmla="*/ 3127028 w 8170456"/>
              <a:gd name="connsiteY75" fmla="*/ 4685348 h 6455785"/>
              <a:gd name="connsiteX76" fmla="*/ 3130149 w 8170456"/>
              <a:gd name="connsiteY76" fmla="*/ 4686028 h 6455785"/>
              <a:gd name="connsiteX77" fmla="*/ 3130460 w 8170456"/>
              <a:gd name="connsiteY77" fmla="*/ 4686007 h 6455785"/>
              <a:gd name="connsiteX78" fmla="*/ 3130314 w 8170456"/>
              <a:gd name="connsiteY78" fmla="*/ 4702917 h 6455785"/>
              <a:gd name="connsiteX79" fmla="*/ 3139309 w 8170456"/>
              <a:gd name="connsiteY79" fmla="*/ 4701497 h 6455785"/>
              <a:gd name="connsiteX80" fmla="*/ 3155136 w 8170456"/>
              <a:gd name="connsiteY80" fmla="*/ 4703004 h 6455785"/>
              <a:gd name="connsiteX81" fmla="*/ 3165003 w 8170456"/>
              <a:gd name="connsiteY81" fmla="*/ 4704729 h 6455785"/>
              <a:gd name="connsiteX82" fmla="*/ 3178243 w 8170456"/>
              <a:gd name="connsiteY82" fmla="*/ 4696688 h 6455785"/>
              <a:gd name="connsiteX83" fmla="*/ 3172902 w 8170456"/>
              <a:gd name="connsiteY83" fmla="*/ 4692587 h 6455785"/>
              <a:gd name="connsiteX84" fmla="*/ 3160347 w 8170456"/>
              <a:gd name="connsiteY84" fmla="*/ 4688852 h 6455785"/>
              <a:gd name="connsiteX85" fmla="*/ 3140675 w 8170456"/>
              <a:gd name="connsiteY85" fmla="*/ 4685299 h 6455785"/>
              <a:gd name="connsiteX86" fmla="*/ 6638936 w 8170456"/>
              <a:gd name="connsiteY86" fmla="*/ 5107787 h 6455785"/>
              <a:gd name="connsiteX87" fmla="*/ 6636027 w 8170456"/>
              <a:gd name="connsiteY87" fmla="*/ 5107712 h 6455785"/>
              <a:gd name="connsiteX88" fmla="*/ 6634666 w 8170456"/>
              <a:gd name="connsiteY88" fmla="*/ 5109572 h 6455785"/>
              <a:gd name="connsiteX89" fmla="*/ 6622546 w 8170456"/>
              <a:gd name="connsiteY89" fmla="*/ 5121454 h 6455785"/>
              <a:gd name="connsiteX90" fmla="*/ 6629658 w 8170456"/>
              <a:gd name="connsiteY90" fmla="*/ 5117968 h 6455785"/>
              <a:gd name="connsiteX91" fmla="*/ 6638936 w 8170456"/>
              <a:gd name="connsiteY91" fmla="*/ 5107787 h 6455785"/>
              <a:gd name="connsiteX92" fmla="*/ 7593093 w 8170456"/>
              <a:gd name="connsiteY92" fmla="*/ 5187300 h 6455785"/>
              <a:gd name="connsiteX93" fmla="*/ 7529113 w 8170456"/>
              <a:gd name="connsiteY93" fmla="*/ 5225802 h 6455785"/>
              <a:gd name="connsiteX94" fmla="*/ 7513712 w 8170456"/>
              <a:gd name="connsiteY94" fmla="*/ 5227045 h 6455785"/>
              <a:gd name="connsiteX95" fmla="*/ 7526832 w 8170456"/>
              <a:gd name="connsiteY95" fmla="*/ 5213804 h 6455785"/>
              <a:gd name="connsiteX96" fmla="*/ 7593093 w 8170456"/>
              <a:gd name="connsiteY96" fmla="*/ 5187300 h 6455785"/>
              <a:gd name="connsiteX97" fmla="*/ 3111396 w 8170456"/>
              <a:gd name="connsiteY97" fmla="*/ 4440539 h 6455785"/>
              <a:gd name="connsiteX98" fmla="*/ 3106641 w 8170456"/>
              <a:gd name="connsiteY98" fmla="*/ 4441825 h 6455785"/>
              <a:gd name="connsiteX99" fmla="*/ 3104873 w 8170456"/>
              <a:gd name="connsiteY99" fmla="*/ 4444190 h 6455785"/>
              <a:gd name="connsiteX100" fmla="*/ 3107252 w 8170456"/>
              <a:gd name="connsiteY100" fmla="*/ 4444357 h 6455785"/>
              <a:gd name="connsiteX101" fmla="*/ 3111396 w 8170456"/>
              <a:gd name="connsiteY101" fmla="*/ 4440539 h 6455785"/>
              <a:gd name="connsiteX102" fmla="*/ 3152355 w 8170456"/>
              <a:gd name="connsiteY102" fmla="*/ 4428440 h 6455785"/>
              <a:gd name="connsiteX103" fmla="*/ 3145340 w 8170456"/>
              <a:gd name="connsiteY103" fmla="*/ 4433449 h 6455785"/>
              <a:gd name="connsiteX104" fmla="*/ 3138948 w 8170456"/>
              <a:gd name="connsiteY104" fmla="*/ 4434678 h 6455785"/>
              <a:gd name="connsiteX105" fmla="*/ 3133670 w 8170456"/>
              <a:gd name="connsiteY105" fmla="*/ 4446216 h 6455785"/>
              <a:gd name="connsiteX106" fmla="*/ 3140355 w 8170456"/>
              <a:gd name="connsiteY106" fmla="*/ 4446687 h 6455785"/>
              <a:gd name="connsiteX107" fmla="*/ 3135684 w 8170456"/>
              <a:gd name="connsiteY107" fmla="*/ 4445205 h 6455785"/>
              <a:gd name="connsiteX108" fmla="*/ 3140402 w 8170456"/>
              <a:gd name="connsiteY108" fmla="*/ 4446690 h 6455785"/>
              <a:gd name="connsiteX109" fmla="*/ 3168838 w 8170456"/>
              <a:gd name="connsiteY109" fmla="*/ 4448690 h 6455785"/>
              <a:gd name="connsiteX110" fmla="*/ 3159233 w 8170456"/>
              <a:gd name="connsiteY110" fmla="*/ 4435705 h 6455785"/>
              <a:gd name="connsiteX111" fmla="*/ 3152355 w 8170456"/>
              <a:gd name="connsiteY111" fmla="*/ 4428440 h 6455785"/>
              <a:gd name="connsiteX112" fmla="*/ 6534148 w 8170456"/>
              <a:gd name="connsiteY112" fmla="*/ 4877449 h 6455785"/>
              <a:gd name="connsiteX113" fmla="*/ 6530074 w 8170456"/>
              <a:gd name="connsiteY113" fmla="*/ 4880228 h 6455785"/>
              <a:gd name="connsiteX114" fmla="*/ 6515528 w 8170456"/>
              <a:gd name="connsiteY114" fmla="*/ 4885670 h 6455785"/>
              <a:gd name="connsiteX115" fmla="*/ 6496395 w 8170456"/>
              <a:gd name="connsiteY115" fmla="*/ 4884429 h 6455785"/>
              <a:gd name="connsiteX116" fmla="*/ 6496193 w 8170456"/>
              <a:gd name="connsiteY116" fmla="*/ 4884653 h 6455785"/>
              <a:gd name="connsiteX117" fmla="*/ 6454694 w 8170456"/>
              <a:gd name="connsiteY117" fmla="*/ 4911070 h 6455785"/>
              <a:gd name="connsiteX118" fmla="*/ 6446290 w 8170456"/>
              <a:gd name="connsiteY118" fmla="*/ 4913588 h 6455785"/>
              <a:gd name="connsiteX119" fmla="*/ 6426514 w 8170456"/>
              <a:gd name="connsiteY119" fmla="*/ 4933038 h 6455785"/>
              <a:gd name="connsiteX120" fmla="*/ 6419100 w 8170456"/>
              <a:gd name="connsiteY120" fmla="*/ 4943559 h 6455785"/>
              <a:gd name="connsiteX121" fmla="*/ 6420426 w 8170456"/>
              <a:gd name="connsiteY121" fmla="*/ 4946182 h 6455785"/>
              <a:gd name="connsiteX122" fmla="*/ 6479910 w 8170456"/>
              <a:gd name="connsiteY122" fmla="*/ 4909004 h 6455785"/>
              <a:gd name="connsiteX123" fmla="*/ 6514437 w 8170456"/>
              <a:gd name="connsiteY123" fmla="*/ 4890894 h 6455785"/>
              <a:gd name="connsiteX124" fmla="*/ 6530074 w 8170456"/>
              <a:gd name="connsiteY124" fmla="*/ 4880228 h 6455785"/>
              <a:gd name="connsiteX125" fmla="*/ 6536103 w 8170456"/>
              <a:gd name="connsiteY125" fmla="*/ 4877973 h 6455785"/>
              <a:gd name="connsiteX126" fmla="*/ 6534148 w 8170456"/>
              <a:gd name="connsiteY126" fmla="*/ 4877449 h 6455785"/>
              <a:gd name="connsiteX127" fmla="*/ 6023314 w 8170456"/>
              <a:gd name="connsiteY127" fmla="*/ 4776273 h 6455785"/>
              <a:gd name="connsiteX128" fmla="*/ 5996251 w 8170456"/>
              <a:gd name="connsiteY128" fmla="*/ 4781623 h 6455785"/>
              <a:gd name="connsiteX129" fmla="*/ 5995913 w 8170456"/>
              <a:gd name="connsiteY129" fmla="*/ 4785979 h 6455785"/>
              <a:gd name="connsiteX130" fmla="*/ 5989434 w 8170456"/>
              <a:gd name="connsiteY130" fmla="*/ 4797648 h 6455785"/>
              <a:gd name="connsiteX131" fmla="*/ 6005553 w 8170456"/>
              <a:gd name="connsiteY131" fmla="*/ 4797544 h 6455785"/>
              <a:gd name="connsiteX132" fmla="*/ 6007602 w 8170456"/>
              <a:gd name="connsiteY132" fmla="*/ 4797658 h 6455785"/>
              <a:gd name="connsiteX133" fmla="*/ 6025066 w 8170456"/>
              <a:gd name="connsiteY133" fmla="*/ 4791520 h 6455785"/>
              <a:gd name="connsiteX134" fmla="*/ 6032551 w 8170456"/>
              <a:gd name="connsiteY134" fmla="*/ 4779518 h 6455785"/>
              <a:gd name="connsiteX135" fmla="*/ 6023314 w 8170456"/>
              <a:gd name="connsiteY135" fmla="*/ 4776273 h 6455785"/>
              <a:gd name="connsiteX136" fmla="*/ 5926760 w 8170456"/>
              <a:gd name="connsiteY136" fmla="*/ 4725253 h 6455785"/>
              <a:gd name="connsiteX137" fmla="*/ 5920028 w 8170456"/>
              <a:gd name="connsiteY137" fmla="*/ 4725078 h 6455785"/>
              <a:gd name="connsiteX138" fmla="*/ 5907678 w 8170456"/>
              <a:gd name="connsiteY138" fmla="*/ 4729443 h 6455785"/>
              <a:gd name="connsiteX139" fmla="*/ 5889679 w 8170456"/>
              <a:gd name="connsiteY139" fmla="*/ 4738141 h 6455785"/>
              <a:gd name="connsiteX140" fmla="*/ 5881835 w 8170456"/>
              <a:gd name="connsiteY140" fmla="*/ 4744722 h 6455785"/>
              <a:gd name="connsiteX141" fmla="*/ 5880968 w 8170456"/>
              <a:gd name="connsiteY141" fmla="*/ 4743509 h 6455785"/>
              <a:gd name="connsiteX142" fmla="*/ 5878672 w 8170456"/>
              <a:gd name="connsiteY142" fmla="*/ 4746208 h 6455785"/>
              <a:gd name="connsiteX143" fmla="*/ 5881596 w 8170456"/>
              <a:gd name="connsiteY143" fmla="*/ 4744922 h 6455785"/>
              <a:gd name="connsiteX144" fmla="*/ 5881835 w 8170456"/>
              <a:gd name="connsiteY144" fmla="*/ 4744722 h 6455785"/>
              <a:gd name="connsiteX145" fmla="*/ 5891664 w 8170456"/>
              <a:gd name="connsiteY145" fmla="*/ 4758483 h 6455785"/>
              <a:gd name="connsiteX146" fmla="*/ 5898103 w 8170456"/>
              <a:gd name="connsiteY146" fmla="*/ 4752044 h 6455785"/>
              <a:gd name="connsiteX147" fmla="*/ 5911788 w 8170456"/>
              <a:gd name="connsiteY147" fmla="*/ 4743953 h 6455785"/>
              <a:gd name="connsiteX148" fmla="*/ 5920782 w 8170456"/>
              <a:gd name="connsiteY148" fmla="*/ 4739544 h 6455785"/>
              <a:gd name="connsiteX149" fmla="*/ 5926760 w 8170456"/>
              <a:gd name="connsiteY149" fmla="*/ 4725253 h 6455785"/>
              <a:gd name="connsiteX150" fmla="*/ 434711 w 8170456"/>
              <a:gd name="connsiteY150" fmla="*/ 3794802 h 6455785"/>
              <a:gd name="connsiteX151" fmla="*/ 491647 w 8170456"/>
              <a:gd name="connsiteY151" fmla="*/ 3818221 h 6455785"/>
              <a:gd name="connsiteX152" fmla="*/ 492240 w 8170456"/>
              <a:gd name="connsiteY152" fmla="*/ 3818715 h 6455785"/>
              <a:gd name="connsiteX153" fmla="*/ 487664 w 8170456"/>
              <a:gd name="connsiteY153" fmla="*/ 3831419 h 6455785"/>
              <a:gd name="connsiteX154" fmla="*/ 484944 w 8170456"/>
              <a:gd name="connsiteY154" fmla="*/ 3836384 h 6455785"/>
              <a:gd name="connsiteX155" fmla="*/ 481903 w 8170456"/>
              <a:gd name="connsiteY155" fmla="*/ 3836314 h 6455785"/>
              <a:gd name="connsiteX156" fmla="*/ 469784 w 8170456"/>
              <a:gd name="connsiteY156" fmla="*/ 3836701 h 6455785"/>
              <a:gd name="connsiteX157" fmla="*/ 444294 w 8170456"/>
              <a:gd name="connsiteY157" fmla="*/ 3835929 h 6455785"/>
              <a:gd name="connsiteX158" fmla="*/ 435343 w 8170456"/>
              <a:gd name="connsiteY158" fmla="*/ 3831956 h 6455785"/>
              <a:gd name="connsiteX159" fmla="*/ 397687 w 8170456"/>
              <a:gd name="connsiteY159" fmla="*/ 3800646 h 6455785"/>
              <a:gd name="connsiteX160" fmla="*/ 434711 w 8170456"/>
              <a:gd name="connsiteY160" fmla="*/ 3794802 h 6455785"/>
              <a:gd name="connsiteX161" fmla="*/ 5722028 w 8170456"/>
              <a:gd name="connsiteY161" fmla="*/ 4557427 h 6455785"/>
              <a:gd name="connsiteX162" fmla="*/ 5718939 w 8170456"/>
              <a:gd name="connsiteY162" fmla="*/ 4561264 h 6455785"/>
              <a:gd name="connsiteX163" fmla="*/ 5718900 w 8170456"/>
              <a:gd name="connsiteY163" fmla="*/ 4564216 h 6455785"/>
              <a:gd name="connsiteX164" fmla="*/ 5720923 w 8170456"/>
              <a:gd name="connsiteY164" fmla="*/ 4562952 h 6455785"/>
              <a:gd name="connsiteX165" fmla="*/ 5722028 w 8170456"/>
              <a:gd name="connsiteY165" fmla="*/ 4557427 h 6455785"/>
              <a:gd name="connsiteX166" fmla="*/ 5748034 w 8170456"/>
              <a:gd name="connsiteY166" fmla="*/ 4523549 h 6455785"/>
              <a:gd name="connsiteX167" fmla="*/ 5745308 w 8170456"/>
              <a:gd name="connsiteY167" fmla="*/ 4531726 h 6455785"/>
              <a:gd name="connsiteX168" fmla="*/ 5740862 w 8170456"/>
              <a:gd name="connsiteY168" fmla="*/ 4536480 h 6455785"/>
              <a:gd name="connsiteX169" fmla="*/ 5743380 w 8170456"/>
              <a:gd name="connsiteY169" fmla="*/ 4548916 h 6455785"/>
              <a:gd name="connsiteX170" fmla="*/ 5749063 w 8170456"/>
              <a:gd name="connsiteY170" fmla="*/ 4545364 h 6455785"/>
              <a:gd name="connsiteX171" fmla="*/ 5744414 w 8170456"/>
              <a:gd name="connsiteY171" fmla="*/ 4546913 h 6455785"/>
              <a:gd name="connsiteX172" fmla="*/ 5749103 w 8170456"/>
              <a:gd name="connsiteY172" fmla="*/ 4545339 h 6455785"/>
              <a:gd name="connsiteX173" fmla="*/ 5773276 w 8170456"/>
              <a:gd name="connsiteY173" fmla="*/ 4530230 h 6455785"/>
              <a:gd name="connsiteX174" fmla="*/ 5757870 w 8170456"/>
              <a:gd name="connsiteY174" fmla="*/ 4525379 h 6455785"/>
              <a:gd name="connsiteX175" fmla="*/ 5748034 w 8170456"/>
              <a:gd name="connsiteY175" fmla="*/ 4523549 h 6455785"/>
              <a:gd name="connsiteX176" fmla="*/ 7707430 w 8170456"/>
              <a:gd name="connsiteY176" fmla="*/ 4680557 h 6455785"/>
              <a:gd name="connsiteX177" fmla="*/ 7712362 w 8170456"/>
              <a:gd name="connsiteY177" fmla="*/ 4683717 h 6455785"/>
              <a:gd name="connsiteX178" fmla="*/ 7724285 w 8170456"/>
              <a:gd name="connsiteY178" fmla="*/ 4686606 h 6455785"/>
              <a:gd name="connsiteX179" fmla="*/ 7713525 w 8170456"/>
              <a:gd name="connsiteY179" fmla="*/ 4682061 h 6455785"/>
              <a:gd name="connsiteX180" fmla="*/ 7707430 w 8170456"/>
              <a:gd name="connsiteY180" fmla="*/ 4680557 h 6455785"/>
              <a:gd name="connsiteX181" fmla="*/ 944744 w 8170456"/>
              <a:gd name="connsiteY181" fmla="*/ 3650254 h 6455785"/>
              <a:gd name="connsiteX182" fmla="*/ 936494 w 8170456"/>
              <a:gd name="connsiteY182" fmla="*/ 3668174 h 6455785"/>
              <a:gd name="connsiteX183" fmla="*/ 946861 w 8170456"/>
              <a:gd name="connsiteY183" fmla="*/ 3659634 h 6455785"/>
              <a:gd name="connsiteX184" fmla="*/ 946599 w 8170456"/>
              <a:gd name="connsiteY184" fmla="*/ 3651795 h 6455785"/>
              <a:gd name="connsiteX185" fmla="*/ 944744 w 8170456"/>
              <a:gd name="connsiteY185" fmla="*/ 3650254 h 6455785"/>
              <a:gd name="connsiteX186" fmla="*/ 7984926 w 8170456"/>
              <a:gd name="connsiteY186" fmla="*/ 4597578 h 6455785"/>
              <a:gd name="connsiteX187" fmla="*/ 7920946 w 8170456"/>
              <a:gd name="connsiteY187" fmla="*/ 4636080 h 6455785"/>
              <a:gd name="connsiteX188" fmla="*/ 7905545 w 8170456"/>
              <a:gd name="connsiteY188" fmla="*/ 4637323 h 6455785"/>
              <a:gd name="connsiteX189" fmla="*/ 7918665 w 8170456"/>
              <a:gd name="connsiteY189" fmla="*/ 4624082 h 6455785"/>
              <a:gd name="connsiteX190" fmla="*/ 7984926 w 8170456"/>
              <a:gd name="connsiteY190" fmla="*/ 4597578 h 6455785"/>
              <a:gd name="connsiteX191" fmla="*/ 1031855 w 8170456"/>
              <a:gd name="connsiteY191" fmla="*/ 3513746 h 6455785"/>
              <a:gd name="connsiteX192" fmla="*/ 1018649 w 8170456"/>
              <a:gd name="connsiteY192" fmla="*/ 3511811 h 6455785"/>
              <a:gd name="connsiteX193" fmla="*/ 1029424 w 8170456"/>
              <a:gd name="connsiteY193" fmla="*/ 3515396 h 6455785"/>
              <a:gd name="connsiteX194" fmla="*/ 1031855 w 8170456"/>
              <a:gd name="connsiteY194" fmla="*/ 3513746 h 6455785"/>
              <a:gd name="connsiteX195" fmla="*/ 1009747 w 8170456"/>
              <a:gd name="connsiteY195" fmla="*/ 3439041 h 6455785"/>
              <a:gd name="connsiteX196" fmla="*/ 1007859 w 8170456"/>
              <a:gd name="connsiteY196" fmla="*/ 3441895 h 6455785"/>
              <a:gd name="connsiteX197" fmla="*/ 985826 w 8170456"/>
              <a:gd name="connsiteY197" fmla="*/ 3479462 h 6455785"/>
              <a:gd name="connsiteX198" fmla="*/ 990896 w 8170456"/>
              <a:gd name="connsiteY198" fmla="*/ 3478145 h 6455785"/>
              <a:gd name="connsiteX199" fmla="*/ 1005215 w 8170456"/>
              <a:gd name="connsiteY199" fmla="*/ 3472736 h 6455785"/>
              <a:gd name="connsiteX200" fmla="*/ 1018721 w 8170456"/>
              <a:gd name="connsiteY200" fmla="*/ 3462357 h 6455785"/>
              <a:gd name="connsiteX201" fmla="*/ 1015571 w 8170456"/>
              <a:gd name="connsiteY201" fmla="*/ 3451981 h 6455785"/>
              <a:gd name="connsiteX202" fmla="*/ 1009747 w 8170456"/>
              <a:gd name="connsiteY202" fmla="*/ 3439041 h 6455785"/>
              <a:gd name="connsiteX203" fmla="*/ 954158 w 8170456"/>
              <a:gd name="connsiteY203" fmla="*/ 3208092 h 6455785"/>
              <a:gd name="connsiteX204" fmla="*/ 963038 w 8170456"/>
              <a:gd name="connsiteY204" fmla="*/ 3275184 h 6455785"/>
              <a:gd name="connsiteX205" fmla="*/ 967865 w 8170456"/>
              <a:gd name="connsiteY205" fmla="*/ 3305681 h 6455785"/>
              <a:gd name="connsiteX206" fmla="*/ 949544 w 8170456"/>
              <a:gd name="connsiteY206" fmla="*/ 3309809 h 6455785"/>
              <a:gd name="connsiteX207" fmla="*/ 953448 w 8170456"/>
              <a:gd name="connsiteY207" fmla="*/ 3214326 h 6455785"/>
              <a:gd name="connsiteX208" fmla="*/ 954158 w 8170456"/>
              <a:gd name="connsiteY208" fmla="*/ 3208092 h 6455785"/>
              <a:gd name="connsiteX209" fmla="*/ 1144482 w 8170456"/>
              <a:gd name="connsiteY209" fmla="*/ 3200196 h 6455785"/>
              <a:gd name="connsiteX210" fmla="*/ 1144041 w 8170456"/>
              <a:gd name="connsiteY210" fmla="*/ 3202673 h 6455785"/>
              <a:gd name="connsiteX211" fmla="*/ 1113233 w 8170456"/>
              <a:gd name="connsiteY211" fmla="*/ 3265000 h 6455785"/>
              <a:gd name="connsiteX212" fmla="*/ 1100993 w 8170456"/>
              <a:gd name="connsiteY212" fmla="*/ 3291346 h 6455785"/>
              <a:gd name="connsiteX213" fmla="*/ 1095592 w 8170456"/>
              <a:gd name="connsiteY213" fmla="*/ 3303827 h 6455785"/>
              <a:gd name="connsiteX214" fmla="*/ 1097064 w 8170456"/>
              <a:gd name="connsiteY214" fmla="*/ 3299130 h 6455785"/>
              <a:gd name="connsiteX215" fmla="*/ 1105437 w 8170456"/>
              <a:gd name="connsiteY215" fmla="*/ 3275718 h 6455785"/>
              <a:gd name="connsiteX216" fmla="*/ 1141491 w 8170456"/>
              <a:gd name="connsiteY216" fmla="*/ 3203621 h 6455785"/>
              <a:gd name="connsiteX217" fmla="*/ 1144482 w 8170456"/>
              <a:gd name="connsiteY217" fmla="*/ 3200196 h 6455785"/>
              <a:gd name="connsiteX218" fmla="*/ 1570542 w 8170456"/>
              <a:gd name="connsiteY218" fmla="*/ 2973985 h 6455785"/>
              <a:gd name="connsiteX219" fmla="*/ 1571546 w 8170456"/>
              <a:gd name="connsiteY219" fmla="*/ 2993686 h 6455785"/>
              <a:gd name="connsiteX220" fmla="*/ 1576768 w 8170456"/>
              <a:gd name="connsiteY220" fmla="*/ 2981312 h 6455785"/>
              <a:gd name="connsiteX221" fmla="*/ 1572901 w 8170456"/>
              <a:gd name="connsiteY221" fmla="*/ 2974489 h 6455785"/>
              <a:gd name="connsiteX222" fmla="*/ 1570542 w 8170456"/>
              <a:gd name="connsiteY222" fmla="*/ 2973985 h 6455785"/>
              <a:gd name="connsiteX223" fmla="*/ 1569170 w 8170456"/>
              <a:gd name="connsiteY223" fmla="*/ 2792841 h 6455785"/>
              <a:gd name="connsiteX224" fmla="*/ 1569293 w 8170456"/>
              <a:gd name="connsiteY224" fmla="*/ 2795161 h 6455785"/>
              <a:gd name="connsiteX225" fmla="*/ 1570346 w 8170456"/>
              <a:gd name="connsiteY225" fmla="*/ 2814736 h 6455785"/>
              <a:gd name="connsiteX226" fmla="*/ 1570428 w 8170456"/>
              <a:gd name="connsiteY226" fmla="*/ 2817277 h 6455785"/>
              <a:gd name="connsiteX227" fmla="*/ 1583004 w 8170456"/>
              <a:gd name="connsiteY227" fmla="*/ 2815232 h 6455785"/>
              <a:gd name="connsiteX228" fmla="*/ 1579473 w 8170456"/>
              <a:gd name="connsiteY228" fmla="*/ 2802156 h 6455785"/>
              <a:gd name="connsiteX229" fmla="*/ 1569170 w 8170456"/>
              <a:gd name="connsiteY229" fmla="*/ 2792841 h 6455785"/>
              <a:gd name="connsiteX230" fmla="*/ 1530154 w 8170456"/>
              <a:gd name="connsiteY230" fmla="*/ 2756717 h 6455785"/>
              <a:gd name="connsiteX231" fmla="*/ 1529805 w 8170456"/>
              <a:gd name="connsiteY231" fmla="*/ 2760121 h 6455785"/>
              <a:gd name="connsiteX232" fmla="*/ 1527036 w 8170456"/>
              <a:gd name="connsiteY232" fmla="*/ 2817661 h 6455785"/>
              <a:gd name="connsiteX233" fmla="*/ 1530259 w 8170456"/>
              <a:gd name="connsiteY233" fmla="*/ 2817965 h 6455785"/>
              <a:gd name="connsiteX234" fmla="*/ 1543029 w 8170456"/>
              <a:gd name="connsiteY234" fmla="*/ 2818674 h 6455785"/>
              <a:gd name="connsiteX235" fmla="*/ 1544254 w 8170456"/>
              <a:gd name="connsiteY235" fmla="*/ 2815515 h 6455785"/>
              <a:gd name="connsiteX236" fmla="*/ 1556605 w 8170456"/>
              <a:gd name="connsiteY236" fmla="*/ 2781026 h 6455785"/>
              <a:gd name="connsiteX237" fmla="*/ 1541316 w 8170456"/>
              <a:gd name="connsiteY237" fmla="*/ 2765479 h 6455785"/>
              <a:gd name="connsiteX238" fmla="*/ 1530154 w 8170456"/>
              <a:gd name="connsiteY238" fmla="*/ 2756717 h 6455785"/>
              <a:gd name="connsiteX239" fmla="*/ 1373778 w 8170456"/>
              <a:gd name="connsiteY239" fmla="*/ 2577904 h 6455785"/>
              <a:gd name="connsiteX240" fmla="*/ 1412766 w 8170456"/>
              <a:gd name="connsiteY240" fmla="*/ 2633223 h 6455785"/>
              <a:gd name="connsiteX241" fmla="*/ 1431189 w 8170456"/>
              <a:gd name="connsiteY241" fmla="*/ 2658000 h 6455785"/>
              <a:gd name="connsiteX242" fmla="*/ 1416873 w 8170456"/>
              <a:gd name="connsiteY242" fmla="*/ 2670156 h 6455785"/>
              <a:gd name="connsiteX243" fmla="*/ 1376040 w 8170456"/>
              <a:gd name="connsiteY243" fmla="*/ 2583756 h 6455785"/>
              <a:gd name="connsiteX244" fmla="*/ 1373778 w 8170456"/>
              <a:gd name="connsiteY244" fmla="*/ 2577904 h 6455785"/>
              <a:gd name="connsiteX245" fmla="*/ 7339362 w 8170456"/>
              <a:gd name="connsiteY245" fmla="*/ 3399178 h 6455785"/>
              <a:gd name="connsiteX246" fmla="*/ 7335824 w 8170456"/>
              <a:gd name="connsiteY246" fmla="*/ 3398986 h 6455785"/>
              <a:gd name="connsiteX247" fmla="*/ 7338619 w 8170456"/>
              <a:gd name="connsiteY247" fmla="*/ 3400533 h 6455785"/>
              <a:gd name="connsiteX248" fmla="*/ 7338923 w 8170456"/>
              <a:gd name="connsiteY248" fmla="*/ 3400602 h 6455785"/>
              <a:gd name="connsiteX249" fmla="*/ 7331189 w 8170456"/>
              <a:gd name="connsiteY249" fmla="*/ 3425604 h 6455785"/>
              <a:gd name="connsiteX250" fmla="*/ 7338324 w 8170456"/>
              <a:gd name="connsiteY250" fmla="*/ 3437817 h 6455785"/>
              <a:gd name="connsiteX251" fmla="*/ 7351647 w 8170456"/>
              <a:gd name="connsiteY251" fmla="*/ 3435321 h 6455785"/>
              <a:gd name="connsiteX252" fmla="*/ 7361676 w 8170456"/>
              <a:gd name="connsiteY252" fmla="*/ 3429746 h 6455785"/>
              <a:gd name="connsiteX253" fmla="*/ 7384769 w 8170456"/>
              <a:gd name="connsiteY253" fmla="*/ 3423741 h 6455785"/>
              <a:gd name="connsiteX254" fmla="*/ 7366733 w 8170456"/>
              <a:gd name="connsiteY254" fmla="*/ 3411913 h 6455785"/>
              <a:gd name="connsiteX255" fmla="*/ 7348910 w 8170456"/>
              <a:gd name="connsiteY255" fmla="*/ 3402858 h 6455785"/>
              <a:gd name="connsiteX256" fmla="*/ 7338923 w 8170456"/>
              <a:gd name="connsiteY256" fmla="*/ 3400602 h 6455785"/>
              <a:gd name="connsiteX257" fmla="*/ 7339362 w 8170456"/>
              <a:gd name="connsiteY257" fmla="*/ 3399178 h 6455785"/>
              <a:gd name="connsiteX258" fmla="*/ 1538724 w 8170456"/>
              <a:gd name="connsiteY258" fmla="*/ 2482624 h 6455785"/>
              <a:gd name="connsiteX259" fmla="*/ 1539482 w 8170456"/>
              <a:gd name="connsiteY259" fmla="*/ 2485023 h 6455785"/>
              <a:gd name="connsiteX260" fmla="*/ 1541100 w 8170456"/>
              <a:gd name="connsiteY260" fmla="*/ 2554530 h 6455785"/>
              <a:gd name="connsiteX261" fmla="*/ 1542478 w 8170456"/>
              <a:gd name="connsiteY261" fmla="*/ 2583547 h 6455785"/>
              <a:gd name="connsiteX262" fmla="*/ 1543483 w 8170456"/>
              <a:gd name="connsiteY262" fmla="*/ 2597109 h 6455785"/>
              <a:gd name="connsiteX263" fmla="*/ 1542608 w 8170456"/>
              <a:gd name="connsiteY263" fmla="*/ 2592266 h 6455785"/>
              <a:gd name="connsiteX264" fmla="*/ 1539166 w 8170456"/>
              <a:gd name="connsiteY264" fmla="*/ 2567641 h 6455785"/>
              <a:gd name="connsiteX265" fmla="*/ 1537663 w 8170456"/>
              <a:gd name="connsiteY265" fmla="*/ 2487045 h 6455785"/>
              <a:gd name="connsiteX266" fmla="*/ 1538724 w 8170456"/>
              <a:gd name="connsiteY266" fmla="*/ 2482624 h 6455785"/>
              <a:gd name="connsiteX267" fmla="*/ 7360426 w 8170456"/>
              <a:gd name="connsiteY267" fmla="*/ 3331077 h 6455785"/>
              <a:gd name="connsiteX268" fmla="*/ 7359507 w 8170456"/>
              <a:gd name="connsiteY268" fmla="*/ 3332140 h 6455785"/>
              <a:gd name="connsiteX269" fmla="*/ 7359846 w 8170456"/>
              <a:gd name="connsiteY269" fmla="*/ 3332953 h 6455785"/>
              <a:gd name="connsiteX270" fmla="*/ 7360426 w 8170456"/>
              <a:gd name="connsiteY270" fmla="*/ 3331077 h 6455785"/>
              <a:gd name="connsiteX271" fmla="*/ 1748138 w 8170456"/>
              <a:gd name="connsiteY271" fmla="*/ 2490478 h 6455785"/>
              <a:gd name="connsiteX272" fmla="*/ 1748917 w 8170456"/>
              <a:gd name="connsiteY272" fmla="*/ 2499150 h 6455785"/>
              <a:gd name="connsiteX273" fmla="*/ 1748947 w 8170456"/>
              <a:gd name="connsiteY273" fmla="*/ 2499574 h 6455785"/>
              <a:gd name="connsiteX274" fmla="*/ 1748225 w 8170456"/>
              <a:gd name="connsiteY274" fmla="*/ 2491900 h 6455785"/>
              <a:gd name="connsiteX275" fmla="*/ 1748138 w 8170456"/>
              <a:gd name="connsiteY275" fmla="*/ 2490478 h 6455785"/>
              <a:gd name="connsiteX276" fmla="*/ 1775562 w 8170456"/>
              <a:gd name="connsiteY276" fmla="*/ 2473089 h 6455785"/>
              <a:gd name="connsiteX277" fmla="*/ 1743284 w 8170456"/>
              <a:gd name="connsiteY277" fmla="*/ 2472589 h 6455785"/>
              <a:gd name="connsiteX278" fmla="*/ 1746168 w 8170456"/>
              <a:gd name="connsiteY278" fmla="*/ 2493619 h 6455785"/>
              <a:gd name="connsiteX279" fmla="*/ 1749631 w 8170456"/>
              <a:gd name="connsiteY279" fmla="*/ 2509359 h 6455785"/>
              <a:gd name="connsiteX280" fmla="*/ 1748947 w 8170456"/>
              <a:gd name="connsiteY280" fmla="*/ 2499574 h 6455785"/>
              <a:gd name="connsiteX281" fmla="*/ 1750113 w 8170456"/>
              <a:gd name="connsiteY281" fmla="*/ 2511976 h 6455785"/>
              <a:gd name="connsiteX282" fmla="*/ 1754733 w 8170456"/>
              <a:gd name="connsiteY282" fmla="*/ 2559263 h 6455785"/>
              <a:gd name="connsiteX283" fmla="*/ 1775562 w 8170456"/>
              <a:gd name="connsiteY283" fmla="*/ 2473089 h 6455785"/>
              <a:gd name="connsiteX284" fmla="*/ 1836129 w 8170456"/>
              <a:gd name="connsiteY284" fmla="*/ 2474858 h 6455785"/>
              <a:gd name="connsiteX285" fmla="*/ 1828629 w 8170456"/>
              <a:gd name="connsiteY285" fmla="*/ 2474472 h 6455785"/>
              <a:gd name="connsiteX286" fmla="*/ 1829292 w 8170456"/>
              <a:gd name="connsiteY286" fmla="*/ 2488618 h 6455785"/>
              <a:gd name="connsiteX287" fmla="*/ 1829957 w 8170456"/>
              <a:gd name="connsiteY287" fmla="*/ 2503385 h 6455785"/>
              <a:gd name="connsiteX288" fmla="*/ 1836129 w 8170456"/>
              <a:gd name="connsiteY288" fmla="*/ 2474858 h 6455785"/>
              <a:gd name="connsiteX289" fmla="*/ 7408819 w 8170456"/>
              <a:gd name="connsiteY289" fmla="*/ 3267922 h 6455785"/>
              <a:gd name="connsiteX290" fmla="*/ 7371676 w 8170456"/>
              <a:gd name="connsiteY290" fmla="*/ 3262883 h 6455785"/>
              <a:gd name="connsiteX291" fmla="*/ 7360469 w 8170456"/>
              <a:gd name="connsiteY291" fmla="*/ 3278079 h 6455785"/>
              <a:gd name="connsiteX292" fmla="*/ 7367984 w 8170456"/>
              <a:gd name="connsiteY292" fmla="*/ 3275363 h 6455785"/>
              <a:gd name="connsiteX293" fmla="*/ 7415671 w 8170456"/>
              <a:gd name="connsiteY293" fmla="*/ 3272375 h 6455785"/>
              <a:gd name="connsiteX294" fmla="*/ 7416232 w 8170456"/>
              <a:gd name="connsiteY294" fmla="*/ 3272124 h 6455785"/>
              <a:gd name="connsiteX295" fmla="*/ 7408819 w 8170456"/>
              <a:gd name="connsiteY295" fmla="*/ 3267922 h 6455785"/>
              <a:gd name="connsiteX296" fmla="*/ 1711662 w 8170456"/>
              <a:gd name="connsiteY296" fmla="*/ 2415911 h 6455785"/>
              <a:gd name="connsiteX297" fmla="*/ 1715820 w 8170456"/>
              <a:gd name="connsiteY297" fmla="*/ 2433798 h 6455785"/>
              <a:gd name="connsiteX298" fmla="*/ 1717768 w 8170456"/>
              <a:gd name="connsiteY298" fmla="*/ 2446644 h 6455785"/>
              <a:gd name="connsiteX299" fmla="*/ 1724243 w 8170456"/>
              <a:gd name="connsiteY299" fmla="*/ 2423958 h 6455785"/>
              <a:gd name="connsiteX300" fmla="*/ 1711662 w 8170456"/>
              <a:gd name="connsiteY300" fmla="*/ 2415911 h 6455785"/>
              <a:gd name="connsiteX301" fmla="*/ 7376011 w 8170456"/>
              <a:gd name="connsiteY301" fmla="*/ 3063475 h 6455785"/>
              <a:gd name="connsiteX302" fmla="*/ 7359722 w 8170456"/>
              <a:gd name="connsiteY302" fmla="*/ 3072132 h 6455785"/>
              <a:gd name="connsiteX303" fmla="*/ 7360138 w 8170456"/>
              <a:gd name="connsiteY303" fmla="*/ 3096144 h 6455785"/>
              <a:gd name="connsiteX304" fmla="*/ 7362021 w 8170456"/>
              <a:gd name="connsiteY304" fmla="*/ 3113466 h 6455785"/>
              <a:gd name="connsiteX305" fmla="*/ 7385589 w 8170456"/>
              <a:gd name="connsiteY305" fmla="*/ 3100636 h 6455785"/>
              <a:gd name="connsiteX306" fmla="*/ 7402844 w 8170456"/>
              <a:gd name="connsiteY306" fmla="*/ 3091278 h 6455785"/>
              <a:gd name="connsiteX307" fmla="*/ 7425278 w 8170456"/>
              <a:gd name="connsiteY307" fmla="*/ 3079661 h 6455785"/>
              <a:gd name="connsiteX308" fmla="*/ 7411734 w 8170456"/>
              <a:gd name="connsiteY308" fmla="*/ 3075709 h 6455785"/>
              <a:gd name="connsiteX309" fmla="*/ 7376011 w 8170456"/>
              <a:gd name="connsiteY309" fmla="*/ 3063475 h 6455785"/>
              <a:gd name="connsiteX310" fmla="*/ 1845830 w 8170456"/>
              <a:gd name="connsiteY310" fmla="*/ 2206492 h 6455785"/>
              <a:gd name="connsiteX311" fmla="*/ 1846585 w 8170456"/>
              <a:gd name="connsiteY311" fmla="*/ 2206655 h 6455785"/>
              <a:gd name="connsiteX312" fmla="*/ 1848424 w 8170456"/>
              <a:gd name="connsiteY312" fmla="*/ 2220032 h 6455785"/>
              <a:gd name="connsiteX313" fmla="*/ 1848318 w 8170456"/>
              <a:gd name="connsiteY313" fmla="*/ 2225692 h 6455785"/>
              <a:gd name="connsiteX314" fmla="*/ 1845591 w 8170456"/>
              <a:gd name="connsiteY314" fmla="*/ 2227040 h 6455785"/>
              <a:gd name="connsiteX315" fmla="*/ 1835034 w 8170456"/>
              <a:gd name="connsiteY315" fmla="*/ 2233005 h 6455785"/>
              <a:gd name="connsiteX316" fmla="*/ 1812095 w 8170456"/>
              <a:gd name="connsiteY316" fmla="*/ 2244145 h 6455785"/>
              <a:gd name="connsiteX317" fmla="*/ 1802322 w 8170456"/>
              <a:gd name="connsiteY317" fmla="*/ 2244777 h 6455785"/>
              <a:gd name="connsiteX318" fmla="*/ 1754438 w 8170456"/>
              <a:gd name="connsiteY318" fmla="*/ 2234507 h 6455785"/>
              <a:gd name="connsiteX319" fmla="*/ 1784528 w 8170456"/>
              <a:gd name="connsiteY319" fmla="*/ 2212156 h 6455785"/>
              <a:gd name="connsiteX320" fmla="*/ 1845830 w 8170456"/>
              <a:gd name="connsiteY320" fmla="*/ 2206492 h 6455785"/>
              <a:gd name="connsiteX321" fmla="*/ 2169317 w 8170456"/>
              <a:gd name="connsiteY321" fmla="*/ 1847512 h 6455785"/>
              <a:gd name="connsiteX322" fmla="*/ 2170321 w 8170456"/>
              <a:gd name="connsiteY322" fmla="*/ 1867214 h 6455785"/>
              <a:gd name="connsiteX323" fmla="*/ 2175543 w 8170456"/>
              <a:gd name="connsiteY323" fmla="*/ 1854840 h 6455785"/>
              <a:gd name="connsiteX324" fmla="*/ 2171676 w 8170456"/>
              <a:gd name="connsiteY324" fmla="*/ 1848017 h 6455785"/>
              <a:gd name="connsiteX325" fmla="*/ 2169317 w 8170456"/>
              <a:gd name="connsiteY325" fmla="*/ 1847512 h 6455785"/>
              <a:gd name="connsiteX326" fmla="*/ 2167945 w 8170456"/>
              <a:gd name="connsiteY326" fmla="*/ 1666369 h 6455785"/>
              <a:gd name="connsiteX327" fmla="*/ 2168068 w 8170456"/>
              <a:gd name="connsiteY327" fmla="*/ 1668689 h 6455785"/>
              <a:gd name="connsiteX328" fmla="*/ 2169121 w 8170456"/>
              <a:gd name="connsiteY328" fmla="*/ 1688264 h 6455785"/>
              <a:gd name="connsiteX329" fmla="*/ 2169203 w 8170456"/>
              <a:gd name="connsiteY329" fmla="*/ 1690805 h 6455785"/>
              <a:gd name="connsiteX330" fmla="*/ 2181780 w 8170456"/>
              <a:gd name="connsiteY330" fmla="*/ 1688760 h 6455785"/>
              <a:gd name="connsiteX331" fmla="*/ 2178248 w 8170456"/>
              <a:gd name="connsiteY331" fmla="*/ 1675684 h 6455785"/>
              <a:gd name="connsiteX332" fmla="*/ 2167945 w 8170456"/>
              <a:gd name="connsiteY332" fmla="*/ 1666369 h 6455785"/>
              <a:gd name="connsiteX333" fmla="*/ 2128930 w 8170456"/>
              <a:gd name="connsiteY333" fmla="*/ 1630245 h 6455785"/>
              <a:gd name="connsiteX334" fmla="*/ 2128580 w 8170456"/>
              <a:gd name="connsiteY334" fmla="*/ 1633648 h 6455785"/>
              <a:gd name="connsiteX335" fmla="*/ 2125812 w 8170456"/>
              <a:gd name="connsiteY335" fmla="*/ 1691189 h 6455785"/>
              <a:gd name="connsiteX336" fmla="*/ 2129035 w 8170456"/>
              <a:gd name="connsiteY336" fmla="*/ 1691492 h 6455785"/>
              <a:gd name="connsiteX337" fmla="*/ 2141804 w 8170456"/>
              <a:gd name="connsiteY337" fmla="*/ 1692202 h 6455785"/>
              <a:gd name="connsiteX338" fmla="*/ 2143029 w 8170456"/>
              <a:gd name="connsiteY338" fmla="*/ 1689043 h 6455785"/>
              <a:gd name="connsiteX339" fmla="*/ 2155380 w 8170456"/>
              <a:gd name="connsiteY339" fmla="*/ 1654554 h 6455785"/>
              <a:gd name="connsiteX340" fmla="*/ 2140091 w 8170456"/>
              <a:gd name="connsiteY340" fmla="*/ 1639007 h 6455785"/>
              <a:gd name="connsiteX341" fmla="*/ 2128930 w 8170456"/>
              <a:gd name="connsiteY341" fmla="*/ 1630245 h 6455785"/>
              <a:gd name="connsiteX342" fmla="*/ 7508637 w 8170456"/>
              <a:gd name="connsiteY342" fmla="*/ 2392549 h 6455785"/>
              <a:gd name="connsiteX343" fmla="*/ 7496248 w 8170456"/>
              <a:gd name="connsiteY343" fmla="*/ 2396376 h 6455785"/>
              <a:gd name="connsiteX344" fmla="*/ 7498372 w 8170456"/>
              <a:gd name="connsiteY344" fmla="*/ 2393192 h 6455785"/>
              <a:gd name="connsiteX345" fmla="*/ 7508637 w 8170456"/>
              <a:gd name="connsiteY345" fmla="*/ 2392549 h 6455785"/>
              <a:gd name="connsiteX346" fmla="*/ 1972553 w 8170456"/>
              <a:gd name="connsiteY346" fmla="*/ 1451432 h 6455785"/>
              <a:gd name="connsiteX347" fmla="*/ 2011541 w 8170456"/>
              <a:gd name="connsiteY347" fmla="*/ 1506751 h 6455785"/>
              <a:gd name="connsiteX348" fmla="*/ 2029964 w 8170456"/>
              <a:gd name="connsiteY348" fmla="*/ 1531529 h 6455785"/>
              <a:gd name="connsiteX349" fmla="*/ 2015648 w 8170456"/>
              <a:gd name="connsiteY349" fmla="*/ 1543684 h 6455785"/>
              <a:gd name="connsiteX350" fmla="*/ 1974815 w 8170456"/>
              <a:gd name="connsiteY350" fmla="*/ 1457284 h 6455785"/>
              <a:gd name="connsiteX351" fmla="*/ 1972553 w 8170456"/>
              <a:gd name="connsiteY351" fmla="*/ 1451432 h 6455785"/>
              <a:gd name="connsiteX352" fmla="*/ 2137499 w 8170456"/>
              <a:gd name="connsiteY352" fmla="*/ 1356152 h 6455785"/>
              <a:gd name="connsiteX353" fmla="*/ 2138257 w 8170456"/>
              <a:gd name="connsiteY353" fmla="*/ 1358551 h 6455785"/>
              <a:gd name="connsiteX354" fmla="*/ 2139876 w 8170456"/>
              <a:gd name="connsiteY354" fmla="*/ 1428058 h 6455785"/>
              <a:gd name="connsiteX355" fmla="*/ 2141253 w 8170456"/>
              <a:gd name="connsiteY355" fmla="*/ 1457075 h 6455785"/>
              <a:gd name="connsiteX356" fmla="*/ 2142258 w 8170456"/>
              <a:gd name="connsiteY356" fmla="*/ 1470637 h 6455785"/>
              <a:gd name="connsiteX357" fmla="*/ 2141383 w 8170456"/>
              <a:gd name="connsiteY357" fmla="*/ 1465793 h 6455785"/>
              <a:gd name="connsiteX358" fmla="*/ 2137941 w 8170456"/>
              <a:gd name="connsiteY358" fmla="*/ 1441169 h 6455785"/>
              <a:gd name="connsiteX359" fmla="*/ 2136438 w 8170456"/>
              <a:gd name="connsiteY359" fmla="*/ 1360573 h 6455785"/>
              <a:gd name="connsiteX360" fmla="*/ 2137499 w 8170456"/>
              <a:gd name="connsiteY360" fmla="*/ 1356152 h 6455785"/>
              <a:gd name="connsiteX361" fmla="*/ 3121181 w 8170456"/>
              <a:gd name="connsiteY361" fmla="*/ 1481998 h 6455785"/>
              <a:gd name="connsiteX362" fmla="*/ 3118015 w 8170456"/>
              <a:gd name="connsiteY362" fmla="*/ 1484490 h 6455785"/>
              <a:gd name="connsiteX363" fmla="*/ 3106594 w 8170456"/>
              <a:gd name="connsiteY363" fmla="*/ 1503732 h 6455785"/>
              <a:gd name="connsiteX364" fmla="*/ 3114989 w 8170456"/>
              <a:gd name="connsiteY364" fmla="*/ 1511318 h 6455785"/>
              <a:gd name="connsiteX365" fmla="*/ 3121181 w 8170456"/>
              <a:gd name="connsiteY365" fmla="*/ 1481998 h 6455785"/>
              <a:gd name="connsiteX366" fmla="*/ 2346913 w 8170456"/>
              <a:gd name="connsiteY366" fmla="*/ 1364006 h 6455785"/>
              <a:gd name="connsiteX367" fmla="*/ 2347692 w 8170456"/>
              <a:gd name="connsiteY367" fmla="*/ 1372678 h 6455785"/>
              <a:gd name="connsiteX368" fmla="*/ 2347722 w 8170456"/>
              <a:gd name="connsiteY368" fmla="*/ 1373102 h 6455785"/>
              <a:gd name="connsiteX369" fmla="*/ 2347000 w 8170456"/>
              <a:gd name="connsiteY369" fmla="*/ 1365428 h 6455785"/>
              <a:gd name="connsiteX370" fmla="*/ 2346913 w 8170456"/>
              <a:gd name="connsiteY370" fmla="*/ 1364006 h 6455785"/>
              <a:gd name="connsiteX371" fmla="*/ 3147301 w 8170456"/>
              <a:gd name="connsiteY371" fmla="*/ 1466821 h 6455785"/>
              <a:gd name="connsiteX372" fmla="*/ 3144573 w 8170456"/>
              <a:gd name="connsiteY372" fmla="*/ 1467276 h 6455785"/>
              <a:gd name="connsiteX373" fmla="*/ 3144608 w 8170456"/>
              <a:gd name="connsiteY373" fmla="*/ 1468188 h 6455785"/>
              <a:gd name="connsiteX374" fmla="*/ 3146438 w 8170456"/>
              <a:gd name="connsiteY374" fmla="*/ 1470684 h 6455785"/>
              <a:gd name="connsiteX375" fmla="*/ 3147301 w 8170456"/>
              <a:gd name="connsiteY375" fmla="*/ 1466821 h 6455785"/>
              <a:gd name="connsiteX376" fmla="*/ 7228485 w 8170456"/>
              <a:gd name="connsiteY376" fmla="*/ 2042988 h 6455785"/>
              <a:gd name="connsiteX377" fmla="*/ 7224947 w 8170456"/>
              <a:gd name="connsiteY377" fmla="*/ 2042796 h 6455785"/>
              <a:gd name="connsiteX378" fmla="*/ 7227741 w 8170456"/>
              <a:gd name="connsiteY378" fmla="*/ 2044343 h 6455785"/>
              <a:gd name="connsiteX379" fmla="*/ 7228045 w 8170456"/>
              <a:gd name="connsiteY379" fmla="*/ 2044413 h 6455785"/>
              <a:gd name="connsiteX380" fmla="*/ 7220312 w 8170456"/>
              <a:gd name="connsiteY380" fmla="*/ 2069414 h 6455785"/>
              <a:gd name="connsiteX381" fmla="*/ 7227446 w 8170456"/>
              <a:gd name="connsiteY381" fmla="*/ 2081627 h 6455785"/>
              <a:gd name="connsiteX382" fmla="*/ 7240769 w 8170456"/>
              <a:gd name="connsiteY382" fmla="*/ 2079131 h 6455785"/>
              <a:gd name="connsiteX383" fmla="*/ 7250798 w 8170456"/>
              <a:gd name="connsiteY383" fmla="*/ 2073557 h 6455785"/>
              <a:gd name="connsiteX384" fmla="*/ 7273892 w 8170456"/>
              <a:gd name="connsiteY384" fmla="*/ 2067551 h 6455785"/>
              <a:gd name="connsiteX385" fmla="*/ 7255855 w 8170456"/>
              <a:gd name="connsiteY385" fmla="*/ 2055723 h 6455785"/>
              <a:gd name="connsiteX386" fmla="*/ 7238033 w 8170456"/>
              <a:gd name="connsiteY386" fmla="*/ 2046668 h 6455785"/>
              <a:gd name="connsiteX387" fmla="*/ 7228045 w 8170456"/>
              <a:gd name="connsiteY387" fmla="*/ 2044413 h 6455785"/>
              <a:gd name="connsiteX388" fmla="*/ 7228485 w 8170456"/>
              <a:gd name="connsiteY388" fmla="*/ 2042988 h 6455785"/>
              <a:gd name="connsiteX389" fmla="*/ 3157831 w 8170456"/>
              <a:gd name="connsiteY389" fmla="*/ 1419721 h 6455785"/>
              <a:gd name="connsiteX390" fmla="*/ 3153909 w 8170456"/>
              <a:gd name="connsiteY390" fmla="*/ 1422809 h 6455785"/>
              <a:gd name="connsiteX391" fmla="*/ 3143246 w 8170456"/>
              <a:gd name="connsiteY391" fmla="*/ 1440771 h 6455785"/>
              <a:gd name="connsiteX392" fmla="*/ 3143401 w 8170456"/>
              <a:gd name="connsiteY392" fmla="*/ 1443003 h 6455785"/>
              <a:gd name="connsiteX393" fmla="*/ 3150885 w 8170456"/>
              <a:gd name="connsiteY393" fmla="*/ 1450789 h 6455785"/>
              <a:gd name="connsiteX394" fmla="*/ 3157831 w 8170456"/>
              <a:gd name="connsiteY394" fmla="*/ 1419721 h 6455785"/>
              <a:gd name="connsiteX395" fmla="*/ 7249548 w 8170456"/>
              <a:gd name="connsiteY395" fmla="*/ 1974887 h 6455785"/>
              <a:gd name="connsiteX396" fmla="*/ 7248629 w 8170456"/>
              <a:gd name="connsiteY396" fmla="*/ 1975950 h 6455785"/>
              <a:gd name="connsiteX397" fmla="*/ 7248969 w 8170456"/>
              <a:gd name="connsiteY397" fmla="*/ 1976764 h 6455785"/>
              <a:gd name="connsiteX398" fmla="*/ 7249548 w 8170456"/>
              <a:gd name="connsiteY398" fmla="*/ 1974887 h 6455785"/>
              <a:gd name="connsiteX399" fmla="*/ 7297942 w 8170456"/>
              <a:gd name="connsiteY399" fmla="*/ 1911732 h 6455785"/>
              <a:gd name="connsiteX400" fmla="*/ 7260799 w 8170456"/>
              <a:gd name="connsiteY400" fmla="*/ 1906693 h 6455785"/>
              <a:gd name="connsiteX401" fmla="*/ 7249591 w 8170456"/>
              <a:gd name="connsiteY401" fmla="*/ 1921889 h 6455785"/>
              <a:gd name="connsiteX402" fmla="*/ 7257106 w 8170456"/>
              <a:gd name="connsiteY402" fmla="*/ 1919173 h 6455785"/>
              <a:gd name="connsiteX403" fmla="*/ 7304793 w 8170456"/>
              <a:gd name="connsiteY403" fmla="*/ 1916185 h 6455785"/>
              <a:gd name="connsiteX404" fmla="*/ 7305355 w 8170456"/>
              <a:gd name="connsiteY404" fmla="*/ 1915934 h 6455785"/>
              <a:gd name="connsiteX405" fmla="*/ 7297942 w 8170456"/>
              <a:gd name="connsiteY405" fmla="*/ 1911732 h 6455785"/>
              <a:gd name="connsiteX406" fmla="*/ 2663603 w 8170456"/>
              <a:gd name="connsiteY406" fmla="*/ 1186181 h 6455785"/>
              <a:gd name="connsiteX407" fmla="*/ 2660804 w 8170456"/>
              <a:gd name="connsiteY407" fmla="*/ 1196954 h 6455785"/>
              <a:gd name="connsiteX408" fmla="*/ 2656828 w 8170456"/>
              <a:gd name="connsiteY408" fmla="*/ 1211881 h 6455785"/>
              <a:gd name="connsiteX409" fmla="*/ 2654404 w 8170456"/>
              <a:gd name="connsiteY409" fmla="*/ 1209279 h 6455785"/>
              <a:gd name="connsiteX410" fmla="*/ 2657268 w 8170456"/>
              <a:gd name="connsiteY410" fmla="*/ 1201962 h 6455785"/>
              <a:gd name="connsiteX411" fmla="*/ 2663603 w 8170456"/>
              <a:gd name="connsiteY411" fmla="*/ 1186181 h 6455785"/>
              <a:gd name="connsiteX412" fmla="*/ 2679949 w 8170456"/>
              <a:gd name="connsiteY412" fmla="*/ 1123150 h 6455785"/>
              <a:gd name="connsiteX413" fmla="*/ 2680308 w 8170456"/>
              <a:gd name="connsiteY413" fmla="*/ 1123627 h 6455785"/>
              <a:gd name="connsiteX414" fmla="*/ 2677187 w 8170456"/>
              <a:gd name="connsiteY414" fmla="*/ 1145663 h 6455785"/>
              <a:gd name="connsiteX415" fmla="*/ 2683035 w 8170456"/>
              <a:gd name="connsiteY415" fmla="*/ 1139188 h 6455785"/>
              <a:gd name="connsiteX416" fmla="*/ 2664877 w 8170456"/>
              <a:gd name="connsiteY416" fmla="*/ 1183006 h 6455785"/>
              <a:gd name="connsiteX417" fmla="*/ 2663603 w 8170456"/>
              <a:gd name="connsiteY417" fmla="*/ 1186181 h 6455785"/>
              <a:gd name="connsiteX418" fmla="*/ 2668669 w 8170456"/>
              <a:gd name="connsiteY418" fmla="*/ 1166679 h 6455785"/>
              <a:gd name="connsiteX419" fmla="*/ 2679949 w 8170456"/>
              <a:gd name="connsiteY419" fmla="*/ 1123150 h 6455785"/>
              <a:gd name="connsiteX420" fmla="*/ 3255495 w 8170456"/>
              <a:gd name="connsiteY420" fmla="*/ 1121958 h 6455785"/>
              <a:gd name="connsiteX421" fmla="*/ 3255205 w 8170456"/>
              <a:gd name="connsiteY421" fmla="*/ 1124781 h 6455785"/>
              <a:gd name="connsiteX422" fmla="*/ 3260027 w 8170456"/>
              <a:gd name="connsiteY422" fmla="*/ 1125516 h 6455785"/>
              <a:gd name="connsiteX423" fmla="*/ 3255495 w 8170456"/>
              <a:gd name="connsiteY423" fmla="*/ 1121958 h 6455785"/>
              <a:gd name="connsiteX424" fmla="*/ 7265133 w 8170456"/>
              <a:gd name="connsiteY424" fmla="*/ 1707285 h 6455785"/>
              <a:gd name="connsiteX425" fmla="*/ 7248845 w 8170456"/>
              <a:gd name="connsiteY425" fmla="*/ 1715942 h 6455785"/>
              <a:gd name="connsiteX426" fmla="*/ 7249261 w 8170456"/>
              <a:gd name="connsiteY426" fmla="*/ 1739954 h 6455785"/>
              <a:gd name="connsiteX427" fmla="*/ 7251144 w 8170456"/>
              <a:gd name="connsiteY427" fmla="*/ 1757275 h 6455785"/>
              <a:gd name="connsiteX428" fmla="*/ 7274712 w 8170456"/>
              <a:gd name="connsiteY428" fmla="*/ 1744447 h 6455785"/>
              <a:gd name="connsiteX429" fmla="*/ 7291967 w 8170456"/>
              <a:gd name="connsiteY429" fmla="*/ 1735088 h 6455785"/>
              <a:gd name="connsiteX430" fmla="*/ 7314401 w 8170456"/>
              <a:gd name="connsiteY430" fmla="*/ 1723471 h 6455785"/>
              <a:gd name="connsiteX431" fmla="*/ 7300857 w 8170456"/>
              <a:gd name="connsiteY431" fmla="*/ 1719519 h 6455785"/>
              <a:gd name="connsiteX432" fmla="*/ 7265133 w 8170456"/>
              <a:gd name="connsiteY432" fmla="*/ 1707285 h 6455785"/>
              <a:gd name="connsiteX433" fmla="*/ 2805283 w 8170456"/>
              <a:gd name="connsiteY433" fmla="*/ 1003817 h 6455785"/>
              <a:gd name="connsiteX434" fmla="*/ 2799097 w 8170456"/>
              <a:gd name="connsiteY434" fmla="*/ 1015212 h 6455785"/>
              <a:gd name="connsiteX435" fmla="*/ 2798390 w 8170456"/>
              <a:gd name="connsiteY435" fmla="*/ 1011450 h 6455785"/>
              <a:gd name="connsiteX436" fmla="*/ 2805283 w 8170456"/>
              <a:gd name="connsiteY436" fmla="*/ 1003817 h 6455785"/>
              <a:gd name="connsiteX437" fmla="*/ 2794108 w 8170456"/>
              <a:gd name="connsiteY437" fmla="*/ 988771 h 6455785"/>
              <a:gd name="connsiteX438" fmla="*/ 2798103 w 8170456"/>
              <a:gd name="connsiteY438" fmla="*/ 1009925 h 6455785"/>
              <a:gd name="connsiteX439" fmla="*/ 2798390 w 8170456"/>
              <a:gd name="connsiteY439" fmla="*/ 1011450 h 6455785"/>
              <a:gd name="connsiteX440" fmla="*/ 2683035 w 8170456"/>
              <a:gd name="connsiteY440" fmla="*/ 1139188 h 6455785"/>
              <a:gd name="connsiteX441" fmla="*/ 2688883 w 8170456"/>
              <a:gd name="connsiteY441" fmla="*/ 1125075 h 6455785"/>
              <a:gd name="connsiteX442" fmla="*/ 2733929 w 8170456"/>
              <a:gd name="connsiteY442" fmla="*/ 1033474 h 6455785"/>
              <a:gd name="connsiteX443" fmla="*/ 2794108 w 8170456"/>
              <a:gd name="connsiteY443" fmla="*/ 988771 h 6455785"/>
              <a:gd name="connsiteX444" fmla="*/ 3099118 w 8170456"/>
              <a:gd name="connsiteY444" fmla="*/ 943146 h 6455785"/>
              <a:gd name="connsiteX445" fmla="*/ 3138106 w 8170456"/>
              <a:gd name="connsiteY445" fmla="*/ 998464 h 6455785"/>
              <a:gd name="connsiteX446" fmla="*/ 3156530 w 8170456"/>
              <a:gd name="connsiteY446" fmla="*/ 1023242 h 6455785"/>
              <a:gd name="connsiteX447" fmla="*/ 3142214 w 8170456"/>
              <a:gd name="connsiteY447" fmla="*/ 1035397 h 6455785"/>
              <a:gd name="connsiteX448" fmla="*/ 3101380 w 8170456"/>
              <a:gd name="connsiteY448" fmla="*/ 948997 h 6455785"/>
              <a:gd name="connsiteX449" fmla="*/ 3099118 w 8170456"/>
              <a:gd name="connsiteY449" fmla="*/ 943146 h 6455785"/>
              <a:gd name="connsiteX450" fmla="*/ 3264064 w 8170456"/>
              <a:gd name="connsiteY450" fmla="*/ 847865 h 6455785"/>
              <a:gd name="connsiteX451" fmla="*/ 3264822 w 8170456"/>
              <a:gd name="connsiteY451" fmla="*/ 850264 h 6455785"/>
              <a:gd name="connsiteX452" fmla="*/ 3266441 w 8170456"/>
              <a:gd name="connsiteY452" fmla="*/ 919771 h 6455785"/>
              <a:gd name="connsiteX453" fmla="*/ 3267819 w 8170456"/>
              <a:gd name="connsiteY453" fmla="*/ 948788 h 6455785"/>
              <a:gd name="connsiteX454" fmla="*/ 3268824 w 8170456"/>
              <a:gd name="connsiteY454" fmla="*/ 962350 h 6455785"/>
              <a:gd name="connsiteX455" fmla="*/ 3267948 w 8170456"/>
              <a:gd name="connsiteY455" fmla="*/ 957506 h 6455785"/>
              <a:gd name="connsiteX456" fmla="*/ 3264506 w 8170456"/>
              <a:gd name="connsiteY456" fmla="*/ 932882 h 6455785"/>
              <a:gd name="connsiteX457" fmla="*/ 3263004 w 8170456"/>
              <a:gd name="connsiteY457" fmla="*/ 852287 h 6455785"/>
              <a:gd name="connsiteX458" fmla="*/ 3264064 w 8170456"/>
              <a:gd name="connsiteY458" fmla="*/ 847865 h 6455785"/>
              <a:gd name="connsiteX459" fmla="*/ 3473478 w 8170456"/>
              <a:gd name="connsiteY459" fmla="*/ 855719 h 6455785"/>
              <a:gd name="connsiteX460" fmla="*/ 3474258 w 8170456"/>
              <a:gd name="connsiteY460" fmla="*/ 864392 h 6455785"/>
              <a:gd name="connsiteX461" fmla="*/ 3474287 w 8170456"/>
              <a:gd name="connsiteY461" fmla="*/ 864815 h 6455785"/>
              <a:gd name="connsiteX462" fmla="*/ 3473566 w 8170456"/>
              <a:gd name="connsiteY462" fmla="*/ 857141 h 6455785"/>
              <a:gd name="connsiteX463" fmla="*/ 3473478 w 8170456"/>
              <a:gd name="connsiteY463" fmla="*/ 855719 h 6455785"/>
              <a:gd name="connsiteX464" fmla="*/ 4510404 w 8170456"/>
              <a:gd name="connsiteY464" fmla="*/ 982240 h 6455785"/>
              <a:gd name="connsiteX465" fmla="*/ 4500994 w 8170456"/>
              <a:gd name="connsiteY465" fmla="*/ 992822 h 6455785"/>
              <a:gd name="connsiteX466" fmla="*/ 4491150 w 8170456"/>
              <a:gd name="connsiteY466" fmla="*/ 1003850 h 6455785"/>
              <a:gd name="connsiteX467" fmla="*/ 4515499 w 8170456"/>
              <a:gd name="connsiteY467" fmla="*/ 987757 h 6455785"/>
              <a:gd name="connsiteX468" fmla="*/ 4510404 w 8170456"/>
              <a:gd name="connsiteY468" fmla="*/ 982240 h 6455785"/>
              <a:gd name="connsiteX469" fmla="*/ 4441642 w 8170456"/>
              <a:gd name="connsiteY469" fmla="*/ 937443 h 6455785"/>
              <a:gd name="connsiteX470" fmla="*/ 4436139 w 8170456"/>
              <a:gd name="connsiteY470" fmla="*/ 944191 h 6455785"/>
              <a:gd name="connsiteX471" fmla="*/ 4435865 w 8170456"/>
              <a:gd name="connsiteY471" fmla="*/ 944515 h 6455785"/>
              <a:gd name="connsiteX472" fmla="*/ 4440711 w 8170456"/>
              <a:gd name="connsiteY472" fmla="*/ 938520 h 6455785"/>
              <a:gd name="connsiteX473" fmla="*/ 4441642 w 8170456"/>
              <a:gd name="connsiteY473" fmla="*/ 937443 h 6455785"/>
              <a:gd name="connsiteX474" fmla="*/ 6155553 w 8170456"/>
              <a:gd name="connsiteY474" fmla="*/ 1181334 h 6455785"/>
              <a:gd name="connsiteX475" fmla="*/ 6154941 w 8170456"/>
              <a:gd name="connsiteY475" fmla="*/ 1182010 h 6455785"/>
              <a:gd name="connsiteX476" fmla="*/ 6154507 w 8170456"/>
              <a:gd name="connsiteY476" fmla="*/ 1185075 h 6455785"/>
              <a:gd name="connsiteX477" fmla="*/ 6157822 w 8170456"/>
              <a:gd name="connsiteY477" fmla="*/ 1182915 h 6455785"/>
              <a:gd name="connsiteX478" fmla="*/ 6155553 w 8170456"/>
              <a:gd name="connsiteY478" fmla="*/ 1181334 h 6455785"/>
              <a:gd name="connsiteX479" fmla="*/ 6128532 w 8170456"/>
              <a:gd name="connsiteY479" fmla="*/ 1175519 h 6455785"/>
              <a:gd name="connsiteX480" fmla="*/ 6124526 w 8170456"/>
              <a:gd name="connsiteY480" fmla="*/ 1175089 h 6455785"/>
              <a:gd name="connsiteX481" fmla="*/ 6102910 w 8170456"/>
              <a:gd name="connsiteY481" fmla="*/ 1180873 h 6455785"/>
              <a:gd name="connsiteX482" fmla="*/ 6103615 w 8170456"/>
              <a:gd name="connsiteY482" fmla="*/ 1192166 h 6455785"/>
              <a:gd name="connsiteX483" fmla="*/ 6128532 w 8170456"/>
              <a:gd name="connsiteY483" fmla="*/ 1175519 h 6455785"/>
              <a:gd name="connsiteX484" fmla="*/ 4450671 w 8170456"/>
              <a:gd name="connsiteY484" fmla="*/ 921255 h 6455785"/>
              <a:gd name="connsiteX485" fmla="*/ 4438039 w 8170456"/>
              <a:gd name="connsiteY485" fmla="*/ 938313 h 6455785"/>
              <a:gd name="connsiteX486" fmla="*/ 4429517 w 8170456"/>
              <a:gd name="connsiteY486" fmla="*/ 951992 h 6455785"/>
              <a:gd name="connsiteX487" fmla="*/ 4435865 w 8170456"/>
              <a:gd name="connsiteY487" fmla="*/ 944515 h 6455785"/>
              <a:gd name="connsiteX488" fmla="*/ 4428032 w 8170456"/>
              <a:gd name="connsiteY488" fmla="*/ 954201 h 6455785"/>
              <a:gd name="connsiteX489" fmla="*/ 4398293 w 8170456"/>
              <a:gd name="connsiteY489" fmla="*/ 991255 h 6455785"/>
              <a:gd name="connsiteX490" fmla="*/ 4473411 w 8170456"/>
              <a:gd name="connsiteY490" fmla="*/ 944167 h 6455785"/>
              <a:gd name="connsiteX491" fmla="*/ 4450671 w 8170456"/>
              <a:gd name="connsiteY491" fmla="*/ 921255 h 6455785"/>
              <a:gd name="connsiteX492" fmla="*/ 6353269 w 8170456"/>
              <a:gd name="connsiteY492" fmla="*/ 1195470 h 6455785"/>
              <a:gd name="connsiteX493" fmla="*/ 6340220 w 8170456"/>
              <a:gd name="connsiteY493" fmla="*/ 1210264 h 6455785"/>
              <a:gd name="connsiteX494" fmla="*/ 6352603 w 8170456"/>
              <a:gd name="connsiteY494" fmla="*/ 1205062 h 6455785"/>
              <a:gd name="connsiteX495" fmla="*/ 6354603 w 8170456"/>
              <a:gd name="connsiteY495" fmla="*/ 1197479 h 6455785"/>
              <a:gd name="connsiteX496" fmla="*/ 6353269 w 8170456"/>
              <a:gd name="connsiteY496" fmla="*/ 1195470 h 6455785"/>
              <a:gd name="connsiteX497" fmla="*/ 6198268 w 8170456"/>
              <a:gd name="connsiteY497" fmla="*/ 1156581 h 6455785"/>
              <a:gd name="connsiteX498" fmla="*/ 6193305 w 8170456"/>
              <a:gd name="connsiteY498" fmla="*/ 1156049 h 6455785"/>
              <a:gd name="connsiteX499" fmla="*/ 6173125 w 8170456"/>
              <a:gd name="connsiteY499" fmla="*/ 1161447 h 6455785"/>
              <a:gd name="connsiteX500" fmla="*/ 6171677 w 8170456"/>
              <a:gd name="connsiteY500" fmla="*/ 1163152 h 6455785"/>
              <a:gd name="connsiteX501" fmla="*/ 6171589 w 8170456"/>
              <a:gd name="connsiteY501" fmla="*/ 1173951 h 6455785"/>
              <a:gd name="connsiteX502" fmla="*/ 6198268 w 8170456"/>
              <a:gd name="connsiteY502" fmla="*/ 1156581 h 6455785"/>
              <a:gd name="connsiteX503" fmla="*/ 4467657 w 8170456"/>
              <a:gd name="connsiteY503" fmla="*/ 858614 h 6455785"/>
              <a:gd name="connsiteX504" fmla="*/ 4458132 w 8170456"/>
              <a:gd name="connsiteY504" fmla="*/ 874314 h 6455785"/>
              <a:gd name="connsiteX505" fmla="*/ 4450549 w 8170456"/>
              <a:gd name="connsiteY505" fmla="*/ 884865 h 6455785"/>
              <a:gd name="connsiteX506" fmla="*/ 4471034 w 8170456"/>
              <a:gd name="connsiteY506" fmla="*/ 873162 h 6455785"/>
              <a:gd name="connsiteX507" fmla="*/ 4467657 w 8170456"/>
              <a:gd name="connsiteY507" fmla="*/ 858614 h 6455785"/>
              <a:gd name="connsiteX508" fmla="*/ 4297331 w 8170456"/>
              <a:gd name="connsiteY508" fmla="*/ 785488 h 6455785"/>
              <a:gd name="connsiteX509" fmla="*/ 4296197 w 8170456"/>
              <a:gd name="connsiteY509" fmla="*/ 787734 h 6455785"/>
              <a:gd name="connsiteX510" fmla="*/ 4248784 w 8170456"/>
              <a:gd name="connsiteY510" fmla="*/ 838585 h 6455785"/>
              <a:gd name="connsiteX511" fmla="*/ 4229492 w 8170456"/>
              <a:gd name="connsiteY511" fmla="*/ 860305 h 6455785"/>
              <a:gd name="connsiteX512" fmla="*/ 4220734 w 8170456"/>
              <a:gd name="connsiteY512" fmla="*/ 870708 h 6455785"/>
              <a:gd name="connsiteX513" fmla="*/ 4223493 w 8170456"/>
              <a:gd name="connsiteY513" fmla="*/ 866632 h 6455785"/>
              <a:gd name="connsiteX514" fmla="*/ 4238238 w 8170456"/>
              <a:gd name="connsiteY514" fmla="*/ 846612 h 6455785"/>
              <a:gd name="connsiteX515" fmla="*/ 4293483 w 8170456"/>
              <a:gd name="connsiteY515" fmla="*/ 787909 h 6455785"/>
              <a:gd name="connsiteX516" fmla="*/ 4297331 w 8170456"/>
              <a:gd name="connsiteY516" fmla="*/ 785488 h 6455785"/>
              <a:gd name="connsiteX517" fmla="*/ 4112759 w 8170456"/>
              <a:gd name="connsiteY517" fmla="*/ 738382 h 6455785"/>
              <a:gd name="connsiteX518" fmla="*/ 4101993 w 8170456"/>
              <a:gd name="connsiteY518" fmla="*/ 805197 h 6455785"/>
              <a:gd name="connsiteX519" fmla="*/ 4097857 w 8170456"/>
              <a:gd name="connsiteY519" fmla="*/ 835795 h 6455785"/>
              <a:gd name="connsiteX520" fmla="*/ 4079122 w 8170456"/>
              <a:gd name="connsiteY520" fmla="*/ 834487 h 6455785"/>
              <a:gd name="connsiteX521" fmla="*/ 4110289 w 8170456"/>
              <a:gd name="connsiteY521" fmla="*/ 744148 h 6455785"/>
              <a:gd name="connsiteX522" fmla="*/ 4112759 w 8170456"/>
              <a:gd name="connsiteY522" fmla="*/ 738382 h 6455785"/>
              <a:gd name="connsiteX523" fmla="*/ 3790168 w 8170456"/>
              <a:gd name="connsiteY523" fmla="*/ 677894 h 6455785"/>
              <a:gd name="connsiteX524" fmla="*/ 3787370 w 8170456"/>
              <a:gd name="connsiteY524" fmla="*/ 688667 h 6455785"/>
              <a:gd name="connsiteX525" fmla="*/ 3783393 w 8170456"/>
              <a:gd name="connsiteY525" fmla="*/ 703594 h 6455785"/>
              <a:gd name="connsiteX526" fmla="*/ 3780970 w 8170456"/>
              <a:gd name="connsiteY526" fmla="*/ 700992 h 6455785"/>
              <a:gd name="connsiteX527" fmla="*/ 3783834 w 8170456"/>
              <a:gd name="connsiteY527" fmla="*/ 693675 h 6455785"/>
              <a:gd name="connsiteX528" fmla="*/ 3790168 w 8170456"/>
              <a:gd name="connsiteY528" fmla="*/ 677894 h 6455785"/>
              <a:gd name="connsiteX529" fmla="*/ 6478870 w 8170456"/>
              <a:gd name="connsiteY529" fmla="*/ 1064934 h 6455785"/>
              <a:gd name="connsiteX530" fmla="*/ 6477335 w 8170456"/>
              <a:gd name="connsiteY530" fmla="*/ 1066680 h 6455785"/>
              <a:gd name="connsiteX531" fmla="*/ 6464410 w 8170456"/>
              <a:gd name="connsiteY531" fmla="*/ 1081418 h 6455785"/>
              <a:gd name="connsiteX532" fmla="*/ 6462693 w 8170456"/>
              <a:gd name="connsiteY532" fmla="*/ 1083293 h 6455785"/>
              <a:gd name="connsiteX533" fmla="*/ 6473119 w 8170456"/>
              <a:gd name="connsiteY533" fmla="*/ 1090618 h 6455785"/>
              <a:gd name="connsiteX534" fmla="*/ 6479730 w 8170456"/>
              <a:gd name="connsiteY534" fmla="*/ 1078796 h 6455785"/>
              <a:gd name="connsiteX535" fmla="*/ 6478870 w 8170456"/>
              <a:gd name="connsiteY535" fmla="*/ 1064934 h 6455785"/>
              <a:gd name="connsiteX536" fmla="*/ 4626774 w 8170456"/>
              <a:gd name="connsiteY536" fmla="*/ 754555 h 6455785"/>
              <a:gd name="connsiteX537" fmla="*/ 4662162 w 8170456"/>
              <a:gd name="connsiteY537" fmla="*/ 763780 h 6455785"/>
              <a:gd name="connsiteX538" fmla="*/ 4709971 w 8170456"/>
              <a:gd name="connsiteY538" fmla="*/ 802566 h 6455785"/>
              <a:gd name="connsiteX539" fmla="*/ 4710397 w 8170456"/>
              <a:gd name="connsiteY539" fmla="*/ 803210 h 6455785"/>
              <a:gd name="connsiteX540" fmla="*/ 4702365 w 8170456"/>
              <a:gd name="connsiteY540" fmla="*/ 814064 h 6455785"/>
              <a:gd name="connsiteX541" fmla="*/ 4698334 w 8170456"/>
              <a:gd name="connsiteY541" fmla="*/ 818039 h 6455785"/>
              <a:gd name="connsiteX542" fmla="*/ 4695441 w 8170456"/>
              <a:gd name="connsiteY542" fmla="*/ 817098 h 6455785"/>
              <a:gd name="connsiteX543" fmla="*/ 4683721 w 8170456"/>
              <a:gd name="connsiteY543" fmla="*/ 813987 h 6455785"/>
              <a:gd name="connsiteX544" fmla="*/ 4659527 w 8170456"/>
              <a:gd name="connsiteY544" fmla="*/ 805927 h 6455785"/>
              <a:gd name="connsiteX545" fmla="*/ 4652095 w 8170456"/>
              <a:gd name="connsiteY545" fmla="*/ 799550 h 6455785"/>
              <a:gd name="connsiteX546" fmla="*/ 4625019 w 8170456"/>
              <a:gd name="connsiteY546" fmla="*/ 758743 h 6455785"/>
              <a:gd name="connsiteX547" fmla="*/ 4626774 w 8170456"/>
              <a:gd name="connsiteY547" fmla="*/ 754555 h 6455785"/>
              <a:gd name="connsiteX548" fmla="*/ 6476203 w 8170456"/>
              <a:gd name="connsiteY548" fmla="*/ 1011830 h 6455785"/>
              <a:gd name="connsiteX549" fmla="*/ 6473575 w 8170456"/>
              <a:gd name="connsiteY549" fmla="*/ 1014020 h 6455785"/>
              <a:gd name="connsiteX550" fmla="*/ 6431386 w 8170456"/>
              <a:gd name="connsiteY550" fmla="*/ 1053246 h 6455785"/>
              <a:gd name="connsiteX551" fmla="*/ 6433479 w 8170456"/>
              <a:gd name="connsiteY551" fmla="*/ 1055715 h 6455785"/>
              <a:gd name="connsiteX552" fmla="*/ 6442118 w 8170456"/>
              <a:gd name="connsiteY552" fmla="*/ 1065146 h 6455785"/>
              <a:gd name="connsiteX553" fmla="*/ 6445202 w 8170456"/>
              <a:gd name="connsiteY553" fmla="*/ 1063743 h 6455785"/>
              <a:gd name="connsiteX554" fmla="*/ 6478137 w 8170456"/>
              <a:gd name="connsiteY554" fmla="*/ 1047702 h 6455785"/>
              <a:gd name="connsiteX555" fmla="*/ 6478065 w 8170456"/>
              <a:gd name="connsiteY555" fmla="*/ 1025898 h 6455785"/>
              <a:gd name="connsiteX556" fmla="*/ 6476203 w 8170456"/>
              <a:gd name="connsiteY556" fmla="*/ 1011830 h 6455785"/>
              <a:gd name="connsiteX557" fmla="*/ 3806515 w 8170456"/>
              <a:gd name="connsiteY557" fmla="*/ 614863 h 6455785"/>
              <a:gd name="connsiteX558" fmla="*/ 3806873 w 8170456"/>
              <a:gd name="connsiteY558" fmla="*/ 615340 h 6455785"/>
              <a:gd name="connsiteX559" fmla="*/ 3803753 w 8170456"/>
              <a:gd name="connsiteY559" fmla="*/ 637376 h 6455785"/>
              <a:gd name="connsiteX560" fmla="*/ 3809601 w 8170456"/>
              <a:gd name="connsiteY560" fmla="*/ 630901 h 6455785"/>
              <a:gd name="connsiteX561" fmla="*/ 3791442 w 8170456"/>
              <a:gd name="connsiteY561" fmla="*/ 674719 h 6455785"/>
              <a:gd name="connsiteX562" fmla="*/ 3790168 w 8170456"/>
              <a:gd name="connsiteY562" fmla="*/ 677894 h 6455785"/>
              <a:gd name="connsiteX563" fmla="*/ 3795234 w 8170456"/>
              <a:gd name="connsiteY563" fmla="*/ 658392 h 6455785"/>
              <a:gd name="connsiteX564" fmla="*/ 3806515 w 8170456"/>
              <a:gd name="connsiteY564" fmla="*/ 614863 h 6455785"/>
              <a:gd name="connsiteX565" fmla="*/ 7168977 w 8170456"/>
              <a:gd name="connsiteY565" fmla="*/ 1067803 h 6455785"/>
              <a:gd name="connsiteX566" fmla="*/ 7159447 w 8170456"/>
              <a:gd name="connsiteY566" fmla="*/ 1073554 h 6455785"/>
              <a:gd name="connsiteX567" fmla="*/ 7146172 w 8170456"/>
              <a:gd name="connsiteY567" fmla="*/ 1081453 h 6455785"/>
              <a:gd name="connsiteX568" fmla="*/ 7146256 w 8170456"/>
              <a:gd name="connsiteY568" fmla="*/ 1077898 h 6455785"/>
              <a:gd name="connsiteX569" fmla="*/ 7153418 w 8170456"/>
              <a:gd name="connsiteY569" fmla="*/ 1074665 h 6455785"/>
              <a:gd name="connsiteX570" fmla="*/ 7168977 w 8170456"/>
              <a:gd name="connsiteY570" fmla="*/ 1067803 h 6455785"/>
              <a:gd name="connsiteX571" fmla="*/ 5192221 w 8170456"/>
              <a:gd name="connsiteY571" fmla="*/ 771828 h 6455785"/>
              <a:gd name="connsiteX572" fmla="*/ 5179172 w 8170456"/>
              <a:gd name="connsiteY572" fmla="*/ 786622 h 6455785"/>
              <a:gd name="connsiteX573" fmla="*/ 5191554 w 8170456"/>
              <a:gd name="connsiteY573" fmla="*/ 781420 h 6455785"/>
              <a:gd name="connsiteX574" fmla="*/ 5193555 w 8170456"/>
              <a:gd name="connsiteY574" fmla="*/ 773837 h 6455785"/>
              <a:gd name="connsiteX575" fmla="*/ 5192221 w 8170456"/>
              <a:gd name="connsiteY575" fmla="*/ 771828 h 6455785"/>
              <a:gd name="connsiteX576" fmla="*/ 7224715 w 8170456"/>
              <a:gd name="connsiteY576" fmla="*/ 1034138 h 6455785"/>
              <a:gd name="connsiteX577" fmla="*/ 7224638 w 8170456"/>
              <a:gd name="connsiteY577" fmla="*/ 1034730 h 6455785"/>
              <a:gd name="connsiteX578" fmla="*/ 7207009 w 8170456"/>
              <a:gd name="connsiteY578" fmla="*/ 1048312 h 6455785"/>
              <a:gd name="connsiteX579" fmla="*/ 7215715 w 8170456"/>
              <a:gd name="connsiteY579" fmla="*/ 1047767 h 6455785"/>
              <a:gd name="connsiteX580" fmla="*/ 7172107 w 8170456"/>
              <a:gd name="connsiteY580" fmla="*/ 1066422 h 6455785"/>
              <a:gd name="connsiteX581" fmla="*/ 7168977 w 8170456"/>
              <a:gd name="connsiteY581" fmla="*/ 1067803 h 6455785"/>
              <a:gd name="connsiteX582" fmla="*/ 7186228 w 8170456"/>
              <a:gd name="connsiteY582" fmla="*/ 1057394 h 6455785"/>
              <a:gd name="connsiteX583" fmla="*/ 7224715 w 8170456"/>
              <a:gd name="connsiteY583" fmla="*/ 1034138 h 6455785"/>
              <a:gd name="connsiteX584" fmla="*/ 6818178 w 8170456"/>
              <a:gd name="connsiteY584" fmla="*/ 973706 h 6455785"/>
              <a:gd name="connsiteX585" fmla="*/ 6812675 w 8170456"/>
              <a:gd name="connsiteY585" fmla="*/ 980455 h 6455785"/>
              <a:gd name="connsiteX586" fmla="*/ 6812400 w 8170456"/>
              <a:gd name="connsiteY586" fmla="*/ 980779 h 6455785"/>
              <a:gd name="connsiteX587" fmla="*/ 6817247 w 8170456"/>
              <a:gd name="connsiteY587" fmla="*/ 974785 h 6455785"/>
              <a:gd name="connsiteX588" fmla="*/ 6818178 w 8170456"/>
              <a:gd name="connsiteY588" fmla="*/ 973706 h 6455785"/>
              <a:gd name="connsiteX589" fmla="*/ 7397759 w 8170456"/>
              <a:gd name="connsiteY589" fmla="*/ 1036359 h 6455785"/>
              <a:gd name="connsiteX590" fmla="*/ 7385371 w 8170456"/>
              <a:gd name="connsiteY590" fmla="*/ 1040186 h 6455785"/>
              <a:gd name="connsiteX591" fmla="*/ 7387494 w 8170456"/>
              <a:gd name="connsiteY591" fmla="*/ 1037002 h 6455785"/>
              <a:gd name="connsiteX592" fmla="*/ 7397759 w 8170456"/>
              <a:gd name="connsiteY592" fmla="*/ 1036359 h 6455785"/>
              <a:gd name="connsiteX593" fmla="*/ 7400279 w 8170456"/>
              <a:gd name="connsiteY593" fmla="*/ 1017787 h 6455785"/>
              <a:gd name="connsiteX594" fmla="*/ 7388354 w 8170456"/>
              <a:gd name="connsiteY594" fmla="*/ 1035710 h 6455785"/>
              <a:gd name="connsiteX595" fmla="*/ 7387494 w 8170456"/>
              <a:gd name="connsiteY595" fmla="*/ 1037002 h 6455785"/>
              <a:gd name="connsiteX596" fmla="*/ 7215715 w 8170456"/>
              <a:gd name="connsiteY596" fmla="*/ 1047767 h 6455785"/>
              <a:gd name="connsiteX597" fmla="*/ 7229761 w 8170456"/>
              <a:gd name="connsiteY597" fmla="*/ 1041758 h 6455785"/>
              <a:gd name="connsiteX598" fmla="*/ 7325993 w 8170456"/>
              <a:gd name="connsiteY598" fmla="*/ 1007711 h 6455785"/>
              <a:gd name="connsiteX599" fmla="*/ 7400279 w 8170456"/>
              <a:gd name="connsiteY599" fmla="*/ 1017787 h 6455785"/>
              <a:gd name="connsiteX600" fmla="*/ 3931849 w 8170456"/>
              <a:gd name="connsiteY600" fmla="*/ 495530 h 6455785"/>
              <a:gd name="connsiteX601" fmla="*/ 3925662 w 8170456"/>
              <a:gd name="connsiteY601" fmla="*/ 506925 h 6455785"/>
              <a:gd name="connsiteX602" fmla="*/ 3924956 w 8170456"/>
              <a:gd name="connsiteY602" fmla="*/ 503163 h 6455785"/>
              <a:gd name="connsiteX603" fmla="*/ 3931849 w 8170456"/>
              <a:gd name="connsiteY603" fmla="*/ 495530 h 6455785"/>
              <a:gd name="connsiteX604" fmla="*/ 3920674 w 8170456"/>
              <a:gd name="connsiteY604" fmla="*/ 480484 h 6455785"/>
              <a:gd name="connsiteX605" fmla="*/ 3924668 w 8170456"/>
              <a:gd name="connsiteY605" fmla="*/ 501638 h 6455785"/>
              <a:gd name="connsiteX606" fmla="*/ 3924956 w 8170456"/>
              <a:gd name="connsiteY606" fmla="*/ 503163 h 6455785"/>
              <a:gd name="connsiteX607" fmla="*/ 3809601 w 8170456"/>
              <a:gd name="connsiteY607" fmla="*/ 630901 h 6455785"/>
              <a:gd name="connsiteX608" fmla="*/ 3815448 w 8170456"/>
              <a:gd name="connsiteY608" fmla="*/ 616788 h 6455785"/>
              <a:gd name="connsiteX609" fmla="*/ 3860494 w 8170456"/>
              <a:gd name="connsiteY609" fmla="*/ 525187 h 6455785"/>
              <a:gd name="connsiteX610" fmla="*/ 3920674 w 8170456"/>
              <a:gd name="connsiteY610" fmla="*/ 480484 h 6455785"/>
              <a:gd name="connsiteX611" fmla="*/ 5317821 w 8170456"/>
              <a:gd name="connsiteY611" fmla="*/ 641292 h 6455785"/>
              <a:gd name="connsiteX612" fmla="*/ 5316287 w 8170456"/>
              <a:gd name="connsiteY612" fmla="*/ 643038 h 6455785"/>
              <a:gd name="connsiteX613" fmla="*/ 5303362 w 8170456"/>
              <a:gd name="connsiteY613" fmla="*/ 657777 h 6455785"/>
              <a:gd name="connsiteX614" fmla="*/ 5301645 w 8170456"/>
              <a:gd name="connsiteY614" fmla="*/ 659652 h 6455785"/>
              <a:gd name="connsiteX615" fmla="*/ 5312071 w 8170456"/>
              <a:gd name="connsiteY615" fmla="*/ 666977 h 6455785"/>
              <a:gd name="connsiteX616" fmla="*/ 5318682 w 8170456"/>
              <a:gd name="connsiteY616" fmla="*/ 655155 h 6455785"/>
              <a:gd name="connsiteX617" fmla="*/ 5317821 w 8170456"/>
              <a:gd name="connsiteY617" fmla="*/ 641292 h 6455785"/>
              <a:gd name="connsiteX618" fmla="*/ 6673867 w 8170456"/>
              <a:gd name="connsiteY618" fmla="*/ 821752 h 6455785"/>
              <a:gd name="connsiteX619" fmla="*/ 6672733 w 8170456"/>
              <a:gd name="connsiteY619" fmla="*/ 823998 h 6455785"/>
              <a:gd name="connsiteX620" fmla="*/ 6625320 w 8170456"/>
              <a:gd name="connsiteY620" fmla="*/ 874849 h 6455785"/>
              <a:gd name="connsiteX621" fmla="*/ 6606028 w 8170456"/>
              <a:gd name="connsiteY621" fmla="*/ 896569 h 6455785"/>
              <a:gd name="connsiteX622" fmla="*/ 6597270 w 8170456"/>
              <a:gd name="connsiteY622" fmla="*/ 906972 h 6455785"/>
              <a:gd name="connsiteX623" fmla="*/ 6600028 w 8170456"/>
              <a:gd name="connsiteY623" fmla="*/ 902896 h 6455785"/>
              <a:gd name="connsiteX624" fmla="*/ 6614774 w 8170456"/>
              <a:gd name="connsiteY624" fmla="*/ 882876 h 6455785"/>
              <a:gd name="connsiteX625" fmla="*/ 6670018 w 8170456"/>
              <a:gd name="connsiteY625" fmla="*/ 824174 h 6455785"/>
              <a:gd name="connsiteX626" fmla="*/ 6673867 w 8170456"/>
              <a:gd name="connsiteY626" fmla="*/ 821752 h 6455785"/>
              <a:gd name="connsiteX627" fmla="*/ 6489295 w 8170456"/>
              <a:gd name="connsiteY627" fmla="*/ 774646 h 6455785"/>
              <a:gd name="connsiteX628" fmla="*/ 6478529 w 8170456"/>
              <a:gd name="connsiteY628" fmla="*/ 841461 h 6455785"/>
              <a:gd name="connsiteX629" fmla="*/ 6474393 w 8170456"/>
              <a:gd name="connsiteY629" fmla="*/ 872059 h 6455785"/>
              <a:gd name="connsiteX630" fmla="*/ 6455658 w 8170456"/>
              <a:gd name="connsiteY630" fmla="*/ 870751 h 6455785"/>
              <a:gd name="connsiteX631" fmla="*/ 6486824 w 8170456"/>
              <a:gd name="connsiteY631" fmla="*/ 780413 h 6455785"/>
              <a:gd name="connsiteX632" fmla="*/ 6489295 w 8170456"/>
              <a:gd name="connsiteY632" fmla="*/ 774646 h 6455785"/>
              <a:gd name="connsiteX633" fmla="*/ 5315155 w 8170456"/>
              <a:gd name="connsiteY633" fmla="*/ 588188 h 6455785"/>
              <a:gd name="connsiteX634" fmla="*/ 5312527 w 8170456"/>
              <a:gd name="connsiteY634" fmla="*/ 590379 h 6455785"/>
              <a:gd name="connsiteX635" fmla="*/ 5270337 w 8170456"/>
              <a:gd name="connsiteY635" fmla="*/ 629604 h 6455785"/>
              <a:gd name="connsiteX636" fmla="*/ 5272431 w 8170456"/>
              <a:gd name="connsiteY636" fmla="*/ 632074 h 6455785"/>
              <a:gd name="connsiteX637" fmla="*/ 5281069 w 8170456"/>
              <a:gd name="connsiteY637" fmla="*/ 641504 h 6455785"/>
              <a:gd name="connsiteX638" fmla="*/ 5284153 w 8170456"/>
              <a:gd name="connsiteY638" fmla="*/ 640101 h 6455785"/>
              <a:gd name="connsiteX639" fmla="*/ 5317089 w 8170456"/>
              <a:gd name="connsiteY639" fmla="*/ 624061 h 6455785"/>
              <a:gd name="connsiteX640" fmla="*/ 5317016 w 8170456"/>
              <a:gd name="connsiteY640" fmla="*/ 602256 h 6455785"/>
              <a:gd name="connsiteX641" fmla="*/ 5315155 w 8170456"/>
              <a:gd name="connsiteY641" fmla="*/ 588188 h 6455785"/>
              <a:gd name="connsiteX642" fmla="*/ 6007929 w 8170456"/>
              <a:gd name="connsiteY642" fmla="*/ 644162 h 6455785"/>
              <a:gd name="connsiteX643" fmla="*/ 5998399 w 8170456"/>
              <a:gd name="connsiteY643" fmla="*/ 649912 h 6455785"/>
              <a:gd name="connsiteX644" fmla="*/ 5985123 w 8170456"/>
              <a:gd name="connsiteY644" fmla="*/ 657811 h 6455785"/>
              <a:gd name="connsiteX645" fmla="*/ 5985208 w 8170456"/>
              <a:gd name="connsiteY645" fmla="*/ 654257 h 6455785"/>
              <a:gd name="connsiteX646" fmla="*/ 5992369 w 8170456"/>
              <a:gd name="connsiteY646" fmla="*/ 651024 h 6455785"/>
              <a:gd name="connsiteX647" fmla="*/ 6007929 w 8170456"/>
              <a:gd name="connsiteY647" fmla="*/ 644162 h 6455785"/>
              <a:gd name="connsiteX648" fmla="*/ 6063667 w 8170456"/>
              <a:gd name="connsiteY648" fmla="*/ 610497 h 6455785"/>
              <a:gd name="connsiteX649" fmla="*/ 6063590 w 8170456"/>
              <a:gd name="connsiteY649" fmla="*/ 611089 h 6455785"/>
              <a:gd name="connsiteX650" fmla="*/ 6045960 w 8170456"/>
              <a:gd name="connsiteY650" fmla="*/ 624671 h 6455785"/>
              <a:gd name="connsiteX651" fmla="*/ 6054667 w 8170456"/>
              <a:gd name="connsiteY651" fmla="*/ 624126 h 6455785"/>
              <a:gd name="connsiteX652" fmla="*/ 6011059 w 8170456"/>
              <a:gd name="connsiteY652" fmla="*/ 642781 h 6455785"/>
              <a:gd name="connsiteX653" fmla="*/ 6007929 w 8170456"/>
              <a:gd name="connsiteY653" fmla="*/ 644162 h 6455785"/>
              <a:gd name="connsiteX654" fmla="*/ 6025180 w 8170456"/>
              <a:gd name="connsiteY654" fmla="*/ 633752 h 6455785"/>
              <a:gd name="connsiteX655" fmla="*/ 6063667 w 8170456"/>
              <a:gd name="connsiteY655" fmla="*/ 610497 h 6455785"/>
              <a:gd name="connsiteX656" fmla="*/ 5657130 w 8170456"/>
              <a:gd name="connsiteY656" fmla="*/ 550065 h 6455785"/>
              <a:gd name="connsiteX657" fmla="*/ 5651627 w 8170456"/>
              <a:gd name="connsiteY657" fmla="*/ 556813 h 6455785"/>
              <a:gd name="connsiteX658" fmla="*/ 5651352 w 8170456"/>
              <a:gd name="connsiteY658" fmla="*/ 557137 h 6455785"/>
              <a:gd name="connsiteX659" fmla="*/ 5656199 w 8170456"/>
              <a:gd name="connsiteY659" fmla="*/ 551143 h 6455785"/>
              <a:gd name="connsiteX660" fmla="*/ 5657130 w 8170456"/>
              <a:gd name="connsiteY660" fmla="*/ 550065 h 6455785"/>
              <a:gd name="connsiteX661" fmla="*/ 6236711 w 8170456"/>
              <a:gd name="connsiteY661" fmla="*/ 612717 h 6455785"/>
              <a:gd name="connsiteX662" fmla="*/ 6224323 w 8170456"/>
              <a:gd name="connsiteY662" fmla="*/ 616545 h 6455785"/>
              <a:gd name="connsiteX663" fmla="*/ 6226446 w 8170456"/>
              <a:gd name="connsiteY663" fmla="*/ 613361 h 6455785"/>
              <a:gd name="connsiteX664" fmla="*/ 6236711 w 8170456"/>
              <a:gd name="connsiteY664" fmla="*/ 612717 h 6455785"/>
              <a:gd name="connsiteX665" fmla="*/ 6239230 w 8170456"/>
              <a:gd name="connsiteY665" fmla="*/ 594145 h 6455785"/>
              <a:gd name="connsiteX666" fmla="*/ 6227306 w 8170456"/>
              <a:gd name="connsiteY666" fmla="*/ 612069 h 6455785"/>
              <a:gd name="connsiteX667" fmla="*/ 6226446 w 8170456"/>
              <a:gd name="connsiteY667" fmla="*/ 613361 h 6455785"/>
              <a:gd name="connsiteX668" fmla="*/ 6054667 w 8170456"/>
              <a:gd name="connsiteY668" fmla="*/ 624126 h 6455785"/>
              <a:gd name="connsiteX669" fmla="*/ 6068713 w 8170456"/>
              <a:gd name="connsiteY669" fmla="*/ 618116 h 6455785"/>
              <a:gd name="connsiteX670" fmla="*/ 6164945 w 8170456"/>
              <a:gd name="connsiteY670" fmla="*/ 584070 h 6455785"/>
              <a:gd name="connsiteX671" fmla="*/ 6239230 w 8170456"/>
              <a:gd name="connsiteY671" fmla="*/ 594145 h 6455785"/>
              <a:gd name="connsiteX672" fmla="*/ 5512819 w 8170456"/>
              <a:gd name="connsiteY672" fmla="*/ 398111 h 6455785"/>
              <a:gd name="connsiteX673" fmla="*/ 5511684 w 8170456"/>
              <a:gd name="connsiteY673" fmla="*/ 400356 h 6455785"/>
              <a:gd name="connsiteX674" fmla="*/ 5464272 w 8170456"/>
              <a:gd name="connsiteY674" fmla="*/ 451208 h 6455785"/>
              <a:gd name="connsiteX675" fmla="*/ 5444980 w 8170456"/>
              <a:gd name="connsiteY675" fmla="*/ 472927 h 6455785"/>
              <a:gd name="connsiteX676" fmla="*/ 5436222 w 8170456"/>
              <a:gd name="connsiteY676" fmla="*/ 483330 h 6455785"/>
              <a:gd name="connsiteX677" fmla="*/ 5438980 w 8170456"/>
              <a:gd name="connsiteY677" fmla="*/ 479254 h 6455785"/>
              <a:gd name="connsiteX678" fmla="*/ 5453726 w 8170456"/>
              <a:gd name="connsiteY678" fmla="*/ 459234 h 6455785"/>
              <a:gd name="connsiteX679" fmla="*/ 5508970 w 8170456"/>
              <a:gd name="connsiteY679" fmla="*/ 400532 h 6455785"/>
              <a:gd name="connsiteX680" fmla="*/ 5512819 w 8170456"/>
              <a:gd name="connsiteY680" fmla="*/ 398111 h 6455785"/>
              <a:gd name="connsiteX681" fmla="*/ 5328247 w 8170456"/>
              <a:gd name="connsiteY681" fmla="*/ 351004 h 6455785"/>
              <a:gd name="connsiteX682" fmla="*/ 5317481 w 8170456"/>
              <a:gd name="connsiteY682" fmla="*/ 417820 h 6455785"/>
              <a:gd name="connsiteX683" fmla="*/ 5313345 w 8170456"/>
              <a:gd name="connsiteY683" fmla="*/ 448418 h 6455785"/>
              <a:gd name="connsiteX684" fmla="*/ 5294610 w 8170456"/>
              <a:gd name="connsiteY684" fmla="*/ 447109 h 6455785"/>
              <a:gd name="connsiteX685" fmla="*/ 5325776 w 8170456"/>
              <a:gd name="connsiteY685" fmla="*/ 356771 h 6455785"/>
              <a:gd name="connsiteX686" fmla="*/ 5328247 w 8170456"/>
              <a:gd name="connsiteY686" fmla="*/ 351004 h 6455785"/>
              <a:gd name="connsiteX687" fmla="*/ 5682418 w 8170456"/>
              <a:gd name="connsiteY687" fmla="*/ 402029 h 6455785"/>
              <a:gd name="connsiteX688" fmla="*/ 5697204 w 8170456"/>
              <a:gd name="connsiteY688" fmla="*/ 407150 h 6455785"/>
              <a:gd name="connsiteX689" fmla="*/ 5666037 w 8170456"/>
              <a:gd name="connsiteY689" fmla="*/ 497488 h 6455785"/>
              <a:gd name="connsiteX690" fmla="*/ 5705700 w 8170456"/>
              <a:gd name="connsiteY690" fmla="*/ 483954 h 6455785"/>
              <a:gd name="connsiteX691" fmla="*/ 5671545 w 8170456"/>
              <a:gd name="connsiteY691" fmla="*/ 526604 h 6455785"/>
              <a:gd name="connsiteX692" fmla="*/ 5645004 w 8170456"/>
              <a:gd name="connsiteY692" fmla="*/ 564615 h 6455785"/>
              <a:gd name="connsiteX693" fmla="*/ 5651352 w 8170456"/>
              <a:gd name="connsiteY693" fmla="*/ 557137 h 6455785"/>
              <a:gd name="connsiteX694" fmla="*/ 5643520 w 8170456"/>
              <a:gd name="connsiteY694" fmla="*/ 566823 h 6455785"/>
              <a:gd name="connsiteX695" fmla="*/ 5613781 w 8170456"/>
              <a:gd name="connsiteY695" fmla="*/ 603878 h 6455785"/>
              <a:gd name="connsiteX696" fmla="*/ 5737804 w 8170456"/>
              <a:gd name="connsiteY696" fmla="*/ 526134 h 6455785"/>
              <a:gd name="connsiteX697" fmla="*/ 5830192 w 8170456"/>
              <a:gd name="connsiteY697" fmla="*/ 472471 h 6455785"/>
              <a:gd name="connsiteX698" fmla="*/ 5796038 w 8170456"/>
              <a:gd name="connsiteY698" fmla="*/ 515120 h 6455785"/>
              <a:gd name="connsiteX699" fmla="*/ 5706638 w 8170456"/>
              <a:gd name="connsiteY699" fmla="*/ 616472 h 6455785"/>
              <a:gd name="connsiteX700" fmla="*/ 5872841 w 8170456"/>
              <a:gd name="connsiteY700" fmla="*/ 506625 h 6455785"/>
              <a:gd name="connsiteX701" fmla="*/ 5944137 w 8170456"/>
              <a:gd name="connsiteY701" fmla="*/ 469012 h 6455785"/>
              <a:gd name="connsiteX702" fmla="*/ 5909984 w 8170456"/>
              <a:gd name="connsiteY702" fmla="*/ 511662 h 6455785"/>
              <a:gd name="connsiteX703" fmla="*/ 5841675 w 8170456"/>
              <a:gd name="connsiteY703" fmla="*/ 596963 h 6455785"/>
              <a:gd name="connsiteX704" fmla="*/ 5934063 w 8170456"/>
              <a:gd name="connsiteY704" fmla="*/ 543298 h 6455785"/>
              <a:gd name="connsiteX705" fmla="*/ 5878818 w 8170456"/>
              <a:gd name="connsiteY705" fmla="*/ 602000 h 6455785"/>
              <a:gd name="connsiteX706" fmla="*/ 5915961 w 8170456"/>
              <a:gd name="connsiteY706" fmla="*/ 607038 h 6455785"/>
              <a:gd name="connsiteX707" fmla="*/ 5845133 w 8170456"/>
              <a:gd name="connsiteY707" fmla="*/ 710910 h 6455785"/>
              <a:gd name="connsiteX708" fmla="*/ 5821524 w 8170456"/>
              <a:gd name="connsiteY708" fmla="*/ 745533 h 6455785"/>
              <a:gd name="connsiteX709" fmla="*/ 5964118 w 8170456"/>
              <a:gd name="connsiteY709" fmla="*/ 670309 h 6455785"/>
              <a:gd name="connsiteX710" fmla="*/ 5985123 w 8170456"/>
              <a:gd name="connsiteY710" fmla="*/ 657811 h 6455785"/>
              <a:gd name="connsiteX711" fmla="*/ 5985112 w 8170456"/>
              <a:gd name="connsiteY711" fmla="*/ 658276 h 6455785"/>
              <a:gd name="connsiteX712" fmla="*/ 6032896 w 8170456"/>
              <a:gd name="connsiteY712" fmla="*/ 651268 h 6455785"/>
              <a:gd name="connsiteX713" fmla="*/ 6072557 w 8170456"/>
              <a:gd name="connsiteY713" fmla="*/ 637735 h 6455785"/>
              <a:gd name="connsiteX714" fmla="*/ 6167933 w 8170456"/>
              <a:gd name="connsiteY714" fmla="*/ 631758 h 6455785"/>
              <a:gd name="connsiteX715" fmla="*/ 6202544 w 8170456"/>
              <a:gd name="connsiteY715" fmla="*/ 623274 h 6455785"/>
              <a:gd name="connsiteX716" fmla="*/ 6224323 w 8170456"/>
              <a:gd name="connsiteY716" fmla="*/ 616545 h 6455785"/>
              <a:gd name="connsiteX717" fmla="*/ 6219561 w 8170456"/>
              <a:gd name="connsiteY717" fmla="*/ 623689 h 6455785"/>
              <a:gd name="connsiteX718" fmla="*/ 6136298 w 8170456"/>
              <a:gd name="connsiteY718" fmla="*/ 655836 h 6455785"/>
              <a:gd name="connsiteX719" fmla="*/ 6096636 w 8170456"/>
              <a:gd name="connsiteY719" fmla="*/ 669370 h 6455785"/>
              <a:gd name="connsiteX720" fmla="*/ 6056975 w 8170456"/>
              <a:gd name="connsiteY720" fmla="*/ 682904 h 6455785"/>
              <a:gd name="connsiteX721" fmla="*/ 6102144 w 8170456"/>
              <a:gd name="connsiteY721" fmla="*/ 698487 h 6455785"/>
              <a:gd name="connsiteX722" fmla="*/ 6171392 w 8170456"/>
              <a:gd name="connsiteY722" fmla="*/ 745705 h 6455785"/>
              <a:gd name="connsiteX723" fmla="*/ 6131730 w 8170456"/>
              <a:gd name="connsiteY723" fmla="*/ 759239 h 6455785"/>
              <a:gd name="connsiteX724" fmla="*/ 6084042 w 8170456"/>
              <a:gd name="connsiteY724" fmla="*/ 762227 h 6455785"/>
              <a:gd name="connsiteX725" fmla="*/ 6129211 w 8170456"/>
              <a:gd name="connsiteY725" fmla="*/ 777810 h 6455785"/>
              <a:gd name="connsiteX726" fmla="*/ 6171861 w 8170456"/>
              <a:gd name="connsiteY726" fmla="*/ 811964 h 6455785"/>
              <a:gd name="connsiteX727" fmla="*/ 6206484 w 8170456"/>
              <a:gd name="connsiteY727" fmla="*/ 835573 h 6455785"/>
              <a:gd name="connsiteX728" fmla="*/ 6161315 w 8170456"/>
              <a:gd name="connsiteY728" fmla="*/ 819990 h 6455785"/>
              <a:gd name="connsiteX729" fmla="*/ 6124173 w 8170456"/>
              <a:gd name="connsiteY729" fmla="*/ 814952 h 6455785"/>
              <a:gd name="connsiteX730" fmla="*/ 6119135 w 8170456"/>
              <a:gd name="connsiteY730" fmla="*/ 852095 h 6455785"/>
              <a:gd name="connsiteX731" fmla="*/ 6153758 w 8170456"/>
              <a:gd name="connsiteY731" fmla="*/ 875704 h 6455785"/>
              <a:gd name="connsiteX732" fmla="*/ 6114098 w 8170456"/>
              <a:gd name="connsiteY732" fmla="*/ 889238 h 6455785"/>
              <a:gd name="connsiteX733" fmla="*/ 6148721 w 8170456"/>
              <a:gd name="connsiteY733" fmla="*/ 912847 h 6455785"/>
              <a:gd name="connsiteX734" fmla="*/ 6109059 w 8170456"/>
              <a:gd name="connsiteY734" fmla="*/ 926380 h 6455785"/>
              <a:gd name="connsiteX735" fmla="*/ 6104021 w 8170456"/>
              <a:gd name="connsiteY735" fmla="*/ 963523 h 6455785"/>
              <a:gd name="connsiteX736" fmla="*/ 6191840 w 8170456"/>
              <a:gd name="connsiteY736" fmla="*/ 1013260 h 6455785"/>
              <a:gd name="connsiteX737" fmla="*/ 6226465 w 8170456"/>
              <a:gd name="connsiteY737" fmla="*/ 1036870 h 6455785"/>
              <a:gd name="connsiteX738" fmla="*/ 6178776 w 8170456"/>
              <a:gd name="connsiteY738" fmla="*/ 1039858 h 6455785"/>
              <a:gd name="connsiteX739" fmla="*/ 6173738 w 8170456"/>
              <a:gd name="connsiteY739" fmla="*/ 1077001 h 6455785"/>
              <a:gd name="connsiteX740" fmla="*/ 6194636 w 8170456"/>
              <a:gd name="connsiteY740" fmla="*/ 1118778 h 6455785"/>
              <a:gd name="connsiteX741" fmla="*/ 6212327 w 8170456"/>
              <a:gd name="connsiteY741" fmla="*/ 1147426 h 6455785"/>
              <a:gd name="connsiteX742" fmla="*/ 6249002 w 8170456"/>
              <a:gd name="connsiteY742" fmla="*/ 1123547 h 6455785"/>
              <a:gd name="connsiteX743" fmla="*/ 6251518 w 8170456"/>
              <a:gd name="connsiteY743" fmla="*/ 1121801 h 6455785"/>
              <a:gd name="connsiteX744" fmla="*/ 6202575 w 8170456"/>
              <a:gd name="connsiteY744" fmla="*/ 1063380 h 6455785"/>
              <a:gd name="connsiteX745" fmla="*/ 6240824 w 8170456"/>
              <a:gd name="connsiteY745" fmla="*/ 1099531 h 6455785"/>
              <a:gd name="connsiteX746" fmla="*/ 6259212 w 8170456"/>
              <a:gd name="connsiteY746" fmla="*/ 1116464 h 6455785"/>
              <a:gd name="connsiteX747" fmla="*/ 6284321 w 8170456"/>
              <a:gd name="connsiteY747" fmla="*/ 1099047 h 6455785"/>
              <a:gd name="connsiteX748" fmla="*/ 6236729 w 8170456"/>
              <a:gd name="connsiteY748" fmla="*/ 1020730 h 6455785"/>
              <a:gd name="connsiteX749" fmla="*/ 6295432 w 8170456"/>
              <a:gd name="connsiteY749" fmla="*/ 1075974 h 6455785"/>
              <a:gd name="connsiteX750" fmla="*/ 6249793 w 8170456"/>
              <a:gd name="connsiteY750" fmla="*/ 994132 h 6455785"/>
              <a:gd name="connsiteX751" fmla="*/ 6261871 w 8170456"/>
              <a:gd name="connsiteY751" fmla="*/ 949209 h 6455785"/>
              <a:gd name="connsiteX752" fmla="*/ 6308952 w 8170456"/>
              <a:gd name="connsiteY752" fmla="*/ 1028588 h 6455785"/>
              <a:gd name="connsiteX753" fmla="*/ 6337084 w 8170456"/>
              <a:gd name="connsiteY753" fmla="*/ 1062445 h 6455785"/>
              <a:gd name="connsiteX754" fmla="*/ 6341799 w 8170456"/>
              <a:gd name="connsiteY754" fmla="*/ 1059174 h 6455785"/>
              <a:gd name="connsiteX755" fmla="*/ 6380084 w 8170456"/>
              <a:gd name="connsiteY755" fmla="*/ 1037825 h 6455785"/>
              <a:gd name="connsiteX756" fmla="*/ 6374370 w 8170456"/>
              <a:gd name="connsiteY756" fmla="*/ 1023263 h 6455785"/>
              <a:gd name="connsiteX757" fmla="*/ 6355714 w 8170456"/>
              <a:gd name="connsiteY757" fmla="*/ 980129 h 6455785"/>
              <a:gd name="connsiteX758" fmla="*/ 6398364 w 8170456"/>
              <a:gd name="connsiteY758" fmla="*/ 1014284 h 6455785"/>
              <a:gd name="connsiteX759" fmla="*/ 6406045 w 8170456"/>
              <a:gd name="connsiteY759" fmla="*/ 1023348 h 6455785"/>
              <a:gd name="connsiteX760" fmla="*/ 6423641 w 8170456"/>
              <a:gd name="connsiteY760" fmla="*/ 1013536 h 6455785"/>
              <a:gd name="connsiteX761" fmla="*/ 6464949 w 8170456"/>
              <a:gd name="connsiteY761" fmla="*/ 991085 h 6455785"/>
              <a:gd name="connsiteX762" fmla="*/ 6469633 w 8170456"/>
              <a:gd name="connsiteY762" fmla="*/ 988659 h 6455785"/>
              <a:gd name="connsiteX763" fmla="*/ 6461635 w 8170456"/>
              <a:gd name="connsiteY763" fmla="*/ 966127 h 6455785"/>
              <a:gd name="connsiteX764" fmla="*/ 6474230 w 8170456"/>
              <a:gd name="connsiteY764" fmla="*/ 873270 h 6455785"/>
              <a:gd name="connsiteX765" fmla="*/ 6474393 w 8170456"/>
              <a:gd name="connsiteY765" fmla="*/ 872059 h 6455785"/>
              <a:gd name="connsiteX766" fmla="*/ 6480710 w 8170456"/>
              <a:gd name="connsiteY766" fmla="*/ 872500 h 6455785"/>
              <a:gd name="connsiteX767" fmla="*/ 6503345 w 8170456"/>
              <a:gd name="connsiteY767" fmla="*/ 867762 h 6455785"/>
              <a:gd name="connsiteX768" fmla="*/ 6532463 w 8170456"/>
              <a:gd name="connsiteY768" fmla="*/ 862255 h 6455785"/>
              <a:gd name="connsiteX769" fmla="*/ 6527424 w 8170456"/>
              <a:gd name="connsiteY769" fmla="*/ 899398 h 6455785"/>
              <a:gd name="connsiteX770" fmla="*/ 6577631 w 8170456"/>
              <a:gd name="connsiteY770" fmla="*/ 877838 h 6455785"/>
              <a:gd name="connsiteX771" fmla="*/ 6698220 w 8170456"/>
              <a:gd name="connsiteY771" fmla="*/ 389880 h 6455785"/>
              <a:gd name="connsiteX772" fmla="*/ 6593253 w 8170456"/>
              <a:gd name="connsiteY772" fmla="*/ 911743 h 6455785"/>
              <a:gd name="connsiteX773" fmla="*/ 6597270 w 8170456"/>
              <a:gd name="connsiteY773" fmla="*/ 906972 h 6455785"/>
              <a:gd name="connsiteX774" fmla="*/ 6584616 w 8170456"/>
              <a:gd name="connsiteY774" fmla="*/ 925677 h 6455785"/>
              <a:gd name="connsiteX775" fmla="*/ 6567556 w 8170456"/>
              <a:gd name="connsiteY775" fmla="*/ 952124 h 6455785"/>
              <a:gd name="connsiteX776" fmla="*/ 6607218 w 8170456"/>
              <a:gd name="connsiteY776" fmla="*/ 938590 h 6455785"/>
              <a:gd name="connsiteX777" fmla="*/ 6678514 w 8170456"/>
              <a:gd name="connsiteY777" fmla="*/ 900978 h 6455785"/>
              <a:gd name="connsiteX778" fmla="*/ 6631296 w 8170456"/>
              <a:gd name="connsiteY778" fmla="*/ 970225 h 6455785"/>
              <a:gd name="connsiteX779" fmla="*/ 6786954 w 8170456"/>
              <a:gd name="connsiteY779" fmla="*/ 868404 h 6455785"/>
              <a:gd name="connsiteX780" fmla="*/ 6858252 w 8170456"/>
              <a:gd name="connsiteY780" fmla="*/ 830792 h 6455785"/>
              <a:gd name="connsiteX781" fmla="*/ 6827085 w 8170456"/>
              <a:gd name="connsiteY781" fmla="*/ 921129 h 6455785"/>
              <a:gd name="connsiteX782" fmla="*/ 6866748 w 8170456"/>
              <a:gd name="connsiteY782" fmla="*/ 907596 h 6455785"/>
              <a:gd name="connsiteX783" fmla="*/ 6832592 w 8170456"/>
              <a:gd name="connsiteY783" fmla="*/ 950246 h 6455785"/>
              <a:gd name="connsiteX784" fmla="*/ 6806052 w 8170456"/>
              <a:gd name="connsiteY784" fmla="*/ 988257 h 6455785"/>
              <a:gd name="connsiteX785" fmla="*/ 6812400 w 8170456"/>
              <a:gd name="connsiteY785" fmla="*/ 980779 h 6455785"/>
              <a:gd name="connsiteX786" fmla="*/ 6804568 w 8170456"/>
              <a:gd name="connsiteY786" fmla="*/ 990465 h 6455785"/>
              <a:gd name="connsiteX787" fmla="*/ 6774829 w 8170456"/>
              <a:gd name="connsiteY787" fmla="*/ 1027519 h 6455785"/>
              <a:gd name="connsiteX788" fmla="*/ 6898852 w 8170456"/>
              <a:gd name="connsiteY788" fmla="*/ 949776 h 6455785"/>
              <a:gd name="connsiteX789" fmla="*/ 6991240 w 8170456"/>
              <a:gd name="connsiteY789" fmla="*/ 896112 h 6455785"/>
              <a:gd name="connsiteX790" fmla="*/ 6957086 w 8170456"/>
              <a:gd name="connsiteY790" fmla="*/ 938762 h 6455785"/>
              <a:gd name="connsiteX791" fmla="*/ 6867686 w 8170456"/>
              <a:gd name="connsiteY791" fmla="*/ 1040114 h 6455785"/>
              <a:gd name="connsiteX792" fmla="*/ 7033889 w 8170456"/>
              <a:gd name="connsiteY792" fmla="*/ 930266 h 6455785"/>
              <a:gd name="connsiteX793" fmla="*/ 7105186 w 8170456"/>
              <a:gd name="connsiteY793" fmla="*/ 892654 h 6455785"/>
              <a:gd name="connsiteX794" fmla="*/ 7071032 w 8170456"/>
              <a:gd name="connsiteY794" fmla="*/ 935304 h 6455785"/>
              <a:gd name="connsiteX795" fmla="*/ 7002723 w 8170456"/>
              <a:gd name="connsiteY795" fmla="*/ 1020604 h 6455785"/>
              <a:gd name="connsiteX796" fmla="*/ 7095111 w 8170456"/>
              <a:gd name="connsiteY796" fmla="*/ 966939 h 6455785"/>
              <a:gd name="connsiteX797" fmla="*/ 7039867 w 8170456"/>
              <a:gd name="connsiteY797" fmla="*/ 1025641 h 6455785"/>
              <a:gd name="connsiteX798" fmla="*/ 7077009 w 8170456"/>
              <a:gd name="connsiteY798" fmla="*/ 1030680 h 6455785"/>
              <a:gd name="connsiteX799" fmla="*/ 7006181 w 8170456"/>
              <a:gd name="connsiteY799" fmla="*/ 1134551 h 6455785"/>
              <a:gd name="connsiteX800" fmla="*/ 6982572 w 8170456"/>
              <a:gd name="connsiteY800" fmla="*/ 1169174 h 6455785"/>
              <a:gd name="connsiteX801" fmla="*/ 7125166 w 8170456"/>
              <a:gd name="connsiteY801" fmla="*/ 1093951 h 6455785"/>
              <a:gd name="connsiteX802" fmla="*/ 7146172 w 8170456"/>
              <a:gd name="connsiteY802" fmla="*/ 1081453 h 6455785"/>
              <a:gd name="connsiteX803" fmla="*/ 7146161 w 8170456"/>
              <a:gd name="connsiteY803" fmla="*/ 1081917 h 6455785"/>
              <a:gd name="connsiteX804" fmla="*/ 7193944 w 8170456"/>
              <a:gd name="connsiteY804" fmla="*/ 1074910 h 6455785"/>
              <a:gd name="connsiteX805" fmla="*/ 7233605 w 8170456"/>
              <a:gd name="connsiteY805" fmla="*/ 1061376 h 6455785"/>
              <a:gd name="connsiteX806" fmla="*/ 7328982 w 8170456"/>
              <a:gd name="connsiteY806" fmla="*/ 1055400 h 6455785"/>
              <a:gd name="connsiteX807" fmla="*/ 7363592 w 8170456"/>
              <a:gd name="connsiteY807" fmla="*/ 1046916 h 6455785"/>
              <a:gd name="connsiteX808" fmla="*/ 7385371 w 8170456"/>
              <a:gd name="connsiteY808" fmla="*/ 1040186 h 6455785"/>
              <a:gd name="connsiteX809" fmla="*/ 7380610 w 8170456"/>
              <a:gd name="connsiteY809" fmla="*/ 1047331 h 6455785"/>
              <a:gd name="connsiteX810" fmla="*/ 7297346 w 8170456"/>
              <a:gd name="connsiteY810" fmla="*/ 1079478 h 6455785"/>
              <a:gd name="connsiteX811" fmla="*/ 7257684 w 8170456"/>
              <a:gd name="connsiteY811" fmla="*/ 1093012 h 6455785"/>
              <a:gd name="connsiteX812" fmla="*/ 7218024 w 8170456"/>
              <a:gd name="connsiteY812" fmla="*/ 1106545 h 6455785"/>
              <a:gd name="connsiteX813" fmla="*/ 7263192 w 8170456"/>
              <a:gd name="connsiteY813" fmla="*/ 1122128 h 6455785"/>
              <a:gd name="connsiteX814" fmla="*/ 7332440 w 8170456"/>
              <a:gd name="connsiteY814" fmla="*/ 1169346 h 6455785"/>
              <a:gd name="connsiteX815" fmla="*/ 7292778 w 8170456"/>
              <a:gd name="connsiteY815" fmla="*/ 1182880 h 6455785"/>
              <a:gd name="connsiteX816" fmla="*/ 7245091 w 8170456"/>
              <a:gd name="connsiteY816" fmla="*/ 1185868 h 6455785"/>
              <a:gd name="connsiteX817" fmla="*/ 7290259 w 8170456"/>
              <a:gd name="connsiteY817" fmla="*/ 1201451 h 6455785"/>
              <a:gd name="connsiteX818" fmla="*/ 7332909 w 8170456"/>
              <a:gd name="connsiteY818" fmla="*/ 1235606 h 6455785"/>
              <a:gd name="connsiteX819" fmla="*/ 7367532 w 8170456"/>
              <a:gd name="connsiteY819" fmla="*/ 1259215 h 6455785"/>
              <a:gd name="connsiteX820" fmla="*/ 7322364 w 8170456"/>
              <a:gd name="connsiteY820" fmla="*/ 1243632 h 6455785"/>
              <a:gd name="connsiteX821" fmla="*/ 7285221 w 8170456"/>
              <a:gd name="connsiteY821" fmla="*/ 1238593 h 6455785"/>
              <a:gd name="connsiteX822" fmla="*/ 7280183 w 8170456"/>
              <a:gd name="connsiteY822" fmla="*/ 1275737 h 6455785"/>
              <a:gd name="connsiteX823" fmla="*/ 7314806 w 8170456"/>
              <a:gd name="connsiteY823" fmla="*/ 1299346 h 6455785"/>
              <a:gd name="connsiteX824" fmla="*/ 7275146 w 8170456"/>
              <a:gd name="connsiteY824" fmla="*/ 1312879 h 6455785"/>
              <a:gd name="connsiteX825" fmla="*/ 7309769 w 8170456"/>
              <a:gd name="connsiteY825" fmla="*/ 1336489 h 6455785"/>
              <a:gd name="connsiteX826" fmla="*/ 7270107 w 8170456"/>
              <a:gd name="connsiteY826" fmla="*/ 1350022 h 6455785"/>
              <a:gd name="connsiteX827" fmla="*/ 7265069 w 8170456"/>
              <a:gd name="connsiteY827" fmla="*/ 1387165 h 6455785"/>
              <a:gd name="connsiteX828" fmla="*/ 7352888 w 8170456"/>
              <a:gd name="connsiteY828" fmla="*/ 1436902 h 6455785"/>
              <a:gd name="connsiteX829" fmla="*/ 7387513 w 8170456"/>
              <a:gd name="connsiteY829" fmla="*/ 1460512 h 6455785"/>
              <a:gd name="connsiteX830" fmla="*/ 7339823 w 8170456"/>
              <a:gd name="connsiteY830" fmla="*/ 1463500 h 6455785"/>
              <a:gd name="connsiteX831" fmla="*/ 7334786 w 8170456"/>
              <a:gd name="connsiteY831" fmla="*/ 1500643 h 6455785"/>
              <a:gd name="connsiteX832" fmla="*/ 7380425 w 8170456"/>
              <a:gd name="connsiteY832" fmla="*/ 1582485 h 6455785"/>
              <a:gd name="connsiteX833" fmla="*/ 7332737 w 8170456"/>
              <a:gd name="connsiteY833" fmla="*/ 1585473 h 6455785"/>
              <a:gd name="connsiteX834" fmla="*/ 7311646 w 8170456"/>
              <a:gd name="connsiteY834" fmla="*/ 1601525 h 6455785"/>
              <a:gd name="connsiteX835" fmla="*/ 7263958 w 8170456"/>
              <a:gd name="connsiteY835" fmla="*/ 1604514 h 6455785"/>
              <a:gd name="connsiteX836" fmla="*/ 7277492 w 8170456"/>
              <a:gd name="connsiteY836" fmla="*/ 1644176 h 6455785"/>
              <a:gd name="connsiteX837" fmla="*/ 7320243 w 8170456"/>
              <a:gd name="connsiteY837" fmla="*/ 1720838 h 6455785"/>
              <a:gd name="connsiteX838" fmla="*/ 7335662 w 8170456"/>
              <a:gd name="connsiteY838" fmla="*/ 1713928 h 6455785"/>
              <a:gd name="connsiteX839" fmla="*/ 7372164 w 8170456"/>
              <a:gd name="connsiteY839" fmla="*/ 1698367 h 6455785"/>
              <a:gd name="connsiteX840" fmla="*/ 7300593 w 8170456"/>
              <a:gd name="connsiteY840" fmla="*/ 1758023 h 6455785"/>
              <a:gd name="connsiteX841" fmla="*/ 7263452 w 8170456"/>
              <a:gd name="connsiteY841" fmla="*/ 1792555 h 6455785"/>
              <a:gd name="connsiteX842" fmla="*/ 7270841 w 8170456"/>
              <a:gd name="connsiteY842" fmla="*/ 1808373 h 6455785"/>
              <a:gd name="connsiteX843" fmla="*/ 7272220 w 8170456"/>
              <a:gd name="connsiteY843" fmla="*/ 1807745 h 6455785"/>
              <a:gd name="connsiteX844" fmla="*/ 7332972 w 8170456"/>
              <a:gd name="connsiteY844" fmla="*/ 1778159 h 6455785"/>
              <a:gd name="connsiteX845" fmla="*/ 7287617 w 8170456"/>
              <a:gd name="connsiteY845" fmla="*/ 1827792 h 6455785"/>
              <a:gd name="connsiteX846" fmla="*/ 7280388 w 8170456"/>
              <a:gd name="connsiteY846" fmla="*/ 1834334 h 6455785"/>
              <a:gd name="connsiteX847" fmla="*/ 7286927 w 8170456"/>
              <a:gd name="connsiteY847" fmla="*/ 1853498 h 6455785"/>
              <a:gd name="connsiteX848" fmla="*/ 7327673 w 8170456"/>
              <a:gd name="connsiteY848" fmla="*/ 1882316 h 6455785"/>
              <a:gd name="connsiteX849" fmla="*/ 7341699 w 8170456"/>
              <a:gd name="connsiteY849" fmla="*/ 1900110 h 6455785"/>
              <a:gd name="connsiteX850" fmla="*/ 7355000 w 8170456"/>
              <a:gd name="connsiteY850" fmla="*/ 1894625 h 6455785"/>
              <a:gd name="connsiteX851" fmla="*/ 7487519 w 8170456"/>
              <a:gd name="connsiteY851" fmla="*/ 1893686 h 6455785"/>
              <a:gd name="connsiteX852" fmla="*/ 7384976 w 8170456"/>
              <a:gd name="connsiteY852" fmla="*/ 1949894 h 6455785"/>
              <a:gd name="connsiteX853" fmla="*/ 7359288 w 8170456"/>
              <a:gd name="connsiteY853" fmla="*/ 1962092 h 6455785"/>
              <a:gd name="connsiteX854" fmla="*/ 7326353 w 8170456"/>
              <a:gd name="connsiteY854" fmla="*/ 1966392 h 6455785"/>
              <a:gd name="connsiteX855" fmla="*/ 7266256 w 8170456"/>
              <a:gd name="connsiteY855" fmla="*/ 1989853 h 6455785"/>
              <a:gd name="connsiteX856" fmla="*/ 7256598 w 8170456"/>
              <a:gd name="connsiteY856" fmla="*/ 1995047 h 6455785"/>
              <a:gd name="connsiteX857" fmla="*/ 7259810 w 8170456"/>
              <a:gd name="connsiteY857" fmla="*/ 2002741 h 6455785"/>
              <a:gd name="connsiteX858" fmla="*/ 7271290 w 8170456"/>
              <a:gd name="connsiteY858" fmla="*/ 1998842 h 6455785"/>
              <a:gd name="connsiteX859" fmla="*/ 7294718 w 8170456"/>
              <a:gd name="connsiteY859" fmla="*/ 1990470 h 6455785"/>
              <a:gd name="connsiteX860" fmla="*/ 7344924 w 8170456"/>
              <a:gd name="connsiteY860" fmla="*/ 1968911 h 6455785"/>
              <a:gd name="connsiteX861" fmla="*/ 7359288 w 8170456"/>
              <a:gd name="connsiteY861" fmla="*/ 1962092 h 6455785"/>
              <a:gd name="connsiteX862" fmla="*/ 7371342 w 8170456"/>
              <a:gd name="connsiteY862" fmla="*/ 1960517 h 6455785"/>
              <a:gd name="connsiteX863" fmla="*/ 7458872 w 8170456"/>
              <a:gd name="connsiteY863" fmla="*/ 1965452 h 6455785"/>
              <a:gd name="connsiteX864" fmla="*/ 7498533 w 8170456"/>
              <a:gd name="connsiteY864" fmla="*/ 1951919 h 6455785"/>
              <a:gd name="connsiteX865" fmla="*/ 7474924 w 8170456"/>
              <a:gd name="connsiteY865" fmla="*/ 1986542 h 6455785"/>
              <a:gd name="connsiteX866" fmla="*/ 7382536 w 8170456"/>
              <a:gd name="connsiteY866" fmla="*/ 2040208 h 6455785"/>
              <a:gd name="connsiteX867" fmla="*/ 7354027 w 8170456"/>
              <a:gd name="connsiteY867" fmla="*/ 2049237 h 6455785"/>
              <a:gd name="connsiteX868" fmla="*/ 7353420 w 8170456"/>
              <a:gd name="connsiteY868" fmla="*/ 2045715 h 6455785"/>
              <a:gd name="connsiteX869" fmla="*/ 7313759 w 8170456"/>
              <a:gd name="connsiteY869" fmla="*/ 2059249 h 6455785"/>
              <a:gd name="connsiteX870" fmla="*/ 7290779 w 8170456"/>
              <a:gd name="connsiteY870" fmla="*/ 2056235 h 6455785"/>
              <a:gd name="connsiteX871" fmla="*/ 7282239 w 8170456"/>
              <a:gd name="connsiteY871" fmla="*/ 2054916 h 6455785"/>
              <a:gd name="connsiteX872" fmla="*/ 7286394 w 8170456"/>
              <a:gd name="connsiteY872" fmla="*/ 2064428 h 6455785"/>
              <a:gd name="connsiteX873" fmla="*/ 7334687 w 8170456"/>
              <a:gd name="connsiteY873" fmla="*/ 2055362 h 6455785"/>
              <a:gd name="connsiteX874" fmla="*/ 7354027 w 8170456"/>
              <a:gd name="connsiteY874" fmla="*/ 2049237 h 6455785"/>
              <a:gd name="connsiteX875" fmla="*/ 7354985 w 8170456"/>
              <a:gd name="connsiteY875" fmla="*/ 2054805 h 6455785"/>
              <a:gd name="connsiteX876" fmla="*/ 7329811 w 8170456"/>
              <a:gd name="connsiteY876" fmla="*/ 2080339 h 6455785"/>
              <a:gd name="connsiteX877" fmla="*/ 7298176 w 8170456"/>
              <a:gd name="connsiteY877" fmla="*/ 2104417 h 6455785"/>
              <a:gd name="connsiteX878" fmla="*/ 7293139 w 8170456"/>
              <a:gd name="connsiteY878" fmla="*/ 2141560 h 6455785"/>
              <a:gd name="connsiteX879" fmla="*/ 7264307 w 8170456"/>
              <a:gd name="connsiteY879" fmla="*/ 2160175 h 6455785"/>
              <a:gd name="connsiteX880" fmla="*/ 7251098 w 8170456"/>
              <a:gd name="connsiteY880" fmla="*/ 2162087 h 6455785"/>
              <a:gd name="connsiteX881" fmla="*/ 7260943 w 8170456"/>
              <a:gd name="connsiteY881" fmla="*/ 2174850 h 6455785"/>
              <a:gd name="connsiteX882" fmla="*/ 7262093 w 8170456"/>
              <a:gd name="connsiteY882" fmla="*/ 2176550 h 6455785"/>
              <a:gd name="connsiteX883" fmla="*/ 7277555 w 8170456"/>
              <a:gd name="connsiteY883" fmla="*/ 2186729 h 6455785"/>
              <a:gd name="connsiteX884" fmla="*/ 7370412 w 8170456"/>
              <a:gd name="connsiteY884" fmla="*/ 2199324 h 6455785"/>
              <a:gd name="connsiteX885" fmla="*/ 7346803 w 8170456"/>
              <a:gd name="connsiteY885" fmla="*/ 2233948 h 6455785"/>
              <a:gd name="connsiteX886" fmla="*/ 7349790 w 8170456"/>
              <a:gd name="connsiteY886" fmla="*/ 2281635 h 6455785"/>
              <a:gd name="connsiteX887" fmla="*/ 7419038 w 8170456"/>
              <a:gd name="connsiteY887" fmla="*/ 2328853 h 6455785"/>
              <a:gd name="connsiteX888" fmla="*/ 7453662 w 8170456"/>
              <a:gd name="connsiteY888" fmla="*/ 2352462 h 6455785"/>
              <a:gd name="connsiteX889" fmla="*/ 7411796 w 8170456"/>
              <a:gd name="connsiteY889" fmla="*/ 2364528 h 6455785"/>
              <a:gd name="connsiteX890" fmla="*/ 7404550 w 8170456"/>
              <a:gd name="connsiteY890" fmla="*/ 2372778 h 6455785"/>
              <a:gd name="connsiteX891" fmla="*/ 7424141 w 8170456"/>
              <a:gd name="connsiteY891" fmla="*/ 2366218 h 6455785"/>
              <a:gd name="connsiteX892" fmla="*/ 7436871 w 8170456"/>
              <a:gd name="connsiteY892" fmla="*/ 2363901 h 6455785"/>
              <a:gd name="connsiteX893" fmla="*/ 7511157 w 8170456"/>
              <a:gd name="connsiteY893" fmla="*/ 2373977 h 6455785"/>
              <a:gd name="connsiteX894" fmla="*/ 7499231 w 8170456"/>
              <a:gd name="connsiteY894" fmla="*/ 2391900 h 6455785"/>
              <a:gd name="connsiteX895" fmla="*/ 7498372 w 8170456"/>
              <a:gd name="connsiteY895" fmla="*/ 2393192 h 6455785"/>
              <a:gd name="connsiteX896" fmla="*/ 7405744 w 8170456"/>
              <a:gd name="connsiteY896" fmla="*/ 2398997 h 6455785"/>
              <a:gd name="connsiteX897" fmla="*/ 7405798 w 8170456"/>
              <a:gd name="connsiteY897" fmla="*/ 2399574 h 6455785"/>
              <a:gd name="connsiteX898" fmla="*/ 7417031 w 8170456"/>
              <a:gd name="connsiteY898" fmla="*/ 2413986 h 6455785"/>
              <a:gd name="connsiteX899" fmla="*/ 7439859 w 8170456"/>
              <a:gd name="connsiteY899" fmla="*/ 2411590 h 6455785"/>
              <a:gd name="connsiteX900" fmla="*/ 7474469 w 8170456"/>
              <a:gd name="connsiteY900" fmla="*/ 2403106 h 6455785"/>
              <a:gd name="connsiteX901" fmla="*/ 7496248 w 8170456"/>
              <a:gd name="connsiteY901" fmla="*/ 2396376 h 6455785"/>
              <a:gd name="connsiteX902" fmla="*/ 7491487 w 8170456"/>
              <a:gd name="connsiteY902" fmla="*/ 2403521 h 6455785"/>
              <a:gd name="connsiteX903" fmla="*/ 7448716 w 8170456"/>
              <a:gd name="connsiteY903" fmla="*/ 2423194 h 6455785"/>
              <a:gd name="connsiteX904" fmla="*/ 7430459 w 8170456"/>
              <a:gd name="connsiteY904" fmla="*/ 2428817 h 6455785"/>
              <a:gd name="connsiteX905" fmla="*/ 7449506 w 8170456"/>
              <a:gd name="connsiteY905" fmla="*/ 2444870 h 6455785"/>
              <a:gd name="connsiteX906" fmla="*/ 7467665 w 8170456"/>
              <a:gd name="connsiteY906" fmla="*/ 2458383 h 6455785"/>
              <a:gd name="connsiteX907" fmla="*/ 7507797 w 8170456"/>
              <a:gd name="connsiteY907" fmla="*/ 2511109 h 6455785"/>
              <a:gd name="connsiteX908" fmla="*/ 7542420 w 8170456"/>
              <a:gd name="connsiteY908" fmla="*/ 2534718 h 6455785"/>
              <a:gd name="connsiteX909" fmla="*/ 7494732 w 8170456"/>
              <a:gd name="connsiteY909" fmla="*/ 2537706 h 6455785"/>
              <a:gd name="connsiteX910" fmla="*/ 7457590 w 8170456"/>
              <a:gd name="connsiteY910" fmla="*/ 2532669 h 6455785"/>
              <a:gd name="connsiteX911" fmla="*/ 7460578 w 8170456"/>
              <a:gd name="connsiteY911" fmla="*/ 2580356 h 6455785"/>
              <a:gd name="connsiteX912" fmla="*/ 7476011 w 8170456"/>
              <a:gd name="connsiteY912" fmla="*/ 2600529 h 6455785"/>
              <a:gd name="connsiteX913" fmla="*/ 7458540 w 8170456"/>
              <a:gd name="connsiteY913" fmla="*/ 2598559 h 6455785"/>
              <a:gd name="connsiteX914" fmla="*/ 7469461 w 8170456"/>
              <a:gd name="connsiteY914" fmla="*/ 2603564 h 6455785"/>
              <a:gd name="connsiteX915" fmla="*/ 7478410 w 8170456"/>
              <a:gd name="connsiteY915" fmla="*/ 2615405 h 6455785"/>
              <a:gd name="connsiteX916" fmla="*/ 7433242 w 8170456"/>
              <a:gd name="connsiteY916" fmla="*/ 2599822 h 6455785"/>
              <a:gd name="connsiteX917" fmla="*/ 7396098 w 8170456"/>
              <a:gd name="connsiteY917" fmla="*/ 2594783 h 6455785"/>
              <a:gd name="connsiteX918" fmla="*/ 7393819 w 8170456"/>
              <a:gd name="connsiteY918" fmla="*/ 2603112 h 6455785"/>
              <a:gd name="connsiteX919" fmla="*/ 7402614 w 8170456"/>
              <a:gd name="connsiteY919" fmla="*/ 2619293 h 6455785"/>
              <a:gd name="connsiteX920" fmla="*/ 7458528 w 8170456"/>
              <a:gd name="connsiteY920" fmla="*/ 2665187 h 6455785"/>
              <a:gd name="connsiteX921" fmla="*/ 7527775 w 8170456"/>
              <a:gd name="connsiteY921" fmla="*/ 2712406 h 6455785"/>
              <a:gd name="connsiteX922" fmla="*/ 7525726 w 8170456"/>
              <a:gd name="connsiteY922" fmla="*/ 2797236 h 6455785"/>
              <a:gd name="connsiteX923" fmla="*/ 7555313 w 8170456"/>
              <a:gd name="connsiteY923" fmla="*/ 2857988 h 6455785"/>
              <a:gd name="connsiteX924" fmla="*/ 8131673 w 8170456"/>
              <a:gd name="connsiteY924" fmla="*/ 2679418 h 6455785"/>
              <a:gd name="connsiteX925" fmla="*/ 7448623 w 8170456"/>
              <a:gd name="connsiteY925" fmla="*/ 2862747 h 6455785"/>
              <a:gd name="connsiteX926" fmla="*/ 7466561 w 8170456"/>
              <a:gd name="connsiteY926" fmla="*/ 2898609 h 6455785"/>
              <a:gd name="connsiteX927" fmla="*/ 7491302 w 8170456"/>
              <a:gd name="connsiteY927" fmla="*/ 2938675 h 6455785"/>
              <a:gd name="connsiteX928" fmla="*/ 7443614 w 8170456"/>
              <a:gd name="connsiteY928" fmla="*/ 2941663 h 6455785"/>
              <a:gd name="connsiteX929" fmla="*/ 7422524 w 8170456"/>
              <a:gd name="connsiteY929" fmla="*/ 2957715 h 6455785"/>
              <a:gd name="connsiteX930" fmla="*/ 7374836 w 8170456"/>
              <a:gd name="connsiteY930" fmla="*/ 2960704 h 6455785"/>
              <a:gd name="connsiteX931" fmla="*/ 7388370 w 8170456"/>
              <a:gd name="connsiteY931" fmla="*/ 3000366 h 6455785"/>
              <a:gd name="connsiteX932" fmla="*/ 7431120 w 8170456"/>
              <a:gd name="connsiteY932" fmla="*/ 3077028 h 6455785"/>
              <a:gd name="connsiteX933" fmla="*/ 7446539 w 8170456"/>
              <a:gd name="connsiteY933" fmla="*/ 3070118 h 6455785"/>
              <a:gd name="connsiteX934" fmla="*/ 7483041 w 8170456"/>
              <a:gd name="connsiteY934" fmla="*/ 3054556 h 6455785"/>
              <a:gd name="connsiteX935" fmla="*/ 7411471 w 8170456"/>
              <a:gd name="connsiteY935" fmla="*/ 3114213 h 6455785"/>
              <a:gd name="connsiteX936" fmla="*/ 7374330 w 8170456"/>
              <a:gd name="connsiteY936" fmla="*/ 3148745 h 6455785"/>
              <a:gd name="connsiteX937" fmla="*/ 7381719 w 8170456"/>
              <a:gd name="connsiteY937" fmla="*/ 3164563 h 6455785"/>
              <a:gd name="connsiteX938" fmla="*/ 7383097 w 8170456"/>
              <a:gd name="connsiteY938" fmla="*/ 3163935 h 6455785"/>
              <a:gd name="connsiteX939" fmla="*/ 7443849 w 8170456"/>
              <a:gd name="connsiteY939" fmla="*/ 3134349 h 6455785"/>
              <a:gd name="connsiteX940" fmla="*/ 7398495 w 8170456"/>
              <a:gd name="connsiteY940" fmla="*/ 3183982 h 6455785"/>
              <a:gd name="connsiteX941" fmla="*/ 7391265 w 8170456"/>
              <a:gd name="connsiteY941" fmla="*/ 3190524 h 6455785"/>
              <a:gd name="connsiteX942" fmla="*/ 7397805 w 8170456"/>
              <a:gd name="connsiteY942" fmla="*/ 3209688 h 6455785"/>
              <a:gd name="connsiteX943" fmla="*/ 7438550 w 8170456"/>
              <a:gd name="connsiteY943" fmla="*/ 3238506 h 6455785"/>
              <a:gd name="connsiteX944" fmla="*/ 7452577 w 8170456"/>
              <a:gd name="connsiteY944" fmla="*/ 3256300 h 6455785"/>
              <a:gd name="connsiteX945" fmla="*/ 7465877 w 8170456"/>
              <a:gd name="connsiteY945" fmla="*/ 3250815 h 6455785"/>
              <a:gd name="connsiteX946" fmla="*/ 7598396 w 8170456"/>
              <a:gd name="connsiteY946" fmla="*/ 3249875 h 6455785"/>
              <a:gd name="connsiteX947" fmla="*/ 7495854 w 8170456"/>
              <a:gd name="connsiteY947" fmla="*/ 3306084 h 6455785"/>
              <a:gd name="connsiteX948" fmla="*/ 7470165 w 8170456"/>
              <a:gd name="connsiteY948" fmla="*/ 3318282 h 6455785"/>
              <a:gd name="connsiteX949" fmla="*/ 7437230 w 8170456"/>
              <a:gd name="connsiteY949" fmla="*/ 3322582 h 6455785"/>
              <a:gd name="connsiteX950" fmla="*/ 7377134 w 8170456"/>
              <a:gd name="connsiteY950" fmla="*/ 3346043 h 6455785"/>
              <a:gd name="connsiteX951" fmla="*/ 7367475 w 8170456"/>
              <a:gd name="connsiteY951" fmla="*/ 3351237 h 6455785"/>
              <a:gd name="connsiteX952" fmla="*/ 7370687 w 8170456"/>
              <a:gd name="connsiteY952" fmla="*/ 3358931 h 6455785"/>
              <a:gd name="connsiteX953" fmla="*/ 7382167 w 8170456"/>
              <a:gd name="connsiteY953" fmla="*/ 3355032 h 6455785"/>
              <a:gd name="connsiteX954" fmla="*/ 7405596 w 8170456"/>
              <a:gd name="connsiteY954" fmla="*/ 3346660 h 6455785"/>
              <a:gd name="connsiteX955" fmla="*/ 7455802 w 8170456"/>
              <a:gd name="connsiteY955" fmla="*/ 3325101 h 6455785"/>
              <a:gd name="connsiteX956" fmla="*/ 7470165 w 8170456"/>
              <a:gd name="connsiteY956" fmla="*/ 3318282 h 6455785"/>
              <a:gd name="connsiteX957" fmla="*/ 7482219 w 8170456"/>
              <a:gd name="connsiteY957" fmla="*/ 3316707 h 6455785"/>
              <a:gd name="connsiteX958" fmla="*/ 7569749 w 8170456"/>
              <a:gd name="connsiteY958" fmla="*/ 3321642 h 6455785"/>
              <a:gd name="connsiteX959" fmla="*/ 7609411 w 8170456"/>
              <a:gd name="connsiteY959" fmla="*/ 3308109 h 6455785"/>
              <a:gd name="connsiteX960" fmla="*/ 7585801 w 8170456"/>
              <a:gd name="connsiteY960" fmla="*/ 3342732 h 6455785"/>
              <a:gd name="connsiteX961" fmla="*/ 7493414 w 8170456"/>
              <a:gd name="connsiteY961" fmla="*/ 3396397 h 6455785"/>
              <a:gd name="connsiteX962" fmla="*/ 7464904 w 8170456"/>
              <a:gd name="connsiteY962" fmla="*/ 3405427 h 6455785"/>
              <a:gd name="connsiteX963" fmla="*/ 7464298 w 8170456"/>
              <a:gd name="connsiteY963" fmla="*/ 3401904 h 6455785"/>
              <a:gd name="connsiteX964" fmla="*/ 7424636 w 8170456"/>
              <a:gd name="connsiteY964" fmla="*/ 3415439 h 6455785"/>
              <a:gd name="connsiteX965" fmla="*/ 7401656 w 8170456"/>
              <a:gd name="connsiteY965" fmla="*/ 3412425 h 6455785"/>
              <a:gd name="connsiteX966" fmla="*/ 7393117 w 8170456"/>
              <a:gd name="connsiteY966" fmla="*/ 3411107 h 6455785"/>
              <a:gd name="connsiteX967" fmla="*/ 7397272 w 8170456"/>
              <a:gd name="connsiteY967" fmla="*/ 3420617 h 6455785"/>
              <a:gd name="connsiteX968" fmla="*/ 7445565 w 8170456"/>
              <a:gd name="connsiteY968" fmla="*/ 3411552 h 6455785"/>
              <a:gd name="connsiteX969" fmla="*/ 7464904 w 8170456"/>
              <a:gd name="connsiteY969" fmla="*/ 3405427 h 6455785"/>
              <a:gd name="connsiteX970" fmla="*/ 7465863 w 8170456"/>
              <a:gd name="connsiteY970" fmla="*/ 3410994 h 6455785"/>
              <a:gd name="connsiteX971" fmla="*/ 7440688 w 8170456"/>
              <a:gd name="connsiteY971" fmla="*/ 3436529 h 6455785"/>
              <a:gd name="connsiteX972" fmla="*/ 7409053 w 8170456"/>
              <a:gd name="connsiteY972" fmla="*/ 3460607 h 6455785"/>
              <a:gd name="connsiteX973" fmla="*/ 7404016 w 8170456"/>
              <a:gd name="connsiteY973" fmla="*/ 3497750 h 6455785"/>
              <a:gd name="connsiteX974" fmla="*/ 7375185 w 8170456"/>
              <a:gd name="connsiteY974" fmla="*/ 3516365 h 6455785"/>
              <a:gd name="connsiteX975" fmla="*/ 7361975 w 8170456"/>
              <a:gd name="connsiteY975" fmla="*/ 3518277 h 6455785"/>
              <a:gd name="connsiteX976" fmla="*/ 7371821 w 8170456"/>
              <a:gd name="connsiteY976" fmla="*/ 3531040 h 6455785"/>
              <a:gd name="connsiteX977" fmla="*/ 7372971 w 8170456"/>
              <a:gd name="connsiteY977" fmla="*/ 3532739 h 6455785"/>
              <a:gd name="connsiteX978" fmla="*/ 7388432 w 8170456"/>
              <a:gd name="connsiteY978" fmla="*/ 3542919 h 6455785"/>
              <a:gd name="connsiteX979" fmla="*/ 7481290 w 8170456"/>
              <a:gd name="connsiteY979" fmla="*/ 3555513 h 6455785"/>
              <a:gd name="connsiteX980" fmla="*/ 7457679 w 8170456"/>
              <a:gd name="connsiteY980" fmla="*/ 3590137 h 6455785"/>
              <a:gd name="connsiteX981" fmla="*/ 7460668 w 8170456"/>
              <a:gd name="connsiteY981" fmla="*/ 3637824 h 6455785"/>
              <a:gd name="connsiteX982" fmla="*/ 7529915 w 8170456"/>
              <a:gd name="connsiteY982" fmla="*/ 3685044 h 6455785"/>
              <a:gd name="connsiteX983" fmla="*/ 7564540 w 8170456"/>
              <a:gd name="connsiteY983" fmla="*/ 3708652 h 6455785"/>
              <a:gd name="connsiteX984" fmla="*/ 7514333 w 8170456"/>
              <a:gd name="connsiteY984" fmla="*/ 3730212 h 6455785"/>
              <a:gd name="connsiteX985" fmla="*/ 7578542 w 8170456"/>
              <a:gd name="connsiteY985" fmla="*/ 3814573 h 6455785"/>
              <a:gd name="connsiteX986" fmla="*/ 7618673 w 8170456"/>
              <a:gd name="connsiteY986" fmla="*/ 3867299 h 6455785"/>
              <a:gd name="connsiteX987" fmla="*/ 7653298 w 8170456"/>
              <a:gd name="connsiteY987" fmla="*/ 3890909 h 6455785"/>
              <a:gd name="connsiteX988" fmla="*/ 7605610 w 8170456"/>
              <a:gd name="connsiteY988" fmla="*/ 3893896 h 6455785"/>
              <a:gd name="connsiteX989" fmla="*/ 7568467 w 8170456"/>
              <a:gd name="connsiteY989" fmla="*/ 3888859 h 6455785"/>
              <a:gd name="connsiteX990" fmla="*/ 7564594 w 8170456"/>
              <a:gd name="connsiteY990" fmla="*/ 3899319 h 6455785"/>
              <a:gd name="connsiteX991" fmla="*/ 7565639 w 8170456"/>
              <a:gd name="connsiteY991" fmla="*/ 3909343 h 6455785"/>
              <a:gd name="connsiteX992" fmla="*/ 7566243 w 8170456"/>
              <a:gd name="connsiteY992" fmla="*/ 3909816 h 6455785"/>
              <a:gd name="connsiteX993" fmla="*/ 7587360 w 8170456"/>
              <a:gd name="connsiteY993" fmla="*/ 3921717 h 6455785"/>
              <a:gd name="connsiteX994" fmla="*/ 7666873 w 8170456"/>
              <a:gd name="connsiteY994" fmla="*/ 3895213 h 6455785"/>
              <a:gd name="connsiteX995" fmla="*/ 7706630 w 8170456"/>
              <a:gd name="connsiteY995" fmla="*/ 3881960 h 6455785"/>
              <a:gd name="connsiteX996" fmla="*/ 7693378 w 8170456"/>
              <a:gd name="connsiteY996" fmla="*/ 3934969 h 6455785"/>
              <a:gd name="connsiteX997" fmla="*/ 7799395 w 8170456"/>
              <a:gd name="connsiteY997" fmla="*/ 3934969 h 6455785"/>
              <a:gd name="connsiteX998" fmla="*/ 7865656 w 8170456"/>
              <a:gd name="connsiteY998" fmla="*/ 3934969 h 6455785"/>
              <a:gd name="connsiteX999" fmla="*/ 7905413 w 8170456"/>
              <a:gd name="connsiteY999" fmla="*/ 3921717 h 6455785"/>
              <a:gd name="connsiteX1000" fmla="*/ 7878908 w 8170456"/>
              <a:gd name="connsiteY1000" fmla="*/ 3961473 h 6455785"/>
              <a:gd name="connsiteX1001" fmla="*/ 7852404 w 8170456"/>
              <a:gd name="connsiteY1001" fmla="*/ 3987978 h 6455785"/>
              <a:gd name="connsiteX1002" fmla="*/ 7892160 w 8170456"/>
              <a:gd name="connsiteY1002" fmla="*/ 4014482 h 6455785"/>
              <a:gd name="connsiteX1003" fmla="*/ 7892160 w 8170456"/>
              <a:gd name="connsiteY1003" fmla="*/ 4040987 h 6455785"/>
              <a:gd name="connsiteX1004" fmla="*/ 7865656 w 8170456"/>
              <a:gd name="connsiteY1004" fmla="*/ 4080743 h 6455785"/>
              <a:gd name="connsiteX1005" fmla="*/ 7958421 w 8170456"/>
              <a:gd name="connsiteY1005" fmla="*/ 4067491 h 6455785"/>
              <a:gd name="connsiteX1006" fmla="*/ 8037934 w 8170456"/>
              <a:gd name="connsiteY1006" fmla="*/ 4040987 h 6455785"/>
              <a:gd name="connsiteX1007" fmla="*/ 8104195 w 8170456"/>
              <a:gd name="connsiteY1007" fmla="*/ 4093995 h 6455785"/>
              <a:gd name="connsiteX1008" fmla="*/ 8170456 w 8170456"/>
              <a:gd name="connsiteY1008" fmla="*/ 4107247 h 6455785"/>
              <a:gd name="connsiteX1009" fmla="*/ 8130700 w 8170456"/>
              <a:gd name="connsiteY1009" fmla="*/ 4160256 h 6455785"/>
              <a:gd name="connsiteX1010" fmla="*/ 8077691 w 8170456"/>
              <a:gd name="connsiteY1010" fmla="*/ 4239769 h 6455785"/>
              <a:gd name="connsiteX1011" fmla="*/ 8011430 w 8170456"/>
              <a:gd name="connsiteY1011" fmla="*/ 4319282 h 6455785"/>
              <a:gd name="connsiteX1012" fmla="*/ 8037934 w 8170456"/>
              <a:gd name="connsiteY1012" fmla="*/ 4345787 h 6455785"/>
              <a:gd name="connsiteX1013" fmla="*/ 8051187 w 8170456"/>
              <a:gd name="connsiteY1013" fmla="*/ 4385543 h 6455785"/>
              <a:gd name="connsiteX1014" fmla="*/ 8011430 w 8170456"/>
              <a:gd name="connsiteY1014" fmla="*/ 4438552 h 6455785"/>
              <a:gd name="connsiteX1015" fmla="*/ 7945169 w 8170456"/>
              <a:gd name="connsiteY1015" fmla="*/ 4557821 h 6455785"/>
              <a:gd name="connsiteX1016" fmla="*/ 7931917 w 8170456"/>
              <a:gd name="connsiteY1016" fmla="*/ 4597578 h 6455785"/>
              <a:gd name="connsiteX1017" fmla="*/ 7905413 w 8170456"/>
              <a:gd name="connsiteY1017" fmla="*/ 4637334 h 6455785"/>
              <a:gd name="connsiteX1018" fmla="*/ 7905545 w 8170456"/>
              <a:gd name="connsiteY1018" fmla="*/ 4637323 h 6455785"/>
              <a:gd name="connsiteX1019" fmla="*/ 7899494 w 8170456"/>
              <a:gd name="connsiteY1019" fmla="*/ 4643431 h 6455785"/>
              <a:gd name="connsiteX1020" fmla="*/ 7839152 w 8170456"/>
              <a:gd name="connsiteY1020" fmla="*/ 4677091 h 6455785"/>
              <a:gd name="connsiteX1021" fmla="*/ 7799395 w 8170456"/>
              <a:gd name="connsiteY1021" fmla="*/ 4716847 h 6455785"/>
              <a:gd name="connsiteX1022" fmla="*/ 7812647 w 8170456"/>
              <a:gd name="connsiteY1022" fmla="*/ 4677091 h 6455785"/>
              <a:gd name="connsiteX1023" fmla="*/ 7742050 w 8170456"/>
              <a:gd name="connsiteY1023" fmla="*/ 4686869 h 6455785"/>
              <a:gd name="connsiteX1024" fmla="*/ 7735657 w 8170456"/>
              <a:gd name="connsiteY1024" fmla="*/ 4689360 h 6455785"/>
              <a:gd name="connsiteX1025" fmla="*/ 7745119 w 8170456"/>
              <a:gd name="connsiteY1025" fmla="*/ 4691653 h 6455785"/>
              <a:gd name="connsiteX1026" fmla="*/ 7778623 w 8170456"/>
              <a:gd name="connsiteY1026" fmla="*/ 4696969 h 6455785"/>
              <a:gd name="connsiteX1027" fmla="*/ 7738867 w 8170456"/>
              <a:gd name="connsiteY1027" fmla="*/ 4749978 h 6455785"/>
              <a:gd name="connsiteX1028" fmla="*/ 7685858 w 8170456"/>
              <a:gd name="connsiteY1028" fmla="*/ 4829491 h 6455785"/>
              <a:gd name="connsiteX1029" fmla="*/ 7619597 w 8170456"/>
              <a:gd name="connsiteY1029" fmla="*/ 4909004 h 6455785"/>
              <a:gd name="connsiteX1030" fmla="*/ 7646101 w 8170456"/>
              <a:gd name="connsiteY1030" fmla="*/ 4935509 h 6455785"/>
              <a:gd name="connsiteX1031" fmla="*/ 7659354 w 8170456"/>
              <a:gd name="connsiteY1031" fmla="*/ 4975265 h 6455785"/>
              <a:gd name="connsiteX1032" fmla="*/ 7619597 w 8170456"/>
              <a:gd name="connsiteY1032" fmla="*/ 5028274 h 6455785"/>
              <a:gd name="connsiteX1033" fmla="*/ 7553336 w 8170456"/>
              <a:gd name="connsiteY1033" fmla="*/ 5147543 h 6455785"/>
              <a:gd name="connsiteX1034" fmla="*/ 7540084 w 8170456"/>
              <a:gd name="connsiteY1034" fmla="*/ 5187300 h 6455785"/>
              <a:gd name="connsiteX1035" fmla="*/ 7513580 w 8170456"/>
              <a:gd name="connsiteY1035" fmla="*/ 5227056 h 6455785"/>
              <a:gd name="connsiteX1036" fmla="*/ 7513712 w 8170456"/>
              <a:gd name="connsiteY1036" fmla="*/ 5227045 h 6455785"/>
              <a:gd name="connsiteX1037" fmla="*/ 7507661 w 8170456"/>
              <a:gd name="connsiteY1037" fmla="*/ 5233153 h 6455785"/>
              <a:gd name="connsiteX1038" fmla="*/ 7447319 w 8170456"/>
              <a:gd name="connsiteY1038" fmla="*/ 5266813 h 6455785"/>
              <a:gd name="connsiteX1039" fmla="*/ 7407562 w 8170456"/>
              <a:gd name="connsiteY1039" fmla="*/ 5306569 h 6455785"/>
              <a:gd name="connsiteX1040" fmla="*/ 7556462 w 8170456"/>
              <a:gd name="connsiteY1040" fmla="*/ 5971498 h 6455785"/>
              <a:gd name="connsiteX1041" fmla="*/ 7341301 w 8170456"/>
              <a:gd name="connsiteY1041" fmla="*/ 5280065 h 6455785"/>
              <a:gd name="connsiteX1042" fmla="*/ 7301545 w 8170456"/>
              <a:gd name="connsiteY1042" fmla="*/ 5266813 h 6455785"/>
              <a:gd name="connsiteX1043" fmla="*/ 7261788 w 8170456"/>
              <a:gd name="connsiteY1043" fmla="*/ 5280065 h 6455785"/>
              <a:gd name="connsiteX1044" fmla="*/ 7261788 w 8170456"/>
              <a:gd name="connsiteY1044" fmla="*/ 5266813 h 6455785"/>
              <a:gd name="connsiteX1045" fmla="*/ 7155771 w 8170456"/>
              <a:gd name="connsiteY1045" fmla="*/ 5293317 h 6455785"/>
              <a:gd name="connsiteX1046" fmla="*/ 7102762 w 8170456"/>
              <a:gd name="connsiteY1046" fmla="*/ 5306569 h 6455785"/>
              <a:gd name="connsiteX1047" fmla="*/ 7063006 w 8170456"/>
              <a:gd name="connsiteY1047" fmla="*/ 5319822 h 6455785"/>
              <a:gd name="connsiteX1048" fmla="*/ 7089510 w 8170456"/>
              <a:gd name="connsiteY1048" fmla="*/ 5293317 h 6455785"/>
              <a:gd name="connsiteX1049" fmla="*/ 7036501 w 8170456"/>
              <a:gd name="connsiteY1049" fmla="*/ 5280065 h 6455785"/>
              <a:gd name="connsiteX1050" fmla="*/ 6956988 w 8170456"/>
              <a:gd name="connsiteY1050" fmla="*/ 5306569 h 6455785"/>
              <a:gd name="connsiteX1051" fmla="*/ 7023249 w 8170456"/>
              <a:gd name="connsiteY1051" fmla="*/ 5240309 h 6455785"/>
              <a:gd name="connsiteX1052" fmla="*/ 7063006 w 8170456"/>
              <a:gd name="connsiteY1052" fmla="*/ 5227056 h 6455785"/>
              <a:gd name="connsiteX1053" fmla="*/ 6935654 w 8170456"/>
              <a:gd name="connsiteY1053" fmla="*/ 5264978 h 6455785"/>
              <a:gd name="connsiteX1054" fmla="*/ 6930333 w 8170456"/>
              <a:gd name="connsiteY1054" fmla="*/ 5266765 h 6455785"/>
              <a:gd name="connsiteX1055" fmla="*/ 6904183 w 8170456"/>
              <a:gd name="connsiteY1055" fmla="*/ 5258531 h 6455785"/>
              <a:gd name="connsiteX1056" fmla="*/ 6877475 w 8170456"/>
              <a:gd name="connsiteY1056" fmla="*/ 5253561 h 6455785"/>
              <a:gd name="connsiteX1057" fmla="*/ 6837719 w 8170456"/>
              <a:gd name="connsiteY1057" fmla="*/ 5266813 h 6455785"/>
              <a:gd name="connsiteX1058" fmla="*/ 6744954 w 8170456"/>
              <a:gd name="connsiteY1058" fmla="*/ 5293317 h 6455785"/>
              <a:gd name="connsiteX1059" fmla="*/ 6811214 w 8170456"/>
              <a:gd name="connsiteY1059" fmla="*/ 5227056 h 6455785"/>
              <a:gd name="connsiteX1060" fmla="*/ 6771458 w 8170456"/>
              <a:gd name="connsiteY1060" fmla="*/ 5213804 h 6455785"/>
              <a:gd name="connsiteX1061" fmla="*/ 6731701 w 8170456"/>
              <a:gd name="connsiteY1061" fmla="*/ 5227056 h 6455785"/>
              <a:gd name="connsiteX1062" fmla="*/ 6744954 w 8170456"/>
              <a:gd name="connsiteY1062" fmla="*/ 5174048 h 6455785"/>
              <a:gd name="connsiteX1063" fmla="*/ 6652188 w 8170456"/>
              <a:gd name="connsiteY1063" fmla="*/ 5187300 h 6455785"/>
              <a:gd name="connsiteX1064" fmla="*/ 6652188 w 8170456"/>
              <a:gd name="connsiteY1064" fmla="*/ 5174048 h 6455785"/>
              <a:gd name="connsiteX1065" fmla="*/ 6589079 w 8170456"/>
              <a:gd name="connsiteY1065" fmla="*/ 5162721 h 6455785"/>
              <a:gd name="connsiteX1066" fmla="*/ 6584582 w 8170456"/>
              <a:gd name="connsiteY1066" fmla="*/ 5164439 h 6455785"/>
              <a:gd name="connsiteX1067" fmla="*/ 6579754 w 8170456"/>
              <a:gd name="connsiteY1067" fmla="*/ 5171870 h 6455785"/>
              <a:gd name="connsiteX1068" fmla="*/ 6568405 w 8170456"/>
              <a:gd name="connsiteY1068" fmla="*/ 5189085 h 6455785"/>
              <a:gd name="connsiteX1069" fmla="*/ 6594909 w 8170456"/>
              <a:gd name="connsiteY1069" fmla="*/ 5215590 h 6455785"/>
              <a:gd name="connsiteX1070" fmla="*/ 6608162 w 8170456"/>
              <a:gd name="connsiteY1070" fmla="*/ 5255346 h 6455785"/>
              <a:gd name="connsiteX1071" fmla="*/ 6568405 w 8170456"/>
              <a:gd name="connsiteY1071" fmla="*/ 5308355 h 6455785"/>
              <a:gd name="connsiteX1072" fmla="*/ 6502144 w 8170456"/>
              <a:gd name="connsiteY1072" fmla="*/ 5427624 h 6455785"/>
              <a:gd name="connsiteX1073" fmla="*/ 6488892 w 8170456"/>
              <a:gd name="connsiteY1073" fmla="*/ 5467381 h 6455785"/>
              <a:gd name="connsiteX1074" fmla="*/ 6462388 w 8170456"/>
              <a:gd name="connsiteY1074" fmla="*/ 5507137 h 6455785"/>
              <a:gd name="connsiteX1075" fmla="*/ 6462520 w 8170456"/>
              <a:gd name="connsiteY1075" fmla="*/ 5507126 h 6455785"/>
              <a:gd name="connsiteX1076" fmla="*/ 6456469 w 8170456"/>
              <a:gd name="connsiteY1076" fmla="*/ 5513234 h 6455785"/>
              <a:gd name="connsiteX1077" fmla="*/ 6396127 w 8170456"/>
              <a:gd name="connsiteY1077" fmla="*/ 5546894 h 6455785"/>
              <a:gd name="connsiteX1078" fmla="*/ 6356370 w 8170456"/>
              <a:gd name="connsiteY1078" fmla="*/ 5586650 h 6455785"/>
              <a:gd name="connsiteX1079" fmla="*/ 6369622 w 8170456"/>
              <a:gd name="connsiteY1079" fmla="*/ 5546894 h 6455785"/>
              <a:gd name="connsiteX1080" fmla="*/ 6299025 w 8170456"/>
              <a:gd name="connsiteY1080" fmla="*/ 5556672 h 6455785"/>
              <a:gd name="connsiteX1081" fmla="*/ 6292632 w 8170456"/>
              <a:gd name="connsiteY1081" fmla="*/ 5559163 h 6455785"/>
              <a:gd name="connsiteX1082" fmla="*/ 6302094 w 8170456"/>
              <a:gd name="connsiteY1082" fmla="*/ 5561456 h 6455785"/>
              <a:gd name="connsiteX1083" fmla="*/ 6335598 w 8170456"/>
              <a:gd name="connsiteY1083" fmla="*/ 5566772 h 6455785"/>
              <a:gd name="connsiteX1084" fmla="*/ 6295842 w 8170456"/>
              <a:gd name="connsiteY1084" fmla="*/ 5619781 h 6455785"/>
              <a:gd name="connsiteX1085" fmla="*/ 6242833 w 8170456"/>
              <a:gd name="connsiteY1085" fmla="*/ 5699294 h 6455785"/>
              <a:gd name="connsiteX1086" fmla="*/ 6176572 w 8170456"/>
              <a:gd name="connsiteY1086" fmla="*/ 5778807 h 6455785"/>
              <a:gd name="connsiteX1087" fmla="*/ 6203076 w 8170456"/>
              <a:gd name="connsiteY1087" fmla="*/ 5805312 h 6455785"/>
              <a:gd name="connsiteX1088" fmla="*/ 6216329 w 8170456"/>
              <a:gd name="connsiteY1088" fmla="*/ 5845068 h 6455785"/>
              <a:gd name="connsiteX1089" fmla="*/ 6176572 w 8170456"/>
              <a:gd name="connsiteY1089" fmla="*/ 5898077 h 6455785"/>
              <a:gd name="connsiteX1090" fmla="*/ 6110311 w 8170456"/>
              <a:gd name="connsiteY1090" fmla="*/ 6017346 h 6455785"/>
              <a:gd name="connsiteX1091" fmla="*/ 6097059 w 8170456"/>
              <a:gd name="connsiteY1091" fmla="*/ 6057103 h 6455785"/>
              <a:gd name="connsiteX1092" fmla="*/ 6070555 w 8170456"/>
              <a:gd name="connsiteY1092" fmla="*/ 6096859 h 6455785"/>
              <a:gd name="connsiteX1093" fmla="*/ 6070687 w 8170456"/>
              <a:gd name="connsiteY1093" fmla="*/ 6096848 h 6455785"/>
              <a:gd name="connsiteX1094" fmla="*/ 6064636 w 8170456"/>
              <a:gd name="connsiteY1094" fmla="*/ 6102956 h 6455785"/>
              <a:gd name="connsiteX1095" fmla="*/ 6004294 w 8170456"/>
              <a:gd name="connsiteY1095" fmla="*/ 6136616 h 6455785"/>
              <a:gd name="connsiteX1096" fmla="*/ 5964537 w 8170456"/>
              <a:gd name="connsiteY1096" fmla="*/ 6176372 h 6455785"/>
              <a:gd name="connsiteX1097" fmla="*/ 5977789 w 8170456"/>
              <a:gd name="connsiteY1097" fmla="*/ 6136616 h 6455785"/>
              <a:gd name="connsiteX1098" fmla="*/ 5898276 w 8170456"/>
              <a:gd name="connsiteY1098" fmla="*/ 6149868 h 6455785"/>
              <a:gd name="connsiteX1099" fmla="*/ 5858520 w 8170456"/>
              <a:gd name="connsiteY1099" fmla="*/ 6136616 h 6455785"/>
              <a:gd name="connsiteX1100" fmla="*/ 5818763 w 8170456"/>
              <a:gd name="connsiteY1100" fmla="*/ 6149868 h 6455785"/>
              <a:gd name="connsiteX1101" fmla="*/ 5818763 w 8170456"/>
              <a:gd name="connsiteY1101" fmla="*/ 6136616 h 6455785"/>
              <a:gd name="connsiteX1102" fmla="*/ 5712746 w 8170456"/>
              <a:gd name="connsiteY1102" fmla="*/ 6163120 h 6455785"/>
              <a:gd name="connsiteX1103" fmla="*/ 5659737 w 8170456"/>
              <a:gd name="connsiteY1103" fmla="*/ 6176372 h 6455785"/>
              <a:gd name="connsiteX1104" fmla="*/ 5619981 w 8170456"/>
              <a:gd name="connsiteY1104" fmla="*/ 6189625 h 6455785"/>
              <a:gd name="connsiteX1105" fmla="*/ 5646485 w 8170456"/>
              <a:gd name="connsiteY1105" fmla="*/ 6163120 h 6455785"/>
              <a:gd name="connsiteX1106" fmla="*/ 5593476 w 8170456"/>
              <a:gd name="connsiteY1106" fmla="*/ 6149868 h 6455785"/>
              <a:gd name="connsiteX1107" fmla="*/ 5513963 w 8170456"/>
              <a:gd name="connsiteY1107" fmla="*/ 6176372 h 6455785"/>
              <a:gd name="connsiteX1108" fmla="*/ 5580224 w 8170456"/>
              <a:gd name="connsiteY1108" fmla="*/ 6110112 h 6455785"/>
              <a:gd name="connsiteX1109" fmla="*/ 5619981 w 8170456"/>
              <a:gd name="connsiteY1109" fmla="*/ 6096859 h 6455785"/>
              <a:gd name="connsiteX1110" fmla="*/ 5492629 w 8170456"/>
              <a:gd name="connsiteY1110" fmla="*/ 6134781 h 6455785"/>
              <a:gd name="connsiteX1111" fmla="*/ 5487308 w 8170456"/>
              <a:gd name="connsiteY1111" fmla="*/ 6136568 h 6455785"/>
              <a:gd name="connsiteX1112" fmla="*/ 5461158 w 8170456"/>
              <a:gd name="connsiteY1112" fmla="*/ 6128334 h 6455785"/>
              <a:gd name="connsiteX1113" fmla="*/ 5434450 w 8170456"/>
              <a:gd name="connsiteY1113" fmla="*/ 6123364 h 6455785"/>
              <a:gd name="connsiteX1114" fmla="*/ 5394694 w 8170456"/>
              <a:gd name="connsiteY1114" fmla="*/ 6136616 h 6455785"/>
              <a:gd name="connsiteX1115" fmla="*/ 5301929 w 8170456"/>
              <a:gd name="connsiteY1115" fmla="*/ 6163120 h 6455785"/>
              <a:gd name="connsiteX1116" fmla="*/ 5368189 w 8170456"/>
              <a:gd name="connsiteY1116" fmla="*/ 6096859 h 6455785"/>
              <a:gd name="connsiteX1117" fmla="*/ 5328433 w 8170456"/>
              <a:gd name="connsiteY1117" fmla="*/ 6083607 h 6455785"/>
              <a:gd name="connsiteX1118" fmla="*/ 5288676 w 8170456"/>
              <a:gd name="connsiteY1118" fmla="*/ 6096859 h 6455785"/>
              <a:gd name="connsiteX1119" fmla="*/ 5301929 w 8170456"/>
              <a:gd name="connsiteY1119" fmla="*/ 6043851 h 6455785"/>
              <a:gd name="connsiteX1120" fmla="*/ 5209163 w 8170456"/>
              <a:gd name="connsiteY1120" fmla="*/ 6057103 h 6455785"/>
              <a:gd name="connsiteX1121" fmla="*/ 5209163 w 8170456"/>
              <a:gd name="connsiteY1121" fmla="*/ 6043851 h 6455785"/>
              <a:gd name="connsiteX1122" fmla="*/ 5116398 w 8170456"/>
              <a:gd name="connsiteY1122" fmla="*/ 6043851 h 6455785"/>
              <a:gd name="connsiteX1123" fmla="*/ 5076642 w 8170456"/>
              <a:gd name="connsiteY1123" fmla="*/ 6070355 h 6455785"/>
              <a:gd name="connsiteX1124" fmla="*/ 5129650 w 8170456"/>
              <a:gd name="connsiteY1124" fmla="*/ 6030598 h 6455785"/>
              <a:gd name="connsiteX1125" fmla="*/ 5156155 w 8170456"/>
              <a:gd name="connsiteY1125" fmla="*/ 6004094 h 6455785"/>
              <a:gd name="connsiteX1126" fmla="*/ 5195911 w 8170456"/>
              <a:gd name="connsiteY1126" fmla="*/ 5977590 h 6455785"/>
              <a:gd name="connsiteX1127" fmla="*/ 5116451 w 8170456"/>
              <a:gd name="connsiteY1127" fmla="*/ 5980357 h 6455785"/>
              <a:gd name="connsiteX1128" fmla="*/ 5046764 w 8170456"/>
              <a:gd name="connsiteY1128" fmla="*/ 5989540 h 6455785"/>
              <a:gd name="connsiteX1129" fmla="*/ 5044645 w 8170456"/>
              <a:gd name="connsiteY1129" fmla="*/ 5991618 h 6455785"/>
              <a:gd name="connsiteX1130" fmla="*/ 5005072 w 8170456"/>
              <a:gd name="connsiteY1130" fmla="*/ 6044967 h 6455785"/>
              <a:gd name="connsiteX1131" fmla="*/ 5031576 w 8170456"/>
              <a:gd name="connsiteY1131" fmla="*/ 6071472 h 6455785"/>
              <a:gd name="connsiteX1132" fmla="*/ 5044829 w 8170456"/>
              <a:gd name="connsiteY1132" fmla="*/ 6111228 h 6455785"/>
              <a:gd name="connsiteX1133" fmla="*/ 5005072 w 8170456"/>
              <a:gd name="connsiteY1133" fmla="*/ 6164237 h 6455785"/>
              <a:gd name="connsiteX1134" fmla="*/ 4938811 w 8170456"/>
              <a:gd name="connsiteY1134" fmla="*/ 6283506 h 6455785"/>
              <a:gd name="connsiteX1135" fmla="*/ 4925559 w 8170456"/>
              <a:gd name="connsiteY1135" fmla="*/ 6323263 h 6455785"/>
              <a:gd name="connsiteX1136" fmla="*/ 4899055 w 8170456"/>
              <a:gd name="connsiteY1136" fmla="*/ 6363019 h 6455785"/>
              <a:gd name="connsiteX1137" fmla="*/ 4899187 w 8170456"/>
              <a:gd name="connsiteY1137" fmla="*/ 6363008 h 6455785"/>
              <a:gd name="connsiteX1138" fmla="*/ 4893136 w 8170456"/>
              <a:gd name="connsiteY1138" fmla="*/ 6369116 h 6455785"/>
              <a:gd name="connsiteX1139" fmla="*/ 4832794 w 8170456"/>
              <a:gd name="connsiteY1139" fmla="*/ 6402776 h 6455785"/>
              <a:gd name="connsiteX1140" fmla="*/ 4793037 w 8170456"/>
              <a:gd name="connsiteY1140" fmla="*/ 6442532 h 6455785"/>
              <a:gd name="connsiteX1141" fmla="*/ 4806289 w 8170456"/>
              <a:gd name="connsiteY1141" fmla="*/ 6402776 h 6455785"/>
              <a:gd name="connsiteX1142" fmla="*/ 4726776 w 8170456"/>
              <a:gd name="connsiteY1142" fmla="*/ 6416028 h 6455785"/>
              <a:gd name="connsiteX1143" fmla="*/ 4687020 w 8170456"/>
              <a:gd name="connsiteY1143" fmla="*/ 6402776 h 6455785"/>
              <a:gd name="connsiteX1144" fmla="*/ 4647263 w 8170456"/>
              <a:gd name="connsiteY1144" fmla="*/ 6416028 h 6455785"/>
              <a:gd name="connsiteX1145" fmla="*/ 4647263 w 8170456"/>
              <a:gd name="connsiteY1145" fmla="*/ 6402776 h 6455785"/>
              <a:gd name="connsiteX1146" fmla="*/ 4541246 w 8170456"/>
              <a:gd name="connsiteY1146" fmla="*/ 6429280 h 6455785"/>
              <a:gd name="connsiteX1147" fmla="*/ 4488237 w 8170456"/>
              <a:gd name="connsiteY1147" fmla="*/ 6442532 h 6455785"/>
              <a:gd name="connsiteX1148" fmla="*/ 4448481 w 8170456"/>
              <a:gd name="connsiteY1148" fmla="*/ 6455785 h 6455785"/>
              <a:gd name="connsiteX1149" fmla="*/ 4474985 w 8170456"/>
              <a:gd name="connsiteY1149" fmla="*/ 6429280 h 6455785"/>
              <a:gd name="connsiteX1150" fmla="*/ 4421976 w 8170456"/>
              <a:gd name="connsiteY1150" fmla="*/ 6416028 h 6455785"/>
              <a:gd name="connsiteX1151" fmla="*/ 4342463 w 8170456"/>
              <a:gd name="connsiteY1151" fmla="*/ 6442532 h 6455785"/>
              <a:gd name="connsiteX1152" fmla="*/ 4408724 w 8170456"/>
              <a:gd name="connsiteY1152" fmla="*/ 6376272 h 6455785"/>
              <a:gd name="connsiteX1153" fmla="*/ 4448481 w 8170456"/>
              <a:gd name="connsiteY1153" fmla="*/ 6363019 h 6455785"/>
              <a:gd name="connsiteX1154" fmla="*/ 4321129 w 8170456"/>
              <a:gd name="connsiteY1154" fmla="*/ 6400941 h 6455785"/>
              <a:gd name="connsiteX1155" fmla="*/ 4315808 w 8170456"/>
              <a:gd name="connsiteY1155" fmla="*/ 6402728 h 6455785"/>
              <a:gd name="connsiteX1156" fmla="*/ 4289658 w 8170456"/>
              <a:gd name="connsiteY1156" fmla="*/ 6394494 h 6455785"/>
              <a:gd name="connsiteX1157" fmla="*/ 4262950 w 8170456"/>
              <a:gd name="connsiteY1157" fmla="*/ 6389524 h 6455785"/>
              <a:gd name="connsiteX1158" fmla="*/ 4223194 w 8170456"/>
              <a:gd name="connsiteY1158" fmla="*/ 6402776 h 6455785"/>
              <a:gd name="connsiteX1159" fmla="*/ 4130429 w 8170456"/>
              <a:gd name="connsiteY1159" fmla="*/ 6429280 h 6455785"/>
              <a:gd name="connsiteX1160" fmla="*/ 4196689 w 8170456"/>
              <a:gd name="connsiteY1160" fmla="*/ 6363019 h 6455785"/>
              <a:gd name="connsiteX1161" fmla="*/ 4156933 w 8170456"/>
              <a:gd name="connsiteY1161" fmla="*/ 6349767 h 6455785"/>
              <a:gd name="connsiteX1162" fmla="*/ 4117176 w 8170456"/>
              <a:gd name="connsiteY1162" fmla="*/ 6363019 h 6455785"/>
              <a:gd name="connsiteX1163" fmla="*/ 4130429 w 8170456"/>
              <a:gd name="connsiteY1163" fmla="*/ 6310011 h 6455785"/>
              <a:gd name="connsiteX1164" fmla="*/ 4037663 w 8170456"/>
              <a:gd name="connsiteY1164" fmla="*/ 6323263 h 6455785"/>
              <a:gd name="connsiteX1165" fmla="*/ 4037663 w 8170456"/>
              <a:gd name="connsiteY1165" fmla="*/ 6310011 h 6455785"/>
              <a:gd name="connsiteX1166" fmla="*/ 3944898 w 8170456"/>
              <a:gd name="connsiteY1166" fmla="*/ 6310011 h 6455785"/>
              <a:gd name="connsiteX1167" fmla="*/ 3905142 w 8170456"/>
              <a:gd name="connsiteY1167" fmla="*/ 6336515 h 6455785"/>
              <a:gd name="connsiteX1168" fmla="*/ 3958150 w 8170456"/>
              <a:gd name="connsiteY1168" fmla="*/ 6296758 h 6455785"/>
              <a:gd name="connsiteX1169" fmla="*/ 3984655 w 8170456"/>
              <a:gd name="connsiteY1169" fmla="*/ 6270254 h 6455785"/>
              <a:gd name="connsiteX1170" fmla="*/ 4024411 w 8170456"/>
              <a:gd name="connsiteY1170" fmla="*/ 6243750 h 6455785"/>
              <a:gd name="connsiteX1171" fmla="*/ 3865385 w 8170456"/>
              <a:gd name="connsiteY1171" fmla="*/ 6257002 h 6455785"/>
              <a:gd name="connsiteX1172" fmla="*/ 3812376 w 8170456"/>
              <a:gd name="connsiteY1172" fmla="*/ 6270254 h 6455785"/>
              <a:gd name="connsiteX1173" fmla="*/ 3865385 w 8170456"/>
              <a:gd name="connsiteY1173" fmla="*/ 6217245 h 6455785"/>
              <a:gd name="connsiteX1174" fmla="*/ 3799124 w 8170456"/>
              <a:gd name="connsiteY1174" fmla="*/ 6190741 h 6455785"/>
              <a:gd name="connsiteX1175" fmla="*/ 3679855 w 8170456"/>
              <a:gd name="connsiteY1175" fmla="*/ 6177489 h 6455785"/>
              <a:gd name="connsiteX1176" fmla="*/ 3719611 w 8170456"/>
              <a:gd name="connsiteY1176" fmla="*/ 6150985 h 6455785"/>
              <a:gd name="connsiteX1177" fmla="*/ 3759368 w 8170456"/>
              <a:gd name="connsiteY1177" fmla="*/ 6111228 h 6455785"/>
              <a:gd name="connsiteX1178" fmla="*/ 3865385 w 8170456"/>
              <a:gd name="connsiteY1178" fmla="*/ 6044967 h 6455785"/>
              <a:gd name="connsiteX1179" fmla="*/ 3899912 w 8170456"/>
              <a:gd name="connsiteY1179" fmla="*/ 6026857 h 6455785"/>
              <a:gd name="connsiteX1180" fmla="*/ 3915549 w 8170456"/>
              <a:gd name="connsiteY1180" fmla="*/ 6016191 h 6455785"/>
              <a:gd name="connsiteX1181" fmla="*/ 3921578 w 8170456"/>
              <a:gd name="connsiteY1181" fmla="*/ 6013936 h 6455785"/>
              <a:gd name="connsiteX1182" fmla="*/ 3919623 w 8170456"/>
              <a:gd name="connsiteY1182" fmla="*/ 6013412 h 6455785"/>
              <a:gd name="connsiteX1183" fmla="*/ 3915549 w 8170456"/>
              <a:gd name="connsiteY1183" fmla="*/ 6016191 h 6455785"/>
              <a:gd name="connsiteX1184" fmla="*/ 3901003 w 8170456"/>
              <a:gd name="connsiteY1184" fmla="*/ 6021633 h 6455785"/>
              <a:gd name="connsiteX1185" fmla="*/ 3881870 w 8170456"/>
              <a:gd name="connsiteY1185" fmla="*/ 6020392 h 6455785"/>
              <a:gd name="connsiteX1186" fmla="*/ 3881668 w 8170456"/>
              <a:gd name="connsiteY1186" fmla="*/ 6020616 h 6455785"/>
              <a:gd name="connsiteX1187" fmla="*/ 3840169 w 8170456"/>
              <a:gd name="connsiteY1187" fmla="*/ 6047033 h 6455785"/>
              <a:gd name="connsiteX1188" fmla="*/ 3787160 w 8170456"/>
              <a:gd name="connsiteY1188" fmla="*/ 6060285 h 6455785"/>
              <a:gd name="connsiteX1189" fmla="*/ 3747404 w 8170456"/>
              <a:gd name="connsiteY1189" fmla="*/ 6073538 h 6455785"/>
              <a:gd name="connsiteX1190" fmla="*/ 3773908 w 8170456"/>
              <a:gd name="connsiteY1190" fmla="*/ 6047033 h 6455785"/>
              <a:gd name="connsiteX1191" fmla="*/ 3720899 w 8170456"/>
              <a:gd name="connsiteY1191" fmla="*/ 6033781 h 6455785"/>
              <a:gd name="connsiteX1192" fmla="*/ 3641386 w 8170456"/>
              <a:gd name="connsiteY1192" fmla="*/ 6060285 h 6455785"/>
              <a:gd name="connsiteX1193" fmla="*/ 3707647 w 8170456"/>
              <a:gd name="connsiteY1193" fmla="*/ 5994025 h 6455785"/>
              <a:gd name="connsiteX1194" fmla="*/ 3747404 w 8170456"/>
              <a:gd name="connsiteY1194" fmla="*/ 5980772 h 6455785"/>
              <a:gd name="connsiteX1195" fmla="*/ 3620052 w 8170456"/>
              <a:gd name="connsiteY1195" fmla="*/ 6018694 h 6455785"/>
              <a:gd name="connsiteX1196" fmla="*/ 3614730 w 8170456"/>
              <a:gd name="connsiteY1196" fmla="*/ 6020481 h 6455785"/>
              <a:gd name="connsiteX1197" fmla="*/ 3588581 w 8170456"/>
              <a:gd name="connsiteY1197" fmla="*/ 6012247 h 6455785"/>
              <a:gd name="connsiteX1198" fmla="*/ 3561873 w 8170456"/>
              <a:gd name="connsiteY1198" fmla="*/ 6007277 h 6455785"/>
              <a:gd name="connsiteX1199" fmla="*/ 3522117 w 8170456"/>
              <a:gd name="connsiteY1199" fmla="*/ 6020529 h 6455785"/>
              <a:gd name="connsiteX1200" fmla="*/ 3429352 w 8170456"/>
              <a:gd name="connsiteY1200" fmla="*/ 6047033 h 6455785"/>
              <a:gd name="connsiteX1201" fmla="*/ 3495612 w 8170456"/>
              <a:gd name="connsiteY1201" fmla="*/ 5980772 h 6455785"/>
              <a:gd name="connsiteX1202" fmla="*/ 3455856 w 8170456"/>
              <a:gd name="connsiteY1202" fmla="*/ 5967520 h 6455785"/>
              <a:gd name="connsiteX1203" fmla="*/ 3416099 w 8170456"/>
              <a:gd name="connsiteY1203" fmla="*/ 5980772 h 6455785"/>
              <a:gd name="connsiteX1204" fmla="*/ 3429352 w 8170456"/>
              <a:gd name="connsiteY1204" fmla="*/ 5927764 h 6455785"/>
              <a:gd name="connsiteX1205" fmla="*/ 3336586 w 8170456"/>
              <a:gd name="connsiteY1205" fmla="*/ 5941016 h 6455785"/>
              <a:gd name="connsiteX1206" fmla="*/ 3336586 w 8170456"/>
              <a:gd name="connsiteY1206" fmla="*/ 5927764 h 6455785"/>
              <a:gd name="connsiteX1207" fmla="*/ 3243821 w 8170456"/>
              <a:gd name="connsiteY1207" fmla="*/ 5927764 h 6455785"/>
              <a:gd name="connsiteX1208" fmla="*/ 3204065 w 8170456"/>
              <a:gd name="connsiteY1208" fmla="*/ 5954268 h 6455785"/>
              <a:gd name="connsiteX1209" fmla="*/ 3257073 w 8170456"/>
              <a:gd name="connsiteY1209" fmla="*/ 5914511 h 6455785"/>
              <a:gd name="connsiteX1210" fmla="*/ 3283578 w 8170456"/>
              <a:gd name="connsiteY1210" fmla="*/ 5888007 h 6455785"/>
              <a:gd name="connsiteX1211" fmla="*/ 2928417 w 8170456"/>
              <a:gd name="connsiteY1211" fmla="*/ 6333845 h 6455785"/>
              <a:gd name="connsiteX1212" fmla="*/ 3164308 w 8170456"/>
              <a:gd name="connsiteY1212" fmla="*/ 5874755 h 6455785"/>
              <a:gd name="connsiteX1213" fmla="*/ 3111299 w 8170456"/>
              <a:gd name="connsiteY1213" fmla="*/ 5888007 h 6455785"/>
              <a:gd name="connsiteX1214" fmla="*/ 3164308 w 8170456"/>
              <a:gd name="connsiteY1214" fmla="*/ 5834998 h 6455785"/>
              <a:gd name="connsiteX1215" fmla="*/ 3098047 w 8170456"/>
              <a:gd name="connsiteY1215" fmla="*/ 5808494 h 6455785"/>
              <a:gd name="connsiteX1216" fmla="*/ 2978778 w 8170456"/>
              <a:gd name="connsiteY1216" fmla="*/ 5795242 h 6455785"/>
              <a:gd name="connsiteX1217" fmla="*/ 3018534 w 8170456"/>
              <a:gd name="connsiteY1217" fmla="*/ 5768738 h 6455785"/>
              <a:gd name="connsiteX1218" fmla="*/ 3058291 w 8170456"/>
              <a:gd name="connsiteY1218" fmla="*/ 5728981 h 6455785"/>
              <a:gd name="connsiteX1219" fmla="*/ 3164308 w 8170456"/>
              <a:gd name="connsiteY1219" fmla="*/ 5662720 h 6455785"/>
              <a:gd name="connsiteX1220" fmla="*/ 3179394 w 8170456"/>
              <a:gd name="connsiteY1220" fmla="*/ 5654807 h 6455785"/>
              <a:gd name="connsiteX1221" fmla="*/ 3164781 w 8170456"/>
              <a:gd name="connsiteY1221" fmla="*/ 5652188 h 6455785"/>
              <a:gd name="connsiteX1222" fmla="*/ 3151595 w 8170456"/>
              <a:gd name="connsiteY1222" fmla="*/ 5644134 h 6455785"/>
              <a:gd name="connsiteX1223" fmla="*/ 3169994 w 8170456"/>
              <a:gd name="connsiteY1223" fmla="*/ 5641144 h 6455785"/>
              <a:gd name="connsiteX1224" fmla="*/ 3197209 w 8170456"/>
              <a:gd name="connsiteY1224" fmla="*/ 5645463 h 6455785"/>
              <a:gd name="connsiteX1225" fmla="*/ 3198835 w 8170456"/>
              <a:gd name="connsiteY1225" fmla="*/ 5644610 h 6455785"/>
              <a:gd name="connsiteX1226" fmla="*/ 3209502 w 8170456"/>
              <a:gd name="connsiteY1226" fmla="*/ 5637334 h 6455785"/>
              <a:gd name="connsiteX1227" fmla="*/ 3223510 w 8170456"/>
              <a:gd name="connsiteY1227" fmla="*/ 5634332 h 6455785"/>
              <a:gd name="connsiteX1228" fmla="*/ 3243821 w 8170456"/>
              <a:gd name="connsiteY1228" fmla="*/ 5622964 h 6455785"/>
              <a:gd name="connsiteX1229" fmla="*/ 3242643 w 8170456"/>
              <a:gd name="connsiteY1229" fmla="*/ 5613790 h 6455785"/>
              <a:gd name="connsiteX1230" fmla="*/ 3251679 w 8170456"/>
              <a:gd name="connsiteY1230" fmla="*/ 5607535 h 6455785"/>
              <a:gd name="connsiteX1231" fmla="*/ 3257073 w 8170456"/>
              <a:gd name="connsiteY1231" fmla="*/ 5596459 h 6455785"/>
              <a:gd name="connsiteX1232" fmla="*/ 3245059 w 8170456"/>
              <a:gd name="connsiteY1232" fmla="*/ 5595666 h 6455785"/>
              <a:gd name="connsiteX1233" fmla="*/ 3239159 w 8170456"/>
              <a:gd name="connsiteY1233" fmla="*/ 5598678 h 6455785"/>
              <a:gd name="connsiteX1234" fmla="*/ 3241922 w 8170456"/>
              <a:gd name="connsiteY1234" fmla="*/ 5608175 h 6455785"/>
              <a:gd name="connsiteX1235" fmla="*/ 3242643 w 8170456"/>
              <a:gd name="connsiteY1235" fmla="*/ 5613790 h 6455785"/>
              <a:gd name="connsiteX1236" fmla="*/ 3240142 w 8170456"/>
              <a:gd name="connsiteY1236" fmla="*/ 5615522 h 6455785"/>
              <a:gd name="connsiteX1237" fmla="*/ 3230569 w 8170456"/>
              <a:gd name="connsiteY1237" fmla="*/ 5622964 h 6455785"/>
              <a:gd name="connsiteX1238" fmla="*/ 3209502 w 8170456"/>
              <a:gd name="connsiteY1238" fmla="*/ 5637334 h 6455785"/>
              <a:gd name="connsiteX1239" fmla="*/ 3199926 w 8170456"/>
              <a:gd name="connsiteY1239" fmla="*/ 5639386 h 6455785"/>
              <a:gd name="connsiteX1240" fmla="*/ 3157059 w 8170456"/>
              <a:gd name="connsiteY1240" fmla="*/ 5636606 h 6455785"/>
              <a:gd name="connsiteX1241" fmla="*/ 3151481 w 8170456"/>
              <a:gd name="connsiteY1241" fmla="*/ 5644065 h 6455785"/>
              <a:gd name="connsiteX1242" fmla="*/ 3151595 w 8170456"/>
              <a:gd name="connsiteY1242" fmla="*/ 5644134 h 6455785"/>
              <a:gd name="connsiteX1243" fmla="*/ 3143108 w 8170456"/>
              <a:gd name="connsiteY1243" fmla="*/ 5645514 h 6455785"/>
              <a:gd name="connsiteX1244" fmla="*/ 3074510 w 8170456"/>
              <a:gd name="connsiteY1244" fmla="*/ 5637241 h 6455785"/>
              <a:gd name="connsiteX1245" fmla="*/ 3018974 w 8170456"/>
              <a:gd name="connsiteY1245" fmla="*/ 5646005 h 6455785"/>
              <a:gd name="connsiteX1246" fmla="*/ 3053076 w 8170456"/>
              <a:gd name="connsiteY1246" fmla="*/ 5621650 h 6455785"/>
              <a:gd name="connsiteX1247" fmla="*/ 2990233 w 8170456"/>
              <a:gd name="connsiteY1247" fmla="*/ 5588030 h 6455785"/>
              <a:gd name="connsiteX1248" fmla="*/ 2983597 w 8170456"/>
              <a:gd name="connsiteY1248" fmla="*/ 5586284 h 6455785"/>
              <a:gd name="connsiteX1249" fmla="*/ 2989900 w 8170456"/>
              <a:gd name="connsiteY1249" fmla="*/ 5593704 h 6455785"/>
              <a:gd name="connsiteX1250" fmla="*/ 3013868 w 8170456"/>
              <a:gd name="connsiteY1250" fmla="*/ 5617711 h 6455785"/>
              <a:gd name="connsiteX1251" fmla="*/ 2950536 w 8170456"/>
              <a:gd name="connsiteY1251" fmla="*/ 5637194 h 6455785"/>
              <a:gd name="connsiteX1252" fmla="*/ 2860896 w 8170456"/>
              <a:gd name="connsiteY1252" fmla="*/ 5670315 h 6455785"/>
              <a:gd name="connsiteX1253" fmla="*/ 2760540 w 8170456"/>
              <a:gd name="connsiteY1253" fmla="*/ 5695641 h 6455785"/>
              <a:gd name="connsiteX1254" fmla="*/ 2766382 w 8170456"/>
              <a:gd name="connsiteY1254" fmla="*/ 5732665 h 6455785"/>
              <a:gd name="connsiteX1255" fmla="*/ 2753715 w 8170456"/>
              <a:gd name="connsiteY1255" fmla="*/ 5772612 h 6455785"/>
              <a:gd name="connsiteX1256" fmla="*/ 2690382 w 8170456"/>
              <a:gd name="connsiteY1256" fmla="*/ 5792094 h 6455785"/>
              <a:gd name="connsiteX1257" fmla="*/ 2566640 w 8170456"/>
              <a:gd name="connsiteY1257" fmla="*/ 5849570 h 6455785"/>
              <a:gd name="connsiteX1258" fmla="*/ 2532537 w 8170456"/>
              <a:gd name="connsiteY1258" fmla="*/ 5873926 h 6455785"/>
              <a:gd name="connsiteX1259" fmla="*/ 2487718 w 8170456"/>
              <a:gd name="connsiteY1259" fmla="*/ 5890487 h 6455785"/>
              <a:gd name="connsiteX1260" fmla="*/ 2487831 w 8170456"/>
              <a:gd name="connsiteY1260" fmla="*/ 5890555 h 6455785"/>
              <a:gd name="connsiteX1261" fmla="*/ 2479345 w 8170456"/>
              <a:gd name="connsiteY1261" fmla="*/ 5891936 h 6455785"/>
              <a:gd name="connsiteX1262" fmla="*/ 2410747 w 8170456"/>
              <a:gd name="connsiteY1262" fmla="*/ 5883662 h 6455785"/>
              <a:gd name="connsiteX1263" fmla="*/ 2355210 w 8170456"/>
              <a:gd name="connsiteY1263" fmla="*/ 5892427 h 6455785"/>
              <a:gd name="connsiteX1264" fmla="*/ 2389313 w 8170456"/>
              <a:gd name="connsiteY1264" fmla="*/ 5868071 h 6455785"/>
              <a:gd name="connsiteX1265" fmla="*/ 2317216 w 8170456"/>
              <a:gd name="connsiteY1265" fmla="*/ 5832016 h 6455785"/>
              <a:gd name="connsiteX1266" fmla="*/ 2292860 w 8170456"/>
              <a:gd name="connsiteY1266" fmla="*/ 5797914 h 6455785"/>
              <a:gd name="connsiteX1267" fmla="*/ 2252914 w 8170456"/>
              <a:gd name="connsiteY1267" fmla="*/ 5785245 h 6455785"/>
              <a:gd name="connsiteX1268" fmla="*/ 2260709 w 8170456"/>
              <a:gd name="connsiteY1268" fmla="*/ 5774528 h 6455785"/>
              <a:gd name="connsiteX1269" fmla="*/ 2159382 w 8170456"/>
              <a:gd name="connsiteY1269" fmla="*/ 5733600 h 6455785"/>
              <a:gd name="connsiteX1270" fmla="*/ 2108719 w 8170456"/>
              <a:gd name="connsiteY1270" fmla="*/ 5713136 h 6455785"/>
              <a:gd name="connsiteX1271" fmla="*/ 2068773 w 8170456"/>
              <a:gd name="connsiteY1271" fmla="*/ 5700468 h 6455785"/>
              <a:gd name="connsiteX1272" fmla="*/ 2105797 w 8170456"/>
              <a:gd name="connsiteY1272" fmla="*/ 5694624 h 6455785"/>
              <a:gd name="connsiteX1273" fmla="*/ 2070724 w 8170456"/>
              <a:gd name="connsiteY1273" fmla="*/ 5652726 h 6455785"/>
              <a:gd name="connsiteX1274" fmla="*/ 1990832 w 8170456"/>
              <a:gd name="connsiteY1274" fmla="*/ 5627388 h 6455785"/>
              <a:gd name="connsiteX1275" fmla="*/ 2083393 w 8170456"/>
              <a:gd name="connsiteY1275" fmla="*/ 5612780 h 6455785"/>
              <a:gd name="connsiteX1276" fmla="*/ 2123340 w 8170456"/>
              <a:gd name="connsiteY1276" fmla="*/ 5625448 h 6455785"/>
              <a:gd name="connsiteX1277" fmla="*/ 1998044 w 8170456"/>
              <a:gd name="connsiteY1277" fmla="*/ 5581204 h 6455785"/>
              <a:gd name="connsiteX1278" fmla="*/ 1992690 w 8170456"/>
              <a:gd name="connsiteY1278" fmla="*/ 5579519 h 6455785"/>
              <a:gd name="connsiteX1279" fmla="*/ 1976386 w 8170456"/>
              <a:gd name="connsiteY1279" fmla="*/ 5557479 h 6455785"/>
              <a:gd name="connsiteX1280" fmla="*/ 1957711 w 8170456"/>
              <a:gd name="connsiteY1280" fmla="*/ 5537749 h 6455785"/>
              <a:gd name="connsiteX1281" fmla="*/ 1917765 w 8170456"/>
              <a:gd name="connsiteY1281" fmla="*/ 5525081 h 6455785"/>
              <a:gd name="connsiteX1282" fmla="*/ 1827156 w 8170456"/>
              <a:gd name="connsiteY1282" fmla="*/ 5491948 h 6455785"/>
              <a:gd name="connsiteX1283" fmla="*/ 1919716 w 8170456"/>
              <a:gd name="connsiteY1283" fmla="*/ 5477338 h 6455785"/>
              <a:gd name="connsiteX1284" fmla="*/ 1895361 w 8170456"/>
              <a:gd name="connsiteY1284" fmla="*/ 5443236 h 6455785"/>
              <a:gd name="connsiteX1285" fmla="*/ 1855414 w 8170456"/>
              <a:gd name="connsiteY1285" fmla="*/ 5430567 h 6455785"/>
              <a:gd name="connsiteX1286" fmla="*/ 1897313 w 8170456"/>
              <a:gd name="connsiteY1286" fmla="*/ 5395495 h 6455785"/>
              <a:gd name="connsiteX1287" fmla="*/ 1814498 w 8170456"/>
              <a:gd name="connsiteY1287" fmla="*/ 5351645 h 6455785"/>
              <a:gd name="connsiteX1288" fmla="*/ 1822293 w 8170456"/>
              <a:gd name="connsiteY1288" fmla="*/ 5340928 h 6455785"/>
              <a:gd name="connsiteX1289" fmla="*/ 1747274 w 8170456"/>
              <a:gd name="connsiteY1289" fmla="*/ 5286361 h 6455785"/>
              <a:gd name="connsiteX1290" fmla="*/ 1699533 w 8170456"/>
              <a:gd name="connsiteY1290" fmla="*/ 5284410 h 6455785"/>
              <a:gd name="connsiteX1291" fmla="*/ 1765787 w 8170456"/>
              <a:gd name="connsiteY1291" fmla="*/ 5283439 h 6455785"/>
              <a:gd name="connsiteX1292" fmla="*/ 1802811 w 8170456"/>
              <a:gd name="connsiteY1292" fmla="*/ 5277596 h 6455785"/>
              <a:gd name="connsiteX1293" fmla="*/ 1850552 w 8170456"/>
              <a:gd name="connsiteY1293" fmla="*/ 5279547 h 6455785"/>
              <a:gd name="connsiteX1294" fmla="*/ 1784666 w 8170456"/>
              <a:gd name="connsiteY1294" fmla="*/ 5235045 h 6455785"/>
              <a:gd name="connsiteX1295" fmla="*/ 1722908 w 8170456"/>
              <a:gd name="connsiteY1295" fmla="*/ 5201480 h 6455785"/>
              <a:gd name="connsiteX1296" fmla="*/ 1719972 w 8170456"/>
              <a:gd name="connsiteY1296" fmla="*/ 5201913 h 6455785"/>
              <a:gd name="connsiteX1297" fmla="*/ 1656588 w 8170456"/>
              <a:gd name="connsiteY1297" fmla="*/ 5221779 h 6455785"/>
              <a:gd name="connsiteX1298" fmla="*/ 1662431 w 8170456"/>
              <a:gd name="connsiteY1298" fmla="*/ 5258804 h 6455785"/>
              <a:gd name="connsiteX1299" fmla="*/ 1649764 w 8170456"/>
              <a:gd name="connsiteY1299" fmla="*/ 5298750 h 6455785"/>
              <a:gd name="connsiteX1300" fmla="*/ 1586431 w 8170456"/>
              <a:gd name="connsiteY1300" fmla="*/ 5318232 h 6455785"/>
              <a:gd name="connsiteX1301" fmla="*/ 1462689 w 8170456"/>
              <a:gd name="connsiteY1301" fmla="*/ 5375709 h 6455785"/>
              <a:gd name="connsiteX1302" fmla="*/ 952380 w 8170456"/>
              <a:gd name="connsiteY1302" fmla="*/ 5843295 h 6455785"/>
              <a:gd name="connsiteX1303" fmla="*/ 1383767 w 8170456"/>
              <a:gd name="connsiteY1303" fmla="*/ 5416625 h 6455785"/>
              <a:gd name="connsiteX1304" fmla="*/ 1383880 w 8170456"/>
              <a:gd name="connsiteY1304" fmla="*/ 5416694 h 6455785"/>
              <a:gd name="connsiteX1305" fmla="*/ 1375394 w 8170456"/>
              <a:gd name="connsiteY1305" fmla="*/ 5418074 h 6455785"/>
              <a:gd name="connsiteX1306" fmla="*/ 1306796 w 8170456"/>
              <a:gd name="connsiteY1306" fmla="*/ 5409801 h 6455785"/>
              <a:gd name="connsiteX1307" fmla="*/ 1251259 w 8170456"/>
              <a:gd name="connsiteY1307" fmla="*/ 5418565 h 6455785"/>
              <a:gd name="connsiteX1308" fmla="*/ 1285361 w 8170456"/>
              <a:gd name="connsiteY1308" fmla="*/ 5394210 h 6455785"/>
              <a:gd name="connsiteX1309" fmla="*/ 1213264 w 8170456"/>
              <a:gd name="connsiteY1309" fmla="*/ 5358155 h 6455785"/>
              <a:gd name="connsiteX1310" fmla="*/ 1188908 w 8170456"/>
              <a:gd name="connsiteY1310" fmla="*/ 5324053 h 6455785"/>
              <a:gd name="connsiteX1311" fmla="*/ 1148962 w 8170456"/>
              <a:gd name="connsiteY1311" fmla="*/ 5311383 h 6455785"/>
              <a:gd name="connsiteX1312" fmla="*/ 1156757 w 8170456"/>
              <a:gd name="connsiteY1312" fmla="*/ 5300667 h 6455785"/>
              <a:gd name="connsiteX1313" fmla="*/ 1055431 w 8170456"/>
              <a:gd name="connsiteY1313" fmla="*/ 5259739 h 6455785"/>
              <a:gd name="connsiteX1314" fmla="*/ 1004768 w 8170456"/>
              <a:gd name="connsiteY1314" fmla="*/ 5239274 h 6455785"/>
              <a:gd name="connsiteX1315" fmla="*/ 964821 w 8170456"/>
              <a:gd name="connsiteY1315" fmla="*/ 5226607 h 6455785"/>
              <a:gd name="connsiteX1316" fmla="*/ 1001846 w 8170456"/>
              <a:gd name="connsiteY1316" fmla="*/ 5220762 h 6455785"/>
              <a:gd name="connsiteX1317" fmla="*/ 966773 w 8170456"/>
              <a:gd name="connsiteY1317" fmla="*/ 5178864 h 6455785"/>
              <a:gd name="connsiteX1318" fmla="*/ 886881 w 8170456"/>
              <a:gd name="connsiteY1318" fmla="*/ 5153527 h 6455785"/>
              <a:gd name="connsiteX1319" fmla="*/ 979441 w 8170456"/>
              <a:gd name="connsiteY1319" fmla="*/ 5138918 h 6455785"/>
              <a:gd name="connsiteX1320" fmla="*/ 1019388 w 8170456"/>
              <a:gd name="connsiteY1320" fmla="*/ 5151587 h 6455785"/>
              <a:gd name="connsiteX1321" fmla="*/ 894092 w 8170456"/>
              <a:gd name="connsiteY1321" fmla="*/ 5107343 h 6455785"/>
              <a:gd name="connsiteX1322" fmla="*/ 888738 w 8170456"/>
              <a:gd name="connsiteY1322" fmla="*/ 5105658 h 6455785"/>
              <a:gd name="connsiteX1323" fmla="*/ 872434 w 8170456"/>
              <a:gd name="connsiteY1323" fmla="*/ 5083617 h 6455785"/>
              <a:gd name="connsiteX1324" fmla="*/ 853759 w 8170456"/>
              <a:gd name="connsiteY1324" fmla="*/ 5063888 h 6455785"/>
              <a:gd name="connsiteX1325" fmla="*/ 813813 w 8170456"/>
              <a:gd name="connsiteY1325" fmla="*/ 5051219 h 6455785"/>
              <a:gd name="connsiteX1326" fmla="*/ 723204 w 8170456"/>
              <a:gd name="connsiteY1326" fmla="*/ 5018086 h 6455785"/>
              <a:gd name="connsiteX1327" fmla="*/ 815765 w 8170456"/>
              <a:gd name="connsiteY1327" fmla="*/ 5003477 h 6455785"/>
              <a:gd name="connsiteX1328" fmla="*/ 791409 w 8170456"/>
              <a:gd name="connsiteY1328" fmla="*/ 4969374 h 6455785"/>
              <a:gd name="connsiteX1329" fmla="*/ 751463 w 8170456"/>
              <a:gd name="connsiteY1329" fmla="*/ 4956705 h 6455785"/>
              <a:gd name="connsiteX1330" fmla="*/ 793361 w 8170456"/>
              <a:gd name="connsiteY1330" fmla="*/ 4921634 h 6455785"/>
              <a:gd name="connsiteX1331" fmla="*/ 710546 w 8170456"/>
              <a:gd name="connsiteY1331" fmla="*/ 4877783 h 6455785"/>
              <a:gd name="connsiteX1332" fmla="*/ 718342 w 8170456"/>
              <a:gd name="connsiteY1332" fmla="*/ 4867066 h 6455785"/>
              <a:gd name="connsiteX1333" fmla="*/ 643323 w 8170456"/>
              <a:gd name="connsiteY1333" fmla="*/ 4812500 h 6455785"/>
              <a:gd name="connsiteX1334" fmla="*/ 595582 w 8170456"/>
              <a:gd name="connsiteY1334" fmla="*/ 4810548 h 6455785"/>
              <a:gd name="connsiteX1335" fmla="*/ 661835 w 8170456"/>
              <a:gd name="connsiteY1335" fmla="*/ 4809577 h 6455785"/>
              <a:gd name="connsiteX1336" fmla="*/ 698860 w 8170456"/>
              <a:gd name="connsiteY1336" fmla="*/ 4803734 h 6455785"/>
              <a:gd name="connsiteX1337" fmla="*/ 746601 w 8170456"/>
              <a:gd name="connsiteY1337" fmla="*/ 4805686 h 6455785"/>
              <a:gd name="connsiteX1338" fmla="*/ 610202 w 8170456"/>
              <a:gd name="connsiteY1338" fmla="*/ 4722860 h 6455785"/>
              <a:gd name="connsiteX1339" fmla="*/ 559538 w 8170456"/>
              <a:gd name="connsiteY1339" fmla="*/ 4702396 h 6455785"/>
              <a:gd name="connsiteX1340" fmla="*/ 633588 w 8170456"/>
              <a:gd name="connsiteY1340" fmla="*/ 4690708 h 6455785"/>
              <a:gd name="connsiteX1341" fmla="*/ 595593 w 8170456"/>
              <a:gd name="connsiteY1341" fmla="*/ 4630299 h 6455785"/>
              <a:gd name="connsiteX1342" fmla="*/ 506935 w 8170456"/>
              <a:gd name="connsiteY1342" fmla="*/ 4549425 h 6455785"/>
              <a:gd name="connsiteX1343" fmla="*/ 554676 w 8170456"/>
              <a:gd name="connsiteY1343" fmla="*/ 4551377 h 6455785"/>
              <a:gd name="connsiteX1344" fmla="*/ 610214 w 8170456"/>
              <a:gd name="connsiteY1344" fmla="*/ 4542611 h 6455785"/>
              <a:gd name="connsiteX1345" fmla="*/ 734926 w 8170456"/>
              <a:gd name="connsiteY1345" fmla="*/ 4551388 h 6455785"/>
              <a:gd name="connsiteX1346" fmla="*/ 773501 w 8170456"/>
              <a:gd name="connsiteY1346" fmla="*/ 4557052 h 6455785"/>
              <a:gd name="connsiteX1347" fmla="*/ 792420 w 8170456"/>
              <a:gd name="connsiteY1347" fmla="*/ 4557624 h 6455785"/>
              <a:gd name="connsiteX1348" fmla="*/ 798622 w 8170456"/>
              <a:gd name="connsiteY1348" fmla="*/ 4559347 h 6455785"/>
              <a:gd name="connsiteX1349" fmla="*/ 797349 w 8170456"/>
              <a:gd name="connsiteY1349" fmla="*/ 4557774 h 6455785"/>
              <a:gd name="connsiteX1350" fmla="*/ 792420 w 8170456"/>
              <a:gd name="connsiteY1350" fmla="*/ 4557624 h 6455785"/>
              <a:gd name="connsiteX1351" fmla="*/ 777456 w 8170456"/>
              <a:gd name="connsiteY1351" fmla="*/ 4553469 h 6455785"/>
              <a:gd name="connsiteX1352" fmla="*/ 762713 w 8170456"/>
              <a:gd name="connsiteY1352" fmla="*/ 4541211 h 6455785"/>
              <a:gd name="connsiteX1353" fmla="*/ 762418 w 8170456"/>
              <a:gd name="connsiteY1353" fmla="*/ 4541273 h 6455785"/>
              <a:gd name="connsiteX1354" fmla="*/ 713319 w 8170456"/>
              <a:gd name="connsiteY1354" fmla="*/ 4538226 h 6455785"/>
              <a:gd name="connsiteX1355" fmla="*/ 662655 w 8170456"/>
              <a:gd name="connsiteY1355" fmla="*/ 4517761 h 6455785"/>
              <a:gd name="connsiteX1356" fmla="*/ 622709 w 8170456"/>
              <a:gd name="connsiteY1356" fmla="*/ 4505094 h 6455785"/>
              <a:gd name="connsiteX1357" fmla="*/ 659733 w 8170456"/>
              <a:gd name="connsiteY1357" fmla="*/ 4499250 h 6455785"/>
              <a:gd name="connsiteX1358" fmla="*/ 624660 w 8170456"/>
              <a:gd name="connsiteY1358" fmla="*/ 4457352 h 6455785"/>
              <a:gd name="connsiteX1359" fmla="*/ 544768 w 8170456"/>
              <a:gd name="connsiteY1359" fmla="*/ 4432014 h 6455785"/>
              <a:gd name="connsiteX1360" fmla="*/ 637329 w 8170456"/>
              <a:gd name="connsiteY1360" fmla="*/ 4417406 h 6455785"/>
              <a:gd name="connsiteX1361" fmla="*/ 677276 w 8170456"/>
              <a:gd name="connsiteY1361" fmla="*/ 4430074 h 6455785"/>
              <a:gd name="connsiteX1362" fmla="*/ 551980 w 8170456"/>
              <a:gd name="connsiteY1362" fmla="*/ 4385830 h 6455785"/>
              <a:gd name="connsiteX1363" fmla="*/ 546625 w 8170456"/>
              <a:gd name="connsiteY1363" fmla="*/ 4384145 h 6455785"/>
              <a:gd name="connsiteX1364" fmla="*/ 530322 w 8170456"/>
              <a:gd name="connsiteY1364" fmla="*/ 4362104 h 6455785"/>
              <a:gd name="connsiteX1365" fmla="*/ 511646 w 8170456"/>
              <a:gd name="connsiteY1365" fmla="*/ 4342375 h 6455785"/>
              <a:gd name="connsiteX1366" fmla="*/ 471701 w 8170456"/>
              <a:gd name="connsiteY1366" fmla="*/ 4329707 h 6455785"/>
              <a:gd name="connsiteX1367" fmla="*/ 381091 w 8170456"/>
              <a:gd name="connsiteY1367" fmla="*/ 4296573 h 6455785"/>
              <a:gd name="connsiteX1368" fmla="*/ 473652 w 8170456"/>
              <a:gd name="connsiteY1368" fmla="*/ 4281964 h 6455785"/>
              <a:gd name="connsiteX1369" fmla="*/ 283 w 8170456"/>
              <a:gd name="connsiteY1369" fmla="*/ 4506822 h 6455785"/>
              <a:gd name="connsiteX1370" fmla="*/ 409350 w 8170456"/>
              <a:gd name="connsiteY1370" fmla="*/ 4235192 h 6455785"/>
              <a:gd name="connsiteX1371" fmla="*/ 451248 w 8170456"/>
              <a:gd name="connsiteY1371" fmla="*/ 4200121 h 6455785"/>
              <a:gd name="connsiteX1372" fmla="*/ 368434 w 8170456"/>
              <a:gd name="connsiteY1372" fmla="*/ 4156270 h 6455785"/>
              <a:gd name="connsiteX1373" fmla="*/ 376229 w 8170456"/>
              <a:gd name="connsiteY1373" fmla="*/ 4145554 h 6455785"/>
              <a:gd name="connsiteX1374" fmla="*/ 301210 w 8170456"/>
              <a:gd name="connsiteY1374" fmla="*/ 4090987 h 6455785"/>
              <a:gd name="connsiteX1375" fmla="*/ 253469 w 8170456"/>
              <a:gd name="connsiteY1375" fmla="*/ 4089035 h 6455785"/>
              <a:gd name="connsiteX1376" fmla="*/ 319723 w 8170456"/>
              <a:gd name="connsiteY1376" fmla="*/ 4088065 h 6455785"/>
              <a:gd name="connsiteX1377" fmla="*/ 356747 w 8170456"/>
              <a:gd name="connsiteY1377" fmla="*/ 4082222 h 6455785"/>
              <a:gd name="connsiteX1378" fmla="*/ 404488 w 8170456"/>
              <a:gd name="connsiteY1378" fmla="*/ 4084173 h 6455785"/>
              <a:gd name="connsiteX1379" fmla="*/ 268089 w 8170456"/>
              <a:gd name="connsiteY1379" fmla="*/ 4001347 h 6455785"/>
              <a:gd name="connsiteX1380" fmla="*/ 217426 w 8170456"/>
              <a:gd name="connsiteY1380" fmla="*/ 3980883 h 6455785"/>
              <a:gd name="connsiteX1381" fmla="*/ 291475 w 8170456"/>
              <a:gd name="connsiteY1381" fmla="*/ 3969196 h 6455785"/>
              <a:gd name="connsiteX1382" fmla="*/ 253480 w 8170456"/>
              <a:gd name="connsiteY1382" fmla="*/ 3908786 h 6455785"/>
              <a:gd name="connsiteX1383" fmla="*/ 164823 w 8170456"/>
              <a:gd name="connsiteY1383" fmla="*/ 3827912 h 6455785"/>
              <a:gd name="connsiteX1384" fmla="*/ 212564 w 8170456"/>
              <a:gd name="connsiteY1384" fmla="*/ 3829864 h 6455785"/>
              <a:gd name="connsiteX1385" fmla="*/ 268101 w 8170456"/>
              <a:gd name="connsiteY1385" fmla="*/ 3821098 h 6455785"/>
              <a:gd name="connsiteX1386" fmla="*/ 392813 w 8170456"/>
              <a:gd name="connsiteY1386" fmla="*/ 3829875 h 6455785"/>
              <a:gd name="connsiteX1387" fmla="*/ 431388 w 8170456"/>
              <a:gd name="connsiteY1387" fmla="*/ 3835539 h 6455785"/>
              <a:gd name="connsiteX1388" fmla="*/ 444294 w 8170456"/>
              <a:gd name="connsiteY1388" fmla="*/ 3835929 h 6455785"/>
              <a:gd name="connsiteX1389" fmla="*/ 457388 w 8170456"/>
              <a:gd name="connsiteY1389" fmla="*/ 3841742 h 6455785"/>
              <a:gd name="connsiteX1390" fmla="*/ 480501 w 8170456"/>
              <a:gd name="connsiteY1390" fmla="*/ 3844496 h 6455785"/>
              <a:gd name="connsiteX1391" fmla="*/ 484944 w 8170456"/>
              <a:gd name="connsiteY1391" fmla="*/ 3836384 h 6455785"/>
              <a:gd name="connsiteX1392" fmla="*/ 495931 w 8170456"/>
              <a:gd name="connsiteY1392" fmla="*/ 3836641 h 6455785"/>
              <a:gd name="connsiteX1393" fmla="*/ 506809 w 8170456"/>
              <a:gd name="connsiteY1393" fmla="*/ 3830857 h 6455785"/>
              <a:gd name="connsiteX1394" fmla="*/ 492240 w 8170456"/>
              <a:gd name="connsiteY1394" fmla="*/ 3818715 h 6455785"/>
              <a:gd name="connsiteX1395" fmla="*/ 498135 w 8170456"/>
              <a:gd name="connsiteY1395" fmla="*/ 3802352 h 6455785"/>
              <a:gd name="connsiteX1396" fmla="*/ 513634 w 8170456"/>
              <a:gd name="connsiteY1396" fmla="*/ 3753886 h 6455785"/>
              <a:gd name="connsiteX1397" fmla="*/ 555531 w 8170456"/>
              <a:gd name="connsiteY1397" fmla="*/ 3718813 h 6455785"/>
              <a:gd name="connsiteX1398" fmla="*/ 600351 w 8170456"/>
              <a:gd name="connsiteY1398" fmla="*/ 3702252 h 6455785"/>
              <a:gd name="connsiteX1399" fmla="*/ 564296 w 8170456"/>
              <a:gd name="connsiteY1399" fmla="*/ 3774349 h 6455785"/>
              <a:gd name="connsiteX1400" fmla="*/ 606195 w 8170456"/>
              <a:gd name="connsiteY1400" fmla="*/ 3739278 h 6455785"/>
              <a:gd name="connsiteX1401" fmla="*/ 618863 w 8170456"/>
              <a:gd name="connsiteY1401" fmla="*/ 3699331 h 6455785"/>
              <a:gd name="connsiteX1402" fmla="*/ 663683 w 8170456"/>
              <a:gd name="connsiteY1402" fmla="*/ 3682771 h 6455785"/>
              <a:gd name="connsiteX1403" fmla="*/ 728967 w 8170456"/>
              <a:gd name="connsiteY1403" fmla="*/ 3615547 h 6455785"/>
              <a:gd name="connsiteX1404" fmla="*/ 703630 w 8170456"/>
              <a:gd name="connsiteY1404" fmla="*/ 3695439 h 6455785"/>
              <a:gd name="connsiteX1405" fmla="*/ 690960 w 8170456"/>
              <a:gd name="connsiteY1405" fmla="*/ 3735385 h 6455785"/>
              <a:gd name="connsiteX1406" fmla="*/ 764040 w 8170456"/>
              <a:gd name="connsiteY1406" fmla="*/ 3657445 h 6455785"/>
              <a:gd name="connsiteX1407" fmla="*/ 751371 w 8170456"/>
              <a:gd name="connsiteY1407" fmla="*/ 3697391 h 6455785"/>
              <a:gd name="connsiteX1408" fmla="*/ 824211 w 8170456"/>
              <a:gd name="connsiteY1408" fmla="*/ 3611313 h 6455785"/>
              <a:gd name="connsiteX1409" fmla="*/ 826120 w 8170456"/>
              <a:gd name="connsiteY1409" fmla="*/ 3608918 h 6455785"/>
              <a:gd name="connsiteX1410" fmla="*/ 762459 w 8170456"/>
              <a:gd name="connsiteY1410" fmla="*/ 3567017 h 6455785"/>
              <a:gd name="connsiteX1411" fmla="*/ 809479 w 8170456"/>
              <a:gd name="connsiteY1411" fmla="*/ 3590658 h 6455785"/>
              <a:gd name="connsiteX1412" fmla="*/ 831957 w 8170456"/>
              <a:gd name="connsiteY1412" fmla="*/ 3601595 h 6455785"/>
              <a:gd name="connsiteX1413" fmla="*/ 851004 w 8170456"/>
              <a:gd name="connsiteY1413" fmla="*/ 3577700 h 6455785"/>
              <a:gd name="connsiteX1414" fmla="*/ 782922 w 8170456"/>
              <a:gd name="connsiteY1414" fmla="*/ 3516355 h 6455785"/>
              <a:gd name="connsiteX1415" fmla="*/ 855020 w 8170456"/>
              <a:gd name="connsiteY1415" fmla="*/ 3552408 h 6455785"/>
              <a:gd name="connsiteX1416" fmla="*/ 787796 w 8170456"/>
              <a:gd name="connsiteY1416" fmla="*/ 3487125 h 6455785"/>
              <a:gd name="connsiteX1417" fmla="*/ 786460 w 8170456"/>
              <a:gd name="connsiteY1417" fmla="*/ 3440625 h 6455785"/>
              <a:gd name="connsiteX1418" fmla="*/ 854359 w 8170456"/>
              <a:gd name="connsiteY1418" fmla="*/ 3503135 h 6455785"/>
              <a:gd name="connsiteX1419" fmla="*/ 891030 w 8170456"/>
              <a:gd name="connsiteY1419" fmla="*/ 3527485 h 6455785"/>
              <a:gd name="connsiteX1420" fmla="*/ 894607 w 8170456"/>
              <a:gd name="connsiteY1420" fmla="*/ 3522997 h 6455785"/>
              <a:gd name="connsiteX1421" fmla="*/ 925146 w 8170456"/>
              <a:gd name="connsiteY1421" fmla="*/ 3491551 h 6455785"/>
              <a:gd name="connsiteX1422" fmla="*/ 915490 w 8170456"/>
              <a:gd name="connsiteY1422" fmla="*/ 3479244 h 6455785"/>
              <a:gd name="connsiteX1423" fmla="*/ 885230 w 8170456"/>
              <a:gd name="connsiteY1423" fmla="*/ 3443286 h 6455785"/>
              <a:gd name="connsiteX1424" fmla="*/ 935894 w 8170456"/>
              <a:gd name="connsiteY1424" fmla="*/ 3463751 h 6455785"/>
              <a:gd name="connsiteX1425" fmla="*/ 945855 w 8170456"/>
              <a:gd name="connsiteY1425" fmla="*/ 3470226 h 6455785"/>
              <a:gd name="connsiteX1426" fmla="*/ 959891 w 8170456"/>
              <a:gd name="connsiteY1426" fmla="*/ 3455773 h 6455785"/>
              <a:gd name="connsiteX1427" fmla="*/ 993009 w 8170456"/>
              <a:gd name="connsiteY1427" fmla="*/ 3422404 h 6455785"/>
              <a:gd name="connsiteX1428" fmla="*/ 996799 w 8170456"/>
              <a:gd name="connsiteY1428" fmla="*/ 3418735 h 6455785"/>
              <a:gd name="connsiteX1429" fmla="*/ 982665 w 8170456"/>
              <a:gd name="connsiteY1429" fmla="*/ 3399449 h 6455785"/>
              <a:gd name="connsiteX1430" fmla="*/ 968056 w 8170456"/>
              <a:gd name="connsiteY1430" fmla="*/ 3306887 h 6455785"/>
              <a:gd name="connsiteX1431" fmla="*/ 967865 w 8170456"/>
              <a:gd name="connsiteY1431" fmla="*/ 3305681 h 6455785"/>
              <a:gd name="connsiteX1432" fmla="*/ 974043 w 8170456"/>
              <a:gd name="connsiteY1432" fmla="*/ 3304289 h 6455785"/>
              <a:gd name="connsiteX1433" fmla="*/ 994363 w 8170456"/>
              <a:gd name="connsiteY1433" fmla="*/ 3293249 h 6455785"/>
              <a:gd name="connsiteX1434" fmla="*/ 1020672 w 8170456"/>
              <a:gd name="connsiteY1434" fmla="*/ 3279610 h 6455785"/>
              <a:gd name="connsiteX1435" fmla="*/ 1026515 w 8170456"/>
              <a:gd name="connsiteY1435" fmla="*/ 3316635 h 6455785"/>
              <a:gd name="connsiteX1436" fmla="*/ 1068413 w 8170456"/>
              <a:gd name="connsiteY1436" fmla="*/ 3281562 h 6455785"/>
              <a:gd name="connsiteX1437" fmla="*/ 1043075 w 8170456"/>
              <a:gd name="connsiteY1437" fmla="*/ 3361454 h 6455785"/>
              <a:gd name="connsiteX1438" fmla="*/ 1093116 w 8170456"/>
              <a:gd name="connsiteY1438" fmla="*/ 3309551 h 6455785"/>
              <a:gd name="connsiteX1439" fmla="*/ 1095592 w 8170456"/>
              <a:gd name="connsiteY1439" fmla="*/ 3303827 h 6455785"/>
              <a:gd name="connsiteX1440" fmla="*/ 1088844 w 8170456"/>
              <a:gd name="connsiteY1440" fmla="*/ 3325378 h 6455785"/>
              <a:gd name="connsiteX1441" fmla="*/ 1080100 w 8170456"/>
              <a:gd name="connsiteY1441" fmla="*/ 3355611 h 6455785"/>
              <a:gd name="connsiteX1442" fmla="*/ 1114203 w 8170456"/>
              <a:gd name="connsiteY1442" fmla="*/ 3331255 h 6455785"/>
              <a:gd name="connsiteX1443" fmla="*/ 1171691 w 8170456"/>
              <a:gd name="connsiteY1443" fmla="*/ 3274748 h 6455785"/>
              <a:gd name="connsiteX1444" fmla="*/ 1146353 w 8170456"/>
              <a:gd name="connsiteY1444" fmla="*/ 3354640 h 6455785"/>
              <a:gd name="connsiteX1445" fmla="*/ 1251537 w 8170456"/>
              <a:gd name="connsiteY1445" fmla="*/ 3229807 h 6455785"/>
              <a:gd name="connsiteX1446" fmla="*/ 1257539 w 8170456"/>
              <a:gd name="connsiteY1446" fmla="*/ 3215265 h 6455785"/>
              <a:gd name="connsiteX1447" fmla="*/ 1281726 w 8170456"/>
              <a:gd name="connsiteY1447" fmla="*/ 3178042 h 6455785"/>
              <a:gd name="connsiteX1448" fmla="*/ 1288047 w 8170456"/>
              <a:gd name="connsiteY1448" fmla="*/ 3179462 h 6455785"/>
              <a:gd name="connsiteX1449" fmla="*/ 1291004 w 8170456"/>
              <a:gd name="connsiteY1449" fmla="*/ 3174716 h 6455785"/>
              <a:gd name="connsiteX1450" fmla="*/ 1283944 w 8170456"/>
              <a:gd name="connsiteY1450" fmla="*/ 3168383 h 6455785"/>
              <a:gd name="connsiteX1451" fmla="*/ 1217814 w 8170456"/>
              <a:gd name="connsiteY1451" fmla="*/ 3107717 h 6455785"/>
              <a:gd name="connsiteX1452" fmla="*/ 1265555 w 8170456"/>
              <a:gd name="connsiteY1452" fmla="*/ 3109669 h 6455785"/>
              <a:gd name="connsiteX1453" fmla="*/ 1321092 w 8170456"/>
              <a:gd name="connsiteY1453" fmla="*/ 3100904 h 6455785"/>
              <a:gd name="connsiteX1454" fmla="*/ 1340512 w 8170456"/>
              <a:gd name="connsiteY1454" fmla="*/ 3101894 h 6455785"/>
              <a:gd name="connsiteX1455" fmla="*/ 1341756 w 8170456"/>
              <a:gd name="connsiteY1455" fmla="*/ 3079060 h 6455785"/>
              <a:gd name="connsiteX1456" fmla="*/ 1363285 w 8170456"/>
              <a:gd name="connsiteY1456" fmla="*/ 3043329 h 6455785"/>
              <a:gd name="connsiteX1457" fmla="*/ 1377428 w 8170456"/>
              <a:gd name="connsiteY1457" fmla="*/ 3100673 h 6455785"/>
              <a:gd name="connsiteX1458" fmla="*/ 1377486 w 8170456"/>
              <a:gd name="connsiteY1458" fmla="*/ 3103781 h 6455785"/>
              <a:gd name="connsiteX1459" fmla="*/ 1383495 w 8170456"/>
              <a:gd name="connsiteY1459" fmla="*/ 3104088 h 6455785"/>
              <a:gd name="connsiteX1460" fmla="*/ 990241 w 8170456"/>
              <a:gd name="connsiteY1460" fmla="*/ 2514519 h 6455785"/>
              <a:gd name="connsiteX1461" fmla="*/ 1413791 w 8170456"/>
              <a:gd name="connsiteY1461" fmla="*/ 3064177 h 6455785"/>
              <a:gd name="connsiteX1462" fmla="*/ 1421097 w 8170456"/>
              <a:gd name="connsiteY1462" fmla="*/ 3105443 h 6455785"/>
              <a:gd name="connsiteX1463" fmla="*/ 1445698 w 8170456"/>
              <a:gd name="connsiteY1463" fmla="*/ 2995398 h 6455785"/>
              <a:gd name="connsiteX1464" fmla="*/ 1446278 w 8170456"/>
              <a:gd name="connsiteY1464" fmla="*/ 2992390 h 6455785"/>
              <a:gd name="connsiteX1465" fmla="*/ 1370443 w 8170456"/>
              <a:gd name="connsiteY1465" fmla="*/ 2984801 h 6455785"/>
              <a:gd name="connsiteX1466" fmla="*/ 1423066 w 8170456"/>
              <a:gd name="connsiteY1466" fmla="*/ 2983933 h 6455785"/>
              <a:gd name="connsiteX1467" fmla="*/ 1448052 w 8170456"/>
              <a:gd name="connsiteY1467" fmla="*/ 2983196 h 6455785"/>
              <a:gd name="connsiteX1468" fmla="*/ 1453842 w 8170456"/>
              <a:gd name="connsiteY1468" fmla="*/ 2953192 h 6455785"/>
              <a:gd name="connsiteX1469" fmla="*/ 1365072 w 8170456"/>
              <a:gd name="connsiteY1469" fmla="*/ 2930426 h 6455785"/>
              <a:gd name="connsiteX1470" fmla="*/ 1445667 w 8170456"/>
              <a:gd name="connsiteY1470" fmla="*/ 2928922 h 6455785"/>
              <a:gd name="connsiteX1471" fmla="*/ 1355831 w 8170456"/>
              <a:gd name="connsiteY1471" fmla="*/ 2902270 h 6455785"/>
              <a:gd name="connsiteX1472" fmla="*/ 1333077 w 8170456"/>
              <a:gd name="connsiteY1472" fmla="*/ 2861696 h 6455785"/>
              <a:gd name="connsiteX1473" fmla="*/ 1422226 w 8170456"/>
              <a:gd name="connsiteY1473" fmla="*/ 2885578 h 6455785"/>
              <a:gd name="connsiteX1474" fmla="*/ 1466008 w 8170456"/>
              <a:gd name="connsiteY1474" fmla="*/ 2890139 h 6455785"/>
              <a:gd name="connsiteX1475" fmla="*/ 1467095 w 8170456"/>
              <a:gd name="connsiteY1475" fmla="*/ 2884504 h 6455785"/>
              <a:gd name="connsiteX1476" fmla="*/ 1479563 w 8170456"/>
              <a:gd name="connsiteY1476" fmla="*/ 2842479 h 6455785"/>
              <a:gd name="connsiteX1477" fmla="*/ 1465300 w 8170456"/>
              <a:gd name="connsiteY1477" fmla="*/ 2836056 h 6455785"/>
              <a:gd name="connsiteX1478" fmla="*/ 1421813 w 8170456"/>
              <a:gd name="connsiteY1478" fmla="*/ 2818238 h 6455785"/>
              <a:gd name="connsiteX1479" fmla="*/ 1476189 w 8170456"/>
              <a:gd name="connsiteY1479" fmla="*/ 2812866 h 6455785"/>
              <a:gd name="connsiteX1480" fmla="*/ 1488017 w 8170456"/>
              <a:gd name="connsiteY1480" fmla="*/ 2813982 h 6455785"/>
              <a:gd name="connsiteX1481" fmla="*/ 1493747 w 8170456"/>
              <a:gd name="connsiteY1481" fmla="*/ 2794667 h 6455785"/>
              <a:gd name="connsiteX1482" fmla="*/ 1507608 w 8170456"/>
              <a:gd name="connsiteY1482" fmla="*/ 2749742 h 6455785"/>
              <a:gd name="connsiteX1483" fmla="*/ 1509263 w 8170456"/>
              <a:gd name="connsiteY1483" fmla="*/ 2744734 h 6455785"/>
              <a:gd name="connsiteX1484" fmla="*/ 1487796 w 8170456"/>
              <a:gd name="connsiteY1484" fmla="*/ 2734204 h 6455785"/>
              <a:gd name="connsiteX1485" fmla="*/ 1431918 w 8170456"/>
              <a:gd name="connsiteY1485" fmla="*/ 2658981 h 6455785"/>
              <a:gd name="connsiteX1486" fmla="*/ 1431189 w 8170456"/>
              <a:gd name="connsiteY1486" fmla="*/ 2658000 h 6455785"/>
              <a:gd name="connsiteX1487" fmla="*/ 1436016 w 8170456"/>
              <a:gd name="connsiteY1487" fmla="*/ 2653901 h 6455785"/>
              <a:gd name="connsiteX1488" fmla="*/ 1448897 w 8170456"/>
              <a:gd name="connsiteY1488" fmla="*/ 2634695 h 6455785"/>
              <a:gd name="connsiteX1489" fmla="*/ 1465877 w 8170456"/>
              <a:gd name="connsiteY1489" fmla="*/ 2610409 h 6455785"/>
              <a:gd name="connsiteX1490" fmla="*/ 1488228 w 8170456"/>
              <a:gd name="connsiteY1490" fmla="*/ 2640499 h 6455785"/>
              <a:gd name="connsiteX1491" fmla="*/ 1509076 w 8170456"/>
              <a:gd name="connsiteY1491" fmla="*/ 2589992 h 6455785"/>
              <a:gd name="connsiteX1492" fmla="*/ 1523689 w 8170456"/>
              <a:gd name="connsiteY1492" fmla="*/ 2672523 h 6455785"/>
              <a:gd name="connsiteX1493" fmla="*/ 1543944 w 8170456"/>
              <a:gd name="connsiteY1493" fmla="*/ 2603329 h 6455785"/>
              <a:gd name="connsiteX1494" fmla="*/ 1543483 w 8170456"/>
              <a:gd name="connsiteY1494" fmla="*/ 2597109 h 6455785"/>
              <a:gd name="connsiteX1495" fmla="*/ 1547502 w 8170456"/>
              <a:gd name="connsiteY1495" fmla="*/ 2619332 h 6455785"/>
              <a:gd name="connsiteX1496" fmla="*/ 1553779 w 8170456"/>
              <a:gd name="connsiteY1496" fmla="*/ 2650172 h 6455785"/>
              <a:gd name="connsiteX1497" fmla="*/ 1572693 w 8170456"/>
              <a:gd name="connsiteY1497" fmla="*/ 2612775 h 6455785"/>
              <a:gd name="connsiteX1498" fmla="*/ 1597411 w 8170456"/>
              <a:gd name="connsiteY1498" fmla="*/ 2536048 h 6455785"/>
              <a:gd name="connsiteX1499" fmla="*/ 1612023 w 8170456"/>
              <a:gd name="connsiteY1499" fmla="*/ 2618579 h 6455785"/>
              <a:gd name="connsiteX1500" fmla="*/ 1652218 w 8170456"/>
              <a:gd name="connsiteY1500" fmla="*/ 2436971 h 6455785"/>
              <a:gd name="connsiteX1501" fmla="*/ 1655105 w 8170456"/>
              <a:gd name="connsiteY1501" fmla="*/ 2413437 h 6455785"/>
              <a:gd name="connsiteX1502" fmla="*/ 1656709 w 8170456"/>
              <a:gd name="connsiteY1502" fmla="*/ 2392085 h 6455785"/>
              <a:gd name="connsiteX1503" fmla="*/ 1647516 w 8170456"/>
              <a:gd name="connsiteY1503" fmla="*/ 2389749 h 6455785"/>
              <a:gd name="connsiteX1504" fmla="*/ 1560791 w 8170456"/>
              <a:gd name="connsiteY1504" fmla="*/ 2366680 h 6455785"/>
              <a:gd name="connsiteX1505" fmla="*/ 1603990 w 8170456"/>
              <a:gd name="connsiteY1505" fmla="*/ 2346264 h 6455785"/>
              <a:gd name="connsiteX1506" fmla="*/ 1649125 w 8170456"/>
              <a:gd name="connsiteY1506" fmla="*/ 2312737 h 6455785"/>
              <a:gd name="connsiteX1507" fmla="*/ 1763679 w 8170456"/>
              <a:gd name="connsiteY1507" fmla="*/ 2262662 h 6455785"/>
              <a:gd name="connsiteX1508" fmla="*/ 1800480 w 8170456"/>
              <a:gd name="connsiteY1508" fmla="*/ 2249786 h 6455785"/>
              <a:gd name="connsiteX1509" fmla="*/ 1812095 w 8170456"/>
              <a:gd name="connsiteY1509" fmla="*/ 2244145 h 6455785"/>
              <a:gd name="connsiteX1510" fmla="*/ 1826391 w 8170456"/>
              <a:gd name="connsiteY1510" fmla="*/ 2243221 h 6455785"/>
              <a:gd name="connsiteX1511" fmla="*/ 1848144 w 8170456"/>
              <a:gd name="connsiteY1511" fmla="*/ 2234939 h 6455785"/>
              <a:gd name="connsiteX1512" fmla="*/ 1848318 w 8170456"/>
              <a:gd name="connsiteY1512" fmla="*/ 2225692 h 6455785"/>
              <a:gd name="connsiteX1513" fmla="*/ 1858170 w 8170456"/>
              <a:gd name="connsiteY1513" fmla="*/ 2220823 h 6455785"/>
              <a:gd name="connsiteX1514" fmla="*/ 1865123 w 8170456"/>
              <a:gd name="connsiteY1514" fmla="*/ 2210653 h 6455785"/>
              <a:gd name="connsiteX1515" fmla="*/ 1846585 w 8170456"/>
              <a:gd name="connsiteY1515" fmla="*/ 2206655 h 6455785"/>
              <a:gd name="connsiteX1516" fmla="*/ 1844217 w 8170456"/>
              <a:gd name="connsiteY1516" fmla="*/ 2189424 h 6455785"/>
              <a:gd name="connsiteX1517" fmla="*/ 1835466 w 8170456"/>
              <a:gd name="connsiteY1517" fmla="*/ 2139298 h 6455785"/>
              <a:gd name="connsiteX1518" fmla="*/ 1856315 w 8170456"/>
              <a:gd name="connsiteY1518" fmla="*/ 2088792 h 6455785"/>
              <a:gd name="connsiteX1519" fmla="*/ 1888338 w 8170456"/>
              <a:gd name="connsiteY1519" fmla="*/ 2053330 h 6455785"/>
              <a:gd name="connsiteX1520" fmla="*/ 1889841 w 8170456"/>
              <a:gd name="connsiteY1520" fmla="*/ 2133926 h 6455785"/>
              <a:gd name="connsiteX1521" fmla="*/ 1910690 w 8170456"/>
              <a:gd name="connsiteY1521" fmla="*/ 2083421 h 6455785"/>
              <a:gd name="connsiteX1522" fmla="*/ 1903383 w 8170456"/>
              <a:gd name="connsiteY1522" fmla="*/ 2042155 h 6455785"/>
              <a:gd name="connsiteX1523" fmla="*/ 1935408 w 8170456"/>
              <a:gd name="connsiteY1523" fmla="*/ 2006694 h 6455785"/>
              <a:gd name="connsiteX1524" fmla="*/ 1962060 w 8170456"/>
              <a:gd name="connsiteY1524" fmla="*/ 1916857 h 6455785"/>
              <a:gd name="connsiteX1525" fmla="*/ 1976672 w 8170456"/>
              <a:gd name="connsiteY1525" fmla="*/ 1999387 h 6455785"/>
              <a:gd name="connsiteX1526" fmla="*/ 1983979 w 8170456"/>
              <a:gd name="connsiteY1526" fmla="*/ 2040653 h 6455785"/>
              <a:gd name="connsiteX1527" fmla="*/ 2012566 w 8170456"/>
              <a:gd name="connsiteY1527" fmla="*/ 1937705 h 6455785"/>
              <a:gd name="connsiteX1528" fmla="*/ 2019873 w 8170456"/>
              <a:gd name="connsiteY1528" fmla="*/ 1978970 h 6455785"/>
              <a:gd name="connsiteX1529" fmla="*/ 2044473 w 8170456"/>
              <a:gd name="connsiteY1529" fmla="*/ 1868926 h 6455785"/>
              <a:gd name="connsiteX1530" fmla="*/ 2045053 w 8170456"/>
              <a:gd name="connsiteY1530" fmla="*/ 1865919 h 6455785"/>
              <a:gd name="connsiteX1531" fmla="*/ 1969219 w 8170456"/>
              <a:gd name="connsiteY1531" fmla="*/ 1858329 h 6455785"/>
              <a:gd name="connsiteX1532" fmla="*/ 2021841 w 8170456"/>
              <a:gd name="connsiteY1532" fmla="*/ 1857461 h 6455785"/>
              <a:gd name="connsiteX1533" fmla="*/ 2046827 w 8170456"/>
              <a:gd name="connsiteY1533" fmla="*/ 1856724 h 6455785"/>
              <a:gd name="connsiteX1534" fmla="*/ 2052617 w 8170456"/>
              <a:gd name="connsiteY1534" fmla="*/ 1826720 h 6455785"/>
              <a:gd name="connsiteX1535" fmla="*/ 1963847 w 8170456"/>
              <a:gd name="connsiteY1535" fmla="*/ 1803954 h 6455785"/>
              <a:gd name="connsiteX1536" fmla="*/ 2044443 w 8170456"/>
              <a:gd name="connsiteY1536" fmla="*/ 1802450 h 6455785"/>
              <a:gd name="connsiteX1537" fmla="*/ 1954606 w 8170456"/>
              <a:gd name="connsiteY1537" fmla="*/ 1775799 h 6455785"/>
              <a:gd name="connsiteX1538" fmla="*/ 1931852 w 8170456"/>
              <a:gd name="connsiteY1538" fmla="*/ 1735224 h 6455785"/>
              <a:gd name="connsiteX1539" fmla="*/ 2021001 w 8170456"/>
              <a:gd name="connsiteY1539" fmla="*/ 1759106 h 6455785"/>
              <a:gd name="connsiteX1540" fmla="*/ 2064783 w 8170456"/>
              <a:gd name="connsiteY1540" fmla="*/ 1763666 h 6455785"/>
              <a:gd name="connsiteX1541" fmla="*/ 2065871 w 8170456"/>
              <a:gd name="connsiteY1541" fmla="*/ 1758032 h 6455785"/>
              <a:gd name="connsiteX1542" fmla="*/ 2078338 w 8170456"/>
              <a:gd name="connsiteY1542" fmla="*/ 1716007 h 6455785"/>
              <a:gd name="connsiteX1543" fmla="*/ 2064075 w 8170456"/>
              <a:gd name="connsiteY1543" fmla="*/ 1709583 h 6455785"/>
              <a:gd name="connsiteX1544" fmla="*/ 2020588 w 8170456"/>
              <a:gd name="connsiteY1544" fmla="*/ 1691765 h 6455785"/>
              <a:gd name="connsiteX1545" fmla="*/ 2074964 w 8170456"/>
              <a:gd name="connsiteY1545" fmla="*/ 1686393 h 6455785"/>
              <a:gd name="connsiteX1546" fmla="*/ 2086793 w 8170456"/>
              <a:gd name="connsiteY1546" fmla="*/ 1687509 h 6455785"/>
              <a:gd name="connsiteX1547" fmla="*/ 2092523 w 8170456"/>
              <a:gd name="connsiteY1547" fmla="*/ 1668195 h 6455785"/>
              <a:gd name="connsiteX1548" fmla="*/ 2106383 w 8170456"/>
              <a:gd name="connsiteY1548" fmla="*/ 1623270 h 6455785"/>
              <a:gd name="connsiteX1549" fmla="*/ 2108038 w 8170456"/>
              <a:gd name="connsiteY1549" fmla="*/ 1618262 h 6455785"/>
              <a:gd name="connsiteX1550" fmla="*/ 2086571 w 8170456"/>
              <a:gd name="connsiteY1550" fmla="*/ 1607732 h 6455785"/>
              <a:gd name="connsiteX1551" fmla="*/ 2030693 w 8170456"/>
              <a:gd name="connsiteY1551" fmla="*/ 1532508 h 6455785"/>
              <a:gd name="connsiteX1552" fmla="*/ 2029964 w 8170456"/>
              <a:gd name="connsiteY1552" fmla="*/ 1531529 h 6455785"/>
              <a:gd name="connsiteX1553" fmla="*/ 2034791 w 8170456"/>
              <a:gd name="connsiteY1553" fmla="*/ 1527429 h 6455785"/>
              <a:gd name="connsiteX1554" fmla="*/ 2047672 w 8170456"/>
              <a:gd name="connsiteY1554" fmla="*/ 1508223 h 6455785"/>
              <a:gd name="connsiteX1555" fmla="*/ 2064652 w 8170456"/>
              <a:gd name="connsiteY1555" fmla="*/ 1483936 h 6455785"/>
              <a:gd name="connsiteX1556" fmla="*/ 2087003 w 8170456"/>
              <a:gd name="connsiteY1556" fmla="*/ 1514027 h 6455785"/>
              <a:gd name="connsiteX1557" fmla="*/ 2107852 w 8170456"/>
              <a:gd name="connsiteY1557" fmla="*/ 1463520 h 6455785"/>
              <a:gd name="connsiteX1558" fmla="*/ 2122464 w 8170456"/>
              <a:gd name="connsiteY1558" fmla="*/ 1546050 h 6455785"/>
              <a:gd name="connsiteX1559" fmla="*/ 2142719 w 8170456"/>
              <a:gd name="connsiteY1559" fmla="*/ 1476857 h 6455785"/>
              <a:gd name="connsiteX1560" fmla="*/ 2142258 w 8170456"/>
              <a:gd name="connsiteY1560" fmla="*/ 1470637 h 6455785"/>
              <a:gd name="connsiteX1561" fmla="*/ 2146277 w 8170456"/>
              <a:gd name="connsiteY1561" fmla="*/ 1492860 h 6455785"/>
              <a:gd name="connsiteX1562" fmla="*/ 2152554 w 8170456"/>
              <a:gd name="connsiteY1562" fmla="*/ 1523700 h 6455785"/>
              <a:gd name="connsiteX1563" fmla="*/ 2171468 w 8170456"/>
              <a:gd name="connsiteY1563" fmla="*/ 1486303 h 6455785"/>
              <a:gd name="connsiteX1564" fmla="*/ 2196186 w 8170456"/>
              <a:gd name="connsiteY1564" fmla="*/ 1409576 h 6455785"/>
              <a:gd name="connsiteX1565" fmla="*/ 2210798 w 8170456"/>
              <a:gd name="connsiteY1565" fmla="*/ 1492107 h 6455785"/>
              <a:gd name="connsiteX1566" fmla="*/ 2250993 w 8170456"/>
              <a:gd name="connsiteY1566" fmla="*/ 1310499 h 6455785"/>
              <a:gd name="connsiteX1567" fmla="*/ 2275711 w 8170456"/>
              <a:gd name="connsiteY1567" fmla="*/ 1233772 h 6455785"/>
              <a:gd name="connsiteX1568" fmla="*/ 2316544 w 8170456"/>
              <a:gd name="connsiteY1568" fmla="*/ 1320172 h 6455785"/>
              <a:gd name="connsiteX1569" fmla="*/ 2335458 w 8170456"/>
              <a:gd name="connsiteY1569" fmla="*/ 1282775 h 6455785"/>
              <a:gd name="connsiteX1570" fmla="*/ 2340830 w 8170456"/>
              <a:gd name="connsiteY1570" fmla="*/ 1337151 h 6455785"/>
              <a:gd name="connsiteX1571" fmla="*/ 2348407 w 8170456"/>
              <a:gd name="connsiteY1571" fmla="*/ 1382887 h 6455785"/>
              <a:gd name="connsiteX1572" fmla="*/ 2347722 w 8170456"/>
              <a:gd name="connsiteY1572" fmla="*/ 1373102 h 6455785"/>
              <a:gd name="connsiteX1573" fmla="*/ 2348888 w 8170456"/>
              <a:gd name="connsiteY1573" fmla="*/ 1385504 h 6455785"/>
              <a:gd name="connsiteX1574" fmla="*/ 2353508 w 8170456"/>
              <a:gd name="connsiteY1574" fmla="*/ 1432791 h 6455785"/>
              <a:gd name="connsiteX1575" fmla="*/ 2387899 w 8170456"/>
              <a:gd name="connsiteY1575" fmla="*/ 1290514 h 6455785"/>
              <a:gd name="connsiteX1576" fmla="*/ 2416486 w 8170456"/>
              <a:gd name="connsiteY1576" fmla="*/ 1187567 h 6455785"/>
              <a:gd name="connsiteX1577" fmla="*/ 2421858 w 8170456"/>
              <a:gd name="connsiteY1577" fmla="*/ 1241942 h 6455785"/>
              <a:gd name="connsiteX1578" fmla="*/ 2428732 w 8170456"/>
              <a:gd name="connsiteY1578" fmla="*/ 1376913 h 6455785"/>
              <a:gd name="connsiteX1579" fmla="*/ 2470861 w 8170456"/>
              <a:gd name="connsiteY1579" fmla="*/ 1182195 h 6455785"/>
              <a:gd name="connsiteX1580" fmla="*/ 2495578 w 8170456"/>
              <a:gd name="connsiteY1580" fmla="*/ 1105469 h 6455785"/>
              <a:gd name="connsiteX1581" fmla="*/ 2500951 w 8170456"/>
              <a:gd name="connsiteY1581" fmla="*/ 1159843 h 6455785"/>
              <a:gd name="connsiteX1582" fmla="*/ 2511695 w 8170456"/>
              <a:gd name="connsiteY1582" fmla="*/ 1268595 h 6455785"/>
              <a:gd name="connsiteX1583" fmla="*/ 2540281 w 8170456"/>
              <a:gd name="connsiteY1583" fmla="*/ 1165647 h 6455785"/>
              <a:gd name="connsiteX1584" fmla="*/ 2541784 w 8170456"/>
              <a:gd name="connsiteY1584" fmla="*/ 1246243 h 6455785"/>
              <a:gd name="connsiteX1585" fmla="*/ 2571874 w 8170456"/>
              <a:gd name="connsiteY1585" fmla="*/ 1223892 h 6455785"/>
              <a:gd name="connsiteX1586" fmla="*/ 2593793 w 8170456"/>
              <a:gd name="connsiteY1586" fmla="*/ 1347688 h 6455785"/>
              <a:gd name="connsiteX1587" fmla="*/ 2601099 w 8170456"/>
              <a:gd name="connsiteY1587" fmla="*/ 1388952 h 6455785"/>
              <a:gd name="connsiteX1588" fmla="*/ 2650535 w 8170456"/>
              <a:gd name="connsiteY1588" fmla="*/ 1235499 h 6455785"/>
              <a:gd name="connsiteX1589" fmla="*/ 2656828 w 8170456"/>
              <a:gd name="connsiteY1589" fmla="*/ 1211881 h 6455785"/>
              <a:gd name="connsiteX1590" fmla="*/ 2657144 w 8170456"/>
              <a:gd name="connsiteY1590" fmla="*/ 1212221 h 6455785"/>
              <a:gd name="connsiteX1591" fmla="*/ 2686428 w 8170456"/>
              <a:gd name="connsiteY1591" fmla="*/ 1173817 h 6455785"/>
              <a:gd name="connsiteX1592" fmla="*/ 2705342 w 8170456"/>
              <a:gd name="connsiteY1592" fmla="*/ 1136422 h 6455785"/>
              <a:gd name="connsiteX1593" fmla="*/ 2769391 w 8170456"/>
              <a:gd name="connsiteY1593" fmla="*/ 1065499 h 6455785"/>
              <a:gd name="connsiteX1594" fmla="*/ 2788220 w 8170456"/>
              <a:gd name="connsiteY1594" fmla="*/ 1035245 h 6455785"/>
              <a:gd name="connsiteX1595" fmla="*/ 2799097 w 8170456"/>
              <a:gd name="connsiteY1595" fmla="*/ 1015212 h 6455785"/>
              <a:gd name="connsiteX1596" fmla="*/ 2800683 w 8170456"/>
              <a:gd name="connsiteY1596" fmla="*/ 1023650 h 6455785"/>
              <a:gd name="connsiteX1597" fmla="*/ 2763587 w 8170456"/>
              <a:gd name="connsiteY1597" fmla="*/ 1104829 h 6455785"/>
              <a:gd name="connsiteX1598" fmla="*/ 2744673 w 8170456"/>
              <a:gd name="connsiteY1598" fmla="*/ 1142226 h 6455785"/>
              <a:gd name="connsiteX1599" fmla="*/ 2725759 w 8170456"/>
              <a:gd name="connsiteY1599" fmla="*/ 1179621 h 6455785"/>
              <a:gd name="connsiteX1600" fmla="*/ 2768959 w 8170456"/>
              <a:gd name="connsiteY1600" fmla="*/ 1159205 h 6455785"/>
              <a:gd name="connsiteX1601" fmla="*/ 2696064 w 8170456"/>
              <a:gd name="connsiteY1601" fmla="*/ 573921 h 6455785"/>
              <a:gd name="connsiteX1602" fmla="*/ 2832575 w 8170456"/>
              <a:gd name="connsiteY1602" fmla="*/ 1181988 h 6455785"/>
              <a:gd name="connsiteX1603" fmla="*/ 2800551 w 8170456"/>
              <a:gd name="connsiteY1603" fmla="*/ 1217449 h 6455785"/>
              <a:gd name="connsiteX1604" fmla="*/ 2843751 w 8170456"/>
              <a:gd name="connsiteY1604" fmla="*/ 1197032 h 6455785"/>
              <a:gd name="connsiteX1605" fmla="*/ 2898126 w 8170456"/>
              <a:gd name="connsiteY1605" fmla="*/ 1191661 h 6455785"/>
              <a:gd name="connsiteX1606" fmla="*/ 2939391 w 8170456"/>
              <a:gd name="connsiteY1606" fmla="*/ 1184354 h 6455785"/>
              <a:gd name="connsiteX1607" fmla="*/ 2896192 w 8170456"/>
              <a:gd name="connsiteY1607" fmla="*/ 1204771 h 6455785"/>
              <a:gd name="connsiteX1608" fmla="*/ 2866102 w 8170456"/>
              <a:gd name="connsiteY1608" fmla="*/ 1227122 h 6455785"/>
              <a:gd name="connsiteX1609" fmla="*/ 2888453 w 8170456"/>
              <a:gd name="connsiteY1609" fmla="*/ 1257212 h 6455785"/>
              <a:gd name="connsiteX1610" fmla="*/ 2929718 w 8170456"/>
              <a:gd name="connsiteY1610" fmla="*/ 1249905 h 6455785"/>
              <a:gd name="connsiteX1611" fmla="*/ 2910804 w 8170456"/>
              <a:gd name="connsiteY1611" fmla="*/ 1287301 h 6455785"/>
              <a:gd name="connsiteX1612" fmla="*/ 2952070 w 8170456"/>
              <a:gd name="connsiteY1612" fmla="*/ 1279995 h 6455785"/>
              <a:gd name="connsiteX1613" fmla="*/ 2933155 w 8170456"/>
              <a:gd name="connsiteY1613" fmla="*/ 1317390 h 6455785"/>
              <a:gd name="connsiteX1614" fmla="*/ 2955507 w 8170456"/>
              <a:gd name="connsiteY1614" fmla="*/ 1347480 h 6455785"/>
              <a:gd name="connsiteX1615" fmla="*/ 3053082 w 8170456"/>
              <a:gd name="connsiteY1615" fmla="*/ 1321691 h 6455785"/>
              <a:gd name="connsiteX1616" fmla="*/ 3094348 w 8170456"/>
              <a:gd name="connsiteY1616" fmla="*/ 1314385 h 6455785"/>
              <a:gd name="connsiteX1617" fmla="*/ 3062323 w 8170456"/>
              <a:gd name="connsiteY1617" fmla="*/ 1349847 h 6455785"/>
              <a:gd name="connsiteX1618" fmla="*/ 3084675 w 8170456"/>
              <a:gd name="connsiteY1618" fmla="*/ 1379936 h 6455785"/>
              <a:gd name="connsiteX1619" fmla="*/ 3128816 w 8170456"/>
              <a:gd name="connsiteY1619" fmla="*/ 1395218 h 6455785"/>
              <a:gd name="connsiteX1620" fmla="*/ 3161490 w 8170456"/>
              <a:gd name="connsiteY1620" fmla="*/ 1403348 h 6455785"/>
              <a:gd name="connsiteX1621" fmla="*/ 3171038 w 8170456"/>
              <a:gd name="connsiteY1621" fmla="*/ 1360639 h 6455785"/>
              <a:gd name="connsiteX1622" fmla="*/ 3171618 w 8170456"/>
              <a:gd name="connsiteY1622" fmla="*/ 1357632 h 6455785"/>
              <a:gd name="connsiteX1623" fmla="*/ 3095784 w 8170456"/>
              <a:gd name="connsiteY1623" fmla="*/ 1350042 h 6455785"/>
              <a:gd name="connsiteX1624" fmla="*/ 3148406 w 8170456"/>
              <a:gd name="connsiteY1624" fmla="*/ 1349174 h 6455785"/>
              <a:gd name="connsiteX1625" fmla="*/ 3173393 w 8170456"/>
              <a:gd name="connsiteY1625" fmla="*/ 1348437 h 6455785"/>
              <a:gd name="connsiteX1626" fmla="*/ 3179183 w 8170456"/>
              <a:gd name="connsiteY1626" fmla="*/ 1318433 h 6455785"/>
              <a:gd name="connsiteX1627" fmla="*/ 3090412 w 8170456"/>
              <a:gd name="connsiteY1627" fmla="*/ 1295667 h 6455785"/>
              <a:gd name="connsiteX1628" fmla="*/ 3171008 w 8170456"/>
              <a:gd name="connsiteY1628" fmla="*/ 1294163 h 6455785"/>
              <a:gd name="connsiteX1629" fmla="*/ 3081171 w 8170456"/>
              <a:gd name="connsiteY1629" fmla="*/ 1267511 h 6455785"/>
              <a:gd name="connsiteX1630" fmla="*/ 3058418 w 8170456"/>
              <a:gd name="connsiteY1630" fmla="*/ 1226937 h 6455785"/>
              <a:gd name="connsiteX1631" fmla="*/ 3147566 w 8170456"/>
              <a:gd name="connsiteY1631" fmla="*/ 1250819 h 6455785"/>
              <a:gd name="connsiteX1632" fmla="*/ 3191349 w 8170456"/>
              <a:gd name="connsiteY1632" fmla="*/ 1255379 h 6455785"/>
              <a:gd name="connsiteX1633" fmla="*/ 3192436 w 8170456"/>
              <a:gd name="connsiteY1633" fmla="*/ 1249745 h 6455785"/>
              <a:gd name="connsiteX1634" fmla="*/ 3204903 w 8170456"/>
              <a:gd name="connsiteY1634" fmla="*/ 1207721 h 6455785"/>
              <a:gd name="connsiteX1635" fmla="*/ 3190640 w 8170456"/>
              <a:gd name="connsiteY1635" fmla="*/ 1201297 h 6455785"/>
              <a:gd name="connsiteX1636" fmla="*/ 3147154 w 8170456"/>
              <a:gd name="connsiteY1636" fmla="*/ 1183478 h 6455785"/>
              <a:gd name="connsiteX1637" fmla="*/ 3201529 w 8170456"/>
              <a:gd name="connsiteY1637" fmla="*/ 1178107 h 6455785"/>
              <a:gd name="connsiteX1638" fmla="*/ 3213358 w 8170456"/>
              <a:gd name="connsiteY1638" fmla="*/ 1179222 h 6455785"/>
              <a:gd name="connsiteX1639" fmla="*/ 3215501 w 8170456"/>
              <a:gd name="connsiteY1639" fmla="*/ 1172001 h 6455785"/>
              <a:gd name="connsiteX1640" fmla="*/ 3205900 w 8170456"/>
              <a:gd name="connsiteY1640" fmla="*/ 1157978 h 6455785"/>
              <a:gd name="connsiteX1641" fmla="*/ 3178649 w 8170456"/>
              <a:gd name="connsiteY1641" fmla="*/ 1105348 h 6455785"/>
              <a:gd name="connsiteX1642" fmla="*/ 3223818 w 8170456"/>
              <a:gd name="connsiteY1642" fmla="*/ 1120931 h 6455785"/>
              <a:gd name="connsiteX1643" fmla="*/ 3230849 w 8170456"/>
              <a:gd name="connsiteY1643" fmla="*/ 1121768 h 6455785"/>
              <a:gd name="connsiteX1644" fmla="*/ 3232949 w 8170456"/>
              <a:gd name="connsiteY1644" fmla="*/ 1114983 h 6455785"/>
              <a:gd name="connsiteX1645" fmla="*/ 3234604 w 8170456"/>
              <a:gd name="connsiteY1645" fmla="*/ 1109975 h 6455785"/>
              <a:gd name="connsiteX1646" fmla="*/ 3213137 w 8170456"/>
              <a:gd name="connsiteY1646" fmla="*/ 1099446 h 6455785"/>
              <a:gd name="connsiteX1647" fmla="*/ 3157258 w 8170456"/>
              <a:gd name="connsiteY1647" fmla="*/ 1024222 h 6455785"/>
              <a:gd name="connsiteX1648" fmla="*/ 3156530 w 8170456"/>
              <a:gd name="connsiteY1648" fmla="*/ 1023242 h 6455785"/>
              <a:gd name="connsiteX1649" fmla="*/ 3161357 w 8170456"/>
              <a:gd name="connsiteY1649" fmla="*/ 1019142 h 6455785"/>
              <a:gd name="connsiteX1650" fmla="*/ 3174238 w 8170456"/>
              <a:gd name="connsiteY1650" fmla="*/ 999936 h 6455785"/>
              <a:gd name="connsiteX1651" fmla="*/ 3191218 w 8170456"/>
              <a:gd name="connsiteY1651" fmla="*/ 975650 h 6455785"/>
              <a:gd name="connsiteX1652" fmla="*/ 3213569 w 8170456"/>
              <a:gd name="connsiteY1652" fmla="*/ 1005740 h 6455785"/>
              <a:gd name="connsiteX1653" fmla="*/ 3234417 w 8170456"/>
              <a:gd name="connsiteY1653" fmla="*/ 955233 h 6455785"/>
              <a:gd name="connsiteX1654" fmla="*/ 3249030 w 8170456"/>
              <a:gd name="connsiteY1654" fmla="*/ 1037764 h 6455785"/>
              <a:gd name="connsiteX1655" fmla="*/ 3269285 w 8170456"/>
              <a:gd name="connsiteY1655" fmla="*/ 968570 h 6455785"/>
              <a:gd name="connsiteX1656" fmla="*/ 3268824 w 8170456"/>
              <a:gd name="connsiteY1656" fmla="*/ 962350 h 6455785"/>
              <a:gd name="connsiteX1657" fmla="*/ 3272843 w 8170456"/>
              <a:gd name="connsiteY1657" fmla="*/ 984573 h 6455785"/>
              <a:gd name="connsiteX1658" fmla="*/ 3279120 w 8170456"/>
              <a:gd name="connsiteY1658" fmla="*/ 1015413 h 6455785"/>
              <a:gd name="connsiteX1659" fmla="*/ 3298034 w 8170456"/>
              <a:gd name="connsiteY1659" fmla="*/ 978016 h 6455785"/>
              <a:gd name="connsiteX1660" fmla="*/ 3322751 w 8170456"/>
              <a:gd name="connsiteY1660" fmla="*/ 901289 h 6455785"/>
              <a:gd name="connsiteX1661" fmla="*/ 3337364 w 8170456"/>
              <a:gd name="connsiteY1661" fmla="*/ 983820 h 6455785"/>
              <a:gd name="connsiteX1662" fmla="*/ 3377559 w 8170456"/>
              <a:gd name="connsiteY1662" fmla="*/ 802212 h 6455785"/>
              <a:gd name="connsiteX1663" fmla="*/ 3402276 w 8170456"/>
              <a:gd name="connsiteY1663" fmla="*/ 725485 h 6455785"/>
              <a:gd name="connsiteX1664" fmla="*/ 3443109 w 8170456"/>
              <a:gd name="connsiteY1664" fmla="*/ 811885 h 6455785"/>
              <a:gd name="connsiteX1665" fmla="*/ 3462024 w 8170456"/>
              <a:gd name="connsiteY1665" fmla="*/ 774488 h 6455785"/>
              <a:gd name="connsiteX1666" fmla="*/ 3467396 w 8170456"/>
              <a:gd name="connsiteY1666" fmla="*/ 828864 h 6455785"/>
              <a:gd name="connsiteX1667" fmla="*/ 3474972 w 8170456"/>
              <a:gd name="connsiteY1667" fmla="*/ 874600 h 6455785"/>
              <a:gd name="connsiteX1668" fmla="*/ 3474287 w 8170456"/>
              <a:gd name="connsiteY1668" fmla="*/ 864815 h 6455785"/>
              <a:gd name="connsiteX1669" fmla="*/ 3475453 w 8170456"/>
              <a:gd name="connsiteY1669" fmla="*/ 877217 h 6455785"/>
              <a:gd name="connsiteX1670" fmla="*/ 3480074 w 8170456"/>
              <a:gd name="connsiteY1670" fmla="*/ 924504 h 6455785"/>
              <a:gd name="connsiteX1671" fmla="*/ 3514464 w 8170456"/>
              <a:gd name="connsiteY1671" fmla="*/ 782227 h 6455785"/>
              <a:gd name="connsiteX1672" fmla="*/ 3543052 w 8170456"/>
              <a:gd name="connsiteY1672" fmla="*/ 679280 h 6455785"/>
              <a:gd name="connsiteX1673" fmla="*/ 3548423 w 8170456"/>
              <a:gd name="connsiteY1673" fmla="*/ 733655 h 6455785"/>
              <a:gd name="connsiteX1674" fmla="*/ 3555298 w 8170456"/>
              <a:gd name="connsiteY1674" fmla="*/ 868626 h 6455785"/>
              <a:gd name="connsiteX1675" fmla="*/ 3597426 w 8170456"/>
              <a:gd name="connsiteY1675" fmla="*/ 673908 h 6455785"/>
              <a:gd name="connsiteX1676" fmla="*/ 3622144 w 8170456"/>
              <a:gd name="connsiteY1676" fmla="*/ 597182 h 6455785"/>
              <a:gd name="connsiteX1677" fmla="*/ 3627517 w 8170456"/>
              <a:gd name="connsiteY1677" fmla="*/ 651556 h 6455785"/>
              <a:gd name="connsiteX1678" fmla="*/ 3638260 w 8170456"/>
              <a:gd name="connsiteY1678" fmla="*/ 760308 h 6455785"/>
              <a:gd name="connsiteX1679" fmla="*/ 3666847 w 8170456"/>
              <a:gd name="connsiteY1679" fmla="*/ 657360 h 6455785"/>
              <a:gd name="connsiteX1680" fmla="*/ 3668349 w 8170456"/>
              <a:gd name="connsiteY1680" fmla="*/ 737956 h 6455785"/>
              <a:gd name="connsiteX1681" fmla="*/ 3698439 w 8170456"/>
              <a:gd name="connsiteY1681" fmla="*/ 715605 h 6455785"/>
              <a:gd name="connsiteX1682" fmla="*/ 3720358 w 8170456"/>
              <a:gd name="connsiteY1682" fmla="*/ 839401 h 6455785"/>
              <a:gd name="connsiteX1683" fmla="*/ 3727665 w 8170456"/>
              <a:gd name="connsiteY1683" fmla="*/ 880666 h 6455785"/>
              <a:gd name="connsiteX1684" fmla="*/ 3777101 w 8170456"/>
              <a:gd name="connsiteY1684" fmla="*/ 727213 h 6455785"/>
              <a:gd name="connsiteX1685" fmla="*/ 3783393 w 8170456"/>
              <a:gd name="connsiteY1685" fmla="*/ 703594 h 6455785"/>
              <a:gd name="connsiteX1686" fmla="*/ 3783710 w 8170456"/>
              <a:gd name="connsiteY1686" fmla="*/ 703934 h 6455785"/>
              <a:gd name="connsiteX1687" fmla="*/ 3812994 w 8170456"/>
              <a:gd name="connsiteY1687" fmla="*/ 665530 h 6455785"/>
              <a:gd name="connsiteX1688" fmla="*/ 3831907 w 8170456"/>
              <a:gd name="connsiteY1688" fmla="*/ 628135 h 6455785"/>
              <a:gd name="connsiteX1689" fmla="*/ 3895956 w 8170456"/>
              <a:gd name="connsiteY1689" fmla="*/ 557212 h 6455785"/>
              <a:gd name="connsiteX1690" fmla="*/ 3914785 w 8170456"/>
              <a:gd name="connsiteY1690" fmla="*/ 526958 h 6455785"/>
              <a:gd name="connsiteX1691" fmla="*/ 3925662 w 8170456"/>
              <a:gd name="connsiteY1691" fmla="*/ 506925 h 6455785"/>
              <a:gd name="connsiteX1692" fmla="*/ 3927248 w 8170456"/>
              <a:gd name="connsiteY1692" fmla="*/ 515363 h 6455785"/>
              <a:gd name="connsiteX1693" fmla="*/ 3890152 w 8170456"/>
              <a:gd name="connsiteY1693" fmla="*/ 596542 h 6455785"/>
              <a:gd name="connsiteX1694" fmla="*/ 3871238 w 8170456"/>
              <a:gd name="connsiteY1694" fmla="*/ 633939 h 6455785"/>
              <a:gd name="connsiteX1695" fmla="*/ 3852325 w 8170456"/>
              <a:gd name="connsiteY1695" fmla="*/ 671334 h 6455785"/>
              <a:gd name="connsiteX1696" fmla="*/ 3895524 w 8170456"/>
              <a:gd name="connsiteY1696" fmla="*/ 650918 h 6455785"/>
              <a:gd name="connsiteX1697" fmla="*/ 3978054 w 8170456"/>
              <a:gd name="connsiteY1697" fmla="*/ 636304 h 6455785"/>
              <a:gd name="connsiteX1698" fmla="*/ 3959141 w 8170456"/>
              <a:gd name="connsiteY1698" fmla="*/ 673701 h 6455785"/>
              <a:gd name="connsiteX1699" fmla="*/ 3927117 w 8170456"/>
              <a:gd name="connsiteY1699" fmla="*/ 709162 h 6455785"/>
              <a:gd name="connsiteX1700" fmla="*/ 3970316 w 8170456"/>
              <a:gd name="connsiteY1700" fmla="*/ 688745 h 6455785"/>
              <a:gd name="connsiteX1701" fmla="*/ 4024692 w 8170456"/>
              <a:gd name="connsiteY1701" fmla="*/ 683374 h 6455785"/>
              <a:gd name="connsiteX1702" fmla="*/ 4065956 w 8170456"/>
              <a:gd name="connsiteY1702" fmla="*/ 676067 h 6455785"/>
              <a:gd name="connsiteX1703" fmla="*/ 4022757 w 8170456"/>
              <a:gd name="connsiteY1703" fmla="*/ 696484 h 6455785"/>
              <a:gd name="connsiteX1704" fmla="*/ 3992667 w 8170456"/>
              <a:gd name="connsiteY1704" fmla="*/ 718835 h 6455785"/>
              <a:gd name="connsiteX1705" fmla="*/ 4015019 w 8170456"/>
              <a:gd name="connsiteY1705" fmla="*/ 748925 h 6455785"/>
              <a:gd name="connsiteX1706" fmla="*/ 4056283 w 8170456"/>
              <a:gd name="connsiteY1706" fmla="*/ 741619 h 6455785"/>
              <a:gd name="connsiteX1707" fmla="*/ 4037370 w 8170456"/>
              <a:gd name="connsiteY1707" fmla="*/ 779014 h 6455785"/>
              <a:gd name="connsiteX1708" fmla="*/ 4078635 w 8170456"/>
              <a:gd name="connsiteY1708" fmla="*/ 771708 h 6455785"/>
              <a:gd name="connsiteX1709" fmla="*/ 4059721 w 8170456"/>
              <a:gd name="connsiteY1709" fmla="*/ 809103 h 6455785"/>
              <a:gd name="connsiteX1710" fmla="*/ 4082072 w 8170456"/>
              <a:gd name="connsiteY1710" fmla="*/ 839193 h 6455785"/>
              <a:gd name="connsiteX1711" fmla="*/ 4097663 w 8170456"/>
              <a:gd name="connsiteY1711" fmla="*/ 837774 h 6455785"/>
              <a:gd name="connsiteX1712" fmla="*/ 4097694 w 8170456"/>
              <a:gd name="connsiteY1712" fmla="*/ 837006 h 6455785"/>
              <a:gd name="connsiteX1713" fmla="*/ 4097857 w 8170456"/>
              <a:gd name="connsiteY1713" fmla="*/ 835795 h 6455785"/>
              <a:gd name="connsiteX1714" fmla="*/ 4104174 w 8170456"/>
              <a:gd name="connsiteY1714" fmla="*/ 836236 h 6455785"/>
              <a:gd name="connsiteX1715" fmla="*/ 4113966 w 8170456"/>
              <a:gd name="connsiteY1715" fmla="*/ 834187 h 6455785"/>
              <a:gd name="connsiteX1716" fmla="*/ 4127438 w 8170456"/>
              <a:gd name="connsiteY1716" fmla="*/ 830461 h 6455785"/>
              <a:gd name="connsiteX1717" fmla="*/ 4140711 w 8170456"/>
              <a:gd name="connsiteY1717" fmla="*/ 808515 h 6455785"/>
              <a:gd name="connsiteX1718" fmla="*/ 4147682 w 8170456"/>
              <a:gd name="connsiteY1718" fmla="*/ 800915 h 6455785"/>
              <a:gd name="connsiteX1719" fmla="*/ 4154583 w 8170456"/>
              <a:gd name="connsiteY1719" fmla="*/ 821904 h 6455785"/>
              <a:gd name="connsiteX1720" fmla="*/ 4165087 w 8170456"/>
              <a:gd name="connsiteY1720" fmla="*/ 818440 h 6455785"/>
              <a:gd name="connsiteX1721" fmla="*/ 4179648 w 8170456"/>
              <a:gd name="connsiteY1721" fmla="*/ 813404 h 6455785"/>
              <a:gd name="connsiteX1722" fmla="*/ 4220913 w 8170456"/>
              <a:gd name="connsiteY1722" fmla="*/ 806098 h 6455785"/>
              <a:gd name="connsiteX1723" fmla="*/ 4188888 w 8170456"/>
              <a:gd name="connsiteY1723" fmla="*/ 841560 h 6455785"/>
              <a:gd name="connsiteX1724" fmla="*/ 4189221 w 8170456"/>
              <a:gd name="connsiteY1724" fmla="*/ 842486 h 6455785"/>
              <a:gd name="connsiteX1725" fmla="*/ 4195192 w 8170456"/>
              <a:gd name="connsiteY1725" fmla="*/ 838109 h 6455785"/>
              <a:gd name="connsiteX1726" fmla="*/ 4201096 w 8170456"/>
              <a:gd name="connsiteY1726" fmla="*/ 841574 h 6455785"/>
              <a:gd name="connsiteX1727" fmla="*/ 4195797 w 8170456"/>
              <a:gd name="connsiteY1727" fmla="*/ 859592 h 6455785"/>
              <a:gd name="connsiteX1728" fmla="*/ 4211240 w 8170456"/>
              <a:gd name="connsiteY1728" fmla="*/ 871649 h 6455785"/>
              <a:gd name="connsiteX1729" fmla="*/ 4217978 w 8170456"/>
              <a:gd name="connsiteY1729" fmla="*/ 873982 h 6455785"/>
              <a:gd name="connsiteX1730" fmla="*/ 4220734 w 8170456"/>
              <a:gd name="connsiteY1730" fmla="*/ 870708 h 6455785"/>
              <a:gd name="connsiteX1731" fmla="*/ 4218417 w 8170456"/>
              <a:gd name="connsiteY1731" fmla="*/ 874134 h 6455785"/>
              <a:gd name="connsiteX1732" fmla="*/ 4252811 w 8170456"/>
              <a:gd name="connsiteY1732" fmla="*/ 886040 h 6455785"/>
              <a:gd name="connsiteX1733" fmla="*/ 4269378 w 8170456"/>
              <a:gd name="connsiteY1733" fmla="*/ 871284 h 6455785"/>
              <a:gd name="connsiteX1734" fmla="*/ 4301979 w 8170456"/>
              <a:gd name="connsiteY1734" fmla="*/ 864714 h 6455785"/>
              <a:gd name="connsiteX1735" fmla="*/ 4301740 w 8170456"/>
              <a:gd name="connsiteY1735" fmla="*/ 884912 h 6455785"/>
              <a:gd name="connsiteX1736" fmla="*/ 4293192 w 8170456"/>
              <a:gd name="connsiteY1736" fmla="*/ 896340 h 6455785"/>
              <a:gd name="connsiteX1737" fmla="*/ 4301077 w 8170456"/>
              <a:gd name="connsiteY1737" fmla="*/ 898302 h 6455785"/>
              <a:gd name="connsiteX1738" fmla="*/ 4280474 w 8170456"/>
              <a:gd name="connsiteY1738" fmla="*/ 914521 h 6455785"/>
              <a:gd name="connsiteX1739" fmla="*/ 4273140 w 8170456"/>
              <a:gd name="connsiteY1739" fmla="*/ 921938 h 6455785"/>
              <a:gd name="connsiteX1740" fmla="*/ 4410419 w 8170456"/>
              <a:gd name="connsiteY1740" fmla="*/ 832140 h 6455785"/>
              <a:gd name="connsiteX1741" fmla="*/ 4428929 w 8170456"/>
              <a:gd name="connsiteY1741" fmla="*/ 817323 h 6455785"/>
              <a:gd name="connsiteX1742" fmla="*/ 4444997 w 8170456"/>
              <a:gd name="connsiteY1742" fmla="*/ 803170 h 6455785"/>
              <a:gd name="connsiteX1743" fmla="*/ 4440054 w 8170456"/>
              <a:gd name="connsiteY1743" fmla="*/ 795075 h 6455785"/>
              <a:gd name="connsiteX1744" fmla="*/ 4394137 w 8170456"/>
              <a:gd name="connsiteY1744" fmla="*/ 717971 h 6455785"/>
              <a:gd name="connsiteX1745" fmla="*/ 4439305 w 8170456"/>
              <a:gd name="connsiteY1745" fmla="*/ 733553 h 6455785"/>
              <a:gd name="connsiteX1746" fmla="*/ 4495020 w 8170456"/>
              <a:gd name="connsiteY1746" fmla="*/ 741110 h 6455785"/>
              <a:gd name="connsiteX1747" fmla="*/ 4611955 w 8170456"/>
              <a:gd name="connsiteY1747" fmla="*/ 785340 h 6455785"/>
              <a:gd name="connsiteX1748" fmla="*/ 4647277 w 8170456"/>
              <a:gd name="connsiteY1748" fmla="*/ 801846 h 6455785"/>
              <a:gd name="connsiteX1749" fmla="*/ 4659527 w 8170456"/>
              <a:gd name="connsiteY1749" fmla="*/ 805927 h 6455785"/>
              <a:gd name="connsiteX1750" fmla="*/ 4670400 w 8170456"/>
              <a:gd name="connsiteY1750" fmla="*/ 815255 h 6455785"/>
              <a:gd name="connsiteX1751" fmla="*/ 4691748 w 8170456"/>
              <a:gd name="connsiteY1751" fmla="*/ 824532 h 6455785"/>
              <a:gd name="connsiteX1752" fmla="*/ 4698334 w 8170456"/>
              <a:gd name="connsiteY1752" fmla="*/ 818039 h 6455785"/>
              <a:gd name="connsiteX1753" fmla="*/ 4708784 w 8170456"/>
              <a:gd name="connsiteY1753" fmla="*/ 821441 h 6455785"/>
              <a:gd name="connsiteX1754" fmla="*/ 4720864 w 8170456"/>
              <a:gd name="connsiteY1754" fmla="*/ 819025 h 6455785"/>
              <a:gd name="connsiteX1755" fmla="*/ 4710397 w 8170456"/>
              <a:gd name="connsiteY1755" fmla="*/ 803210 h 6455785"/>
              <a:gd name="connsiteX1756" fmla="*/ 4720744 w 8170456"/>
              <a:gd name="connsiteY1756" fmla="*/ 789230 h 6455785"/>
              <a:gd name="connsiteX1757" fmla="*/ 4749511 w 8170456"/>
              <a:gd name="connsiteY1757" fmla="*/ 747258 h 6455785"/>
              <a:gd name="connsiteX1758" fmla="*/ 4799718 w 8170456"/>
              <a:gd name="connsiteY1758" fmla="*/ 725699 h 6455785"/>
              <a:gd name="connsiteX1759" fmla="*/ 4847406 w 8170456"/>
              <a:gd name="connsiteY1759" fmla="*/ 722710 h 6455785"/>
              <a:gd name="connsiteX1760" fmla="*/ 4792161 w 8170456"/>
              <a:gd name="connsiteY1760" fmla="*/ 781412 h 6455785"/>
              <a:gd name="connsiteX1761" fmla="*/ 4842368 w 8170456"/>
              <a:gd name="connsiteY1761" fmla="*/ 759854 h 6455785"/>
              <a:gd name="connsiteX1762" fmla="*/ 4865977 w 8170456"/>
              <a:gd name="connsiteY1762" fmla="*/ 725229 h 6455785"/>
              <a:gd name="connsiteX1763" fmla="*/ 4913665 w 8170456"/>
              <a:gd name="connsiteY1763" fmla="*/ 722241 h 6455785"/>
              <a:gd name="connsiteX1764" fmla="*/ 4995507 w 8170456"/>
              <a:gd name="connsiteY1764" fmla="*/ 676602 h 6455785"/>
              <a:gd name="connsiteX1765" fmla="*/ 4948289 w 8170456"/>
              <a:gd name="connsiteY1765" fmla="*/ 745850 h 6455785"/>
              <a:gd name="connsiteX1766" fmla="*/ 4924679 w 8170456"/>
              <a:gd name="connsiteY1766" fmla="*/ 780474 h 6455785"/>
              <a:gd name="connsiteX1767" fmla="*/ 5017068 w 8170456"/>
              <a:gd name="connsiteY1767" fmla="*/ 726809 h 6455785"/>
              <a:gd name="connsiteX1768" fmla="*/ 4993458 w 8170456"/>
              <a:gd name="connsiteY1768" fmla="*/ 761433 h 6455785"/>
              <a:gd name="connsiteX1769" fmla="*/ 5087953 w 8170456"/>
              <a:gd name="connsiteY1769" fmla="*/ 699906 h 6455785"/>
              <a:gd name="connsiteX1770" fmla="*/ 5090470 w 8170456"/>
              <a:gd name="connsiteY1770" fmla="*/ 698160 h 6455785"/>
              <a:gd name="connsiteX1771" fmla="*/ 5041527 w 8170456"/>
              <a:gd name="connsiteY1771" fmla="*/ 639738 h 6455785"/>
              <a:gd name="connsiteX1772" fmla="*/ 5079775 w 8170456"/>
              <a:gd name="connsiteY1772" fmla="*/ 675890 h 6455785"/>
              <a:gd name="connsiteX1773" fmla="*/ 5098164 w 8170456"/>
              <a:gd name="connsiteY1773" fmla="*/ 692823 h 6455785"/>
              <a:gd name="connsiteX1774" fmla="*/ 5123273 w 8170456"/>
              <a:gd name="connsiteY1774" fmla="*/ 675406 h 6455785"/>
              <a:gd name="connsiteX1775" fmla="*/ 5075681 w 8170456"/>
              <a:gd name="connsiteY1775" fmla="*/ 597089 h 6455785"/>
              <a:gd name="connsiteX1776" fmla="*/ 5134384 w 8170456"/>
              <a:gd name="connsiteY1776" fmla="*/ 652333 h 6455785"/>
              <a:gd name="connsiteX1777" fmla="*/ 5088745 w 8170456"/>
              <a:gd name="connsiteY1777" fmla="*/ 570491 h 6455785"/>
              <a:gd name="connsiteX1778" fmla="*/ 5100822 w 8170456"/>
              <a:gd name="connsiteY1778" fmla="*/ 525567 h 6455785"/>
              <a:gd name="connsiteX1779" fmla="*/ 5147904 w 8170456"/>
              <a:gd name="connsiteY1779" fmla="*/ 604947 h 6455785"/>
              <a:gd name="connsiteX1780" fmla="*/ 5176036 w 8170456"/>
              <a:gd name="connsiteY1780" fmla="*/ 638803 h 6455785"/>
              <a:gd name="connsiteX1781" fmla="*/ 5180751 w 8170456"/>
              <a:gd name="connsiteY1781" fmla="*/ 635532 h 6455785"/>
              <a:gd name="connsiteX1782" fmla="*/ 5219036 w 8170456"/>
              <a:gd name="connsiteY1782" fmla="*/ 614184 h 6455785"/>
              <a:gd name="connsiteX1783" fmla="*/ 5213322 w 8170456"/>
              <a:gd name="connsiteY1783" fmla="*/ 599621 h 6455785"/>
              <a:gd name="connsiteX1784" fmla="*/ 5194665 w 8170456"/>
              <a:gd name="connsiteY1784" fmla="*/ 556487 h 6455785"/>
              <a:gd name="connsiteX1785" fmla="*/ 5237316 w 8170456"/>
              <a:gd name="connsiteY1785" fmla="*/ 590642 h 6455785"/>
              <a:gd name="connsiteX1786" fmla="*/ 5244997 w 8170456"/>
              <a:gd name="connsiteY1786" fmla="*/ 599706 h 6455785"/>
              <a:gd name="connsiteX1787" fmla="*/ 5092889 w 8170456"/>
              <a:gd name="connsiteY1787" fmla="*/ 0 h 6455785"/>
              <a:gd name="connsiteX1788" fmla="*/ 5303901 w 8170456"/>
              <a:gd name="connsiteY1788" fmla="*/ 567444 h 6455785"/>
              <a:gd name="connsiteX1789" fmla="*/ 5308585 w 8170456"/>
              <a:gd name="connsiteY1789" fmla="*/ 565018 h 6455785"/>
              <a:gd name="connsiteX1790" fmla="*/ 5300586 w 8170456"/>
              <a:gd name="connsiteY1790" fmla="*/ 542485 h 6455785"/>
              <a:gd name="connsiteX1791" fmla="*/ 5313182 w 8170456"/>
              <a:gd name="connsiteY1791" fmla="*/ 449628 h 6455785"/>
              <a:gd name="connsiteX1792" fmla="*/ 5313345 w 8170456"/>
              <a:gd name="connsiteY1792" fmla="*/ 448418 h 6455785"/>
              <a:gd name="connsiteX1793" fmla="*/ 5319662 w 8170456"/>
              <a:gd name="connsiteY1793" fmla="*/ 448859 h 6455785"/>
              <a:gd name="connsiteX1794" fmla="*/ 5342297 w 8170456"/>
              <a:gd name="connsiteY1794" fmla="*/ 444121 h 6455785"/>
              <a:gd name="connsiteX1795" fmla="*/ 5371415 w 8170456"/>
              <a:gd name="connsiteY1795" fmla="*/ 438614 h 6455785"/>
              <a:gd name="connsiteX1796" fmla="*/ 5366376 w 8170456"/>
              <a:gd name="connsiteY1796" fmla="*/ 475756 h 6455785"/>
              <a:gd name="connsiteX1797" fmla="*/ 5416583 w 8170456"/>
              <a:gd name="connsiteY1797" fmla="*/ 454197 h 6455785"/>
              <a:gd name="connsiteX1798" fmla="*/ 5369365 w 8170456"/>
              <a:gd name="connsiteY1798" fmla="*/ 523444 h 6455785"/>
              <a:gd name="connsiteX1799" fmla="*/ 5432205 w 8170456"/>
              <a:gd name="connsiteY1799" fmla="*/ 488102 h 6455785"/>
              <a:gd name="connsiteX1800" fmla="*/ 5436222 w 8170456"/>
              <a:gd name="connsiteY1800" fmla="*/ 483330 h 6455785"/>
              <a:gd name="connsiteX1801" fmla="*/ 5423568 w 8170456"/>
              <a:gd name="connsiteY1801" fmla="*/ 502035 h 6455785"/>
              <a:gd name="connsiteX1802" fmla="*/ 5406508 w 8170456"/>
              <a:gd name="connsiteY1802" fmla="*/ 528482 h 6455785"/>
              <a:gd name="connsiteX1803" fmla="*/ 5446170 w 8170456"/>
              <a:gd name="connsiteY1803" fmla="*/ 514948 h 6455785"/>
              <a:gd name="connsiteX1804" fmla="*/ 5517466 w 8170456"/>
              <a:gd name="connsiteY1804" fmla="*/ 477336 h 6455785"/>
              <a:gd name="connsiteX1805" fmla="*/ 5470247 w 8170456"/>
              <a:gd name="connsiteY1805" fmla="*/ 546583 h 6455785"/>
              <a:gd name="connsiteX1806" fmla="*/ 5625906 w 8170456"/>
              <a:gd name="connsiteY1806" fmla="*/ 444762 h 6455785"/>
              <a:gd name="connsiteX1807" fmla="*/ 5682418 w 8170456"/>
              <a:gd name="connsiteY1807" fmla="*/ 402029 h 6455785"/>
              <a:gd name="connsiteX0" fmla="*/ 4315808 w 8170456"/>
              <a:gd name="connsiteY0" fmla="*/ 6402728 h 6685076"/>
              <a:gd name="connsiteX1" fmla="*/ 4315959 w 8170456"/>
              <a:gd name="connsiteY1" fmla="*/ 6402776 h 6685076"/>
              <a:gd name="connsiteX2" fmla="*/ 4276202 w 8170456"/>
              <a:gd name="connsiteY2" fmla="*/ 6416028 h 6685076"/>
              <a:gd name="connsiteX3" fmla="*/ 4315808 w 8170456"/>
              <a:gd name="connsiteY3" fmla="*/ 6402728 h 6685076"/>
              <a:gd name="connsiteX4" fmla="*/ 4978568 w 8170456"/>
              <a:gd name="connsiteY4" fmla="*/ 6323263 h 6685076"/>
              <a:gd name="connsiteX5" fmla="*/ 4914588 w 8170456"/>
              <a:gd name="connsiteY5" fmla="*/ 6361765 h 6685076"/>
              <a:gd name="connsiteX6" fmla="*/ 4899187 w 8170456"/>
              <a:gd name="connsiteY6" fmla="*/ 6363008 h 6685076"/>
              <a:gd name="connsiteX7" fmla="*/ 4912307 w 8170456"/>
              <a:gd name="connsiteY7" fmla="*/ 6349767 h 6685076"/>
              <a:gd name="connsiteX8" fmla="*/ 4978568 w 8170456"/>
              <a:gd name="connsiteY8" fmla="*/ 6323263 h 6685076"/>
              <a:gd name="connsiteX9" fmla="*/ 2506230 w 8170456"/>
              <a:gd name="connsiteY9" fmla="*/ 5887565 h 6685076"/>
              <a:gd name="connsiteX10" fmla="*/ 2575406 w 8170456"/>
              <a:gd name="connsiteY10" fmla="*/ 5905107 h 6685076"/>
              <a:gd name="connsiteX11" fmla="*/ 2501017 w 8170456"/>
              <a:gd name="connsiteY11" fmla="*/ 5898610 h 6685076"/>
              <a:gd name="connsiteX12" fmla="*/ 2487831 w 8170456"/>
              <a:gd name="connsiteY12" fmla="*/ 5890555 h 6685076"/>
              <a:gd name="connsiteX13" fmla="*/ 2506230 w 8170456"/>
              <a:gd name="connsiteY13" fmla="*/ 5887565 h 6685076"/>
              <a:gd name="connsiteX14" fmla="*/ 3614730 w 8170456"/>
              <a:gd name="connsiteY14" fmla="*/ 6020481 h 6685076"/>
              <a:gd name="connsiteX15" fmla="*/ 3614882 w 8170456"/>
              <a:gd name="connsiteY15" fmla="*/ 6020529 h 6685076"/>
              <a:gd name="connsiteX16" fmla="*/ 3575125 w 8170456"/>
              <a:gd name="connsiteY16" fmla="*/ 6033781 h 6685076"/>
              <a:gd name="connsiteX17" fmla="*/ 3614730 w 8170456"/>
              <a:gd name="connsiteY17" fmla="*/ 6020481 h 6685076"/>
              <a:gd name="connsiteX18" fmla="*/ 5487308 w 8170456"/>
              <a:gd name="connsiteY18" fmla="*/ 6136568 h 6685076"/>
              <a:gd name="connsiteX19" fmla="*/ 5487459 w 8170456"/>
              <a:gd name="connsiteY19" fmla="*/ 6136616 h 6685076"/>
              <a:gd name="connsiteX20" fmla="*/ 5447702 w 8170456"/>
              <a:gd name="connsiteY20" fmla="*/ 6149868 h 6685076"/>
              <a:gd name="connsiteX21" fmla="*/ 5487308 w 8170456"/>
              <a:gd name="connsiteY21" fmla="*/ 6136568 h 6685076"/>
              <a:gd name="connsiteX22" fmla="*/ 1952837 w 8170456"/>
              <a:gd name="connsiteY22" fmla="*/ 5566978 h 6685076"/>
              <a:gd name="connsiteX23" fmla="*/ 1992690 w 8170456"/>
              <a:gd name="connsiteY23" fmla="*/ 5579519 h 6685076"/>
              <a:gd name="connsiteX24" fmla="*/ 1992783 w 8170456"/>
              <a:gd name="connsiteY24" fmla="*/ 5579647 h 6685076"/>
              <a:gd name="connsiteX25" fmla="*/ 1952837 w 8170456"/>
              <a:gd name="connsiteY25" fmla="*/ 5566978 h 6685076"/>
              <a:gd name="connsiteX26" fmla="*/ 1402279 w 8170456"/>
              <a:gd name="connsiteY26" fmla="*/ 5413704 h 6685076"/>
              <a:gd name="connsiteX27" fmla="*/ 1471454 w 8170456"/>
              <a:gd name="connsiteY27" fmla="*/ 5431246 h 6685076"/>
              <a:gd name="connsiteX28" fmla="*/ 1397066 w 8170456"/>
              <a:gd name="connsiteY28" fmla="*/ 5424748 h 6685076"/>
              <a:gd name="connsiteX29" fmla="*/ 1383880 w 8170456"/>
              <a:gd name="connsiteY29" fmla="*/ 5416694 h 6685076"/>
              <a:gd name="connsiteX30" fmla="*/ 1402279 w 8170456"/>
              <a:gd name="connsiteY30" fmla="*/ 5413704 h 6685076"/>
              <a:gd name="connsiteX31" fmla="*/ 6150068 w 8170456"/>
              <a:gd name="connsiteY31" fmla="*/ 6057103 h 6685076"/>
              <a:gd name="connsiteX32" fmla="*/ 6086088 w 8170456"/>
              <a:gd name="connsiteY32" fmla="*/ 6095605 h 6685076"/>
              <a:gd name="connsiteX33" fmla="*/ 6070687 w 8170456"/>
              <a:gd name="connsiteY33" fmla="*/ 6096848 h 6685076"/>
              <a:gd name="connsiteX34" fmla="*/ 6083806 w 8170456"/>
              <a:gd name="connsiteY34" fmla="*/ 6083607 h 6685076"/>
              <a:gd name="connsiteX35" fmla="*/ 6150068 w 8170456"/>
              <a:gd name="connsiteY35" fmla="*/ 6057103 h 6685076"/>
              <a:gd name="connsiteX36" fmla="*/ 2965948 w 8170456"/>
              <a:gd name="connsiteY36" fmla="*/ 5562562 h 6685076"/>
              <a:gd name="connsiteX37" fmla="*/ 2968078 w 8170456"/>
              <a:gd name="connsiteY37" fmla="*/ 5568018 h 6685076"/>
              <a:gd name="connsiteX38" fmla="*/ 2976021 w 8170456"/>
              <a:gd name="connsiteY38" fmla="*/ 5577368 h 6685076"/>
              <a:gd name="connsiteX39" fmla="*/ 2969992 w 8170456"/>
              <a:gd name="connsiteY39" fmla="*/ 5567363 h 6685076"/>
              <a:gd name="connsiteX40" fmla="*/ 2965948 w 8170456"/>
              <a:gd name="connsiteY40" fmla="*/ 5562562 h 6685076"/>
              <a:gd name="connsiteX41" fmla="*/ 848886 w 8170456"/>
              <a:gd name="connsiteY41" fmla="*/ 5093116 h 6685076"/>
              <a:gd name="connsiteX42" fmla="*/ 888738 w 8170456"/>
              <a:gd name="connsiteY42" fmla="*/ 5105658 h 6685076"/>
              <a:gd name="connsiteX43" fmla="*/ 888832 w 8170456"/>
              <a:gd name="connsiteY43" fmla="*/ 5105786 h 6685076"/>
              <a:gd name="connsiteX44" fmla="*/ 848886 w 8170456"/>
              <a:gd name="connsiteY44" fmla="*/ 5093116 h 6685076"/>
              <a:gd name="connsiteX45" fmla="*/ 6264405 w 8170456"/>
              <a:gd name="connsiteY45" fmla="*/ 5550360 h 6685076"/>
              <a:gd name="connsiteX46" fmla="*/ 6269337 w 8170456"/>
              <a:gd name="connsiteY46" fmla="*/ 5553520 h 6685076"/>
              <a:gd name="connsiteX47" fmla="*/ 6281260 w 8170456"/>
              <a:gd name="connsiteY47" fmla="*/ 5556409 h 6685076"/>
              <a:gd name="connsiteX48" fmla="*/ 6270500 w 8170456"/>
              <a:gd name="connsiteY48" fmla="*/ 5551864 h 6685076"/>
              <a:gd name="connsiteX49" fmla="*/ 6264405 w 8170456"/>
              <a:gd name="connsiteY49" fmla="*/ 5550360 h 6685076"/>
              <a:gd name="connsiteX50" fmla="*/ 6541901 w 8170456"/>
              <a:gd name="connsiteY50" fmla="*/ 5467381 h 6685076"/>
              <a:gd name="connsiteX51" fmla="*/ 6477921 w 8170456"/>
              <a:gd name="connsiteY51" fmla="*/ 5505883 h 6685076"/>
              <a:gd name="connsiteX52" fmla="*/ 6462520 w 8170456"/>
              <a:gd name="connsiteY52" fmla="*/ 5507126 h 6685076"/>
              <a:gd name="connsiteX53" fmla="*/ 6475640 w 8170456"/>
              <a:gd name="connsiteY53" fmla="*/ 5493885 h 6685076"/>
              <a:gd name="connsiteX54" fmla="*/ 6541901 w 8170456"/>
              <a:gd name="connsiteY54" fmla="*/ 5467381 h 6685076"/>
              <a:gd name="connsiteX55" fmla="*/ 3201282 w 8170456"/>
              <a:gd name="connsiteY55" fmla="*/ 4783150 h 6685076"/>
              <a:gd name="connsiteX56" fmla="*/ 3198446 w 8170456"/>
              <a:gd name="connsiteY56" fmla="*/ 4786475 h 6685076"/>
              <a:gd name="connsiteX57" fmla="*/ 3186343 w 8170456"/>
              <a:gd name="connsiteY57" fmla="*/ 4792100 h 6685076"/>
              <a:gd name="connsiteX58" fmla="*/ 3199439 w 8170456"/>
              <a:gd name="connsiteY58" fmla="*/ 4801498 h 6685076"/>
              <a:gd name="connsiteX59" fmla="*/ 3201030 w 8170456"/>
              <a:gd name="connsiteY59" fmla="*/ 4802795 h 6685076"/>
              <a:gd name="connsiteX60" fmla="*/ 3218763 w 8170456"/>
              <a:gd name="connsiteY60" fmla="*/ 4808104 h 6685076"/>
              <a:gd name="connsiteX61" fmla="*/ 3231876 w 8170456"/>
              <a:gd name="connsiteY61" fmla="*/ 4802801 h 6685076"/>
              <a:gd name="connsiteX62" fmla="*/ 3226315 w 8170456"/>
              <a:gd name="connsiteY62" fmla="*/ 4794743 h 6685076"/>
              <a:gd name="connsiteX63" fmla="*/ 3201282 w 8170456"/>
              <a:gd name="connsiteY63" fmla="*/ 4783150 h 6685076"/>
              <a:gd name="connsiteX64" fmla="*/ 506773 w 8170456"/>
              <a:gd name="connsiteY64" fmla="*/ 4371604 h 6685076"/>
              <a:gd name="connsiteX65" fmla="*/ 546625 w 8170456"/>
              <a:gd name="connsiteY65" fmla="*/ 4384145 h 6685076"/>
              <a:gd name="connsiteX66" fmla="*/ 546720 w 8170456"/>
              <a:gd name="connsiteY66" fmla="*/ 4384273 h 6685076"/>
              <a:gd name="connsiteX67" fmla="*/ 506773 w 8170456"/>
              <a:gd name="connsiteY67" fmla="*/ 4371604 h 6685076"/>
              <a:gd name="connsiteX68" fmla="*/ 6930333 w 8170456"/>
              <a:gd name="connsiteY68" fmla="*/ 5266765 h 6685076"/>
              <a:gd name="connsiteX69" fmla="*/ 6930484 w 8170456"/>
              <a:gd name="connsiteY69" fmla="*/ 5266813 h 6685076"/>
              <a:gd name="connsiteX70" fmla="*/ 6890727 w 8170456"/>
              <a:gd name="connsiteY70" fmla="*/ 5280065 h 6685076"/>
              <a:gd name="connsiteX71" fmla="*/ 6930333 w 8170456"/>
              <a:gd name="connsiteY71" fmla="*/ 5266765 h 6685076"/>
              <a:gd name="connsiteX72" fmla="*/ 3140675 w 8170456"/>
              <a:gd name="connsiteY72" fmla="*/ 4685299 h 6685076"/>
              <a:gd name="connsiteX73" fmla="*/ 3130460 w 8170456"/>
              <a:gd name="connsiteY73" fmla="*/ 4686007 h 6685076"/>
              <a:gd name="connsiteX74" fmla="*/ 3130473 w 8170456"/>
              <a:gd name="connsiteY74" fmla="*/ 4684516 h 6685076"/>
              <a:gd name="connsiteX75" fmla="*/ 3127028 w 8170456"/>
              <a:gd name="connsiteY75" fmla="*/ 4685348 h 6685076"/>
              <a:gd name="connsiteX76" fmla="*/ 3130149 w 8170456"/>
              <a:gd name="connsiteY76" fmla="*/ 4686028 h 6685076"/>
              <a:gd name="connsiteX77" fmla="*/ 3130460 w 8170456"/>
              <a:gd name="connsiteY77" fmla="*/ 4686007 h 6685076"/>
              <a:gd name="connsiteX78" fmla="*/ 3130314 w 8170456"/>
              <a:gd name="connsiteY78" fmla="*/ 4702917 h 6685076"/>
              <a:gd name="connsiteX79" fmla="*/ 3139309 w 8170456"/>
              <a:gd name="connsiteY79" fmla="*/ 4701497 h 6685076"/>
              <a:gd name="connsiteX80" fmla="*/ 3155136 w 8170456"/>
              <a:gd name="connsiteY80" fmla="*/ 4703004 h 6685076"/>
              <a:gd name="connsiteX81" fmla="*/ 3165003 w 8170456"/>
              <a:gd name="connsiteY81" fmla="*/ 4704729 h 6685076"/>
              <a:gd name="connsiteX82" fmla="*/ 3178243 w 8170456"/>
              <a:gd name="connsiteY82" fmla="*/ 4696688 h 6685076"/>
              <a:gd name="connsiteX83" fmla="*/ 3172902 w 8170456"/>
              <a:gd name="connsiteY83" fmla="*/ 4692587 h 6685076"/>
              <a:gd name="connsiteX84" fmla="*/ 3160347 w 8170456"/>
              <a:gd name="connsiteY84" fmla="*/ 4688852 h 6685076"/>
              <a:gd name="connsiteX85" fmla="*/ 3140675 w 8170456"/>
              <a:gd name="connsiteY85" fmla="*/ 4685299 h 6685076"/>
              <a:gd name="connsiteX86" fmla="*/ 6638936 w 8170456"/>
              <a:gd name="connsiteY86" fmla="*/ 5107787 h 6685076"/>
              <a:gd name="connsiteX87" fmla="*/ 6636027 w 8170456"/>
              <a:gd name="connsiteY87" fmla="*/ 5107712 h 6685076"/>
              <a:gd name="connsiteX88" fmla="*/ 6634666 w 8170456"/>
              <a:gd name="connsiteY88" fmla="*/ 5109572 h 6685076"/>
              <a:gd name="connsiteX89" fmla="*/ 6622546 w 8170456"/>
              <a:gd name="connsiteY89" fmla="*/ 5121454 h 6685076"/>
              <a:gd name="connsiteX90" fmla="*/ 6629658 w 8170456"/>
              <a:gd name="connsiteY90" fmla="*/ 5117968 h 6685076"/>
              <a:gd name="connsiteX91" fmla="*/ 6638936 w 8170456"/>
              <a:gd name="connsiteY91" fmla="*/ 5107787 h 6685076"/>
              <a:gd name="connsiteX92" fmla="*/ 7593093 w 8170456"/>
              <a:gd name="connsiteY92" fmla="*/ 5187300 h 6685076"/>
              <a:gd name="connsiteX93" fmla="*/ 7529113 w 8170456"/>
              <a:gd name="connsiteY93" fmla="*/ 5225802 h 6685076"/>
              <a:gd name="connsiteX94" fmla="*/ 7513712 w 8170456"/>
              <a:gd name="connsiteY94" fmla="*/ 5227045 h 6685076"/>
              <a:gd name="connsiteX95" fmla="*/ 7526832 w 8170456"/>
              <a:gd name="connsiteY95" fmla="*/ 5213804 h 6685076"/>
              <a:gd name="connsiteX96" fmla="*/ 7593093 w 8170456"/>
              <a:gd name="connsiteY96" fmla="*/ 5187300 h 6685076"/>
              <a:gd name="connsiteX97" fmla="*/ 3111396 w 8170456"/>
              <a:gd name="connsiteY97" fmla="*/ 4440539 h 6685076"/>
              <a:gd name="connsiteX98" fmla="*/ 3106641 w 8170456"/>
              <a:gd name="connsiteY98" fmla="*/ 4441825 h 6685076"/>
              <a:gd name="connsiteX99" fmla="*/ 3104873 w 8170456"/>
              <a:gd name="connsiteY99" fmla="*/ 4444190 h 6685076"/>
              <a:gd name="connsiteX100" fmla="*/ 3107252 w 8170456"/>
              <a:gd name="connsiteY100" fmla="*/ 4444357 h 6685076"/>
              <a:gd name="connsiteX101" fmla="*/ 3111396 w 8170456"/>
              <a:gd name="connsiteY101" fmla="*/ 4440539 h 6685076"/>
              <a:gd name="connsiteX102" fmla="*/ 3152355 w 8170456"/>
              <a:gd name="connsiteY102" fmla="*/ 4428440 h 6685076"/>
              <a:gd name="connsiteX103" fmla="*/ 3145340 w 8170456"/>
              <a:gd name="connsiteY103" fmla="*/ 4433449 h 6685076"/>
              <a:gd name="connsiteX104" fmla="*/ 3138948 w 8170456"/>
              <a:gd name="connsiteY104" fmla="*/ 4434678 h 6685076"/>
              <a:gd name="connsiteX105" fmla="*/ 3133670 w 8170456"/>
              <a:gd name="connsiteY105" fmla="*/ 4446216 h 6685076"/>
              <a:gd name="connsiteX106" fmla="*/ 3140355 w 8170456"/>
              <a:gd name="connsiteY106" fmla="*/ 4446687 h 6685076"/>
              <a:gd name="connsiteX107" fmla="*/ 3135684 w 8170456"/>
              <a:gd name="connsiteY107" fmla="*/ 4445205 h 6685076"/>
              <a:gd name="connsiteX108" fmla="*/ 3140402 w 8170456"/>
              <a:gd name="connsiteY108" fmla="*/ 4446690 h 6685076"/>
              <a:gd name="connsiteX109" fmla="*/ 3168838 w 8170456"/>
              <a:gd name="connsiteY109" fmla="*/ 4448690 h 6685076"/>
              <a:gd name="connsiteX110" fmla="*/ 3159233 w 8170456"/>
              <a:gd name="connsiteY110" fmla="*/ 4435705 h 6685076"/>
              <a:gd name="connsiteX111" fmla="*/ 3152355 w 8170456"/>
              <a:gd name="connsiteY111" fmla="*/ 4428440 h 6685076"/>
              <a:gd name="connsiteX112" fmla="*/ 6534148 w 8170456"/>
              <a:gd name="connsiteY112" fmla="*/ 4877449 h 6685076"/>
              <a:gd name="connsiteX113" fmla="*/ 6530074 w 8170456"/>
              <a:gd name="connsiteY113" fmla="*/ 4880228 h 6685076"/>
              <a:gd name="connsiteX114" fmla="*/ 6515528 w 8170456"/>
              <a:gd name="connsiteY114" fmla="*/ 4885670 h 6685076"/>
              <a:gd name="connsiteX115" fmla="*/ 6496395 w 8170456"/>
              <a:gd name="connsiteY115" fmla="*/ 4884429 h 6685076"/>
              <a:gd name="connsiteX116" fmla="*/ 6496193 w 8170456"/>
              <a:gd name="connsiteY116" fmla="*/ 4884653 h 6685076"/>
              <a:gd name="connsiteX117" fmla="*/ 6454694 w 8170456"/>
              <a:gd name="connsiteY117" fmla="*/ 4911070 h 6685076"/>
              <a:gd name="connsiteX118" fmla="*/ 6446290 w 8170456"/>
              <a:gd name="connsiteY118" fmla="*/ 4913588 h 6685076"/>
              <a:gd name="connsiteX119" fmla="*/ 6426514 w 8170456"/>
              <a:gd name="connsiteY119" fmla="*/ 4933038 h 6685076"/>
              <a:gd name="connsiteX120" fmla="*/ 6419100 w 8170456"/>
              <a:gd name="connsiteY120" fmla="*/ 4943559 h 6685076"/>
              <a:gd name="connsiteX121" fmla="*/ 6420426 w 8170456"/>
              <a:gd name="connsiteY121" fmla="*/ 4946182 h 6685076"/>
              <a:gd name="connsiteX122" fmla="*/ 6479910 w 8170456"/>
              <a:gd name="connsiteY122" fmla="*/ 4909004 h 6685076"/>
              <a:gd name="connsiteX123" fmla="*/ 6514437 w 8170456"/>
              <a:gd name="connsiteY123" fmla="*/ 4890894 h 6685076"/>
              <a:gd name="connsiteX124" fmla="*/ 6530074 w 8170456"/>
              <a:gd name="connsiteY124" fmla="*/ 4880228 h 6685076"/>
              <a:gd name="connsiteX125" fmla="*/ 6536103 w 8170456"/>
              <a:gd name="connsiteY125" fmla="*/ 4877973 h 6685076"/>
              <a:gd name="connsiteX126" fmla="*/ 6534148 w 8170456"/>
              <a:gd name="connsiteY126" fmla="*/ 4877449 h 6685076"/>
              <a:gd name="connsiteX127" fmla="*/ 6023314 w 8170456"/>
              <a:gd name="connsiteY127" fmla="*/ 4776273 h 6685076"/>
              <a:gd name="connsiteX128" fmla="*/ 5996251 w 8170456"/>
              <a:gd name="connsiteY128" fmla="*/ 4781623 h 6685076"/>
              <a:gd name="connsiteX129" fmla="*/ 5995913 w 8170456"/>
              <a:gd name="connsiteY129" fmla="*/ 4785979 h 6685076"/>
              <a:gd name="connsiteX130" fmla="*/ 5989434 w 8170456"/>
              <a:gd name="connsiteY130" fmla="*/ 4797648 h 6685076"/>
              <a:gd name="connsiteX131" fmla="*/ 6005553 w 8170456"/>
              <a:gd name="connsiteY131" fmla="*/ 4797544 h 6685076"/>
              <a:gd name="connsiteX132" fmla="*/ 6007602 w 8170456"/>
              <a:gd name="connsiteY132" fmla="*/ 4797658 h 6685076"/>
              <a:gd name="connsiteX133" fmla="*/ 6025066 w 8170456"/>
              <a:gd name="connsiteY133" fmla="*/ 4791520 h 6685076"/>
              <a:gd name="connsiteX134" fmla="*/ 6032551 w 8170456"/>
              <a:gd name="connsiteY134" fmla="*/ 4779518 h 6685076"/>
              <a:gd name="connsiteX135" fmla="*/ 6023314 w 8170456"/>
              <a:gd name="connsiteY135" fmla="*/ 4776273 h 6685076"/>
              <a:gd name="connsiteX136" fmla="*/ 5926760 w 8170456"/>
              <a:gd name="connsiteY136" fmla="*/ 4725253 h 6685076"/>
              <a:gd name="connsiteX137" fmla="*/ 5920028 w 8170456"/>
              <a:gd name="connsiteY137" fmla="*/ 4725078 h 6685076"/>
              <a:gd name="connsiteX138" fmla="*/ 5907678 w 8170456"/>
              <a:gd name="connsiteY138" fmla="*/ 4729443 h 6685076"/>
              <a:gd name="connsiteX139" fmla="*/ 5889679 w 8170456"/>
              <a:gd name="connsiteY139" fmla="*/ 4738141 h 6685076"/>
              <a:gd name="connsiteX140" fmla="*/ 5881835 w 8170456"/>
              <a:gd name="connsiteY140" fmla="*/ 4744722 h 6685076"/>
              <a:gd name="connsiteX141" fmla="*/ 5880968 w 8170456"/>
              <a:gd name="connsiteY141" fmla="*/ 4743509 h 6685076"/>
              <a:gd name="connsiteX142" fmla="*/ 5878672 w 8170456"/>
              <a:gd name="connsiteY142" fmla="*/ 4746208 h 6685076"/>
              <a:gd name="connsiteX143" fmla="*/ 5881596 w 8170456"/>
              <a:gd name="connsiteY143" fmla="*/ 4744922 h 6685076"/>
              <a:gd name="connsiteX144" fmla="*/ 5881835 w 8170456"/>
              <a:gd name="connsiteY144" fmla="*/ 4744722 h 6685076"/>
              <a:gd name="connsiteX145" fmla="*/ 5891664 w 8170456"/>
              <a:gd name="connsiteY145" fmla="*/ 4758483 h 6685076"/>
              <a:gd name="connsiteX146" fmla="*/ 5898103 w 8170456"/>
              <a:gd name="connsiteY146" fmla="*/ 4752044 h 6685076"/>
              <a:gd name="connsiteX147" fmla="*/ 5911788 w 8170456"/>
              <a:gd name="connsiteY147" fmla="*/ 4743953 h 6685076"/>
              <a:gd name="connsiteX148" fmla="*/ 5920782 w 8170456"/>
              <a:gd name="connsiteY148" fmla="*/ 4739544 h 6685076"/>
              <a:gd name="connsiteX149" fmla="*/ 5926760 w 8170456"/>
              <a:gd name="connsiteY149" fmla="*/ 4725253 h 6685076"/>
              <a:gd name="connsiteX150" fmla="*/ 434711 w 8170456"/>
              <a:gd name="connsiteY150" fmla="*/ 3794802 h 6685076"/>
              <a:gd name="connsiteX151" fmla="*/ 491647 w 8170456"/>
              <a:gd name="connsiteY151" fmla="*/ 3818221 h 6685076"/>
              <a:gd name="connsiteX152" fmla="*/ 492240 w 8170456"/>
              <a:gd name="connsiteY152" fmla="*/ 3818715 h 6685076"/>
              <a:gd name="connsiteX153" fmla="*/ 487664 w 8170456"/>
              <a:gd name="connsiteY153" fmla="*/ 3831419 h 6685076"/>
              <a:gd name="connsiteX154" fmla="*/ 484944 w 8170456"/>
              <a:gd name="connsiteY154" fmla="*/ 3836384 h 6685076"/>
              <a:gd name="connsiteX155" fmla="*/ 481903 w 8170456"/>
              <a:gd name="connsiteY155" fmla="*/ 3836314 h 6685076"/>
              <a:gd name="connsiteX156" fmla="*/ 469784 w 8170456"/>
              <a:gd name="connsiteY156" fmla="*/ 3836701 h 6685076"/>
              <a:gd name="connsiteX157" fmla="*/ 444294 w 8170456"/>
              <a:gd name="connsiteY157" fmla="*/ 3835929 h 6685076"/>
              <a:gd name="connsiteX158" fmla="*/ 435343 w 8170456"/>
              <a:gd name="connsiteY158" fmla="*/ 3831956 h 6685076"/>
              <a:gd name="connsiteX159" fmla="*/ 397687 w 8170456"/>
              <a:gd name="connsiteY159" fmla="*/ 3800646 h 6685076"/>
              <a:gd name="connsiteX160" fmla="*/ 434711 w 8170456"/>
              <a:gd name="connsiteY160" fmla="*/ 3794802 h 6685076"/>
              <a:gd name="connsiteX161" fmla="*/ 5722028 w 8170456"/>
              <a:gd name="connsiteY161" fmla="*/ 4557427 h 6685076"/>
              <a:gd name="connsiteX162" fmla="*/ 5718939 w 8170456"/>
              <a:gd name="connsiteY162" fmla="*/ 4561264 h 6685076"/>
              <a:gd name="connsiteX163" fmla="*/ 5718900 w 8170456"/>
              <a:gd name="connsiteY163" fmla="*/ 4564216 h 6685076"/>
              <a:gd name="connsiteX164" fmla="*/ 5720923 w 8170456"/>
              <a:gd name="connsiteY164" fmla="*/ 4562952 h 6685076"/>
              <a:gd name="connsiteX165" fmla="*/ 5722028 w 8170456"/>
              <a:gd name="connsiteY165" fmla="*/ 4557427 h 6685076"/>
              <a:gd name="connsiteX166" fmla="*/ 5748034 w 8170456"/>
              <a:gd name="connsiteY166" fmla="*/ 4523549 h 6685076"/>
              <a:gd name="connsiteX167" fmla="*/ 5745308 w 8170456"/>
              <a:gd name="connsiteY167" fmla="*/ 4531726 h 6685076"/>
              <a:gd name="connsiteX168" fmla="*/ 5740862 w 8170456"/>
              <a:gd name="connsiteY168" fmla="*/ 4536480 h 6685076"/>
              <a:gd name="connsiteX169" fmla="*/ 5743380 w 8170456"/>
              <a:gd name="connsiteY169" fmla="*/ 4548916 h 6685076"/>
              <a:gd name="connsiteX170" fmla="*/ 5749063 w 8170456"/>
              <a:gd name="connsiteY170" fmla="*/ 4545364 h 6685076"/>
              <a:gd name="connsiteX171" fmla="*/ 5744414 w 8170456"/>
              <a:gd name="connsiteY171" fmla="*/ 4546913 h 6685076"/>
              <a:gd name="connsiteX172" fmla="*/ 5749103 w 8170456"/>
              <a:gd name="connsiteY172" fmla="*/ 4545339 h 6685076"/>
              <a:gd name="connsiteX173" fmla="*/ 5773276 w 8170456"/>
              <a:gd name="connsiteY173" fmla="*/ 4530230 h 6685076"/>
              <a:gd name="connsiteX174" fmla="*/ 5757870 w 8170456"/>
              <a:gd name="connsiteY174" fmla="*/ 4525379 h 6685076"/>
              <a:gd name="connsiteX175" fmla="*/ 5748034 w 8170456"/>
              <a:gd name="connsiteY175" fmla="*/ 4523549 h 6685076"/>
              <a:gd name="connsiteX176" fmla="*/ 7707430 w 8170456"/>
              <a:gd name="connsiteY176" fmla="*/ 4680557 h 6685076"/>
              <a:gd name="connsiteX177" fmla="*/ 7712362 w 8170456"/>
              <a:gd name="connsiteY177" fmla="*/ 4683717 h 6685076"/>
              <a:gd name="connsiteX178" fmla="*/ 7724285 w 8170456"/>
              <a:gd name="connsiteY178" fmla="*/ 4686606 h 6685076"/>
              <a:gd name="connsiteX179" fmla="*/ 7713525 w 8170456"/>
              <a:gd name="connsiteY179" fmla="*/ 4682061 h 6685076"/>
              <a:gd name="connsiteX180" fmla="*/ 7707430 w 8170456"/>
              <a:gd name="connsiteY180" fmla="*/ 4680557 h 6685076"/>
              <a:gd name="connsiteX181" fmla="*/ 944744 w 8170456"/>
              <a:gd name="connsiteY181" fmla="*/ 3650254 h 6685076"/>
              <a:gd name="connsiteX182" fmla="*/ 936494 w 8170456"/>
              <a:gd name="connsiteY182" fmla="*/ 3668174 h 6685076"/>
              <a:gd name="connsiteX183" fmla="*/ 946861 w 8170456"/>
              <a:gd name="connsiteY183" fmla="*/ 3659634 h 6685076"/>
              <a:gd name="connsiteX184" fmla="*/ 946599 w 8170456"/>
              <a:gd name="connsiteY184" fmla="*/ 3651795 h 6685076"/>
              <a:gd name="connsiteX185" fmla="*/ 944744 w 8170456"/>
              <a:gd name="connsiteY185" fmla="*/ 3650254 h 6685076"/>
              <a:gd name="connsiteX186" fmla="*/ 7984926 w 8170456"/>
              <a:gd name="connsiteY186" fmla="*/ 4597578 h 6685076"/>
              <a:gd name="connsiteX187" fmla="*/ 7920946 w 8170456"/>
              <a:gd name="connsiteY187" fmla="*/ 4636080 h 6685076"/>
              <a:gd name="connsiteX188" fmla="*/ 7905545 w 8170456"/>
              <a:gd name="connsiteY188" fmla="*/ 4637323 h 6685076"/>
              <a:gd name="connsiteX189" fmla="*/ 7918665 w 8170456"/>
              <a:gd name="connsiteY189" fmla="*/ 4624082 h 6685076"/>
              <a:gd name="connsiteX190" fmla="*/ 7984926 w 8170456"/>
              <a:gd name="connsiteY190" fmla="*/ 4597578 h 6685076"/>
              <a:gd name="connsiteX191" fmla="*/ 1031855 w 8170456"/>
              <a:gd name="connsiteY191" fmla="*/ 3513746 h 6685076"/>
              <a:gd name="connsiteX192" fmla="*/ 1018649 w 8170456"/>
              <a:gd name="connsiteY192" fmla="*/ 3511811 h 6685076"/>
              <a:gd name="connsiteX193" fmla="*/ 1029424 w 8170456"/>
              <a:gd name="connsiteY193" fmla="*/ 3515396 h 6685076"/>
              <a:gd name="connsiteX194" fmla="*/ 1031855 w 8170456"/>
              <a:gd name="connsiteY194" fmla="*/ 3513746 h 6685076"/>
              <a:gd name="connsiteX195" fmla="*/ 1009747 w 8170456"/>
              <a:gd name="connsiteY195" fmla="*/ 3439041 h 6685076"/>
              <a:gd name="connsiteX196" fmla="*/ 1007859 w 8170456"/>
              <a:gd name="connsiteY196" fmla="*/ 3441895 h 6685076"/>
              <a:gd name="connsiteX197" fmla="*/ 985826 w 8170456"/>
              <a:gd name="connsiteY197" fmla="*/ 3479462 h 6685076"/>
              <a:gd name="connsiteX198" fmla="*/ 990896 w 8170456"/>
              <a:gd name="connsiteY198" fmla="*/ 3478145 h 6685076"/>
              <a:gd name="connsiteX199" fmla="*/ 1005215 w 8170456"/>
              <a:gd name="connsiteY199" fmla="*/ 3472736 h 6685076"/>
              <a:gd name="connsiteX200" fmla="*/ 1018721 w 8170456"/>
              <a:gd name="connsiteY200" fmla="*/ 3462357 h 6685076"/>
              <a:gd name="connsiteX201" fmla="*/ 1015571 w 8170456"/>
              <a:gd name="connsiteY201" fmla="*/ 3451981 h 6685076"/>
              <a:gd name="connsiteX202" fmla="*/ 1009747 w 8170456"/>
              <a:gd name="connsiteY202" fmla="*/ 3439041 h 6685076"/>
              <a:gd name="connsiteX203" fmla="*/ 954158 w 8170456"/>
              <a:gd name="connsiteY203" fmla="*/ 3208092 h 6685076"/>
              <a:gd name="connsiteX204" fmla="*/ 963038 w 8170456"/>
              <a:gd name="connsiteY204" fmla="*/ 3275184 h 6685076"/>
              <a:gd name="connsiteX205" fmla="*/ 967865 w 8170456"/>
              <a:gd name="connsiteY205" fmla="*/ 3305681 h 6685076"/>
              <a:gd name="connsiteX206" fmla="*/ 949544 w 8170456"/>
              <a:gd name="connsiteY206" fmla="*/ 3309809 h 6685076"/>
              <a:gd name="connsiteX207" fmla="*/ 953448 w 8170456"/>
              <a:gd name="connsiteY207" fmla="*/ 3214326 h 6685076"/>
              <a:gd name="connsiteX208" fmla="*/ 954158 w 8170456"/>
              <a:gd name="connsiteY208" fmla="*/ 3208092 h 6685076"/>
              <a:gd name="connsiteX209" fmla="*/ 1144482 w 8170456"/>
              <a:gd name="connsiteY209" fmla="*/ 3200196 h 6685076"/>
              <a:gd name="connsiteX210" fmla="*/ 1144041 w 8170456"/>
              <a:gd name="connsiteY210" fmla="*/ 3202673 h 6685076"/>
              <a:gd name="connsiteX211" fmla="*/ 1113233 w 8170456"/>
              <a:gd name="connsiteY211" fmla="*/ 3265000 h 6685076"/>
              <a:gd name="connsiteX212" fmla="*/ 1100993 w 8170456"/>
              <a:gd name="connsiteY212" fmla="*/ 3291346 h 6685076"/>
              <a:gd name="connsiteX213" fmla="*/ 1095592 w 8170456"/>
              <a:gd name="connsiteY213" fmla="*/ 3303827 h 6685076"/>
              <a:gd name="connsiteX214" fmla="*/ 1097064 w 8170456"/>
              <a:gd name="connsiteY214" fmla="*/ 3299130 h 6685076"/>
              <a:gd name="connsiteX215" fmla="*/ 1105437 w 8170456"/>
              <a:gd name="connsiteY215" fmla="*/ 3275718 h 6685076"/>
              <a:gd name="connsiteX216" fmla="*/ 1141491 w 8170456"/>
              <a:gd name="connsiteY216" fmla="*/ 3203621 h 6685076"/>
              <a:gd name="connsiteX217" fmla="*/ 1144482 w 8170456"/>
              <a:gd name="connsiteY217" fmla="*/ 3200196 h 6685076"/>
              <a:gd name="connsiteX218" fmla="*/ 1570542 w 8170456"/>
              <a:gd name="connsiteY218" fmla="*/ 2973985 h 6685076"/>
              <a:gd name="connsiteX219" fmla="*/ 1571546 w 8170456"/>
              <a:gd name="connsiteY219" fmla="*/ 2993686 h 6685076"/>
              <a:gd name="connsiteX220" fmla="*/ 1576768 w 8170456"/>
              <a:gd name="connsiteY220" fmla="*/ 2981312 h 6685076"/>
              <a:gd name="connsiteX221" fmla="*/ 1572901 w 8170456"/>
              <a:gd name="connsiteY221" fmla="*/ 2974489 h 6685076"/>
              <a:gd name="connsiteX222" fmla="*/ 1570542 w 8170456"/>
              <a:gd name="connsiteY222" fmla="*/ 2973985 h 6685076"/>
              <a:gd name="connsiteX223" fmla="*/ 1569170 w 8170456"/>
              <a:gd name="connsiteY223" fmla="*/ 2792841 h 6685076"/>
              <a:gd name="connsiteX224" fmla="*/ 1569293 w 8170456"/>
              <a:gd name="connsiteY224" fmla="*/ 2795161 h 6685076"/>
              <a:gd name="connsiteX225" fmla="*/ 1570346 w 8170456"/>
              <a:gd name="connsiteY225" fmla="*/ 2814736 h 6685076"/>
              <a:gd name="connsiteX226" fmla="*/ 1570428 w 8170456"/>
              <a:gd name="connsiteY226" fmla="*/ 2817277 h 6685076"/>
              <a:gd name="connsiteX227" fmla="*/ 1583004 w 8170456"/>
              <a:gd name="connsiteY227" fmla="*/ 2815232 h 6685076"/>
              <a:gd name="connsiteX228" fmla="*/ 1579473 w 8170456"/>
              <a:gd name="connsiteY228" fmla="*/ 2802156 h 6685076"/>
              <a:gd name="connsiteX229" fmla="*/ 1569170 w 8170456"/>
              <a:gd name="connsiteY229" fmla="*/ 2792841 h 6685076"/>
              <a:gd name="connsiteX230" fmla="*/ 1530154 w 8170456"/>
              <a:gd name="connsiteY230" fmla="*/ 2756717 h 6685076"/>
              <a:gd name="connsiteX231" fmla="*/ 1529805 w 8170456"/>
              <a:gd name="connsiteY231" fmla="*/ 2760121 h 6685076"/>
              <a:gd name="connsiteX232" fmla="*/ 1527036 w 8170456"/>
              <a:gd name="connsiteY232" fmla="*/ 2817661 h 6685076"/>
              <a:gd name="connsiteX233" fmla="*/ 1530259 w 8170456"/>
              <a:gd name="connsiteY233" fmla="*/ 2817965 h 6685076"/>
              <a:gd name="connsiteX234" fmla="*/ 1543029 w 8170456"/>
              <a:gd name="connsiteY234" fmla="*/ 2818674 h 6685076"/>
              <a:gd name="connsiteX235" fmla="*/ 1544254 w 8170456"/>
              <a:gd name="connsiteY235" fmla="*/ 2815515 h 6685076"/>
              <a:gd name="connsiteX236" fmla="*/ 1556605 w 8170456"/>
              <a:gd name="connsiteY236" fmla="*/ 2781026 h 6685076"/>
              <a:gd name="connsiteX237" fmla="*/ 1541316 w 8170456"/>
              <a:gd name="connsiteY237" fmla="*/ 2765479 h 6685076"/>
              <a:gd name="connsiteX238" fmla="*/ 1530154 w 8170456"/>
              <a:gd name="connsiteY238" fmla="*/ 2756717 h 6685076"/>
              <a:gd name="connsiteX239" fmla="*/ 1373778 w 8170456"/>
              <a:gd name="connsiteY239" fmla="*/ 2577904 h 6685076"/>
              <a:gd name="connsiteX240" fmla="*/ 1412766 w 8170456"/>
              <a:gd name="connsiteY240" fmla="*/ 2633223 h 6685076"/>
              <a:gd name="connsiteX241" fmla="*/ 1431189 w 8170456"/>
              <a:gd name="connsiteY241" fmla="*/ 2658000 h 6685076"/>
              <a:gd name="connsiteX242" fmla="*/ 1416873 w 8170456"/>
              <a:gd name="connsiteY242" fmla="*/ 2670156 h 6685076"/>
              <a:gd name="connsiteX243" fmla="*/ 1376040 w 8170456"/>
              <a:gd name="connsiteY243" fmla="*/ 2583756 h 6685076"/>
              <a:gd name="connsiteX244" fmla="*/ 1373778 w 8170456"/>
              <a:gd name="connsiteY244" fmla="*/ 2577904 h 6685076"/>
              <a:gd name="connsiteX245" fmla="*/ 7339362 w 8170456"/>
              <a:gd name="connsiteY245" fmla="*/ 3399178 h 6685076"/>
              <a:gd name="connsiteX246" fmla="*/ 7335824 w 8170456"/>
              <a:gd name="connsiteY246" fmla="*/ 3398986 h 6685076"/>
              <a:gd name="connsiteX247" fmla="*/ 7338619 w 8170456"/>
              <a:gd name="connsiteY247" fmla="*/ 3400533 h 6685076"/>
              <a:gd name="connsiteX248" fmla="*/ 7338923 w 8170456"/>
              <a:gd name="connsiteY248" fmla="*/ 3400602 h 6685076"/>
              <a:gd name="connsiteX249" fmla="*/ 7331189 w 8170456"/>
              <a:gd name="connsiteY249" fmla="*/ 3425604 h 6685076"/>
              <a:gd name="connsiteX250" fmla="*/ 7338324 w 8170456"/>
              <a:gd name="connsiteY250" fmla="*/ 3437817 h 6685076"/>
              <a:gd name="connsiteX251" fmla="*/ 7351647 w 8170456"/>
              <a:gd name="connsiteY251" fmla="*/ 3435321 h 6685076"/>
              <a:gd name="connsiteX252" fmla="*/ 7361676 w 8170456"/>
              <a:gd name="connsiteY252" fmla="*/ 3429746 h 6685076"/>
              <a:gd name="connsiteX253" fmla="*/ 7384769 w 8170456"/>
              <a:gd name="connsiteY253" fmla="*/ 3423741 h 6685076"/>
              <a:gd name="connsiteX254" fmla="*/ 7366733 w 8170456"/>
              <a:gd name="connsiteY254" fmla="*/ 3411913 h 6685076"/>
              <a:gd name="connsiteX255" fmla="*/ 7348910 w 8170456"/>
              <a:gd name="connsiteY255" fmla="*/ 3402858 h 6685076"/>
              <a:gd name="connsiteX256" fmla="*/ 7338923 w 8170456"/>
              <a:gd name="connsiteY256" fmla="*/ 3400602 h 6685076"/>
              <a:gd name="connsiteX257" fmla="*/ 7339362 w 8170456"/>
              <a:gd name="connsiteY257" fmla="*/ 3399178 h 6685076"/>
              <a:gd name="connsiteX258" fmla="*/ 1538724 w 8170456"/>
              <a:gd name="connsiteY258" fmla="*/ 2482624 h 6685076"/>
              <a:gd name="connsiteX259" fmla="*/ 1539482 w 8170456"/>
              <a:gd name="connsiteY259" fmla="*/ 2485023 h 6685076"/>
              <a:gd name="connsiteX260" fmla="*/ 1541100 w 8170456"/>
              <a:gd name="connsiteY260" fmla="*/ 2554530 h 6685076"/>
              <a:gd name="connsiteX261" fmla="*/ 1542478 w 8170456"/>
              <a:gd name="connsiteY261" fmla="*/ 2583547 h 6685076"/>
              <a:gd name="connsiteX262" fmla="*/ 1543483 w 8170456"/>
              <a:gd name="connsiteY262" fmla="*/ 2597109 h 6685076"/>
              <a:gd name="connsiteX263" fmla="*/ 1542608 w 8170456"/>
              <a:gd name="connsiteY263" fmla="*/ 2592266 h 6685076"/>
              <a:gd name="connsiteX264" fmla="*/ 1539166 w 8170456"/>
              <a:gd name="connsiteY264" fmla="*/ 2567641 h 6685076"/>
              <a:gd name="connsiteX265" fmla="*/ 1537663 w 8170456"/>
              <a:gd name="connsiteY265" fmla="*/ 2487045 h 6685076"/>
              <a:gd name="connsiteX266" fmla="*/ 1538724 w 8170456"/>
              <a:gd name="connsiteY266" fmla="*/ 2482624 h 6685076"/>
              <a:gd name="connsiteX267" fmla="*/ 7360426 w 8170456"/>
              <a:gd name="connsiteY267" fmla="*/ 3331077 h 6685076"/>
              <a:gd name="connsiteX268" fmla="*/ 7359507 w 8170456"/>
              <a:gd name="connsiteY268" fmla="*/ 3332140 h 6685076"/>
              <a:gd name="connsiteX269" fmla="*/ 7359846 w 8170456"/>
              <a:gd name="connsiteY269" fmla="*/ 3332953 h 6685076"/>
              <a:gd name="connsiteX270" fmla="*/ 7360426 w 8170456"/>
              <a:gd name="connsiteY270" fmla="*/ 3331077 h 6685076"/>
              <a:gd name="connsiteX271" fmla="*/ 1748138 w 8170456"/>
              <a:gd name="connsiteY271" fmla="*/ 2490478 h 6685076"/>
              <a:gd name="connsiteX272" fmla="*/ 1748917 w 8170456"/>
              <a:gd name="connsiteY272" fmla="*/ 2499150 h 6685076"/>
              <a:gd name="connsiteX273" fmla="*/ 1748947 w 8170456"/>
              <a:gd name="connsiteY273" fmla="*/ 2499574 h 6685076"/>
              <a:gd name="connsiteX274" fmla="*/ 1748225 w 8170456"/>
              <a:gd name="connsiteY274" fmla="*/ 2491900 h 6685076"/>
              <a:gd name="connsiteX275" fmla="*/ 1748138 w 8170456"/>
              <a:gd name="connsiteY275" fmla="*/ 2490478 h 6685076"/>
              <a:gd name="connsiteX276" fmla="*/ 1775562 w 8170456"/>
              <a:gd name="connsiteY276" fmla="*/ 2473089 h 6685076"/>
              <a:gd name="connsiteX277" fmla="*/ 1743284 w 8170456"/>
              <a:gd name="connsiteY277" fmla="*/ 2472589 h 6685076"/>
              <a:gd name="connsiteX278" fmla="*/ 1746168 w 8170456"/>
              <a:gd name="connsiteY278" fmla="*/ 2493619 h 6685076"/>
              <a:gd name="connsiteX279" fmla="*/ 1749631 w 8170456"/>
              <a:gd name="connsiteY279" fmla="*/ 2509359 h 6685076"/>
              <a:gd name="connsiteX280" fmla="*/ 1748947 w 8170456"/>
              <a:gd name="connsiteY280" fmla="*/ 2499574 h 6685076"/>
              <a:gd name="connsiteX281" fmla="*/ 1750113 w 8170456"/>
              <a:gd name="connsiteY281" fmla="*/ 2511976 h 6685076"/>
              <a:gd name="connsiteX282" fmla="*/ 1754733 w 8170456"/>
              <a:gd name="connsiteY282" fmla="*/ 2559263 h 6685076"/>
              <a:gd name="connsiteX283" fmla="*/ 1775562 w 8170456"/>
              <a:gd name="connsiteY283" fmla="*/ 2473089 h 6685076"/>
              <a:gd name="connsiteX284" fmla="*/ 1836129 w 8170456"/>
              <a:gd name="connsiteY284" fmla="*/ 2474858 h 6685076"/>
              <a:gd name="connsiteX285" fmla="*/ 1828629 w 8170456"/>
              <a:gd name="connsiteY285" fmla="*/ 2474472 h 6685076"/>
              <a:gd name="connsiteX286" fmla="*/ 1829292 w 8170456"/>
              <a:gd name="connsiteY286" fmla="*/ 2488618 h 6685076"/>
              <a:gd name="connsiteX287" fmla="*/ 1829957 w 8170456"/>
              <a:gd name="connsiteY287" fmla="*/ 2503385 h 6685076"/>
              <a:gd name="connsiteX288" fmla="*/ 1836129 w 8170456"/>
              <a:gd name="connsiteY288" fmla="*/ 2474858 h 6685076"/>
              <a:gd name="connsiteX289" fmla="*/ 7408819 w 8170456"/>
              <a:gd name="connsiteY289" fmla="*/ 3267922 h 6685076"/>
              <a:gd name="connsiteX290" fmla="*/ 7371676 w 8170456"/>
              <a:gd name="connsiteY290" fmla="*/ 3262883 h 6685076"/>
              <a:gd name="connsiteX291" fmla="*/ 7360469 w 8170456"/>
              <a:gd name="connsiteY291" fmla="*/ 3278079 h 6685076"/>
              <a:gd name="connsiteX292" fmla="*/ 7367984 w 8170456"/>
              <a:gd name="connsiteY292" fmla="*/ 3275363 h 6685076"/>
              <a:gd name="connsiteX293" fmla="*/ 7415671 w 8170456"/>
              <a:gd name="connsiteY293" fmla="*/ 3272375 h 6685076"/>
              <a:gd name="connsiteX294" fmla="*/ 7416232 w 8170456"/>
              <a:gd name="connsiteY294" fmla="*/ 3272124 h 6685076"/>
              <a:gd name="connsiteX295" fmla="*/ 7408819 w 8170456"/>
              <a:gd name="connsiteY295" fmla="*/ 3267922 h 6685076"/>
              <a:gd name="connsiteX296" fmla="*/ 1711662 w 8170456"/>
              <a:gd name="connsiteY296" fmla="*/ 2415911 h 6685076"/>
              <a:gd name="connsiteX297" fmla="*/ 1715820 w 8170456"/>
              <a:gd name="connsiteY297" fmla="*/ 2433798 h 6685076"/>
              <a:gd name="connsiteX298" fmla="*/ 1717768 w 8170456"/>
              <a:gd name="connsiteY298" fmla="*/ 2446644 h 6685076"/>
              <a:gd name="connsiteX299" fmla="*/ 1724243 w 8170456"/>
              <a:gd name="connsiteY299" fmla="*/ 2423958 h 6685076"/>
              <a:gd name="connsiteX300" fmla="*/ 1711662 w 8170456"/>
              <a:gd name="connsiteY300" fmla="*/ 2415911 h 6685076"/>
              <a:gd name="connsiteX301" fmla="*/ 7376011 w 8170456"/>
              <a:gd name="connsiteY301" fmla="*/ 3063475 h 6685076"/>
              <a:gd name="connsiteX302" fmla="*/ 7359722 w 8170456"/>
              <a:gd name="connsiteY302" fmla="*/ 3072132 h 6685076"/>
              <a:gd name="connsiteX303" fmla="*/ 7360138 w 8170456"/>
              <a:gd name="connsiteY303" fmla="*/ 3096144 h 6685076"/>
              <a:gd name="connsiteX304" fmla="*/ 7362021 w 8170456"/>
              <a:gd name="connsiteY304" fmla="*/ 3113466 h 6685076"/>
              <a:gd name="connsiteX305" fmla="*/ 7385589 w 8170456"/>
              <a:gd name="connsiteY305" fmla="*/ 3100636 h 6685076"/>
              <a:gd name="connsiteX306" fmla="*/ 7402844 w 8170456"/>
              <a:gd name="connsiteY306" fmla="*/ 3091278 h 6685076"/>
              <a:gd name="connsiteX307" fmla="*/ 7425278 w 8170456"/>
              <a:gd name="connsiteY307" fmla="*/ 3079661 h 6685076"/>
              <a:gd name="connsiteX308" fmla="*/ 7411734 w 8170456"/>
              <a:gd name="connsiteY308" fmla="*/ 3075709 h 6685076"/>
              <a:gd name="connsiteX309" fmla="*/ 7376011 w 8170456"/>
              <a:gd name="connsiteY309" fmla="*/ 3063475 h 6685076"/>
              <a:gd name="connsiteX310" fmla="*/ 1845830 w 8170456"/>
              <a:gd name="connsiteY310" fmla="*/ 2206492 h 6685076"/>
              <a:gd name="connsiteX311" fmla="*/ 1846585 w 8170456"/>
              <a:gd name="connsiteY311" fmla="*/ 2206655 h 6685076"/>
              <a:gd name="connsiteX312" fmla="*/ 1848424 w 8170456"/>
              <a:gd name="connsiteY312" fmla="*/ 2220032 h 6685076"/>
              <a:gd name="connsiteX313" fmla="*/ 1848318 w 8170456"/>
              <a:gd name="connsiteY313" fmla="*/ 2225692 h 6685076"/>
              <a:gd name="connsiteX314" fmla="*/ 1845591 w 8170456"/>
              <a:gd name="connsiteY314" fmla="*/ 2227040 h 6685076"/>
              <a:gd name="connsiteX315" fmla="*/ 1835034 w 8170456"/>
              <a:gd name="connsiteY315" fmla="*/ 2233005 h 6685076"/>
              <a:gd name="connsiteX316" fmla="*/ 1812095 w 8170456"/>
              <a:gd name="connsiteY316" fmla="*/ 2244145 h 6685076"/>
              <a:gd name="connsiteX317" fmla="*/ 1802322 w 8170456"/>
              <a:gd name="connsiteY317" fmla="*/ 2244777 h 6685076"/>
              <a:gd name="connsiteX318" fmla="*/ 1754438 w 8170456"/>
              <a:gd name="connsiteY318" fmla="*/ 2234507 h 6685076"/>
              <a:gd name="connsiteX319" fmla="*/ 1784528 w 8170456"/>
              <a:gd name="connsiteY319" fmla="*/ 2212156 h 6685076"/>
              <a:gd name="connsiteX320" fmla="*/ 1845830 w 8170456"/>
              <a:gd name="connsiteY320" fmla="*/ 2206492 h 6685076"/>
              <a:gd name="connsiteX321" fmla="*/ 2169317 w 8170456"/>
              <a:gd name="connsiteY321" fmla="*/ 1847512 h 6685076"/>
              <a:gd name="connsiteX322" fmla="*/ 2170321 w 8170456"/>
              <a:gd name="connsiteY322" fmla="*/ 1867214 h 6685076"/>
              <a:gd name="connsiteX323" fmla="*/ 2175543 w 8170456"/>
              <a:gd name="connsiteY323" fmla="*/ 1854840 h 6685076"/>
              <a:gd name="connsiteX324" fmla="*/ 2171676 w 8170456"/>
              <a:gd name="connsiteY324" fmla="*/ 1848017 h 6685076"/>
              <a:gd name="connsiteX325" fmla="*/ 2169317 w 8170456"/>
              <a:gd name="connsiteY325" fmla="*/ 1847512 h 6685076"/>
              <a:gd name="connsiteX326" fmla="*/ 2167945 w 8170456"/>
              <a:gd name="connsiteY326" fmla="*/ 1666369 h 6685076"/>
              <a:gd name="connsiteX327" fmla="*/ 2168068 w 8170456"/>
              <a:gd name="connsiteY327" fmla="*/ 1668689 h 6685076"/>
              <a:gd name="connsiteX328" fmla="*/ 2169121 w 8170456"/>
              <a:gd name="connsiteY328" fmla="*/ 1688264 h 6685076"/>
              <a:gd name="connsiteX329" fmla="*/ 2169203 w 8170456"/>
              <a:gd name="connsiteY329" fmla="*/ 1690805 h 6685076"/>
              <a:gd name="connsiteX330" fmla="*/ 2181780 w 8170456"/>
              <a:gd name="connsiteY330" fmla="*/ 1688760 h 6685076"/>
              <a:gd name="connsiteX331" fmla="*/ 2178248 w 8170456"/>
              <a:gd name="connsiteY331" fmla="*/ 1675684 h 6685076"/>
              <a:gd name="connsiteX332" fmla="*/ 2167945 w 8170456"/>
              <a:gd name="connsiteY332" fmla="*/ 1666369 h 6685076"/>
              <a:gd name="connsiteX333" fmla="*/ 2128930 w 8170456"/>
              <a:gd name="connsiteY333" fmla="*/ 1630245 h 6685076"/>
              <a:gd name="connsiteX334" fmla="*/ 2128580 w 8170456"/>
              <a:gd name="connsiteY334" fmla="*/ 1633648 h 6685076"/>
              <a:gd name="connsiteX335" fmla="*/ 2125812 w 8170456"/>
              <a:gd name="connsiteY335" fmla="*/ 1691189 h 6685076"/>
              <a:gd name="connsiteX336" fmla="*/ 2129035 w 8170456"/>
              <a:gd name="connsiteY336" fmla="*/ 1691492 h 6685076"/>
              <a:gd name="connsiteX337" fmla="*/ 2141804 w 8170456"/>
              <a:gd name="connsiteY337" fmla="*/ 1692202 h 6685076"/>
              <a:gd name="connsiteX338" fmla="*/ 2143029 w 8170456"/>
              <a:gd name="connsiteY338" fmla="*/ 1689043 h 6685076"/>
              <a:gd name="connsiteX339" fmla="*/ 2155380 w 8170456"/>
              <a:gd name="connsiteY339" fmla="*/ 1654554 h 6685076"/>
              <a:gd name="connsiteX340" fmla="*/ 2140091 w 8170456"/>
              <a:gd name="connsiteY340" fmla="*/ 1639007 h 6685076"/>
              <a:gd name="connsiteX341" fmla="*/ 2128930 w 8170456"/>
              <a:gd name="connsiteY341" fmla="*/ 1630245 h 6685076"/>
              <a:gd name="connsiteX342" fmla="*/ 7508637 w 8170456"/>
              <a:gd name="connsiteY342" fmla="*/ 2392549 h 6685076"/>
              <a:gd name="connsiteX343" fmla="*/ 7496248 w 8170456"/>
              <a:gd name="connsiteY343" fmla="*/ 2396376 h 6685076"/>
              <a:gd name="connsiteX344" fmla="*/ 7498372 w 8170456"/>
              <a:gd name="connsiteY344" fmla="*/ 2393192 h 6685076"/>
              <a:gd name="connsiteX345" fmla="*/ 7508637 w 8170456"/>
              <a:gd name="connsiteY345" fmla="*/ 2392549 h 6685076"/>
              <a:gd name="connsiteX346" fmla="*/ 1972553 w 8170456"/>
              <a:gd name="connsiteY346" fmla="*/ 1451432 h 6685076"/>
              <a:gd name="connsiteX347" fmla="*/ 2011541 w 8170456"/>
              <a:gd name="connsiteY347" fmla="*/ 1506751 h 6685076"/>
              <a:gd name="connsiteX348" fmla="*/ 2029964 w 8170456"/>
              <a:gd name="connsiteY348" fmla="*/ 1531529 h 6685076"/>
              <a:gd name="connsiteX349" fmla="*/ 2015648 w 8170456"/>
              <a:gd name="connsiteY349" fmla="*/ 1543684 h 6685076"/>
              <a:gd name="connsiteX350" fmla="*/ 1974815 w 8170456"/>
              <a:gd name="connsiteY350" fmla="*/ 1457284 h 6685076"/>
              <a:gd name="connsiteX351" fmla="*/ 1972553 w 8170456"/>
              <a:gd name="connsiteY351" fmla="*/ 1451432 h 6685076"/>
              <a:gd name="connsiteX352" fmla="*/ 2137499 w 8170456"/>
              <a:gd name="connsiteY352" fmla="*/ 1356152 h 6685076"/>
              <a:gd name="connsiteX353" fmla="*/ 2138257 w 8170456"/>
              <a:gd name="connsiteY353" fmla="*/ 1358551 h 6685076"/>
              <a:gd name="connsiteX354" fmla="*/ 2139876 w 8170456"/>
              <a:gd name="connsiteY354" fmla="*/ 1428058 h 6685076"/>
              <a:gd name="connsiteX355" fmla="*/ 2141253 w 8170456"/>
              <a:gd name="connsiteY355" fmla="*/ 1457075 h 6685076"/>
              <a:gd name="connsiteX356" fmla="*/ 2142258 w 8170456"/>
              <a:gd name="connsiteY356" fmla="*/ 1470637 h 6685076"/>
              <a:gd name="connsiteX357" fmla="*/ 2141383 w 8170456"/>
              <a:gd name="connsiteY357" fmla="*/ 1465793 h 6685076"/>
              <a:gd name="connsiteX358" fmla="*/ 2137941 w 8170456"/>
              <a:gd name="connsiteY358" fmla="*/ 1441169 h 6685076"/>
              <a:gd name="connsiteX359" fmla="*/ 2136438 w 8170456"/>
              <a:gd name="connsiteY359" fmla="*/ 1360573 h 6685076"/>
              <a:gd name="connsiteX360" fmla="*/ 2137499 w 8170456"/>
              <a:gd name="connsiteY360" fmla="*/ 1356152 h 6685076"/>
              <a:gd name="connsiteX361" fmla="*/ 3121181 w 8170456"/>
              <a:gd name="connsiteY361" fmla="*/ 1481998 h 6685076"/>
              <a:gd name="connsiteX362" fmla="*/ 3118015 w 8170456"/>
              <a:gd name="connsiteY362" fmla="*/ 1484490 h 6685076"/>
              <a:gd name="connsiteX363" fmla="*/ 3106594 w 8170456"/>
              <a:gd name="connsiteY363" fmla="*/ 1503732 h 6685076"/>
              <a:gd name="connsiteX364" fmla="*/ 3114989 w 8170456"/>
              <a:gd name="connsiteY364" fmla="*/ 1511318 h 6685076"/>
              <a:gd name="connsiteX365" fmla="*/ 3121181 w 8170456"/>
              <a:gd name="connsiteY365" fmla="*/ 1481998 h 6685076"/>
              <a:gd name="connsiteX366" fmla="*/ 2346913 w 8170456"/>
              <a:gd name="connsiteY366" fmla="*/ 1364006 h 6685076"/>
              <a:gd name="connsiteX367" fmla="*/ 2347692 w 8170456"/>
              <a:gd name="connsiteY367" fmla="*/ 1372678 h 6685076"/>
              <a:gd name="connsiteX368" fmla="*/ 2347722 w 8170456"/>
              <a:gd name="connsiteY368" fmla="*/ 1373102 h 6685076"/>
              <a:gd name="connsiteX369" fmla="*/ 2347000 w 8170456"/>
              <a:gd name="connsiteY369" fmla="*/ 1365428 h 6685076"/>
              <a:gd name="connsiteX370" fmla="*/ 2346913 w 8170456"/>
              <a:gd name="connsiteY370" fmla="*/ 1364006 h 6685076"/>
              <a:gd name="connsiteX371" fmla="*/ 3147301 w 8170456"/>
              <a:gd name="connsiteY371" fmla="*/ 1466821 h 6685076"/>
              <a:gd name="connsiteX372" fmla="*/ 3144573 w 8170456"/>
              <a:gd name="connsiteY372" fmla="*/ 1467276 h 6685076"/>
              <a:gd name="connsiteX373" fmla="*/ 3144608 w 8170456"/>
              <a:gd name="connsiteY373" fmla="*/ 1468188 h 6685076"/>
              <a:gd name="connsiteX374" fmla="*/ 3146438 w 8170456"/>
              <a:gd name="connsiteY374" fmla="*/ 1470684 h 6685076"/>
              <a:gd name="connsiteX375" fmla="*/ 3147301 w 8170456"/>
              <a:gd name="connsiteY375" fmla="*/ 1466821 h 6685076"/>
              <a:gd name="connsiteX376" fmla="*/ 7228485 w 8170456"/>
              <a:gd name="connsiteY376" fmla="*/ 2042988 h 6685076"/>
              <a:gd name="connsiteX377" fmla="*/ 7224947 w 8170456"/>
              <a:gd name="connsiteY377" fmla="*/ 2042796 h 6685076"/>
              <a:gd name="connsiteX378" fmla="*/ 7227741 w 8170456"/>
              <a:gd name="connsiteY378" fmla="*/ 2044343 h 6685076"/>
              <a:gd name="connsiteX379" fmla="*/ 7228045 w 8170456"/>
              <a:gd name="connsiteY379" fmla="*/ 2044413 h 6685076"/>
              <a:gd name="connsiteX380" fmla="*/ 7220312 w 8170456"/>
              <a:gd name="connsiteY380" fmla="*/ 2069414 h 6685076"/>
              <a:gd name="connsiteX381" fmla="*/ 7227446 w 8170456"/>
              <a:gd name="connsiteY381" fmla="*/ 2081627 h 6685076"/>
              <a:gd name="connsiteX382" fmla="*/ 7240769 w 8170456"/>
              <a:gd name="connsiteY382" fmla="*/ 2079131 h 6685076"/>
              <a:gd name="connsiteX383" fmla="*/ 7250798 w 8170456"/>
              <a:gd name="connsiteY383" fmla="*/ 2073557 h 6685076"/>
              <a:gd name="connsiteX384" fmla="*/ 7273892 w 8170456"/>
              <a:gd name="connsiteY384" fmla="*/ 2067551 h 6685076"/>
              <a:gd name="connsiteX385" fmla="*/ 7255855 w 8170456"/>
              <a:gd name="connsiteY385" fmla="*/ 2055723 h 6685076"/>
              <a:gd name="connsiteX386" fmla="*/ 7238033 w 8170456"/>
              <a:gd name="connsiteY386" fmla="*/ 2046668 h 6685076"/>
              <a:gd name="connsiteX387" fmla="*/ 7228045 w 8170456"/>
              <a:gd name="connsiteY387" fmla="*/ 2044413 h 6685076"/>
              <a:gd name="connsiteX388" fmla="*/ 7228485 w 8170456"/>
              <a:gd name="connsiteY388" fmla="*/ 2042988 h 6685076"/>
              <a:gd name="connsiteX389" fmla="*/ 3157831 w 8170456"/>
              <a:gd name="connsiteY389" fmla="*/ 1419721 h 6685076"/>
              <a:gd name="connsiteX390" fmla="*/ 3153909 w 8170456"/>
              <a:gd name="connsiteY390" fmla="*/ 1422809 h 6685076"/>
              <a:gd name="connsiteX391" fmla="*/ 3143246 w 8170456"/>
              <a:gd name="connsiteY391" fmla="*/ 1440771 h 6685076"/>
              <a:gd name="connsiteX392" fmla="*/ 3143401 w 8170456"/>
              <a:gd name="connsiteY392" fmla="*/ 1443003 h 6685076"/>
              <a:gd name="connsiteX393" fmla="*/ 3150885 w 8170456"/>
              <a:gd name="connsiteY393" fmla="*/ 1450789 h 6685076"/>
              <a:gd name="connsiteX394" fmla="*/ 3157831 w 8170456"/>
              <a:gd name="connsiteY394" fmla="*/ 1419721 h 6685076"/>
              <a:gd name="connsiteX395" fmla="*/ 7249548 w 8170456"/>
              <a:gd name="connsiteY395" fmla="*/ 1974887 h 6685076"/>
              <a:gd name="connsiteX396" fmla="*/ 7248629 w 8170456"/>
              <a:gd name="connsiteY396" fmla="*/ 1975950 h 6685076"/>
              <a:gd name="connsiteX397" fmla="*/ 7248969 w 8170456"/>
              <a:gd name="connsiteY397" fmla="*/ 1976764 h 6685076"/>
              <a:gd name="connsiteX398" fmla="*/ 7249548 w 8170456"/>
              <a:gd name="connsiteY398" fmla="*/ 1974887 h 6685076"/>
              <a:gd name="connsiteX399" fmla="*/ 7297942 w 8170456"/>
              <a:gd name="connsiteY399" fmla="*/ 1911732 h 6685076"/>
              <a:gd name="connsiteX400" fmla="*/ 7260799 w 8170456"/>
              <a:gd name="connsiteY400" fmla="*/ 1906693 h 6685076"/>
              <a:gd name="connsiteX401" fmla="*/ 7249591 w 8170456"/>
              <a:gd name="connsiteY401" fmla="*/ 1921889 h 6685076"/>
              <a:gd name="connsiteX402" fmla="*/ 7257106 w 8170456"/>
              <a:gd name="connsiteY402" fmla="*/ 1919173 h 6685076"/>
              <a:gd name="connsiteX403" fmla="*/ 7304793 w 8170456"/>
              <a:gd name="connsiteY403" fmla="*/ 1916185 h 6685076"/>
              <a:gd name="connsiteX404" fmla="*/ 7305355 w 8170456"/>
              <a:gd name="connsiteY404" fmla="*/ 1915934 h 6685076"/>
              <a:gd name="connsiteX405" fmla="*/ 7297942 w 8170456"/>
              <a:gd name="connsiteY405" fmla="*/ 1911732 h 6685076"/>
              <a:gd name="connsiteX406" fmla="*/ 2663603 w 8170456"/>
              <a:gd name="connsiteY406" fmla="*/ 1186181 h 6685076"/>
              <a:gd name="connsiteX407" fmla="*/ 2660804 w 8170456"/>
              <a:gd name="connsiteY407" fmla="*/ 1196954 h 6685076"/>
              <a:gd name="connsiteX408" fmla="*/ 2656828 w 8170456"/>
              <a:gd name="connsiteY408" fmla="*/ 1211881 h 6685076"/>
              <a:gd name="connsiteX409" fmla="*/ 2654404 w 8170456"/>
              <a:gd name="connsiteY409" fmla="*/ 1209279 h 6685076"/>
              <a:gd name="connsiteX410" fmla="*/ 2657268 w 8170456"/>
              <a:gd name="connsiteY410" fmla="*/ 1201962 h 6685076"/>
              <a:gd name="connsiteX411" fmla="*/ 2663603 w 8170456"/>
              <a:gd name="connsiteY411" fmla="*/ 1186181 h 6685076"/>
              <a:gd name="connsiteX412" fmla="*/ 2679949 w 8170456"/>
              <a:gd name="connsiteY412" fmla="*/ 1123150 h 6685076"/>
              <a:gd name="connsiteX413" fmla="*/ 2680308 w 8170456"/>
              <a:gd name="connsiteY413" fmla="*/ 1123627 h 6685076"/>
              <a:gd name="connsiteX414" fmla="*/ 2677187 w 8170456"/>
              <a:gd name="connsiteY414" fmla="*/ 1145663 h 6685076"/>
              <a:gd name="connsiteX415" fmla="*/ 2683035 w 8170456"/>
              <a:gd name="connsiteY415" fmla="*/ 1139188 h 6685076"/>
              <a:gd name="connsiteX416" fmla="*/ 2664877 w 8170456"/>
              <a:gd name="connsiteY416" fmla="*/ 1183006 h 6685076"/>
              <a:gd name="connsiteX417" fmla="*/ 2663603 w 8170456"/>
              <a:gd name="connsiteY417" fmla="*/ 1186181 h 6685076"/>
              <a:gd name="connsiteX418" fmla="*/ 2668669 w 8170456"/>
              <a:gd name="connsiteY418" fmla="*/ 1166679 h 6685076"/>
              <a:gd name="connsiteX419" fmla="*/ 2679949 w 8170456"/>
              <a:gd name="connsiteY419" fmla="*/ 1123150 h 6685076"/>
              <a:gd name="connsiteX420" fmla="*/ 3255495 w 8170456"/>
              <a:gd name="connsiteY420" fmla="*/ 1121958 h 6685076"/>
              <a:gd name="connsiteX421" fmla="*/ 3255205 w 8170456"/>
              <a:gd name="connsiteY421" fmla="*/ 1124781 h 6685076"/>
              <a:gd name="connsiteX422" fmla="*/ 3260027 w 8170456"/>
              <a:gd name="connsiteY422" fmla="*/ 1125516 h 6685076"/>
              <a:gd name="connsiteX423" fmla="*/ 3255495 w 8170456"/>
              <a:gd name="connsiteY423" fmla="*/ 1121958 h 6685076"/>
              <a:gd name="connsiteX424" fmla="*/ 7265133 w 8170456"/>
              <a:gd name="connsiteY424" fmla="*/ 1707285 h 6685076"/>
              <a:gd name="connsiteX425" fmla="*/ 7248845 w 8170456"/>
              <a:gd name="connsiteY425" fmla="*/ 1715942 h 6685076"/>
              <a:gd name="connsiteX426" fmla="*/ 7249261 w 8170456"/>
              <a:gd name="connsiteY426" fmla="*/ 1739954 h 6685076"/>
              <a:gd name="connsiteX427" fmla="*/ 7251144 w 8170456"/>
              <a:gd name="connsiteY427" fmla="*/ 1757275 h 6685076"/>
              <a:gd name="connsiteX428" fmla="*/ 7274712 w 8170456"/>
              <a:gd name="connsiteY428" fmla="*/ 1744447 h 6685076"/>
              <a:gd name="connsiteX429" fmla="*/ 7291967 w 8170456"/>
              <a:gd name="connsiteY429" fmla="*/ 1735088 h 6685076"/>
              <a:gd name="connsiteX430" fmla="*/ 7314401 w 8170456"/>
              <a:gd name="connsiteY430" fmla="*/ 1723471 h 6685076"/>
              <a:gd name="connsiteX431" fmla="*/ 7300857 w 8170456"/>
              <a:gd name="connsiteY431" fmla="*/ 1719519 h 6685076"/>
              <a:gd name="connsiteX432" fmla="*/ 7265133 w 8170456"/>
              <a:gd name="connsiteY432" fmla="*/ 1707285 h 6685076"/>
              <a:gd name="connsiteX433" fmla="*/ 2805283 w 8170456"/>
              <a:gd name="connsiteY433" fmla="*/ 1003817 h 6685076"/>
              <a:gd name="connsiteX434" fmla="*/ 2799097 w 8170456"/>
              <a:gd name="connsiteY434" fmla="*/ 1015212 h 6685076"/>
              <a:gd name="connsiteX435" fmla="*/ 2798390 w 8170456"/>
              <a:gd name="connsiteY435" fmla="*/ 1011450 h 6685076"/>
              <a:gd name="connsiteX436" fmla="*/ 2805283 w 8170456"/>
              <a:gd name="connsiteY436" fmla="*/ 1003817 h 6685076"/>
              <a:gd name="connsiteX437" fmla="*/ 2794108 w 8170456"/>
              <a:gd name="connsiteY437" fmla="*/ 988771 h 6685076"/>
              <a:gd name="connsiteX438" fmla="*/ 2798103 w 8170456"/>
              <a:gd name="connsiteY438" fmla="*/ 1009925 h 6685076"/>
              <a:gd name="connsiteX439" fmla="*/ 2798390 w 8170456"/>
              <a:gd name="connsiteY439" fmla="*/ 1011450 h 6685076"/>
              <a:gd name="connsiteX440" fmla="*/ 2683035 w 8170456"/>
              <a:gd name="connsiteY440" fmla="*/ 1139188 h 6685076"/>
              <a:gd name="connsiteX441" fmla="*/ 2688883 w 8170456"/>
              <a:gd name="connsiteY441" fmla="*/ 1125075 h 6685076"/>
              <a:gd name="connsiteX442" fmla="*/ 2733929 w 8170456"/>
              <a:gd name="connsiteY442" fmla="*/ 1033474 h 6685076"/>
              <a:gd name="connsiteX443" fmla="*/ 2794108 w 8170456"/>
              <a:gd name="connsiteY443" fmla="*/ 988771 h 6685076"/>
              <a:gd name="connsiteX444" fmla="*/ 3099118 w 8170456"/>
              <a:gd name="connsiteY444" fmla="*/ 943146 h 6685076"/>
              <a:gd name="connsiteX445" fmla="*/ 3138106 w 8170456"/>
              <a:gd name="connsiteY445" fmla="*/ 998464 h 6685076"/>
              <a:gd name="connsiteX446" fmla="*/ 3156530 w 8170456"/>
              <a:gd name="connsiteY446" fmla="*/ 1023242 h 6685076"/>
              <a:gd name="connsiteX447" fmla="*/ 3142214 w 8170456"/>
              <a:gd name="connsiteY447" fmla="*/ 1035397 h 6685076"/>
              <a:gd name="connsiteX448" fmla="*/ 3101380 w 8170456"/>
              <a:gd name="connsiteY448" fmla="*/ 948997 h 6685076"/>
              <a:gd name="connsiteX449" fmla="*/ 3099118 w 8170456"/>
              <a:gd name="connsiteY449" fmla="*/ 943146 h 6685076"/>
              <a:gd name="connsiteX450" fmla="*/ 3264064 w 8170456"/>
              <a:gd name="connsiteY450" fmla="*/ 847865 h 6685076"/>
              <a:gd name="connsiteX451" fmla="*/ 3264822 w 8170456"/>
              <a:gd name="connsiteY451" fmla="*/ 850264 h 6685076"/>
              <a:gd name="connsiteX452" fmla="*/ 3266441 w 8170456"/>
              <a:gd name="connsiteY452" fmla="*/ 919771 h 6685076"/>
              <a:gd name="connsiteX453" fmla="*/ 3267819 w 8170456"/>
              <a:gd name="connsiteY453" fmla="*/ 948788 h 6685076"/>
              <a:gd name="connsiteX454" fmla="*/ 3268824 w 8170456"/>
              <a:gd name="connsiteY454" fmla="*/ 962350 h 6685076"/>
              <a:gd name="connsiteX455" fmla="*/ 3267948 w 8170456"/>
              <a:gd name="connsiteY455" fmla="*/ 957506 h 6685076"/>
              <a:gd name="connsiteX456" fmla="*/ 3264506 w 8170456"/>
              <a:gd name="connsiteY456" fmla="*/ 932882 h 6685076"/>
              <a:gd name="connsiteX457" fmla="*/ 3263004 w 8170456"/>
              <a:gd name="connsiteY457" fmla="*/ 852287 h 6685076"/>
              <a:gd name="connsiteX458" fmla="*/ 3264064 w 8170456"/>
              <a:gd name="connsiteY458" fmla="*/ 847865 h 6685076"/>
              <a:gd name="connsiteX459" fmla="*/ 3473478 w 8170456"/>
              <a:gd name="connsiteY459" fmla="*/ 855719 h 6685076"/>
              <a:gd name="connsiteX460" fmla="*/ 3474258 w 8170456"/>
              <a:gd name="connsiteY460" fmla="*/ 864392 h 6685076"/>
              <a:gd name="connsiteX461" fmla="*/ 3474287 w 8170456"/>
              <a:gd name="connsiteY461" fmla="*/ 864815 h 6685076"/>
              <a:gd name="connsiteX462" fmla="*/ 3473566 w 8170456"/>
              <a:gd name="connsiteY462" fmla="*/ 857141 h 6685076"/>
              <a:gd name="connsiteX463" fmla="*/ 3473478 w 8170456"/>
              <a:gd name="connsiteY463" fmla="*/ 855719 h 6685076"/>
              <a:gd name="connsiteX464" fmla="*/ 4510404 w 8170456"/>
              <a:gd name="connsiteY464" fmla="*/ 982240 h 6685076"/>
              <a:gd name="connsiteX465" fmla="*/ 4500994 w 8170456"/>
              <a:gd name="connsiteY465" fmla="*/ 992822 h 6685076"/>
              <a:gd name="connsiteX466" fmla="*/ 4491150 w 8170456"/>
              <a:gd name="connsiteY466" fmla="*/ 1003850 h 6685076"/>
              <a:gd name="connsiteX467" fmla="*/ 4515499 w 8170456"/>
              <a:gd name="connsiteY467" fmla="*/ 987757 h 6685076"/>
              <a:gd name="connsiteX468" fmla="*/ 4510404 w 8170456"/>
              <a:gd name="connsiteY468" fmla="*/ 982240 h 6685076"/>
              <a:gd name="connsiteX469" fmla="*/ 4441642 w 8170456"/>
              <a:gd name="connsiteY469" fmla="*/ 937443 h 6685076"/>
              <a:gd name="connsiteX470" fmla="*/ 4436139 w 8170456"/>
              <a:gd name="connsiteY470" fmla="*/ 944191 h 6685076"/>
              <a:gd name="connsiteX471" fmla="*/ 4435865 w 8170456"/>
              <a:gd name="connsiteY471" fmla="*/ 944515 h 6685076"/>
              <a:gd name="connsiteX472" fmla="*/ 4440711 w 8170456"/>
              <a:gd name="connsiteY472" fmla="*/ 938520 h 6685076"/>
              <a:gd name="connsiteX473" fmla="*/ 4441642 w 8170456"/>
              <a:gd name="connsiteY473" fmla="*/ 937443 h 6685076"/>
              <a:gd name="connsiteX474" fmla="*/ 6155553 w 8170456"/>
              <a:gd name="connsiteY474" fmla="*/ 1181334 h 6685076"/>
              <a:gd name="connsiteX475" fmla="*/ 6154941 w 8170456"/>
              <a:gd name="connsiteY475" fmla="*/ 1182010 h 6685076"/>
              <a:gd name="connsiteX476" fmla="*/ 6154507 w 8170456"/>
              <a:gd name="connsiteY476" fmla="*/ 1185075 h 6685076"/>
              <a:gd name="connsiteX477" fmla="*/ 6157822 w 8170456"/>
              <a:gd name="connsiteY477" fmla="*/ 1182915 h 6685076"/>
              <a:gd name="connsiteX478" fmla="*/ 6155553 w 8170456"/>
              <a:gd name="connsiteY478" fmla="*/ 1181334 h 6685076"/>
              <a:gd name="connsiteX479" fmla="*/ 6128532 w 8170456"/>
              <a:gd name="connsiteY479" fmla="*/ 1175519 h 6685076"/>
              <a:gd name="connsiteX480" fmla="*/ 6124526 w 8170456"/>
              <a:gd name="connsiteY480" fmla="*/ 1175089 h 6685076"/>
              <a:gd name="connsiteX481" fmla="*/ 6102910 w 8170456"/>
              <a:gd name="connsiteY481" fmla="*/ 1180873 h 6685076"/>
              <a:gd name="connsiteX482" fmla="*/ 6103615 w 8170456"/>
              <a:gd name="connsiteY482" fmla="*/ 1192166 h 6685076"/>
              <a:gd name="connsiteX483" fmla="*/ 6128532 w 8170456"/>
              <a:gd name="connsiteY483" fmla="*/ 1175519 h 6685076"/>
              <a:gd name="connsiteX484" fmla="*/ 4450671 w 8170456"/>
              <a:gd name="connsiteY484" fmla="*/ 921255 h 6685076"/>
              <a:gd name="connsiteX485" fmla="*/ 4438039 w 8170456"/>
              <a:gd name="connsiteY485" fmla="*/ 938313 h 6685076"/>
              <a:gd name="connsiteX486" fmla="*/ 4429517 w 8170456"/>
              <a:gd name="connsiteY486" fmla="*/ 951992 h 6685076"/>
              <a:gd name="connsiteX487" fmla="*/ 4435865 w 8170456"/>
              <a:gd name="connsiteY487" fmla="*/ 944515 h 6685076"/>
              <a:gd name="connsiteX488" fmla="*/ 4428032 w 8170456"/>
              <a:gd name="connsiteY488" fmla="*/ 954201 h 6685076"/>
              <a:gd name="connsiteX489" fmla="*/ 4398293 w 8170456"/>
              <a:gd name="connsiteY489" fmla="*/ 991255 h 6685076"/>
              <a:gd name="connsiteX490" fmla="*/ 4473411 w 8170456"/>
              <a:gd name="connsiteY490" fmla="*/ 944167 h 6685076"/>
              <a:gd name="connsiteX491" fmla="*/ 4450671 w 8170456"/>
              <a:gd name="connsiteY491" fmla="*/ 921255 h 6685076"/>
              <a:gd name="connsiteX492" fmla="*/ 6353269 w 8170456"/>
              <a:gd name="connsiteY492" fmla="*/ 1195470 h 6685076"/>
              <a:gd name="connsiteX493" fmla="*/ 6340220 w 8170456"/>
              <a:gd name="connsiteY493" fmla="*/ 1210264 h 6685076"/>
              <a:gd name="connsiteX494" fmla="*/ 6352603 w 8170456"/>
              <a:gd name="connsiteY494" fmla="*/ 1205062 h 6685076"/>
              <a:gd name="connsiteX495" fmla="*/ 6354603 w 8170456"/>
              <a:gd name="connsiteY495" fmla="*/ 1197479 h 6685076"/>
              <a:gd name="connsiteX496" fmla="*/ 6353269 w 8170456"/>
              <a:gd name="connsiteY496" fmla="*/ 1195470 h 6685076"/>
              <a:gd name="connsiteX497" fmla="*/ 6198268 w 8170456"/>
              <a:gd name="connsiteY497" fmla="*/ 1156581 h 6685076"/>
              <a:gd name="connsiteX498" fmla="*/ 6193305 w 8170456"/>
              <a:gd name="connsiteY498" fmla="*/ 1156049 h 6685076"/>
              <a:gd name="connsiteX499" fmla="*/ 6173125 w 8170456"/>
              <a:gd name="connsiteY499" fmla="*/ 1161447 h 6685076"/>
              <a:gd name="connsiteX500" fmla="*/ 6171677 w 8170456"/>
              <a:gd name="connsiteY500" fmla="*/ 1163152 h 6685076"/>
              <a:gd name="connsiteX501" fmla="*/ 6171589 w 8170456"/>
              <a:gd name="connsiteY501" fmla="*/ 1173951 h 6685076"/>
              <a:gd name="connsiteX502" fmla="*/ 6198268 w 8170456"/>
              <a:gd name="connsiteY502" fmla="*/ 1156581 h 6685076"/>
              <a:gd name="connsiteX503" fmla="*/ 4467657 w 8170456"/>
              <a:gd name="connsiteY503" fmla="*/ 858614 h 6685076"/>
              <a:gd name="connsiteX504" fmla="*/ 4458132 w 8170456"/>
              <a:gd name="connsiteY504" fmla="*/ 874314 h 6685076"/>
              <a:gd name="connsiteX505" fmla="*/ 4450549 w 8170456"/>
              <a:gd name="connsiteY505" fmla="*/ 884865 h 6685076"/>
              <a:gd name="connsiteX506" fmla="*/ 4471034 w 8170456"/>
              <a:gd name="connsiteY506" fmla="*/ 873162 h 6685076"/>
              <a:gd name="connsiteX507" fmla="*/ 4467657 w 8170456"/>
              <a:gd name="connsiteY507" fmla="*/ 858614 h 6685076"/>
              <a:gd name="connsiteX508" fmla="*/ 4297331 w 8170456"/>
              <a:gd name="connsiteY508" fmla="*/ 785488 h 6685076"/>
              <a:gd name="connsiteX509" fmla="*/ 4296197 w 8170456"/>
              <a:gd name="connsiteY509" fmla="*/ 787734 h 6685076"/>
              <a:gd name="connsiteX510" fmla="*/ 4248784 w 8170456"/>
              <a:gd name="connsiteY510" fmla="*/ 838585 h 6685076"/>
              <a:gd name="connsiteX511" fmla="*/ 4229492 w 8170456"/>
              <a:gd name="connsiteY511" fmla="*/ 860305 h 6685076"/>
              <a:gd name="connsiteX512" fmla="*/ 4220734 w 8170456"/>
              <a:gd name="connsiteY512" fmla="*/ 870708 h 6685076"/>
              <a:gd name="connsiteX513" fmla="*/ 4223493 w 8170456"/>
              <a:gd name="connsiteY513" fmla="*/ 866632 h 6685076"/>
              <a:gd name="connsiteX514" fmla="*/ 4238238 w 8170456"/>
              <a:gd name="connsiteY514" fmla="*/ 846612 h 6685076"/>
              <a:gd name="connsiteX515" fmla="*/ 4293483 w 8170456"/>
              <a:gd name="connsiteY515" fmla="*/ 787909 h 6685076"/>
              <a:gd name="connsiteX516" fmla="*/ 4297331 w 8170456"/>
              <a:gd name="connsiteY516" fmla="*/ 785488 h 6685076"/>
              <a:gd name="connsiteX517" fmla="*/ 4112759 w 8170456"/>
              <a:gd name="connsiteY517" fmla="*/ 738382 h 6685076"/>
              <a:gd name="connsiteX518" fmla="*/ 4101993 w 8170456"/>
              <a:gd name="connsiteY518" fmla="*/ 805197 h 6685076"/>
              <a:gd name="connsiteX519" fmla="*/ 4097857 w 8170456"/>
              <a:gd name="connsiteY519" fmla="*/ 835795 h 6685076"/>
              <a:gd name="connsiteX520" fmla="*/ 4079122 w 8170456"/>
              <a:gd name="connsiteY520" fmla="*/ 834487 h 6685076"/>
              <a:gd name="connsiteX521" fmla="*/ 4110289 w 8170456"/>
              <a:gd name="connsiteY521" fmla="*/ 744148 h 6685076"/>
              <a:gd name="connsiteX522" fmla="*/ 4112759 w 8170456"/>
              <a:gd name="connsiteY522" fmla="*/ 738382 h 6685076"/>
              <a:gd name="connsiteX523" fmla="*/ 3790168 w 8170456"/>
              <a:gd name="connsiteY523" fmla="*/ 677894 h 6685076"/>
              <a:gd name="connsiteX524" fmla="*/ 3787370 w 8170456"/>
              <a:gd name="connsiteY524" fmla="*/ 688667 h 6685076"/>
              <a:gd name="connsiteX525" fmla="*/ 3783393 w 8170456"/>
              <a:gd name="connsiteY525" fmla="*/ 703594 h 6685076"/>
              <a:gd name="connsiteX526" fmla="*/ 3780970 w 8170456"/>
              <a:gd name="connsiteY526" fmla="*/ 700992 h 6685076"/>
              <a:gd name="connsiteX527" fmla="*/ 3783834 w 8170456"/>
              <a:gd name="connsiteY527" fmla="*/ 693675 h 6685076"/>
              <a:gd name="connsiteX528" fmla="*/ 3790168 w 8170456"/>
              <a:gd name="connsiteY528" fmla="*/ 677894 h 6685076"/>
              <a:gd name="connsiteX529" fmla="*/ 6478870 w 8170456"/>
              <a:gd name="connsiteY529" fmla="*/ 1064934 h 6685076"/>
              <a:gd name="connsiteX530" fmla="*/ 6477335 w 8170456"/>
              <a:gd name="connsiteY530" fmla="*/ 1066680 h 6685076"/>
              <a:gd name="connsiteX531" fmla="*/ 6464410 w 8170456"/>
              <a:gd name="connsiteY531" fmla="*/ 1081418 h 6685076"/>
              <a:gd name="connsiteX532" fmla="*/ 6462693 w 8170456"/>
              <a:gd name="connsiteY532" fmla="*/ 1083293 h 6685076"/>
              <a:gd name="connsiteX533" fmla="*/ 6473119 w 8170456"/>
              <a:gd name="connsiteY533" fmla="*/ 1090618 h 6685076"/>
              <a:gd name="connsiteX534" fmla="*/ 6479730 w 8170456"/>
              <a:gd name="connsiteY534" fmla="*/ 1078796 h 6685076"/>
              <a:gd name="connsiteX535" fmla="*/ 6478870 w 8170456"/>
              <a:gd name="connsiteY535" fmla="*/ 1064934 h 6685076"/>
              <a:gd name="connsiteX536" fmla="*/ 4626774 w 8170456"/>
              <a:gd name="connsiteY536" fmla="*/ 754555 h 6685076"/>
              <a:gd name="connsiteX537" fmla="*/ 4662162 w 8170456"/>
              <a:gd name="connsiteY537" fmla="*/ 763780 h 6685076"/>
              <a:gd name="connsiteX538" fmla="*/ 4709971 w 8170456"/>
              <a:gd name="connsiteY538" fmla="*/ 802566 h 6685076"/>
              <a:gd name="connsiteX539" fmla="*/ 4710397 w 8170456"/>
              <a:gd name="connsiteY539" fmla="*/ 803210 h 6685076"/>
              <a:gd name="connsiteX540" fmla="*/ 4702365 w 8170456"/>
              <a:gd name="connsiteY540" fmla="*/ 814064 h 6685076"/>
              <a:gd name="connsiteX541" fmla="*/ 4698334 w 8170456"/>
              <a:gd name="connsiteY541" fmla="*/ 818039 h 6685076"/>
              <a:gd name="connsiteX542" fmla="*/ 4695441 w 8170456"/>
              <a:gd name="connsiteY542" fmla="*/ 817098 h 6685076"/>
              <a:gd name="connsiteX543" fmla="*/ 4683721 w 8170456"/>
              <a:gd name="connsiteY543" fmla="*/ 813987 h 6685076"/>
              <a:gd name="connsiteX544" fmla="*/ 4659527 w 8170456"/>
              <a:gd name="connsiteY544" fmla="*/ 805927 h 6685076"/>
              <a:gd name="connsiteX545" fmla="*/ 4652095 w 8170456"/>
              <a:gd name="connsiteY545" fmla="*/ 799550 h 6685076"/>
              <a:gd name="connsiteX546" fmla="*/ 4625019 w 8170456"/>
              <a:gd name="connsiteY546" fmla="*/ 758743 h 6685076"/>
              <a:gd name="connsiteX547" fmla="*/ 4626774 w 8170456"/>
              <a:gd name="connsiteY547" fmla="*/ 754555 h 6685076"/>
              <a:gd name="connsiteX548" fmla="*/ 6476203 w 8170456"/>
              <a:gd name="connsiteY548" fmla="*/ 1011830 h 6685076"/>
              <a:gd name="connsiteX549" fmla="*/ 6473575 w 8170456"/>
              <a:gd name="connsiteY549" fmla="*/ 1014020 h 6685076"/>
              <a:gd name="connsiteX550" fmla="*/ 6431386 w 8170456"/>
              <a:gd name="connsiteY550" fmla="*/ 1053246 h 6685076"/>
              <a:gd name="connsiteX551" fmla="*/ 6433479 w 8170456"/>
              <a:gd name="connsiteY551" fmla="*/ 1055715 h 6685076"/>
              <a:gd name="connsiteX552" fmla="*/ 6442118 w 8170456"/>
              <a:gd name="connsiteY552" fmla="*/ 1065146 h 6685076"/>
              <a:gd name="connsiteX553" fmla="*/ 6445202 w 8170456"/>
              <a:gd name="connsiteY553" fmla="*/ 1063743 h 6685076"/>
              <a:gd name="connsiteX554" fmla="*/ 6478137 w 8170456"/>
              <a:gd name="connsiteY554" fmla="*/ 1047702 h 6685076"/>
              <a:gd name="connsiteX555" fmla="*/ 6478065 w 8170456"/>
              <a:gd name="connsiteY555" fmla="*/ 1025898 h 6685076"/>
              <a:gd name="connsiteX556" fmla="*/ 6476203 w 8170456"/>
              <a:gd name="connsiteY556" fmla="*/ 1011830 h 6685076"/>
              <a:gd name="connsiteX557" fmla="*/ 3806515 w 8170456"/>
              <a:gd name="connsiteY557" fmla="*/ 614863 h 6685076"/>
              <a:gd name="connsiteX558" fmla="*/ 3806873 w 8170456"/>
              <a:gd name="connsiteY558" fmla="*/ 615340 h 6685076"/>
              <a:gd name="connsiteX559" fmla="*/ 3803753 w 8170456"/>
              <a:gd name="connsiteY559" fmla="*/ 637376 h 6685076"/>
              <a:gd name="connsiteX560" fmla="*/ 3809601 w 8170456"/>
              <a:gd name="connsiteY560" fmla="*/ 630901 h 6685076"/>
              <a:gd name="connsiteX561" fmla="*/ 3791442 w 8170456"/>
              <a:gd name="connsiteY561" fmla="*/ 674719 h 6685076"/>
              <a:gd name="connsiteX562" fmla="*/ 3790168 w 8170456"/>
              <a:gd name="connsiteY562" fmla="*/ 677894 h 6685076"/>
              <a:gd name="connsiteX563" fmla="*/ 3795234 w 8170456"/>
              <a:gd name="connsiteY563" fmla="*/ 658392 h 6685076"/>
              <a:gd name="connsiteX564" fmla="*/ 3806515 w 8170456"/>
              <a:gd name="connsiteY564" fmla="*/ 614863 h 6685076"/>
              <a:gd name="connsiteX565" fmla="*/ 7168977 w 8170456"/>
              <a:gd name="connsiteY565" fmla="*/ 1067803 h 6685076"/>
              <a:gd name="connsiteX566" fmla="*/ 7159447 w 8170456"/>
              <a:gd name="connsiteY566" fmla="*/ 1073554 h 6685076"/>
              <a:gd name="connsiteX567" fmla="*/ 7146172 w 8170456"/>
              <a:gd name="connsiteY567" fmla="*/ 1081453 h 6685076"/>
              <a:gd name="connsiteX568" fmla="*/ 7146256 w 8170456"/>
              <a:gd name="connsiteY568" fmla="*/ 1077898 h 6685076"/>
              <a:gd name="connsiteX569" fmla="*/ 7153418 w 8170456"/>
              <a:gd name="connsiteY569" fmla="*/ 1074665 h 6685076"/>
              <a:gd name="connsiteX570" fmla="*/ 7168977 w 8170456"/>
              <a:gd name="connsiteY570" fmla="*/ 1067803 h 6685076"/>
              <a:gd name="connsiteX571" fmla="*/ 5192221 w 8170456"/>
              <a:gd name="connsiteY571" fmla="*/ 771828 h 6685076"/>
              <a:gd name="connsiteX572" fmla="*/ 5179172 w 8170456"/>
              <a:gd name="connsiteY572" fmla="*/ 786622 h 6685076"/>
              <a:gd name="connsiteX573" fmla="*/ 5191554 w 8170456"/>
              <a:gd name="connsiteY573" fmla="*/ 781420 h 6685076"/>
              <a:gd name="connsiteX574" fmla="*/ 5193555 w 8170456"/>
              <a:gd name="connsiteY574" fmla="*/ 773837 h 6685076"/>
              <a:gd name="connsiteX575" fmla="*/ 5192221 w 8170456"/>
              <a:gd name="connsiteY575" fmla="*/ 771828 h 6685076"/>
              <a:gd name="connsiteX576" fmla="*/ 7224715 w 8170456"/>
              <a:gd name="connsiteY576" fmla="*/ 1034138 h 6685076"/>
              <a:gd name="connsiteX577" fmla="*/ 7224638 w 8170456"/>
              <a:gd name="connsiteY577" fmla="*/ 1034730 h 6685076"/>
              <a:gd name="connsiteX578" fmla="*/ 7207009 w 8170456"/>
              <a:gd name="connsiteY578" fmla="*/ 1048312 h 6685076"/>
              <a:gd name="connsiteX579" fmla="*/ 7215715 w 8170456"/>
              <a:gd name="connsiteY579" fmla="*/ 1047767 h 6685076"/>
              <a:gd name="connsiteX580" fmla="*/ 7172107 w 8170456"/>
              <a:gd name="connsiteY580" fmla="*/ 1066422 h 6685076"/>
              <a:gd name="connsiteX581" fmla="*/ 7168977 w 8170456"/>
              <a:gd name="connsiteY581" fmla="*/ 1067803 h 6685076"/>
              <a:gd name="connsiteX582" fmla="*/ 7186228 w 8170456"/>
              <a:gd name="connsiteY582" fmla="*/ 1057394 h 6685076"/>
              <a:gd name="connsiteX583" fmla="*/ 7224715 w 8170456"/>
              <a:gd name="connsiteY583" fmla="*/ 1034138 h 6685076"/>
              <a:gd name="connsiteX584" fmla="*/ 6818178 w 8170456"/>
              <a:gd name="connsiteY584" fmla="*/ 973706 h 6685076"/>
              <a:gd name="connsiteX585" fmla="*/ 6812675 w 8170456"/>
              <a:gd name="connsiteY585" fmla="*/ 980455 h 6685076"/>
              <a:gd name="connsiteX586" fmla="*/ 6812400 w 8170456"/>
              <a:gd name="connsiteY586" fmla="*/ 980779 h 6685076"/>
              <a:gd name="connsiteX587" fmla="*/ 6817247 w 8170456"/>
              <a:gd name="connsiteY587" fmla="*/ 974785 h 6685076"/>
              <a:gd name="connsiteX588" fmla="*/ 6818178 w 8170456"/>
              <a:gd name="connsiteY588" fmla="*/ 973706 h 6685076"/>
              <a:gd name="connsiteX589" fmla="*/ 7397759 w 8170456"/>
              <a:gd name="connsiteY589" fmla="*/ 1036359 h 6685076"/>
              <a:gd name="connsiteX590" fmla="*/ 7385371 w 8170456"/>
              <a:gd name="connsiteY590" fmla="*/ 1040186 h 6685076"/>
              <a:gd name="connsiteX591" fmla="*/ 7387494 w 8170456"/>
              <a:gd name="connsiteY591" fmla="*/ 1037002 h 6685076"/>
              <a:gd name="connsiteX592" fmla="*/ 7397759 w 8170456"/>
              <a:gd name="connsiteY592" fmla="*/ 1036359 h 6685076"/>
              <a:gd name="connsiteX593" fmla="*/ 7400279 w 8170456"/>
              <a:gd name="connsiteY593" fmla="*/ 1017787 h 6685076"/>
              <a:gd name="connsiteX594" fmla="*/ 7388354 w 8170456"/>
              <a:gd name="connsiteY594" fmla="*/ 1035710 h 6685076"/>
              <a:gd name="connsiteX595" fmla="*/ 7387494 w 8170456"/>
              <a:gd name="connsiteY595" fmla="*/ 1037002 h 6685076"/>
              <a:gd name="connsiteX596" fmla="*/ 7215715 w 8170456"/>
              <a:gd name="connsiteY596" fmla="*/ 1047767 h 6685076"/>
              <a:gd name="connsiteX597" fmla="*/ 7229761 w 8170456"/>
              <a:gd name="connsiteY597" fmla="*/ 1041758 h 6685076"/>
              <a:gd name="connsiteX598" fmla="*/ 7325993 w 8170456"/>
              <a:gd name="connsiteY598" fmla="*/ 1007711 h 6685076"/>
              <a:gd name="connsiteX599" fmla="*/ 7400279 w 8170456"/>
              <a:gd name="connsiteY599" fmla="*/ 1017787 h 6685076"/>
              <a:gd name="connsiteX600" fmla="*/ 3931849 w 8170456"/>
              <a:gd name="connsiteY600" fmla="*/ 495530 h 6685076"/>
              <a:gd name="connsiteX601" fmla="*/ 3925662 w 8170456"/>
              <a:gd name="connsiteY601" fmla="*/ 506925 h 6685076"/>
              <a:gd name="connsiteX602" fmla="*/ 3924956 w 8170456"/>
              <a:gd name="connsiteY602" fmla="*/ 503163 h 6685076"/>
              <a:gd name="connsiteX603" fmla="*/ 3931849 w 8170456"/>
              <a:gd name="connsiteY603" fmla="*/ 495530 h 6685076"/>
              <a:gd name="connsiteX604" fmla="*/ 3920674 w 8170456"/>
              <a:gd name="connsiteY604" fmla="*/ 480484 h 6685076"/>
              <a:gd name="connsiteX605" fmla="*/ 3924668 w 8170456"/>
              <a:gd name="connsiteY605" fmla="*/ 501638 h 6685076"/>
              <a:gd name="connsiteX606" fmla="*/ 3924956 w 8170456"/>
              <a:gd name="connsiteY606" fmla="*/ 503163 h 6685076"/>
              <a:gd name="connsiteX607" fmla="*/ 3809601 w 8170456"/>
              <a:gd name="connsiteY607" fmla="*/ 630901 h 6685076"/>
              <a:gd name="connsiteX608" fmla="*/ 3815448 w 8170456"/>
              <a:gd name="connsiteY608" fmla="*/ 616788 h 6685076"/>
              <a:gd name="connsiteX609" fmla="*/ 3860494 w 8170456"/>
              <a:gd name="connsiteY609" fmla="*/ 525187 h 6685076"/>
              <a:gd name="connsiteX610" fmla="*/ 3920674 w 8170456"/>
              <a:gd name="connsiteY610" fmla="*/ 480484 h 6685076"/>
              <a:gd name="connsiteX611" fmla="*/ 5317821 w 8170456"/>
              <a:gd name="connsiteY611" fmla="*/ 641292 h 6685076"/>
              <a:gd name="connsiteX612" fmla="*/ 5316287 w 8170456"/>
              <a:gd name="connsiteY612" fmla="*/ 643038 h 6685076"/>
              <a:gd name="connsiteX613" fmla="*/ 5303362 w 8170456"/>
              <a:gd name="connsiteY613" fmla="*/ 657777 h 6685076"/>
              <a:gd name="connsiteX614" fmla="*/ 5301645 w 8170456"/>
              <a:gd name="connsiteY614" fmla="*/ 659652 h 6685076"/>
              <a:gd name="connsiteX615" fmla="*/ 5312071 w 8170456"/>
              <a:gd name="connsiteY615" fmla="*/ 666977 h 6685076"/>
              <a:gd name="connsiteX616" fmla="*/ 5318682 w 8170456"/>
              <a:gd name="connsiteY616" fmla="*/ 655155 h 6685076"/>
              <a:gd name="connsiteX617" fmla="*/ 5317821 w 8170456"/>
              <a:gd name="connsiteY617" fmla="*/ 641292 h 6685076"/>
              <a:gd name="connsiteX618" fmla="*/ 6673867 w 8170456"/>
              <a:gd name="connsiteY618" fmla="*/ 821752 h 6685076"/>
              <a:gd name="connsiteX619" fmla="*/ 6672733 w 8170456"/>
              <a:gd name="connsiteY619" fmla="*/ 823998 h 6685076"/>
              <a:gd name="connsiteX620" fmla="*/ 6625320 w 8170456"/>
              <a:gd name="connsiteY620" fmla="*/ 874849 h 6685076"/>
              <a:gd name="connsiteX621" fmla="*/ 6606028 w 8170456"/>
              <a:gd name="connsiteY621" fmla="*/ 896569 h 6685076"/>
              <a:gd name="connsiteX622" fmla="*/ 6597270 w 8170456"/>
              <a:gd name="connsiteY622" fmla="*/ 906972 h 6685076"/>
              <a:gd name="connsiteX623" fmla="*/ 6600028 w 8170456"/>
              <a:gd name="connsiteY623" fmla="*/ 902896 h 6685076"/>
              <a:gd name="connsiteX624" fmla="*/ 6614774 w 8170456"/>
              <a:gd name="connsiteY624" fmla="*/ 882876 h 6685076"/>
              <a:gd name="connsiteX625" fmla="*/ 6670018 w 8170456"/>
              <a:gd name="connsiteY625" fmla="*/ 824174 h 6685076"/>
              <a:gd name="connsiteX626" fmla="*/ 6673867 w 8170456"/>
              <a:gd name="connsiteY626" fmla="*/ 821752 h 6685076"/>
              <a:gd name="connsiteX627" fmla="*/ 6489295 w 8170456"/>
              <a:gd name="connsiteY627" fmla="*/ 774646 h 6685076"/>
              <a:gd name="connsiteX628" fmla="*/ 6478529 w 8170456"/>
              <a:gd name="connsiteY628" fmla="*/ 841461 h 6685076"/>
              <a:gd name="connsiteX629" fmla="*/ 6474393 w 8170456"/>
              <a:gd name="connsiteY629" fmla="*/ 872059 h 6685076"/>
              <a:gd name="connsiteX630" fmla="*/ 6455658 w 8170456"/>
              <a:gd name="connsiteY630" fmla="*/ 870751 h 6685076"/>
              <a:gd name="connsiteX631" fmla="*/ 6486824 w 8170456"/>
              <a:gd name="connsiteY631" fmla="*/ 780413 h 6685076"/>
              <a:gd name="connsiteX632" fmla="*/ 6489295 w 8170456"/>
              <a:gd name="connsiteY632" fmla="*/ 774646 h 6685076"/>
              <a:gd name="connsiteX633" fmla="*/ 5315155 w 8170456"/>
              <a:gd name="connsiteY633" fmla="*/ 588188 h 6685076"/>
              <a:gd name="connsiteX634" fmla="*/ 5312527 w 8170456"/>
              <a:gd name="connsiteY634" fmla="*/ 590379 h 6685076"/>
              <a:gd name="connsiteX635" fmla="*/ 5270337 w 8170456"/>
              <a:gd name="connsiteY635" fmla="*/ 629604 h 6685076"/>
              <a:gd name="connsiteX636" fmla="*/ 5272431 w 8170456"/>
              <a:gd name="connsiteY636" fmla="*/ 632074 h 6685076"/>
              <a:gd name="connsiteX637" fmla="*/ 5281069 w 8170456"/>
              <a:gd name="connsiteY637" fmla="*/ 641504 h 6685076"/>
              <a:gd name="connsiteX638" fmla="*/ 5284153 w 8170456"/>
              <a:gd name="connsiteY638" fmla="*/ 640101 h 6685076"/>
              <a:gd name="connsiteX639" fmla="*/ 5317089 w 8170456"/>
              <a:gd name="connsiteY639" fmla="*/ 624061 h 6685076"/>
              <a:gd name="connsiteX640" fmla="*/ 5317016 w 8170456"/>
              <a:gd name="connsiteY640" fmla="*/ 602256 h 6685076"/>
              <a:gd name="connsiteX641" fmla="*/ 5315155 w 8170456"/>
              <a:gd name="connsiteY641" fmla="*/ 588188 h 6685076"/>
              <a:gd name="connsiteX642" fmla="*/ 6007929 w 8170456"/>
              <a:gd name="connsiteY642" fmla="*/ 644162 h 6685076"/>
              <a:gd name="connsiteX643" fmla="*/ 5998399 w 8170456"/>
              <a:gd name="connsiteY643" fmla="*/ 649912 h 6685076"/>
              <a:gd name="connsiteX644" fmla="*/ 5985123 w 8170456"/>
              <a:gd name="connsiteY644" fmla="*/ 657811 h 6685076"/>
              <a:gd name="connsiteX645" fmla="*/ 5985208 w 8170456"/>
              <a:gd name="connsiteY645" fmla="*/ 654257 h 6685076"/>
              <a:gd name="connsiteX646" fmla="*/ 5992369 w 8170456"/>
              <a:gd name="connsiteY646" fmla="*/ 651024 h 6685076"/>
              <a:gd name="connsiteX647" fmla="*/ 6007929 w 8170456"/>
              <a:gd name="connsiteY647" fmla="*/ 644162 h 6685076"/>
              <a:gd name="connsiteX648" fmla="*/ 6063667 w 8170456"/>
              <a:gd name="connsiteY648" fmla="*/ 610497 h 6685076"/>
              <a:gd name="connsiteX649" fmla="*/ 6063590 w 8170456"/>
              <a:gd name="connsiteY649" fmla="*/ 611089 h 6685076"/>
              <a:gd name="connsiteX650" fmla="*/ 6045960 w 8170456"/>
              <a:gd name="connsiteY650" fmla="*/ 624671 h 6685076"/>
              <a:gd name="connsiteX651" fmla="*/ 6054667 w 8170456"/>
              <a:gd name="connsiteY651" fmla="*/ 624126 h 6685076"/>
              <a:gd name="connsiteX652" fmla="*/ 6011059 w 8170456"/>
              <a:gd name="connsiteY652" fmla="*/ 642781 h 6685076"/>
              <a:gd name="connsiteX653" fmla="*/ 6007929 w 8170456"/>
              <a:gd name="connsiteY653" fmla="*/ 644162 h 6685076"/>
              <a:gd name="connsiteX654" fmla="*/ 6025180 w 8170456"/>
              <a:gd name="connsiteY654" fmla="*/ 633752 h 6685076"/>
              <a:gd name="connsiteX655" fmla="*/ 6063667 w 8170456"/>
              <a:gd name="connsiteY655" fmla="*/ 610497 h 6685076"/>
              <a:gd name="connsiteX656" fmla="*/ 5657130 w 8170456"/>
              <a:gd name="connsiteY656" fmla="*/ 550065 h 6685076"/>
              <a:gd name="connsiteX657" fmla="*/ 5651627 w 8170456"/>
              <a:gd name="connsiteY657" fmla="*/ 556813 h 6685076"/>
              <a:gd name="connsiteX658" fmla="*/ 5651352 w 8170456"/>
              <a:gd name="connsiteY658" fmla="*/ 557137 h 6685076"/>
              <a:gd name="connsiteX659" fmla="*/ 5656199 w 8170456"/>
              <a:gd name="connsiteY659" fmla="*/ 551143 h 6685076"/>
              <a:gd name="connsiteX660" fmla="*/ 5657130 w 8170456"/>
              <a:gd name="connsiteY660" fmla="*/ 550065 h 6685076"/>
              <a:gd name="connsiteX661" fmla="*/ 6236711 w 8170456"/>
              <a:gd name="connsiteY661" fmla="*/ 612717 h 6685076"/>
              <a:gd name="connsiteX662" fmla="*/ 6224323 w 8170456"/>
              <a:gd name="connsiteY662" fmla="*/ 616545 h 6685076"/>
              <a:gd name="connsiteX663" fmla="*/ 6226446 w 8170456"/>
              <a:gd name="connsiteY663" fmla="*/ 613361 h 6685076"/>
              <a:gd name="connsiteX664" fmla="*/ 6236711 w 8170456"/>
              <a:gd name="connsiteY664" fmla="*/ 612717 h 6685076"/>
              <a:gd name="connsiteX665" fmla="*/ 6239230 w 8170456"/>
              <a:gd name="connsiteY665" fmla="*/ 594145 h 6685076"/>
              <a:gd name="connsiteX666" fmla="*/ 6227306 w 8170456"/>
              <a:gd name="connsiteY666" fmla="*/ 612069 h 6685076"/>
              <a:gd name="connsiteX667" fmla="*/ 6226446 w 8170456"/>
              <a:gd name="connsiteY667" fmla="*/ 613361 h 6685076"/>
              <a:gd name="connsiteX668" fmla="*/ 6054667 w 8170456"/>
              <a:gd name="connsiteY668" fmla="*/ 624126 h 6685076"/>
              <a:gd name="connsiteX669" fmla="*/ 6068713 w 8170456"/>
              <a:gd name="connsiteY669" fmla="*/ 618116 h 6685076"/>
              <a:gd name="connsiteX670" fmla="*/ 6164945 w 8170456"/>
              <a:gd name="connsiteY670" fmla="*/ 584070 h 6685076"/>
              <a:gd name="connsiteX671" fmla="*/ 6239230 w 8170456"/>
              <a:gd name="connsiteY671" fmla="*/ 594145 h 6685076"/>
              <a:gd name="connsiteX672" fmla="*/ 5512819 w 8170456"/>
              <a:gd name="connsiteY672" fmla="*/ 398111 h 6685076"/>
              <a:gd name="connsiteX673" fmla="*/ 5511684 w 8170456"/>
              <a:gd name="connsiteY673" fmla="*/ 400356 h 6685076"/>
              <a:gd name="connsiteX674" fmla="*/ 5464272 w 8170456"/>
              <a:gd name="connsiteY674" fmla="*/ 451208 h 6685076"/>
              <a:gd name="connsiteX675" fmla="*/ 5444980 w 8170456"/>
              <a:gd name="connsiteY675" fmla="*/ 472927 h 6685076"/>
              <a:gd name="connsiteX676" fmla="*/ 5436222 w 8170456"/>
              <a:gd name="connsiteY676" fmla="*/ 483330 h 6685076"/>
              <a:gd name="connsiteX677" fmla="*/ 5438980 w 8170456"/>
              <a:gd name="connsiteY677" fmla="*/ 479254 h 6685076"/>
              <a:gd name="connsiteX678" fmla="*/ 5453726 w 8170456"/>
              <a:gd name="connsiteY678" fmla="*/ 459234 h 6685076"/>
              <a:gd name="connsiteX679" fmla="*/ 5508970 w 8170456"/>
              <a:gd name="connsiteY679" fmla="*/ 400532 h 6685076"/>
              <a:gd name="connsiteX680" fmla="*/ 5512819 w 8170456"/>
              <a:gd name="connsiteY680" fmla="*/ 398111 h 6685076"/>
              <a:gd name="connsiteX681" fmla="*/ 5328247 w 8170456"/>
              <a:gd name="connsiteY681" fmla="*/ 351004 h 6685076"/>
              <a:gd name="connsiteX682" fmla="*/ 5317481 w 8170456"/>
              <a:gd name="connsiteY682" fmla="*/ 417820 h 6685076"/>
              <a:gd name="connsiteX683" fmla="*/ 5313345 w 8170456"/>
              <a:gd name="connsiteY683" fmla="*/ 448418 h 6685076"/>
              <a:gd name="connsiteX684" fmla="*/ 5294610 w 8170456"/>
              <a:gd name="connsiteY684" fmla="*/ 447109 h 6685076"/>
              <a:gd name="connsiteX685" fmla="*/ 5325776 w 8170456"/>
              <a:gd name="connsiteY685" fmla="*/ 356771 h 6685076"/>
              <a:gd name="connsiteX686" fmla="*/ 5328247 w 8170456"/>
              <a:gd name="connsiteY686" fmla="*/ 351004 h 6685076"/>
              <a:gd name="connsiteX687" fmla="*/ 5682418 w 8170456"/>
              <a:gd name="connsiteY687" fmla="*/ 402029 h 6685076"/>
              <a:gd name="connsiteX688" fmla="*/ 5697204 w 8170456"/>
              <a:gd name="connsiteY688" fmla="*/ 407150 h 6685076"/>
              <a:gd name="connsiteX689" fmla="*/ 5666037 w 8170456"/>
              <a:gd name="connsiteY689" fmla="*/ 497488 h 6685076"/>
              <a:gd name="connsiteX690" fmla="*/ 5705700 w 8170456"/>
              <a:gd name="connsiteY690" fmla="*/ 483954 h 6685076"/>
              <a:gd name="connsiteX691" fmla="*/ 5671545 w 8170456"/>
              <a:gd name="connsiteY691" fmla="*/ 526604 h 6685076"/>
              <a:gd name="connsiteX692" fmla="*/ 5645004 w 8170456"/>
              <a:gd name="connsiteY692" fmla="*/ 564615 h 6685076"/>
              <a:gd name="connsiteX693" fmla="*/ 5651352 w 8170456"/>
              <a:gd name="connsiteY693" fmla="*/ 557137 h 6685076"/>
              <a:gd name="connsiteX694" fmla="*/ 5643520 w 8170456"/>
              <a:gd name="connsiteY694" fmla="*/ 566823 h 6685076"/>
              <a:gd name="connsiteX695" fmla="*/ 5613781 w 8170456"/>
              <a:gd name="connsiteY695" fmla="*/ 603878 h 6685076"/>
              <a:gd name="connsiteX696" fmla="*/ 5737804 w 8170456"/>
              <a:gd name="connsiteY696" fmla="*/ 526134 h 6685076"/>
              <a:gd name="connsiteX697" fmla="*/ 5830192 w 8170456"/>
              <a:gd name="connsiteY697" fmla="*/ 472471 h 6685076"/>
              <a:gd name="connsiteX698" fmla="*/ 5796038 w 8170456"/>
              <a:gd name="connsiteY698" fmla="*/ 515120 h 6685076"/>
              <a:gd name="connsiteX699" fmla="*/ 5706638 w 8170456"/>
              <a:gd name="connsiteY699" fmla="*/ 616472 h 6685076"/>
              <a:gd name="connsiteX700" fmla="*/ 5872841 w 8170456"/>
              <a:gd name="connsiteY700" fmla="*/ 506625 h 6685076"/>
              <a:gd name="connsiteX701" fmla="*/ 5944137 w 8170456"/>
              <a:gd name="connsiteY701" fmla="*/ 469012 h 6685076"/>
              <a:gd name="connsiteX702" fmla="*/ 5909984 w 8170456"/>
              <a:gd name="connsiteY702" fmla="*/ 511662 h 6685076"/>
              <a:gd name="connsiteX703" fmla="*/ 5841675 w 8170456"/>
              <a:gd name="connsiteY703" fmla="*/ 596963 h 6685076"/>
              <a:gd name="connsiteX704" fmla="*/ 5934063 w 8170456"/>
              <a:gd name="connsiteY704" fmla="*/ 543298 h 6685076"/>
              <a:gd name="connsiteX705" fmla="*/ 5878818 w 8170456"/>
              <a:gd name="connsiteY705" fmla="*/ 602000 h 6685076"/>
              <a:gd name="connsiteX706" fmla="*/ 5915961 w 8170456"/>
              <a:gd name="connsiteY706" fmla="*/ 607038 h 6685076"/>
              <a:gd name="connsiteX707" fmla="*/ 5845133 w 8170456"/>
              <a:gd name="connsiteY707" fmla="*/ 710910 h 6685076"/>
              <a:gd name="connsiteX708" fmla="*/ 5821524 w 8170456"/>
              <a:gd name="connsiteY708" fmla="*/ 745533 h 6685076"/>
              <a:gd name="connsiteX709" fmla="*/ 5964118 w 8170456"/>
              <a:gd name="connsiteY709" fmla="*/ 670309 h 6685076"/>
              <a:gd name="connsiteX710" fmla="*/ 5985123 w 8170456"/>
              <a:gd name="connsiteY710" fmla="*/ 657811 h 6685076"/>
              <a:gd name="connsiteX711" fmla="*/ 5985112 w 8170456"/>
              <a:gd name="connsiteY711" fmla="*/ 658276 h 6685076"/>
              <a:gd name="connsiteX712" fmla="*/ 6032896 w 8170456"/>
              <a:gd name="connsiteY712" fmla="*/ 651268 h 6685076"/>
              <a:gd name="connsiteX713" fmla="*/ 6072557 w 8170456"/>
              <a:gd name="connsiteY713" fmla="*/ 637735 h 6685076"/>
              <a:gd name="connsiteX714" fmla="*/ 6167933 w 8170456"/>
              <a:gd name="connsiteY714" fmla="*/ 631758 h 6685076"/>
              <a:gd name="connsiteX715" fmla="*/ 6202544 w 8170456"/>
              <a:gd name="connsiteY715" fmla="*/ 623274 h 6685076"/>
              <a:gd name="connsiteX716" fmla="*/ 6224323 w 8170456"/>
              <a:gd name="connsiteY716" fmla="*/ 616545 h 6685076"/>
              <a:gd name="connsiteX717" fmla="*/ 6219561 w 8170456"/>
              <a:gd name="connsiteY717" fmla="*/ 623689 h 6685076"/>
              <a:gd name="connsiteX718" fmla="*/ 6136298 w 8170456"/>
              <a:gd name="connsiteY718" fmla="*/ 655836 h 6685076"/>
              <a:gd name="connsiteX719" fmla="*/ 6096636 w 8170456"/>
              <a:gd name="connsiteY719" fmla="*/ 669370 h 6685076"/>
              <a:gd name="connsiteX720" fmla="*/ 6056975 w 8170456"/>
              <a:gd name="connsiteY720" fmla="*/ 682904 h 6685076"/>
              <a:gd name="connsiteX721" fmla="*/ 6102144 w 8170456"/>
              <a:gd name="connsiteY721" fmla="*/ 698487 h 6685076"/>
              <a:gd name="connsiteX722" fmla="*/ 6171392 w 8170456"/>
              <a:gd name="connsiteY722" fmla="*/ 745705 h 6685076"/>
              <a:gd name="connsiteX723" fmla="*/ 6131730 w 8170456"/>
              <a:gd name="connsiteY723" fmla="*/ 759239 h 6685076"/>
              <a:gd name="connsiteX724" fmla="*/ 6084042 w 8170456"/>
              <a:gd name="connsiteY724" fmla="*/ 762227 h 6685076"/>
              <a:gd name="connsiteX725" fmla="*/ 6129211 w 8170456"/>
              <a:gd name="connsiteY725" fmla="*/ 777810 h 6685076"/>
              <a:gd name="connsiteX726" fmla="*/ 6171861 w 8170456"/>
              <a:gd name="connsiteY726" fmla="*/ 811964 h 6685076"/>
              <a:gd name="connsiteX727" fmla="*/ 6206484 w 8170456"/>
              <a:gd name="connsiteY727" fmla="*/ 835573 h 6685076"/>
              <a:gd name="connsiteX728" fmla="*/ 6161315 w 8170456"/>
              <a:gd name="connsiteY728" fmla="*/ 819990 h 6685076"/>
              <a:gd name="connsiteX729" fmla="*/ 6124173 w 8170456"/>
              <a:gd name="connsiteY729" fmla="*/ 814952 h 6685076"/>
              <a:gd name="connsiteX730" fmla="*/ 6119135 w 8170456"/>
              <a:gd name="connsiteY730" fmla="*/ 852095 h 6685076"/>
              <a:gd name="connsiteX731" fmla="*/ 6153758 w 8170456"/>
              <a:gd name="connsiteY731" fmla="*/ 875704 h 6685076"/>
              <a:gd name="connsiteX732" fmla="*/ 6114098 w 8170456"/>
              <a:gd name="connsiteY732" fmla="*/ 889238 h 6685076"/>
              <a:gd name="connsiteX733" fmla="*/ 6148721 w 8170456"/>
              <a:gd name="connsiteY733" fmla="*/ 912847 h 6685076"/>
              <a:gd name="connsiteX734" fmla="*/ 6109059 w 8170456"/>
              <a:gd name="connsiteY734" fmla="*/ 926380 h 6685076"/>
              <a:gd name="connsiteX735" fmla="*/ 6104021 w 8170456"/>
              <a:gd name="connsiteY735" fmla="*/ 963523 h 6685076"/>
              <a:gd name="connsiteX736" fmla="*/ 6191840 w 8170456"/>
              <a:gd name="connsiteY736" fmla="*/ 1013260 h 6685076"/>
              <a:gd name="connsiteX737" fmla="*/ 6226465 w 8170456"/>
              <a:gd name="connsiteY737" fmla="*/ 1036870 h 6685076"/>
              <a:gd name="connsiteX738" fmla="*/ 6178776 w 8170456"/>
              <a:gd name="connsiteY738" fmla="*/ 1039858 h 6685076"/>
              <a:gd name="connsiteX739" fmla="*/ 6173738 w 8170456"/>
              <a:gd name="connsiteY739" fmla="*/ 1077001 h 6685076"/>
              <a:gd name="connsiteX740" fmla="*/ 6194636 w 8170456"/>
              <a:gd name="connsiteY740" fmla="*/ 1118778 h 6685076"/>
              <a:gd name="connsiteX741" fmla="*/ 6212327 w 8170456"/>
              <a:gd name="connsiteY741" fmla="*/ 1147426 h 6685076"/>
              <a:gd name="connsiteX742" fmla="*/ 6249002 w 8170456"/>
              <a:gd name="connsiteY742" fmla="*/ 1123547 h 6685076"/>
              <a:gd name="connsiteX743" fmla="*/ 6251518 w 8170456"/>
              <a:gd name="connsiteY743" fmla="*/ 1121801 h 6685076"/>
              <a:gd name="connsiteX744" fmla="*/ 6202575 w 8170456"/>
              <a:gd name="connsiteY744" fmla="*/ 1063380 h 6685076"/>
              <a:gd name="connsiteX745" fmla="*/ 6240824 w 8170456"/>
              <a:gd name="connsiteY745" fmla="*/ 1099531 h 6685076"/>
              <a:gd name="connsiteX746" fmla="*/ 6259212 w 8170456"/>
              <a:gd name="connsiteY746" fmla="*/ 1116464 h 6685076"/>
              <a:gd name="connsiteX747" fmla="*/ 6284321 w 8170456"/>
              <a:gd name="connsiteY747" fmla="*/ 1099047 h 6685076"/>
              <a:gd name="connsiteX748" fmla="*/ 6236729 w 8170456"/>
              <a:gd name="connsiteY748" fmla="*/ 1020730 h 6685076"/>
              <a:gd name="connsiteX749" fmla="*/ 6295432 w 8170456"/>
              <a:gd name="connsiteY749" fmla="*/ 1075974 h 6685076"/>
              <a:gd name="connsiteX750" fmla="*/ 6249793 w 8170456"/>
              <a:gd name="connsiteY750" fmla="*/ 994132 h 6685076"/>
              <a:gd name="connsiteX751" fmla="*/ 6261871 w 8170456"/>
              <a:gd name="connsiteY751" fmla="*/ 949209 h 6685076"/>
              <a:gd name="connsiteX752" fmla="*/ 6308952 w 8170456"/>
              <a:gd name="connsiteY752" fmla="*/ 1028588 h 6685076"/>
              <a:gd name="connsiteX753" fmla="*/ 6337084 w 8170456"/>
              <a:gd name="connsiteY753" fmla="*/ 1062445 h 6685076"/>
              <a:gd name="connsiteX754" fmla="*/ 6341799 w 8170456"/>
              <a:gd name="connsiteY754" fmla="*/ 1059174 h 6685076"/>
              <a:gd name="connsiteX755" fmla="*/ 6380084 w 8170456"/>
              <a:gd name="connsiteY755" fmla="*/ 1037825 h 6685076"/>
              <a:gd name="connsiteX756" fmla="*/ 6374370 w 8170456"/>
              <a:gd name="connsiteY756" fmla="*/ 1023263 h 6685076"/>
              <a:gd name="connsiteX757" fmla="*/ 6355714 w 8170456"/>
              <a:gd name="connsiteY757" fmla="*/ 980129 h 6685076"/>
              <a:gd name="connsiteX758" fmla="*/ 6398364 w 8170456"/>
              <a:gd name="connsiteY758" fmla="*/ 1014284 h 6685076"/>
              <a:gd name="connsiteX759" fmla="*/ 6406045 w 8170456"/>
              <a:gd name="connsiteY759" fmla="*/ 1023348 h 6685076"/>
              <a:gd name="connsiteX760" fmla="*/ 6423641 w 8170456"/>
              <a:gd name="connsiteY760" fmla="*/ 1013536 h 6685076"/>
              <a:gd name="connsiteX761" fmla="*/ 6464949 w 8170456"/>
              <a:gd name="connsiteY761" fmla="*/ 991085 h 6685076"/>
              <a:gd name="connsiteX762" fmla="*/ 6469633 w 8170456"/>
              <a:gd name="connsiteY762" fmla="*/ 988659 h 6685076"/>
              <a:gd name="connsiteX763" fmla="*/ 6461635 w 8170456"/>
              <a:gd name="connsiteY763" fmla="*/ 966127 h 6685076"/>
              <a:gd name="connsiteX764" fmla="*/ 6474230 w 8170456"/>
              <a:gd name="connsiteY764" fmla="*/ 873270 h 6685076"/>
              <a:gd name="connsiteX765" fmla="*/ 6474393 w 8170456"/>
              <a:gd name="connsiteY765" fmla="*/ 872059 h 6685076"/>
              <a:gd name="connsiteX766" fmla="*/ 6480710 w 8170456"/>
              <a:gd name="connsiteY766" fmla="*/ 872500 h 6685076"/>
              <a:gd name="connsiteX767" fmla="*/ 6503345 w 8170456"/>
              <a:gd name="connsiteY767" fmla="*/ 867762 h 6685076"/>
              <a:gd name="connsiteX768" fmla="*/ 6532463 w 8170456"/>
              <a:gd name="connsiteY768" fmla="*/ 862255 h 6685076"/>
              <a:gd name="connsiteX769" fmla="*/ 6527424 w 8170456"/>
              <a:gd name="connsiteY769" fmla="*/ 899398 h 6685076"/>
              <a:gd name="connsiteX770" fmla="*/ 6577631 w 8170456"/>
              <a:gd name="connsiteY770" fmla="*/ 877838 h 6685076"/>
              <a:gd name="connsiteX771" fmla="*/ 6698220 w 8170456"/>
              <a:gd name="connsiteY771" fmla="*/ 389880 h 6685076"/>
              <a:gd name="connsiteX772" fmla="*/ 6593253 w 8170456"/>
              <a:gd name="connsiteY772" fmla="*/ 911743 h 6685076"/>
              <a:gd name="connsiteX773" fmla="*/ 6597270 w 8170456"/>
              <a:gd name="connsiteY773" fmla="*/ 906972 h 6685076"/>
              <a:gd name="connsiteX774" fmla="*/ 6584616 w 8170456"/>
              <a:gd name="connsiteY774" fmla="*/ 925677 h 6685076"/>
              <a:gd name="connsiteX775" fmla="*/ 6567556 w 8170456"/>
              <a:gd name="connsiteY775" fmla="*/ 952124 h 6685076"/>
              <a:gd name="connsiteX776" fmla="*/ 6607218 w 8170456"/>
              <a:gd name="connsiteY776" fmla="*/ 938590 h 6685076"/>
              <a:gd name="connsiteX777" fmla="*/ 6678514 w 8170456"/>
              <a:gd name="connsiteY777" fmla="*/ 900978 h 6685076"/>
              <a:gd name="connsiteX778" fmla="*/ 6631296 w 8170456"/>
              <a:gd name="connsiteY778" fmla="*/ 970225 h 6685076"/>
              <a:gd name="connsiteX779" fmla="*/ 6786954 w 8170456"/>
              <a:gd name="connsiteY779" fmla="*/ 868404 h 6685076"/>
              <a:gd name="connsiteX780" fmla="*/ 6858252 w 8170456"/>
              <a:gd name="connsiteY780" fmla="*/ 830792 h 6685076"/>
              <a:gd name="connsiteX781" fmla="*/ 6827085 w 8170456"/>
              <a:gd name="connsiteY781" fmla="*/ 921129 h 6685076"/>
              <a:gd name="connsiteX782" fmla="*/ 6866748 w 8170456"/>
              <a:gd name="connsiteY782" fmla="*/ 907596 h 6685076"/>
              <a:gd name="connsiteX783" fmla="*/ 6832592 w 8170456"/>
              <a:gd name="connsiteY783" fmla="*/ 950246 h 6685076"/>
              <a:gd name="connsiteX784" fmla="*/ 6806052 w 8170456"/>
              <a:gd name="connsiteY784" fmla="*/ 988257 h 6685076"/>
              <a:gd name="connsiteX785" fmla="*/ 6812400 w 8170456"/>
              <a:gd name="connsiteY785" fmla="*/ 980779 h 6685076"/>
              <a:gd name="connsiteX786" fmla="*/ 6804568 w 8170456"/>
              <a:gd name="connsiteY786" fmla="*/ 990465 h 6685076"/>
              <a:gd name="connsiteX787" fmla="*/ 6774829 w 8170456"/>
              <a:gd name="connsiteY787" fmla="*/ 1027519 h 6685076"/>
              <a:gd name="connsiteX788" fmla="*/ 6898852 w 8170456"/>
              <a:gd name="connsiteY788" fmla="*/ 949776 h 6685076"/>
              <a:gd name="connsiteX789" fmla="*/ 6991240 w 8170456"/>
              <a:gd name="connsiteY789" fmla="*/ 896112 h 6685076"/>
              <a:gd name="connsiteX790" fmla="*/ 6957086 w 8170456"/>
              <a:gd name="connsiteY790" fmla="*/ 938762 h 6685076"/>
              <a:gd name="connsiteX791" fmla="*/ 6867686 w 8170456"/>
              <a:gd name="connsiteY791" fmla="*/ 1040114 h 6685076"/>
              <a:gd name="connsiteX792" fmla="*/ 7033889 w 8170456"/>
              <a:gd name="connsiteY792" fmla="*/ 930266 h 6685076"/>
              <a:gd name="connsiteX793" fmla="*/ 7105186 w 8170456"/>
              <a:gd name="connsiteY793" fmla="*/ 892654 h 6685076"/>
              <a:gd name="connsiteX794" fmla="*/ 7071032 w 8170456"/>
              <a:gd name="connsiteY794" fmla="*/ 935304 h 6685076"/>
              <a:gd name="connsiteX795" fmla="*/ 7002723 w 8170456"/>
              <a:gd name="connsiteY795" fmla="*/ 1020604 h 6685076"/>
              <a:gd name="connsiteX796" fmla="*/ 7095111 w 8170456"/>
              <a:gd name="connsiteY796" fmla="*/ 966939 h 6685076"/>
              <a:gd name="connsiteX797" fmla="*/ 7039867 w 8170456"/>
              <a:gd name="connsiteY797" fmla="*/ 1025641 h 6685076"/>
              <a:gd name="connsiteX798" fmla="*/ 7077009 w 8170456"/>
              <a:gd name="connsiteY798" fmla="*/ 1030680 h 6685076"/>
              <a:gd name="connsiteX799" fmla="*/ 7006181 w 8170456"/>
              <a:gd name="connsiteY799" fmla="*/ 1134551 h 6685076"/>
              <a:gd name="connsiteX800" fmla="*/ 6982572 w 8170456"/>
              <a:gd name="connsiteY800" fmla="*/ 1169174 h 6685076"/>
              <a:gd name="connsiteX801" fmla="*/ 7125166 w 8170456"/>
              <a:gd name="connsiteY801" fmla="*/ 1093951 h 6685076"/>
              <a:gd name="connsiteX802" fmla="*/ 7146172 w 8170456"/>
              <a:gd name="connsiteY802" fmla="*/ 1081453 h 6685076"/>
              <a:gd name="connsiteX803" fmla="*/ 7146161 w 8170456"/>
              <a:gd name="connsiteY803" fmla="*/ 1081917 h 6685076"/>
              <a:gd name="connsiteX804" fmla="*/ 7193944 w 8170456"/>
              <a:gd name="connsiteY804" fmla="*/ 1074910 h 6685076"/>
              <a:gd name="connsiteX805" fmla="*/ 7233605 w 8170456"/>
              <a:gd name="connsiteY805" fmla="*/ 1061376 h 6685076"/>
              <a:gd name="connsiteX806" fmla="*/ 7328982 w 8170456"/>
              <a:gd name="connsiteY806" fmla="*/ 1055400 h 6685076"/>
              <a:gd name="connsiteX807" fmla="*/ 7363592 w 8170456"/>
              <a:gd name="connsiteY807" fmla="*/ 1046916 h 6685076"/>
              <a:gd name="connsiteX808" fmla="*/ 7385371 w 8170456"/>
              <a:gd name="connsiteY808" fmla="*/ 1040186 h 6685076"/>
              <a:gd name="connsiteX809" fmla="*/ 7380610 w 8170456"/>
              <a:gd name="connsiteY809" fmla="*/ 1047331 h 6685076"/>
              <a:gd name="connsiteX810" fmla="*/ 7297346 w 8170456"/>
              <a:gd name="connsiteY810" fmla="*/ 1079478 h 6685076"/>
              <a:gd name="connsiteX811" fmla="*/ 7257684 w 8170456"/>
              <a:gd name="connsiteY811" fmla="*/ 1093012 h 6685076"/>
              <a:gd name="connsiteX812" fmla="*/ 7218024 w 8170456"/>
              <a:gd name="connsiteY812" fmla="*/ 1106545 h 6685076"/>
              <a:gd name="connsiteX813" fmla="*/ 7263192 w 8170456"/>
              <a:gd name="connsiteY813" fmla="*/ 1122128 h 6685076"/>
              <a:gd name="connsiteX814" fmla="*/ 7332440 w 8170456"/>
              <a:gd name="connsiteY814" fmla="*/ 1169346 h 6685076"/>
              <a:gd name="connsiteX815" fmla="*/ 7292778 w 8170456"/>
              <a:gd name="connsiteY815" fmla="*/ 1182880 h 6685076"/>
              <a:gd name="connsiteX816" fmla="*/ 7245091 w 8170456"/>
              <a:gd name="connsiteY816" fmla="*/ 1185868 h 6685076"/>
              <a:gd name="connsiteX817" fmla="*/ 7290259 w 8170456"/>
              <a:gd name="connsiteY817" fmla="*/ 1201451 h 6685076"/>
              <a:gd name="connsiteX818" fmla="*/ 7332909 w 8170456"/>
              <a:gd name="connsiteY818" fmla="*/ 1235606 h 6685076"/>
              <a:gd name="connsiteX819" fmla="*/ 7367532 w 8170456"/>
              <a:gd name="connsiteY819" fmla="*/ 1259215 h 6685076"/>
              <a:gd name="connsiteX820" fmla="*/ 7322364 w 8170456"/>
              <a:gd name="connsiteY820" fmla="*/ 1243632 h 6685076"/>
              <a:gd name="connsiteX821" fmla="*/ 7285221 w 8170456"/>
              <a:gd name="connsiteY821" fmla="*/ 1238593 h 6685076"/>
              <a:gd name="connsiteX822" fmla="*/ 7280183 w 8170456"/>
              <a:gd name="connsiteY822" fmla="*/ 1275737 h 6685076"/>
              <a:gd name="connsiteX823" fmla="*/ 7314806 w 8170456"/>
              <a:gd name="connsiteY823" fmla="*/ 1299346 h 6685076"/>
              <a:gd name="connsiteX824" fmla="*/ 7275146 w 8170456"/>
              <a:gd name="connsiteY824" fmla="*/ 1312879 h 6685076"/>
              <a:gd name="connsiteX825" fmla="*/ 7309769 w 8170456"/>
              <a:gd name="connsiteY825" fmla="*/ 1336489 h 6685076"/>
              <a:gd name="connsiteX826" fmla="*/ 7270107 w 8170456"/>
              <a:gd name="connsiteY826" fmla="*/ 1350022 h 6685076"/>
              <a:gd name="connsiteX827" fmla="*/ 7265069 w 8170456"/>
              <a:gd name="connsiteY827" fmla="*/ 1387165 h 6685076"/>
              <a:gd name="connsiteX828" fmla="*/ 7352888 w 8170456"/>
              <a:gd name="connsiteY828" fmla="*/ 1436902 h 6685076"/>
              <a:gd name="connsiteX829" fmla="*/ 7387513 w 8170456"/>
              <a:gd name="connsiteY829" fmla="*/ 1460512 h 6685076"/>
              <a:gd name="connsiteX830" fmla="*/ 7339823 w 8170456"/>
              <a:gd name="connsiteY830" fmla="*/ 1463500 h 6685076"/>
              <a:gd name="connsiteX831" fmla="*/ 7334786 w 8170456"/>
              <a:gd name="connsiteY831" fmla="*/ 1500643 h 6685076"/>
              <a:gd name="connsiteX832" fmla="*/ 7380425 w 8170456"/>
              <a:gd name="connsiteY832" fmla="*/ 1582485 h 6685076"/>
              <a:gd name="connsiteX833" fmla="*/ 7332737 w 8170456"/>
              <a:gd name="connsiteY833" fmla="*/ 1585473 h 6685076"/>
              <a:gd name="connsiteX834" fmla="*/ 7311646 w 8170456"/>
              <a:gd name="connsiteY834" fmla="*/ 1601525 h 6685076"/>
              <a:gd name="connsiteX835" fmla="*/ 7263958 w 8170456"/>
              <a:gd name="connsiteY835" fmla="*/ 1604514 h 6685076"/>
              <a:gd name="connsiteX836" fmla="*/ 7277492 w 8170456"/>
              <a:gd name="connsiteY836" fmla="*/ 1644176 h 6685076"/>
              <a:gd name="connsiteX837" fmla="*/ 7320243 w 8170456"/>
              <a:gd name="connsiteY837" fmla="*/ 1720838 h 6685076"/>
              <a:gd name="connsiteX838" fmla="*/ 7335662 w 8170456"/>
              <a:gd name="connsiteY838" fmla="*/ 1713928 h 6685076"/>
              <a:gd name="connsiteX839" fmla="*/ 7372164 w 8170456"/>
              <a:gd name="connsiteY839" fmla="*/ 1698367 h 6685076"/>
              <a:gd name="connsiteX840" fmla="*/ 7300593 w 8170456"/>
              <a:gd name="connsiteY840" fmla="*/ 1758023 h 6685076"/>
              <a:gd name="connsiteX841" fmla="*/ 7263452 w 8170456"/>
              <a:gd name="connsiteY841" fmla="*/ 1792555 h 6685076"/>
              <a:gd name="connsiteX842" fmla="*/ 7270841 w 8170456"/>
              <a:gd name="connsiteY842" fmla="*/ 1808373 h 6685076"/>
              <a:gd name="connsiteX843" fmla="*/ 7272220 w 8170456"/>
              <a:gd name="connsiteY843" fmla="*/ 1807745 h 6685076"/>
              <a:gd name="connsiteX844" fmla="*/ 7332972 w 8170456"/>
              <a:gd name="connsiteY844" fmla="*/ 1778159 h 6685076"/>
              <a:gd name="connsiteX845" fmla="*/ 7287617 w 8170456"/>
              <a:gd name="connsiteY845" fmla="*/ 1827792 h 6685076"/>
              <a:gd name="connsiteX846" fmla="*/ 7280388 w 8170456"/>
              <a:gd name="connsiteY846" fmla="*/ 1834334 h 6685076"/>
              <a:gd name="connsiteX847" fmla="*/ 7286927 w 8170456"/>
              <a:gd name="connsiteY847" fmla="*/ 1853498 h 6685076"/>
              <a:gd name="connsiteX848" fmla="*/ 7327673 w 8170456"/>
              <a:gd name="connsiteY848" fmla="*/ 1882316 h 6685076"/>
              <a:gd name="connsiteX849" fmla="*/ 7341699 w 8170456"/>
              <a:gd name="connsiteY849" fmla="*/ 1900110 h 6685076"/>
              <a:gd name="connsiteX850" fmla="*/ 7355000 w 8170456"/>
              <a:gd name="connsiteY850" fmla="*/ 1894625 h 6685076"/>
              <a:gd name="connsiteX851" fmla="*/ 7487519 w 8170456"/>
              <a:gd name="connsiteY851" fmla="*/ 1893686 h 6685076"/>
              <a:gd name="connsiteX852" fmla="*/ 7384976 w 8170456"/>
              <a:gd name="connsiteY852" fmla="*/ 1949894 h 6685076"/>
              <a:gd name="connsiteX853" fmla="*/ 7359288 w 8170456"/>
              <a:gd name="connsiteY853" fmla="*/ 1962092 h 6685076"/>
              <a:gd name="connsiteX854" fmla="*/ 7326353 w 8170456"/>
              <a:gd name="connsiteY854" fmla="*/ 1966392 h 6685076"/>
              <a:gd name="connsiteX855" fmla="*/ 7266256 w 8170456"/>
              <a:gd name="connsiteY855" fmla="*/ 1989853 h 6685076"/>
              <a:gd name="connsiteX856" fmla="*/ 7256598 w 8170456"/>
              <a:gd name="connsiteY856" fmla="*/ 1995047 h 6685076"/>
              <a:gd name="connsiteX857" fmla="*/ 7259810 w 8170456"/>
              <a:gd name="connsiteY857" fmla="*/ 2002741 h 6685076"/>
              <a:gd name="connsiteX858" fmla="*/ 7271290 w 8170456"/>
              <a:gd name="connsiteY858" fmla="*/ 1998842 h 6685076"/>
              <a:gd name="connsiteX859" fmla="*/ 7294718 w 8170456"/>
              <a:gd name="connsiteY859" fmla="*/ 1990470 h 6685076"/>
              <a:gd name="connsiteX860" fmla="*/ 7344924 w 8170456"/>
              <a:gd name="connsiteY860" fmla="*/ 1968911 h 6685076"/>
              <a:gd name="connsiteX861" fmla="*/ 7359288 w 8170456"/>
              <a:gd name="connsiteY861" fmla="*/ 1962092 h 6685076"/>
              <a:gd name="connsiteX862" fmla="*/ 7371342 w 8170456"/>
              <a:gd name="connsiteY862" fmla="*/ 1960517 h 6685076"/>
              <a:gd name="connsiteX863" fmla="*/ 7458872 w 8170456"/>
              <a:gd name="connsiteY863" fmla="*/ 1965452 h 6685076"/>
              <a:gd name="connsiteX864" fmla="*/ 7498533 w 8170456"/>
              <a:gd name="connsiteY864" fmla="*/ 1951919 h 6685076"/>
              <a:gd name="connsiteX865" fmla="*/ 7474924 w 8170456"/>
              <a:gd name="connsiteY865" fmla="*/ 1986542 h 6685076"/>
              <a:gd name="connsiteX866" fmla="*/ 7382536 w 8170456"/>
              <a:gd name="connsiteY866" fmla="*/ 2040208 h 6685076"/>
              <a:gd name="connsiteX867" fmla="*/ 7354027 w 8170456"/>
              <a:gd name="connsiteY867" fmla="*/ 2049237 h 6685076"/>
              <a:gd name="connsiteX868" fmla="*/ 7353420 w 8170456"/>
              <a:gd name="connsiteY868" fmla="*/ 2045715 h 6685076"/>
              <a:gd name="connsiteX869" fmla="*/ 7313759 w 8170456"/>
              <a:gd name="connsiteY869" fmla="*/ 2059249 h 6685076"/>
              <a:gd name="connsiteX870" fmla="*/ 7290779 w 8170456"/>
              <a:gd name="connsiteY870" fmla="*/ 2056235 h 6685076"/>
              <a:gd name="connsiteX871" fmla="*/ 7282239 w 8170456"/>
              <a:gd name="connsiteY871" fmla="*/ 2054916 h 6685076"/>
              <a:gd name="connsiteX872" fmla="*/ 7286394 w 8170456"/>
              <a:gd name="connsiteY872" fmla="*/ 2064428 h 6685076"/>
              <a:gd name="connsiteX873" fmla="*/ 7334687 w 8170456"/>
              <a:gd name="connsiteY873" fmla="*/ 2055362 h 6685076"/>
              <a:gd name="connsiteX874" fmla="*/ 7354027 w 8170456"/>
              <a:gd name="connsiteY874" fmla="*/ 2049237 h 6685076"/>
              <a:gd name="connsiteX875" fmla="*/ 7354985 w 8170456"/>
              <a:gd name="connsiteY875" fmla="*/ 2054805 h 6685076"/>
              <a:gd name="connsiteX876" fmla="*/ 7329811 w 8170456"/>
              <a:gd name="connsiteY876" fmla="*/ 2080339 h 6685076"/>
              <a:gd name="connsiteX877" fmla="*/ 7298176 w 8170456"/>
              <a:gd name="connsiteY877" fmla="*/ 2104417 h 6685076"/>
              <a:gd name="connsiteX878" fmla="*/ 7293139 w 8170456"/>
              <a:gd name="connsiteY878" fmla="*/ 2141560 h 6685076"/>
              <a:gd name="connsiteX879" fmla="*/ 7264307 w 8170456"/>
              <a:gd name="connsiteY879" fmla="*/ 2160175 h 6685076"/>
              <a:gd name="connsiteX880" fmla="*/ 7251098 w 8170456"/>
              <a:gd name="connsiteY880" fmla="*/ 2162087 h 6685076"/>
              <a:gd name="connsiteX881" fmla="*/ 7260943 w 8170456"/>
              <a:gd name="connsiteY881" fmla="*/ 2174850 h 6685076"/>
              <a:gd name="connsiteX882" fmla="*/ 7262093 w 8170456"/>
              <a:gd name="connsiteY882" fmla="*/ 2176550 h 6685076"/>
              <a:gd name="connsiteX883" fmla="*/ 7277555 w 8170456"/>
              <a:gd name="connsiteY883" fmla="*/ 2186729 h 6685076"/>
              <a:gd name="connsiteX884" fmla="*/ 7370412 w 8170456"/>
              <a:gd name="connsiteY884" fmla="*/ 2199324 h 6685076"/>
              <a:gd name="connsiteX885" fmla="*/ 7346803 w 8170456"/>
              <a:gd name="connsiteY885" fmla="*/ 2233948 h 6685076"/>
              <a:gd name="connsiteX886" fmla="*/ 7349790 w 8170456"/>
              <a:gd name="connsiteY886" fmla="*/ 2281635 h 6685076"/>
              <a:gd name="connsiteX887" fmla="*/ 7419038 w 8170456"/>
              <a:gd name="connsiteY887" fmla="*/ 2328853 h 6685076"/>
              <a:gd name="connsiteX888" fmla="*/ 7453662 w 8170456"/>
              <a:gd name="connsiteY888" fmla="*/ 2352462 h 6685076"/>
              <a:gd name="connsiteX889" fmla="*/ 7411796 w 8170456"/>
              <a:gd name="connsiteY889" fmla="*/ 2364528 h 6685076"/>
              <a:gd name="connsiteX890" fmla="*/ 7404550 w 8170456"/>
              <a:gd name="connsiteY890" fmla="*/ 2372778 h 6685076"/>
              <a:gd name="connsiteX891" fmla="*/ 7424141 w 8170456"/>
              <a:gd name="connsiteY891" fmla="*/ 2366218 h 6685076"/>
              <a:gd name="connsiteX892" fmla="*/ 7436871 w 8170456"/>
              <a:gd name="connsiteY892" fmla="*/ 2363901 h 6685076"/>
              <a:gd name="connsiteX893" fmla="*/ 7511157 w 8170456"/>
              <a:gd name="connsiteY893" fmla="*/ 2373977 h 6685076"/>
              <a:gd name="connsiteX894" fmla="*/ 7499231 w 8170456"/>
              <a:gd name="connsiteY894" fmla="*/ 2391900 h 6685076"/>
              <a:gd name="connsiteX895" fmla="*/ 7498372 w 8170456"/>
              <a:gd name="connsiteY895" fmla="*/ 2393192 h 6685076"/>
              <a:gd name="connsiteX896" fmla="*/ 7405744 w 8170456"/>
              <a:gd name="connsiteY896" fmla="*/ 2398997 h 6685076"/>
              <a:gd name="connsiteX897" fmla="*/ 7405798 w 8170456"/>
              <a:gd name="connsiteY897" fmla="*/ 2399574 h 6685076"/>
              <a:gd name="connsiteX898" fmla="*/ 7417031 w 8170456"/>
              <a:gd name="connsiteY898" fmla="*/ 2413986 h 6685076"/>
              <a:gd name="connsiteX899" fmla="*/ 7439859 w 8170456"/>
              <a:gd name="connsiteY899" fmla="*/ 2411590 h 6685076"/>
              <a:gd name="connsiteX900" fmla="*/ 7474469 w 8170456"/>
              <a:gd name="connsiteY900" fmla="*/ 2403106 h 6685076"/>
              <a:gd name="connsiteX901" fmla="*/ 7496248 w 8170456"/>
              <a:gd name="connsiteY901" fmla="*/ 2396376 h 6685076"/>
              <a:gd name="connsiteX902" fmla="*/ 7491487 w 8170456"/>
              <a:gd name="connsiteY902" fmla="*/ 2403521 h 6685076"/>
              <a:gd name="connsiteX903" fmla="*/ 7448716 w 8170456"/>
              <a:gd name="connsiteY903" fmla="*/ 2423194 h 6685076"/>
              <a:gd name="connsiteX904" fmla="*/ 7430459 w 8170456"/>
              <a:gd name="connsiteY904" fmla="*/ 2428817 h 6685076"/>
              <a:gd name="connsiteX905" fmla="*/ 7449506 w 8170456"/>
              <a:gd name="connsiteY905" fmla="*/ 2444870 h 6685076"/>
              <a:gd name="connsiteX906" fmla="*/ 7467665 w 8170456"/>
              <a:gd name="connsiteY906" fmla="*/ 2458383 h 6685076"/>
              <a:gd name="connsiteX907" fmla="*/ 7507797 w 8170456"/>
              <a:gd name="connsiteY907" fmla="*/ 2511109 h 6685076"/>
              <a:gd name="connsiteX908" fmla="*/ 7542420 w 8170456"/>
              <a:gd name="connsiteY908" fmla="*/ 2534718 h 6685076"/>
              <a:gd name="connsiteX909" fmla="*/ 7494732 w 8170456"/>
              <a:gd name="connsiteY909" fmla="*/ 2537706 h 6685076"/>
              <a:gd name="connsiteX910" fmla="*/ 7457590 w 8170456"/>
              <a:gd name="connsiteY910" fmla="*/ 2532669 h 6685076"/>
              <a:gd name="connsiteX911" fmla="*/ 7460578 w 8170456"/>
              <a:gd name="connsiteY911" fmla="*/ 2580356 h 6685076"/>
              <a:gd name="connsiteX912" fmla="*/ 7476011 w 8170456"/>
              <a:gd name="connsiteY912" fmla="*/ 2600529 h 6685076"/>
              <a:gd name="connsiteX913" fmla="*/ 7458540 w 8170456"/>
              <a:gd name="connsiteY913" fmla="*/ 2598559 h 6685076"/>
              <a:gd name="connsiteX914" fmla="*/ 7469461 w 8170456"/>
              <a:gd name="connsiteY914" fmla="*/ 2603564 h 6685076"/>
              <a:gd name="connsiteX915" fmla="*/ 7478410 w 8170456"/>
              <a:gd name="connsiteY915" fmla="*/ 2615405 h 6685076"/>
              <a:gd name="connsiteX916" fmla="*/ 7433242 w 8170456"/>
              <a:gd name="connsiteY916" fmla="*/ 2599822 h 6685076"/>
              <a:gd name="connsiteX917" fmla="*/ 7396098 w 8170456"/>
              <a:gd name="connsiteY917" fmla="*/ 2594783 h 6685076"/>
              <a:gd name="connsiteX918" fmla="*/ 7393819 w 8170456"/>
              <a:gd name="connsiteY918" fmla="*/ 2603112 h 6685076"/>
              <a:gd name="connsiteX919" fmla="*/ 7402614 w 8170456"/>
              <a:gd name="connsiteY919" fmla="*/ 2619293 h 6685076"/>
              <a:gd name="connsiteX920" fmla="*/ 7458528 w 8170456"/>
              <a:gd name="connsiteY920" fmla="*/ 2665187 h 6685076"/>
              <a:gd name="connsiteX921" fmla="*/ 7527775 w 8170456"/>
              <a:gd name="connsiteY921" fmla="*/ 2712406 h 6685076"/>
              <a:gd name="connsiteX922" fmla="*/ 7525726 w 8170456"/>
              <a:gd name="connsiteY922" fmla="*/ 2797236 h 6685076"/>
              <a:gd name="connsiteX923" fmla="*/ 7555313 w 8170456"/>
              <a:gd name="connsiteY923" fmla="*/ 2857988 h 6685076"/>
              <a:gd name="connsiteX924" fmla="*/ 8131673 w 8170456"/>
              <a:gd name="connsiteY924" fmla="*/ 2679418 h 6685076"/>
              <a:gd name="connsiteX925" fmla="*/ 7448623 w 8170456"/>
              <a:gd name="connsiteY925" fmla="*/ 2862747 h 6685076"/>
              <a:gd name="connsiteX926" fmla="*/ 7466561 w 8170456"/>
              <a:gd name="connsiteY926" fmla="*/ 2898609 h 6685076"/>
              <a:gd name="connsiteX927" fmla="*/ 7491302 w 8170456"/>
              <a:gd name="connsiteY927" fmla="*/ 2938675 h 6685076"/>
              <a:gd name="connsiteX928" fmla="*/ 7443614 w 8170456"/>
              <a:gd name="connsiteY928" fmla="*/ 2941663 h 6685076"/>
              <a:gd name="connsiteX929" fmla="*/ 7422524 w 8170456"/>
              <a:gd name="connsiteY929" fmla="*/ 2957715 h 6685076"/>
              <a:gd name="connsiteX930" fmla="*/ 7374836 w 8170456"/>
              <a:gd name="connsiteY930" fmla="*/ 2960704 h 6685076"/>
              <a:gd name="connsiteX931" fmla="*/ 7388370 w 8170456"/>
              <a:gd name="connsiteY931" fmla="*/ 3000366 h 6685076"/>
              <a:gd name="connsiteX932" fmla="*/ 7431120 w 8170456"/>
              <a:gd name="connsiteY932" fmla="*/ 3077028 h 6685076"/>
              <a:gd name="connsiteX933" fmla="*/ 7446539 w 8170456"/>
              <a:gd name="connsiteY933" fmla="*/ 3070118 h 6685076"/>
              <a:gd name="connsiteX934" fmla="*/ 7483041 w 8170456"/>
              <a:gd name="connsiteY934" fmla="*/ 3054556 h 6685076"/>
              <a:gd name="connsiteX935" fmla="*/ 7411471 w 8170456"/>
              <a:gd name="connsiteY935" fmla="*/ 3114213 h 6685076"/>
              <a:gd name="connsiteX936" fmla="*/ 7374330 w 8170456"/>
              <a:gd name="connsiteY936" fmla="*/ 3148745 h 6685076"/>
              <a:gd name="connsiteX937" fmla="*/ 7381719 w 8170456"/>
              <a:gd name="connsiteY937" fmla="*/ 3164563 h 6685076"/>
              <a:gd name="connsiteX938" fmla="*/ 7383097 w 8170456"/>
              <a:gd name="connsiteY938" fmla="*/ 3163935 h 6685076"/>
              <a:gd name="connsiteX939" fmla="*/ 7443849 w 8170456"/>
              <a:gd name="connsiteY939" fmla="*/ 3134349 h 6685076"/>
              <a:gd name="connsiteX940" fmla="*/ 7398495 w 8170456"/>
              <a:gd name="connsiteY940" fmla="*/ 3183982 h 6685076"/>
              <a:gd name="connsiteX941" fmla="*/ 7391265 w 8170456"/>
              <a:gd name="connsiteY941" fmla="*/ 3190524 h 6685076"/>
              <a:gd name="connsiteX942" fmla="*/ 7397805 w 8170456"/>
              <a:gd name="connsiteY942" fmla="*/ 3209688 h 6685076"/>
              <a:gd name="connsiteX943" fmla="*/ 7438550 w 8170456"/>
              <a:gd name="connsiteY943" fmla="*/ 3238506 h 6685076"/>
              <a:gd name="connsiteX944" fmla="*/ 7452577 w 8170456"/>
              <a:gd name="connsiteY944" fmla="*/ 3256300 h 6685076"/>
              <a:gd name="connsiteX945" fmla="*/ 7465877 w 8170456"/>
              <a:gd name="connsiteY945" fmla="*/ 3250815 h 6685076"/>
              <a:gd name="connsiteX946" fmla="*/ 7598396 w 8170456"/>
              <a:gd name="connsiteY946" fmla="*/ 3249875 h 6685076"/>
              <a:gd name="connsiteX947" fmla="*/ 7495854 w 8170456"/>
              <a:gd name="connsiteY947" fmla="*/ 3306084 h 6685076"/>
              <a:gd name="connsiteX948" fmla="*/ 7470165 w 8170456"/>
              <a:gd name="connsiteY948" fmla="*/ 3318282 h 6685076"/>
              <a:gd name="connsiteX949" fmla="*/ 7437230 w 8170456"/>
              <a:gd name="connsiteY949" fmla="*/ 3322582 h 6685076"/>
              <a:gd name="connsiteX950" fmla="*/ 7377134 w 8170456"/>
              <a:gd name="connsiteY950" fmla="*/ 3346043 h 6685076"/>
              <a:gd name="connsiteX951" fmla="*/ 7367475 w 8170456"/>
              <a:gd name="connsiteY951" fmla="*/ 3351237 h 6685076"/>
              <a:gd name="connsiteX952" fmla="*/ 7370687 w 8170456"/>
              <a:gd name="connsiteY952" fmla="*/ 3358931 h 6685076"/>
              <a:gd name="connsiteX953" fmla="*/ 7382167 w 8170456"/>
              <a:gd name="connsiteY953" fmla="*/ 3355032 h 6685076"/>
              <a:gd name="connsiteX954" fmla="*/ 7405596 w 8170456"/>
              <a:gd name="connsiteY954" fmla="*/ 3346660 h 6685076"/>
              <a:gd name="connsiteX955" fmla="*/ 7455802 w 8170456"/>
              <a:gd name="connsiteY955" fmla="*/ 3325101 h 6685076"/>
              <a:gd name="connsiteX956" fmla="*/ 7470165 w 8170456"/>
              <a:gd name="connsiteY956" fmla="*/ 3318282 h 6685076"/>
              <a:gd name="connsiteX957" fmla="*/ 7482219 w 8170456"/>
              <a:gd name="connsiteY957" fmla="*/ 3316707 h 6685076"/>
              <a:gd name="connsiteX958" fmla="*/ 7569749 w 8170456"/>
              <a:gd name="connsiteY958" fmla="*/ 3321642 h 6685076"/>
              <a:gd name="connsiteX959" fmla="*/ 7609411 w 8170456"/>
              <a:gd name="connsiteY959" fmla="*/ 3308109 h 6685076"/>
              <a:gd name="connsiteX960" fmla="*/ 7585801 w 8170456"/>
              <a:gd name="connsiteY960" fmla="*/ 3342732 h 6685076"/>
              <a:gd name="connsiteX961" fmla="*/ 7493414 w 8170456"/>
              <a:gd name="connsiteY961" fmla="*/ 3396397 h 6685076"/>
              <a:gd name="connsiteX962" fmla="*/ 7464904 w 8170456"/>
              <a:gd name="connsiteY962" fmla="*/ 3405427 h 6685076"/>
              <a:gd name="connsiteX963" fmla="*/ 7464298 w 8170456"/>
              <a:gd name="connsiteY963" fmla="*/ 3401904 h 6685076"/>
              <a:gd name="connsiteX964" fmla="*/ 7424636 w 8170456"/>
              <a:gd name="connsiteY964" fmla="*/ 3415439 h 6685076"/>
              <a:gd name="connsiteX965" fmla="*/ 7401656 w 8170456"/>
              <a:gd name="connsiteY965" fmla="*/ 3412425 h 6685076"/>
              <a:gd name="connsiteX966" fmla="*/ 7393117 w 8170456"/>
              <a:gd name="connsiteY966" fmla="*/ 3411107 h 6685076"/>
              <a:gd name="connsiteX967" fmla="*/ 7397272 w 8170456"/>
              <a:gd name="connsiteY967" fmla="*/ 3420617 h 6685076"/>
              <a:gd name="connsiteX968" fmla="*/ 7445565 w 8170456"/>
              <a:gd name="connsiteY968" fmla="*/ 3411552 h 6685076"/>
              <a:gd name="connsiteX969" fmla="*/ 7464904 w 8170456"/>
              <a:gd name="connsiteY969" fmla="*/ 3405427 h 6685076"/>
              <a:gd name="connsiteX970" fmla="*/ 7465863 w 8170456"/>
              <a:gd name="connsiteY970" fmla="*/ 3410994 h 6685076"/>
              <a:gd name="connsiteX971" fmla="*/ 7440688 w 8170456"/>
              <a:gd name="connsiteY971" fmla="*/ 3436529 h 6685076"/>
              <a:gd name="connsiteX972" fmla="*/ 7409053 w 8170456"/>
              <a:gd name="connsiteY972" fmla="*/ 3460607 h 6685076"/>
              <a:gd name="connsiteX973" fmla="*/ 7404016 w 8170456"/>
              <a:gd name="connsiteY973" fmla="*/ 3497750 h 6685076"/>
              <a:gd name="connsiteX974" fmla="*/ 7375185 w 8170456"/>
              <a:gd name="connsiteY974" fmla="*/ 3516365 h 6685076"/>
              <a:gd name="connsiteX975" fmla="*/ 7361975 w 8170456"/>
              <a:gd name="connsiteY975" fmla="*/ 3518277 h 6685076"/>
              <a:gd name="connsiteX976" fmla="*/ 7371821 w 8170456"/>
              <a:gd name="connsiteY976" fmla="*/ 3531040 h 6685076"/>
              <a:gd name="connsiteX977" fmla="*/ 7372971 w 8170456"/>
              <a:gd name="connsiteY977" fmla="*/ 3532739 h 6685076"/>
              <a:gd name="connsiteX978" fmla="*/ 7388432 w 8170456"/>
              <a:gd name="connsiteY978" fmla="*/ 3542919 h 6685076"/>
              <a:gd name="connsiteX979" fmla="*/ 7481290 w 8170456"/>
              <a:gd name="connsiteY979" fmla="*/ 3555513 h 6685076"/>
              <a:gd name="connsiteX980" fmla="*/ 7457679 w 8170456"/>
              <a:gd name="connsiteY980" fmla="*/ 3590137 h 6685076"/>
              <a:gd name="connsiteX981" fmla="*/ 7460668 w 8170456"/>
              <a:gd name="connsiteY981" fmla="*/ 3637824 h 6685076"/>
              <a:gd name="connsiteX982" fmla="*/ 7529915 w 8170456"/>
              <a:gd name="connsiteY982" fmla="*/ 3685044 h 6685076"/>
              <a:gd name="connsiteX983" fmla="*/ 7564540 w 8170456"/>
              <a:gd name="connsiteY983" fmla="*/ 3708652 h 6685076"/>
              <a:gd name="connsiteX984" fmla="*/ 7514333 w 8170456"/>
              <a:gd name="connsiteY984" fmla="*/ 3730212 h 6685076"/>
              <a:gd name="connsiteX985" fmla="*/ 7578542 w 8170456"/>
              <a:gd name="connsiteY985" fmla="*/ 3814573 h 6685076"/>
              <a:gd name="connsiteX986" fmla="*/ 7618673 w 8170456"/>
              <a:gd name="connsiteY986" fmla="*/ 3867299 h 6685076"/>
              <a:gd name="connsiteX987" fmla="*/ 7653298 w 8170456"/>
              <a:gd name="connsiteY987" fmla="*/ 3890909 h 6685076"/>
              <a:gd name="connsiteX988" fmla="*/ 7605610 w 8170456"/>
              <a:gd name="connsiteY988" fmla="*/ 3893896 h 6685076"/>
              <a:gd name="connsiteX989" fmla="*/ 7568467 w 8170456"/>
              <a:gd name="connsiteY989" fmla="*/ 3888859 h 6685076"/>
              <a:gd name="connsiteX990" fmla="*/ 7564594 w 8170456"/>
              <a:gd name="connsiteY990" fmla="*/ 3899319 h 6685076"/>
              <a:gd name="connsiteX991" fmla="*/ 7565639 w 8170456"/>
              <a:gd name="connsiteY991" fmla="*/ 3909343 h 6685076"/>
              <a:gd name="connsiteX992" fmla="*/ 7566243 w 8170456"/>
              <a:gd name="connsiteY992" fmla="*/ 3909816 h 6685076"/>
              <a:gd name="connsiteX993" fmla="*/ 7587360 w 8170456"/>
              <a:gd name="connsiteY993" fmla="*/ 3921717 h 6685076"/>
              <a:gd name="connsiteX994" fmla="*/ 7666873 w 8170456"/>
              <a:gd name="connsiteY994" fmla="*/ 3895213 h 6685076"/>
              <a:gd name="connsiteX995" fmla="*/ 7706630 w 8170456"/>
              <a:gd name="connsiteY995" fmla="*/ 3881960 h 6685076"/>
              <a:gd name="connsiteX996" fmla="*/ 7693378 w 8170456"/>
              <a:gd name="connsiteY996" fmla="*/ 3934969 h 6685076"/>
              <a:gd name="connsiteX997" fmla="*/ 7799395 w 8170456"/>
              <a:gd name="connsiteY997" fmla="*/ 3934969 h 6685076"/>
              <a:gd name="connsiteX998" fmla="*/ 7865656 w 8170456"/>
              <a:gd name="connsiteY998" fmla="*/ 3934969 h 6685076"/>
              <a:gd name="connsiteX999" fmla="*/ 7905413 w 8170456"/>
              <a:gd name="connsiteY999" fmla="*/ 3921717 h 6685076"/>
              <a:gd name="connsiteX1000" fmla="*/ 7878908 w 8170456"/>
              <a:gd name="connsiteY1000" fmla="*/ 3961473 h 6685076"/>
              <a:gd name="connsiteX1001" fmla="*/ 7852404 w 8170456"/>
              <a:gd name="connsiteY1001" fmla="*/ 3987978 h 6685076"/>
              <a:gd name="connsiteX1002" fmla="*/ 7892160 w 8170456"/>
              <a:gd name="connsiteY1002" fmla="*/ 4014482 h 6685076"/>
              <a:gd name="connsiteX1003" fmla="*/ 7892160 w 8170456"/>
              <a:gd name="connsiteY1003" fmla="*/ 4040987 h 6685076"/>
              <a:gd name="connsiteX1004" fmla="*/ 7865656 w 8170456"/>
              <a:gd name="connsiteY1004" fmla="*/ 4080743 h 6685076"/>
              <a:gd name="connsiteX1005" fmla="*/ 7958421 w 8170456"/>
              <a:gd name="connsiteY1005" fmla="*/ 4067491 h 6685076"/>
              <a:gd name="connsiteX1006" fmla="*/ 8037934 w 8170456"/>
              <a:gd name="connsiteY1006" fmla="*/ 4040987 h 6685076"/>
              <a:gd name="connsiteX1007" fmla="*/ 8104195 w 8170456"/>
              <a:gd name="connsiteY1007" fmla="*/ 4093995 h 6685076"/>
              <a:gd name="connsiteX1008" fmla="*/ 8170456 w 8170456"/>
              <a:gd name="connsiteY1008" fmla="*/ 4107247 h 6685076"/>
              <a:gd name="connsiteX1009" fmla="*/ 8130700 w 8170456"/>
              <a:gd name="connsiteY1009" fmla="*/ 4160256 h 6685076"/>
              <a:gd name="connsiteX1010" fmla="*/ 8077691 w 8170456"/>
              <a:gd name="connsiteY1010" fmla="*/ 4239769 h 6685076"/>
              <a:gd name="connsiteX1011" fmla="*/ 8011430 w 8170456"/>
              <a:gd name="connsiteY1011" fmla="*/ 4319282 h 6685076"/>
              <a:gd name="connsiteX1012" fmla="*/ 8037934 w 8170456"/>
              <a:gd name="connsiteY1012" fmla="*/ 4345787 h 6685076"/>
              <a:gd name="connsiteX1013" fmla="*/ 8051187 w 8170456"/>
              <a:gd name="connsiteY1013" fmla="*/ 4385543 h 6685076"/>
              <a:gd name="connsiteX1014" fmla="*/ 8011430 w 8170456"/>
              <a:gd name="connsiteY1014" fmla="*/ 4438552 h 6685076"/>
              <a:gd name="connsiteX1015" fmla="*/ 7945169 w 8170456"/>
              <a:gd name="connsiteY1015" fmla="*/ 4557821 h 6685076"/>
              <a:gd name="connsiteX1016" fmla="*/ 7931917 w 8170456"/>
              <a:gd name="connsiteY1016" fmla="*/ 4597578 h 6685076"/>
              <a:gd name="connsiteX1017" fmla="*/ 7905413 w 8170456"/>
              <a:gd name="connsiteY1017" fmla="*/ 4637334 h 6685076"/>
              <a:gd name="connsiteX1018" fmla="*/ 7905545 w 8170456"/>
              <a:gd name="connsiteY1018" fmla="*/ 4637323 h 6685076"/>
              <a:gd name="connsiteX1019" fmla="*/ 7899494 w 8170456"/>
              <a:gd name="connsiteY1019" fmla="*/ 4643431 h 6685076"/>
              <a:gd name="connsiteX1020" fmla="*/ 7839152 w 8170456"/>
              <a:gd name="connsiteY1020" fmla="*/ 4677091 h 6685076"/>
              <a:gd name="connsiteX1021" fmla="*/ 7799395 w 8170456"/>
              <a:gd name="connsiteY1021" fmla="*/ 4716847 h 6685076"/>
              <a:gd name="connsiteX1022" fmla="*/ 7812647 w 8170456"/>
              <a:gd name="connsiteY1022" fmla="*/ 4677091 h 6685076"/>
              <a:gd name="connsiteX1023" fmla="*/ 7742050 w 8170456"/>
              <a:gd name="connsiteY1023" fmla="*/ 4686869 h 6685076"/>
              <a:gd name="connsiteX1024" fmla="*/ 7735657 w 8170456"/>
              <a:gd name="connsiteY1024" fmla="*/ 4689360 h 6685076"/>
              <a:gd name="connsiteX1025" fmla="*/ 7745119 w 8170456"/>
              <a:gd name="connsiteY1025" fmla="*/ 4691653 h 6685076"/>
              <a:gd name="connsiteX1026" fmla="*/ 7778623 w 8170456"/>
              <a:gd name="connsiteY1026" fmla="*/ 4696969 h 6685076"/>
              <a:gd name="connsiteX1027" fmla="*/ 7738867 w 8170456"/>
              <a:gd name="connsiteY1027" fmla="*/ 4749978 h 6685076"/>
              <a:gd name="connsiteX1028" fmla="*/ 7685858 w 8170456"/>
              <a:gd name="connsiteY1028" fmla="*/ 4829491 h 6685076"/>
              <a:gd name="connsiteX1029" fmla="*/ 7619597 w 8170456"/>
              <a:gd name="connsiteY1029" fmla="*/ 4909004 h 6685076"/>
              <a:gd name="connsiteX1030" fmla="*/ 7646101 w 8170456"/>
              <a:gd name="connsiteY1030" fmla="*/ 4935509 h 6685076"/>
              <a:gd name="connsiteX1031" fmla="*/ 7659354 w 8170456"/>
              <a:gd name="connsiteY1031" fmla="*/ 4975265 h 6685076"/>
              <a:gd name="connsiteX1032" fmla="*/ 7619597 w 8170456"/>
              <a:gd name="connsiteY1032" fmla="*/ 5028274 h 6685076"/>
              <a:gd name="connsiteX1033" fmla="*/ 7553336 w 8170456"/>
              <a:gd name="connsiteY1033" fmla="*/ 5147543 h 6685076"/>
              <a:gd name="connsiteX1034" fmla="*/ 7540084 w 8170456"/>
              <a:gd name="connsiteY1034" fmla="*/ 5187300 h 6685076"/>
              <a:gd name="connsiteX1035" fmla="*/ 7513580 w 8170456"/>
              <a:gd name="connsiteY1035" fmla="*/ 5227056 h 6685076"/>
              <a:gd name="connsiteX1036" fmla="*/ 7513712 w 8170456"/>
              <a:gd name="connsiteY1036" fmla="*/ 5227045 h 6685076"/>
              <a:gd name="connsiteX1037" fmla="*/ 7507661 w 8170456"/>
              <a:gd name="connsiteY1037" fmla="*/ 5233153 h 6685076"/>
              <a:gd name="connsiteX1038" fmla="*/ 7447319 w 8170456"/>
              <a:gd name="connsiteY1038" fmla="*/ 5266813 h 6685076"/>
              <a:gd name="connsiteX1039" fmla="*/ 7407562 w 8170456"/>
              <a:gd name="connsiteY1039" fmla="*/ 5306569 h 6685076"/>
              <a:gd name="connsiteX1040" fmla="*/ 7556462 w 8170456"/>
              <a:gd name="connsiteY1040" fmla="*/ 5971498 h 6685076"/>
              <a:gd name="connsiteX1041" fmla="*/ 7341301 w 8170456"/>
              <a:gd name="connsiteY1041" fmla="*/ 5280065 h 6685076"/>
              <a:gd name="connsiteX1042" fmla="*/ 7301545 w 8170456"/>
              <a:gd name="connsiteY1042" fmla="*/ 5266813 h 6685076"/>
              <a:gd name="connsiteX1043" fmla="*/ 7261788 w 8170456"/>
              <a:gd name="connsiteY1043" fmla="*/ 5280065 h 6685076"/>
              <a:gd name="connsiteX1044" fmla="*/ 7261788 w 8170456"/>
              <a:gd name="connsiteY1044" fmla="*/ 5266813 h 6685076"/>
              <a:gd name="connsiteX1045" fmla="*/ 7155771 w 8170456"/>
              <a:gd name="connsiteY1045" fmla="*/ 5293317 h 6685076"/>
              <a:gd name="connsiteX1046" fmla="*/ 7102762 w 8170456"/>
              <a:gd name="connsiteY1046" fmla="*/ 5306569 h 6685076"/>
              <a:gd name="connsiteX1047" fmla="*/ 7063006 w 8170456"/>
              <a:gd name="connsiteY1047" fmla="*/ 5319822 h 6685076"/>
              <a:gd name="connsiteX1048" fmla="*/ 7089510 w 8170456"/>
              <a:gd name="connsiteY1048" fmla="*/ 5293317 h 6685076"/>
              <a:gd name="connsiteX1049" fmla="*/ 7036501 w 8170456"/>
              <a:gd name="connsiteY1049" fmla="*/ 5280065 h 6685076"/>
              <a:gd name="connsiteX1050" fmla="*/ 6956988 w 8170456"/>
              <a:gd name="connsiteY1050" fmla="*/ 5306569 h 6685076"/>
              <a:gd name="connsiteX1051" fmla="*/ 7023249 w 8170456"/>
              <a:gd name="connsiteY1051" fmla="*/ 5240309 h 6685076"/>
              <a:gd name="connsiteX1052" fmla="*/ 7063006 w 8170456"/>
              <a:gd name="connsiteY1052" fmla="*/ 5227056 h 6685076"/>
              <a:gd name="connsiteX1053" fmla="*/ 6935654 w 8170456"/>
              <a:gd name="connsiteY1053" fmla="*/ 5264978 h 6685076"/>
              <a:gd name="connsiteX1054" fmla="*/ 6930333 w 8170456"/>
              <a:gd name="connsiteY1054" fmla="*/ 5266765 h 6685076"/>
              <a:gd name="connsiteX1055" fmla="*/ 6904183 w 8170456"/>
              <a:gd name="connsiteY1055" fmla="*/ 5258531 h 6685076"/>
              <a:gd name="connsiteX1056" fmla="*/ 6877475 w 8170456"/>
              <a:gd name="connsiteY1056" fmla="*/ 5253561 h 6685076"/>
              <a:gd name="connsiteX1057" fmla="*/ 6837719 w 8170456"/>
              <a:gd name="connsiteY1057" fmla="*/ 5266813 h 6685076"/>
              <a:gd name="connsiteX1058" fmla="*/ 6744954 w 8170456"/>
              <a:gd name="connsiteY1058" fmla="*/ 5293317 h 6685076"/>
              <a:gd name="connsiteX1059" fmla="*/ 6811214 w 8170456"/>
              <a:gd name="connsiteY1059" fmla="*/ 5227056 h 6685076"/>
              <a:gd name="connsiteX1060" fmla="*/ 6771458 w 8170456"/>
              <a:gd name="connsiteY1060" fmla="*/ 5213804 h 6685076"/>
              <a:gd name="connsiteX1061" fmla="*/ 6731701 w 8170456"/>
              <a:gd name="connsiteY1061" fmla="*/ 5227056 h 6685076"/>
              <a:gd name="connsiteX1062" fmla="*/ 6744954 w 8170456"/>
              <a:gd name="connsiteY1062" fmla="*/ 5174048 h 6685076"/>
              <a:gd name="connsiteX1063" fmla="*/ 6652188 w 8170456"/>
              <a:gd name="connsiteY1063" fmla="*/ 5187300 h 6685076"/>
              <a:gd name="connsiteX1064" fmla="*/ 6652188 w 8170456"/>
              <a:gd name="connsiteY1064" fmla="*/ 5174048 h 6685076"/>
              <a:gd name="connsiteX1065" fmla="*/ 6589079 w 8170456"/>
              <a:gd name="connsiteY1065" fmla="*/ 5162721 h 6685076"/>
              <a:gd name="connsiteX1066" fmla="*/ 6584582 w 8170456"/>
              <a:gd name="connsiteY1066" fmla="*/ 5164439 h 6685076"/>
              <a:gd name="connsiteX1067" fmla="*/ 6579754 w 8170456"/>
              <a:gd name="connsiteY1067" fmla="*/ 5171870 h 6685076"/>
              <a:gd name="connsiteX1068" fmla="*/ 6568405 w 8170456"/>
              <a:gd name="connsiteY1068" fmla="*/ 5189085 h 6685076"/>
              <a:gd name="connsiteX1069" fmla="*/ 6594909 w 8170456"/>
              <a:gd name="connsiteY1069" fmla="*/ 5215590 h 6685076"/>
              <a:gd name="connsiteX1070" fmla="*/ 6608162 w 8170456"/>
              <a:gd name="connsiteY1070" fmla="*/ 5255346 h 6685076"/>
              <a:gd name="connsiteX1071" fmla="*/ 6568405 w 8170456"/>
              <a:gd name="connsiteY1071" fmla="*/ 5308355 h 6685076"/>
              <a:gd name="connsiteX1072" fmla="*/ 6502144 w 8170456"/>
              <a:gd name="connsiteY1072" fmla="*/ 5427624 h 6685076"/>
              <a:gd name="connsiteX1073" fmla="*/ 6488892 w 8170456"/>
              <a:gd name="connsiteY1073" fmla="*/ 5467381 h 6685076"/>
              <a:gd name="connsiteX1074" fmla="*/ 6462388 w 8170456"/>
              <a:gd name="connsiteY1074" fmla="*/ 5507137 h 6685076"/>
              <a:gd name="connsiteX1075" fmla="*/ 6462520 w 8170456"/>
              <a:gd name="connsiteY1075" fmla="*/ 5507126 h 6685076"/>
              <a:gd name="connsiteX1076" fmla="*/ 6456469 w 8170456"/>
              <a:gd name="connsiteY1076" fmla="*/ 5513234 h 6685076"/>
              <a:gd name="connsiteX1077" fmla="*/ 6396127 w 8170456"/>
              <a:gd name="connsiteY1077" fmla="*/ 5546894 h 6685076"/>
              <a:gd name="connsiteX1078" fmla="*/ 6356370 w 8170456"/>
              <a:gd name="connsiteY1078" fmla="*/ 5586650 h 6685076"/>
              <a:gd name="connsiteX1079" fmla="*/ 6369622 w 8170456"/>
              <a:gd name="connsiteY1079" fmla="*/ 5546894 h 6685076"/>
              <a:gd name="connsiteX1080" fmla="*/ 6299025 w 8170456"/>
              <a:gd name="connsiteY1080" fmla="*/ 5556672 h 6685076"/>
              <a:gd name="connsiteX1081" fmla="*/ 6292632 w 8170456"/>
              <a:gd name="connsiteY1081" fmla="*/ 5559163 h 6685076"/>
              <a:gd name="connsiteX1082" fmla="*/ 6302094 w 8170456"/>
              <a:gd name="connsiteY1082" fmla="*/ 5561456 h 6685076"/>
              <a:gd name="connsiteX1083" fmla="*/ 6335598 w 8170456"/>
              <a:gd name="connsiteY1083" fmla="*/ 5566772 h 6685076"/>
              <a:gd name="connsiteX1084" fmla="*/ 6295842 w 8170456"/>
              <a:gd name="connsiteY1084" fmla="*/ 5619781 h 6685076"/>
              <a:gd name="connsiteX1085" fmla="*/ 6242833 w 8170456"/>
              <a:gd name="connsiteY1085" fmla="*/ 5699294 h 6685076"/>
              <a:gd name="connsiteX1086" fmla="*/ 6176572 w 8170456"/>
              <a:gd name="connsiteY1086" fmla="*/ 5778807 h 6685076"/>
              <a:gd name="connsiteX1087" fmla="*/ 6203076 w 8170456"/>
              <a:gd name="connsiteY1087" fmla="*/ 5805312 h 6685076"/>
              <a:gd name="connsiteX1088" fmla="*/ 6216329 w 8170456"/>
              <a:gd name="connsiteY1088" fmla="*/ 5845068 h 6685076"/>
              <a:gd name="connsiteX1089" fmla="*/ 6176572 w 8170456"/>
              <a:gd name="connsiteY1089" fmla="*/ 5898077 h 6685076"/>
              <a:gd name="connsiteX1090" fmla="*/ 6110311 w 8170456"/>
              <a:gd name="connsiteY1090" fmla="*/ 6017346 h 6685076"/>
              <a:gd name="connsiteX1091" fmla="*/ 6097059 w 8170456"/>
              <a:gd name="connsiteY1091" fmla="*/ 6057103 h 6685076"/>
              <a:gd name="connsiteX1092" fmla="*/ 6070555 w 8170456"/>
              <a:gd name="connsiteY1092" fmla="*/ 6096859 h 6685076"/>
              <a:gd name="connsiteX1093" fmla="*/ 6070687 w 8170456"/>
              <a:gd name="connsiteY1093" fmla="*/ 6096848 h 6685076"/>
              <a:gd name="connsiteX1094" fmla="*/ 6064636 w 8170456"/>
              <a:gd name="connsiteY1094" fmla="*/ 6102956 h 6685076"/>
              <a:gd name="connsiteX1095" fmla="*/ 6004294 w 8170456"/>
              <a:gd name="connsiteY1095" fmla="*/ 6136616 h 6685076"/>
              <a:gd name="connsiteX1096" fmla="*/ 5964537 w 8170456"/>
              <a:gd name="connsiteY1096" fmla="*/ 6176372 h 6685076"/>
              <a:gd name="connsiteX1097" fmla="*/ 5982446 w 8170456"/>
              <a:gd name="connsiteY1097" fmla="*/ 6685038 h 6685076"/>
              <a:gd name="connsiteX1098" fmla="*/ 5898276 w 8170456"/>
              <a:gd name="connsiteY1098" fmla="*/ 6149868 h 6685076"/>
              <a:gd name="connsiteX1099" fmla="*/ 5858520 w 8170456"/>
              <a:gd name="connsiteY1099" fmla="*/ 6136616 h 6685076"/>
              <a:gd name="connsiteX1100" fmla="*/ 5818763 w 8170456"/>
              <a:gd name="connsiteY1100" fmla="*/ 6149868 h 6685076"/>
              <a:gd name="connsiteX1101" fmla="*/ 5818763 w 8170456"/>
              <a:gd name="connsiteY1101" fmla="*/ 6136616 h 6685076"/>
              <a:gd name="connsiteX1102" fmla="*/ 5712746 w 8170456"/>
              <a:gd name="connsiteY1102" fmla="*/ 6163120 h 6685076"/>
              <a:gd name="connsiteX1103" fmla="*/ 5659737 w 8170456"/>
              <a:gd name="connsiteY1103" fmla="*/ 6176372 h 6685076"/>
              <a:gd name="connsiteX1104" fmla="*/ 5619981 w 8170456"/>
              <a:gd name="connsiteY1104" fmla="*/ 6189625 h 6685076"/>
              <a:gd name="connsiteX1105" fmla="*/ 5646485 w 8170456"/>
              <a:gd name="connsiteY1105" fmla="*/ 6163120 h 6685076"/>
              <a:gd name="connsiteX1106" fmla="*/ 5593476 w 8170456"/>
              <a:gd name="connsiteY1106" fmla="*/ 6149868 h 6685076"/>
              <a:gd name="connsiteX1107" fmla="*/ 5513963 w 8170456"/>
              <a:gd name="connsiteY1107" fmla="*/ 6176372 h 6685076"/>
              <a:gd name="connsiteX1108" fmla="*/ 5580224 w 8170456"/>
              <a:gd name="connsiteY1108" fmla="*/ 6110112 h 6685076"/>
              <a:gd name="connsiteX1109" fmla="*/ 5619981 w 8170456"/>
              <a:gd name="connsiteY1109" fmla="*/ 6096859 h 6685076"/>
              <a:gd name="connsiteX1110" fmla="*/ 5492629 w 8170456"/>
              <a:gd name="connsiteY1110" fmla="*/ 6134781 h 6685076"/>
              <a:gd name="connsiteX1111" fmla="*/ 5487308 w 8170456"/>
              <a:gd name="connsiteY1111" fmla="*/ 6136568 h 6685076"/>
              <a:gd name="connsiteX1112" fmla="*/ 5461158 w 8170456"/>
              <a:gd name="connsiteY1112" fmla="*/ 6128334 h 6685076"/>
              <a:gd name="connsiteX1113" fmla="*/ 5434450 w 8170456"/>
              <a:gd name="connsiteY1113" fmla="*/ 6123364 h 6685076"/>
              <a:gd name="connsiteX1114" fmla="*/ 5394694 w 8170456"/>
              <a:gd name="connsiteY1114" fmla="*/ 6136616 h 6685076"/>
              <a:gd name="connsiteX1115" fmla="*/ 5301929 w 8170456"/>
              <a:gd name="connsiteY1115" fmla="*/ 6163120 h 6685076"/>
              <a:gd name="connsiteX1116" fmla="*/ 5368189 w 8170456"/>
              <a:gd name="connsiteY1116" fmla="*/ 6096859 h 6685076"/>
              <a:gd name="connsiteX1117" fmla="*/ 5328433 w 8170456"/>
              <a:gd name="connsiteY1117" fmla="*/ 6083607 h 6685076"/>
              <a:gd name="connsiteX1118" fmla="*/ 5288676 w 8170456"/>
              <a:gd name="connsiteY1118" fmla="*/ 6096859 h 6685076"/>
              <a:gd name="connsiteX1119" fmla="*/ 5301929 w 8170456"/>
              <a:gd name="connsiteY1119" fmla="*/ 6043851 h 6685076"/>
              <a:gd name="connsiteX1120" fmla="*/ 5209163 w 8170456"/>
              <a:gd name="connsiteY1120" fmla="*/ 6057103 h 6685076"/>
              <a:gd name="connsiteX1121" fmla="*/ 5209163 w 8170456"/>
              <a:gd name="connsiteY1121" fmla="*/ 6043851 h 6685076"/>
              <a:gd name="connsiteX1122" fmla="*/ 5116398 w 8170456"/>
              <a:gd name="connsiteY1122" fmla="*/ 6043851 h 6685076"/>
              <a:gd name="connsiteX1123" fmla="*/ 5076642 w 8170456"/>
              <a:gd name="connsiteY1123" fmla="*/ 6070355 h 6685076"/>
              <a:gd name="connsiteX1124" fmla="*/ 5129650 w 8170456"/>
              <a:gd name="connsiteY1124" fmla="*/ 6030598 h 6685076"/>
              <a:gd name="connsiteX1125" fmla="*/ 5156155 w 8170456"/>
              <a:gd name="connsiteY1125" fmla="*/ 6004094 h 6685076"/>
              <a:gd name="connsiteX1126" fmla="*/ 5195911 w 8170456"/>
              <a:gd name="connsiteY1126" fmla="*/ 5977590 h 6685076"/>
              <a:gd name="connsiteX1127" fmla="*/ 5116451 w 8170456"/>
              <a:gd name="connsiteY1127" fmla="*/ 5980357 h 6685076"/>
              <a:gd name="connsiteX1128" fmla="*/ 5046764 w 8170456"/>
              <a:gd name="connsiteY1128" fmla="*/ 5989540 h 6685076"/>
              <a:gd name="connsiteX1129" fmla="*/ 5044645 w 8170456"/>
              <a:gd name="connsiteY1129" fmla="*/ 5991618 h 6685076"/>
              <a:gd name="connsiteX1130" fmla="*/ 5005072 w 8170456"/>
              <a:gd name="connsiteY1130" fmla="*/ 6044967 h 6685076"/>
              <a:gd name="connsiteX1131" fmla="*/ 5031576 w 8170456"/>
              <a:gd name="connsiteY1131" fmla="*/ 6071472 h 6685076"/>
              <a:gd name="connsiteX1132" fmla="*/ 5044829 w 8170456"/>
              <a:gd name="connsiteY1132" fmla="*/ 6111228 h 6685076"/>
              <a:gd name="connsiteX1133" fmla="*/ 5005072 w 8170456"/>
              <a:gd name="connsiteY1133" fmla="*/ 6164237 h 6685076"/>
              <a:gd name="connsiteX1134" fmla="*/ 4938811 w 8170456"/>
              <a:gd name="connsiteY1134" fmla="*/ 6283506 h 6685076"/>
              <a:gd name="connsiteX1135" fmla="*/ 4925559 w 8170456"/>
              <a:gd name="connsiteY1135" fmla="*/ 6323263 h 6685076"/>
              <a:gd name="connsiteX1136" fmla="*/ 4899055 w 8170456"/>
              <a:gd name="connsiteY1136" fmla="*/ 6363019 h 6685076"/>
              <a:gd name="connsiteX1137" fmla="*/ 4899187 w 8170456"/>
              <a:gd name="connsiteY1137" fmla="*/ 6363008 h 6685076"/>
              <a:gd name="connsiteX1138" fmla="*/ 4893136 w 8170456"/>
              <a:gd name="connsiteY1138" fmla="*/ 6369116 h 6685076"/>
              <a:gd name="connsiteX1139" fmla="*/ 4832794 w 8170456"/>
              <a:gd name="connsiteY1139" fmla="*/ 6402776 h 6685076"/>
              <a:gd name="connsiteX1140" fmla="*/ 4793037 w 8170456"/>
              <a:gd name="connsiteY1140" fmla="*/ 6442532 h 6685076"/>
              <a:gd name="connsiteX1141" fmla="*/ 4806289 w 8170456"/>
              <a:gd name="connsiteY1141" fmla="*/ 6402776 h 6685076"/>
              <a:gd name="connsiteX1142" fmla="*/ 4726776 w 8170456"/>
              <a:gd name="connsiteY1142" fmla="*/ 6416028 h 6685076"/>
              <a:gd name="connsiteX1143" fmla="*/ 4687020 w 8170456"/>
              <a:gd name="connsiteY1143" fmla="*/ 6402776 h 6685076"/>
              <a:gd name="connsiteX1144" fmla="*/ 4647263 w 8170456"/>
              <a:gd name="connsiteY1144" fmla="*/ 6416028 h 6685076"/>
              <a:gd name="connsiteX1145" fmla="*/ 4647263 w 8170456"/>
              <a:gd name="connsiteY1145" fmla="*/ 6402776 h 6685076"/>
              <a:gd name="connsiteX1146" fmla="*/ 4541246 w 8170456"/>
              <a:gd name="connsiteY1146" fmla="*/ 6429280 h 6685076"/>
              <a:gd name="connsiteX1147" fmla="*/ 4488237 w 8170456"/>
              <a:gd name="connsiteY1147" fmla="*/ 6442532 h 6685076"/>
              <a:gd name="connsiteX1148" fmla="*/ 4448481 w 8170456"/>
              <a:gd name="connsiteY1148" fmla="*/ 6455785 h 6685076"/>
              <a:gd name="connsiteX1149" fmla="*/ 4474985 w 8170456"/>
              <a:gd name="connsiteY1149" fmla="*/ 6429280 h 6685076"/>
              <a:gd name="connsiteX1150" fmla="*/ 4421976 w 8170456"/>
              <a:gd name="connsiteY1150" fmla="*/ 6416028 h 6685076"/>
              <a:gd name="connsiteX1151" fmla="*/ 4342463 w 8170456"/>
              <a:gd name="connsiteY1151" fmla="*/ 6442532 h 6685076"/>
              <a:gd name="connsiteX1152" fmla="*/ 4408724 w 8170456"/>
              <a:gd name="connsiteY1152" fmla="*/ 6376272 h 6685076"/>
              <a:gd name="connsiteX1153" fmla="*/ 4448481 w 8170456"/>
              <a:gd name="connsiteY1153" fmla="*/ 6363019 h 6685076"/>
              <a:gd name="connsiteX1154" fmla="*/ 4321129 w 8170456"/>
              <a:gd name="connsiteY1154" fmla="*/ 6400941 h 6685076"/>
              <a:gd name="connsiteX1155" fmla="*/ 4315808 w 8170456"/>
              <a:gd name="connsiteY1155" fmla="*/ 6402728 h 6685076"/>
              <a:gd name="connsiteX1156" fmla="*/ 4289658 w 8170456"/>
              <a:gd name="connsiteY1156" fmla="*/ 6394494 h 6685076"/>
              <a:gd name="connsiteX1157" fmla="*/ 4262950 w 8170456"/>
              <a:gd name="connsiteY1157" fmla="*/ 6389524 h 6685076"/>
              <a:gd name="connsiteX1158" fmla="*/ 4223194 w 8170456"/>
              <a:gd name="connsiteY1158" fmla="*/ 6402776 h 6685076"/>
              <a:gd name="connsiteX1159" fmla="*/ 4130429 w 8170456"/>
              <a:gd name="connsiteY1159" fmla="*/ 6429280 h 6685076"/>
              <a:gd name="connsiteX1160" fmla="*/ 4196689 w 8170456"/>
              <a:gd name="connsiteY1160" fmla="*/ 6363019 h 6685076"/>
              <a:gd name="connsiteX1161" fmla="*/ 4156933 w 8170456"/>
              <a:gd name="connsiteY1161" fmla="*/ 6349767 h 6685076"/>
              <a:gd name="connsiteX1162" fmla="*/ 4117176 w 8170456"/>
              <a:gd name="connsiteY1162" fmla="*/ 6363019 h 6685076"/>
              <a:gd name="connsiteX1163" fmla="*/ 4130429 w 8170456"/>
              <a:gd name="connsiteY1163" fmla="*/ 6310011 h 6685076"/>
              <a:gd name="connsiteX1164" fmla="*/ 4037663 w 8170456"/>
              <a:gd name="connsiteY1164" fmla="*/ 6323263 h 6685076"/>
              <a:gd name="connsiteX1165" fmla="*/ 4037663 w 8170456"/>
              <a:gd name="connsiteY1165" fmla="*/ 6310011 h 6685076"/>
              <a:gd name="connsiteX1166" fmla="*/ 3944898 w 8170456"/>
              <a:gd name="connsiteY1166" fmla="*/ 6310011 h 6685076"/>
              <a:gd name="connsiteX1167" fmla="*/ 3905142 w 8170456"/>
              <a:gd name="connsiteY1167" fmla="*/ 6336515 h 6685076"/>
              <a:gd name="connsiteX1168" fmla="*/ 3958150 w 8170456"/>
              <a:gd name="connsiteY1168" fmla="*/ 6296758 h 6685076"/>
              <a:gd name="connsiteX1169" fmla="*/ 3984655 w 8170456"/>
              <a:gd name="connsiteY1169" fmla="*/ 6270254 h 6685076"/>
              <a:gd name="connsiteX1170" fmla="*/ 4024411 w 8170456"/>
              <a:gd name="connsiteY1170" fmla="*/ 6243750 h 6685076"/>
              <a:gd name="connsiteX1171" fmla="*/ 3865385 w 8170456"/>
              <a:gd name="connsiteY1171" fmla="*/ 6257002 h 6685076"/>
              <a:gd name="connsiteX1172" fmla="*/ 3812376 w 8170456"/>
              <a:gd name="connsiteY1172" fmla="*/ 6270254 h 6685076"/>
              <a:gd name="connsiteX1173" fmla="*/ 3865385 w 8170456"/>
              <a:gd name="connsiteY1173" fmla="*/ 6217245 h 6685076"/>
              <a:gd name="connsiteX1174" fmla="*/ 3799124 w 8170456"/>
              <a:gd name="connsiteY1174" fmla="*/ 6190741 h 6685076"/>
              <a:gd name="connsiteX1175" fmla="*/ 3679855 w 8170456"/>
              <a:gd name="connsiteY1175" fmla="*/ 6177489 h 6685076"/>
              <a:gd name="connsiteX1176" fmla="*/ 3719611 w 8170456"/>
              <a:gd name="connsiteY1176" fmla="*/ 6150985 h 6685076"/>
              <a:gd name="connsiteX1177" fmla="*/ 3759368 w 8170456"/>
              <a:gd name="connsiteY1177" fmla="*/ 6111228 h 6685076"/>
              <a:gd name="connsiteX1178" fmla="*/ 3865385 w 8170456"/>
              <a:gd name="connsiteY1178" fmla="*/ 6044967 h 6685076"/>
              <a:gd name="connsiteX1179" fmla="*/ 3899912 w 8170456"/>
              <a:gd name="connsiteY1179" fmla="*/ 6026857 h 6685076"/>
              <a:gd name="connsiteX1180" fmla="*/ 3915549 w 8170456"/>
              <a:gd name="connsiteY1180" fmla="*/ 6016191 h 6685076"/>
              <a:gd name="connsiteX1181" fmla="*/ 3921578 w 8170456"/>
              <a:gd name="connsiteY1181" fmla="*/ 6013936 h 6685076"/>
              <a:gd name="connsiteX1182" fmla="*/ 3919623 w 8170456"/>
              <a:gd name="connsiteY1182" fmla="*/ 6013412 h 6685076"/>
              <a:gd name="connsiteX1183" fmla="*/ 3915549 w 8170456"/>
              <a:gd name="connsiteY1183" fmla="*/ 6016191 h 6685076"/>
              <a:gd name="connsiteX1184" fmla="*/ 3901003 w 8170456"/>
              <a:gd name="connsiteY1184" fmla="*/ 6021633 h 6685076"/>
              <a:gd name="connsiteX1185" fmla="*/ 3881870 w 8170456"/>
              <a:gd name="connsiteY1185" fmla="*/ 6020392 h 6685076"/>
              <a:gd name="connsiteX1186" fmla="*/ 3881668 w 8170456"/>
              <a:gd name="connsiteY1186" fmla="*/ 6020616 h 6685076"/>
              <a:gd name="connsiteX1187" fmla="*/ 3840169 w 8170456"/>
              <a:gd name="connsiteY1187" fmla="*/ 6047033 h 6685076"/>
              <a:gd name="connsiteX1188" fmla="*/ 3787160 w 8170456"/>
              <a:gd name="connsiteY1188" fmla="*/ 6060285 h 6685076"/>
              <a:gd name="connsiteX1189" fmla="*/ 3747404 w 8170456"/>
              <a:gd name="connsiteY1189" fmla="*/ 6073538 h 6685076"/>
              <a:gd name="connsiteX1190" fmla="*/ 3773908 w 8170456"/>
              <a:gd name="connsiteY1190" fmla="*/ 6047033 h 6685076"/>
              <a:gd name="connsiteX1191" fmla="*/ 3720899 w 8170456"/>
              <a:gd name="connsiteY1191" fmla="*/ 6033781 h 6685076"/>
              <a:gd name="connsiteX1192" fmla="*/ 3641386 w 8170456"/>
              <a:gd name="connsiteY1192" fmla="*/ 6060285 h 6685076"/>
              <a:gd name="connsiteX1193" fmla="*/ 3707647 w 8170456"/>
              <a:gd name="connsiteY1193" fmla="*/ 5994025 h 6685076"/>
              <a:gd name="connsiteX1194" fmla="*/ 3747404 w 8170456"/>
              <a:gd name="connsiteY1194" fmla="*/ 5980772 h 6685076"/>
              <a:gd name="connsiteX1195" fmla="*/ 3620052 w 8170456"/>
              <a:gd name="connsiteY1195" fmla="*/ 6018694 h 6685076"/>
              <a:gd name="connsiteX1196" fmla="*/ 3614730 w 8170456"/>
              <a:gd name="connsiteY1196" fmla="*/ 6020481 h 6685076"/>
              <a:gd name="connsiteX1197" fmla="*/ 3588581 w 8170456"/>
              <a:gd name="connsiteY1197" fmla="*/ 6012247 h 6685076"/>
              <a:gd name="connsiteX1198" fmla="*/ 3561873 w 8170456"/>
              <a:gd name="connsiteY1198" fmla="*/ 6007277 h 6685076"/>
              <a:gd name="connsiteX1199" fmla="*/ 3522117 w 8170456"/>
              <a:gd name="connsiteY1199" fmla="*/ 6020529 h 6685076"/>
              <a:gd name="connsiteX1200" fmla="*/ 3429352 w 8170456"/>
              <a:gd name="connsiteY1200" fmla="*/ 6047033 h 6685076"/>
              <a:gd name="connsiteX1201" fmla="*/ 3495612 w 8170456"/>
              <a:gd name="connsiteY1201" fmla="*/ 5980772 h 6685076"/>
              <a:gd name="connsiteX1202" fmla="*/ 3455856 w 8170456"/>
              <a:gd name="connsiteY1202" fmla="*/ 5967520 h 6685076"/>
              <a:gd name="connsiteX1203" fmla="*/ 3416099 w 8170456"/>
              <a:gd name="connsiteY1203" fmla="*/ 5980772 h 6685076"/>
              <a:gd name="connsiteX1204" fmla="*/ 3429352 w 8170456"/>
              <a:gd name="connsiteY1204" fmla="*/ 5927764 h 6685076"/>
              <a:gd name="connsiteX1205" fmla="*/ 3336586 w 8170456"/>
              <a:gd name="connsiteY1205" fmla="*/ 5941016 h 6685076"/>
              <a:gd name="connsiteX1206" fmla="*/ 3336586 w 8170456"/>
              <a:gd name="connsiteY1206" fmla="*/ 5927764 h 6685076"/>
              <a:gd name="connsiteX1207" fmla="*/ 3243821 w 8170456"/>
              <a:gd name="connsiteY1207" fmla="*/ 5927764 h 6685076"/>
              <a:gd name="connsiteX1208" fmla="*/ 3204065 w 8170456"/>
              <a:gd name="connsiteY1208" fmla="*/ 5954268 h 6685076"/>
              <a:gd name="connsiteX1209" fmla="*/ 3257073 w 8170456"/>
              <a:gd name="connsiteY1209" fmla="*/ 5914511 h 6685076"/>
              <a:gd name="connsiteX1210" fmla="*/ 3283578 w 8170456"/>
              <a:gd name="connsiteY1210" fmla="*/ 5888007 h 6685076"/>
              <a:gd name="connsiteX1211" fmla="*/ 2928417 w 8170456"/>
              <a:gd name="connsiteY1211" fmla="*/ 6333845 h 6685076"/>
              <a:gd name="connsiteX1212" fmla="*/ 3164308 w 8170456"/>
              <a:gd name="connsiteY1212" fmla="*/ 5874755 h 6685076"/>
              <a:gd name="connsiteX1213" fmla="*/ 3111299 w 8170456"/>
              <a:gd name="connsiteY1213" fmla="*/ 5888007 h 6685076"/>
              <a:gd name="connsiteX1214" fmla="*/ 3164308 w 8170456"/>
              <a:gd name="connsiteY1214" fmla="*/ 5834998 h 6685076"/>
              <a:gd name="connsiteX1215" fmla="*/ 3098047 w 8170456"/>
              <a:gd name="connsiteY1215" fmla="*/ 5808494 h 6685076"/>
              <a:gd name="connsiteX1216" fmla="*/ 2978778 w 8170456"/>
              <a:gd name="connsiteY1216" fmla="*/ 5795242 h 6685076"/>
              <a:gd name="connsiteX1217" fmla="*/ 3018534 w 8170456"/>
              <a:gd name="connsiteY1217" fmla="*/ 5768738 h 6685076"/>
              <a:gd name="connsiteX1218" fmla="*/ 3058291 w 8170456"/>
              <a:gd name="connsiteY1218" fmla="*/ 5728981 h 6685076"/>
              <a:gd name="connsiteX1219" fmla="*/ 3164308 w 8170456"/>
              <a:gd name="connsiteY1219" fmla="*/ 5662720 h 6685076"/>
              <a:gd name="connsiteX1220" fmla="*/ 3179394 w 8170456"/>
              <a:gd name="connsiteY1220" fmla="*/ 5654807 h 6685076"/>
              <a:gd name="connsiteX1221" fmla="*/ 3164781 w 8170456"/>
              <a:gd name="connsiteY1221" fmla="*/ 5652188 h 6685076"/>
              <a:gd name="connsiteX1222" fmla="*/ 3151595 w 8170456"/>
              <a:gd name="connsiteY1222" fmla="*/ 5644134 h 6685076"/>
              <a:gd name="connsiteX1223" fmla="*/ 3169994 w 8170456"/>
              <a:gd name="connsiteY1223" fmla="*/ 5641144 h 6685076"/>
              <a:gd name="connsiteX1224" fmla="*/ 3197209 w 8170456"/>
              <a:gd name="connsiteY1224" fmla="*/ 5645463 h 6685076"/>
              <a:gd name="connsiteX1225" fmla="*/ 3198835 w 8170456"/>
              <a:gd name="connsiteY1225" fmla="*/ 5644610 h 6685076"/>
              <a:gd name="connsiteX1226" fmla="*/ 3209502 w 8170456"/>
              <a:gd name="connsiteY1226" fmla="*/ 5637334 h 6685076"/>
              <a:gd name="connsiteX1227" fmla="*/ 3223510 w 8170456"/>
              <a:gd name="connsiteY1227" fmla="*/ 5634332 h 6685076"/>
              <a:gd name="connsiteX1228" fmla="*/ 3243821 w 8170456"/>
              <a:gd name="connsiteY1228" fmla="*/ 5622964 h 6685076"/>
              <a:gd name="connsiteX1229" fmla="*/ 3242643 w 8170456"/>
              <a:gd name="connsiteY1229" fmla="*/ 5613790 h 6685076"/>
              <a:gd name="connsiteX1230" fmla="*/ 3251679 w 8170456"/>
              <a:gd name="connsiteY1230" fmla="*/ 5607535 h 6685076"/>
              <a:gd name="connsiteX1231" fmla="*/ 3257073 w 8170456"/>
              <a:gd name="connsiteY1231" fmla="*/ 5596459 h 6685076"/>
              <a:gd name="connsiteX1232" fmla="*/ 3245059 w 8170456"/>
              <a:gd name="connsiteY1232" fmla="*/ 5595666 h 6685076"/>
              <a:gd name="connsiteX1233" fmla="*/ 3239159 w 8170456"/>
              <a:gd name="connsiteY1233" fmla="*/ 5598678 h 6685076"/>
              <a:gd name="connsiteX1234" fmla="*/ 3241922 w 8170456"/>
              <a:gd name="connsiteY1234" fmla="*/ 5608175 h 6685076"/>
              <a:gd name="connsiteX1235" fmla="*/ 3242643 w 8170456"/>
              <a:gd name="connsiteY1235" fmla="*/ 5613790 h 6685076"/>
              <a:gd name="connsiteX1236" fmla="*/ 3240142 w 8170456"/>
              <a:gd name="connsiteY1236" fmla="*/ 5615522 h 6685076"/>
              <a:gd name="connsiteX1237" fmla="*/ 3230569 w 8170456"/>
              <a:gd name="connsiteY1237" fmla="*/ 5622964 h 6685076"/>
              <a:gd name="connsiteX1238" fmla="*/ 3209502 w 8170456"/>
              <a:gd name="connsiteY1238" fmla="*/ 5637334 h 6685076"/>
              <a:gd name="connsiteX1239" fmla="*/ 3199926 w 8170456"/>
              <a:gd name="connsiteY1239" fmla="*/ 5639386 h 6685076"/>
              <a:gd name="connsiteX1240" fmla="*/ 3157059 w 8170456"/>
              <a:gd name="connsiteY1240" fmla="*/ 5636606 h 6685076"/>
              <a:gd name="connsiteX1241" fmla="*/ 3151481 w 8170456"/>
              <a:gd name="connsiteY1241" fmla="*/ 5644065 h 6685076"/>
              <a:gd name="connsiteX1242" fmla="*/ 3151595 w 8170456"/>
              <a:gd name="connsiteY1242" fmla="*/ 5644134 h 6685076"/>
              <a:gd name="connsiteX1243" fmla="*/ 3143108 w 8170456"/>
              <a:gd name="connsiteY1243" fmla="*/ 5645514 h 6685076"/>
              <a:gd name="connsiteX1244" fmla="*/ 3074510 w 8170456"/>
              <a:gd name="connsiteY1244" fmla="*/ 5637241 h 6685076"/>
              <a:gd name="connsiteX1245" fmla="*/ 3018974 w 8170456"/>
              <a:gd name="connsiteY1245" fmla="*/ 5646005 h 6685076"/>
              <a:gd name="connsiteX1246" fmla="*/ 3053076 w 8170456"/>
              <a:gd name="connsiteY1246" fmla="*/ 5621650 h 6685076"/>
              <a:gd name="connsiteX1247" fmla="*/ 2990233 w 8170456"/>
              <a:gd name="connsiteY1247" fmla="*/ 5588030 h 6685076"/>
              <a:gd name="connsiteX1248" fmla="*/ 2983597 w 8170456"/>
              <a:gd name="connsiteY1248" fmla="*/ 5586284 h 6685076"/>
              <a:gd name="connsiteX1249" fmla="*/ 2989900 w 8170456"/>
              <a:gd name="connsiteY1249" fmla="*/ 5593704 h 6685076"/>
              <a:gd name="connsiteX1250" fmla="*/ 3013868 w 8170456"/>
              <a:gd name="connsiteY1250" fmla="*/ 5617711 h 6685076"/>
              <a:gd name="connsiteX1251" fmla="*/ 2950536 w 8170456"/>
              <a:gd name="connsiteY1251" fmla="*/ 5637194 h 6685076"/>
              <a:gd name="connsiteX1252" fmla="*/ 2860896 w 8170456"/>
              <a:gd name="connsiteY1252" fmla="*/ 5670315 h 6685076"/>
              <a:gd name="connsiteX1253" fmla="*/ 2760540 w 8170456"/>
              <a:gd name="connsiteY1253" fmla="*/ 5695641 h 6685076"/>
              <a:gd name="connsiteX1254" fmla="*/ 2766382 w 8170456"/>
              <a:gd name="connsiteY1254" fmla="*/ 5732665 h 6685076"/>
              <a:gd name="connsiteX1255" fmla="*/ 2753715 w 8170456"/>
              <a:gd name="connsiteY1255" fmla="*/ 5772612 h 6685076"/>
              <a:gd name="connsiteX1256" fmla="*/ 2690382 w 8170456"/>
              <a:gd name="connsiteY1256" fmla="*/ 5792094 h 6685076"/>
              <a:gd name="connsiteX1257" fmla="*/ 2566640 w 8170456"/>
              <a:gd name="connsiteY1257" fmla="*/ 5849570 h 6685076"/>
              <a:gd name="connsiteX1258" fmla="*/ 2532537 w 8170456"/>
              <a:gd name="connsiteY1258" fmla="*/ 5873926 h 6685076"/>
              <a:gd name="connsiteX1259" fmla="*/ 2487718 w 8170456"/>
              <a:gd name="connsiteY1259" fmla="*/ 5890487 h 6685076"/>
              <a:gd name="connsiteX1260" fmla="*/ 2487831 w 8170456"/>
              <a:gd name="connsiteY1260" fmla="*/ 5890555 h 6685076"/>
              <a:gd name="connsiteX1261" fmla="*/ 2479345 w 8170456"/>
              <a:gd name="connsiteY1261" fmla="*/ 5891936 h 6685076"/>
              <a:gd name="connsiteX1262" fmla="*/ 2410747 w 8170456"/>
              <a:gd name="connsiteY1262" fmla="*/ 5883662 h 6685076"/>
              <a:gd name="connsiteX1263" fmla="*/ 2355210 w 8170456"/>
              <a:gd name="connsiteY1263" fmla="*/ 5892427 h 6685076"/>
              <a:gd name="connsiteX1264" fmla="*/ 2389313 w 8170456"/>
              <a:gd name="connsiteY1264" fmla="*/ 5868071 h 6685076"/>
              <a:gd name="connsiteX1265" fmla="*/ 2317216 w 8170456"/>
              <a:gd name="connsiteY1265" fmla="*/ 5832016 h 6685076"/>
              <a:gd name="connsiteX1266" fmla="*/ 2292860 w 8170456"/>
              <a:gd name="connsiteY1266" fmla="*/ 5797914 h 6685076"/>
              <a:gd name="connsiteX1267" fmla="*/ 2252914 w 8170456"/>
              <a:gd name="connsiteY1267" fmla="*/ 5785245 h 6685076"/>
              <a:gd name="connsiteX1268" fmla="*/ 2260709 w 8170456"/>
              <a:gd name="connsiteY1268" fmla="*/ 5774528 h 6685076"/>
              <a:gd name="connsiteX1269" fmla="*/ 2159382 w 8170456"/>
              <a:gd name="connsiteY1269" fmla="*/ 5733600 h 6685076"/>
              <a:gd name="connsiteX1270" fmla="*/ 2108719 w 8170456"/>
              <a:gd name="connsiteY1270" fmla="*/ 5713136 h 6685076"/>
              <a:gd name="connsiteX1271" fmla="*/ 2068773 w 8170456"/>
              <a:gd name="connsiteY1271" fmla="*/ 5700468 h 6685076"/>
              <a:gd name="connsiteX1272" fmla="*/ 2105797 w 8170456"/>
              <a:gd name="connsiteY1272" fmla="*/ 5694624 h 6685076"/>
              <a:gd name="connsiteX1273" fmla="*/ 2070724 w 8170456"/>
              <a:gd name="connsiteY1273" fmla="*/ 5652726 h 6685076"/>
              <a:gd name="connsiteX1274" fmla="*/ 1990832 w 8170456"/>
              <a:gd name="connsiteY1274" fmla="*/ 5627388 h 6685076"/>
              <a:gd name="connsiteX1275" fmla="*/ 2083393 w 8170456"/>
              <a:gd name="connsiteY1275" fmla="*/ 5612780 h 6685076"/>
              <a:gd name="connsiteX1276" fmla="*/ 2123340 w 8170456"/>
              <a:gd name="connsiteY1276" fmla="*/ 5625448 h 6685076"/>
              <a:gd name="connsiteX1277" fmla="*/ 1998044 w 8170456"/>
              <a:gd name="connsiteY1277" fmla="*/ 5581204 h 6685076"/>
              <a:gd name="connsiteX1278" fmla="*/ 1992690 w 8170456"/>
              <a:gd name="connsiteY1278" fmla="*/ 5579519 h 6685076"/>
              <a:gd name="connsiteX1279" fmla="*/ 1976386 w 8170456"/>
              <a:gd name="connsiteY1279" fmla="*/ 5557479 h 6685076"/>
              <a:gd name="connsiteX1280" fmla="*/ 1957711 w 8170456"/>
              <a:gd name="connsiteY1280" fmla="*/ 5537749 h 6685076"/>
              <a:gd name="connsiteX1281" fmla="*/ 1917765 w 8170456"/>
              <a:gd name="connsiteY1281" fmla="*/ 5525081 h 6685076"/>
              <a:gd name="connsiteX1282" fmla="*/ 1827156 w 8170456"/>
              <a:gd name="connsiteY1282" fmla="*/ 5491948 h 6685076"/>
              <a:gd name="connsiteX1283" fmla="*/ 1919716 w 8170456"/>
              <a:gd name="connsiteY1283" fmla="*/ 5477338 h 6685076"/>
              <a:gd name="connsiteX1284" fmla="*/ 1895361 w 8170456"/>
              <a:gd name="connsiteY1284" fmla="*/ 5443236 h 6685076"/>
              <a:gd name="connsiteX1285" fmla="*/ 1855414 w 8170456"/>
              <a:gd name="connsiteY1285" fmla="*/ 5430567 h 6685076"/>
              <a:gd name="connsiteX1286" fmla="*/ 1897313 w 8170456"/>
              <a:gd name="connsiteY1286" fmla="*/ 5395495 h 6685076"/>
              <a:gd name="connsiteX1287" fmla="*/ 1814498 w 8170456"/>
              <a:gd name="connsiteY1287" fmla="*/ 5351645 h 6685076"/>
              <a:gd name="connsiteX1288" fmla="*/ 1822293 w 8170456"/>
              <a:gd name="connsiteY1288" fmla="*/ 5340928 h 6685076"/>
              <a:gd name="connsiteX1289" fmla="*/ 1747274 w 8170456"/>
              <a:gd name="connsiteY1289" fmla="*/ 5286361 h 6685076"/>
              <a:gd name="connsiteX1290" fmla="*/ 1699533 w 8170456"/>
              <a:gd name="connsiteY1290" fmla="*/ 5284410 h 6685076"/>
              <a:gd name="connsiteX1291" fmla="*/ 1765787 w 8170456"/>
              <a:gd name="connsiteY1291" fmla="*/ 5283439 h 6685076"/>
              <a:gd name="connsiteX1292" fmla="*/ 1802811 w 8170456"/>
              <a:gd name="connsiteY1292" fmla="*/ 5277596 h 6685076"/>
              <a:gd name="connsiteX1293" fmla="*/ 1850552 w 8170456"/>
              <a:gd name="connsiteY1293" fmla="*/ 5279547 h 6685076"/>
              <a:gd name="connsiteX1294" fmla="*/ 1784666 w 8170456"/>
              <a:gd name="connsiteY1294" fmla="*/ 5235045 h 6685076"/>
              <a:gd name="connsiteX1295" fmla="*/ 1722908 w 8170456"/>
              <a:gd name="connsiteY1295" fmla="*/ 5201480 h 6685076"/>
              <a:gd name="connsiteX1296" fmla="*/ 1719972 w 8170456"/>
              <a:gd name="connsiteY1296" fmla="*/ 5201913 h 6685076"/>
              <a:gd name="connsiteX1297" fmla="*/ 1656588 w 8170456"/>
              <a:gd name="connsiteY1297" fmla="*/ 5221779 h 6685076"/>
              <a:gd name="connsiteX1298" fmla="*/ 1662431 w 8170456"/>
              <a:gd name="connsiteY1298" fmla="*/ 5258804 h 6685076"/>
              <a:gd name="connsiteX1299" fmla="*/ 1649764 w 8170456"/>
              <a:gd name="connsiteY1299" fmla="*/ 5298750 h 6685076"/>
              <a:gd name="connsiteX1300" fmla="*/ 1586431 w 8170456"/>
              <a:gd name="connsiteY1300" fmla="*/ 5318232 h 6685076"/>
              <a:gd name="connsiteX1301" fmla="*/ 1462689 w 8170456"/>
              <a:gd name="connsiteY1301" fmla="*/ 5375709 h 6685076"/>
              <a:gd name="connsiteX1302" fmla="*/ 952380 w 8170456"/>
              <a:gd name="connsiteY1302" fmla="*/ 5843295 h 6685076"/>
              <a:gd name="connsiteX1303" fmla="*/ 1383767 w 8170456"/>
              <a:gd name="connsiteY1303" fmla="*/ 5416625 h 6685076"/>
              <a:gd name="connsiteX1304" fmla="*/ 1383880 w 8170456"/>
              <a:gd name="connsiteY1304" fmla="*/ 5416694 h 6685076"/>
              <a:gd name="connsiteX1305" fmla="*/ 1375394 w 8170456"/>
              <a:gd name="connsiteY1305" fmla="*/ 5418074 h 6685076"/>
              <a:gd name="connsiteX1306" fmla="*/ 1306796 w 8170456"/>
              <a:gd name="connsiteY1306" fmla="*/ 5409801 h 6685076"/>
              <a:gd name="connsiteX1307" fmla="*/ 1251259 w 8170456"/>
              <a:gd name="connsiteY1307" fmla="*/ 5418565 h 6685076"/>
              <a:gd name="connsiteX1308" fmla="*/ 1285361 w 8170456"/>
              <a:gd name="connsiteY1308" fmla="*/ 5394210 h 6685076"/>
              <a:gd name="connsiteX1309" fmla="*/ 1213264 w 8170456"/>
              <a:gd name="connsiteY1309" fmla="*/ 5358155 h 6685076"/>
              <a:gd name="connsiteX1310" fmla="*/ 1188908 w 8170456"/>
              <a:gd name="connsiteY1310" fmla="*/ 5324053 h 6685076"/>
              <a:gd name="connsiteX1311" fmla="*/ 1148962 w 8170456"/>
              <a:gd name="connsiteY1311" fmla="*/ 5311383 h 6685076"/>
              <a:gd name="connsiteX1312" fmla="*/ 1156757 w 8170456"/>
              <a:gd name="connsiteY1312" fmla="*/ 5300667 h 6685076"/>
              <a:gd name="connsiteX1313" fmla="*/ 1055431 w 8170456"/>
              <a:gd name="connsiteY1313" fmla="*/ 5259739 h 6685076"/>
              <a:gd name="connsiteX1314" fmla="*/ 1004768 w 8170456"/>
              <a:gd name="connsiteY1314" fmla="*/ 5239274 h 6685076"/>
              <a:gd name="connsiteX1315" fmla="*/ 964821 w 8170456"/>
              <a:gd name="connsiteY1315" fmla="*/ 5226607 h 6685076"/>
              <a:gd name="connsiteX1316" fmla="*/ 1001846 w 8170456"/>
              <a:gd name="connsiteY1316" fmla="*/ 5220762 h 6685076"/>
              <a:gd name="connsiteX1317" fmla="*/ 966773 w 8170456"/>
              <a:gd name="connsiteY1317" fmla="*/ 5178864 h 6685076"/>
              <a:gd name="connsiteX1318" fmla="*/ 886881 w 8170456"/>
              <a:gd name="connsiteY1318" fmla="*/ 5153527 h 6685076"/>
              <a:gd name="connsiteX1319" fmla="*/ 979441 w 8170456"/>
              <a:gd name="connsiteY1319" fmla="*/ 5138918 h 6685076"/>
              <a:gd name="connsiteX1320" fmla="*/ 1019388 w 8170456"/>
              <a:gd name="connsiteY1320" fmla="*/ 5151587 h 6685076"/>
              <a:gd name="connsiteX1321" fmla="*/ 894092 w 8170456"/>
              <a:gd name="connsiteY1321" fmla="*/ 5107343 h 6685076"/>
              <a:gd name="connsiteX1322" fmla="*/ 888738 w 8170456"/>
              <a:gd name="connsiteY1322" fmla="*/ 5105658 h 6685076"/>
              <a:gd name="connsiteX1323" fmla="*/ 872434 w 8170456"/>
              <a:gd name="connsiteY1323" fmla="*/ 5083617 h 6685076"/>
              <a:gd name="connsiteX1324" fmla="*/ 853759 w 8170456"/>
              <a:gd name="connsiteY1324" fmla="*/ 5063888 h 6685076"/>
              <a:gd name="connsiteX1325" fmla="*/ 813813 w 8170456"/>
              <a:gd name="connsiteY1325" fmla="*/ 5051219 h 6685076"/>
              <a:gd name="connsiteX1326" fmla="*/ 723204 w 8170456"/>
              <a:gd name="connsiteY1326" fmla="*/ 5018086 h 6685076"/>
              <a:gd name="connsiteX1327" fmla="*/ 815765 w 8170456"/>
              <a:gd name="connsiteY1327" fmla="*/ 5003477 h 6685076"/>
              <a:gd name="connsiteX1328" fmla="*/ 791409 w 8170456"/>
              <a:gd name="connsiteY1328" fmla="*/ 4969374 h 6685076"/>
              <a:gd name="connsiteX1329" fmla="*/ 751463 w 8170456"/>
              <a:gd name="connsiteY1329" fmla="*/ 4956705 h 6685076"/>
              <a:gd name="connsiteX1330" fmla="*/ 793361 w 8170456"/>
              <a:gd name="connsiteY1330" fmla="*/ 4921634 h 6685076"/>
              <a:gd name="connsiteX1331" fmla="*/ 710546 w 8170456"/>
              <a:gd name="connsiteY1331" fmla="*/ 4877783 h 6685076"/>
              <a:gd name="connsiteX1332" fmla="*/ 718342 w 8170456"/>
              <a:gd name="connsiteY1332" fmla="*/ 4867066 h 6685076"/>
              <a:gd name="connsiteX1333" fmla="*/ 643323 w 8170456"/>
              <a:gd name="connsiteY1333" fmla="*/ 4812500 h 6685076"/>
              <a:gd name="connsiteX1334" fmla="*/ 595582 w 8170456"/>
              <a:gd name="connsiteY1334" fmla="*/ 4810548 h 6685076"/>
              <a:gd name="connsiteX1335" fmla="*/ 661835 w 8170456"/>
              <a:gd name="connsiteY1335" fmla="*/ 4809577 h 6685076"/>
              <a:gd name="connsiteX1336" fmla="*/ 698860 w 8170456"/>
              <a:gd name="connsiteY1336" fmla="*/ 4803734 h 6685076"/>
              <a:gd name="connsiteX1337" fmla="*/ 746601 w 8170456"/>
              <a:gd name="connsiteY1337" fmla="*/ 4805686 h 6685076"/>
              <a:gd name="connsiteX1338" fmla="*/ 610202 w 8170456"/>
              <a:gd name="connsiteY1338" fmla="*/ 4722860 h 6685076"/>
              <a:gd name="connsiteX1339" fmla="*/ 559538 w 8170456"/>
              <a:gd name="connsiteY1339" fmla="*/ 4702396 h 6685076"/>
              <a:gd name="connsiteX1340" fmla="*/ 633588 w 8170456"/>
              <a:gd name="connsiteY1340" fmla="*/ 4690708 h 6685076"/>
              <a:gd name="connsiteX1341" fmla="*/ 595593 w 8170456"/>
              <a:gd name="connsiteY1341" fmla="*/ 4630299 h 6685076"/>
              <a:gd name="connsiteX1342" fmla="*/ 506935 w 8170456"/>
              <a:gd name="connsiteY1342" fmla="*/ 4549425 h 6685076"/>
              <a:gd name="connsiteX1343" fmla="*/ 554676 w 8170456"/>
              <a:gd name="connsiteY1343" fmla="*/ 4551377 h 6685076"/>
              <a:gd name="connsiteX1344" fmla="*/ 610214 w 8170456"/>
              <a:gd name="connsiteY1344" fmla="*/ 4542611 h 6685076"/>
              <a:gd name="connsiteX1345" fmla="*/ 734926 w 8170456"/>
              <a:gd name="connsiteY1345" fmla="*/ 4551388 h 6685076"/>
              <a:gd name="connsiteX1346" fmla="*/ 773501 w 8170456"/>
              <a:gd name="connsiteY1346" fmla="*/ 4557052 h 6685076"/>
              <a:gd name="connsiteX1347" fmla="*/ 792420 w 8170456"/>
              <a:gd name="connsiteY1347" fmla="*/ 4557624 h 6685076"/>
              <a:gd name="connsiteX1348" fmla="*/ 798622 w 8170456"/>
              <a:gd name="connsiteY1348" fmla="*/ 4559347 h 6685076"/>
              <a:gd name="connsiteX1349" fmla="*/ 797349 w 8170456"/>
              <a:gd name="connsiteY1349" fmla="*/ 4557774 h 6685076"/>
              <a:gd name="connsiteX1350" fmla="*/ 792420 w 8170456"/>
              <a:gd name="connsiteY1350" fmla="*/ 4557624 h 6685076"/>
              <a:gd name="connsiteX1351" fmla="*/ 777456 w 8170456"/>
              <a:gd name="connsiteY1351" fmla="*/ 4553469 h 6685076"/>
              <a:gd name="connsiteX1352" fmla="*/ 762713 w 8170456"/>
              <a:gd name="connsiteY1352" fmla="*/ 4541211 h 6685076"/>
              <a:gd name="connsiteX1353" fmla="*/ 762418 w 8170456"/>
              <a:gd name="connsiteY1353" fmla="*/ 4541273 h 6685076"/>
              <a:gd name="connsiteX1354" fmla="*/ 713319 w 8170456"/>
              <a:gd name="connsiteY1354" fmla="*/ 4538226 h 6685076"/>
              <a:gd name="connsiteX1355" fmla="*/ 662655 w 8170456"/>
              <a:gd name="connsiteY1355" fmla="*/ 4517761 h 6685076"/>
              <a:gd name="connsiteX1356" fmla="*/ 622709 w 8170456"/>
              <a:gd name="connsiteY1356" fmla="*/ 4505094 h 6685076"/>
              <a:gd name="connsiteX1357" fmla="*/ 659733 w 8170456"/>
              <a:gd name="connsiteY1357" fmla="*/ 4499250 h 6685076"/>
              <a:gd name="connsiteX1358" fmla="*/ 624660 w 8170456"/>
              <a:gd name="connsiteY1358" fmla="*/ 4457352 h 6685076"/>
              <a:gd name="connsiteX1359" fmla="*/ 544768 w 8170456"/>
              <a:gd name="connsiteY1359" fmla="*/ 4432014 h 6685076"/>
              <a:gd name="connsiteX1360" fmla="*/ 637329 w 8170456"/>
              <a:gd name="connsiteY1360" fmla="*/ 4417406 h 6685076"/>
              <a:gd name="connsiteX1361" fmla="*/ 677276 w 8170456"/>
              <a:gd name="connsiteY1361" fmla="*/ 4430074 h 6685076"/>
              <a:gd name="connsiteX1362" fmla="*/ 551980 w 8170456"/>
              <a:gd name="connsiteY1362" fmla="*/ 4385830 h 6685076"/>
              <a:gd name="connsiteX1363" fmla="*/ 546625 w 8170456"/>
              <a:gd name="connsiteY1363" fmla="*/ 4384145 h 6685076"/>
              <a:gd name="connsiteX1364" fmla="*/ 530322 w 8170456"/>
              <a:gd name="connsiteY1364" fmla="*/ 4362104 h 6685076"/>
              <a:gd name="connsiteX1365" fmla="*/ 511646 w 8170456"/>
              <a:gd name="connsiteY1365" fmla="*/ 4342375 h 6685076"/>
              <a:gd name="connsiteX1366" fmla="*/ 471701 w 8170456"/>
              <a:gd name="connsiteY1366" fmla="*/ 4329707 h 6685076"/>
              <a:gd name="connsiteX1367" fmla="*/ 381091 w 8170456"/>
              <a:gd name="connsiteY1367" fmla="*/ 4296573 h 6685076"/>
              <a:gd name="connsiteX1368" fmla="*/ 473652 w 8170456"/>
              <a:gd name="connsiteY1368" fmla="*/ 4281964 h 6685076"/>
              <a:gd name="connsiteX1369" fmla="*/ 283 w 8170456"/>
              <a:gd name="connsiteY1369" fmla="*/ 4506822 h 6685076"/>
              <a:gd name="connsiteX1370" fmla="*/ 409350 w 8170456"/>
              <a:gd name="connsiteY1370" fmla="*/ 4235192 h 6685076"/>
              <a:gd name="connsiteX1371" fmla="*/ 451248 w 8170456"/>
              <a:gd name="connsiteY1371" fmla="*/ 4200121 h 6685076"/>
              <a:gd name="connsiteX1372" fmla="*/ 368434 w 8170456"/>
              <a:gd name="connsiteY1372" fmla="*/ 4156270 h 6685076"/>
              <a:gd name="connsiteX1373" fmla="*/ 376229 w 8170456"/>
              <a:gd name="connsiteY1373" fmla="*/ 4145554 h 6685076"/>
              <a:gd name="connsiteX1374" fmla="*/ 301210 w 8170456"/>
              <a:gd name="connsiteY1374" fmla="*/ 4090987 h 6685076"/>
              <a:gd name="connsiteX1375" fmla="*/ 253469 w 8170456"/>
              <a:gd name="connsiteY1375" fmla="*/ 4089035 h 6685076"/>
              <a:gd name="connsiteX1376" fmla="*/ 319723 w 8170456"/>
              <a:gd name="connsiteY1376" fmla="*/ 4088065 h 6685076"/>
              <a:gd name="connsiteX1377" fmla="*/ 356747 w 8170456"/>
              <a:gd name="connsiteY1377" fmla="*/ 4082222 h 6685076"/>
              <a:gd name="connsiteX1378" fmla="*/ 404488 w 8170456"/>
              <a:gd name="connsiteY1378" fmla="*/ 4084173 h 6685076"/>
              <a:gd name="connsiteX1379" fmla="*/ 268089 w 8170456"/>
              <a:gd name="connsiteY1379" fmla="*/ 4001347 h 6685076"/>
              <a:gd name="connsiteX1380" fmla="*/ 217426 w 8170456"/>
              <a:gd name="connsiteY1380" fmla="*/ 3980883 h 6685076"/>
              <a:gd name="connsiteX1381" fmla="*/ 291475 w 8170456"/>
              <a:gd name="connsiteY1381" fmla="*/ 3969196 h 6685076"/>
              <a:gd name="connsiteX1382" fmla="*/ 253480 w 8170456"/>
              <a:gd name="connsiteY1382" fmla="*/ 3908786 h 6685076"/>
              <a:gd name="connsiteX1383" fmla="*/ 164823 w 8170456"/>
              <a:gd name="connsiteY1383" fmla="*/ 3827912 h 6685076"/>
              <a:gd name="connsiteX1384" fmla="*/ 212564 w 8170456"/>
              <a:gd name="connsiteY1384" fmla="*/ 3829864 h 6685076"/>
              <a:gd name="connsiteX1385" fmla="*/ 268101 w 8170456"/>
              <a:gd name="connsiteY1385" fmla="*/ 3821098 h 6685076"/>
              <a:gd name="connsiteX1386" fmla="*/ 392813 w 8170456"/>
              <a:gd name="connsiteY1386" fmla="*/ 3829875 h 6685076"/>
              <a:gd name="connsiteX1387" fmla="*/ 431388 w 8170456"/>
              <a:gd name="connsiteY1387" fmla="*/ 3835539 h 6685076"/>
              <a:gd name="connsiteX1388" fmla="*/ 444294 w 8170456"/>
              <a:gd name="connsiteY1388" fmla="*/ 3835929 h 6685076"/>
              <a:gd name="connsiteX1389" fmla="*/ 457388 w 8170456"/>
              <a:gd name="connsiteY1389" fmla="*/ 3841742 h 6685076"/>
              <a:gd name="connsiteX1390" fmla="*/ 480501 w 8170456"/>
              <a:gd name="connsiteY1390" fmla="*/ 3844496 h 6685076"/>
              <a:gd name="connsiteX1391" fmla="*/ 484944 w 8170456"/>
              <a:gd name="connsiteY1391" fmla="*/ 3836384 h 6685076"/>
              <a:gd name="connsiteX1392" fmla="*/ 495931 w 8170456"/>
              <a:gd name="connsiteY1392" fmla="*/ 3836641 h 6685076"/>
              <a:gd name="connsiteX1393" fmla="*/ 506809 w 8170456"/>
              <a:gd name="connsiteY1393" fmla="*/ 3830857 h 6685076"/>
              <a:gd name="connsiteX1394" fmla="*/ 492240 w 8170456"/>
              <a:gd name="connsiteY1394" fmla="*/ 3818715 h 6685076"/>
              <a:gd name="connsiteX1395" fmla="*/ 498135 w 8170456"/>
              <a:gd name="connsiteY1395" fmla="*/ 3802352 h 6685076"/>
              <a:gd name="connsiteX1396" fmla="*/ 513634 w 8170456"/>
              <a:gd name="connsiteY1396" fmla="*/ 3753886 h 6685076"/>
              <a:gd name="connsiteX1397" fmla="*/ 555531 w 8170456"/>
              <a:gd name="connsiteY1397" fmla="*/ 3718813 h 6685076"/>
              <a:gd name="connsiteX1398" fmla="*/ 600351 w 8170456"/>
              <a:gd name="connsiteY1398" fmla="*/ 3702252 h 6685076"/>
              <a:gd name="connsiteX1399" fmla="*/ 564296 w 8170456"/>
              <a:gd name="connsiteY1399" fmla="*/ 3774349 h 6685076"/>
              <a:gd name="connsiteX1400" fmla="*/ 606195 w 8170456"/>
              <a:gd name="connsiteY1400" fmla="*/ 3739278 h 6685076"/>
              <a:gd name="connsiteX1401" fmla="*/ 618863 w 8170456"/>
              <a:gd name="connsiteY1401" fmla="*/ 3699331 h 6685076"/>
              <a:gd name="connsiteX1402" fmla="*/ 663683 w 8170456"/>
              <a:gd name="connsiteY1402" fmla="*/ 3682771 h 6685076"/>
              <a:gd name="connsiteX1403" fmla="*/ 728967 w 8170456"/>
              <a:gd name="connsiteY1403" fmla="*/ 3615547 h 6685076"/>
              <a:gd name="connsiteX1404" fmla="*/ 703630 w 8170456"/>
              <a:gd name="connsiteY1404" fmla="*/ 3695439 h 6685076"/>
              <a:gd name="connsiteX1405" fmla="*/ 690960 w 8170456"/>
              <a:gd name="connsiteY1405" fmla="*/ 3735385 h 6685076"/>
              <a:gd name="connsiteX1406" fmla="*/ 764040 w 8170456"/>
              <a:gd name="connsiteY1406" fmla="*/ 3657445 h 6685076"/>
              <a:gd name="connsiteX1407" fmla="*/ 751371 w 8170456"/>
              <a:gd name="connsiteY1407" fmla="*/ 3697391 h 6685076"/>
              <a:gd name="connsiteX1408" fmla="*/ 824211 w 8170456"/>
              <a:gd name="connsiteY1408" fmla="*/ 3611313 h 6685076"/>
              <a:gd name="connsiteX1409" fmla="*/ 826120 w 8170456"/>
              <a:gd name="connsiteY1409" fmla="*/ 3608918 h 6685076"/>
              <a:gd name="connsiteX1410" fmla="*/ 762459 w 8170456"/>
              <a:gd name="connsiteY1410" fmla="*/ 3567017 h 6685076"/>
              <a:gd name="connsiteX1411" fmla="*/ 809479 w 8170456"/>
              <a:gd name="connsiteY1411" fmla="*/ 3590658 h 6685076"/>
              <a:gd name="connsiteX1412" fmla="*/ 831957 w 8170456"/>
              <a:gd name="connsiteY1412" fmla="*/ 3601595 h 6685076"/>
              <a:gd name="connsiteX1413" fmla="*/ 851004 w 8170456"/>
              <a:gd name="connsiteY1413" fmla="*/ 3577700 h 6685076"/>
              <a:gd name="connsiteX1414" fmla="*/ 782922 w 8170456"/>
              <a:gd name="connsiteY1414" fmla="*/ 3516355 h 6685076"/>
              <a:gd name="connsiteX1415" fmla="*/ 855020 w 8170456"/>
              <a:gd name="connsiteY1415" fmla="*/ 3552408 h 6685076"/>
              <a:gd name="connsiteX1416" fmla="*/ 787796 w 8170456"/>
              <a:gd name="connsiteY1416" fmla="*/ 3487125 h 6685076"/>
              <a:gd name="connsiteX1417" fmla="*/ 786460 w 8170456"/>
              <a:gd name="connsiteY1417" fmla="*/ 3440625 h 6685076"/>
              <a:gd name="connsiteX1418" fmla="*/ 854359 w 8170456"/>
              <a:gd name="connsiteY1418" fmla="*/ 3503135 h 6685076"/>
              <a:gd name="connsiteX1419" fmla="*/ 891030 w 8170456"/>
              <a:gd name="connsiteY1419" fmla="*/ 3527485 h 6685076"/>
              <a:gd name="connsiteX1420" fmla="*/ 894607 w 8170456"/>
              <a:gd name="connsiteY1420" fmla="*/ 3522997 h 6685076"/>
              <a:gd name="connsiteX1421" fmla="*/ 925146 w 8170456"/>
              <a:gd name="connsiteY1421" fmla="*/ 3491551 h 6685076"/>
              <a:gd name="connsiteX1422" fmla="*/ 915490 w 8170456"/>
              <a:gd name="connsiteY1422" fmla="*/ 3479244 h 6685076"/>
              <a:gd name="connsiteX1423" fmla="*/ 885230 w 8170456"/>
              <a:gd name="connsiteY1423" fmla="*/ 3443286 h 6685076"/>
              <a:gd name="connsiteX1424" fmla="*/ 935894 w 8170456"/>
              <a:gd name="connsiteY1424" fmla="*/ 3463751 h 6685076"/>
              <a:gd name="connsiteX1425" fmla="*/ 945855 w 8170456"/>
              <a:gd name="connsiteY1425" fmla="*/ 3470226 h 6685076"/>
              <a:gd name="connsiteX1426" fmla="*/ 959891 w 8170456"/>
              <a:gd name="connsiteY1426" fmla="*/ 3455773 h 6685076"/>
              <a:gd name="connsiteX1427" fmla="*/ 993009 w 8170456"/>
              <a:gd name="connsiteY1427" fmla="*/ 3422404 h 6685076"/>
              <a:gd name="connsiteX1428" fmla="*/ 996799 w 8170456"/>
              <a:gd name="connsiteY1428" fmla="*/ 3418735 h 6685076"/>
              <a:gd name="connsiteX1429" fmla="*/ 982665 w 8170456"/>
              <a:gd name="connsiteY1429" fmla="*/ 3399449 h 6685076"/>
              <a:gd name="connsiteX1430" fmla="*/ 968056 w 8170456"/>
              <a:gd name="connsiteY1430" fmla="*/ 3306887 h 6685076"/>
              <a:gd name="connsiteX1431" fmla="*/ 967865 w 8170456"/>
              <a:gd name="connsiteY1431" fmla="*/ 3305681 h 6685076"/>
              <a:gd name="connsiteX1432" fmla="*/ 974043 w 8170456"/>
              <a:gd name="connsiteY1432" fmla="*/ 3304289 h 6685076"/>
              <a:gd name="connsiteX1433" fmla="*/ 994363 w 8170456"/>
              <a:gd name="connsiteY1433" fmla="*/ 3293249 h 6685076"/>
              <a:gd name="connsiteX1434" fmla="*/ 1020672 w 8170456"/>
              <a:gd name="connsiteY1434" fmla="*/ 3279610 h 6685076"/>
              <a:gd name="connsiteX1435" fmla="*/ 1026515 w 8170456"/>
              <a:gd name="connsiteY1435" fmla="*/ 3316635 h 6685076"/>
              <a:gd name="connsiteX1436" fmla="*/ 1068413 w 8170456"/>
              <a:gd name="connsiteY1436" fmla="*/ 3281562 h 6685076"/>
              <a:gd name="connsiteX1437" fmla="*/ 1043075 w 8170456"/>
              <a:gd name="connsiteY1437" fmla="*/ 3361454 h 6685076"/>
              <a:gd name="connsiteX1438" fmla="*/ 1093116 w 8170456"/>
              <a:gd name="connsiteY1438" fmla="*/ 3309551 h 6685076"/>
              <a:gd name="connsiteX1439" fmla="*/ 1095592 w 8170456"/>
              <a:gd name="connsiteY1439" fmla="*/ 3303827 h 6685076"/>
              <a:gd name="connsiteX1440" fmla="*/ 1088844 w 8170456"/>
              <a:gd name="connsiteY1440" fmla="*/ 3325378 h 6685076"/>
              <a:gd name="connsiteX1441" fmla="*/ 1080100 w 8170456"/>
              <a:gd name="connsiteY1441" fmla="*/ 3355611 h 6685076"/>
              <a:gd name="connsiteX1442" fmla="*/ 1114203 w 8170456"/>
              <a:gd name="connsiteY1442" fmla="*/ 3331255 h 6685076"/>
              <a:gd name="connsiteX1443" fmla="*/ 1171691 w 8170456"/>
              <a:gd name="connsiteY1443" fmla="*/ 3274748 h 6685076"/>
              <a:gd name="connsiteX1444" fmla="*/ 1146353 w 8170456"/>
              <a:gd name="connsiteY1444" fmla="*/ 3354640 h 6685076"/>
              <a:gd name="connsiteX1445" fmla="*/ 1251537 w 8170456"/>
              <a:gd name="connsiteY1445" fmla="*/ 3229807 h 6685076"/>
              <a:gd name="connsiteX1446" fmla="*/ 1257539 w 8170456"/>
              <a:gd name="connsiteY1446" fmla="*/ 3215265 h 6685076"/>
              <a:gd name="connsiteX1447" fmla="*/ 1281726 w 8170456"/>
              <a:gd name="connsiteY1447" fmla="*/ 3178042 h 6685076"/>
              <a:gd name="connsiteX1448" fmla="*/ 1288047 w 8170456"/>
              <a:gd name="connsiteY1448" fmla="*/ 3179462 h 6685076"/>
              <a:gd name="connsiteX1449" fmla="*/ 1291004 w 8170456"/>
              <a:gd name="connsiteY1449" fmla="*/ 3174716 h 6685076"/>
              <a:gd name="connsiteX1450" fmla="*/ 1283944 w 8170456"/>
              <a:gd name="connsiteY1450" fmla="*/ 3168383 h 6685076"/>
              <a:gd name="connsiteX1451" fmla="*/ 1217814 w 8170456"/>
              <a:gd name="connsiteY1451" fmla="*/ 3107717 h 6685076"/>
              <a:gd name="connsiteX1452" fmla="*/ 1265555 w 8170456"/>
              <a:gd name="connsiteY1452" fmla="*/ 3109669 h 6685076"/>
              <a:gd name="connsiteX1453" fmla="*/ 1321092 w 8170456"/>
              <a:gd name="connsiteY1453" fmla="*/ 3100904 h 6685076"/>
              <a:gd name="connsiteX1454" fmla="*/ 1340512 w 8170456"/>
              <a:gd name="connsiteY1454" fmla="*/ 3101894 h 6685076"/>
              <a:gd name="connsiteX1455" fmla="*/ 1341756 w 8170456"/>
              <a:gd name="connsiteY1455" fmla="*/ 3079060 h 6685076"/>
              <a:gd name="connsiteX1456" fmla="*/ 1363285 w 8170456"/>
              <a:gd name="connsiteY1456" fmla="*/ 3043329 h 6685076"/>
              <a:gd name="connsiteX1457" fmla="*/ 1377428 w 8170456"/>
              <a:gd name="connsiteY1457" fmla="*/ 3100673 h 6685076"/>
              <a:gd name="connsiteX1458" fmla="*/ 1377486 w 8170456"/>
              <a:gd name="connsiteY1458" fmla="*/ 3103781 h 6685076"/>
              <a:gd name="connsiteX1459" fmla="*/ 1383495 w 8170456"/>
              <a:gd name="connsiteY1459" fmla="*/ 3104088 h 6685076"/>
              <a:gd name="connsiteX1460" fmla="*/ 990241 w 8170456"/>
              <a:gd name="connsiteY1460" fmla="*/ 2514519 h 6685076"/>
              <a:gd name="connsiteX1461" fmla="*/ 1413791 w 8170456"/>
              <a:gd name="connsiteY1461" fmla="*/ 3064177 h 6685076"/>
              <a:gd name="connsiteX1462" fmla="*/ 1421097 w 8170456"/>
              <a:gd name="connsiteY1462" fmla="*/ 3105443 h 6685076"/>
              <a:gd name="connsiteX1463" fmla="*/ 1445698 w 8170456"/>
              <a:gd name="connsiteY1463" fmla="*/ 2995398 h 6685076"/>
              <a:gd name="connsiteX1464" fmla="*/ 1446278 w 8170456"/>
              <a:gd name="connsiteY1464" fmla="*/ 2992390 h 6685076"/>
              <a:gd name="connsiteX1465" fmla="*/ 1370443 w 8170456"/>
              <a:gd name="connsiteY1465" fmla="*/ 2984801 h 6685076"/>
              <a:gd name="connsiteX1466" fmla="*/ 1423066 w 8170456"/>
              <a:gd name="connsiteY1466" fmla="*/ 2983933 h 6685076"/>
              <a:gd name="connsiteX1467" fmla="*/ 1448052 w 8170456"/>
              <a:gd name="connsiteY1467" fmla="*/ 2983196 h 6685076"/>
              <a:gd name="connsiteX1468" fmla="*/ 1453842 w 8170456"/>
              <a:gd name="connsiteY1468" fmla="*/ 2953192 h 6685076"/>
              <a:gd name="connsiteX1469" fmla="*/ 1365072 w 8170456"/>
              <a:gd name="connsiteY1469" fmla="*/ 2930426 h 6685076"/>
              <a:gd name="connsiteX1470" fmla="*/ 1445667 w 8170456"/>
              <a:gd name="connsiteY1470" fmla="*/ 2928922 h 6685076"/>
              <a:gd name="connsiteX1471" fmla="*/ 1355831 w 8170456"/>
              <a:gd name="connsiteY1471" fmla="*/ 2902270 h 6685076"/>
              <a:gd name="connsiteX1472" fmla="*/ 1333077 w 8170456"/>
              <a:gd name="connsiteY1472" fmla="*/ 2861696 h 6685076"/>
              <a:gd name="connsiteX1473" fmla="*/ 1422226 w 8170456"/>
              <a:gd name="connsiteY1473" fmla="*/ 2885578 h 6685076"/>
              <a:gd name="connsiteX1474" fmla="*/ 1466008 w 8170456"/>
              <a:gd name="connsiteY1474" fmla="*/ 2890139 h 6685076"/>
              <a:gd name="connsiteX1475" fmla="*/ 1467095 w 8170456"/>
              <a:gd name="connsiteY1475" fmla="*/ 2884504 h 6685076"/>
              <a:gd name="connsiteX1476" fmla="*/ 1479563 w 8170456"/>
              <a:gd name="connsiteY1476" fmla="*/ 2842479 h 6685076"/>
              <a:gd name="connsiteX1477" fmla="*/ 1465300 w 8170456"/>
              <a:gd name="connsiteY1477" fmla="*/ 2836056 h 6685076"/>
              <a:gd name="connsiteX1478" fmla="*/ 1421813 w 8170456"/>
              <a:gd name="connsiteY1478" fmla="*/ 2818238 h 6685076"/>
              <a:gd name="connsiteX1479" fmla="*/ 1476189 w 8170456"/>
              <a:gd name="connsiteY1479" fmla="*/ 2812866 h 6685076"/>
              <a:gd name="connsiteX1480" fmla="*/ 1488017 w 8170456"/>
              <a:gd name="connsiteY1480" fmla="*/ 2813982 h 6685076"/>
              <a:gd name="connsiteX1481" fmla="*/ 1493747 w 8170456"/>
              <a:gd name="connsiteY1481" fmla="*/ 2794667 h 6685076"/>
              <a:gd name="connsiteX1482" fmla="*/ 1507608 w 8170456"/>
              <a:gd name="connsiteY1482" fmla="*/ 2749742 h 6685076"/>
              <a:gd name="connsiteX1483" fmla="*/ 1509263 w 8170456"/>
              <a:gd name="connsiteY1483" fmla="*/ 2744734 h 6685076"/>
              <a:gd name="connsiteX1484" fmla="*/ 1487796 w 8170456"/>
              <a:gd name="connsiteY1484" fmla="*/ 2734204 h 6685076"/>
              <a:gd name="connsiteX1485" fmla="*/ 1431918 w 8170456"/>
              <a:gd name="connsiteY1485" fmla="*/ 2658981 h 6685076"/>
              <a:gd name="connsiteX1486" fmla="*/ 1431189 w 8170456"/>
              <a:gd name="connsiteY1486" fmla="*/ 2658000 h 6685076"/>
              <a:gd name="connsiteX1487" fmla="*/ 1436016 w 8170456"/>
              <a:gd name="connsiteY1487" fmla="*/ 2653901 h 6685076"/>
              <a:gd name="connsiteX1488" fmla="*/ 1448897 w 8170456"/>
              <a:gd name="connsiteY1488" fmla="*/ 2634695 h 6685076"/>
              <a:gd name="connsiteX1489" fmla="*/ 1465877 w 8170456"/>
              <a:gd name="connsiteY1489" fmla="*/ 2610409 h 6685076"/>
              <a:gd name="connsiteX1490" fmla="*/ 1488228 w 8170456"/>
              <a:gd name="connsiteY1490" fmla="*/ 2640499 h 6685076"/>
              <a:gd name="connsiteX1491" fmla="*/ 1509076 w 8170456"/>
              <a:gd name="connsiteY1491" fmla="*/ 2589992 h 6685076"/>
              <a:gd name="connsiteX1492" fmla="*/ 1523689 w 8170456"/>
              <a:gd name="connsiteY1492" fmla="*/ 2672523 h 6685076"/>
              <a:gd name="connsiteX1493" fmla="*/ 1543944 w 8170456"/>
              <a:gd name="connsiteY1493" fmla="*/ 2603329 h 6685076"/>
              <a:gd name="connsiteX1494" fmla="*/ 1543483 w 8170456"/>
              <a:gd name="connsiteY1494" fmla="*/ 2597109 h 6685076"/>
              <a:gd name="connsiteX1495" fmla="*/ 1547502 w 8170456"/>
              <a:gd name="connsiteY1495" fmla="*/ 2619332 h 6685076"/>
              <a:gd name="connsiteX1496" fmla="*/ 1553779 w 8170456"/>
              <a:gd name="connsiteY1496" fmla="*/ 2650172 h 6685076"/>
              <a:gd name="connsiteX1497" fmla="*/ 1572693 w 8170456"/>
              <a:gd name="connsiteY1497" fmla="*/ 2612775 h 6685076"/>
              <a:gd name="connsiteX1498" fmla="*/ 1597411 w 8170456"/>
              <a:gd name="connsiteY1498" fmla="*/ 2536048 h 6685076"/>
              <a:gd name="connsiteX1499" fmla="*/ 1612023 w 8170456"/>
              <a:gd name="connsiteY1499" fmla="*/ 2618579 h 6685076"/>
              <a:gd name="connsiteX1500" fmla="*/ 1652218 w 8170456"/>
              <a:gd name="connsiteY1500" fmla="*/ 2436971 h 6685076"/>
              <a:gd name="connsiteX1501" fmla="*/ 1655105 w 8170456"/>
              <a:gd name="connsiteY1501" fmla="*/ 2413437 h 6685076"/>
              <a:gd name="connsiteX1502" fmla="*/ 1656709 w 8170456"/>
              <a:gd name="connsiteY1502" fmla="*/ 2392085 h 6685076"/>
              <a:gd name="connsiteX1503" fmla="*/ 1647516 w 8170456"/>
              <a:gd name="connsiteY1503" fmla="*/ 2389749 h 6685076"/>
              <a:gd name="connsiteX1504" fmla="*/ 1560791 w 8170456"/>
              <a:gd name="connsiteY1504" fmla="*/ 2366680 h 6685076"/>
              <a:gd name="connsiteX1505" fmla="*/ 1603990 w 8170456"/>
              <a:gd name="connsiteY1505" fmla="*/ 2346264 h 6685076"/>
              <a:gd name="connsiteX1506" fmla="*/ 1649125 w 8170456"/>
              <a:gd name="connsiteY1506" fmla="*/ 2312737 h 6685076"/>
              <a:gd name="connsiteX1507" fmla="*/ 1763679 w 8170456"/>
              <a:gd name="connsiteY1507" fmla="*/ 2262662 h 6685076"/>
              <a:gd name="connsiteX1508" fmla="*/ 1800480 w 8170456"/>
              <a:gd name="connsiteY1508" fmla="*/ 2249786 h 6685076"/>
              <a:gd name="connsiteX1509" fmla="*/ 1812095 w 8170456"/>
              <a:gd name="connsiteY1509" fmla="*/ 2244145 h 6685076"/>
              <a:gd name="connsiteX1510" fmla="*/ 1826391 w 8170456"/>
              <a:gd name="connsiteY1510" fmla="*/ 2243221 h 6685076"/>
              <a:gd name="connsiteX1511" fmla="*/ 1848144 w 8170456"/>
              <a:gd name="connsiteY1511" fmla="*/ 2234939 h 6685076"/>
              <a:gd name="connsiteX1512" fmla="*/ 1848318 w 8170456"/>
              <a:gd name="connsiteY1512" fmla="*/ 2225692 h 6685076"/>
              <a:gd name="connsiteX1513" fmla="*/ 1858170 w 8170456"/>
              <a:gd name="connsiteY1513" fmla="*/ 2220823 h 6685076"/>
              <a:gd name="connsiteX1514" fmla="*/ 1865123 w 8170456"/>
              <a:gd name="connsiteY1514" fmla="*/ 2210653 h 6685076"/>
              <a:gd name="connsiteX1515" fmla="*/ 1846585 w 8170456"/>
              <a:gd name="connsiteY1515" fmla="*/ 2206655 h 6685076"/>
              <a:gd name="connsiteX1516" fmla="*/ 1844217 w 8170456"/>
              <a:gd name="connsiteY1516" fmla="*/ 2189424 h 6685076"/>
              <a:gd name="connsiteX1517" fmla="*/ 1835466 w 8170456"/>
              <a:gd name="connsiteY1517" fmla="*/ 2139298 h 6685076"/>
              <a:gd name="connsiteX1518" fmla="*/ 1856315 w 8170456"/>
              <a:gd name="connsiteY1518" fmla="*/ 2088792 h 6685076"/>
              <a:gd name="connsiteX1519" fmla="*/ 1888338 w 8170456"/>
              <a:gd name="connsiteY1519" fmla="*/ 2053330 h 6685076"/>
              <a:gd name="connsiteX1520" fmla="*/ 1889841 w 8170456"/>
              <a:gd name="connsiteY1520" fmla="*/ 2133926 h 6685076"/>
              <a:gd name="connsiteX1521" fmla="*/ 1910690 w 8170456"/>
              <a:gd name="connsiteY1521" fmla="*/ 2083421 h 6685076"/>
              <a:gd name="connsiteX1522" fmla="*/ 1903383 w 8170456"/>
              <a:gd name="connsiteY1522" fmla="*/ 2042155 h 6685076"/>
              <a:gd name="connsiteX1523" fmla="*/ 1935408 w 8170456"/>
              <a:gd name="connsiteY1523" fmla="*/ 2006694 h 6685076"/>
              <a:gd name="connsiteX1524" fmla="*/ 1962060 w 8170456"/>
              <a:gd name="connsiteY1524" fmla="*/ 1916857 h 6685076"/>
              <a:gd name="connsiteX1525" fmla="*/ 1976672 w 8170456"/>
              <a:gd name="connsiteY1525" fmla="*/ 1999387 h 6685076"/>
              <a:gd name="connsiteX1526" fmla="*/ 1983979 w 8170456"/>
              <a:gd name="connsiteY1526" fmla="*/ 2040653 h 6685076"/>
              <a:gd name="connsiteX1527" fmla="*/ 2012566 w 8170456"/>
              <a:gd name="connsiteY1527" fmla="*/ 1937705 h 6685076"/>
              <a:gd name="connsiteX1528" fmla="*/ 2019873 w 8170456"/>
              <a:gd name="connsiteY1528" fmla="*/ 1978970 h 6685076"/>
              <a:gd name="connsiteX1529" fmla="*/ 2044473 w 8170456"/>
              <a:gd name="connsiteY1529" fmla="*/ 1868926 h 6685076"/>
              <a:gd name="connsiteX1530" fmla="*/ 2045053 w 8170456"/>
              <a:gd name="connsiteY1530" fmla="*/ 1865919 h 6685076"/>
              <a:gd name="connsiteX1531" fmla="*/ 1969219 w 8170456"/>
              <a:gd name="connsiteY1531" fmla="*/ 1858329 h 6685076"/>
              <a:gd name="connsiteX1532" fmla="*/ 2021841 w 8170456"/>
              <a:gd name="connsiteY1532" fmla="*/ 1857461 h 6685076"/>
              <a:gd name="connsiteX1533" fmla="*/ 2046827 w 8170456"/>
              <a:gd name="connsiteY1533" fmla="*/ 1856724 h 6685076"/>
              <a:gd name="connsiteX1534" fmla="*/ 2052617 w 8170456"/>
              <a:gd name="connsiteY1534" fmla="*/ 1826720 h 6685076"/>
              <a:gd name="connsiteX1535" fmla="*/ 1963847 w 8170456"/>
              <a:gd name="connsiteY1535" fmla="*/ 1803954 h 6685076"/>
              <a:gd name="connsiteX1536" fmla="*/ 2044443 w 8170456"/>
              <a:gd name="connsiteY1536" fmla="*/ 1802450 h 6685076"/>
              <a:gd name="connsiteX1537" fmla="*/ 1954606 w 8170456"/>
              <a:gd name="connsiteY1537" fmla="*/ 1775799 h 6685076"/>
              <a:gd name="connsiteX1538" fmla="*/ 1931852 w 8170456"/>
              <a:gd name="connsiteY1538" fmla="*/ 1735224 h 6685076"/>
              <a:gd name="connsiteX1539" fmla="*/ 2021001 w 8170456"/>
              <a:gd name="connsiteY1539" fmla="*/ 1759106 h 6685076"/>
              <a:gd name="connsiteX1540" fmla="*/ 2064783 w 8170456"/>
              <a:gd name="connsiteY1540" fmla="*/ 1763666 h 6685076"/>
              <a:gd name="connsiteX1541" fmla="*/ 2065871 w 8170456"/>
              <a:gd name="connsiteY1541" fmla="*/ 1758032 h 6685076"/>
              <a:gd name="connsiteX1542" fmla="*/ 2078338 w 8170456"/>
              <a:gd name="connsiteY1542" fmla="*/ 1716007 h 6685076"/>
              <a:gd name="connsiteX1543" fmla="*/ 2064075 w 8170456"/>
              <a:gd name="connsiteY1543" fmla="*/ 1709583 h 6685076"/>
              <a:gd name="connsiteX1544" fmla="*/ 2020588 w 8170456"/>
              <a:gd name="connsiteY1544" fmla="*/ 1691765 h 6685076"/>
              <a:gd name="connsiteX1545" fmla="*/ 2074964 w 8170456"/>
              <a:gd name="connsiteY1545" fmla="*/ 1686393 h 6685076"/>
              <a:gd name="connsiteX1546" fmla="*/ 2086793 w 8170456"/>
              <a:gd name="connsiteY1546" fmla="*/ 1687509 h 6685076"/>
              <a:gd name="connsiteX1547" fmla="*/ 2092523 w 8170456"/>
              <a:gd name="connsiteY1547" fmla="*/ 1668195 h 6685076"/>
              <a:gd name="connsiteX1548" fmla="*/ 2106383 w 8170456"/>
              <a:gd name="connsiteY1548" fmla="*/ 1623270 h 6685076"/>
              <a:gd name="connsiteX1549" fmla="*/ 2108038 w 8170456"/>
              <a:gd name="connsiteY1549" fmla="*/ 1618262 h 6685076"/>
              <a:gd name="connsiteX1550" fmla="*/ 2086571 w 8170456"/>
              <a:gd name="connsiteY1550" fmla="*/ 1607732 h 6685076"/>
              <a:gd name="connsiteX1551" fmla="*/ 2030693 w 8170456"/>
              <a:gd name="connsiteY1551" fmla="*/ 1532508 h 6685076"/>
              <a:gd name="connsiteX1552" fmla="*/ 2029964 w 8170456"/>
              <a:gd name="connsiteY1552" fmla="*/ 1531529 h 6685076"/>
              <a:gd name="connsiteX1553" fmla="*/ 2034791 w 8170456"/>
              <a:gd name="connsiteY1553" fmla="*/ 1527429 h 6685076"/>
              <a:gd name="connsiteX1554" fmla="*/ 2047672 w 8170456"/>
              <a:gd name="connsiteY1554" fmla="*/ 1508223 h 6685076"/>
              <a:gd name="connsiteX1555" fmla="*/ 2064652 w 8170456"/>
              <a:gd name="connsiteY1555" fmla="*/ 1483936 h 6685076"/>
              <a:gd name="connsiteX1556" fmla="*/ 2087003 w 8170456"/>
              <a:gd name="connsiteY1556" fmla="*/ 1514027 h 6685076"/>
              <a:gd name="connsiteX1557" fmla="*/ 2107852 w 8170456"/>
              <a:gd name="connsiteY1557" fmla="*/ 1463520 h 6685076"/>
              <a:gd name="connsiteX1558" fmla="*/ 2122464 w 8170456"/>
              <a:gd name="connsiteY1558" fmla="*/ 1546050 h 6685076"/>
              <a:gd name="connsiteX1559" fmla="*/ 2142719 w 8170456"/>
              <a:gd name="connsiteY1559" fmla="*/ 1476857 h 6685076"/>
              <a:gd name="connsiteX1560" fmla="*/ 2142258 w 8170456"/>
              <a:gd name="connsiteY1560" fmla="*/ 1470637 h 6685076"/>
              <a:gd name="connsiteX1561" fmla="*/ 2146277 w 8170456"/>
              <a:gd name="connsiteY1561" fmla="*/ 1492860 h 6685076"/>
              <a:gd name="connsiteX1562" fmla="*/ 2152554 w 8170456"/>
              <a:gd name="connsiteY1562" fmla="*/ 1523700 h 6685076"/>
              <a:gd name="connsiteX1563" fmla="*/ 2171468 w 8170456"/>
              <a:gd name="connsiteY1563" fmla="*/ 1486303 h 6685076"/>
              <a:gd name="connsiteX1564" fmla="*/ 2196186 w 8170456"/>
              <a:gd name="connsiteY1564" fmla="*/ 1409576 h 6685076"/>
              <a:gd name="connsiteX1565" fmla="*/ 2210798 w 8170456"/>
              <a:gd name="connsiteY1565" fmla="*/ 1492107 h 6685076"/>
              <a:gd name="connsiteX1566" fmla="*/ 2250993 w 8170456"/>
              <a:gd name="connsiteY1566" fmla="*/ 1310499 h 6685076"/>
              <a:gd name="connsiteX1567" fmla="*/ 2275711 w 8170456"/>
              <a:gd name="connsiteY1567" fmla="*/ 1233772 h 6685076"/>
              <a:gd name="connsiteX1568" fmla="*/ 2316544 w 8170456"/>
              <a:gd name="connsiteY1568" fmla="*/ 1320172 h 6685076"/>
              <a:gd name="connsiteX1569" fmla="*/ 2335458 w 8170456"/>
              <a:gd name="connsiteY1569" fmla="*/ 1282775 h 6685076"/>
              <a:gd name="connsiteX1570" fmla="*/ 2340830 w 8170456"/>
              <a:gd name="connsiteY1570" fmla="*/ 1337151 h 6685076"/>
              <a:gd name="connsiteX1571" fmla="*/ 2348407 w 8170456"/>
              <a:gd name="connsiteY1571" fmla="*/ 1382887 h 6685076"/>
              <a:gd name="connsiteX1572" fmla="*/ 2347722 w 8170456"/>
              <a:gd name="connsiteY1572" fmla="*/ 1373102 h 6685076"/>
              <a:gd name="connsiteX1573" fmla="*/ 2348888 w 8170456"/>
              <a:gd name="connsiteY1573" fmla="*/ 1385504 h 6685076"/>
              <a:gd name="connsiteX1574" fmla="*/ 2353508 w 8170456"/>
              <a:gd name="connsiteY1574" fmla="*/ 1432791 h 6685076"/>
              <a:gd name="connsiteX1575" fmla="*/ 2387899 w 8170456"/>
              <a:gd name="connsiteY1575" fmla="*/ 1290514 h 6685076"/>
              <a:gd name="connsiteX1576" fmla="*/ 2416486 w 8170456"/>
              <a:gd name="connsiteY1576" fmla="*/ 1187567 h 6685076"/>
              <a:gd name="connsiteX1577" fmla="*/ 2421858 w 8170456"/>
              <a:gd name="connsiteY1577" fmla="*/ 1241942 h 6685076"/>
              <a:gd name="connsiteX1578" fmla="*/ 2428732 w 8170456"/>
              <a:gd name="connsiteY1578" fmla="*/ 1376913 h 6685076"/>
              <a:gd name="connsiteX1579" fmla="*/ 2470861 w 8170456"/>
              <a:gd name="connsiteY1579" fmla="*/ 1182195 h 6685076"/>
              <a:gd name="connsiteX1580" fmla="*/ 2495578 w 8170456"/>
              <a:gd name="connsiteY1580" fmla="*/ 1105469 h 6685076"/>
              <a:gd name="connsiteX1581" fmla="*/ 2500951 w 8170456"/>
              <a:gd name="connsiteY1581" fmla="*/ 1159843 h 6685076"/>
              <a:gd name="connsiteX1582" fmla="*/ 2511695 w 8170456"/>
              <a:gd name="connsiteY1582" fmla="*/ 1268595 h 6685076"/>
              <a:gd name="connsiteX1583" fmla="*/ 2540281 w 8170456"/>
              <a:gd name="connsiteY1583" fmla="*/ 1165647 h 6685076"/>
              <a:gd name="connsiteX1584" fmla="*/ 2541784 w 8170456"/>
              <a:gd name="connsiteY1584" fmla="*/ 1246243 h 6685076"/>
              <a:gd name="connsiteX1585" fmla="*/ 2571874 w 8170456"/>
              <a:gd name="connsiteY1585" fmla="*/ 1223892 h 6685076"/>
              <a:gd name="connsiteX1586" fmla="*/ 2593793 w 8170456"/>
              <a:gd name="connsiteY1586" fmla="*/ 1347688 h 6685076"/>
              <a:gd name="connsiteX1587" fmla="*/ 2601099 w 8170456"/>
              <a:gd name="connsiteY1587" fmla="*/ 1388952 h 6685076"/>
              <a:gd name="connsiteX1588" fmla="*/ 2650535 w 8170456"/>
              <a:gd name="connsiteY1588" fmla="*/ 1235499 h 6685076"/>
              <a:gd name="connsiteX1589" fmla="*/ 2656828 w 8170456"/>
              <a:gd name="connsiteY1589" fmla="*/ 1211881 h 6685076"/>
              <a:gd name="connsiteX1590" fmla="*/ 2657144 w 8170456"/>
              <a:gd name="connsiteY1590" fmla="*/ 1212221 h 6685076"/>
              <a:gd name="connsiteX1591" fmla="*/ 2686428 w 8170456"/>
              <a:gd name="connsiteY1591" fmla="*/ 1173817 h 6685076"/>
              <a:gd name="connsiteX1592" fmla="*/ 2705342 w 8170456"/>
              <a:gd name="connsiteY1592" fmla="*/ 1136422 h 6685076"/>
              <a:gd name="connsiteX1593" fmla="*/ 2769391 w 8170456"/>
              <a:gd name="connsiteY1593" fmla="*/ 1065499 h 6685076"/>
              <a:gd name="connsiteX1594" fmla="*/ 2788220 w 8170456"/>
              <a:gd name="connsiteY1594" fmla="*/ 1035245 h 6685076"/>
              <a:gd name="connsiteX1595" fmla="*/ 2799097 w 8170456"/>
              <a:gd name="connsiteY1595" fmla="*/ 1015212 h 6685076"/>
              <a:gd name="connsiteX1596" fmla="*/ 2800683 w 8170456"/>
              <a:gd name="connsiteY1596" fmla="*/ 1023650 h 6685076"/>
              <a:gd name="connsiteX1597" fmla="*/ 2763587 w 8170456"/>
              <a:gd name="connsiteY1597" fmla="*/ 1104829 h 6685076"/>
              <a:gd name="connsiteX1598" fmla="*/ 2744673 w 8170456"/>
              <a:gd name="connsiteY1598" fmla="*/ 1142226 h 6685076"/>
              <a:gd name="connsiteX1599" fmla="*/ 2725759 w 8170456"/>
              <a:gd name="connsiteY1599" fmla="*/ 1179621 h 6685076"/>
              <a:gd name="connsiteX1600" fmla="*/ 2768959 w 8170456"/>
              <a:gd name="connsiteY1600" fmla="*/ 1159205 h 6685076"/>
              <a:gd name="connsiteX1601" fmla="*/ 2696064 w 8170456"/>
              <a:gd name="connsiteY1601" fmla="*/ 573921 h 6685076"/>
              <a:gd name="connsiteX1602" fmla="*/ 2832575 w 8170456"/>
              <a:gd name="connsiteY1602" fmla="*/ 1181988 h 6685076"/>
              <a:gd name="connsiteX1603" fmla="*/ 2800551 w 8170456"/>
              <a:gd name="connsiteY1603" fmla="*/ 1217449 h 6685076"/>
              <a:gd name="connsiteX1604" fmla="*/ 2843751 w 8170456"/>
              <a:gd name="connsiteY1604" fmla="*/ 1197032 h 6685076"/>
              <a:gd name="connsiteX1605" fmla="*/ 2898126 w 8170456"/>
              <a:gd name="connsiteY1605" fmla="*/ 1191661 h 6685076"/>
              <a:gd name="connsiteX1606" fmla="*/ 2939391 w 8170456"/>
              <a:gd name="connsiteY1606" fmla="*/ 1184354 h 6685076"/>
              <a:gd name="connsiteX1607" fmla="*/ 2896192 w 8170456"/>
              <a:gd name="connsiteY1607" fmla="*/ 1204771 h 6685076"/>
              <a:gd name="connsiteX1608" fmla="*/ 2866102 w 8170456"/>
              <a:gd name="connsiteY1608" fmla="*/ 1227122 h 6685076"/>
              <a:gd name="connsiteX1609" fmla="*/ 2888453 w 8170456"/>
              <a:gd name="connsiteY1609" fmla="*/ 1257212 h 6685076"/>
              <a:gd name="connsiteX1610" fmla="*/ 2929718 w 8170456"/>
              <a:gd name="connsiteY1610" fmla="*/ 1249905 h 6685076"/>
              <a:gd name="connsiteX1611" fmla="*/ 2910804 w 8170456"/>
              <a:gd name="connsiteY1611" fmla="*/ 1287301 h 6685076"/>
              <a:gd name="connsiteX1612" fmla="*/ 2952070 w 8170456"/>
              <a:gd name="connsiteY1612" fmla="*/ 1279995 h 6685076"/>
              <a:gd name="connsiteX1613" fmla="*/ 2933155 w 8170456"/>
              <a:gd name="connsiteY1613" fmla="*/ 1317390 h 6685076"/>
              <a:gd name="connsiteX1614" fmla="*/ 2955507 w 8170456"/>
              <a:gd name="connsiteY1614" fmla="*/ 1347480 h 6685076"/>
              <a:gd name="connsiteX1615" fmla="*/ 3053082 w 8170456"/>
              <a:gd name="connsiteY1615" fmla="*/ 1321691 h 6685076"/>
              <a:gd name="connsiteX1616" fmla="*/ 3094348 w 8170456"/>
              <a:gd name="connsiteY1616" fmla="*/ 1314385 h 6685076"/>
              <a:gd name="connsiteX1617" fmla="*/ 3062323 w 8170456"/>
              <a:gd name="connsiteY1617" fmla="*/ 1349847 h 6685076"/>
              <a:gd name="connsiteX1618" fmla="*/ 3084675 w 8170456"/>
              <a:gd name="connsiteY1618" fmla="*/ 1379936 h 6685076"/>
              <a:gd name="connsiteX1619" fmla="*/ 3128816 w 8170456"/>
              <a:gd name="connsiteY1619" fmla="*/ 1395218 h 6685076"/>
              <a:gd name="connsiteX1620" fmla="*/ 3161490 w 8170456"/>
              <a:gd name="connsiteY1620" fmla="*/ 1403348 h 6685076"/>
              <a:gd name="connsiteX1621" fmla="*/ 3171038 w 8170456"/>
              <a:gd name="connsiteY1621" fmla="*/ 1360639 h 6685076"/>
              <a:gd name="connsiteX1622" fmla="*/ 3171618 w 8170456"/>
              <a:gd name="connsiteY1622" fmla="*/ 1357632 h 6685076"/>
              <a:gd name="connsiteX1623" fmla="*/ 3095784 w 8170456"/>
              <a:gd name="connsiteY1623" fmla="*/ 1350042 h 6685076"/>
              <a:gd name="connsiteX1624" fmla="*/ 3148406 w 8170456"/>
              <a:gd name="connsiteY1624" fmla="*/ 1349174 h 6685076"/>
              <a:gd name="connsiteX1625" fmla="*/ 3173393 w 8170456"/>
              <a:gd name="connsiteY1625" fmla="*/ 1348437 h 6685076"/>
              <a:gd name="connsiteX1626" fmla="*/ 3179183 w 8170456"/>
              <a:gd name="connsiteY1626" fmla="*/ 1318433 h 6685076"/>
              <a:gd name="connsiteX1627" fmla="*/ 3090412 w 8170456"/>
              <a:gd name="connsiteY1627" fmla="*/ 1295667 h 6685076"/>
              <a:gd name="connsiteX1628" fmla="*/ 3171008 w 8170456"/>
              <a:gd name="connsiteY1628" fmla="*/ 1294163 h 6685076"/>
              <a:gd name="connsiteX1629" fmla="*/ 3081171 w 8170456"/>
              <a:gd name="connsiteY1629" fmla="*/ 1267511 h 6685076"/>
              <a:gd name="connsiteX1630" fmla="*/ 3058418 w 8170456"/>
              <a:gd name="connsiteY1630" fmla="*/ 1226937 h 6685076"/>
              <a:gd name="connsiteX1631" fmla="*/ 3147566 w 8170456"/>
              <a:gd name="connsiteY1631" fmla="*/ 1250819 h 6685076"/>
              <a:gd name="connsiteX1632" fmla="*/ 3191349 w 8170456"/>
              <a:gd name="connsiteY1632" fmla="*/ 1255379 h 6685076"/>
              <a:gd name="connsiteX1633" fmla="*/ 3192436 w 8170456"/>
              <a:gd name="connsiteY1633" fmla="*/ 1249745 h 6685076"/>
              <a:gd name="connsiteX1634" fmla="*/ 3204903 w 8170456"/>
              <a:gd name="connsiteY1634" fmla="*/ 1207721 h 6685076"/>
              <a:gd name="connsiteX1635" fmla="*/ 3190640 w 8170456"/>
              <a:gd name="connsiteY1635" fmla="*/ 1201297 h 6685076"/>
              <a:gd name="connsiteX1636" fmla="*/ 3147154 w 8170456"/>
              <a:gd name="connsiteY1636" fmla="*/ 1183478 h 6685076"/>
              <a:gd name="connsiteX1637" fmla="*/ 3201529 w 8170456"/>
              <a:gd name="connsiteY1637" fmla="*/ 1178107 h 6685076"/>
              <a:gd name="connsiteX1638" fmla="*/ 3213358 w 8170456"/>
              <a:gd name="connsiteY1638" fmla="*/ 1179222 h 6685076"/>
              <a:gd name="connsiteX1639" fmla="*/ 3215501 w 8170456"/>
              <a:gd name="connsiteY1639" fmla="*/ 1172001 h 6685076"/>
              <a:gd name="connsiteX1640" fmla="*/ 3205900 w 8170456"/>
              <a:gd name="connsiteY1640" fmla="*/ 1157978 h 6685076"/>
              <a:gd name="connsiteX1641" fmla="*/ 3178649 w 8170456"/>
              <a:gd name="connsiteY1641" fmla="*/ 1105348 h 6685076"/>
              <a:gd name="connsiteX1642" fmla="*/ 3223818 w 8170456"/>
              <a:gd name="connsiteY1642" fmla="*/ 1120931 h 6685076"/>
              <a:gd name="connsiteX1643" fmla="*/ 3230849 w 8170456"/>
              <a:gd name="connsiteY1643" fmla="*/ 1121768 h 6685076"/>
              <a:gd name="connsiteX1644" fmla="*/ 3232949 w 8170456"/>
              <a:gd name="connsiteY1644" fmla="*/ 1114983 h 6685076"/>
              <a:gd name="connsiteX1645" fmla="*/ 3234604 w 8170456"/>
              <a:gd name="connsiteY1645" fmla="*/ 1109975 h 6685076"/>
              <a:gd name="connsiteX1646" fmla="*/ 3213137 w 8170456"/>
              <a:gd name="connsiteY1646" fmla="*/ 1099446 h 6685076"/>
              <a:gd name="connsiteX1647" fmla="*/ 3157258 w 8170456"/>
              <a:gd name="connsiteY1647" fmla="*/ 1024222 h 6685076"/>
              <a:gd name="connsiteX1648" fmla="*/ 3156530 w 8170456"/>
              <a:gd name="connsiteY1648" fmla="*/ 1023242 h 6685076"/>
              <a:gd name="connsiteX1649" fmla="*/ 3161357 w 8170456"/>
              <a:gd name="connsiteY1649" fmla="*/ 1019142 h 6685076"/>
              <a:gd name="connsiteX1650" fmla="*/ 3174238 w 8170456"/>
              <a:gd name="connsiteY1650" fmla="*/ 999936 h 6685076"/>
              <a:gd name="connsiteX1651" fmla="*/ 3191218 w 8170456"/>
              <a:gd name="connsiteY1651" fmla="*/ 975650 h 6685076"/>
              <a:gd name="connsiteX1652" fmla="*/ 3213569 w 8170456"/>
              <a:gd name="connsiteY1652" fmla="*/ 1005740 h 6685076"/>
              <a:gd name="connsiteX1653" fmla="*/ 3234417 w 8170456"/>
              <a:gd name="connsiteY1653" fmla="*/ 955233 h 6685076"/>
              <a:gd name="connsiteX1654" fmla="*/ 3249030 w 8170456"/>
              <a:gd name="connsiteY1654" fmla="*/ 1037764 h 6685076"/>
              <a:gd name="connsiteX1655" fmla="*/ 3269285 w 8170456"/>
              <a:gd name="connsiteY1655" fmla="*/ 968570 h 6685076"/>
              <a:gd name="connsiteX1656" fmla="*/ 3268824 w 8170456"/>
              <a:gd name="connsiteY1656" fmla="*/ 962350 h 6685076"/>
              <a:gd name="connsiteX1657" fmla="*/ 3272843 w 8170456"/>
              <a:gd name="connsiteY1657" fmla="*/ 984573 h 6685076"/>
              <a:gd name="connsiteX1658" fmla="*/ 3279120 w 8170456"/>
              <a:gd name="connsiteY1658" fmla="*/ 1015413 h 6685076"/>
              <a:gd name="connsiteX1659" fmla="*/ 3298034 w 8170456"/>
              <a:gd name="connsiteY1659" fmla="*/ 978016 h 6685076"/>
              <a:gd name="connsiteX1660" fmla="*/ 3322751 w 8170456"/>
              <a:gd name="connsiteY1660" fmla="*/ 901289 h 6685076"/>
              <a:gd name="connsiteX1661" fmla="*/ 3337364 w 8170456"/>
              <a:gd name="connsiteY1661" fmla="*/ 983820 h 6685076"/>
              <a:gd name="connsiteX1662" fmla="*/ 3377559 w 8170456"/>
              <a:gd name="connsiteY1662" fmla="*/ 802212 h 6685076"/>
              <a:gd name="connsiteX1663" fmla="*/ 3402276 w 8170456"/>
              <a:gd name="connsiteY1663" fmla="*/ 725485 h 6685076"/>
              <a:gd name="connsiteX1664" fmla="*/ 3443109 w 8170456"/>
              <a:gd name="connsiteY1664" fmla="*/ 811885 h 6685076"/>
              <a:gd name="connsiteX1665" fmla="*/ 3462024 w 8170456"/>
              <a:gd name="connsiteY1665" fmla="*/ 774488 h 6685076"/>
              <a:gd name="connsiteX1666" fmla="*/ 3467396 w 8170456"/>
              <a:gd name="connsiteY1666" fmla="*/ 828864 h 6685076"/>
              <a:gd name="connsiteX1667" fmla="*/ 3474972 w 8170456"/>
              <a:gd name="connsiteY1667" fmla="*/ 874600 h 6685076"/>
              <a:gd name="connsiteX1668" fmla="*/ 3474287 w 8170456"/>
              <a:gd name="connsiteY1668" fmla="*/ 864815 h 6685076"/>
              <a:gd name="connsiteX1669" fmla="*/ 3475453 w 8170456"/>
              <a:gd name="connsiteY1669" fmla="*/ 877217 h 6685076"/>
              <a:gd name="connsiteX1670" fmla="*/ 3480074 w 8170456"/>
              <a:gd name="connsiteY1670" fmla="*/ 924504 h 6685076"/>
              <a:gd name="connsiteX1671" fmla="*/ 3514464 w 8170456"/>
              <a:gd name="connsiteY1671" fmla="*/ 782227 h 6685076"/>
              <a:gd name="connsiteX1672" fmla="*/ 3543052 w 8170456"/>
              <a:gd name="connsiteY1672" fmla="*/ 679280 h 6685076"/>
              <a:gd name="connsiteX1673" fmla="*/ 3548423 w 8170456"/>
              <a:gd name="connsiteY1673" fmla="*/ 733655 h 6685076"/>
              <a:gd name="connsiteX1674" fmla="*/ 3555298 w 8170456"/>
              <a:gd name="connsiteY1674" fmla="*/ 868626 h 6685076"/>
              <a:gd name="connsiteX1675" fmla="*/ 3597426 w 8170456"/>
              <a:gd name="connsiteY1675" fmla="*/ 673908 h 6685076"/>
              <a:gd name="connsiteX1676" fmla="*/ 3622144 w 8170456"/>
              <a:gd name="connsiteY1676" fmla="*/ 597182 h 6685076"/>
              <a:gd name="connsiteX1677" fmla="*/ 3627517 w 8170456"/>
              <a:gd name="connsiteY1677" fmla="*/ 651556 h 6685076"/>
              <a:gd name="connsiteX1678" fmla="*/ 3638260 w 8170456"/>
              <a:gd name="connsiteY1678" fmla="*/ 760308 h 6685076"/>
              <a:gd name="connsiteX1679" fmla="*/ 3666847 w 8170456"/>
              <a:gd name="connsiteY1679" fmla="*/ 657360 h 6685076"/>
              <a:gd name="connsiteX1680" fmla="*/ 3668349 w 8170456"/>
              <a:gd name="connsiteY1680" fmla="*/ 737956 h 6685076"/>
              <a:gd name="connsiteX1681" fmla="*/ 3698439 w 8170456"/>
              <a:gd name="connsiteY1681" fmla="*/ 715605 h 6685076"/>
              <a:gd name="connsiteX1682" fmla="*/ 3720358 w 8170456"/>
              <a:gd name="connsiteY1682" fmla="*/ 839401 h 6685076"/>
              <a:gd name="connsiteX1683" fmla="*/ 3727665 w 8170456"/>
              <a:gd name="connsiteY1683" fmla="*/ 880666 h 6685076"/>
              <a:gd name="connsiteX1684" fmla="*/ 3777101 w 8170456"/>
              <a:gd name="connsiteY1684" fmla="*/ 727213 h 6685076"/>
              <a:gd name="connsiteX1685" fmla="*/ 3783393 w 8170456"/>
              <a:gd name="connsiteY1685" fmla="*/ 703594 h 6685076"/>
              <a:gd name="connsiteX1686" fmla="*/ 3783710 w 8170456"/>
              <a:gd name="connsiteY1686" fmla="*/ 703934 h 6685076"/>
              <a:gd name="connsiteX1687" fmla="*/ 3812994 w 8170456"/>
              <a:gd name="connsiteY1687" fmla="*/ 665530 h 6685076"/>
              <a:gd name="connsiteX1688" fmla="*/ 3831907 w 8170456"/>
              <a:gd name="connsiteY1688" fmla="*/ 628135 h 6685076"/>
              <a:gd name="connsiteX1689" fmla="*/ 3895956 w 8170456"/>
              <a:gd name="connsiteY1689" fmla="*/ 557212 h 6685076"/>
              <a:gd name="connsiteX1690" fmla="*/ 3914785 w 8170456"/>
              <a:gd name="connsiteY1690" fmla="*/ 526958 h 6685076"/>
              <a:gd name="connsiteX1691" fmla="*/ 3925662 w 8170456"/>
              <a:gd name="connsiteY1691" fmla="*/ 506925 h 6685076"/>
              <a:gd name="connsiteX1692" fmla="*/ 3927248 w 8170456"/>
              <a:gd name="connsiteY1692" fmla="*/ 515363 h 6685076"/>
              <a:gd name="connsiteX1693" fmla="*/ 3890152 w 8170456"/>
              <a:gd name="connsiteY1693" fmla="*/ 596542 h 6685076"/>
              <a:gd name="connsiteX1694" fmla="*/ 3871238 w 8170456"/>
              <a:gd name="connsiteY1694" fmla="*/ 633939 h 6685076"/>
              <a:gd name="connsiteX1695" fmla="*/ 3852325 w 8170456"/>
              <a:gd name="connsiteY1695" fmla="*/ 671334 h 6685076"/>
              <a:gd name="connsiteX1696" fmla="*/ 3895524 w 8170456"/>
              <a:gd name="connsiteY1696" fmla="*/ 650918 h 6685076"/>
              <a:gd name="connsiteX1697" fmla="*/ 3978054 w 8170456"/>
              <a:gd name="connsiteY1697" fmla="*/ 636304 h 6685076"/>
              <a:gd name="connsiteX1698" fmla="*/ 3959141 w 8170456"/>
              <a:gd name="connsiteY1698" fmla="*/ 673701 h 6685076"/>
              <a:gd name="connsiteX1699" fmla="*/ 3927117 w 8170456"/>
              <a:gd name="connsiteY1699" fmla="*/ 709162 h 6685076"/>
              <a:gd name="connsiteX1700" fmla="*/ 3970316 w 8170456"/>
              <a:gd name="connsiteY1700" fmla="*/ 688745 h 6685076"/>
              <a:gd name="connsiteX1701" fmla="*/ 4024692 w 8170456"/>
              <a:gd name="connsiteY1701" fmla="*/ 683374 h 6685076"/>
              <a:gd name="connsiteX1702" fmla="*/ 4065956 w 8170456"/>
              <a:gd name="connsiteY1702" fmla="*/ 676067 h 6685076"/>
              <a:gd name="connsiteX1703" fmla="*/ 4022757 w 8170456"/>
              <a:gd name="connsiteY1703" fmla="*/ 696484 h 6685076"/>
              <a:gd name="connsiteX1704" fmla="*/ 3992667 w 8170456"/>
              <a:gd name="connsiteY1704" fmla="*/ 718835 h 6685076"/>
              <a:gd name="connsiteX1705" fmla="*/ 4015019 w 8170456"/>
              <a:gd name="connsiteY1705" fmla="*/ 748925 h 6685076"/>
              <a:gd name="connsiteX1706" fmla="*/ 4056283 w 8170456"/>
              <a:gd name="connsiteY1706" fmla="*/ 741619 h 6685076"/>
              <a:gd name="connsiteX1707" fmla="*/ 4037370 w 8170456"/>
              <a:gd name="connsiteY1707" fmla="*/ 779014 h 6685076"/>
              <a:gd name="connsiteX1708" fmla="*/ 4078635 w 8170456"/>
              <a:gd name="connsiteY1708" fmla="*/ 771708 h 6685076"/>
              <a:gd name="connsiteX1709" fmla="*/ 4059721 w 8170456"/>
              <a:gd name="connsiteY1709" fmla="*/ 809103 h 6685076"/>
              <a:gd name="connsiteX1710" fmla="*/ 4082072 w 8170456"/>
              <a:gd name="connsiteY1710" fmla="*/ 839193 h 6685076"/>
              <a:gd name="connsiteX1711" fmla="*/ 4097663 w 8170456"/>
              <a:gd name="connsiteY1711" fmla="*/ 837774 h 6685076"/>
              <a:gd name="connsiteX1712" fmla="*/ 4097694 w 8170456"/>
              <a:gd name="connsiteY1712" fmla="*/ 837006 h 6685076"/>
              <a:gd name="connsiteX1713" fmla="*/ 4097857 w 8170456"/>
              <a:gd name="connsiteY1713" fmla="*/ 835795 h 6685076"/>
              <a:gd name="connsiteX1714" fmla="*/ 4104174 w 8170456"/>
              <a:gd name="connsiteY1714" fmla="*/ 836236 h 6685076"/>
              <a:gd name="connsiteX1715" fmla="*/ 4113966 w 8170456"/>
              <a:gd name="connsiteY1715" fmla="*/ 834187 h 6685076"/>
              <a:gd name="connsiteX1716" fmla="*/ 4127438 w 8170456"/>
              <a:gd name="connsiteY1716" fmla="*/ 830461 h 6685076"/>
              <a:gd name="connsiteX1717" fmla="*/ 4140711 w 8170456"/>
              <a:gd name="connsiteY1717" fmla="*/ 808515 h 6685076"/>
              <a:gd name="connsiteX1718" fmla="*/ 4147682 w 8170456"/>
              <a:gd name="connsiteY1718" fmla="*/ 800915 h 6685076"/>
              <a:gd name="connsiteX1719" fmla="*/ 4154583 w 8170456"/>
              <a:gd name="connsiteY1719" fmla="*/ 821904 h 6685076"/>
              <a:gd name="connsiteX1720" fmla="*/ 4165087 w 8170456"/>
              <a:gd name="connsiteY1720" fmla="*/ 818440 h 6685076"/>
              <a:gd name="connsiteX1721" fmla="*/ 4179648 w 8170456"/>
              <a:gd name="connsiteY1721" fmla="*/ 813404 h 6685076"/>
              <a:gd name="connsiteX1722" fmla="*/ 4220913 w 8170456"/>
              <a:gd name="connsiteY1722" fmla="*/ 806098 h 6685076"/>
              <a:gd name="connsiteX1723" fmla="*/ 4188888 w 8170456"/>
              <a:gd name="connsiteY1723" fmla="*/ 841560 h 6685076"/>
              <a:gd name="connsiteX1724" fmla="*/ 4189221 w 8170456"/>
              <a:gd name="connsiteY1724" fmla="*/ 842486 h 6685076"/>
              <a:gd name="connsiteX1725" fmla="*/ 4195192 w 8170456"/>
              <a:gd name="connsiteY1725" fmla="*/ 838109 h 6685076"/>
              <a:gd name="connsiteX1726" fmla="*/ 4201096 w 8170456"/>
              <a:gd name="connsiteY1726" fmla="*/ 841574 h 6685076"/>
              <a:gd name="connsiteX1727" fmla="*/ 4195797 w 8170456"/>
              <a:gd name="connsiteY1727" fmla="*/ 859592 h 6685076"/>
              <a:gd name="connsiteX1728" fmla="*/ 4211240 w 8170456"/>
              <a:gd name="connsiteY1728" fmla="*/ 871649 h 6685076"/>
              <a:gd name="connsiteX1729" fmla="*/ 4217978 w 8170456"/>
              <a:gd name="connsiteY1729" fmla="*/ 873982 h 6685076"/>
              <a:gd name="connsiteX1730" fmla="*/ 4220734 w 8170456"/>
              <a:gd name="connsiteY1730" fmla="*/ 870708 h 6685076"/>
              <a:gd name="connsiteX1731" fmla="*/ 4218417 w 8170456"/>
              <a:gd name="connsiteY1731" fmla="*/ 874134 h 6685076"/>
              <a:gd name="connsiteX1732" fmla="*/ 4252811 w 8170456"/>
              <a:gd name="connsiteY1732" fmla="*/ 886040 h 6685076"/>
              <a:gd name="connsiteX1733" fmla="*/ 4269378 w 8170456"/>
              <a:gd name="connsiteY1733" fmla="*/ 871284 h 6685076"/>
              <a:gd name="connsiteX1734" fmla="*/ 4301979 w 8170456"/>
              <a:gd name="connsiteY1734" fmla="*/ 864714 h 6685076"/>
              <a:gd name="connsiteX1735" fmla="*/ 4301740 w 8170456"/>
              <a:gd name="connsiteY1735" fmla="*/ 884912 h 6685076"/>
              <a:gd name="connsiteX1736" fmla="*/ 4293192 w 8170456"/>
              <a:gd name="connsiteY1736" fmla="*/ 896340 h 6685076"/>
              <a:gd name="connsiteX1737" fmla="*/ 4301077 w 8170456"/>
              <a:gd name="connsiteY1737" fmla="*/ 898302 h 6685076"/>
              <a:gd name="connsiteX1738" fmla="*/ 4280474 w 8170456"/>
              <a:gd name="connsiteY1738" fmla="*/ 914521 h 6685076"/>
              <a:gd name="connsiteX1739" fmla="*/ 4273140 w 8170456"/>
              <a:gd name="connsiteY1739" fmla="*/ 921938 h 6685076"/>
              <a:gd name="connsiteX1740" fmla="*/ 4410419 w 8170456"/>
              <a:gd name="connsiteY1740" fmla="*/ 832140 h 6685076"/>
              <a:gd name="connsiteX1741" fmla="*/ 4428929 w 8170456"/>
              <a:gd name="connsiteY1741" fmla="*/ 817323 h 6685076"/>
              <a:gd name="connsiteX1742" fmla="*/ 4444997 w 8170456"/>
              <a:gd name="connsiteY1742" fmla="*/ 803170 h 6685076"/>
              <a:gd name="connsiteX1743" fmla="*/ 4440054 w 8170456"/>
              <a:gd name="connsiteY1743" fmla="*/ 795075 h 6685076"/>
              <a:gd name="connsiteX1744" fmla="*/ 4394137 w 8170456"/>
              <a:gd name="connsiteY1744" fmla="*/ 717971 h 6685076"/>
              <a:gd name="connsiteX1745" fmla="*/ 4439305 w 8170456"/>
              <a:gd name="connsiteY1745" fmla="*/ 733553 h 6685076"/>
              <a:gd name="connsiteX1746" fmla="*/ 4495020 w 8170456"/>
              <a:gd name="connsiteY1746" fmla="*/ 741110 h 6685076"/>
              <a:gd name="connsiteX1747" fmla="*/ 4611955 w 8170456"/>
              <a:gd name="connsiteY1747" fmla="*/ 785340 h 6685076"/>
              <a:gd name="connsiteX1748" fmla="*/ 4647277 w 8170456"/>
              <a:gd name="connsiteY1748" fmla="*/ 801846 h 6685076"/>
              <a:gd name="connsiteX1749" fmla="*/ 4659527 w 8170456"/>
              <a:gd name="connsiteY1749" fmla="*/ 805927 h 6685076"/>
              <a:gd name="connsiteX1750" fmla="*/ 4670400 w 8170456"/>
              <a:gd name="connsiteY1750" fmla="*/ 815255 h 6685076"/>
              <a:gd name="connsiteX1751" fmla="*/ 4691748 w 8170456"/>
              <a:gd name="connsiteY1751" fmla="*/ 824532 h 6685076"/>
              <a:gd name="connsiteX1752" fmla="*/ 4698334 w 8170456"/>
              <a:gd name="connsiteY1752" fmla="*/ 818039 h 6685076"/>
              <a:gd name="connsiteX1753" fmla="*/ 4708784 w 8170456"/>
              <a:gd name="connsiteY1753" fmla="*/ 821441 h 6685076"/>
              <a:gd name="connsiteX1754" fmla="*/ 4720864 w 8170456"/>
              <a:gd name="connsiteY1754" fmla="*/ 819025 h 6685076"/>
              <a:gd name="connsiteX1755" fmla="*/ 4710397 w 8170456"/>
              <a:gd name="connsiteY1755" fmla="*/ 803210 h 6685076"/>
              <a:gd name="connsiteX1756" fmla="*/ 4720744 w 8170456"/>
              <a:gd name="connsiteY1756" fmla="*/ 789230 h 6685076"/>
              <a:gd name="connsiteX1757" fmla="*/ 4749511 w 8170456"/>
              <a:gd name="connsiteY1757" fmla="*/ 747258 h 6685076"/>
              <a:gd name="connsiteX1758" fmla="*/ 4799718 w 8170456"/>
              <a:gd name="connsiteY1758" fmla="*/ 725699 h 6685076"/>
              <a:gd name="connsiteX1759" fmla="*/ 4847406 w 8170456"/>
              <a:gd name="connsiteY1759" fmla="*/ 722710 h 6685076"/>
              <a:gd name="connsiteX1760" fmla="*/ 4792161 w 8170456"/>
              <a:gd name="connsiteY1760" fmla="*/ 781412 h 6685076"/>
              <a:gd name="connsiteX1761" fmla="*/ 4842368 w 8170456"/>
              <a:gd name="connsiteY1761" fmla="*/ 759854 h 6685076"/>
              <a:gd name="connsiteX1762" fmla="*/ 4865977 w 8170456"/>
              <a:gd name="connsiteY1762" fmla="*/ 725229 h 6685076"/>
              <a:gd name="connsiteX1763" fmla="*/ 4913665 w 8170456"/>
              <a:gd name="connsiteY1763" fmla="*/ 722241 h 6685076"/>
              <a:gd name="connsiteX1764" fmla="*/ 4995507 w 8170456"/>
              <a:gd name="connsiteY1764" fmla="*/ 676602 h 6685076"/>
              <a:gd name="connsiteX1765" fmla="*/ 4948289 w 8170456"/>
              <a:gd name="connsiteY1765" fmla="*/ 745850 h 6685076"/>
              <a:gd name="connsiteX1766" fmla="*/ 4924679 w 8170456"/>
              <a:gd name="connsiteY1766" fmla="*/ 780474 h 6685076"/>
              <a:gd name="connsiteX1767" fmla="*/ 5017068 w 8170456"/>
              <a:gd name="connsiteY1767" fmla="*/ 726809 h 6685076"/>
              <a:gd name="connsiteX1768" fmla="*/ 4993458 w 8170456"/>
              <a:gd name="connsiteY1768" fmla="*/ 761433 h 6685076"/>
              <a:gd name="connsiteX1769" fmla="*/ 5087953 w 8170456"/>
              <a:gd name="connsiteY1769" fmla="*/ 699906 h 6685076"/>
              <a:gd name="connsiteX1770" fmla="*/ 5090470 w 8170456"/>
              <a:gd name="connsiteY1770" fmla="*/ 698160 h 6685076"/>
              <a:gd name="connsiteX1771" fmla="*/ 5041527 w 8170456"/>
              <a:gd name="connsiteY1771" fmla="*/ 639738 h 6685076"/>
              <a:gd name="connsiteX1772" fmla="*/ 5079775 w 8170456"/>
              <a:gd name="connsiteY1772" fmla="*/ 675890 h 6685076"/>
              <a:gd name="connsiteX1773" fmla="*/ 5098164 w 8170456"/>
              <a:gd name="connsiteY1773" fmla="*/ 692823 h 6685076"/>
              <a:gd name="connsiteX1774" fmla="*/ 5123273 w 8170456"/>
              <a:gd name="connsiteY1774" fmla="*/ 675406 h 6685076"/>
              <a:gd name="connsiteX1775" fmla="*/ 5075681 w 8170456"/>
              <a:gd name="connsiteY1775" fmla="*/ 597089 h 6685076"/>
              <a:gd name="connsiteX1776" fmla="*/ 5134384 w 8170456"/>
              <a:gd name="connsiteY1776" fmla="*/ 652333 h 6685076"/>
              <a:gd name="connsiteX1777" fmla="*/ 5088745 w 8170456"/>
              <a:gd name="connsiteY1777" fmla="*/ 570491 h 6685076"/>
              <a:gd name="connsiteX1778" fmla="*/ 5100822 w 8170456"/>
              <a:gd name="connsiteY1778" fmla="*/ 525567 h 6685076"/>
              <a:gd name="connsiteX1779" fmla="*/ 5147904 w 8170456"/>
              <a:gd name="connsiteY1779" fmla="*/ 604947 h 6685076"/>
              <a:gd name="connsiteX1780" fmla="*/ 5176036 w 8170456"/>
              <a:gd name="connsiteY1780" fmla="*/ 638803 h 6685076"/>
              <a:gd name="connsiteX1781" fmla="*/ 5180751 w 8170456"/>
              <a:gd name="connsiteY1781" fmla="*/ 635532 h 6685076"/>
              <a:gd name="connsiteX1782" fmla="*/ 5219036 w 8170456"/>
              <a:gd name="connsiteY1782" fmla="*/ 614184 h 6685076"/>
              <a:gd name="connsiteX1783" fmla="*/ 5213322 w 8170456"/>
              <a:gd name="connsiteY1783" fmla="*/ 599621 h 6685076"/>
              <a:gd name="connsiteX1784" fmla="*/ 5194665 w 8170456"/>
              <a:gd name="connsiteY1784" fmla="*/ 556487 h 6685076"/>
              <a:gd name="connsiteX1785" fmla="*/ 5237316 w 8170456"/>
              <a:gd name="connsiteY1785" fmla="*/ 590642 h 6685076"/>
              <a:gd name="connsiteX1786" fmla="*/ 5244997 w 8170456"/>
              <a:gd name="connsiteY1786" fmla="*/ 599706 h 6685076"/>
              <a:gd name="connsiteX1787" fmla="*/ 5092889 w 8170456"/>
              <a:gd name="connsiteY1787" fmla="*/ 0 h 6685076"/>
              <a:gd name="connsiteX1788" fmla="*/ 5303901 w 8170456"/>
              <a:gd name="connsiteY1788" fmla="*/ 567444 h 6685076"/>
              <a:gd name="connsiteX1789" fmla="*/ 5308585 w 8170456"/>
              <a:gd name="connsiteY1789" fmla="*/ 565018 h 6685076"/>
              <a:gd name="connsiteX1790" fmla="*/ 5300586 w 8170456"/>
              <a:gd name="connsiteY1790" fmla="*/ 542485 h 6685076"/>
              <a:gd name="connsiteX1791" fmla="*/ 5313182 w 8170456"/>
              <a:gd name="connsiteY1791" fmla="*/ 449628 h 6685076"/>
              <a:gd name="connsiteX1792" fmla="*/ 5313345 w 8170456"/>
              <a:gd name="connsiteY1792" fmla="*/ 448418 h 6685076"/>
              <a:gd name="connsiteX1793" fmla="*/ 5319662 w 8170456"/>
              <a:gd name="connsiteY1793" fmla="*/ 448859 h 6685076"/>
              <a:gd name="connsiteX1794" fmla="*/ 5342297 w 8170456"/>
              <a:gd name="connsiteY1794" fmla="*/ 444121 h 6685076"/>
              <a:gd name="connsiteX1795" fmla="*/ 5371415 w 8170456"/>
              <a:gd name="connsiteY1795" fmla="*/ 438614 h 6685076"/>
              <a:gd name="connsiteX1796" fmla="*/ 5366376 w 8170456"/>
              <a:gd name="connsiteY1796" fmla="*/ 475756 h 6685076"/>
              <a:gd name="connsiteX1797" fmla="*/ 5416583 w 8170456"/>
              <a:gd name="connsiteY1797" fmla="*/ 454197 h 6685076"/>
              <a:gd name="connsiteX1798" fmla="*/ 5369365 w 8170456"/>
              <a:gd name="connsiteY1798" fmla="*/ 523444 h 6685076"/>
              <a:gd name="connsiteX1799" fmla="*/ 5432205 w 8170456"/>
              <a:gd name="connsiteY1799" fmla="*/ 488102 h 6685076"/>
              <a:gd name="connsiteX1800" fmla="*/ 5436222 w 8170456"/>
              <a:gd name="connsiteY1800" fmla="*/ 483330 h 6685076"/>
              <a:gd name="connsiteX1801" fmla="*/ 5423568 w 8170456"/>
              <a:gd name="connsiteY1801" fmla="*/ 502035 h 6685076"/>
              <a:gd name="connsiteX1802" fmla="*/ 5406508 w 8170456"/>
              <a:gd name="connsiteY1802" fmla="*/ 528482 h 6685076"/>
              <a:gd name="connsiteX1803" fmla="*/ 5446170 w 8170456"/>
              <a:gd name="connsiteY1803" fmla="*/ 514948 h 6685076"/>
              <a:gd name="connsiteX1804" fmla="*/ 5517466 w 8170456"/>
              <a:gd name="connsiteY1804" fmla="*/ 477336 h 6685076"/>
              <a:gd name="connsiteX1805" fmla="*/ 5470247 w 8170456"/>
              <a:gd name="connsiteY1805" fmla="*/ 546583 h 6685076"/>
              <a:gd name="connsiteX1806" fmla="*/ 5625906 w 8170456"/>
              <a:gd name="connsiteY1806" fmla="*/ 444762 h 6685076"/>
              <a:gd name="connsiteX1807" fmla="*/ 5682418 w 8170456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08162 w 8250427"/>
              <a:gd name="connsiteY1070" fmla="*/ 5255346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935408 w 8250427"/>
              <a:gd name="connsiteY1523" fmla="*/ 2006694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696064 w 8250427"/>
              <a:gd name="connsiteY1601" fmla="*/ 573921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08162 w 8250427"/>
              <a:gd name="connsiteY1070" fmla="*/ 5255346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696064 w 8250427"/>
              <a:gd name="connsiteY1601" fmla="*/ 573921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696064 w 8250427"/>
              <a:gd name="connsiteY1601" fmla="*/ 573921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2074964 w 8250427"/>
              <a:gd name="connsiteY1545" fmla="*/ 1686393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1720437 w 8250427"/>
              <a:gd name="connsiteY1545" fmla="*/ 1189045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495020 w 8250427"/>
              <a:gd name="connsiteY1746" fmla="*/ 74111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885230 w 8250427"/>
              <a:gd name="connsiteY1423" fmla="*/ 3443286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1720437 w 8250427"/>
              <a:gd name="connsiteY1545" fmla="*/ 1189045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538699 w 8250427"/>
              <a:gd name="connsiteY1746" fmla="*/ 9712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  <a:gd name="connsiteX0" fmla="*/ 4315808 w 8250427"/>
              <a:gd name="connsiteY0" fmla="*/ 6402728 h 6685076"/>
              <a:gd name="connsiteX1" fmla="*/ 4315959 w 8250427"/>
              <a:gd name="connsiteY1" fmla="*/ 6402776 h 6685076"/>
              <a:gd name="connsiteX2" fmla="*/ 4276202 w 8250427"/>
              <a:gd name="connsiteY2" fmla="*/ 6416028 h 6685076"/>
              <a:gd name="connsiteX3" fmla="*/ 4315808 w 8250427"/>
              <a:gd name="connsiteY3" fmla="*/ 6402728 h 6685076"/>
              <a:gd name="connsiteX4" fmla="*/ 4978568 w 8250427"/>
              <a:gd name="connsiteY4" fmla="*/ 6323263 h 6685076"/>
              <a:gd name="connsiteX5" fmla="*/ 4914588 w 8250427"/>
              <a:gd name="connsiteY5" fmla="*/ 6361765 h 6685076"/>
              <a:gd name="connsiteX6" fmla="*/ 4899187 w 8250427"/>
              <a:gd name="connsiteY6" fmla="*/ 6363008 h 6685076"/>
              <a:gd name="connsiteX7" fmla="*/ 4912307 w 8250427"/>
              <a:gd name="connsiteY7" fmla="*/ 6349767 h 6685076"/>
              <a:gd name="connsiteX8" fmla="*/ 4978568 w 8250427"/>
              <a:gd name="connsiteY8" fmla="*/ 6323263 h 6685076"/>
              <a:gd name="connsiteX9" fmla="*/ 2506230 w 8250427"/>
              <a:gd name="connsiteY9" fmla="*/ 5887565 h 6685076"/>
              <a:gd name="connsiteX10" fmla="*/ 2575406 w 8250427"/>
              <a:gd name="connsiteY10" fmla="*/ 5905107 h 6685076"/>
              <a:gd name="connsiteX11" fmla="*/ 2501017 w 8250427"/>
              <a:gd name="connsiteY11" fmla="*/ 5898610 h 6685076"/>
              <a:gd name="connsiteX12" fmla="*/ 2487831 w 8250427"/>
              <a:gd name="connsiteY12" fmla="*/ 5890555 h 6685076"/>
              <a:gd name="connsiteX13" fmla="*/ 2506230 w 8250427"/>
              <a:gd name="connsiteY13" fmla="*/ 5887565 h 6685076"/>
              <a:gd name="connsiteX14" fmla="*/ 3614730 w 8250427"/>
              <a:gd name="connsiteY14" fmla="*/ 6020481 h 6685076"/>
              <a:gd name="connsiteX15" fmla="*/ 3614882 w 8250427"/>
              <a:gd name="connsiteY15" fmla="*/ 6020529 h 6685076"/>
              <a:gd name="connsiteX16" fmla="*/ 3575125 w 8250427"/>
              <a:gd name="connsiteY16" fmla="*/ 6033781 h 6685076"/>
              <a:gd name="connsiteX17" fmla="*/ 3614730 w 8250427"/>
              <a:gd name="connsiteY17" fmla="*/ 6020481 h 6685076"/>
              <a:gd name="connsiteX18" fmla="*/ 5487308 w 8250427"/>
              <a:gd name="connsiteY18" fmla="*/ 6136568 h 6685076"/>
              <a:gd name="connsiteX19" fmla="*/ 5487459 w 8250427"/>
              <a:gd name="connsiteY19" fmla="*/ 6136616 h 6685076"/>
              <a:gd name="connsiteX20" fmla="*/ 5447702 w 8250427"/>
              <a:gd name="connsiteY20" fmla="*/ 6149868 h 6685076"/>
              <a:gd name="connsiteX21" fmla="*/ 5487308 w 8250427"/>
              <a:gd name="connsiteY21" fmla="*/ 6136568 h 6685076"/>
              <a:gd name="connsiteX22" fmla="*/ 1952837 w 8250427"/>
              <a:gd name="connsiteY22" fmla="*/ 5566978 h 6685076"/>
              <a:gd name="connsiteX23" fmla="*/ 1992690 w 8250427"/>
              <a:gd name="connsiteY23" fmla="*/ 5579519 h 6685076"/>
              <a:gd name="connsiteX24" fmla="*/ 1992783 w 8250427"/>
              <a:gd name="connsiteY24" fmla="*/ 5579647 h 6685076"/>
              <a:gd name="connsiteX25" fmla="*/ 1952837 w 8250427"/>
              <a:gd name="connsiteY25" fmla="*/ 5566978 h 6685076"/>
              <a:gd name="connsiteX26" fmla="*/ 1402279 w 8250427"/>
              <a:gd name="connsiteY26" fmla="*/ 5413704 h 6685076"/>
              <a:gd name="connsiteX27" fmla="*/ 1471454 w 8250427"/>
              <a:gd name="connsiteY27" fmla="*/ 5431246 h 6685076"/>
              <a:gd name="connsiteX28" fmla="*/ 1397066 w 8250427"/>
              <a:gd name="connsiteY28" fmla="*/ 5424748 h 6685076"/>
              <a:gd name="connsiteX29" fmla="*/ 1383880 w 8250427"/>
              <a:gd name="connsiteY29" fmla="*/ 5416694 h 6685076"/>
              <a:gd name="connsiteX30" fmla="*/ 1402279 w 8250427"/>
              <a:gd name="connsiteY30" fmla="*/ 5413704 h 6685076"/>
              <a:gd name="connsiteX31" fmla="*/ 6150068 w 8250427"/>
              <a:gd name="connsiteY31" fmla="*/ 6057103 h 6685076"/>
              <a:gd name="connsiteX32" fmla="*/ 6086088 w 8250427"/>
              <a:gd name="connsiteY32" fmla="*/ 6095605 h 6685076"/>
              <a:gd name="connsiteX33" fmla="*/ 6070687 w 8250427"/>
              <a:gd name="connsiteY33" fmla="*/ 6096848 h 6685076"/>
              <a:gd name="connsiteX34" fmla="*/ 6083806 w 8250427"/>
              <a:gd name="connsiteY34" fmla="*/ 6083607 h 6685076"/>
              <a:gd name="connsiteX35" fmla="*/ 6150068 w 8250427"/>
              <a:gd name="connsiteY35" fmla="*/ 6057103 h 6685076"/>
              <a:gd name="connsiteX36" fmla="*/ 2965948 w 8250427"/>
              <a:gd name="connsiteY36" fmla="*/ 5562562 h 6685076"/>
              <a:gd name="connsiteX37" fmla="*/ 2968078 w 8250427"/>
              <a:gd name="connsiteY37" fmla="*/ 5568018 h 6685076"/>
              <a:gd name="connsiteX38" fmla="*/ 2976021 w 8250427"/>
              <a:gd name="connsiteY38" fmla="*/ 5577368 h 6685076"/>
              <a:gd name="connsiteX39" fmla="*/ 2969992 w 8250427"/>
              <a:gd name="connsiteY39" fmla="*/ 5567363 h 6685076"/>
              <a:gd name="connsiteX40" fmla="*/ 2965948 w 8250427"/>
              <a:gd name="connsiteY40" fmla="*/ 5562562 h 6685076"/>
              <a:gd name="connsiteX41" fmla="*/ 848886 w 8250427"/>
              <a:gd name="connsiteY41" fmla="*/ 5093116 h 6685076"/>
              <a:gd name="connsiteX42" fmla="*/ 888738 w 8250427"/>
              <a:gd name="connsiteY42" fmla="*/ 5105658 h 6685076"/>
              <a:gd name="connsiteX43" fmla="*/ 888832 w 8250427"/>
              <a:gd name="connsiteY43" fmla="*/ 5105786 h 6685076"/>
              <a:gd name="connsiteX44" fmla="*/ 848886 w 8250427"/>
              <a:gd name="connsiteY44" fmla="*/ 5093116 h 6685076"/>
              <a:gd name="connsiteX45" fmla="*/ 6264405 w 8250427"/>
              <a:gd name="connsiteY45" fmla="*/ 5550360 h 6685076"/>
              <a:gd name="connsiteX46" fmla="*/ 6269337 w 8250427"/>
              <a:gd name="connsiteY46" fmla="*/ 5553520 h 6685076"/>
              <a:gd name="connsiteX47" fmla="*/ 6281260 w 8250427"/>
              <a:gd name="connsiteY47" fmla="*/ 5556409 h 6685076"/>
              <a:gd name="connsiteX48" fmla="*/ 6270500 w 8250427"/>
              <a:gd name="connsiteY48" fmla="*/ 5551864 h 6685076"/>
              <a:gd name="connsiteX49" fmla="*/ 6264405 w 8250427"/>
              <a:gd name="connsiteY49" fmla="*/ 5550360 h 6685076"/>
              <a:gd name="connsiteX50" fmla="*/ 6541901 w 8250427"/>
              <a:gd name="connsiteY50" fmla="*/ 5467381 h 6685076"/>
              <a:gd name="connsiteX51" fmla="*/ 6477921 w 8250427"/>
              <a:gd name="connsiteY51" fmla="*/ 5505883 h 6685076"/>
              <a:gd name="connsiteX52" fmla="*/ 6462520 w 8250427"/>
              <a:gd name="connsiteY52" fmla="*/ 5507126 h 6685076"/>
              <a:gd name="connsiteX53" fmla="*/ 6475640 w 8250427"/>
              <a:gd name="connsiteY53" fmla="*/ 5493885 h 6685076"/>
              <a:gd name="connsiteX54" fmla="*/ 6541901 w 8250427"/>
              <a:gd name="connsiteY54" fmla="*/ 5467381 h 6685076"/>
              <a:gd name="connsiteX55" fmla="*/ 3201282 w 8250427"/>
              <a:gd name="connsiteY55" fmla="*/ 4783150 h 6685076"/>
              <a:gd name="connsiteX56" fmla="*/ 3198446 w 8250427"/>
              <a:gd name="connsiteY56" fmla="*/ 4786475 h 6685076"/>
              <a:gd name="connsiteX57" fmla="*/ 3186343 w 8250427"/>
              <a:gd name="connsiteY57" fmla="*/ 4792100 h 6685076"/>
              <a:gd name="connsiteX58" fmla="*/ 3199439 w 8250427"/>
              <a:gd name="connsiteY58" fmla="*/ 4801498 h 6685076"/>
              <a:gd name="connsiteX59" fmla="*/ 3201030 w 8250427"/>
              <a:gd name="connsiteY59" fmla="*/ 4802795 h 6685076"/>
              <a:gd name="connsiteX60" fmla="*/ 3218763 w 8250427"/>
              <a:gd name="connsiteY60" fmla="*/ 4808104 h 6685076"/>
              <a:gd name="connsiteX61" fmla="*/ 3231876 w 8250427"/>
              <a:gd name="connsiteY61" fmla="*/ 4802801 h 6685076"/>
              <a:gd name="connsiteX62" fmla="*/ 3226315 w 8250427"/>
              <a:gd name="connsiteY62" fmla="*/ 4794743 h 6685076"/>
              <a:gd name="connsiteX63" fmla="*/ 3201282 w 8250427"/>
              <a:gd name="connsiteY63" fmla="*/ 4783150 h 6685076"/>
              <a:gd name="connsiteX64" fmla="*/ 506773 w 8250427"/>
              <a:gd name="connsiteY64" fmla="*/ 4371604 h 6685076"/>
              <a:gd name="connsiteX65" fmla="*/ 546625 w 8250427"/>
              <a:gd name="connsiteY65" fmla="*/ 4384145 h 6685076"/>
              <a:gd name="connsiteX66" fmla="*/ 546720 w 8250427"/>
              <a:gd name="connsiteY66" fmla="*/ 4384273 h 6685076"/>
              <a:gd name="connsiteX67" fmla="*/ 506773 w 8250427"/>
              <a:gd name="connsiteY67" fmla="*/ 4371604 h 6685076"/>
              <a:gd name="connsiteX68" fmla="*/ 6930333 w 8250427"/>
              <a:gd name="connsiteY68" fmla="*/ 5266765 h 6685076"/>
              <a:gd name="connsiteX69" fmla="*/ 6930484 w 8250427"/>
              <a:gd name="connsiteY69" fmla="*/ 5266813 h 6685076"/>
              <a:gd name="connsiteX70" fmla="*/ 6890727 w 8250427"/>
              <a:gd name="connsiteY70" fmla="*/ 5280065 h 6685076"/>
              <a:gd name="connsiteX71" fmla="*/ 6930333 w 8250427"/>
              <a:gd name="connsiteY71" fmla="*/ 5266765 h 6685076"/>
              <a:gd name="connsiteX72" fmla="*/ 3140675 w 8250427"/>
              <a:gd name="connsiteY72" fmla="*/ 4685299 h 6685076"/>
              <a:gd name="connsiteX73" fmla="*/ 3130460 w 8250427"/>
              <a:gd name="connsiteY73" fmla="*/ 4686007 h 6685076"/>
              <a:gd name="connsiteX74" fmla="*/ 3130473 w 8250427"/>
              <a:gd name="connsiteY74" fmla="*/ 4684516 h 6685076"/>
              <a:gd name="connsiteX75" fmla="*/ 3127028 w 8250427"/>
              <a:gd name="connsiteY75" fmla="*/ 4685348 h 6685076"/>
              <a:gd name="connsiteX76" fmla="*/ 3130149 w 8250427"/>
              <a:gd name="connsiteY76" fmla="*/ 4686028 h 6685076"/>
              <a:gd name="connsiteX77" fmla="*/ 3130460 w 8250427"/>
              <a:gd name="connsiteY77" fmla="*/ 4686007 h 6685076"/>
              <a:gd name="connsiteX78" fmla="*/ 3130314 w 8250427"/>
              <a:gd name="connsiteY78" fmla="*/ 4702917 h 6685076"/>
              <a:gd name="connsiteX79" fmla="*/ 3139309 w 8250427"/>
              <a:gd name="connsiteY79" fmla="*/ 4701497 h 6685076"/>
              <a:gd name="connsiteX80" fmla="*/ 3155136 w 8250427"/>
              <a:gd name="connsiteY80" fmla="*/ 4703004 h 6685076"/>
              <a:gd name="connsiteX81" fmla="*/ 3165003 w 8250427"/>
              <a:gd name="connsiteY81" fmla="*/ 4704729 h 6685076"/>
              <a:gd name="connsiteX82" fmla="*/ 3178243 w 8250427"/>
              <a:gd name="connsiteY82" fmla="*/ 4696688 h 6685076"/>
              <a:gd name="connsiteX83" fmla="*/ 3172902 w 8250427"/>
              <a:gd name="connsiteY83" fmla="*/ 4692587 h 6685076"/>
              <a:gd name="connsiteX84" fmla="*/ 3160347 w 8250427"/>
              <a:gd name="connsiteY84" fmla="*/ 4688852 h 6685076"/>
              <a:gd name="connsiteX85" fmla="*/ 3140675 w 8250427"/>
              <a:gd name="connsiteY85" fmla="*/ 4685299 h 6685076"/>
              <a:gd name="connsiteX86" fmla="*/ 6638936 w 8250427"/>
              <a:gd name="connsiteY86" fmla="*/ 5107787 h 6685076"/>
              <a:gd name="connsiteX87" fmla="*/ 6636027 w 8250427"/>
              <a:gd name="connsiteY87" fmla="*/ 5107712 h 6685076"/>
              <a:gd name="connsiteX88" fmla="*/ 6634666 w 8250427"/>
              <a:gd name="connsiteY88" fmla="*/ 5109572 h 6685076"/>
              <a:gd name="connsiteX89" fmla="*/ 6622546 w 8250427"/>
              <a:gd name="connsiteY89" fmla="*/ 5121454 h 6685076"/>
              <a:gd name="connsiteX90" fmla="*/ 6629658 w 8250427"/>
              <a:gd name="connsiteY90" fmla="*/ 5117968 h 6685076"/>
              <a:gd name="connsiteX91" fmla="*/ 6638936 w 8250427"/>
              <a:gd name="connsiteY91" fmla="*/ 5107787 h 6685076"/>
              <a:gd name="connsiteX92" fmla="*/ 7593093 w 8250427"/>
              <a:gd name="connsiteY92" fmla="*/ 5187300 h 6685076"/>
              <a:gd name="connsiteX93" fmla="*/ 7529113 w 8250427"/>
              <a:gd name="connsiteY93" fmla="*/ 5225802 h 6685076"/>
              <a:gd name="connsiteX94" fmla="*/ 7513712 w 8250427"/>
              <a:gd name="connsiteY94" fmla="*/ 5227045 h 6685076"/>
              <a:gd name="connsiteX95" fmla="*/ 7526832 w 8250427"/>
              <a:gd name="connsiteY95" fmla="*/ 5213804 h 6685076"/>
              <a:gd name="connsiteX96" fmla="*/ 7593093 w 8250427"/>
              <a:gd name="connsiteY96" fmla="*/ 5187300 h 6685076"/>
              <a:gd name="connsiteX97" fmla="*/ 3111396 w 8250427"/>
              <a:gd name="connsiteY97" fmla="*/ 4440539 h 6685076"/>
              <a:gd name="connsiteX98" fmla="*/ 3106641 w 8250427"/>
              <a:gd name="connsiteY98" fmla="*/ 4441825 h 6685076"/>
              <a:gd name="connsiteX99" fmla="*/ 3104873 w 8250427"/>
              <a:gd name="connsiteY99" fmla="*/ 4444190 h 6685076"/>
              <a:gd name="connsiteX100" fmla="*/ 3107252 w 8250427"/>
              <a:gd name="connsiteY100" fmla="*/ 4444357 h 6685076"/>
              <a:gd name="connsiteX101" fmla="*/ 3111396 w 8250427"/>
              <a:gd name="connsiteY101" fmla="*/ 4440539 h 6685076"/>
              <a:gd name="connsiteX102" fmla="*/ 3152355 w 8250427"/>
              <a:gd name="connsiteY102" fmla="*/ 4428440 h 6685076"/>
              <a:gd name="connsiteX103" fmla="*/ 3145340 w 8250427"/>
              <a:gd name="connsiteY103" fmla="*/ 4433449 h 6685076"/>
              <a:gd name="connsiteX104" fmla="*/ 3138948 w 8250427"/>
              <a:gd name="connsiteY104" fmla="*/ 4434678 h 6685076"/>
              <a:gd name="connsiteX105" fmla="*/ 3133670 w 8250427"/>
              <a:gd name="connsiteY105" fmla="*/ 4446216 h 6685076"/>
              <a:gd name="connsiteX106" fmla="*/ 3140355 w 8250427"/>
              <a:gd name="connsiteY106" fmla="*/ 4446687 h 6685076"/>
              <a:gd name="connsiteX107" fmla="*/ 3135684 w 8250427"/>
              <a:gd name="connsiteY107" fmla="*/ 4445205 h 6685076"/>
              <a:gd name="connsiteX108" fmla="*/ 3140402 w 8250427"/>
              <a:gd name="connsiteY108" fmla="*/ 4446690 h 6685076"/>
              <a:gd name="connsiteX109" fmla="*/ 3168838 w 8250427"/>
              <a:gd name="connsiteY109" fmla="*/ 4448690 h 6685076"/>
              <a:gd name="connsiteX110" fmla="*/ 3159233 w 8250427"/>
              <a:gd name="connsiteY110" fmla="*/ 4435705 h 6685076"/>
              <a:gd name="connsiteX111" fmla="*/ 3152355 w 8250427"/>
              <a:gd name="connsiteY111" fmla="*/ 4428440 h 6685076"/>
              <a:gd name="connsiteX112" fmla="*/ 6534148 w 8250427"/>
              <a:gd name="connsiteY112" fmla="*/ 4877449 h 6685076"/>
              <a:gd name="connsiteX113" fmla="*/ 6530074 w 8250427"/>
              <a:gd name="connsiteY113" fmla="*/ 4880228 h 6685076"/>
              <a:gd name="connsiteX114" fmla="*/ 6515528 w 8250427"/>
              <a:gd name="connsiteY114" fmla="*/ 4885670 h 6685076"/>
              <a:gd name="connsiteX115" fmla="*/ 6496395 w 8250427"/>
              <a:gd name="connsiteY115" fmla="*/ 4884429 h 6685076"/>
              <a:gd name="connsiteX116" fmla="*/ 6496193 w 8250427"/>
              <a:gd name="connsiteY116" fmla="*/ 4884653 h 6685076"/>
              <a:gd name="connsiteX117" fmla="*/ 6454694 w 8250427"/>
              <a:gd name="connsiteY117" fmla="*/ 4911070 h 6685076"/>
              <a:gd name="connsiteX118" fmla="*/ 6446290 w 8250427"/>
              <a:gd name="connsiteY118" fmla="*/ 4913588 h 6685076"/>
              <a:gd name="connsiteX119" fmla="*/ 6426514 w 8250427"/>
              <a:gd name="connsiteY119" fmla="*/ 4933038 h 6685076"/>
              <a:gd name="connsiteX120" fmla="*/ 6419100 w 8250427"/>
              <a:gd name="connsiteY120" fmla="*/ 4943559 h 6685076"/>
              <a:gd name="connsiteX121" fmla="*/ 6420426 w 8250427"/>
              <a:gd name="connsiteY121" fmla="*/ 4946182 h 6685076"/>
              <a:gd name="connsiteX122" fmla="*/ 6479910 w 8250427"/>
              <a:gd name="connsiteY122" fmla="*/ 4909004 h 6685076"/>
              <a:gd name="connsiteX123" fmla="*/ 6514437 w 8250427"/>
              <a:gd name="connsiteY123" fmla="*/ 4890894 h 6685076"/>
              <a:gd name="connsiteX124" fmla="*/ 6530074 w 8250427"/>
              <a:gd name="connsiteY124" fmla="*/ 4880228 h 6685076"/>
              <a:gd name="connsiteX125" fmla="*/ 6536103 w 8250427"/>
              <a:gd name="connsiteY125" fmla="*/ 4877973 h 6685076"/>
              <a:gd name="connsiteX126" fmla="*/ 6534148 w 8250427"/>
              <a:gd name="connsiteY126" fmla="*/ 4877449 h 6685076"/>
              <a:gd name="connsiteX127" fmla="*/ 6023314 w 8250427"/>
              <a:gd name="connsiteY127" fmla="*/ 4776273 h 6685076"/>
              <a:gd name="connsiteX128" fmla="*/ 5996251 w 8250427"/>
              <a:gd name="connsiteY128" fmla="*/ 4781623 h 6685076"/>
              <a:gd name="connsiteX129" fmla="*/ 5995913 w 8250427"/>
              <a:gd name="connsiteY129" fmla="*/ 4785979 h 6685076"/>
              <a:gd name="connsiteX130" fmla="*/ 5989434 w 8250427"/>
              <a:gd name="connsiteY130" fmla="*/ 4797648 h 6685076"/>
              <a:gd name="connsiteX131" fmla="*/ 6005553 w 8250427"/>
              <a:gd name="connsiteY131" fmla="*/ 4797544 h 6685076"/>
              <a:gd name="connsiteX132" fmla="*/ 6007602 w 8250427"/>
              <a:gd name="connsiteY132" fmla="*/ 4797658 h 6685076"/>
              <a:gd name="connsiteX133" fmla="*/ 6025066 w 8250427"/>
              <a:gd name="connsiteY133" fmla="*/ 4791520 h 6685076"/>
              <a:gd name="connsiteX134" fmla="*/ 6032551 w 8250427"/>
              <a:gd name="connsiteY134" fmla="*/ 4779518 h 6685076"/>
              <a:gd name="connsiteX135" fmla="*/ 6023314 w 8250427"/>
              <a:gd name="connsiteY135" fmla="*/ 4776273 h 6685076"/>
              <a:gd name="connsiteX136" fmla="*/ 5926760 w 8250427"/>
              <a:gd name="connsiteY136" fmla="*/ 4725253 h 6685076"/>
              <a:gd name="connsiteX137" fmla="*/ 5920028 w 8250427"/>
              <a:gd name="connsiteY137" fmla="*/ 4725078 h 6685076"/>
              <a:gd name="connsiteX138" fmla="*/ 5907678 w 8250427"/>
              <a:gd name="connsiteY138" fmla="*/ 4729443 h 6685076"/>
              <a:gd name="connsiteX139" fmla="*/ 5889679 w 8250427"/>
              <a:gd name="connsiteY139" fmla="*/ 4738141 h 6685076"/>
              <a:gd name="connsiteX140" fmla="*/ 5881835 w 8250427"/>
              <a:gd name="connsiteY140" fmla="*/ 4744722 h 6685076"/>
              <a:gd name="connsiteX141" fmla="*/ 5880968 w 8250427"/>
              <a:gd name="connsiteY141" fmla="*/ 4743509 h 6685076"/>
              <a:gd name="connsiteX142" fmla="*/ 5878672 w 8250427"/>
              <a:gd name="connsiteY142" fmla="*/ 4746208 h 6685076"/>
              <a:gd name="connsiteX143" fmla="*/ 5881596 w 8250427"/>
              <a:gd name="connsiteY143" fmla="*/ 4744922 h 6685076"/>
              <a:gd name="connsiteX144" fmla="*/ 5881835 w 8250427"/>
              <a:gd name="connsiteY144" fmla="*/ 4744722 h 6685076"/>
              <a:gd name="connsiteX145" fmla="*/ 5891664 w 8250427"/>
              <a:gd name="connsiteY145" fmla="*/ 4758483 h 6685076"/>
              <a:gd name="connsiteX146" fmla="*/ 5898103 w 8250427"/>
              <a:gd name="connsiteY146" fmla="*/ 4752044 h 6685076"/>
              <a:gd name="connsiteX147" fmla="*/ 5911788 w 8250427"/>
              <a:gd name="connsiteY147" fmla="*/ 4743953 h 6685076"/>
              <a:gd name="connsiteX148" fmla="*/ 5920782 w 8250427"/>
              <a:gd name="connsiteY148" fmla="*/ 4739544 h 6685076"/>
              <a:gd name="connsiteX149" fmla="*/ 5926760 w 8250427"/>
              <a:gd name="connsiteY149" fmla="*/ 4725253 h 6685076"/>
              <a:gd name="connsiteX150" fmla="*/ 434711 w 8250427"/>
              <a:gd name="connsiteY150" fmla="*/ 3794802 h 6685076"/>
              <a:gd name="connsiteX151" fmla="*/ 491647 w 8250427"/>
              <a:gd name="connsiteY151" fmla="*/ 3818221 h 6685076"/>
              <a:gd name="connsiteX152" fmla="*/ 492240 w 8250427"/>
              <a:gd name="connsiteY152" fmla="*/ 3818715 h 6685076"/>
              <a:gd name="connsiteX153" fmla="*/ 487664 w 8250427"/>
              <a:gd name="connsiteY153" fmla="*/ 3831419 h 6685076"/>
              <a:gd name="connsiteX154" fmla="*/ 484944 w 8250427"/>
              <a:gd name="connsiteY154" fmla="*/ 3836384 h 6685076"/>
              <a:gd name="connsiteX155" fmla="*/ 481903 w 8250427"/>
              <a:gd name="connsiteY155" fmla="*/ 3836314 h 6685076"/>
              <a:gd name="connsiteX156" fmla="*/ 469784 w 8250427"/>
              <a:gd name="connsiteY156" fmla="*/ 3836701 h 6685076"/>
              <a:gd name="connsiteX157" fmla="*/ 444294 w 8250427"/>
              <a:gd name="connsiteY157" fmla="*/ 3835929 h 6685076"/>
              <a:gd name="connsiteX158" fmla="*/ 435343 w 8250427"/>
              <a:gd name="connsiteY158" fmla="*/ 3831956 h 6685076"/>
              <a:gd name="connsiteX159" fmla="*/ 397687 w 8250427"/>
              <a:gd name="connsiteY159" fmla="*/ 3800646 h 6685076"/>
              <a:gd name="connsiteX160" fmla="*/ 434711 w 8250427"/>
              <a:gd name="connsiteY160" fmla="*/ 3794802 h 6685076"/>
              <a:gd name="connsiteX161" fmla="*/ 5722028 w 8250427"/>
              <a:gd name="connsiteY161" fmla="*/ 4557427 h 6685076"/>
              <a:gd name="connsiteX162" fmla="*/ 5718939 w 8250427"/>
              <a:gd name="connsiteY162" fmla="*/ 4561264 h 6685076"/>
              <a:gd name="connsiteX163" fmla="*/ 5718900 w 8250427"/>
              <a:gd name="connsiteY163" fmla="*/ 4564216 h 6685076"/>
              <a:gd name="connsiteX164" fmla="*/ 5720923 w 8250427"/>
              <a:gd name="connsiteY164" fmla="*/ 4562952 h 6685076"/>
              <a:gd name="connsiteX165" fmla="*/ 5722028 w 8250427"/>
              <a:gd name="connsiteY165" fmla="*/ 4557427 h 6685076"/>
              <a:gd name="connsiteX166" fmla="*/ 5748034 w 8250427"/>
              <a:gd name="connsiteY166" fmla="*/ 4523549 h 6685076"/>
              <a:gd name="connsiteX167" fmla="*/ 5745308 w 8250427"/>
              <a:gd name="connsiteY167" fmla="*/ 4531726 h 6685076"/>
              <a:gd name="connsiteX168" fmla="*/ 5740862 w 8250427"/>
              <a:gd name="connsiteY168" fmla="*/ 4536480 h 6685076"/>
              <a:gd name="connsiteX169" fmla="*/ 5743380 w 8250427"/>
              <a:gd name="connsiteY169" fmla="*/ 4548916 h 6685076"/>
              <a:gd name="connsiteX170" fmla="*/ 5749063 w 8250427"/>
              <a:gd name="connsiteY170" fmla="*/ 4545364 h 6685076"/>
              <a:gd name="connsiteX171" fmla="*/ 5744414 w 8250427"/>
              <a:gd name="connsiteY171" fmla="*/ 4546913 h 6685076"/>
              <a:gd name="connsiteX172" fmla="*/ 5749103 w 8250427"/>
              <a:gd name="connsiteY172" fmla="*/ 4545339 h 6685076"/>
              <a:gd name="connsiteX173" fmla="*/ 5773276 w 8250427"/>
              <a:gd name="connsiteY173" fmla="*/ 4530230 h 6685076"/>
              <a:gd name="connsiteX174" fmla="*/ 5757870 w 8250427"/>
              <a:gd name="connsiteY174" fmla="*/ 4525379 h 6685076"/>
              <a:gd name="connsiteX175" fmla="*/ 5748034 w 8250427"/>
              <a:gd name="connsiteY175" fmla="*/ 4523549 h 6685076"/>
              <a:gd name="connsiteX176" fmla="*/ 7707430 w 8250427"/>
              <a:gd name="connsiteY176" fmla="*/ 4680557 h 6685076"/>
              <a:gd name="connsiteX177" fmla="*/ 7712362 w 8250427"/>
              <a:gd name="connsiteY177" fmla="*/ 4683717 h 6685076"/>
              <a:gd name="connsiteX178" fmla="*/ 7724285 w 8250427"/>
              <a:gd name="connsiteY178" fmla="*/ 4686606 h 6685076"/>
              <a:gd name="connsiteX179" fmla="*/ 7713525 w 8250427"/>
              <a:gd name="connsiteY179" fmla="*/ 4682061 h 6685076"/>
              <a:gd name="connsiteX180" fmla="*/ 7707430 w 8250427"/>
              <a:gd name="connsiteY180" fmla="*/ 4680557 h 6685076"/>
              <a:gd name="connsiteX181" fmla="*/ 944744 w 8250427"/>
              <a:gd name="connsiteY181" fmla="*/ 3650254 h 6685076"/>
              <a:gd name="connsiteX182" fmla="*/ 936494 w 8250427"/>
              <a:gd name="connsiteY182" fmla="*/ 3668174 h 6685076"/>
              <a:gd name="connsiteX183" fmla="*/ 946861 w 8250427"/>
              <a:gd name="connsiteY183" fmla="*/ 3659634 h 6685076"/>
              <a:gd name="connsiteX184" fmla="*/ 946599 w 8250427"/>
              <a:gd name="connsiteY184" fmla="*/ 3651795 h 6685076"/>
              <a:gd name="connsiteX185" fmla="*/ 944744 w 8250427"/>
              <a:gd name="connsiteY185" fmla="*/ 3650254 h 6685076"/>
              <a:gd name="connsiteX186" fmla="*/ 7984926 w 8250427"/>
              <a:gd name="connsiteY186" fmla="*/ 4597578 h 6685076"/>
              <a:gd name="connsiteX187" fmla="*/ 7920946 w 8250427"/>
              <a:gd name="connsiteY187" fmla="*/ 4636080 h 6685076"/>
              <a:gd name="connsiteX188" fmla="*/ 7905545 w 8250427"/>
              <a:gd name="connsiteY188" fmla="*/ 4637323 h 6685076"/>
              <a:gd name="connsiteX189" fmla="*/ 7918665 w 8250427"/>
              <a:gd name="connsiteY189" fmla="*/ 4624082 h 6685076"/>
              <a:gd name="connsiteX190" fmla="*/ 7984926 w 8250427"/>
              <a:gd name="connsiteY190" fmla="*/ 4597578 h 6685076"/>
              <a:gd name="connsiteX191" fmla="*/ 1031855 w 8250427"/>
              <a:gd name="connsiteY191" fmla="*/ 3513746 h 6685076"/>
              <a:gd name="connsiteX192" fmla="*/ 1018649 w 8250427"/>
              <a:gd name="connsiteY192" fmla="*/ 3511811 h 6685076"/>
              <a:gd name="connsiteX193" fmla="*/ 1029424 w 8250427"/>
              <a:gd name="connsiteY193" fmla="*/ 3515396 h 6685076"/>
              <a:gd name="connsiteX194" fmla="*/ 1031855 w 8250427"/>
              <a:gd name="connsiteY194" fmla="*/ 3513746 h 6685076"/>
              <a:gd name="connsiteX195" fmla="*/ 1009747 w 8250427"/>
              <a:gd name="connsiteY195" fmla="*/ 3439041 h 6685076"/>
              <a:gd name="connsiteX196" fmla="*/ 1007859 w 8250427"/>
              <a:gd name="connsiteY196" fmla="*/ 3441895 h 6685076"/>
              <a:gd name="connsiteX197" fmla="*/ 985826 w 8250427"/>
              <a:gd name="connsiteY197" fmla="*/ 3479462 h 6685076"/>
              <a:gd name="connsiteX198" fmla="*/ 990896 w 8250427"/>
              <a:gd name="connsiteY198" fmla="*/ 3478145 h 6685076"/>
              <a:gd name="connsiteX199" fmla="*/ 1005215 w 8250427"/>
              <a:gd name="connsiteY199" fmla="*/ 3472736 h 6685076"/>
              <a:gd name="connsiteX200" fmla="*/ 1018721 w 8250427"/>
              <a:gd name="connsiteY200" fmla="*/ 3462357 h 6685076"/>
              <a:gd name="connsiteX201" fmla="*/ 1015571 w 8250427"/>
              <a:gd name="connsiteY201" fmla="*/ 3451981 h 6685076"/>
              <a:gd name="connsiteX202" fmla="*/ 1009747 w 8250427"/>
              <a:gd name="connsiteY202" fmla="*/ 3439041 h 6685076"/>
              <a:gd name="connsiteX203" fmla="*/ 954158 w 8250427"/>
              <a:gd name="connsiteY203" fmla="*/ 3208092 h 6685076"/>
              <a:gd name="connsiteX204" fmla="*/ 963038 w 8250427"/>
              <a:gd name="connsiteY204" fmla="*/ 3275184 h 6685076"/>
              <a:gd name="connsiteX205" fmla="*/ 967865 w 8250427"/>
              <a:gd name="connsiteY205" fmla="*/ 3305681 h 6685076"/>
              <a:gd name="connsiteX206" fmla="*/ 949544 w 8250427"/>
              <a:gd name="connsiteY206" fmla="*/ 3309809 h 6685076"/>
              <a:gd name="connsiteX207" fmla="*/ 953448 w 8250427"/>
              <a:gd name="connsiteY207" fmla="*/ 3214326 h 6685076"/>
              <a:gd name="connsiteX208" fmla="*/ 954158 w 8250427"/>
              <a:gd name="connsiteY208" fmla="*/ 3208092 h 6685076"/>
              <a:gd name="connsiteX209" fmla="*/ 1144482 w 8250427"/>
              <a:gd name="connsiteY209" fmla="*/ 3200196 h 6685076"/>
              <a:gd name="connsiteX210" fmla="*/ 1144041 w 8250427"/>
              <a:gd name="connsiteY210" fmla="*/ 3202673 h 6685076"/>
              <a:gd name="connsiteX211" fmla="*/ 1113233 w 8250427"/>
              <a:gd name="connsiteY211" fmla="*/ 3265000 h 6685076"/>
              <a:gd name="connsiteX212" fmla="*/ 1100993 w 8250427"/>
              <a:gd name="connsiteY212" fmla="*/ 3291346 h 6685076"/>
              <a:gd name="connsiteX213" fmla="*/ 1095592 w 8250427"/>
              <a:gd name="connsiteY213" fmla="*/ 3303827 h 6685076"/>
              <a:gd name="connsiteX214" fmla="*/ 1097064 w 8250427"/>
              <a:gd name="connsiteY214" fmla="*/ 3299130 h 6685076"/>
              <a:gd name="connsiteX215" fmla="*/ 1105437 w 8250427"/>
              <a:gd name="connsiteY215" fmla="*/ 3275718 h 6685076"/>
              <a:gd name="connsiteX216" fmla="*/ 1141491 w 8250427"/>
              <a:gd name="connsiteY216" fmla="*/ 3203621 h 6685076"/>
              <a:gd name="connsiteX217" fmla="*/ 1144482 w 8250427"/>
              <a:gd name="connsiteY217" fmla="*/ 3200196 h 6685076"/>
              <a:gd name="connsiteX218" fmla="*/ 1570542 w 8250427"/>
              <a:gd name="connsiteY218" fmla="*/ 2973985 h 6685076"/>
              <a:gd name="connsiteX219" fmla="*/ 1571546 w 8250427"/>
              <a:gd name="connsiteY219" fmla="*/ 2993686 h 6685076"/>
              <a:gd name="connsiteX220" fmla="*/ 1576768 w 8250427"/>
              <a:gd name="connsiteY220" fmla="*/ 2981312 h 6685076"/>
              <a:gd name="connsiteX221" fmla="*/ 1572901 w 8250427"/>
              <a:gd name="connsiteY221" fmla="*/ 2974489 h 6685076"/>
              <a:gd name="connsiteX222" fmla="*/ 1570542 w 8250427"/>
              <a:gd name="connsiteY222" fmla="*/ 2973985 h 6685076"/>
              <a:gd name="connsiteX223" fmla="*/ 1569170 w 8250427"/>
              <a:gd name="connsiteY223" fmla="*/ 2792841 h 6685076"/>
              <a:gd name="connsiteX224" fmla="*/ 1569293 w 8250427"/>
              <a:gd name="connsiteY224" fmla="*/ 2795161 h 6685076"/>
              <a:gd name="connsiteX225" fmla="*/ 1570346 w 8250427"/>
              <a:gd name="connsiteY225" fmla="*/ 2814736 h 6685076"/>
              <a:gd name="connsiteX226" fmla="*/ 1570428 w 8250427"/>
              <a:gd name="connsiteY226" fmla="*/ 2817277 h 6685076"/>
              <a:gd name="connsiteX227" fmla="*/ 1583004 w 8250427"/>
              <a:gd name="connsiteY227" fmla="*/ 2815232 h 6685076"/>
              <a:gd name="connsiteX228" fmla="*/ 1579473 w 8250427"/>
              <a:gd name="connsiteY228" fmla="*/ 2802156 h 6685076"/>
              <a:gd name="connsiteX229" fmla="*/ 1569170 w 8250427"/>
              <a:gd name="connsiteY229" fmla="*/ 2792841 h 6685076"/>
              <a:gd name="connsiteX230" fmla="*/ 1530154 w 8250427"/>
              <a:gd name="connsiteY230" fmla="*/ 2756717 h 6685076"/>
              <a:gd name="connsiteX231" fmla="*/ 1529805 w 8250427"/>
              <a:gd name="connsiteY231" fmla="*/ 2760121 h 6685076"/>
              <a:gd name="connsiteX232" fmla="*/ 1527036 w 8250427"/>
              <a:gd name="connsiteY232" fmla="*/ 2817661 h 6685076"/>
              <a:gd name="connsiteX233" fmla="*/ 1530259 w 8250427"/>
              <a:gd name="connsiteY233" fmla="*/ 2817965 h 6685076"/>
              <a:gd name="connsiteX234" fmla="*/ 1543029 w 8250427"/>
              <a:gd name="connsiteY234" fmla="*/ 2818674 h 6685076"/>
              <a:gd name="connsiteX235" fmla="*/ 1544254 w 8250427"/>
              <a:gd name="connsiteY235" fmla="*/ 2815515 h 6685076"/>
              <a:gd name="connsiteX236" fmla="*/ 1556605 w 8250427"/>
              <a:gd name="connsiteY236" fmla="*/ 2781026 h 6685076"/>
              <a:gd name="connsiteX237" fmla="*/ 1541316 w 8250427"/>
              <a:gd name="connsiteY237" fmla="*/ 2765479 h 6685076"/>
              <a:gd name="connsiteX238" fmla="*/ 1530154 w 8250427"/>
              <a:gd name="connsiteY238" fmla="*/ 2756717 h 6685076"/>
              <a:gd name="connsiteX239" fmla="*/ 1373778 w 8250427"/>
              <a:gd name="connsiteY239" fmla="*/ 2577904 h 6685076"/>
              <a:gd name="connsiteX240" fmla="*/ 1412766 w 8250427"/>
              <a:gd name="connsiteY240" fmla="*/ 2633223 h 6685076"/>
              <a:gd name="connsiteX241" fmla="*/ 1431189 w 8250427"/>
              <a:gd name="connsiteY241" fmla="*/ 2658000 h 6685076"/>
              <a:gd name="connsiteX242" fmla="*/ 1416873 w 8250427"/>
              <a:gd name="connsiteY242" fmla="*/ 2670156 h 6685076"/>
              <a:gd name="connsiteX243" fmla="*/ 1376040 w 8250427"/>
              <a:gd name="connsiteY243" fmla="*/ 2583756 h 6685076"/>
              <a:gd name="connsiteX244" fmla="*/ 1373778 w 8250427"/>
              <a:gd name="connsiteY244" fmla="*/ 2577904 h 6685076"/>
              <a:gd name="connsiteX245" fmla="*/ 7339362 w 8250427"/>
              <a:gd name="connsiteY245" fmla="*/ 3399178 h 6685076"/>
              <a:gd name="connsiteX246" fmla="*/ 7335824 w 8250427"/>
              <a:gd name="connsiteY246" fmla="*/ 3398986 h 6685076"/>
              <a:gd name="connsiteX247" fmla="*/ 7338619 w 8250427"/>
              <a:gd name="connsiteY247" fmla="*/ 3400533 h 6685076"/>
              <a:gd name="connsiteX248" fmla="*/ 7338923 w 8250427"/>
              <a:gd name="connsiteY248" fmla="*/ 3400602 h 6685076"/>
              <a:gd name="connsiteX249" fmla="*/ 7331189 w 8250427"/>
              <a:gd name="connsiteY249" fmla="*/ 3425604 h 6685076"/>
              <a:gd name="connsiteX250" fmla="*/ 7338324 w 8250427"/>
              <a:gd name="connsiteY250" fmla="*/ 3437817 h 6685076"/>
              <a:gd name="connsiteX251" fmla="*/ 7351647 w 8250427"/>
              <a:gd name="connsiteY251" fmla="*/ 3435321 h 6685076"/>
              <a:gd name="connsiteX252" fmla="*/ 7361676 w 8250427"/>
              <a:gd name="connsiteY252" fmla="*/ 3429746 h 6685076"/>
              <a:gd name="connsiteX253" fmla="*/ 7384769 w 8250427"/>
              <a:gd name="connsiteY253" fmla="*/ 3423741 h 6685076"/>
              <a:gd name="connsiteX254" fmla="*/ 7366733 w 8250427"/>
              <a:gd name="connsiteY254" fmla="*/ 3411913 h 6685076"/>
              <a:gd name="connsiteX255" fmla="*/ 7348910 w 8250427"/>
              <a:gd name="connsiteY255" fmla="*/ 3402858 h 6685076"/>
              <a:gd name="connsiteX256" fmla="*/ 7338923 w 8250427"/>
              <a:gd name="connsiteY256" fmla="*/ 3400602 h 6685076"/>
              <a:gd name="connsiteX257" fmla="*/ 7339362 w 8250427"/>
              <a:gd name="connsiteY257" fmla="*/ 3399178 h 6685076"/>
              <a:gd name="connsiteX258" fmla="*/ 1538724 w 8250427"/>
              <a:gd name="connsiteY258" fmla="*/ 2482624 h 6685076"/>
              <a:gd name="connsiteX259" fmla="*/ 1539482 w 8250427"/>
              <a:gd name="connsiteY259" fmla="*/ 2485023 h 6685076"/>
              <a:gd name="connsiteX260" fmla="*/ 1541100 w 8250427"/>
              <a:gd name="connsiteY260" fmla="*/ 2554530 h 6685076"/>
              <a:gd name="connsiteX261" fmla="*/ 1542478 w 8250427"/>
              <a:gd name="connsiteY261" fmla="*/ 2583547 h 6685076"/>
              <a:gd name="connsiteX262" fmla="*/ 1543483 w 8250427"/>
              <a:gd name="connsiteY262" fmla="*/ 2597109 h 6685076"/>
              <a:gd name="connsiteX263" fmla="*/ 1542608 w 8250427"/>
              <a:gd name="connsiteY263" fmla="*/ 2592266 h 6685076"/>
              <a:gd name="connsiteX264" fmla="*/ 1539166 w 8250427"/>
              <a:gd name="connsiteY264" fmla="*/ 2567641 h 6685076"/>
              <a:gd name="connsiteX265" fmla="*/ 1537663 w 8250427"/>
              <a:gd name="connsiteY265" fmla="*/ 2487045 h 6685076"/>
              <a:gd name="connsiteX266" fmla="*/ 1538724 w 8250427"/>
              <a:gd name="connsiteY266" fmla="*/ 2482624 h 6685076"/>
              <a:gd name="connsiteX267" fmla="*/ 7360426 w 8250427"/>
              <a:gd name="connsiteY267" fmla="*/ 3331077 h 6685076"/>
              <a:gd name="connsiteX268" fmla="*/ 7359507 w 8250427"/>
              <a:gd name="connsiteY268" fmla="*/ 3332140 h 6685076"/>
              <a:gd name="connsiteX269" fmla="*/ 7359846 w 8250427"/>
              <a:gd name="connsiteY269" fmla="*/ 3332953 h 6685076"/>
              <a:gd name="connsiteX270" fmla="*/ 7360426 w 8250427"/>
              <a:gd name="connsiteY270" fmla="*/ 3331077 h 6685076"/>
              <a:gd name="connsiteX271" fmla="*/ 1748138 w 8250427"/>
              <a:gd name="connsiteY271" fmla="*/ 2490478 h 6685076"/>
              <a:gd name="connsiteX272" fmla="*/ 1748917 w 8250427"/>
              <a:gd name="connsiteY272" fmla="*/ 2499150 h 6685076"/>
              <a:gd name="connsiteX273" fmla="*/ 1748947 w 8250427"/>
              <a:gd name="connsiteY273" fmla="*/ 2499574 h 6685076"/>
              <a:gd name="connsiteX274" fmla="*/ 1748225 w 8250427"/>
              <a:gd name="connsiteY274" fmla="*/ 2491900 h 6685076"/>
              <a:gd name="connsiteX275" fmla="*/ 1748138 w 8250427"/>
              <a:gd name="connsiteY275" fmla="*/ 2490478 h 6685076"/>
              <a:gd name="connsiteX276" fmla="*/ 1775562 w 8250427"/>
              <a:gd name="connsiteY276" fmla="*/ 2473089 h 6685076"/>
              <a:gd name="connsiteX277" fmla="*/ 1743284 w 8250427"/>
              <a:gd name="connsiteY277" fmla="*/ 2472589 h 6685076"/>
              <a:gd name="connsiteX278" fmla="*/ 1746168 w 8250427"/>
              <a:gd name="connsiteY278" fmla="*/ 2493619 h 6685076"/>
              <a:gd name="connsiteX279" fmla="*/ 1749631 w 8250427"/>
              <a:gd name="connsiteY279" fmla="*/ 2509359 h 6685076"/>
              <a:gd name="connsiteX280" fmla="*/ 1748947 w 8250427"/>
              <a:gd name="connsiteY280" fmla="*/ 2499574 h 6685076"/>
              <a:gd name="connsiteX281" fmla="*/ 1750113 w 8250427"/>
              <a:gd name="connsiteY281" fmla="*/ 2511976 h 6685076"/>
              <a:gd name="connsiteX282" fmla="*/ 1754733 w 8250427"/>
              <a:gd name="connsiteY282" fmla="*/ 2559263 h 6685076"/>
              <a:gd name="connsiteX283" fmla="*/ 1775562 w 8250427"/>
              <a:gd name="connsiteY283" fmla="*/ 2473089 h 6685076"/>
              <a:gd name="connsiteX284" fmla="*/ 1836129 w 8250427"/>
              <a:gd name="connsiteY284" fmla="*/ 2474858 h 6685076"/>
              <a:gd name="connsiteX285" fmla="*/ 1828629 w 8250427"/>
              <a:gd name="connsiteY285" fmla="*/ 2474472 h 6685076"/>
              <a:gd name="connsiteX286" fmla="*/ 1829292 w 8250427"/>
              <a:gd name="connsiteY286" fmla="*/ 2488618 h 6685076"/>
              <a:gd name="connsiteX287" fmla="*/ 1829957 w 8250427"/>
              <a:gd name="connsiteY287" fmla="*/ 2503385 h 6685076"/>
              <a:gd name="connsiteX288" fmla="*/ 1836129 w 8250427"/>
              <a:gd name="connsiteY288" fmla="*/ 2474858 h 6685076"/>
              <a:gd name="connsiteX289" fmla="*/ 7408819 w 8250427"/>
              <a:gd name="connsiteY289" fmla="*/ 3267922 h 6685076"/>
              <a:gd name="connsiteX290" fmla="*/ 7371676 w 8250427"/>
              <a:gd name="connsiteY290" fmla="*/ 3262883 h 6685076"/>
              <a:gd name="connsiteX291" fmla="*/ 7360469 w 8250427"/>
              <a:gd name="connsiteY291" fmla="*/ 3278079 h 6685076"/>
              <a:gd name="connsiteX292" fmla="*/ 7367984 w 8250427"/>
              <a:gd name="connsiteY292" fmla="*/ 3275363 h 6685076"/>
              <a:gd name="connsiteX293" fmla="*/ 7415671 w 8250427"/>
              <a:gd name="connsiteY293" fmla="*/ 3272375 h 6685076"/>
              <a:gd name="connsiteX294" fmla="*/ 7416232 w 8250427"/>
              <a:gd name="connsiteY294" fmla="*/ 3272124 h 6685076"/>
              <a:gd name="connsiteX295" fmla="*/ 7408819 w 8250427"/>
              <a:gd name="connsiteY295" fmla="*/ 3267922 h 6685076"/>
              <a:gd name="connsiteX296" fmla="*/ 1711662 w 8250427"/>
              <a:gd name="connsiteY296" fmla="*/ 2415911 h 6685076"/>
              <a:gd name="connsiteX297" fmla="*/ 1715820 w 8250427"/>
              <a:gd name="connsiteY297" fmla="*/ 2433798 h 6685076"/>
              <a:gd name="connsiteX298" fmla="*/ 1717768 w 8250427"/>
              <a:gd name="connsiteY298" fmla="*/ 2446644 h 6685076"/>
              <a:gd name="connsiteX299" fmla="*/ 1724243 w 8250427"/>
              <a:gd name="connsiteY299" fmla="*/ 2423958 h 6685076"/>
              <a:gd name="connsiteX300" fmla="*/ 1711662 w 8250427"/>
              <a:gd name="connsiteY300" fmla="*/ 2415911 h 6685076"/>
              <a:gd name="connsiteX301" fmla="*/ 7376011 w 8250427"/>
              <a:gd name="connsiteY301" fmla="*/ 3063475 h 6685076"/>
              <a:gd name="connsiteX302" fmla="*/ 7359722 w 8250427"/>
              <a:gd name="connsiteY302" fmla="*/ 3072132 h 6685076"/>
              <a:gd name="connsiteX303" fmla="*/ 7360138 w 8250427"/>
              <a:gd name="connsiteY303" fmla="*/ 3096144 h 6685076"/>
              <a:gd name="connsiteX304" fmla="*/ 7362021 w 8250427"/>
              <a:gd name="connsiteY304" fmla="*/ 3113466 h 6685076"/>
              <a:gd name="connsiteX305" fmla="*/ 7385589 w 8250427"/>
              <a:gd name="connsiteY305" fmla="*/ 3100636 h 6685076"/>
              <a:gd name="connsiteX306" fmla="*/ 7402844 w 8250427"/>
              <a:gd name="connsiteY306" fmla="*/ 3091278 h 6685076"/>
              <a:gd name="connsiteX307" fmla="*/ 7425278 w 8250427"/>
              <a:gd name="connsiteY307" fmla="*/ 3079661 h 6685076"/>
              <a:gd name="connsiteX308" fmla="*/ 7411734 w 8250427"/>
              <a:gd name="connsiteY308" fmla="*/ 3075709 h 6685076"/>
              <a:gd name="connsiteX309" fmla="*/ 7376011 w 8250427"/>
              <a:gd name="connsiteY309" fmla="*/ 3063475 h 6685076"/>
              <a:gd name="connsiteX310" fmla="*/ 1845830 w 8250427"/>
              <a:gd name="connsiteY310" fmla="*/ 2206492 h 6685076"/>
              <a:gd name="connsiteX311" fmla="*/ 1846585 w 8250427"/>
              <a:gd name="connsiteY311" fmla="*/ 2206655 h 6685076"/>
              <a:gd name="connsiteX312" fmla="*/ 1848424 w 8250427"/>
              <a:gd name="connsiteY312" fmla="*/ 2220032 h 6685076"/>
              <a:gd name="connsiteX313" fmla="*/ 1848318 w 8250427"/>
              <a:gd name="connsiteY313" fmla="*/ 2225692 h 6685076"/>
              <a:gd name="connsiteX314" fmla="*/ 1845591 w 8250427"/>
              <a:gd name="connsiteY314" fmla="*/ 2227040 h 6685076"/>
              <a:gd name="connsiteX315" fmla="*/ 1835034 w 8250427"/>
              <a:gd name="connsiteY315" fmla="*/ 2233005 h 6685076"/>
              <a:gd name="connsiteX316" fmla="*/ 1812095 w 8250427"/>
              <a:gd name="connsiteY316" fmla="*/ 2244145 h 6685076"/>
              <a:gd name="connsiteX317" fmla="*/ 1802322 w 8250427"/>
              <a:gd name="connsiteY317" fmla="*/ 2244777 h 6685076"/>
              <a:gd name="connsiteX318" fmla="*/ 1754438 w 8250427"/>
              <a:gd name="connsiteY318" fmla="*/ 2234507 h 6685076"/>
              <a:gd name="connsiteX319" fmla="*/ 1784528 w 8250427"/>
              <a:gd name="connsiteY319" fmla="*/ 2212156 h 6685076"/>
              <a:gd name="connsiteX320" fmla="*/ 1845830 w 8250427"/>
              <a:gd name="connsiteY320" fmla="*/ 2206492 h 6685076"/>
              <a:gd name="connsiteX321" fmla="*/ 2169317 w 8250427"/>
              <a:gd name="connsiteY321" fmla="*/ 1847512 h 6685076"/>
              <a:gd name="connsiteX322" fmla="*/ 2170321 w 8250427"/>
              <a:gd name="connsiteY322" fmla="*/ 1867214 h 6685076"/>
              <a:gd name="connsiteX323" fmla="*/ 2175543 w 8250427"/>
              <a:gd name="connsiteY323" fmla="*/ 1854840 h 6685076"/>
              <a:gd name="connsiteX324" fmla="*/ 2171676 w 8250427"/>
              <a:gd name="connsiteY324" fmla="*/ 1848017 h 6685076"/>
              <a:gd name="connsiteX325" fmla="*/ 2169317 w 8250427"/>
              <a:gd name="connsiteY325" fmla="*/ 1847512 h 6685076"/>
              <a:gd name="connsiteX326" fmla="*/ 2167945 w 8250427"/>
              <a:gd name="connsiteY326" fmla="*/ 1666369 h 6685076"/>
              <a:gd name="connsiteX327" fmla="*/ 2168068 w 8250427"/>
              <a:gd name="connsiteY327" fmla="*/ 1668689 h 6685076"/>
              <a:gd name="connsiteX328" fmla="*/ 2169121 w 8250427"/>
              <a:gd name="connsiteY328" fmla="*/ 1688264 h 6685076"/>
              <a:gd name="connsiteX329" fmla="*/ 2169203 w 8250427"/>
              <a:gd name="connsiteY329" fmla="*/ 1690805 h 6685076"/>
              <a:gd name="connsiteX330" fmla="*/ 2181780 w 8250427"/>
              <a:gd name="connsiteY330" fmla="*/ 1688760 h 6685076"/>
              <a:gd name="connsiteX331" fmla="*/ 2178248 w 8250427"/>
              <a:gd name="connsiteY331" fmla="*/ 1675684 h 6685076"/>
              <a:gd name="connsiteX332" fmla="*/ 2167945 w 8250427"/>
              <a:gd name="connsiteY332" fmla="*/ 1666369 h 6685076"/>
              <a:gd name="connsiteX333" fmla="*/ 2128930 w 8250427"/>
              <a:gd name="connsiteY333" fmla="*/ 1630245 h 6685076"/>
              <a:gd name="connsiteX334" fmla="*/ 2128580 w 8250427"/>
              <a:gd name="connsiteY334" fmla="*/ 1633648 h 6685076"/>
              <a:gd name="connsiteX335" fmla="*/ 2125812 w 8250427"/>
              <a:gd name="connsiteY335" fmla="*/ 1691189 h 6685076"/>
              <a:gd name="connsiteX336" fmla="*/ 2129035 w 8250427"/>
              <a:gd name="connsiteY336" fmla="*/ 1691492 h 6685076"/>
              <a:gd name="connsiteX337" fmla="*/ 2141804 w 8250427"/>
              <a:gd name="connsiteY337" fmla="*/ 1692202 h 6685076"/>
              <a:gd name="connsiteX338" fmla="*/ 2143029 w 8250427"/>
              <a:gd name="connsiteY338" fmla="*/ 1689043 h 6685076"/>
              <a:gd name="connsiteX339" fmla="*/ 2155380 w 8250427"/>
              <a:gd name="connsiteY339" fmla="*/ 1654554 h 6685076"/>
              <a:gd name="connsiteX340" fmla="*/ 2140091 w 8250427"/>
              <a:gd name="connsiteY340" fmla="*/ 1639007 h 6685076"/>
              <a:gd name="connsiteX341" fmla="*/ 2128930 w 8250427"/>
              <a:gd name="connsiteY341" fmla="*/ 1630245 h 6685076"/>
              <a:gd name="connsiteX342" fmla="*/ 7508637 w 8250427"/>
              <a:gd name="connsiteY342" fmla="*/ 2392549 h 6685076"/>
              <a:gd name="connsiteX343" fmla="*/ 7496248 w 8250427"/>
              <a:gd name="connsiteY343" fmla="*/ 2396376 h 6685076"/>
              <a:gd name="connsiteX344" fmla="*/ 7498372 w 8250427"/>
              <a:gd name="connsiteY344" fmla="*/ 2393192 h 6685076"/>
              <a:gd name="connsiteX345" fmla="*/ 7508637 w 8250427"/>
              <a:gd name="connsiteY345" fmla="*/ 2392549 h 6685076"/>
              <a:gd name="connsiteX346" fmla="*/ 1972553 w 8250427"/>
              <a:gd name="connsiteY346" fmla="*/ 1451432 h 6685076"/>
              <a:gd name="connsiteX347" fmla="*/ 2011541 w 8250427"/>
              <a:gd name="connsiteY347" fmla="*/ 1506751 h 6685076"/>
              <a:gd name="connsiteX348" fmla="*/ 2029964 w 8250427"/>
              <a:gd name="connsiteY348" fmla="*/ 1531529 h 6685076"/>
              <a:gd name="connsiteX349" fmla="*/ 2015648 w 8250427"/>
              <a:gd name="connsiteY349" fmla="*/ 1543684 h 6685076"/>
              <a:gd name="connsiteX350" fmla="*/ 1974815 w 8250427"/>
              <a:gd name="connsiteY350" fmla="*/ 1457284 h 6685076"/>
              <a:gd name="connsiteX351" fmla="*/ 1972553 w 8250427"/>
              <a:gd name="connsiteY351" fmla="*/ 1451432 h 6685076"/>
              <a:gd name="connsiteX352" fmla="*/ 2137499 w 8250427"/>
              <a:gd name="connsiteY352" fmla="*/ 1356152 h 6685076"/>
              <a:gd name="connsiteX353" fmla="*/ 2138257 w 8250427"/>
              <a:gd name="connsiteY353" fmla="*/ 1358551 h 6685076"/>
              <a:gd name="connsiteX354" fmla="*/ 2139876 w 8250427"/>
              <a:gd name="connsiteY354" fmla="*/ 1428058 h 6685076"/>
              <a:gd name="connsiteX355" fmla="*/ 2141253 w 8250427"/>
              <a:gd name="connsiteY355" fmla="*/ 1457075 h 6685076"/>
              <a:gd name="connsiteX356" fmla="*/ 2142258 w 8250427"/>
              <a:gd name="connsiteY356" fmla="*/ 1470637 h 6685076"/>
              <a:gd name="connsiteX357" fmla="*/ 2141383 w 8250427"/>
              <a:gd name="connsiteY357" fmla="*/ 1465793 h 6685076"/>
              <a:gd name="connsiteX358" fmla="*/ 2137941 w 8250427"/>
              <a:gd name="connsiteY358" fmla="*/ 1441169 h 6685076"/>
              <a:gd name="connsiteX359" fmla="*/ 2136438 w 8250427"/>
              <a:gd name="connsiteY359" fmla="*/ 1360573 h 6685076"/>
              <a:gd name="connsiteX360" fmla="*/ 2137499 w 8250427"/>
              <a:gd name="connsiteY360" fmla="*/ 1356152 h 6685076"/>
              <a:gd name="connsiteX361" fmla="*/ 3121181 w 8250427"/>
              <a:gd name="connsiteY361" fmla="*/ 1481998 h 6685076"/>
              <a:gd name="connsiteX362" fmla="*/ 3118015 w 8250427"/>
              <a:gd name="connsiteY362" fmla="*/ 1484490 h 6685076"/>
              <a:gd name="connsiteX363" fmla="*/ 3106594 w 8250427"/>
              <a:gd name="connsiteY363" fmla="*/ 1503732 h 6685076"/>
              <a:gd name="connsiteX364" fmla="*/ 3114989 w 8250427"/>
              <a:gd name="connsiteY364" fmla="*/ 1511318 h 6685076"/>
              <a:gd name="connsiteX365" fmla="*/ 3121181 w 8250427"/>
              <a:gd name="connsiteY365" fmla="*/ 1481998 h 6685076"/>
              <a:gd name="connsiteX366" fmla="*/ 2346913 w 8250427"/>
              <a:gd name="connsiteY366" fmla="*/ 1364006 h 6685076"/>
              <a:gd name="connsiteX367" fmla="*/ 2347692 w 8250427"/>
              <a:gd name="connsiteY367" fmla="*/ 1372678 h 6685076"/>
              <a:gd name="connsiteX368" fmla="*/ 2347722 w 8250427"/>
              <a:gd name="connsiteY368" fmla="*/ 1373102 h 6685076"/>
              <a:gd name="connsiteX369" fmla="*/ 2347000 w 8250427"/>
              <a:gd name="connsiteY369" fmla="*/ 1365428 h 6685076"/>
              <a:gd name="connsiteX370" fmla="*/ 2346913 w 8250427"/>
              <a:gd name="connsiteY370" fmla="*/ 1364006 h 6685076"/>
              <a:gd name="connsiteX371" fmla="*/ 3147301 w 8250427"/>
              <a:gd name="connsiteY371" fmla="*/ 1466821 h 6685076"/>
              <a:gd name="connsiteX372" fmla="*/ 3144573 w 8250427"/>
              <a:gd name="connsiteY372" fmla="*/ 1467276 h 6685076"/>
              <a:gd name="connsiteX373" fmla="*/ 3144608 w 8250427"/>
              <a:gd name="connsiteY373" fmla="*/ 1468188 h 6685076"/>
              <a:gd name="connsiteX374" fmla="*/ 3146438 w 8250427"/>
              <a:gd name="connsiteY374" fmla="*/ 1470684 h 6685076"/>
              <a:gd name="connsiteX375" fmla="*/ 3147301 w 8250427"/>
              <a:gd name="connsiteY375" fmla="*/ 1466821 h 6685076"/>
              <a:gd name="connsiteX376" fmla="*/ 7228485 w 8250427"/>
              <a:gd name="connsiteY376" fmla="*/ 2042988 h 6685076"/>
              <a:gd name="connsiteX377" fmla="*/ 7224947 w 8250427"/>
              <a:gd name="connsiteY377" fmla="*/ 2042796 h 6685076"/>
              <a:gd name="connsiteX378" fmla="*/ 7227741 w 8250427"/>
              <a:gd name="connsiteY378" fmla="*/ 2044343 h 6685076"/>
              <a:gd name="connsiteX379" fmla="*/ 7228045 w 8250427"/>
              <a:gd name="connsiteY379" fmla="*/ 2044413 h 6685076"/>
              <a:gd name="connsiteX380" fmla="*/ 7220312 w 8250427"/>
              <a:gd name="connsiteY380" fmla="*/ 2069414 h 6685076"/>
              <a:gd name="connsiteX381" fmla="*/ 7227446 w 8250427"/>
              <a:gd name="connsiteY381" fmla="*/ 2081627 h 6685076"/>
              <a:gd name="connsiteX382" fmla="*/ 7240769 w 8250427"/>
              <a:gd name="connsiteY382" fmla="*/ 2079131 h 6685076"/>
              <a:gd name="connsiteX383" fmla="*/ 7250798 w 8250427"/>
              <a:gd name="connsiteY383" fmla="*/ 2073557 h 6685076"/>
              <a:gd name="connsiteX384" fmla="*/ 7273892 w 8250427"/>
              <a:gd name="connsiteY384" fmla="*/ 2067551 h 6685076"/>
              <a:gd name="connsiteX385" fmla="*/ 7255855 w 8250427"/>
              <a:gd name="connsiteY385" fmla="*/ 2055723 h 6685076"/>
              <a:gd name="connsiteX386" fmla="*/ 7238033 w 8250427"/>
              <a:gd name="connsiteY386" fmla="*/ 2046668 h 6685076"/>
              <a:gd name="connsiteX387" fmla="*/ 7228045 w 8250427"/>
              <a:gd name="connsiteY387" fmla="*/ 2044413 h 6685076"/>
              <a:gd name="connsiteX388" fmla="*/ 7228485 w 8250427"/>
              <a:gd name="connsiteY388" fmla="*/ 2042988 h 6685076"/>
              <a:gd name="connsiteX389" fmla="*/ 3157831 w 8250427"/>
              <a:gd name="connsiteY389" fmla="*/ 1419721 h 6685076"/>
              <a:gd name="connsiteX390" fmla="*/ 3153909 w 8250427"/>
              <a:gd name="connsiteY390" fmla="*/ 1422809 h 6685076"/>
              <a:gd name="connsiteX391" fmla="*/ 3143246 w 8250427"/>
              <a:gd name="connsiteY391" fmla="*/ 1440771 h 6685076"/>
              <a:gd name="connsiteX392" fmla="*/ 3143401 w 8250427"/>
              <a:gd name="connsiteY392" fmla="*/ 1443003 h 6685076"/>
              <a:gd name="connsiteX393" fmla="*/ 3150885 w 8250427"/>
              <a:gd name="connsiteY393" fmla="*/ 1450789 h 6685076"/>
              <a:gd name="connsiteX394" fmla="*/ 3157831 w 8250427"/>
              <a:gd name="connsiteY394" fmla="*/ 1419721 h 6685076"/>
              <a:gd name="connsiteX395" fmla="*/ 7249548 w 8250427"/>
              <a:gd name="connsiteY395" fmla="*/ 1974887 h 6685076"/>
              <a:gd name="connsiteX396" fmla="*/ 7248629 w 8250427"/>
              <a:gd name="connsiteY396" fmla="*/ 1975950 h 6685076"/>
              <a:gd name="connsiteX397" fmla="*/ 7248969 w 8250427"/>
              <a:gd name="connsiteY397" fmla="*/ 1976764 h 6685076"/>
              <a:gd name="connsiteX398" fmla="*/ 7249548 w 8250427"/>
              <a:gd name="connsiteY398" fmla="*/ 1974887 h 6685076"/>
              <a:gd name="connsiteX399" fmla="*/ 7297942 w 8250427"/>
              <a:gd name="connsiteY399" fmla="*/ 1911732 h 6685076"/>
              <a:gd name="connsiteX400" fmla="*/ 7260799 w 8250427"/>
              <a:gd name="connsiteY400" fmla="*/ 1906693 h 6685076"/>
              <a:gd name="connsiteX401" fmla="*/ 7249591 w 8250427"/>
              <a:gd name="connsiteY401" fmla="*/ 1921889 h 6685076"/>
              <a:gd name="connsiteX402" fmla="*/ 7257106 w 8250427"/>
              <a:gd name="connsiteY402" fmla="*/ 1919173 h 6685076"/>
              <a:gd name="connsiteX403" fmla="*/ 7304793 w 8250427"/>
              <a:gd name="connsiteY403" fmla="*/ 1916185 h 6685076"/>
              <a:gd name="connsiteX404" fmla="*/ 7305355 w 8250427"/>
              <a:gd name="connsiteY404" fmla="*/ 1915934 h 6685076"/>
              <a:gd name="connsiteX405" fmla="*/ 7297942 w 8250427"/>
              <a:gd name="connsiteY405" fmla="*/ 1911732 h 6685076"/>
              <a:gd name="connsiteX406" fmla="*/ 2663603 w 8250427"/>
              <a:gd name="connsiteY406" fmla="*/ 1186181 h 6685076"/>
              <a:gd name="connsiteX407" fmla="*/ 2660804 w 8250427"/>
              <a:gd name="connsiteY407" fmla="*/ 1196954 h 6685076"/>
              <a:gd name="connsiteX408" fmla="*/ 2656828 w 8250427"/>
              <a:gd name="connsiteY408" fmla="*/ 1211881 h 6685076"/>
              <a:gd name="connsiteX409" fmla="*/ 2654404 w 8250427"/>
              <a:gd name="connsiteY409" fmla="*/ 1209279 h 6685076"/>
              <a:gd name="connsiteX410" fmla="*/ 2657268 w 8250427"/>
              <a:gd name="connsiteY410" fmla="*/ 1201962 h 6685076"/>
              <a:gd name="connsiteX411" fmla="*/ 2663603 w 8250427"/>
              <a:gd name="connsiteY411" fmla="*/ 1186181 h 6685076"/>
              <a:gd name="connsiteX412" fmla="*/ 2679949 w 8250427"/>
              <a:gd name="connsiteY412" fmla="*/ 1123150 h 6685076"/>
              <a:gd name="connsiteX413" fmla="*/ 2680308 w 8250427"/>
              <a:gd name="connsiteY413" fmla="*/ 1123627 h 6685076"/>
              <a:gd name="connsiteX414" fmla="*/ 2677187 w 8250427"/>
              <a:gd name="connsiteY414" fmla="*/ 1145663 h 6685076"/>
              <a:gd name="connsiteX415" fmla="*/ 2683035 w 8250427"/>
              <a:gd name="connsiteY415" fmla="*/ 1139188 h 6685076"/>
              <a:gd name="connsiteX416" fmla="*/ 2664877 w 8250427"/>
              <a:gd name="connsiteY416" fmla="*/ 1183006 h 6685076"/>
              <a:gd name="connsiteX417" fmla="*/ 2663603 w 8250427"/>
              <a:gd name="connsiteY417" fmla="*/ 1186181 h 6685076"/>
              <a:gd name="connsiteX418" fmla="*/ 2668669 w 8250427"/>
              <a:gd name="connsiteY418" fmla="*/ 1166679 h 6685076"/>
              <a:gd name="connsiteX419" fmla="*/ 2679949 w 8250427"/>
              <a:gd name="connsiteY419" fmla="*/ 1123150 h 6685076"/>
              <a:gd name="connsiteX420" fmla="*/ 3255495 w 8250427"/>
              <a:gd name="connsiteY420" fmla="*/ 1121958 h 6685076"/>
              <a:gd name="connsiteX421" fmla="*/ 3255205 w 8250427"/>
              <a:gd name="connsiteY421" fmla="*/ 1124781 h 6685076"/>
              <a:gd name="connsiteX422" fmla="*/ 3260027 w 8250427"/>
              <a:gd name="connsiteY422" fmla="*/ 1125516 h 6685076"/>
              <a:gd name="connsiteX423" fmla="*/ 3255495 w 8250427"/>
              <a:gd name="connsiteY423" fmla="*/ 1121958 h 6685076"/>
              <a:gd name="connsiteX424" fmla="*/ 7265133 w 8250427"/>
              <a:gd name="connsiteY424" fmla="*/ 1707285 h 6685076"/>
              <a:gd name="connsiteX425" fmla="*/ 7248845 w 8250427"/>
              <a:gd name="connsiteY425" fmla="*/ 1715942 h 6685076"/>
              <a:gd name="connsiteX426" fmla="*/ 7249261 w 8250427"/>
              <a:gd name="connsiteY426" fmla="*/ 1739954 h 6685076"/>
              <a:gd name="connsiteX427" fmla="*/ 7251144 w 8250427"/>
              <a:gd name="connsiteY427" fmla="*/ 1757275 h 6685076"/>
              <a:gd name="connsiteX428" fmla="*/ 7274712 w 8250427"/>
              <a:gd name="connsiteY428" fmla="*/ 1744447 h 6685076"/>
              <a:gd name="connsiteX429" fmla="*/ 7291967 w 8250427"/>
              <a:gd name="connsiteY429" fmla="*/ 1735088 h 6685076"/>
              <a:gd name="connsiteX430" fmla="*/ 7314401 w 8250427"/>
              <a:gd name="connsiteY430" fmla="*/ 1723471 h 6685076"/>
              <a:gd name="connsiteX431" fmla="*/ 7300857 w 8250427"/>
              <a:gd name="connsiteY431" fmla="*/ 1719519 h 6685076"/>
              <a:gd name="connsiteX432" fmla="*/ 7265133 w 8250427"/>
              <a:gd name="connsiteY432" fmla="*/ 1707285 h 6685076"/>
              <a:gd name="connsiteX433" fmla="*/ 2805283 w 8250427"/>
              <a:gd name="connsiteY433" fmla="*/ 1003817 h 6685076"/>
              <a:gd name="connsiteX434" fmla="*/ 2799097 w 8250427"/>
              <a:gd name="connsiteY434" fmla="*/ 1015212 h 6685076"/>
              <a:gd name="connsiteX435" fmla="*/ 2798390 w 8250427"/>
              <a:gd name="connsiteY435" fmla="*/ 1011450 h 6685076"/>
              <a:gd name="connsiteX436" fmla="*/ 2805283 w 8250427"/>
              <a:gd name="connsiteY436" fmla="*/ 1003817 h 6685076"/>
              <a:gd name="connsiteX437" fmla="*/ 2794108 w 8250427"/>
              <a:gd name="connsiteY437" fmla="*/ 988771 h 6685076"/>
              <a:gd name="connsiteX438" fmla="*/ 2798103 w 8250427"/>
              <a:gd name="connsiteY438" fmla="*/ 1009925 h 6685076"/>
              <a:gd name="connsiteX439" fmla="*/ 2798390 w 8250427"/>
              <a:gd name="connsiteY439" fmla="*/ 1011450 h 6685076"/>
              <a:gd name="connsiteX440" fmla="*/ 2683035 w 8250427"/>
              <a:gd name="connsiteY440" fmla="*/ 1139188 h 6685076"/>
              <a:gd name="connsiteX441" fmla="*/ 2688883 w 8250427"/>
              <a:gd name="connsiteY441" fmla="*/ 1125075 h 6685076"/>
              <a:gd name="connsiteX442" fmla="*/ 2733929 w 8250427"/>
              <a:gd name="connsiteY442" fmla="*/ 1033474 h 6685076"/>
              <a:gd name="connsiteX443" fmla="*/ 2794108 w 8250427"/>
              <a:gd name="connsiteY443" fmla="*/ 988771 h 6685076"/>
              <a:gd name="connsiteX444" fmla="*/ 3099118 w 8250427"/>
              <a:gd name="connsiteY444" fmla="*/ 943146 h 6685076"/>
              <a:gd name="connsiteX445" fmla="*/ 3138106 w 8250427"/>
              <a:gd name="connsiteY445" fmla="*/ 998464 h 6685076"/>
              <a:gd name="connsiteX446" fmla="*/ 3156530 w 8250427"/>
              <a:gd name="connsiteY446" fmla="*/ 1023242 h 6685076"/>
              <a:gd name="connsiteX447" fmla="*/ 3142214 w 8250427"/>
              <a:gd name="connsiteY447" fmla="*/ 1035397 h 6685076"/>
              <a:gd name="connsiteX448" fmla="*/ 3101380 w 8250427"/>
              <a:gd name="connsiteY448" fmla="*/ 948997 h 6685076"/>
              <a:gd name="connsiteX449" fmla="*/ 3099118 w 8250427"/>
              <a:gd name="connsiteY449" fmla="*/ 943146 h 6685076"/>
              <a:gd name="connsiteX450" fmla="*/ 3264064 w 8250427"/>
              <a:gd name="connsiteY450" fmla="*/ 847865 h 6685076"/>
              <a:gd name="connsiteX451" fmla="*/ 3264822 w 8250427"/>
              <a:gd name="connsiteY451" fmla="*/ 850264 h 6685076"/>
              <a:gd name="connsiteX452" fmla="*/ 3266441 w 8250427"/>
              <a:gd name="connsiteY452" fmla="*/ 919771 h 6685076"/>
              <a:gd name="connsiteX453" fmla="*/ 3267819 w 8250427"/>
              <a:gd name="connsiteY453" fmla="*/ 948788 h 6685076"/>
              <a:gd name="connsiteX454" fmla="*/ 3268824 w 8250427"/>
              <a:gd name="connsiteY454" fmla="*/ 962350 h 6685076"/>
              <a:gd name="connsiteX455" fmla="*/ 3267948 w 8250427"/>
              <a:gd name="connsiteY455" fmla="*/ 957506 h 6685076"/>
              <a:gd name="connsiteX456" fmla="*/ 3264506 w 8250427"/>
              <a:gd name="connsiteY456" fmla="*/ 932882 h 6685076"/>
              <a:gd name="connsiteX457" fmla="*/ 3263004 w 8250427"/>
              <a:gd name="connsiteY457" fmla="*/ 852287 h 6685076"/>
              <a:gd name="connsiteX458" fmla="*/ 3264064 w 8250427"/>
              <a:gd name="connsiteY458" fmla="*/ 847865 h 6685076"/>
              <a:gd name="connsiteX459" fmla="*/ 3473478 w 8250427"/>
              <a:gd name="connsiteY459" fmla="*/ 855719 h 6685076"/>
              <a:gd name="connsiteX460" fmla="*/ 3474258 w 8250427"/>
              <a:gd name="connsiteY460" fmla="*/ 864392 h 6685076"/>
              <a:gd name="connsiteX461" fmla="*/ 3474287 w 8250427"/>
              <a:gd name="connsiteY461" fmla="*/ 864815 h 6685076"/>
              <a:gd name="connsiteX462" fmla="*/ 3473566 w 8250427"/>
              <a:gd name="connsiteY462" fmla="*/ 857141 h 6685076"/>
              <a:gd name="connsiteX463" fmla="*/ 3473478 w 8250427"/>
              <a:gd name="connsiteY463" fmla="*/ 855719 h 6685076"/>
              <a:gd name="connsiteX464" fmla="*/ 4510404 w 8250427"/>
              <a:gd name="connsiteY464" fmla="*/ 982240 h 6685076"/>
              <a:gd name="connsiteX465" fmla="*/ 4500994 w 8250427"/>
              <a:gd name="connsiteY465" fmla="*/ 992822 h 6685076"/>
              <a:gd name="connsiteX466" fmla="*/ 4491150 w 8250427"/>
              <a:gd name="connsiteY466" fmla="*/ 1003850 h 6685076"/>
              <a:gd name="connsiteX467" fmla="*/ 4515499 w 8250427"/>
              <a:gd name="connsiteY467" fmla="*/ 987757 h 6685076"/>
              <a:gd name="connsiteX468" fmla="*/ 4510404 w 8250427"/>
              <a:gd name="connsiteY468" fmla="*/ 982240 h 6685076"/>
              <a:gd name="connsiteX469" fmla="*/ 4441642 w 8250427"/>
              <a:gd name="connsiteY469" fmla="*/ 937443 h 6685076"/>
              <a:gd name="connsiteX470" fmla="*/ 4436139 w 8250427"/>
              <a:gd name="connsiteY470" fmla="*/ 944191 h 6685076"/>
              <a:gd name="connsiteX471" fmla="*/ 4435865 w 8250427"/>
              <a:gd name="connsiteY471" fmla="*/ 944515 h 6685076"/>
              <a:gd name="connsiteX472" fmla="*/ 4440711 w 8250427"/>
              <a:gd name="connsiteY472" fmla="*/ 938520 h 6685076"/>
              <a:gd name="connsiteX473" fmla="*/ 4441642 w 8250427"/>
              <a:gd name="connsiteY473" fmla="*/ 937443 h 6685076"/>
              <a:gd name="connsiteX474" fmla="*/ 6155553 w 8250427"/>
              <a:gd name="connsiteY474" fmla="*/ 1181334 h 6685076"/>
              <a:gd name="connsiteX475" fmla="*/ 6154941 w 8250427"/>
              <a:gd name="connsiteY475" fmla="*/ 1182010 h 6685076"/>
              <a:gd name="connsiteX476" fmla="*/ 6154507 w 8250427"/>
              <a:gd name="connsiteY476" fmla="*/ 1185075 h 6685076"/>
              <a:gd name="connsiteX477" fmla="*/ 6157822 w 8250427"/>
              <a:gd name="connsiteY477" fmla="*/ 1182915 h 6685076"/>
              <a:gd name="connsiteX478" fmla="*/ 6155553 w 8250427"/>
              <a:gd name="connsiteY478" fmla="*/ 1181334 h 6685076"/>
              <a:gd name="connsiteX479" fmla="*/ 6128532 w 8250427"/>
              <a:gd name="connsiteY479" fmla="*/ 1175519 h 6685076"/>
              <a:gd name="connsiteX480" fmla="*/ 6124526 w 8250427"/>
              <a:gd name="connsiteY480" fmla="*/ 1175089 h 6685076"/>
              <a:gd name="connsiteX481" fmla="*/ 6102910 w 8250427"/>
              <a:gd name="connsiteY481" fmla="*/ 1180873 h 6685076"/>
              <a:gd name="connsiteX482" fmla="*/ 6103615 w 8250427"/>
              <a:gd name="connsiteY482" fmla="*/ 1192166 h 6685076"/>
              <a:gd name="connsiteX483" fmla="*/ 6128532 w 8250427"/>
              <a:gd name="connsiteY483" fmla="*/ 1175519 h 6685076"/>
              <a:gd name="connsiteX484" fmla="*/ 4450671 w 8250427"/>
              <a:gd name="connsiteY484" fmla="*/ 921255 h 6685076"/>
              <a:gd name="connsiteX485" fmla="*/ 4438039 w 8250427"/>
              <a:gd name="connsiteY485" fmla="*/ 938313 h 6685076"/>
              <a:gd name="connsiteX486" fmla="*/ 4429517 w 8250427"/>
              <a:gd name="connsiteY486" fmla="*/ 951992 h 6685076"/>
              <a:gd name="connsiteX487" fmla="*/ 4435865 w 8250427"/>
              <a:gd name="connsiteY487" fmla="*/ 944515 h 6685076"/>
              <a:gd name="connsiteX488" fmla="*/ 4428032 w 8250427"/>
              <a:gd name="connsiteY488" fmla="*/ 954201 h 6685076"/>
              <a:gd name="connsiteX489" fmla="*/ 4398293 w 8250427"/>
              <a:gd name="connsiteY489" fmla="*/ 991255 h 6685076"/>
              <a:gd name="connsiteX490" fmla="*/ 4473411 w 8250427"/>
              <a:gd name="connsiteY490" fmla="*/ 944167 h 6685076"/>
              <a:gd name="connsiteX491" fmla="*/ 4450671 w 8250427"/>
              <a:gd name="connsiteY491" fmla="*/ 921255 h 6685076"/>
              <a:gd name="connsiteX492" fmla="*/ 6353269 w 8250427"/>
              <a:gd name="connsiteY492" fmla="*/ 1195470 h 6685076"/>
              <a:gd name="connsiteX493" fmla="*/ 6340220 w 8250427"/>
              <a:gd name="connsiteY493" fmla="*/ 1210264 h 6685076"/>
              <a:gd name="connsiteX494" fmla="*/ 6352603 w 8250427"/>
              <a:gd name="connsiteY494" fmla="*/ 1205062 h 6685076"/>
              <a:gd name="connsiteX495" fmla="*/ 6354603 w 8250427"/>
              <a:gd name="connsiteY495" fmla="*/ 1197479 h 6685076"/>
              <a:gd name="connsiteX496" fmla="*/ 6353269 w 8250427"/>
              <a:gd name="connsiteY496" fmla="*/ 1195470 h 6685076"/>
              <a:gd name="connsiteX497" fmla="*/ 6198268 w 8250427"/>
              <a:gd name="connsiteY497" fmla="*/ 1156581 h 6685076"/>
              <a:gd name="connsiteX498" fmla="*/ 6193305 w 8250427"/>
              <a:gd name="connsiteY498" fmla="*/ 1156049 h 6685076"/>
              <a:gd name="connsiteX499" fmla="*/ 6173125 w 8250427"/>
              <a:gd name="connsiteY499" fmla="*/ 1161447 h 6685076"/>
              <a:gd name="connsiteX500" fmla="*/ 6171677 w 8250427"/>
              <a:gd name="connsiteY500" fmla="*/ 1163152 h 6685076"/>
              <a:gd name="connsiteX501" fmla="*/ 6171589 w 8250427"/>
              <a:gd name="connsiteY501" fmla="*/ 1173951 h 6685076"/>
              <a:gd name="connsiteX502" fmla="*/ 6198268 w 8250427"/>
              <a:gd name="connsiteY502" fmla="*/ 1156581 h 6685076"/>
              <a:gd name="connsiteX503" fmla="*/ 4467657 w 8250427"/>
              <a:gd name="connsiteY503" fmla="*/ 858614 h 6685076"/>
              <a:gd name="connsiteX504" fmla="*/ 4458132 w 8250427"/>
              <a:gd name="connsiteY504" fmla="*/ 874314 h 6685076"/>
              <a:gd name="connsiteX505" fmla="*/ 4450549 w 8250427"/>
              <a:gd name="connsiteY505" fmla="*/ 884865 h 6685076"/>
              <a:gd name="connsiteX506" fmla="*/ 4471034 w 8250427"/>
              <a:gd name="connsiteY506" fmla="*/ 873162 h 6685076"/>
              <a:gd name="connsiteX507" fmla="*/ 4467657 w 8250427"/>
              <a:gd name="connsiteY507" fmla="*/ 858614 h 6685076"/>
              <a:gd name="connsiteX508" fmla="*/ 4297331 w 8250427"/>
              <a:gd name="connsiteY508" fmla="*/ 785488 h 6685076"/>
              <a:gd name="connsiteX509" fmla="*/ 4296197 w 8250427"/>
              <a:gd name="connsiteY509" fmla="*/ 787734 h 6685076"/>
              <a:gd name="connsiteX510" fmla="*/ 4248784 w 8250427"/>
              <a:gd name="connsiteY510" fmla="*/ 838585 h 6685076"/>
              <a:gd name="connsiteX511" fmla="*/ 4229492 w 8250427"/>
              <a:gd name="connsiteY511" fmla="*/ 860305 h 6685076"/>
              <a:gd name="connsiteX512" fmla="*/ 4220734 w 8250427"/>
              <a:gd name="connsiteY512" fmla="*/ 870708 h 6685076"/>
              <a:gd name="connsiteX513" fmla="*/ 4223493 w 8250427"/>
              <a:gd name="connsiteY513" fmla="*/ 866632 h 6685076"/>
              <a:gd name="connsiteX514" fmla="*/ 4238238 w 8250427"/>
              <a:gd name="connsiteY514" fmla="*/ 846612 h 6685076"/>
              <a:gd name="connsiteX515" fmla="*/ 4293483 w 8250427"/>
              <a:gd name="connsiteY515" fmla="*/ 787909 h 6685076"/>
              <a:gd name="connsiteX516" fmla="*/ 4297331 w 8250427"/>
              <a:gd name="connsiteY516" fmla="*/ 785488 h 6685076"/>
              <a:gd name="connsiteX517" fmla="*/ 4112759 w 8250427"/>
              <a:gd name="connsiteY517" fmla="*/ 738382 h 6685076"/>
              <a:gd name="connsiteX518" fmla="*/ 4101993 w 8250427"/>
              <a:gd name="connsiteY518" fmla="*/ 805197 h 6685076"/>
              <a:gd name="connsiteX519" fmla="*/ 4097857 w 8250427"/>
              <a:gd name="connsiteY519" fmla="*/ 835795 h 6685076"/>
              <a:gd name="connsiteX520" fmla="*/ 4079122 w 8250427"/>
              <a:gd name="connsiteY520" fmla="*/ 834487 h 6685076"/>
              <a:gd name="connsiteX521" fmla="*/ 4110289 w 8250427"/>
              <a:gd name="connsiteY521" fmla="*/ 744148 h 6685076"/>
              <a:gd name="connsiteX522" fmla="*/ 4112759 w 8250427"/>
              <a:gd name="connsiteY522" fmla="*/ 738382 h 6685076"/>
              <a:gd name="connsiteX523" fmla="*/ 3790168 w 8250427"/>
              <a:gd name="connsiteY523" fmla="*/ 677894 h 6685076"/>
              <a:gd name="connsiteX524" fmla="*/ 3787370 w 8250427"/>
              <a:gd name="connsiteY524" fmla="*/ 688667 h 6685076"/>
              <a:gd name="connsiteX525" fmla="*/ 3783393 w 8250427"/>
              <a:gd name="connsiteY525" fmla="*/ 703594 h 6685076"/>
              <a:gd name="connsiteX526" fmla="*/ 3780970 w 8250427"/>
              <a:gd name="connsiteY526" fmla="*/ 700992 h 6685076"/>
              <a:gd name="connsiteX527" fmla="*/ 3783834 w 8250427"/>
              <a:gd name="connsiteY527" fmla="*/ 693675 h 6685076"/>
              <a:gd name="connsiteX528" fmla="*/ 3790168 w 8250427"/>
              <a:gd name="connsiteY528" fmla="*/ 677894 h 6685076"/>
              <a:gd name="connsiteX529" fmla="*/ 6478870 w 8250427"/>
              <a:gd name="connsiteY529" fmla="*/ 1064934 h 6685076"/>
              <a:gd name="connsiteX530" fmla="*/ 6477335 w 8250427"/>
              <a:gd name="connsiteY530" fmla="*/ 1066680 h 6685076"/>
              <a:gd name="connsiteX531" fmla="*/ 6464410 w 8250427"/>
              <a:gd name="connsiteY531" fmla="*/ 1081418 h 6685076"/>
              <a:gd name="connsiteX532" fmla="*/ 6462693 w 8250427"/>
              <a:gd name="connsiteY532" fmla="*/ 1083293 h 6685076"/>
              <a:gd name="connsiteX533" fmla="*/ 6473119 w 8250427"/>
              <a:gd name="connsiteY533" fmla="*/ 1090618 h 6685076"/>
              <a:gd name="connsiteX534" fmla="*/ 6479730 w 8250427"/>
              <a:gd name="connsiteY534" fmla="*/ 1078796 h 6685076"/>
              <a:gd name="connsiteX535" fmla="*/ 6478870 w 8250427"/>
              <a:gd name="connsiteY535" fmla="*/ 1064934 h 6685076"/>
              <a:gd name="connsiteX536" fmla="*/ 4626774 w 8250427"/>
              <a:gd name="connsiteY536" fmla="*/ 754555 h 6685076"/>
              <a:gd name="connsiteX537" fmla="*/ 4662162 w 8250427"/>
              <a:gd name="connsiteY537" fmla="*/ 763780 h 6685076"/>
              <a:gd name="connsiteX538" fmla="*/ 4709971 w 8250427"/>
              <a:gd name="connsiteY538" fmla="*/ 802566 h 6685076"/>
              <a:gd name="connsiteX539" fmla="*/ 4710397 w 8250427"/>
              <a:gd name="connsiteY539" fmla="*/ 803210 h 6685076"/>
              <a:gd name="connsiteX540" fmla="*/ 4702365 w 8250427"/>
              <a:gd name="connsiteY540" fmla="*/ 814064 h 6685076"/>
              <a:gd name="connsiteX541" fmla="*/ 4698334 w 8250427"/>
              <a:gd name="connsiteY541" fmla="*/ 818039 h 6685076"/>
              <a:gd name="connsiteX542" fmla="*/ 4695441 w 8250427"/>
              <a:gd name="connsiteY542" fmla="*/ 817098 h 6685076"/>
              <a:gd name="connsiteX543" fmla="*/ 4683721 w 8250427"/>
              <a:gd name="connsiteY543" fmla="*/ 813987 h 6685076"/>
              <a:gd name="connsiteX544" fmla="*/ 4659527 w 8250427"/>
              <a:gd name="connsiteY544" fmla="*/ 805927 h 6685076"/>
              <a:gd name="connsiteX545" fmla="*/ 4652095 w 8250427"/>
              <a:gd name="connsiteY545" fmla="*/ 799550 h 6685076"/>
              <a:gd name="connsiteX546" fmla="*/ 4625019 w 8250427"/>
              <a:gd name="connsiteY546" fmla="*/ 758743 h 6685076"/>
              <a:gd name="connsiteX547" fmla="*/ 4626774 w 8250427"/>
              <a:gd name="connsiteY547" fmla="*/ 754555 h 6685076"/>
              <a:gd name="connsiteX548" fmla="*/ 6476203 w 8250427"/>
              <a:gd name="connsiteY548" fmla="*/ 1011830 h 6685076"/>
              <a:gd name="connsiteX549" fmla="*/ 6473575 w 8250427"/>
              <a:gd name="connsiteY549" fmla="*/ 1014020 h 6685076"/>
              <a:gd name="connsiteX550" fmla="*/ 6431386 w 8250427"/>
              <a:gd name="connsiteY550" fmla="*/ 1053246 h 6685076"/>
              <a:gd name="connsiteX551" fmla="*/ 6433479 w 8250427"/>
              <a:gd name="connsiteY551" fmla="*/ 1055715 h 6685076"/>
              <a:gd name="connsiteX552" fmla="*/ 6442118 w 8250427"/>
              <a:gd name="connsiteY552" fmla="*/ 1065146 h 6685076"/>
              <a:gd name="connsiteX553" fmla="*/ 6445202 w 8250427"/>
              <a:gd name="connsiteY553" fmla="*/ 1063743 h 6685076"/>
              <a:gd name="connsiteX554" fmla="*/ 6478137 w 8250427"/>
              <a:gd name="connsiteY554" fmla="*/ 1047702 h 6685076"/>
              <a:gd name="connsiteX555" fmla="*/ 6478065 w 8250427"/>
              <a:gd name="connsiteY555" fmla="*/ 1025898 h 6685076"/>
              <a:gd name="connsiteX556" fmla="*/ 6476203 w 8250427"/>
              <a:gd name="connsiteY556" fmla="*/ 1011830 h 6685076"/>
              <a:gd name="connsiteX557" fmla="*/ 3806515 w 8250427"/>
              <a:gd name="connsiteY557" fmla="*/ 614863 h 6685076"/>
              <a:gd name="connsiteX558" fmla="*/ 3806873 w 8250427"/>
              <a:gd name="connsiteY558" fmla="*/ 615340 h 6685076"/>
              <a:gd name="connsiteX559" fmla="*/ 3803753 w 8250427"/>
              <a:gd name="connsiteY559" fmla="*/ 637376 h 6685076"/>
              <a:gd name="connsiteX560" fmla="*/ 3809601 w 8250427"/>
              <a:gd name="connsiteY560" fmla="*/ 630901 h 6685076"/>
              <a:gd name="connsiteX561" fmla="*/ 3791442 w 8250427"/>
              <a:gd name="connsiteY561" fmla="*/ 674719 h 6685076"/>
              <a:gd name="connsiteX562" fmla="*/ 3790168 w 8250427"/>
              <a:gd name="connsiteY562" fmla="*/ 677894 h 6685076"/>
              <a:gd name="connsiteX563" fmla="*/ 3795234 w 8250427"/>
              <a:gd name="connsiteY563" fmla="*/ 658392 h 6685076"/>
              <a:gd name="connsiteX564" fmla="*/ 3806515 w 8250427"/>
              <a:gd name="connsiteY564" fmla="*/ 614863 h 6685076"/>
              <a:gd name="connsiteX565" fmla="*/ 7168977 w 8250427"/>
              <a:gd name="connsiteY565" fmla="*/ 1067803 h 6685076"/>
              <a:gd name="connsiteX566" fmla="*/ 7159447 w 8250427"/>
              <a:gd name="connsiteY566" fmla="*/ 1073554 h 6685076"/>
              <a:gd name="connsiteX567" fmla="*/ 7146172 w 8250427"/>
              <a:gd name="connsiteY567" fmla="*/ 1081453 h 6685076"/>
              <a:gd name="connsiteX568" fmla="*/ 7146256 w 8250427"/>
              <a:gd name="connsiteY568" fmla="*/ 1077898 h 6685076"/>
              <a:gd name="connsiteX569" fmla="*/ 7153418 w 8250427"/>
              <a:gd name="connsiteY569" fmla="*/ 1074665 h 6685076"/>
              <a:gd name="connsiteX570" fmla="*/ 7168977 w 8250427"/>
              <a:gd name="connsiteY570" fmla="*/ 1067803 h 6685076"/>
              <a:gd name="connsiteX571" fmla="*/ 5192221 w 8250427"/>
              <a:gd name="connsiteY571" fmla="*/ 771828 h 6685076"/>
              <a:gd name="connsiteX572" fmla="*/ 5179172 w 8250427"/>
              <a:gd name="connsiteY572" fmla="*/ 786622 h 6685076"/>
              <a:gd name="connsiteX573" fmla="*/ 5191554 w 8250427"/>
              <a:gd name="connsiteY573" fmla="*/ 781420 h 6685076"/>
              <a:gd name="connsiteX574" fmla="*/ 5193555 w 8250427"/>
              <a:gd name="connsiteY574" fmla="*/ 773837 h 6685076"/>
              <a:gd name="connsiteX575" fmla="*/ 5192221 w 8250427"/>
              <a:gd name="connsiteY575" fmla="*/ 771828 h 6685076"/>
              <a:gd name="connsiteX576" fmla="*/ 7224715 w 8250427"/>
              <a:gd name="connsiteY576" fmla="*/ 1034138 h 6685076"/>
              <a:gd name="connsiteX577" fmla="*/ 7224638 w 8250427"/>
              <a:gd name="connsiteY577" fmla="*/ 1034730 h 6685076"/>
              <a:gd name="connsiteX578" fmla="*/ 7207009 w 8250427"/>
              <a:gd name="connsiteY578" fmla="*/ 1048312 h 6685076"/>
              <a:gd name="connsiteX579" fmla="*/ 7215715 w 8250427"/>
              <a:gd name="connsiteY579" fmla="*/ 1047767 h 6685076"/>
              <a:gd name="connsiteX580" fmla="*/ 7172107 w 8250427"/>
              <a:gd name="connsiteY580" fmla="*/ 1066422 h 6685076"/>
              <a:gd name="connsiteX581" fmla="*/ 7168977 w 8250427"/>
              <a:gd name="connsiteY581" fmla="*/ 1067803 h 6685076"/>
              <a:gd name="connsiteX582" fmla="*/ 7186228 w 8250427"/>
              <a:gd name="connsiteY582" fmla="*/ 1057394 h 6685076"/>
              <a:gd name="connsiteX583" fmla="*/ 7224715 w 8250427"/>
              <a:gd name="connsiteY583" fmla="*/ 1034138 h 6685076"/>
              <a:gd name="connsiteX584" fmla="*/ 6818178 w 8250427"/>
              <a:gd name="connsiteY584" fmla="*/ 973706 h 6685076"/>
              <a:gd name="connsiteX585" fmla="*/ 6812675 w 8250427"/>
              <a:gd name="connsiteY585" fmla="*/ 980455 h 6685076"/>
              <a:gd name="connsiteX586" fmla="*/ 6812400 w 8250427"/>
              <a:gd name="connsiteY586" fmla="*/ 980779 h 6685076"/>
              <a:gd name="connsiteX587" fmla="*/ 6817247 w 8250427"/>
              <a:gd name="connsiteY587" fmla="*/ 974785 h 6685076"/>
              <a:gd name="connsiteX588" fmla="*/ 6818178 w 8250427"/>
              <a:gd name="connsiteY588" fmla="*/ 973706 h 6685076"/>
              <a:gd name="connsiteX589" fmla="*/ 7397759 w 8250427"/>
              <a:gd name="connsiteY589" fmla="*/ 1036359 h 6685076"/>
              <a:gd name="connsiteX590" fmla="*/ 7385371 w 8250427"/>
              <a:gd name="connsiteY590" fmla="*/ 1040186 h 6685076"/>
              <a:gd name="connsiteX591" fmla="*/ 7387494 w 8250427"/>
              <a:gd name="connsiteY591" fmla="*/ 1037002 h 6685076"/>
              <a:gd name="connsiteX592" fmla="*/ 7397759 w 8250427"/>
              <a:gd name="connsiteY592" fmla="*/ 1036359 h 6685076"/>
              <a:gd name="connsiteX593" fmla="*/ 7400279 w 8250427"/>
              <a:gd name="connsiteY593" fmla="*/ 1017787 h 6685076"/>
              <a:gd name="connsiteX594" fmla="*/ 7388354 w 8250427"/>
              <a:gd name="connsiteY594" fmla="*/ 1035710 h 6685076"/>
              <a:gd name="connsiteX595" fmla="*/ 7387494 w 8250427"/>
              <a:gd name="connsiteY595" fmla="*/ 1037002 h 6685076"/>
              <a:gd name="connsiteX596" fmla="*/ 7215715 w 8250427"/>
              <a:gd name="connsiteY596" fmla="*/ 1047767 h 6685076"/>
              <a:gd name="connsiteX597" fmla="*/ 7229761 w 8250427"/>
              <a:gd name="connsiteY597" fmla="*/ 1041758 h 6685076"/>
              <a:gd name="connsiteX598" fmla="*/ 7325993 w 8250427"/>
              <a:gd name="connsiteY598" fmla="*/ 1007711 h 6685076"/>
              <a:gd name="connsiteX599" fmla="*/ 7400279 w 8250427"/>
              <a:gd name="connsiteY599" fmla="*/ 1017787 h 6685076"/>
              <a:gd name="connsiteX600" fmla="*/ 3931849 w 8250427"/>
              <a:gd name="connsiteY600" fmla="*/ 495530 h 6685076"/>
              <a:gd name="connsiteX601" fmla="*/ 3925662 w 8250427"/>
              <a:gd name="connsiteY601" fmla="*/ 506925 h 6685076"/>
              <a:gd name="connsiteX602" fmla="*/ 3924956 w 8250427"/>
              <a:gd name="connsiteY602" fmla="*/ 503163 h 6685076"/>
              <a:gd name="connsiteX603" fmla="*/ 3931849 w 8250427"/>
              <a:gd name="connsiteY603" fmla="*/ 495530 h 6685076"/>
              <a:gd name="connsiteX604" fmla="*/ 3920674 w 8250427"/>
              <a:gd name="connsiteY604" fmla="*/ 480484 h 6685076"/>
              <a:gd name="connsiteX605" fmla="*/ 3924668 w 8250427"/>
              <a:gd name="connsiteY605" fmla="*/ 501638 h 6685076"/>
              <a:gd name="connsiteX606" fmla="*/ 3924956 w 8250427"/>
              <a:gd name="connsiteY606" fmla="*/ 503163 h 6685076"/>
              <a:gd name="connsiteX607" fmla="*/ 3809601 w 8250427"/>
              <a:gd name="connsiteY607" fmla="*/ 630901 h 6685076"/>
              <a:gd name="connsiteX608" fmla="*/ 3815448 w 8250427"/>
              <a:gd name="connsiteY608" fmla="*/ 616788 h 6685076"/>
              <a:gd name="connsiteX609" fmla="*/ 3860494 w 8250427"/>
              <a:gd name="connsiteY609" fmla="*/ 525187 h 6685076"/>
              <a:gd name="connsiteX610" fmla="*/ 3920674 w 8250427"/>
              <a:gd name="connsiteY610" fmla="*/ 480484 h 6685076"/>
              <a:gd name="connsiteX611" fmla="*/ 5317821 w 8250427"/>
              <a:gd name="connsiteY611" fmla="*/ 641292 h 6685076"/>
              <a:gd name="connsiteX612" fmla="*/ 5316287 w 8250427"/>
              <a:gd name="connsiteY612" fmla="*/ 643038 h 6685076"/>
              <a:gd name="connsiteX613" fmla="*/ 5303362 w 8250427"/>
              <a:gd name="connsiteY613" fmla="*/ 657777 h 6685076"/>
              <a:gd name="connsiteX614" fmla="*/ 5301645 w 8250427"/>
              <a:gd name="connsiteY614" fmla="*/ 659652 h 6685076"/>
              <a:gd name="connsiteX615" fmla="*/ 5312071 w 8250427"/>
              <a:gd name="connsiteY615" fmla="*/ 666977 h 6685076"/>
              <a:gd name="connsiteX616" fmla="*/ 5318682 w 8250427"/>
              <a:gd name="connsiteY616" fmla="*/ 655155 h 6685076"/>
              <a:gd name="connsiteX617" fmla="*/ 5317821 w 8250427"/>
              <a:gd name="connsiteY617" fmla="*/ 641292 h 6685076"/>
              <a:gd name="connsiteX618" fmla="*/ 6673867 w 8250427"/>
              <a:gd name="connsiteY618" fmla="*/ 821752 h 6685076"/>
              <a:gd name="connsiteX619" fmla="*/ 6672733 w 8250427"/>
              <a:gd name="connsiteY619" fmla="*/ 823998 h 6685076"/>
              <a:gd name="connsiteX620" fmla="*/ 6625320 w 8250427"/>
              <a:gd name="connsiteY620" fmla="*/ 874849 h 6685076"/>
              <a:gd name="connsiteX621" fmla="*/ 6606028 w 8250427"/>
              <a:gd name="connsiteY621" fmla="*/ 896569 h 6685076"/>
              <a:gd name="connsiteX622" fmla="*/ 6597270 w 8250427"/>
              <a:gd name="connsiteY622" fmla="*/ 906972 h 6685076"/>
              <a:gd name="connsiteX623" fmla="*/ 6600028 w 8250427"/>
              <a:gd name="connsiteY623" fmla="*/ 902896 h 6685076"/>
              <a:gd name="connsiteX624" fmla="*/ 6614774 w 8250427"/>
              <a:gd name="connsiteY624" fmla="*/ 882876 h 6685076"/>
              <a:gd name="connsiteX625" fmla="*/ 6670018 w 8250427"/>
              <a:gd name="connsiteY625" fmla="*/ 824174 h 6685076"/>
              <a:gd name="connsiteX626" fmla="*/ 6673867 w 8250427"/>
              <a:gd name="connsiteY626" fmla="*/ 821752 h 6685076"/>
              <a:gd name="connsiteX627" fmla="*/ 6489295 w 8250427"/>
              <a:gd name="connsiteY627" fmla="*/ 774646 h 6685076"/>
              <a:gd name="connsiteX628" fmla="*/ 6478529 w 8250427"/>
              <a:gd name="connsiteY628" fmla="*/ 841461 h 6685076"/>
              <a:gd name="connsiteX629" fmla="*/ 6474393 w 8250427"/>
              <a:gd name="connsiteY629" fmla="*/ 872059 h 6685076"/>
              <a:gd name="connsiteX630" fmla="*/ 6455658 w 8250427"/>
              <a:gd name="connsiteY630" fmla="*/ 870751 h 6685076"/>
              <a:gd name="connsiteX631" fmla="*/ 6486824 w 8250427"/>
              <a:gd name="connsiteY631" fmla="*/ 780413 h 6685076"/>
              <a:gd name="connsiteX632" fmla="*/ 6489295 w 8250427"/>
              <a:gd name="connsiteY632" fmla="*/ 774646 h 6685076"/>
              <a:gd name="connsiteX633" fmla="*/ 5315155 w 8250427"/>
              <a:gd name="connsiteY633" fmla="*/ 588188 h 6685076"/>
              <a:gd name="connsiteX634" fmla="*/ 5312527 w 8250427"/>
              <a:gd name="connsiteY634" fmla="*/ 590379 h 6685076"/>
              <a:gd name="connsiteX635" fmla="*/ 5270337 w 8250427"/>
              <a:gd name="connsiteY635" fmla="*/ 629604 h 6685076"/>
              <a:gd name="connsiteX636" fmla="*/ 5272431 w 8250427"/>
              <a:gd name="connsiteY636" fmla="*/ 632074 h 6685076"/>
              <a:gd name="connsiteX637" fmla="*/ 5281069 w 8250427"/>
              <a:gd name="connsiteY637" fmla="*/ 641504 h 6685076"/>
              <a:gd name="connsiteX638" fmla="*/ 5284153 w 8250427"/>
              <a:gd name="connsiteY638" fmla="*/ 640101 h 6685076"/>
              <a:gd name="connsiteX639" fmla="*/ 5317089 w 8250427"/>
              <a:gd name="connsiteY639" fmla="*/ 624061 h 6685076"/>
              <a:gd name="connsiteX640" fmla="*/ 5317016 w 8250427"/>
              <a:gd name="connsiteY640" fmla="*/ 602256 h 6685076"/>
              <a:gd name="connsiteX641" fmla="*/ 5315155 w 8250427"/>
              <a:gd name="connsiteY641" fmla="*/ 588188 h 6685076"/>
              <a:gd name="connsiteX642" fmla="*/ 6007929 w 8250427"/>
              <a:gd name="connsiteY642" fmla="*/ 644162 h 6685076"/>
              <a:gd name="connsiteX643" fmla="*/ 5998399 w 8250427"/>
              <a:gd name="connsiteY643" fmla="*/ 649912 h 6685076"/>
              <a:gd name="connsiteX644" fmla="*/ 5985123 w 8250427"/>
              <a:gd name="connsiteY644" fmla="*/ 657811 h 6685076"/>
              <a:gd name="connsiteX645" fmla="*/ 5985208 w 8250427"/>
              <a:gd name="connsiteY645" fmla="*/ 654257 h 6685076"/>
              <a:gd name="connsiteX646" fmla="*/ 5992369 w 8250427"/>
              <a:gd name="connsiteY646" fmla="*/ 651024 h 6685076"/>
              <a:gd name="connsiteX647" fmla="*/ 6007929 w 8250427"/>
              <a:gd name="connsiteY647" fmla="*/ 644162 h 6685076"/>
              <a:gd name="connsiteX648" fmla="*/ 6063667 w 8250427"/>
              <a:gd name="connsiteY648" fmla="*/ 610497 h 6685076"/>
              <a:gd name="connsiteX649" fmla="*/ 6063590 w 8250427"/>
              <a:gd name="connsiteY649" fmla="*/ 611089 h 6685076"/>
              <a:gd name="connsiteX650" fmla="*/ 6045960 w 8250427"/>
              <a:gd name="connsiteY650" fmla="*/ 624671 h 6685076"/>
              <a:gd name="connsiteX651" fmla="*/ 6054667 w 8250427"/>
              <a:gd name="connsiteY651" fmla="*/ 624126 h 6685076"/>
              <a:gd name="connsiteX652" fmla="*/ 6011059 w 8250427"/>
              <a:gd name="connsiteY652" fmla="*/ 642781 h 6685076"/>
              <a:gd name="connsiteX653" fmla="*/ 6007929 w 8250427"/>
              <a:gd name="connsiteY653" fmla="*/ 644162 h 6685076"/>
              <a:gd name="connsiteX654" fmla="*/ 6025180 w 8250427"/>
              <a:gd name="connsiteY654" fmla="*/ 633752 h 6685076"/>
              <a:gd name="connsiteX655" fmla="*/ 6063667 w 8250427"/>
              <a:gd name="connsiteY655" fmla="*/ 610497 h 6685076"/>
              <a:gd name="connsiteX656" fmla="*/ 5657130 w 8250427"/>
              <a:gd name="connsiteY656" fmla="*/ 550065 h 6685076"/>
              <a:gd name="connsiteX657" fmla="*/ 5651627 w 8250427"/>
              <a:gd name="connsiteY657" fmla="*/ 556813 h 6685076"/>
              <a:gd name="connsiteX658" fmla="*/ 5651352 w 8250427"/>
              <a:gd name="connsiteY658" fmla="*/ 557137 h 6685076"/>
              <a:gd name="connsiteX659" fmla="*/ 5656199 w 8250427"/>
              <a:gd name="connsiteY659" fmla="*/ 551143 h 6685076"/>
              <a:gd name="connsiteX660" fmla="*/ 5657130 w 8250427"/>
              <a:gd name="connsiteY660" fmla="*/ 550065 h 6685076"/>
              <a:gd name="connsiteX661" fmla="*/ 6236711 w 8250427"/>
              <a:gd name="connsiteY661" fmla="*/ 612717 h 6685076"/>
              <a:gd name="connsiteX662" fmla="*/ 6224323 w 8250427"/>
              <a:gd name="connsiteY662" fmla="*/ 616545 h 6685076"/>
              <a:gd name="connsiteX663" fmla="*/ 6226446 w 8250427"/>
              <a:gd name="connsiteY663" fmla="*/ 613361 h 6685076"/>
              <a:gd name="connsiteX664" fmla="*/ 6236711 w 8250427"/>
              <a:gd name="connsiteY664" fmla="*/ 612717 h 6685076"/>
              <a:gd name="connsiteX665" fmla="*/ 6239230 w 8250427"/>
              <a:gd name="connsiteY665" fmla="*/ 594145 h 6685076"/>
              <a:gd name="connsiteX666" fmla="*/ 6227306 w 8250427"/>
              <a:gd name="connsiteY666" fmla="*/ 612069 h 6685076"/>
              <a:gd name="connsiteX667" fmla="*/ 6226446 w 8250427"/>
              <a:gd name="connsiteY667" fmla="*/ 613361 h 6685076"/>
              <a:gd name="connsiteX668" fmla="*/ 6054667 w 8250427"/>
              <a:gd name="connsiteY668" fmla="*/ 624126 h 6685076"/>
              <a:gd name="connsiteX669" fmla="*/ 6068713 w 8250427"/>
              <a:gd name="connsiteY669" fmla="*/ 618116 h 6685076"/>
              <a:gd name="connsiteX670" fmla="*/ 6164945 w 8250427"/>
              <a:gd name="connsiteY670" fmla="*/ 584070 h 6685076"/>
              <a:gd name="connsiteX671" fmla="*/ 6239230 w 8250427"/>
              <a:gd name="connsiteY671" fmla="*/ 594145 h 6685076"/>
              <a:gd name="connsiteX672" fmla="*/ 5512819 w 8250427"/>
              <a:gd name="connsiteY672" fmla="*/ 398111 h 6685076"/>
              <a:gd name="connsiteX673" fmla="*/ 5511684 w 8250427"/>
              <a:gd name="connsiteY673" fmla="*/ 400356 h 6685076"/>
              <a:gd name="connsiteX674" fmla="*/ 5464272 w 8250427"/>
              <a:gd name="connsiteY674" fmla="*/ 451208 h 6685076"/>
              <a:gd name="connsiteX675" fmla="*/ 5444980 w 8250427"/>
              <a:gd name="connsiteY675" fmla="*/ 472927 h 6685076"/>
              <a:gd name="connsiteX676" fmla="*/ 5436222 w 8250427"/>
              <a:gd name="connsiteY676" fmla="*/ 483330 h 6685076"/>
              <a:gd name="connsiteX677" fmla="*/ 5438980 w 8250427"/>
              <a:gd name="connsiteY677" fmla="*/ 479254 h 6685076"/>
              <a:gd name="connsiteX678" fmla="*/ 5453726 w 8250427"/>
              <a:gd name="connsiteY678" fmla="*/ 459234 h 6685076"/>
              <a:gd name="connsiteX679" fmla="*/ 5508970 w 8250427"/>
              <a:gd name="connsiteY679" fmla="*/ 400532 h 6685076"/>
              <a:gd name="connsiteX680" fmla="*/ 5512819 w 8250427"/>
              <a:gd name="connsiteY680" fmla="*/ 398111 h 6685076"/>
              <a:gd name="connsiteX681" fmla="*/ 5328247 w 8250427"/>
              <a:gd name="connsiteY681" fmla="*/ 351004 h 6685076"/>
              <a:gd name="connsiteX682" fmla="*/ 5317481 w 8250427"/>
              <a:gd name="connsiteY682" fmla="*/ 417820 h 6685076"/>
              <a:gd name="connsiteX683" fmla="*/ 5313345 w 8250427"/>
              <a:gd name="connsiteY683" fmla="*/ 448418 h 6685076"/>
              <a:gd name="connsiteX684" fmla="*/ 5294610 w 8250427"/>
              <a:gd name="connsiteY684" fmla="*/ 447109 h 6685076"/>
              <a:gd name="connsiteX685" fmla="*/ 5325776 w 8250427"/>
              <a:gd name="connsiteY685" fmla="*/ 356771 h 6685076"/>
              <a:gd name="connsiteX686" fmla="*/ 5328247 w 8250427"/>
              <a:gd name="connsiteY686" fmla="*/ 351004 h 6685076"/>
              <a:gd name="connsiteX687" fmla="*/ 5682418 w 8250427"/>
              <a:gd name="connsiteY687" fmla="*/ 402029 h 6685076"/>
              <a:gd name="connsiteX688" fmla="*/ 5697204 w 8250427"/>
              <a:gd name="connsiteY688" fmla="*/ 407150 h 6685076"/>
              <a:gd name="connsiteX689" fmla="*/ 5666037 w 8250427"/>
              <a:gd name="connsiteY689" fmla="*/ 497488 h 6685076"/>
              <a:gd name="connsiteX690" fmla="*/ 5705700 w 8250427"/>
              <a:gd name="connsiteY690" fmla="*/ 483954 h 6685076"/>
              <a:gd name="connsiteX691" fmla="*/ 5671545 w 8250427"/>
              <a:gd name="connsiteY691" fmla="*/ 526604 h 6685076"/>
              <a:gd name="connsiteX692" fmla="*/ 5645004 w 8250427"/>
              <a:gd name="connsiteY692" fmla="*/ 564615 h 6685076"/>
              <a:gd name="connsiteX693" fmla="*/ 5651352 w 8250427"/>
              <a:gd name="connsiteY693" fmla="*/ 557137 h 6685076"/>
              <a:gd name="connsiteX694" fmla="*/ 5643520 w 8250427"/>
              <a:gd name="connsiteY694" fmla="*/ 566823 h 6685076"/>
              <a:gd name="connsiteX695" fmla="*/ 5613781 w 8250427"/>
              <a:gd name="connsiteY695" fmla="*/ 603878 h 6685076"/>
              <a:gd name="connsiteX696" fmla="*/ 5737804 w 8250427"/>
              <a:gd name="connsiteY696" fmla="*/ 526134 h 6685076"/>
              <a:gd name="connsiteX697" fmla="*/ 5830192 w 8250427"/>
              <a:gd name="connsiteY697" fmla="*/ 472471 h 6685076"/>
              <a:gd name="connsiteX698" fmla="*/ 5796038 w 8250427"/>
              <a:gd name="connsiteY698" fmla="*/ 515120 h 6685076"/>
              <a:gd name="connsiteX699" fmla="*/ 5706638 w 8250427"/>
              <a:gd name="connsiteY699" fmla="*/ 616472 h 6685076"/>
              <a:gd name="connsiteX700" fmla="*/ 5872841 w 8250427"/>
              <a:gd name="connsiteY700" fmla="*/ 506625 h 6685076"/>
              <a:gd name="connsiteX701" fmla="*/ 5944137 w 8250427"/>
              <a:gd name="connsiteY701" fmla="*/ 469012 h 6685076"/>
              <a:gd name="connsiteX702" fmla="*/ 5909984 w 8250427"/>
              <a:gd name="connsiteY702" fmla="*/ 511662 h 6685076"/>
              <a:gd name="connsiteX703" fmla="*/ 5841675 w 8250427"/>
              <a:gd name="connsiteY703" fmla="*/ 596963 h 6685076"/>
              <a:gd name="connsiteX704" fmla="*/ 5934063 w 8250427"/>
              <a:gd name="connsiteY704" fmla="*/ 543298 h 6685076"/>
              <a:gd name="connsiteX705" fmla="*/ 5878818 w 8250427"/>
              <a:gd name="connsiteY705" fmla="*/ 602000 h 6685076"/>
              <a:gd name="connsiteX706" fmla="*/ 5915961 w 8250427"/>
              <a:gd name="connsiteY706" fmla="*/ 607038 h 6685076"/>
              <a:gd name="connsiteX707" fmla="*/ 5845133 w 8250427"/>
              <a:gd name="connsiteY707" fmla="*/ 710910 h 6685076"/>
              <a:gd name="connsiteX708" fmla="*/ 5821524 w 8250427"/>
              <a:gd name="connsiteY708" fmla="*/ 745533 h 6685076"/>
              <a:gd name="connsiteX709" fmla="*/ 5964118 w 8250427"/>
              <a:gd name="connsiteY709" fmla="*/ 670309 h 6685076"/>
              <a:gd name="connsiteX710" fmla="*/ 5985123 w 8250427"/>
              <a:gd name="connsiteY710" fmla="*/ 657811 h 6685076"/>
              <a:gd name="connsiteX711" fmla="*/ 5985112 w 8250427"/>
              <a:gd name="connsiteY711" fmla="*/ 658276 h 6685076"/>
              <a:gd name="connsiteX712" fmla="*/ 6032896 w 8250427"/>
              <a:gd name="connsiteY712" fmla="*/ 651268 h 6685076"/>
              <a:gd name="connsiteX713" fmla="*/ 6072557 w 8250427"/>
              <a:gd name="connsiteY713" fmla="*/ 637735 h 6685076"/>
              <a:gd name="connsiteX714" fmla="*/ 6167933 w 8250427"/>
              <a:gd name="connsiteY714" fmla="*/ 631758 h 6685076"/>
              <a:gd name="connsiteX715" fmla="*/ 6202544 w 8250427"/>
              <a:gd name="connsiteY715" fmla="*/ 623274 h 6685076"/>
              <a:gd name="connsiteX716" fmla="*/ 6224323 w 8250427"/>
              <a:gd name="connsiteY716" fmla="*/ 616545 h 6685076"/>
              <a:gd name="connsiteX717" fmla="*/ 6219561 w 8250427"/>
              <a:gd name="connsiteY717" fmla="*/ 623689 h 6685076"/>
              <a:gd name="connsiteX718" fmla="*/ 6136298 w 8250427"/>
              <a:gd name="connsiteY718" fmla="*/ 655836 h 6685076"/>
              <a:gd name="connsiteX719" fmla="*/ 6096636 w 8250427"/>
              <a:gd name="connsiteY719" fmla="*/ 669370 h 6685076"/>
              <a:gd name="connsiteX720" fmla="*/ 6056975 w 8250427"/>
              <a:gd name="connsiteY720" fmla="*/ 682904 h 6685076"/>
              <a:gd name="connsiteX721" fmla="*/ 6102144 w 8250427"/>
              <a:gd name="connsiteY721" fmla="*/ 698487 h 6685076"/>
              <a:gd name="connsiteX722" fmla="*/ 6171392 w 8250427"/>
              <a:gd name="connsiteY722" fmla="*/ 745705 h 6685076"/>
              <a:gd name="connsiteX723" fmla="*/ 6131730 w 8250427"/>
              <a:gd name="connsiteY723" fmla="*/ 759239 h 6685076"/>
              <a:gd name="connsiteX724" fmla="*/ 6084042 w 8250427"/>
              <a:gd name="connsiteY724" fmla="*/ 762227 h 6685076"/>
              <a:gd name="connsiteX725" fmla="*/ 6129211 w 8250427"/>
              <a:gd name="connsiteY725" fmla="*/ 777810 h 6685076"/>
              <a:gd name="connsiteX726" fmla="*/ 6171861 w 8250427"/>
              <a:gd name="connsiteY726" fmla="*/ 811964 h 6685076"/>
              <a:gd name="connsiteX727" fmla="*/ 6206484 w 8250427"/>
              <a:gd name="connsiteY727" fmla="*/ 835573 h 6685076"/>
              <a:gd name="connsiteX728" fmla="*/ 6161315 w 8250427"/>
              <a:gd name="connsiteY728" fmla="*/ 819990 h 6685076"/>
              <a:gd name="connsiteX729" fmla="*/ 6124173 w 8250427"/>
              <a:gd name="connsiteY729" fmla="*/ 814952 h 6685076"/>
              <a:gd name="connsiteX730" fmla="*/ 6119135 w 8250427"/>
              <a:gd name="connsiteY730" fmla="*/ 852095 h 6685076"/>
              <a:gd name="connsiteX731" fmla="*/ 6153758 w 8250427"/>
              <a:gd name="connsiteY731" fmla="*/ 875704 h 6685076"/>
              <a:gd name="connsiteX732" fmla="*/ 6114098 w 8250427"/>
              <a:gd name="connsiteY732" fmla="*/ 889238 h 6685076"/>
              <a:gd name="connsiteX733" fmla="*/ 6148721 w 8250427"/>
              <a:gd name="connsiteY733" fmla="*/ 912847 h 6685076"/>
              <a:gd name="connsiteX734" fmla="*/ 6109059 w 8250427"/>
              <a:gd name="connsiteY734" fmla="*/ 926380 h 6685076"/>
              <a:gd name="connsiteX735" fmla="*/ 6104021 w 8250427"/>
              <a:gd name="connsiteY735" fmla="*/ 963523 h 6685076"/>
              <a:gd name="connsiteX736" fmla="*/ 6191840 w 8250427"/>
              <a:gd name="connsiteY736" fmla="*/ 1013260 h 6685076"/>
              <a:gd name="connsiteX737" fmla="*/ 6226465 w 8250427"/>
              <a:gd name="connsiteY737" fmla="*/ 1036870 h 6685076"/>
              <a:gd name="connsiteX738" fmla="*/ 6178776 w 8250427"/>
              <a:gd name="connsiteY738" fmla="*/ 1039858 h 6685076"/>
              <a:gd name="connsiteX739" fmla="*/ 6173738 w 8250427"/>
              <a:gd name="connsiteY739" fmla="*/ 1077001 h 6685076"/>
              <a:gd name="connsiteX740" fmla="*/ 6194636 w 8250427"/>
              <a:gd name="connsiteY740" fmla="*/ 1118778 h 6685076"/>
              <a:gd name="connsiteX741" fmla="*/ 6212327 w 8250427"/>
              <a:gd name="connsiteY741" fmla="*/ 1147426 h 6685076"/>
              <a:gd name="connsiteX742" fmla="*/ 6249002 w 8250427"/>
              <a:gd name="connsiteY742" fmla="*/ 1123547 h 6685076"/>
              <a:gd name="connsiteX743" fmla="*/ 6251518 w 8250427"/>
              <a:gd name="connsiteY743" fmla="*/ 1121801 h 6685076"/>
              <a:gd name="connsiteX744" fmla="*/ 6202575 w 8250427"/>
              <a:gd name="connsiteY744" fmla="*/ 1063380 h 6685076"/>
              <a:gd name="connsiteX745" fmla="*/ 6240824 w 8250427"/>
              <a:gd name="connsiteY745" fmla="*/ 1099531 h 6685076"/>
              <a:gd name="connsiteX746" fmla="*/ 6259212 w 8250427"/>
              <a:gd name="connsiteY746" fmla="*/ 1116464 h 6685076"/>
              <a:gd name="connsiteX747" fmla="*/ 6284321 w 8250427"/>
              <a:gd name="connsiteY747" fmla="*/ 1099047 h 6685076"/>
              <a:gd name="connsiteX748" fmla="*/ 6236729 w 8250427"/>
              <a:gd name="connsiteY748" fmla="*/ 1020730 h 6685076"/>
              <a:gd name="connsiteX749" fmla="*/ 6295432 w 8250427"/>
              <a:gd name="connsiteY749" fmla="*/ 1075974 h 6685076"/>
              <a:gd name="connsiteX750" fmla="*/ 6249793 w 8250427"/>
              <a:gd name="connsiteY750" fmla="*/ 994132 h 6685076"/>
              <a:gd name="connsiteX751" fmla="*/ 6261871 w 8250427"/>
              <a:gd name="connsiteY751" fmla="*/ 949209 h 6685076"/>
              <a:gd name="connsiteX752" fmla="*/ 6308952 w 8250427"/>
              <a:gd name="connsiteY752" fmla="*/ 1028588 h 6685076"/>
              <a:gd name="connsiteX753" fmla="*/ 6337084 w 8250427"/>
              <a:gd name="connsiteY753" fmla="*/ 1062445 h 6685076"/>
              <a:gd name="connsiteX754" fmla="*/ 6341799 w 8250427"/>
              <a:gd name="connsiteY754" fmla="*/ 1059174 h 6685076"/>
              <a:gd name="connsiteX755" fmla="*/ 6380084 w 8250427"/>
              <a:gd name="connsiteY755" fmla="*/ 1037825 h 6685076"/>
              <a:gd name="connsiteX756" fmla="*/ 6374370 w 8250427"/>
              <a:gd name="connsiteY756" fmla="*/ 1023263 h 6685076"/>
              <a:gd name="connsiteX757" fmla="*/ 6355714 w 8250427"/>
              <a:gd name="connsiteY757" fmla="*/ 980129 h 6685076"/>
              <a:gd name="connsiteX758" fmla="*/ 6398364 w 8250427"/>
              <a:gd name="connsiteY758" fmla="*/ 1014284 h 6685076"/>
              <a:gd name="connsiteX759" fmla="*/ 6406045 w 8250427"/>
              <a:gd name="connsiteY759" fmla="*/ 1023348 h 6685076"/>
              <a:gd name="connsiteX760" fmla="*/ 6423641 w 8250427"/>
              <a:gd name="connsiteY760" fmla="*/ 1013536 h 6685076"/>
              <a:gd name="connsiteX761" fmla="*/ 6464949 w 8250427"/>
              <a:gd name="connsiteY761" fmla="*/ 991085 h 6685076"/>
              <a:gd name="connsiteX762" fmla="*/ 6469633 w 8250427"/>
              <a:gd name="connsiteY762" fmla="*/ 988659 h 6685076"/>
              <a:gd name="connsiteX763" fmla="*/ 6461635 w 8250427"/>
              <a:gd name="connsiteY763" fmla="*/ 966127 h 6685076"/>
              <a:gd name="connsiteX764" fmla="*/ 6474230 w 8250427"/>
              <a:gd name="connsiteY764" fmla="*/ 873270 h 6685076"/>
              <a:gd name="connsiteX765" fmla="*/ 6474393 w 8250427"/>
              <a:gd name="connsiteY765" fmla="*/ 872059 h 6685076"/>
              <a:gd name="connsiteX766" fmla="*/ 6480710 w 8250427"/>
              <a:gd name="connsiteY766" fmla="*/ 872500 h 6685076"/>
              <a:gd name="connsiteX767" fmla="*/ 6503345 w 8250427"/>
              <a:gd name="connsiteY767" fmla="*/ 867762 h 6685076"/>
              <a:gd name="connsiteX768" fmla="*/ 6532463 w 8250427"/>
              <a:gd name="connsiteY768" fmla="*/ 862255 h 6685076"/>
              <a:gd name="connsiteX769" fmla="*/ 6527424 w 8250427"/>
              <a:gd name="connsiteY769" fmla="*/ 899398 h 6685076"/>
              <a:gd name="connsiteX770" fmla="*/ 6577631 w 8250427"/>
              <a:gd name="connsiteY770" fmla="*/ 877838 h 6685076"/>
              <a:gd name="connsiteX771" fmla="*/ 6698220 w 8250427"/>
              <a:gd name="connsiteY771" fmla="*/ 389880 h 6685076"/>
              <a:gd name="connsiteX772" fmla="*/ 6593253 w 8250427"/>
              <a:gd name="connsiteY772" fmla="*/ 911743 h 6685076"/>
              <a:gd name="connsiteX773" fmla="*/ 6597270 w 8250427"/>
              <a:gd name="connsiteY773" fmla="*/ 906972 h 6685076"/>
              <a:gd name="connsiteX774" fmla="*/ 6584616 w 8250427"/>
              <a:gd name="connsiteY774" fmla="*/ 925677 h 6685076"/>
              <a:gd name="connsiteX775" fmla="*/ 6567556 w 8250427"/>
              <a:gd name="connsiteY775" fmla="*/ 952124 h 6685076"/>
              <a:gd name="connsiteX776" fmla="*/ 6607218 w 8250427"/>
              <a:gd name="connsiteY776" fmla="*/ 938590 h 6685076"/>
              <a:gd name="connsiteX777" fmla="*/ 6678514 w 8250427"/>
              <a:gd name="connsiteY777" fmla="*/ 900978 h 6685076"/>
              <a:gd name="connsiteX778" fmla="*/ 6631296 w 8250427"/>
              <a:gd name="connsiteY778" fmla="*/ 970225 h 6685076"/>
              <a:gd name="connsiteX779" fmla="*/ 6786954 w 8250427"/>
              <a:gd name="connsiteY779" fmla="*/ 868404 h 6685076"/>
              <a:gd name="connsiteX780" fmla="*/ 6858252 w 8250427"/>
              <a:gd name="connsiteY780" fmla="*/ 830792 h 6685076"/>
              <a:gd name="connsiteX781" fmla="*/ 6827085 w 8250427"/>
              <a:gd name="connsiteY781" fmla="*/ 921129 h 6685076"/>
              <a:gd name="connsiteX782" fmla="*/ 6866748 w 8250427"/>
              <a:gd name="connsiteY782" fmla="*/ 907596 h 6685076"/>
              <a:gd name="connsiteX783" fmla="*/ 6832592 w 8250427"/>
              <a:gd name="connsiteY783" fmla="*/ 950246 h 6685076"/>
              <a:gd name="connsiteX784" fmla="*/ 6806052 w 8250427"/>
              <a:gd name="connsiteY784" fmla="*/ 988257 h 6685076"/>
              <a:gd name="connsiteX785" fmla="*/ 6812400 w 8250427"/>
              <a:gd name="connsiteY785" fmla="*/ 980779 h 6685076"/>
              <a:gd name="connsiteX786" fmla="*/ 6804568 w 8250427"/>
              <a:gd name="connsiteY786" fmla="*/ 990465 h 6685076"/>
              <a:gd name="connsiteX787" fmla="*/ 6774829 w 8250427"/>
              <a:gd name="connsiteY787" fmla="*/ 1027519 h 6685076"/>
              <a:gd name="connsiteX788" fmla="*/ 6898852 w 8250427"/>
              <a:gd name="connsiteY788" fmla="*/ 949776 h 6685076"/>
              <a:gd name="connsiteX789" fmla="*/ 6991240 w 8250427"/>
              <a:gd name="connsiteY789" fmla="*/ 896112 h 6685076"/>
              <a:gd name="connsiteX790" fmla="*/ 6957086 w 8250427"/>
              <a:gd name="connsiteY790" fmla="*/ 938762 h 6685076"/>
              <a:gd name="connsiteX791" fmla="*/ 6867686 w 8250427"/>
              <a:gd name="connsiteY791" fmla="*/ 1040114 h 6685076"/>
              <a:gd name="connsiteX792" fmla="*/ 7033889 w 8250427"/>
              <a:gd name="connsiteY792" fmla="*/ 930266 h 6685076"/>
              <a:gd name="connsiteX793" fmla="*/ 7105186 w 8250427"/>
              <a:gd name="connsiteY793" fmla="*/ 892654 h 6685076"/>
              <a:gd name="connsiteX794" fmla="*/ 7071032 w 8250427"/>
              <a:gd name="connsiteY794" fmla="*/ 935304 h 6685076"/>
              <a:gd name="connsiteX795" fmla="*/ 7002723 w 8250427"/>
              <a:gd name="connsiteY795" fmla="*/ 1020604 h 6685076"/>
              <a:gd name="connsiteX796" fmla="*/ 7095111 w 8250427"/>
              <a:gd name="connsiteY796" fmla="*/ 966939 h 6685076"/>
              <a:gd name="connsiteX797" fmla="*/ 7039867 w 8250427"/>
              <a:gd name="connsiteY797" fmla="*/ 1025641 h 6685076"/>
              <a:gd name="connsiteX798" fmla="*/ 7077009 w 8250427"/>
              <a:gd name="connsiteY798" fmla="*/ 1030680 h 6685076"/>
              <a:gd name="connsiteX799" fmla="*/ 7006181 w 8250427"/>
              <a:gd name="connsiteY799" fmla="*/ 1134551 h 6685076"/>
              <a:gd name="connsiteX800" fmla="*/ 6982572 w 8250427"/>
              <a:gd name="connsiteY800" fmla="*/ 1169174 h 6685076"/>
              <a:gd name="connsiteX801" fmla="*/ 7125166 w 8250427"/>
              <a:gd name="connsiteY801" fmla="*/ 1093951 h 6685076"/>
              <a:gd name="connsiteX802" fmla="*/ 7146172 w 8250427"/>
              <a:gd name="connsiteY802" fmla="*/ 1081453 h 6685076"/>
              <a:gd name="connsiteX803" fmla="*/ 7146161 w 8250427"/>
              <a:gd name="connsiteY803" fmla="*/ 1081917 h 6685076"/>
              <a:gd name="connsiteX804" fmla="*/ 7193944 w 8250427"/>
              <a:gd name="connsiteY804" fmla="*/ 1074910 h 6685076"/>
              <a:gd name="connsiteX805" fmla="*/ 7233605 w 8250427"/>
              <a:gd name="connsiteY805" fmla="*/ 1061376 h 6685076"/>
              <a:gd name="connsiteX806" fmla="*/ 7328982 w 8250427"/>
              <a:gd name="connsiteY806" fmla="*/ 1055400 h 6685076"/>
              <a:gd name="connsiteX807" fmla="*/ 7363592 w 8250427"/>
              <a:gd name="connsiteY807" fmla="*/ 1046916 h 6685076"/>
              <a:gd name="connsiteX808" fmla="*/ 7385371 w 8250427"/>
              <a:gd name="connsiteY808" fmla="*/ 1040186 h 6685076"/>
              <a:gd name="connsiteX809" fmla="*/ 7380610 w 8250427"/>
              <a:gd name="connsiteY809" fmla="*/ 1047331 h 6685076"/>
              <a:gd name="connsiteX810" fmla="*/ 7297346 w 8250427"/>
              <a:gd name="connsiteY810" fmla="*/ 1079478 h 6685076"/>
              <a:gd name="connsiteX811" fmla="*/ 7257684 w 8250427"/>
              <a:gd name="connsiteY811" fmla="*/ 1093012 h 6685076"/>
              <a:gd name="connsiteX812" fmla="*/ 7218024 w 8250427"/>
              <a:gd name="connsiteY812" fmla="*/ 1106545 h 6685076"/>
              <a:gd name="connsiteX813" fmla="*/ 7263192 w 8250427"/>
              <a:gd name="connsiteY813" fmla="*/ 1122128 h 6685076"/>
              <a:gd name="connsiteX814" fmla="*/ 7332440 w 8250427"/>
              <a:gd name="connsiteY814" fmla="*/ 1169346 h 6685076"/>
              <a:gd name="connsiteX815" fmla="*/ 7292778 w 8250427"/>
              <a:gd name="connsiteY815" fmla="*/ 1182880 h 6685076"/>
              <a:gd name="connsiteX816" fmla="*/ 7245091 w 8250427"/>
              <a:gd name="connsiteY816" fmla="*/ 1185868 h 6685076"/>
              <a:gd name="connsiteX817" fmla="*/ 7290259 w 8250427"/>
              <a:gd name="connsiteY817" fmla="*/ 1201451 h 6685076"/>
              <a:gd name="connsiteX818" fmla="*/ 7332909 w 8250427"/>
              <a:gd name="connsiteY818" fmla="*/ 1235606 h 6685076"/>
              <a:gd name="connsiteX819" fmla="*/ 7367532 w 8250427"/>
              <a:gd name="connsiteY819" fmla="*/ 1259215 h 6685076"/>
              <a:gd name="connsiteX820" fmla="*/ 7322364 w 8250427"/>
              <a:gd name="connsiteY820" fmla="*/ 1243632 h 6685076"/>
              <a:gd name="connsiteX821" fmla="*/ 7285221 w 8250427"/>
              <a:gd name="connsiteY821" fmla="*/ 1238593 h 6685076"/>
              <a:gd name="connsiteX822" fmla="*/ 7280183 w 8250427"/>
              <a:gd name="connsiteY822" fmla="*/ 1275737 h 6685076"/>
              <a:gd name="connsiteX823" fmla="*/ 7314806 w 8250427"/>
              <a:gd name="connsiteY823" fmla="*/ 1299346 h 6685076"/>
              <a:gd name="connsiteX824" fmla="*/ 7275146 w 8250427"/>
              <a:gd name="connsiteY824" fmla="*/ 1312879 h 6685076"/>
              <a:gd name="connsiteX825" fmla="*/ 7309769 w 8250427"/>
              <a:gd name="connsiteY825" fmla="*/ 1336489 h 6685076"/>
              <a:gd name="connsiteX826" fmla="*/ 7270107 w 8250427"/>
              <a:gd name="connsiteY826" fmla="*/ 1350022 h 6685076"/>
              <a:gd name="connsiteX827" fmla="*/ 7265069 w 8250427"/>
              <a:gd name="connsiteY827" fmla="*/ 1387165 h 6685076"/>
              <a:gd name="connsiteX828" fmla="*/ 7352888 w 8250427"/>
              <a:gd name="connsiteY828" fmla="*/ 1436902 h 6685076"/>
              <a:gd name="connsiteX829" fmla="*/ 7387513 w 8250427"/>
              <a:gd name="connsiteY829" fmla="*/ 1460512 h 6685076"/>
              <a:gd name="connsiteX830" fmla="*/ 7339823 w 8250427"/>
              <a:gd name="connsiteY830" fmla="*/ 1463500 h 6685076"/>
              <a:gd name="connsiteX831" fmla="*/ 7334786 w 8250427"/>
              <a:gd name="connsiteY831" fmla="*/ 1500643 h 6685076"/>
              <a:gd name="connsiteX832" fmla="*/ 7380425 w 8250427"/>
              <a:gd name="connsiteY832" fmla="*/ 1582485 h 6685076"/>
              <a:gd name="connsiteX833" fmla="*/ 7332737 w 8250427"/>
              <a:gd name="connsiteY833" fmla="*/ 1585473 h 6685076"/>
              <a:gd name="connsiteX834" fmla="*/ 7311646 w 8250427"/>
              <a:gd name="connsiteY834" fmla="*/ 1601525 h 6685076"/>
              <a:gd name="connsiteX835" fmla="*/ 7263958 w 8250427"/>
              <a:gd name="connsiteY835" fmla="*/ 1604514 h 6685076"/>
              <a:gd name="connsiteX836" fmla="*/ 7277492 w 8250427"/>
              <a:gd name="connsiteY836" fmla="*/ 1644176 h 6685076"/>
              <a:gd name="connsiteX837" fmla="*/ 7320243 w 8250427"/>
              <a:gd name="connsiteY837" fmla="*/ 1720838 h 6685076"/>
              <a:gd name="connsiteX838" fmla="*/ 7335662 w 8250427"/>
              <a:gd name="connsiteY838" fmla="*/ 1713928 h 6685076"/>
              <a:gd name="connsiteX839" fmla="*/ 7372164 w 8250427"/>
              <a:gd name="connsiteY839" fmla="*/ 1698367 h 6685076"/>
              <a:gd name="connsiteX840" fmla="*/ 7300593 w 8250427"/>
              <a:gd name="connsiteY840" fmla="*/ 1758023 h 6685076"/>
              <a:gd name="connsiteX841" fmla="*/ 7263452 w 8250427"/>
              <a:gd name="connsiteY841" fmla="*/ 1792555 h 6685076"/>
              <a:gd name="connsiteX842" fmla="*/ 7270841 w 8250427"/>
              <a:gd name="connsiteY842" fmla="*/ 1808373 h 6685076"/>
              <a:gd name="connsiteX843" fmla="*/ 7272220 w 8250427"/>
              <a:gd name="connsiteY843" fmla="*/ 1807745 h 6685076"/>
              <a:gd name="connsiteX844" fmla="*/ 7332972 w 8250427"/>
              <a:gd name="connsiteY844" fmla="*/ 1778159 h 6685076"/>
              <a:gd name="connsiteX845" fmla="*/ 7287617 w 8250427"/>
              <a:gd name="connsiteY845" fmla="*/ 1827792 h 6685076"/>
              <a:gd name="connsiteX846" fmla="*/ 7280388 w 8250427"/>
              <a:gd name="connsiteY846" fmla="*/ 1834334 h 6685076"/>
              <a:gd name="connsiteX847" fmla="*/ 7286927 w 8250427"/>
              <a:gd name="connsiteY847" fmla="*/ 1853498 h 6685076"/>
              <a:gd name="connsiteX848" fmla="*/ 7327673 w 8250427"/>
              <a:gd name="connsiteY848" fmla="*/ 1882316 h 6685076"/>
              <a:gd name="connsiteX849" fmla="*/ 7341699 w 8250427"/>
              <a:gd name="connsiteY849" fmla="*/ 1900110 h 6685076"/>
              <a:gd name="connsiteX850" fmla="*/ 7355000 w 8250427"/>
              <a:gd name="connsiteY850" fmla="*/ 1894625 h 6685076"/>
              <a:gd name="connsiteX851" fmla="*/ 8250427 w 8250427"/>
              <a:gd name="connsiteY851" fmla="*/ 1595462 h 6685076"/>
              <a:gd name="connsiteX852" fmla="*/ 7384976 w 8250427"/>
              <a:gd name="connsiteY852" fmla="*/ 1949894 h 6685076"/>
              <a:gd name="connsiteX853" fmla="*/ 7359288 w 8250427"/>
              <a:gd name="connsiteY853" fmla="*/ 1962092 h 6685076"/>
              <a:gd name="connsiteX854" fmla="*/ 7326353 w 8250427"/>
              <a:gd name="connsiteY854" fmla="*/ 1966392 h 6685076"/>
              <a:gd name="connsiteX855" fmla="*/ 7266256 w 8250427"/>
              <a:gd name="connsiteY855" fmla="*/ 1989853 h 6685076"/>
              <a:gd name="connsiteX856" fmla="*/ 7256598 w 8250427"/>
              <a:gd name="connsiteY856" fmla="*/ 1995047 h 6685076"/>
              <a:gd name="connsiteX857" fmla="*/ 7259810 w 8250427"/>
              <a:gd name="connsiteY857" fmla="*/ 2002741 h 6685076"/>
              <a:gd name="connsiteX858" fmla="*/ 7271290 w 8250427"/>
              <a:gd name="connsiteY858" fmla="*/ 1998842 h 6685076"/>
              <a:gd name="connsiteX859" fmla="*/ 7294718 w 8250427"/>
              <a:gd name="connsiteY859" fmla="*/ 1990470 h 6685076"/>
              <a:gd name="connsiteX860" fmla="*/ 7344924 w 8250427"/>
              <a:gd name="connsiteY860" fmla="*/ 1968911 h 6685076"/>
              <a:gd name="connsiteX861" fmla="*/ 7359288 w 8250427"/>
              <a:gd name="connsiteY861" fmla="*/ 1962092 h 6685076"/>
              <a:gd name="connsiteX862" fmla="*/ 7371342 w 8250427"/>
              <a:gd name="connsiteY862" fmla="*/ 1960517 h 6685076"/>
              <a:gd name="connsiteX863" fmla="*/ 7458872 w 8250427"/>
              <a:gd name="connsiteY863" fmla="*/ 1965452 h 6685076"/>
              <a:gd name="connsiteX864" fmla="*/ 7498533 w 8250427"/>
              <a:gd name="connsiteY864" fmla="*/ 1951919 h 6685076"/>
              <a:gd name="connsiteX865" fmla="*/ 7474924 w 8250427"/>
              <a:gd name="connsiteY865" fmla="*/ 1986542 h 6685076"/>
              <a:gd name="connsiteX866" fmla="*/ 7382536 w 8250427"/>
              <a:gd name="connsiteY866" fmla="*/ 2040208 h 6685076"/>
              <a:gd name="connsiteX867" fmla="*/ 7354027 w 8250427"/>
              <a:gd name="connsiteY867" fmla="*/ 2049237 h 6685076"/>
              <a:gd name="connsiteX868" fmla="*/ 7353420 w 8250427"/>
              <a:gd name="connsiteY868" fmla="*/ 2045715 h 6685076"/>
              <a:gd name="connsiteX869" fmla="*/ 7313759 w 8250427"/>
              <a:gd name="connsiteY869" fmla="*/ 2059249 h 6685076"/>
              <a:gd name="connsiteX870" fmla="*/ 7290779 w 8250427"/>
              <a:gd name="connsiteY870" fmla="*/ 2056235 h 6685076"/>
              <a:gd name="connsiteX871" fmla="*/ 7282239 w 8250427"/>
              <a:gd name="connsiteY871" fmla="*/ 2054916 h 6685076"/>
              <a:gd name="connsiteX872" fmla="*/ 7286394 w 8250427"/>
              <a:gd name="connsiteY872" fmla="*/ 2064428 h 6685076"/>
              <a:gd name="connsiteX873" fmla="*/ 7334687 w 8250427"/>
              <a:gd name="connsiteY873" fmla="*/ 2055362 h 6685076"/>
              <a:gd name="connsiteX874" fmla="*/ 7354027 w 8250427"/>
              <a:gd name="connsiteY874" fmla="*/ 2049237 h 6685076"/>
              <a:gd name="connsiteX875" fmla="*/ 7354985 w 8250427"/>
              <a:gd name="connsiteY875" fmla="*/ 2054805 h 6685076"/>
              <a:gd name="connsiteX876" fmla="*/ 7329811 w 8250427"/>
              <a:gd name="connsiteY876" fmla="*/ 2080339 h 6685076"/>
              <a:gd name="connsiteX877" fmla="*/ 7298176 w 8250427"/>
              <a:gd name="connsiteY877" fmla="*/ 2104417 h 6685076"/>
              <a:gd name="connsiteX878" fmla="*/ 7293139 w 8250427"/>
              <a:gd name="connsiteY878" fmla="*/ 2141560 h 6685076"/>
              <a:gd name="connsiteX879" fmla="*/ 7264307 w 8250427"/>
              <a:gd name="connsiteY879" fmla="*/ 2160175 h 6685076"/>
              <a:gd name="connsiteX880" fmla="*/ 7251098 w 8250427"/>
              <a:gd name="connsiteY880" fmla="*/ 2162087 h 6685076"/>
              <a:gd name="connsiteX881" fmla="*/ 7260943 w 8250427"/>
              <a:gd name="connsiteY881" fmla="*/ 2174850 h 6685076"/>
              <a:gd name="connsiteX882" fmla="*/ 7262093 w 8250427"/>
              <a:gd name="connsiteY882" fmla="*/ 2176550 h 6685076"/>
              <a:gd name="connsiteX883" fmla="*/ 7277555 w 8250427"/>
              <a:gd name="connsiteY883" fmla="*/ 2186729 h 6685076"/>
              <a:gd name="connsiteX884" fmla="*/ 7370412 w 8250427"/>
              <a:gd name="connsiteY884" fmla="*/ 2199324 h 6685076"/>
              <a:gd name="connsiteX885" fmla="*/ 7346803 w 8250427"/>
              <a:gd name="connsiteY885" fmla="*/ 2233948 h 6685076"/>
              <a:gd name="connsiteX886" fmla="*/ 7349790 w 8250427"/>
              <a:gd name="connsiteY886" fmla="*/ 2281635 h 6685076"/>
              <a:gd name="connsiteX887" fmla="*/ 7419038 w 8250427"/>
              <a:gd name="connsiteY887" fmla="*/ 2328853 h 6685076"/>
              <a:gd name="connsiteX888" fmla="*/ 7453662 w 8250427"/>
              <a:gd name="connsiteY888" fmla="*/ 2352462 h 6685076"/>
              <a:gd name="connsiteX889" fmla="*/ 7411796 w 8250427"/>
              <a:gd name="connsiteY889" fmla="*/ 2364528 h 6685076"/>
              <a:gd name="connsiteX890" fmla="*/ 7404550 w 8250427"/>
              <a:gd name="connsiteY890" fmla="*/ 2372778 h 6685076"/>
              <a:gd name="connsiteX891" fmla="*/ 7424141 w 8250427"/>
              <a:gd name="connsiteY891" fmla="*/ 2366218 h 6685076"/>
              <a:gd name="connsiteX892" fmla="*/ 7436871 w 8250427"/>
              <a:gd name="connsiteY892" fmla="*/ 2363901 h 6685076"/>
              <a:gd name="connsiteX893" fmla="*/ 7511157 w 8250427"/>
              <a:gd name="connsiteY893" fmla="*/ 2373977 h 6685076"/>
              <a:gd name="connsiteX894" fmla="*/ 7499231 w 8250427"/>
              <a:gd name="connsiteY894" fmla="*/ 2391900 h 6685076"/>
              <a:gd name="connsiteX895" fmla="*/ 7498372 w 8250427"/>
              <a:gd name="connsiteY895" fmla="*/ 2393192 h 6685076"/>
              <a:gd name="connsiteX896" fmla="*/ 7405744 w 8250427"/>
              <a:gd name="connsiteY896" fmla="*/ 2398997 h 6685076"/>
              <a:gd name="connsiteX897" fmla="*/ 7405798 w 8250427"/>
              <a:gd name="connsiteY897" fmla="*/ 2399574 h 6685076"/>
              <a:gd name="connsiteX898" fmla="*/ 7417031 w 8250427"/>
              <a:gd name="connsiteY898" fmla="*/ 2413986 h 6685076"/>
              <a:gd name="connsiteX899" fmla="*/ 7439859 w 8250427"/>
              <a:gd name="connsiteY899" fmla="*/ 2411590 h 6685076"/>
              <a:gd name="connsiteX900" fmla="*/ 7474469 w 8250427"/>
              <a:gd name="connsiteY900" fmla="*/ 2403106 h 6685076"/>
              <a:gd name="connsiteX901" fmla="*/ 7496248 w 8250427"/>
              <a:gd name="connsiteY901" fmla="*/ 2396376 h 6685076"/>
              <a:gd name="connsiteX902" fmla="*/ 7491487 w 8250427"/>
              <a:gd name="connsiteY902" fmla="*/ 2403521 h 6685076"/>
              <a:gd name="connsiteX903" fmla="*/ 7448716 w 8250427"/>
              <a:gd name="connsiteY903" fmla="*/ 2423194 h 6685076"/>
              <a:gd name="connsiteX904" fmla="*/ 7430459 w 8250427"/>
              <a:gd name="connsiteY904" fmla="*/ 2428817 h 6685076"/>
              <a:gd name="connsiteX905" fmla="*/ 7449506 w 8250427"/>
              <a:gd name="connsiteY905" fmla="*/ 2444870 h 6685076"/>
              <a:gd name="connsiteX906" fmla="*/ 7467665 w 8250427"/>
              <a:gd name="connsiteY906" fmla="*/ 2458383 h 6685076"/>
              <a:gd name="connsiteX907" fmla="*/ 7507797 w 8250427"/>
              <a:gd name="connsiteY907" fmla="*/ 2511109 h 6685076"/>
              <a:gd name="connsiteX908" fmla="*/ 7542420 w 8250427"/>
              <a:gd name="connsiteY908" fmla="*/ 2534718 h 6685076"/>
              <a:gd name="connsiteX909" fmla="*/ 7494732 w 8250427"/>
              <a:gd name="connsiteY909" fmla="*/ 2537706 h 6685076"/>
              <a:gd name="connsiteX910" fmla="*/ 7457590 w 8250427"/>
              <a:gd name="connsiteY910" fmla="*/ 2532669 h 6685076"/>
              <a:gd name="connsiteX911" fmla="*/ 7460578 w 8250427"/>
              <a:gd name="connsiteY911" fmla="*/ 2580356 h 6685076"/>
              <a:gd name="connsiteX912" fmla="*/ 7476011 w 8250427"/>
              <a:gd name="connsiteY912" fmla="*/ 2600529 h 6685076"/>
              <a:gd name="connsiteX913" fmla="*/ 7458540 w 8250427"/>
              <a:gd name="connsiteY913" fmla="*/ 2598559 h 6685076"/>
              <a:gd name="connsiteX914" fmla="*/ 7469461 w 8250427"/>
              <a:gd name="connsiteY914" fmla="*/ 2603564 h 6685076"/>
              <a:gd name="connsiteX915" fmla="*/ 7478410 w 8250427"/>
              <a:gd name="connsiteY915" fmla="*/ 2615405 h 6685076"/>
              <a:gd name="connsiteX916" fmla="*/ 7433242 w 8250427"/>
              <a:gd name="connsiteY916" fmla="*/ 2599822 h 6685076"/>
              <a:gd name="connsiteX917" fmla="*/ 7396098 w 8250427"/>
              <a:gd name="connsiteY917" fmla="*/ 2594783 h 6685076"/>
              <a:gd name="connsiteX918" fmla="*/ 7393819 w 8250427"/>
              <a:gd name="connsiteY918" fmla="*/ 2603112 h 6685076"/>
              <a:gd name="connsiteX919" fmla="*/ 7402614 w 8250427"/>
              <a:gd name="connsiteY919" fmla="*/ 2619293 h 6685076"/>
              <a:gd name="connsiteX920" fmla="*/ 7458528 w 8250427"/>
              <a:gd name="connsiteY920" fmla="*/ 2665187 h 6685076"/>
              <a:gd name="connsiteX921" fmla="*/ 7527775 w 8250427"/>
              <a:gd name="connsiteY921" fmla="*/ 2712406 h 6685076"/>
              <a:gd name="connsiteX922" fmla="*/ 7525726 w 8250427"/>
              <a:gd name="connsiteY922" fmla="*/ 2797236 h 6685076"/>
              <a:gd name="connsiteX923" fmla="*/ 7555313 w 8250427"/>
              <a:gd name="connsiteY923" fmla="*/ 2857988 h 6685076"/>
              <a:gd name="connsiteX924" fmla="*/ 8131673 w 8250427"/>
              <a:gd name="connsiteY924" fmla="*/ 2679418 h 6685076"/>
              <a:gd name="connsiteX925" fmla="*/ 7448623 w 8250427"/>
              <a:gd name="connsiteY925" fmla="*/ 2862747 h 6685076"/>
              <a:gd name="connsiteX926" fmla="*/ 7466561 w 8250427"/>
              <a:gd name="connsiteY926" fmla="*/ 2898609 h 6685076"/>
              <a:gd name="connsiteX927" fmla="*/ 7491302 w 8250427"/>
              <a:gd name="connsiteY927" fmla="*/ 2938675 h 6685076"/>
              <a:gd name="connsiteX928" fmla="*/ 7443614 w 8250427"/>
              <a:gd name="connsiteY928" fmla="*/ 2941663 h 6685076"/>
              <a:gd name="connsiteX929" fmla="*/ 7422524 w 8250427"/>
              <a:gd name="connsiteY929" fmla="*/ 2957715 h 6685076"/>
              <a:gd name="connsiteX930" fmla="*/ 7374836 w 8250427"/>
              <a:gd name="connsiteY930" fmla="*/ 2960704 h 6685076"/>
              <a:gd name="connsiteX931" fmla="*/ 7388370 w 8250427"/>
              <a:gd name="connsiteY931" fmla="*/ 3000366 h 6685076"/>
              <a:gd name="connsiteX932" fmla="*/ 7431120 w 8250427"/>
              <a:gd name="connsiteY932" fmla="*/ 3077028 h 6685076"/>
              <a:gd name="connsiteX933" fmla="*/ 7446539 w 8250427"/>
              <a:gd name="connsiteY933" fmla="*/ 3070118 h 6685076"/>
              <a:gd name="connsiteX934" fmla="*/ 7483041 w 8250427"/>
              <a:gd name="connsiteY934" fmla="*/ 3054556 h 6685076"/>
              <a:gd name="connsiteX935" fmla="*/ 7411471 w 8250427"/>
              <a:gd name="connsiteY935" fmla="*/ 3114213 h 6685076"/>
              <a:gd name="connsiteX936" fmla="*/ 7374330 w 8250427"/>
              <a:gd name="connsiteY936" fmla="*/ 3148745 h 6685076"/>
              <a:gd name="connsiteX937" fmla="*/ 7381719 w 8250427"/>
              <a:gd name="connsiteY937" fmla="*/ 3164563 h 6685076"/>
              <a:gd name="connsiteX938" fmla="*/ 7383097 w 8250427"/>
              <a:gd name="connsiteY938" fmla="*/ 3163935 h 6685076"/>
              <a:gd name="connsiteX939" fmla="*/ 7443849 w 8250427"/>
              <a:gd name="connsiteY939" fmla="*/ 3134349 h 6685076"/>
              <a:gd name="connsiteX940" fmla="*/ 7398495 w 8250427"/>
              <a:gd name="connsiteY940" fmla="*/ 3183982 h 6685076"/>
              <a:gd name="connsiteX941" fmla="*/ 7391265 w 8250427"/>
              <a:gd name="connsiteY941" fmla="*/ 3190524 h 6685076"/>
              <a:gd name="connsiteX942" fmla="*/ 7397805 w 8250427"/>
              <a:gd name="connsiteY942" fmla="*/ 3209688 h 6685076"/>
              <a:gd name="connsiteX943" fmla="*/ 7438550 w 8250427"/>
              <a:gd name="connsiteY943" fmla="*/ 3238506 h 6685076"/>
              <a:gd name="connsiteX944" fmla="*/ 7452577 w 8250427"/>
              <a:gd name="connsiteY944" fmla="*/ 3256300 h 6685076"/>
              <a:gd name="connsiteX945" fmla="*/ 7465877 w 8250427"/>
              <a:gd name="connsiteY945" fmla="*/ 3250815 h 6685076"/>
              <a:gd name="connsiteX946" fmla="*/ 7598396 w 8250427"/>
              <a:gd name="connsiteY946" fmla="*/ 3249875 h 6685076"/>
              <a:gd name="connsiteX947" fmla="*/ 7495854 w 8250427"/>
              <a:gd name="connsiteY947" fmla="*/ 3306084 h 6685076"/>
              <a:gd name="connsiteX948" fmla="*/ 7470165 w 8250427"/>
              <a:gd name="connsiteY948" fmla="*/ 3318282 h 6685076"/>
              <a:gd name="connsiteX949" fmla="*/ 7437230 w 8250427"/>
              <a:gd name="connsiteY949" fmla="*/ 3322582 h 6685076"/>
              <a:gd name="connsiteX950" fmla="*/ 7377134 w 8250427"/>
              <a:gd name="connsiteY950" fmla="*/ 3346043 h 6685076"/>
              <a:gd name="connsiteX951" fmla="*/ 7367475 w 8250427"/>
              <a:gd name="connsiteY951" fmla="*/ 3351237 h 6685076"/>
              <a:gd name="connsiteX952" fmla="*/ 7370687 w 8250427"/>
              <a:gd name="connsiteY952" fmla="*/ 3358931 h 6685076"/>
              <a:gd name="connsiteX953" fmla="*/ 7382167 w 8250427"/>
              <a:gd name="connsiteY953" fmla="*/ 3355032 h 6685076"/>
              <a:gd name="connsiteX954" fmla="*/ 7405596 w 8250427"/>
              <a:gd name="connsiteY954" fmla="*/ 3346660 h 6685076"/>
              <a:gd name="connsiteX955" fmla="*/ 7455802 w 8250427"/>
              <a:gd name="connsiteY955" fmla="*/ 3325101 h 6685076"/>
              <a:gd name="connsiteX956" fmla="*/ 7470165 w 8250427"/>
              <a:gd name="connsiteY956" fmla="*/ 3318282 h 6685076"/>
              <a:gd name="connsiteX957" fmla="*/ 7482219 w 8250427"/>
              <a:gd name="connsiteY957" fmla="*/ 3316707 h 6685076"/>
              <a:gd name="connsiteX958" fmla="*/ 7569749 w 8250427"/>
              <a:gd name="connsiteY958" fmla="*/ 3321642 h 6685076"/>
              <a:gd name="connsiteX959" fmla="*/ 7609411 w 8250427"/>
              <a:gd name="connsiteY959" fmla="*/ 3308109 h 6685076"/>
              <a:gd name="connsiteX960" fmla="*/ 7585801 w 8250427"/>
              <a:gd name="connsiteY960" fmla="*/ 3342732 h 6685076"/>
              <a:gd name="connsiteX961" fmla="*/ 7493414 w 8250427"/>
              <a:gd name="connsiteY961" fmla="*/ 3396397 h 6685076"/>
              <a:gd name="connsiteX962" fmla="*/ 7464904 w 8250427"/>
              <a:gd name="connsiteY962" fmla="*/ 3405427 h 6685076"/>
              <a:gd name="connsiteX963" fmla="*/ 7464298 w 8250427"/>
              <a:gd name="connsiteY963" fmla="*/ 3401904 h 6685076"/>
              <a:gd name="connsiteX964" fmla="*/ 7424636 w 8250427"/>
              <a:gd name="connsiteY964" fmla="*/ 3415439 h 6685076"/>
              <a:gd name="connsiteX965" fmla="*/ 7401656 w 8250427"/>
              <a:gd name="connsiteY965" fmla="*/ 3412425 h 6685076"/>
              <a:gd name="connsiteX966" fmla="*/ 7393117 w 8250427"/>
              <a:gd name="connsiteY966" fmla="*/ 3411107 h 6685076"/>
              <a:gd name="connsiteX967" fmla="*/ 7397272 w 8250427"/>
              <a:gd name="connsiteY967" fmla="*/ 3420617 h 6685076"/>
              <a:gd name="connsiteX968" fmla="*/ 7445565 w 8250427"/>
              <a:gd name="connsiteY968" fmla="*/ 3411552 h 6685076"/>
              <a:gd name="connsiteX969" fmla="*/ 7464904 w 8250427"/>
              <a:gd name="connsiteY969" fmla="*/ 3405427 h 6685076"/>
              <a:gd name="connsiteX970" fmla="*/ 7465863 w 8250427"/>
              <a:gd name="connsiteY970" fmla="*/ 3410994 h 6685076"/>
              <a:gd name="connsiteX971" fmla="*/ 7440688 w 8250427"/>
              <a:gd name="connsiteY971" fmla="*/ 3436529 h 6685076"/>
              <a:gd name="connsiteX972" fmla="*/ 7409053 w 8250427"/>
              <a:gd name="connsiteY972" fmla="*/ 3460607 h 6685076"/>
              <a:gd name="connsiteX973" fmla="*/ 7404016 w 8250427"/>
              <a:gd name="connsiteY973" fmla="*/ 3497750 h 6685076"/>
              <a:gd name="connsiteX974" fmla="*/ 7375185 w 8250427"/>
              <a:gd name="connsiteY974" fmla="*/ 3516365 h 6685076"/>
              <a:gd name="connsiteX975" fmla="*/ 7361975 w 8250427"/>
              <a:gd name="connsiteY975" fmla="*/ 3518277 h 6685076"/>
              <a:gd name="connsiteX976" fmla="*/ 7371821 w 8250427"/>
              <a:gd name="connsiteY976" fmla="*/ 3531040 h 6685076"/>
              <a:gd name="connsiteX977" fmla="*/ 7372971 w 8250427"/>
              <a:gd name="connsiteY977" fmla="*/ 3532739 h 6685076"/>
              <a:gd name="connsiteX978" fmla="*/ 7388432 w 8250427"/>
              <a:gd name="connsiteY978" fmla="*/ 3542919 h 6685076"/>
              <a:gd name="connsiteX979" fmla="*/ 7481290 w 8250427"/>
              <a:gd name="connsiteY979" fmla="*/ 3555513 h 6685076"/>
              <a:gd name="connsiteX980" fmla="*/ 7457679 w 8250427"/>
              <a:gd name="connsiteY980" fmla="*/ 3590137 h 6685076"/>
              <a:gd name="connsiteX981" fmla="*/ 7460668 w 8250427"/>
              <a:gd name="connsiteY981" fmla="*/ 3637824 h 6685076"/>
              <a:gd name="connsiteX982" fmla="*/ 7529915 w 8250427"/>
              <a:gd name="connsiteY982" fmla="*/ 3685044 h 6685076"/>
              <a:gd name="connsiteX983" fmla="*/ 7564540 w 8250427"/>
              <a:gd name="connsiteY983" fmla="*/ 3708652 h 6685076"/>
              <a:gd name="connsiteX984" fmla="*/ 7514333 w 8250427"/>
              <a:gd name="connsiteY984" fmla="*/ 3730212 h 6685076"/>
              <a:gd name="connsiteX985" fmla="*/ 7578542 w 8250427"/>
              <a:gd name="connsiteY985" fmla="*/ 3814573 h 6685076"/>
              <a:gd name="connsiteX986" fmla="*/ 7618673 w 8250427"/>
              <a:gd name="connsiteY986" fmla="*/ 3867299 h 6685076"/>
              <a:gd name="connsiteX987" fmla="*/ 7653298 w 8250427"/>
              <a:gd name="connsiteY987" fmla="*/ 3890909 h 6685076"/>
              <a:gd name="connsiteX988" fmla="*/ 7605610 w 8250427"/>
              <a:gd name="connsiteY988" fmla="*/ 3893896 h 6685076"/>
              <a:gd name="connsiteX989" fmla="*/ 7568467 w 8250427"/>
              <a:gd name="connsiteY989" fmla="*/ 3888859 h 6685076"/>
              <a:gd name="connsiteX990" fmla="*/ 7564594 w 8250427"/>
              <a:gd name="connsiteY990" fmla="*/ 3899319 h 6685076"/>
              <a:gd name="connsiteX991" fmla="*/ 7565639 w 8250427"/>
              <a:gd name="connsiteY991" fmla="*/ 3909343 h 6685076"/>
              <a:gd name="connsiteX992" fmla="*/ 7566243 w 8250427"/>
              <a:gd name="connsiteY992" fmla="*/ 3909816 h 6685076"/>
              <a:gd name="connsiteX993" fmla="*/ 7587360 w 8250427"/>
              <a:gd name="connsiteY993" fmla="*/ 3921717 h 6685076"/>
              <a:gd name="connsiteX994" fmla="*/ 7666873 w 8250427"/>
              <a:gd name="connsiteY994" fmla="*/ 3895213 h 6685076"/>
              <a:gd name="connsiteX995" fmla="*/ 7706630 w 8250427"/>
              <a:gd name="connsiteY995" fmla="*/ 3881960 h 6685076"/>
              <a:gd name="connsiteX996" fmla="*/ 7693378 w 8250427"/>
              <a:gd name="connsiteY996" fmla="*/ 3934969 h 6685076"/>
              <a:gd name="connsiteX997" fmla="*/ 7799395 w 8250427"/>
              <a:gd name="connsiteY997" fmla="*/ 3934969 h 6685076"/>
              <a:gd name="connsiteX998" fmla="*/ 7865656 w 8250427"/>
              <a:gd name="connsiteY998" fmla="*/ 3934969 h 6685076"/>
              <a:gd name="connsiteX999" fmla="*/ 7905413 w 8250427"/>
              <a:gd name="connsiteY999" fmla="*/ 3921717 h 6685076"/>
              <a:gd name="connsiteX1000" fmla="*/ 7878908 w 8250427"/>
              <a:gd name="connsiteY1000" fmla="*/ 3961473 h 6685076"/>
              <a:gd name="connsiteX1001" fmla="*/ 7852404 w 8250427"/>
              <a:gd name="connsiteY1001" fmla="*/ 3987978 h 6685076"/>
              <a:gd name="connsiteX1002" fmla="*/ 7892160 w 8250427"/>
              <a:gd name="connsiteY1002" fmla="*/ 4014482 h 6685076"/>
              <a:gd name="connsiteX1003" fmla="*/ 7892160 w 8250427"/>
              <a:gd name="connsiteY1003" fmla="*/ 4040987 h 6685076"/>
              <a:gd name="connsiteX1004" fmla="*/ 7865656 w 8250427"/>
              <a:gd name="connsiteY1004" fmla="*/ 4080743 h 6685076"/>
              <a:gd name="connsiteX1005" fmla="*/ 7958421 w 8250427"/>
              <a:gd name="connsiteY1005" fmla="*/ 4067491 h 6685076"/>
              <a:gd name="connsiteX1006" fmla="*/ 8037934 w 8250427"/>
              <a:gd name="connsiteY1006" fmla="*/ 4040987 h 6685076"/>
              <a:gd name="connsiteX1007" fmla="*/ 8104195 w 8250427"/>
              <a:gd name="connsiteY1007" fmla="*/ 4093995 h 6685076"/>
              <a:gd name="connsiteX1008" fmla="*/ 8170456 w 8250427"/>
              <a:gd name="connsiteY1008" fmla="*/ 4107247 h 6685076"/>
              <a:gd name="connsiteX1009" fmla="*/ 8130700 w 8250427"/>
              <a:gd name="connsiteY1009" fmla="*/ 4160256 h 6685076"/>
              <a:gd name="connsiteX1010" fmla="*/ 8077691 w 8250427"/>
              <a:gd name="connsiteY1010" fmla="*/ 4239769 h 6685076"/>
              <a:gd name="connsiteX1011" fmla="*/ 8011430 w 8250427"/>
              <a:gd name="connsiteY1011" fmla="*/ 4319282 h 6685076"/>
              <a:gd name="connsiteX1012" fmla="*/ 8037934 w 8250427"/>
              <a:gd name="connsiteY1012" fmla="*/ 4345787 h 6685076"/>
              <a:gd name="connsiteX1013" fmla="*/ 8051187 w 8250427"/>
              <a:gd name="connsiteY1013" fmla="*/ 4385543 h 6685076"/>
              <a:gd name="connsiteX1014" fmla="*/ 8011430 w 8250427"/>
              <a:gd name="connsiteY1014" fmla="*/ 4438552 h 6685076"/>
              <a:gd name="connsiteX1015" fmla="*/ 7945169 w 8250427"/>
              <a:gd name="connsiteY1015" fmla="*/ 4557821 h 6685076"/>
              <a:gd name="connsiteX1016" fmla="*/ 7931917 w 8250427"/>
              <a:gd name="connsiteY1016" fmla="*/ 4597578 h 6685076"/>
              <a:gd name="connsiteX1017" fmla="*/ 7905413 w 8250427"/>
              <a:gd name="connsiteY1017" fmla="*/ 4637334 h 6685076"/>
              <a:gd name="connsiteX1018" fmla="*/ 7905545 w 8250427"/>
              <a:gd name="connsiteY1018" fmla="*/ 4637323 h 6685076"/>
              <a:gd name="connsiteX1019" fmla="*/ 7899494 w 8250427"/>
              <a:gd name="connsiteY1019" fmla="*/ 4643431 h 6685076"/>
              <a:gd name="connsiteX1020" fmla="*/ 7839152 w 8250427"/>
              <a:gd name="connsiteY1020" fmla="*/ 4677091 h 6685076"/>
              <a:gd name="connsiteX1021" fmla="*/ 7799395 w 8250427"/>
              <a:gd name="connsiteY1021" fmla="*/ 4716847 h 6685076"/>
              <a:gd name="connsiteX1022" fmla="*/ 7812647 w 8250427"/>
              <a:gd name="connsiteY1022" fmla="*/ 4677091 h 6685076"/>
              <a:gd name="connsiteX1023" fmla="*/ 7742050 w 8250427"/>
              <a:gd name="connsiteY1023" fmla="*/ 4686869 h 6685076"/>
              <a:gd name="connsiteX1024" fmla="*/ 7735657 w 8250427"/>
              <a:gd name="connsiteY1024" fmla="*/ 4689360 h 6685076"/>
              <a:gd name="connsiteX1025" fmla="*/ 7745119 w 8250427"/>
              <a:gd name="connsiteY1025" fmla="*/ 4691653 h 6685076"/>
              <a:gd name="connsiteX1026" fmla="*/ 7778623 w 8250427"/>
              <a:gd name="connsiteY1026" fmla="*/ 4696969 h 6685076"/>
              <a:gd name="connsiteX1027" fmla="*/ 7738867 w 8250427"/>
              <a:gd name="connsiteY1027" fmla="*/ 4749978 h 6685076"/>
              <a:gd name="connsiteX1028" fmla="*/ 7685858 w 8250427"/>
              <a:gd name="connsiteY1028" fmla="*/ 4829491 h 6685076"/>
              <a:gd name="connsiteX1029" fmla="*/ 7619597 w 8250427"/>
              <a:gd name="connsiteY1029" fmla="*/ 4909004 h 6685076"/>
              <a:gd name="connsiteX1030" fmla="*/ 7646101 w 8250427"/>
              <a:gd name="connsiteY1030" fmla="*/ 4935509 h 6685076"/>
              <a:gd name="connsiteX1031" fmla="*/ 7659354 w 8250427"/>
              <a:gd name="connsiteY1031" fmla="*/ 4975265 h 6685076"/>
              <a:gd name="connsiteX1032" fmla="*/ 7619597 w 8250427"/>
              <a:gd name="connsiteY1032" fmla="*/ 5028274 h 6685076"/>
              <a:gd name="connsiteX1033" fmla="*/ 7553336 w 8250427"/>
              <a:gd name="connsiteY1033" fmla="*/ 5147543 h 6685076"/>
              <a:gd name="connsiteX1034" fmla="*/ 7540084 w 8250427"/>
              <a:gd name="connsiteY1034" fmla="*/ 5187300 h 6685076"/>
              <a:gd name="connsiteX1035" fmla="*/ 7513580 w 8250427"/>
              <a:gd name="connsiteY1035" fmla="*/ 5227056 h 6685076"/>
              <a:gd name="connsiteX1036" fmla="*/ 7513712 w 8250427"/>
              <a:gd name="connsiteY1036" fmla="*/ 5227045 h 6685076"/>
              <a:gd name="connsiteX1037" fmla="*/ 7507661 w 8250427"/>
              <a:gd name="connsiteY1037" fmla="*/ 5233153 h 6685076"/>
              <a:gd name="connsiteX1038" fmla="*/ 7447319 w 8250427"/>
              <a:gd name="connsiteY1038" fmla="*/ 5266813 h 6685076"/>
              <a:gd name="connsiteX1039" fmla="*/ 7407562 w 8250427"/>
              <a:gd name="connsiteY1039" fmla="*/ 5306569 h 6685076"/>
              <a:gd name="connsiteX1040" fmla="*/ 7556462 w 8250427"/>
              <a:gd name="connsiteY1040" fmla="*/ 5971498 h 6685076"/>
              <a:gd name="connsiteX1041" fmla="*/ 7341301 w 8250427"/>
              <a:gd name="connsiteY1041" fmla="*/ 5280065 h 6685076"/>
              <a:gd name="connsiteX1042" fmla="*/ 7301545 w 8250427"/>
              <a:gd name="connsiteY1042" fmla="*/ 5266813 h 6685076"/>
              <a:gd name="connsiteX1043" fmla="*/ 7261788 w 8250427"/>
              <a:gd name="connsiteY1043" fmla="*/ 5280065 h 6685076"/>
              <a:gd name="connsiteX1044" fmla="*/ 7261788 w 8250427"/>
              <a:gd name="connsiteY1044" fmla="*/ 5266813 h 6685076"/>
              <a:gd name="connsiteX1045" fmla="*/ 7155771 w 8250427"/>
              <a:gd name="connsiteY1045" fmla="*/ 5293317 h 6685076"/>
              <a:gd name="connsiteX1046" fmla="*/ 7102762 w 8250427"/>
              <a:gd name="connsiteY1046" fmla="*/ 5306569 h 6685076"/>
              <a:gd name="connsiteX1047" fmla="*/ 7063006 w 8250427"/>
              <a:gd name="connsiteY1047" fmla="*/ 5319822 h 6685076"/>
              <a:gd name="connsiteX1048" fmla="*/ 7089510 w 8250427"/>
              <a:gd name="connsiteY1048" fmla="*/ 5293317 h 6685076"/>
              <a:gd name="connsiteX1049" fmla="*/ 7036501 w 8250427"/>
              <a:gd name="connsiteY1049" fmla="*/ 5280065 h 6685076"/>
              <a:gd name="connsiteX1050" fmla="*/ 6956988 w 8250427"/>
              <a:gd name="connsiteY1050" fmla="*/ 5306569 h 6685076"/>
              <a:gd name="connsiteX1051" fmla="*/ 7023249 w 8250427"/>
              <a:gd name="connsiteY1051" fmla="*/ 5240309 h 6685076"/>
              <a:gd name="connsiteX1052" fmla="*/ 7063006 w 8250427"/>
              <a:gd name="connsiteY1052" fmla="*/ 5227056 h 6685076"/>
              <a:gd name="connsiteX1053" fmla="*/ 6935654 w 8250427"/>
              <a:gd name="connsiteY1053" fmla="*/ 5264978 h 6685076"/>
              <a:gd name="connsiteX1054" fmla="*/ 6930333 w 8250427"/>
              <a:gd name="connsiteY1054" fmla="*/ 5266765 h 6685076"/>
              <a:gd name="connsiteX1055" fmla="*/ 6904183 w 8250427"/>
              <a:gd name="connsiteY1055" fmla="*/ 5258531 h 6685076"/>
              <a:gd name="connsiteX1056" fmla="*/ 6877475 w 8250427"/>
              <a:gd name="connsiteY1056" fmla="*/ 5253561 h 6685076"/>
              <a:gd name="connsiteX1057" fmla="*/ 6837719 w 8250427"/>
              <a:gd name="connsiteY1057" fmla="*/ 5266813 h 6685076"/>
              <a:gd name="connsiteX1058" fmla="*/ 6744954 w 8250427"/>
              <a:gd name="connsiteY1058" fmla="*/ 5293317 h 6685076"/>
              <a:gd name="connsiteX1059" fmla="*/ 6811214 w 8250427"/>
              <a:gd name="connsiteY1059" fmla="*/ 5227056 h 6685076"/>
              <a:gd name="connsiteX1060" fmla="*/ 6771458 w 8250427"/>
              <a:gd name="connsiteY1060" fmla="*/ 5213804 h 6685076"/>
              <a:gd name="connsiteX1061" fmla="*/ 6731701 w 8250427"/>
              <a:gd name="connsiteY1061" fmla="*/ 5227056 h 6685076"/>
              <a:gd name="connsiteX1062" fmla="*/ 6744954 w 8250427"/>
              <a:gd name="connsiteY1062" fmla="*/ 5174048 h 6685076"/>
              <a:gd name="connsiteX1063" fmla="*/ 6652188 w 8250427"/>
              <a:gd name="connsiteY1063" fmla="*/ 5187300 h 6685076"/>
              <a:gd name="connsiteX1064" fmla="*/ 6652188 w 8250427"/>
              <a:gd name="connsiteY1064" fmla="*/ 5174048 h 6685076"/>
              <a:gd name="connsiteX1065" fmla="*/ 6589079 w 8250427"/>
              <a:gd name="connsiteY1065" fmla="*/ 5162721 h 6685076"/>
              <a:gd name="connsiteX1066" fmla="*/ 6584582 w 8250427"/>
              <a:gd name="connsiteY1066" fmla="*/ 5164439 h 6685076"/>
              <a:gd name="connsiteX1067" fmla="*/ 6579754 w 8250427"/>
              <a:gd name="connsiteY1067" fmla="*/ 5171870 h 6685076"/>
              <a:gd name="connsiteX1068" fmla="*/ 6568405 w 8250427"/>
              <a:gd name="connsiteY1068" fmla="*/ 5189085 h 6685076"/>
              <a:gd name="connsiteX1069" fmla="*/ 6594909 w 8250427"/>
              <a:gd name="connsiteY1069" fmla="*/ 5215590 h 6685076"/>
              <a:gd name="connsiteX1070" fmla="*/ 6625178 w 8250427"/>
              <a:gd name="connsiteY1070" fmla="*/ 5720007 h 6685076"/>
              <a:gd name="connsiteX1071" fmla="*/ 6568405 w 8250427"/>
              <a:gd name="connsiteY1071" fmla="*/ 5308355 h 6685076"/>
              <a:gd name="connsiteX1072" fmla="*/ 6502144 w 8250427"/>
              <a:gd name="connsiteY1072" fmla="*/ 5427624 h 6685076"/>
              <a:gd name="connsiteX1073" fmla="*/ 6488892 w 8250427"/>
              <a:gd name="connsiteY1073" fmla="*/ 5467381 h 6685076"/>
              <a:gd name="connsiteX1074" fmla="*/ 6462388 w 8250427"/>
              <a:gd name="connsiteY1074" fmla="*/ 5507137 h 6685076"/>
              <a:gd name="connsiteX1075" fmla="*/ 6462520 w 8250427"/>
              <a:gd name="connsiteY1075" fmla="*/ 5507126 h 6685076"/>
              <a:gd name="connsiteX1076" fmla="*/ 6456469 w 8250427"/>
              <a:gd name="connsiteY1076" fmla="*/ 5513234 h 6685076"/>
              <a:gd name="connsiteX1077" fmla="*/ 6396127 w 8250427"/>
              <a:gd name="connsiteY1077" fmla="*/ 5546894 h 6685076"/>
              <a:gd name="connsiteX1078" fmla="*/ 6356370 w 8250427"/>
              <a:gd name="connsiteY1078" fmla="*/ 5586650 h 6685076"/>
              <a:gd name="connsiteX1079" fmla="*/ 6369622 w 8250427"/>
              <a:gd name="connsiteY1079" fmla="*/ 5546894 h 6685076"/>
              <a:gd name="connsiteX1080" fmla="*/ 6299025 w 8250427"/>
              <a:gd name="connsiteY1080" fmla="*/ 5556672 h 6685076"/>
              <a:gd name="connsiteX1081" fmla="*/ 6292632 w 8250427"/>
              <a:gd name="connsiteY1081" fmla="*/ 5559163 h 6685076"/>
              <a:gd name="connsiteX1082" fmla="*/ 6302094 w 8250427"/>
              <a:gd name="connsiteY1082" fmla="*/ 5561456 h 6685076"/>
              <a:gd name="connsiteX1083" fmla="*/ 6335598 w 8250427"/>
              <a:gd name="connsiteY1083" fmla="*/ 5566772 h 6685076"/>
              <a:gd name="connsiteX1084" fmla="*/ 6295842 w 8250427"/>
              <a:gd name="connsiteY1084" fmla="*/ 5619781 h 6685076"/>
              <a:gd name="connsiteX1085" fmla="*/ 6242833 w 8250427"/>
              <a:gd name="connsiteY1085" fmla="*/ 5699294 h 6685076"/>
              <a:gd name="connsiteX1086" fmla="*/ 6176572 w 8250427"/>
              <a:gd name="connsiteY1086" fmla="*/ 5778807 h 6685076"/>
              <a:gd name="connsiteX1087" fmla="*/ 6203076 w 8250427"/>
              <a:gd name="connsiteY1087" fmla="*/ 5805312 h 6685076"/>
              <a:gd name="connsiteX1088" fmla="*/ 6216329 w 8250427"/>
              <a:gd name="connsiteY1088" fmla="*/ 5845068 h 6685076"/>
              <a:gd name="connsiteX1089" fmla="*/ 6176572 w 8250427"/>
              <a:gd name="connsiteY1089" fmla="*/ 5898077 h 6685076"/>
              <a:gd name="connsiteX1090" fmla="*/ 6110311 w 8250427"/>
              <a:gd name="connsiteY1090" fmla="*/ 6017346 h 6685076"/>
              <a:gd name="connsiteX1091" fmla="*/ 6097059 w 8250427"/>
              <a:gd name="connsiteY1091" fmla="*/ 6057103 h 6685076"/>
              <a:gd name="connsiteX1092" fmla="*/ 6070555 w 8250427"/>
              <a:gd name="connsiteY1092" fmla="*/ 6096859 h 6685076"/>
              <a:gd name="connsiteX1093" fmla="*/ 6070687 w 8250427"/>
              <a:gd name="connsiteY1093" fmla="*/ 6096848 h 6685076"/>
              <a:gd name="connsiteX1094" fmla="*/ 6064636 w 8250427"/>
              <a:gd name="connsiteY1094" fmla="*/ 6102956 h 6685076"/>
              <a:gd name="connsiteX1095" fmla="*/ 6004294 w 8250427"/>
              <a:gd name="connsiteY1095" fmla="*/ 6136616 h 6685076"/>
              <a:gd name="connsiteX1096" fmla="*/ 5964537 w 8250427"/>
              <a:gd name="connsiteY1096" fmla="*/ 6176372 h 6685076"/>
              <a:gd name="connsiteX1097" fmla="*/ 5982446 w 8250427"/>
              <a:gd name="connsiteY1097" fmla="*/ 6685038 h 6685076"/>
              <a:gd name="connsiteX1098" fmla="*/ 5898276 w 8250427"/>
              <a:gd name="connsiteY1098" fmla="*/ 6149868 h 6685076"/>
              <a:gd name="connsiteX1099" fmla="*/ 5858520 w 8250427"/>
              <a:gd name="connsiteY1099" fmla="*/ 6136616 h 6685076"/>
              <a:gd name="connsiteX1100" fmla="*/ 5818763 w 8250427"/>
              <a:gd name="connsiteY1100" fmla="*/ 6149868 h 6685076"/>
              <a:gd name="connsiteX1101" fmla="*/ 5818763 w 8250427"/>
              <a:gd name="connsiteY1101" fmla="*/ 6136616 h 6685076"/>
              <a:gd name="connsiteX1102" fmla="*/ 5712746 w 8250427"/>
              <a:gd name="connsiteY1102" fmla="*/ 6163120 h 6685076"/>
              <a:gd name="connsiteX1103" fmla="*/ 5659737 w 8250427"/>
              <a:gd name="connsiteY1103" fmla="*/ 6176372 h 6685076"/>
              <a:gd name="connsiteX1104" fmla="*/ 5619981 w 8250427"/>
              <a:gd name="connsiteY1104" fmla="*/ 6189625 h 6685076"/>
              <a:gd name="connsiteX1105" fmla="*/ 5646485 w 8250427"/>
              <a:gd name="connsiteY1105" fmla="*/ 6163120 h 6685076"/>
              <a:gd name="connsiteX1106" fmla="*/ 5593476 w 8250427"/>
              <a:gd name="connsiteY1106" fmla="*/ 6149868 h 6685076"/>
              <a:gd name="connsiteX1107" fmla="*/ 5513963 w 8250427"/>
              <a:gd name="connsiteY1107" fmla="*/ 6176372 h 6685076"/>
              <a:gd name="connsiteX1108" fmla="*/ 5580224 w 8250427"/>
              <a:gd name="connsiteY1108" fmla="*/ 6110112 h 6685076"/>
              <a:gd name="connsiteX1109" fmla="*/ 5619981 w 8250427"/>
              <a:gd name="connsiteY1109" fmla="*/ 6096859 h 6685076"/>
              <a:gd name="connsiteX1110" fmla="*/ 5492629 w 8250427"/>
              <a:gd name="connsiteY1110" fmla="*/ 6134781 h 6685076"/>
              <a:gd name="connsiteX1111" fmla="*/ 5487308 w 8250427"/>
              <a:gd name="connsiteY1111" fmla="*/ 6136568 h 6685076"/>
              <a:gd name="connsiteX1112" fmla="*/ 5461158 w 8250427"/>
              <a:gd name="connsiteY1112" fmla="*/ 6128334 h 6685076"/>
              <a:gd name="connsiteX1113" fmla="*/ 5434450 w 8250427"/>
              <a:gd name="connsiteY1113" fmla="*/ 6123364 h 6685076"/>
              <a:gd name="connsiteX1114" fmla="*/ 5394694 w 8250427"/>
              <a:gd name="connsiteY1114" fmla="*/ 6136616 h 6685076"/>
              <a:gd name="connsiteX1115" fmla="*/ 5301929 w 8250427"/>
              <a:gd name="connsiteY1115" fmla="*/ 6163120 h 6685076"/>
              <a:gd name="connsiteX1116" fmla="*/ 5368189 w 8250427"/>
              <a:gd name="connsiteY1116" fmla="*/ 6096859 h 6685076"/>
              <a:gd name="connsiteX1117" fmla="*/ 5328433 w 8250427"/>
              <a:gd name="connsiteY1117" fmla="*/ 6083607 h 6685076"/>
              <a:gd name="connsiteX1118" fmla="*/ 5288676 w 8250427"/>
              <a:gd name="connsiteY1118" fmla="*/ 6096859 h 6685076"/>
              <a:gd name="connsiteX1119" fmla="*/ 5301929 w 8250427"/>
              <a:gd name="connsiteY1119" fmla="*/ 6043851 h 6685076"/>
              <a:gd name="connsiteX1120" fmla="*/ 5209163 w 8250427"/>
              <a:gd name="connsiteY1120" fmla="*/ 6057103 h 6685076"/>
              <a:gd name="connsiteX1121" fmla="*/ 5209163 w 8250427"/>
              <a:gd name="connsiteY1121" fmla="*/ 6043851 h 6685076"/>
              <a:gd name="connsiteX1122" fmla="*/ 5116398 w 8250427"/>
              <a:gd name="connsiteY1122" fmla="*/ 6043851 h 6685076"/>
              <a:gd name="connsiteX1123" fmla="*/ 5076642 w 8250427"/>
              <a:gd name="connsiteY1123" fmla="*/ 6070355 h 6685076"/>
              <a:gd name="connsiteX1124" fmla="*/ 5129650 w 8250427"/>
              <a:gd name="connsiteY1124" fmla="*/ 6030598 h 6685076"/>
              <a:gd name="connsiteX1125" fmla="*/ 5156155 w 8250427"/>
              <a:gd name="connsiteY1125" fmla="*/ 6004094 h 6685076"/>
              <a:gd name="connsiteX1126" fmla="*/ 5195911 w 8250427"/>
              <a:gd name="connsiteY1126" fmla="*/ 5977590 h 6685076"/>
              <a:gd name="connsiteX1127" fmla="*/ 5116451 w 8250427"/>
              <a:gd name="connsiteY1127" fmla="*/ 5980357 h 6685076"/>
              <a:gd name="connsiteX1128" fmla="*/ 5046764 w 8250427"/>
              <a:gd name="connsiteY1128" fmla="*/ 5989540 h 6685076"/>
              <a:gd name="connsiteX1129" fmla="*/ 5044645 w 8250427"/>
              <a:gd name="connsiteY1129" fmla="*/ 5991618 h 6685076"/>
              <a:gd name="connsiteX1130" fmla="*/ 5005072 w 8250427"/>
              <a:gd name="connsiteY1130" fmla="*/ 6044967 h 6685076"/>
              <a:gd name="connsiteX1131" fmla="*/ 5031576 w 8250427"/>
              <a:gd name="connsiteY1131" fmla="*/ 6071472 h 6685076"/>
              <a:gd name="connsiteX1132" fmla="*/ 5044829 w 8250427"/>
              <a:gd name="connsiteY1132" fmla="*/ 6111228 h 6685076"/>
              <a:gd name="connsiteX1133" fmla="*/ 5005072 w 8250427"/>
              <a:gd name="connsiteY1133" fmla="*/ 6164237 h 6685076"/>
              <a:gd name="connsiteX1134" fmla="*/ 4938811 w 8250427"/>
              <a:gd name="connsiteY1134" fmla="*/ 6283506 h 6685076"/>
              <a:gd name="connsiteX1135" fmla="*/ 4925559 w 8250427"/>
              <a:gd name="connsiteY1135" fmla="*/ 6323263 h 6685076"/>
              <a:gd name="connsiteX1136" fmla="*/ 4899055 w 8250427"/>
              <a:gd name="connsiteY1136" fmla="*/ 6363019 h 6685076"/>
              <a:gd name="connsiteX1137" fmla="*/ 4899187 w 8250427"/>
              <a:gd name="connsiteY1137" fmla="*/ 6363008 h 6685076"/>
              <a:gd name="connsiteX1138" fmla="*/ 4893136 w 8250427"/>
              <a:gd name="connsiteY1138" fmla="*/ 6369116 h 6685076"/>
              <a:gd name="connsiteX1139" fmla="*/ 4832794 w 8250427"/>
              <a:gd name="connsiteY1139" fmla="*/ 6402776 h 6685076"/>
              <a:gd name="connsiteX1140" fmla="*/ 4793037 w 8250427"/>
              <a:gd name="connsiteY1140" fmla="*/ 6442532 h 6685076"/>
              <a:gd name="connsiteX1141" fmla="*/ 4806289 w 8250427"/>
              <a:gd name="connsiteY1141" fmla="*/ 6402776 h 6685076"/>
              <a:gd name="connsiteX1142" fmla="*/ 4726776 w 8250427"/>
              <a:gd name="connsiteY1142" fmla="*/ 6416028 h 6685076"/>
              <a:gd name="connsiteX1143" fmla="*/ 4687020 w 8250427"/>
              <a:gd name="connsiteY1143" fmla="*/ 6402776 h 6685076"/>
              <a:gd name="connsiteX1144" fmla="*/ 4647263 w 8250427"/>
              <a:gd name="connsiteY1144" fmla="*/ 6416028 h 6685076"/>
              <a:gd name="connsiteX1145" fmla="*/ 4647263 w 8250427"/>
              <a:gd name="connsiteY1145" fmla="*/ 6402776 h 6685076"/>
              <a:gd name="connsiteX1146" fmla="*/ 4541246 w 8250427"/>
              <a:gd name="connsiteY1146" fmla="*/ 6429280 h 6685076"/>
              <a:gd name="connsiteX1147" fmla="*/ 4488237 w 8250427"/>
              <a:gd name="connsiteY1147" fmla="*/ 6442532 h 6685076"/>
              <a:gd name="connsiteX1148" fmla="*/ 4448481 w 8250427"/>
              <a:gd name="connsiteY1148" fmla="*/ 6455785 h 6685076"/>
              <a:gd name="connsiteX1149" fmla="*/ 4474985 w 8250427"/>
              <a:gd name="connsiteY1149" fmla="*/ 6429280 h 6685076"/>
              <a:gd name="connsiteX1150" fmla="*/ 4421976 w 8250427"/>
              <a:gd name="connsiteY1150" fmla="*/ 6416028 h 6685076"/>
              <a:gd name="connsiteX1151" fmla="*/ 4342463 w 8250427"/>
              <a:gd name="connsiteY1151" fmla="*/ 6442532 h 6685076"/>
              <a:gd name="connsiteX1152" fmla="*/ 4408724 w 8250427"/>
              <a:gd name="connsiteY1152" fmla="*/ 6376272 h 6685076"/>
              <a:gd name="connsiteX1153" fmla="*/ 4448481 w 8250427"/>
              <a:gd name="connsiteY1153" fmla="*/ 6363019 h 6685076"/>
              <a:gd name="connsiteX1154" fmla="*/ 4321129 w 8250427"/>
              <a:gd name="connsiteY1154" fmla="*/ 6400941 h 6685076"/>
              <a:gd name="connsiteX1155" fmla="*/ 4315808 w 8250427"/>
              <a:gd name="connsiteY1155" fmla="*/ 6402728 h 6685076"/>
              <a:gd name="connsiteX1156" fmla="*/ 4289658 w 8250427"/>
              <a:gd name="connsiteY1156" fmla="*/ 6394494 h 6685076"/>
              <a:gd name="connsiteX1157" fmla="*/ 4262950 w 8250427"/>
              <a:gd name="connsiteY1157" fmla="*/ 6389524 h 6685076"/>
              <a:gd name="connsiteX1158" fmla="*/ 4223194 w 8250427"/>
              <a:gd name="connsiteY1158" fmla="*/ 6402776 h 6685076"/>
              <a:gd name="connsiteX1159" fmla="*/ 4130429 w 8250427"/>
              <a:gd name="connsiteY1159" fmla="*/ 6429280 h 6685076"/>
              <a:gd name="connsiteX1160" fmla="*/ 4196689 w 8250427"/>
              <a:gd name="connsiteY1160" fmla="*/ 6363019 h 6685076"/>
              <a:gd name="connsiteX1161" fmla="*/ 4156933 w 8250427"/>
              <a:gd name="connsiteY1161" fmla="*/ 6349767 h 6685076"/>
              <a:gd name="connsiteX1162" fmla="*/ 4117176 w 8250427"/>
              <a:gd name="connsiteY1162" fmla="*/ 6363019 h 6685076"/>
              <a:gd name="connsiteX1163" fmla="*/ 4130429 w 8250427"/>
              <a:gd name="connsiteY1163" fmla="*/ 6310011 h 6685076"/>
              <a:gd name="connsiteX1164" fmla="*/ 4037663 w 8250427"/>
              <a:gd name="connsiteY1164" fmla="*/ 6323263 h 6685076"/>
              <a:gd name="connsiteX1165" fmla="*/ 4037663 w 8250427"/>
              <a:gd name="connsiteY1165" fmla="*/ 6310011 h 6685076"/>
              <a:gd name="connsiteX1166" fmla="*/ 3944898 w 8250427"/>
              <a:gd name="connsiteY1166" fmla="*/ 6310011 h 6685076"/>
              <a:gd name="connsiteX1167" fmla="*/ 3905142 w 8250427"/>
              <a:gd name="connsiteY1167" fmla="*/ 6336515 h 6685076"/>
              <a:gd name="connsiteX1168" fmla="*/ 3958150 w 8250427"/>
              <a:gd name="connsiteY1168" fmla="*/ 6296758 h 6685076"/>
              <a:gd name="connsiteX1169" fmla="*/ 3984655 w 8250427"/>
              <a:gd name="connsiteY1169" fmla="*/ 6270254 h 6685076"/>
              <a:gd name="connsiteX1170" fmla="*/ 4024411 w 8250427"/>
              <a:gd name="connsiteY1170" fmla="*/ 6243750 h 6685076"/>
              <a:gd name="connsiteX1171" fmla="*/ 3865385 w 8250427"/>
              <a:gd name="connsiteY1171" fmla="*/ 6257002 h 6685076"/>
              <a:gd name="connsiteX1172" fmla="*/ 3812376 w 8250427"/>
              <a:gd name="connsiteY1172" fmla="*/ 6270254 h 6685076"/>
              <a:gd name="connsiteX1173" fmla="*/ 3865385 w 8250427"/>
              <a:gd name="connsiteY1173" fmla="*/ 6217245 h 6685076"/>
              <a:gd name="connsiteX1174" fmla="*/ 3799124 w 8250427"/>
              <a:gd name="connsiteY1174" fmla="*/ 6190741 h 6685076"/>
              <a:gd name="connsiteX1175" fmla="*/ 3679855 w 8250427"/>
              <a:gd name="connsiteY1175" fmla="*/ 6177489 h 6685076"/>
              <a:gd name="connsiteX1176" fmla="*/ 3719611 w 8250427"/>
              <a:gd name="connsiteY1176" fmla="*/ 6150985 h 6685076"/>
              <a:gd name="connsiteX1177" fmla="*/ 3759368 w 8250427"/>
              <a:gd name="connsiteY1177" fmla="*/ 6111228 h 6685076"/>
              <a:gd name="connsiteX1178" fmla="*/ 3865385 w 8250427"/>
              <a:gd name="connsiteY1178" fmla="*/ 6044967 h 6685076"/>
              <a:gd name="connsiteX1179" fmla="*/ 3899912 w 8250427"/>
              <a:gd name="connsiteY1179" fmla="*/ 6026857 h 6685076"/>
              <a:gd name="connsiteX1180" fmla="*/ 3915549 w 8250427"/>
              <a:gd name="connsiteY1180" fmla="*/ 6016191 h 6685076"/>
              <a:gd name="connsiteX1181" fmla="*/ 3921578 w 8250427"/>
              <a:gd name="connsiteY1181" fmla="*/ 6013936 h 6685076"/>
              <a:gd name="connsiteX1182" fmla="*/ 3919623 w 8250427"/>
              <a:gd name="connsiteY1182" fmla="*/ 6013412 h 6685076"/>
              <a:gd name="connsiteX1183" fmla="*/ 3915549 w 8250427"/>
              <a:gd name="connsiteY1183" fmla="*/ 6016191 h 6685076"/>
              <a:gd name="connsiteX1184" fmla="*/ 3901003 w 8250427"/>
              <a:gd name="connsiteY1184" fmla="*/ 6021633 h 6685076"/>
              <a:gd name="connsiteX1185" fmla="*/ 3881870 w 8250427"/>
              <a:gd name="connsiteY1185" fmla="*/ 6020392 h 6685076"/>
              <a:gd name="connsiteX1186" fmla="*/ 3881668 w 8250427"/>
              <a:gd name="connsiteY1186" fmla="*/ 6020616 h 6685076"/>
              <a:gd name="connsiteX1187" fmla="*/ 3840169 w 8250427"/>
              <a:gd name="connsiteY1187" fmla="*/ 6047033 h 6685076"/>
              <a:gd name="connsiteX1188" fmla="*/ 3787160 w 8250427"/>
              <a:gd name="connsiteY1188" fmla="*/ 6060285 h 6685076"/>
              <a:gd name="connsiteX1189" fmla="*/ 3747404 w 8250427"/>
              <a:gd name="connsiteY1189" fmla="*/ 6073538 h 6685076"/>
              <a:gd name="connsiteX1190" fmla="*/ 3773908 w 8250427"/>
              <a:gd name="connsiteY1190" fmla="*/ 6047033 h 6685076"/>
              <a:gd name="connsiteX1191" fmla="*/ 3720899 w 8250427"/>
              <a:gd name="connsiteY1191" fmla="*/ 6033781 h 6685076"/>
              <a:gd name="connsiteX1192" fmla="*/ 3641386 w 8250427"/>
              <a:gd name="connsiteY1192" fmla="*/ 6060285 h 6685076"/>
              <a:gd name="connsiteX1193" fmla="*/ 3707647 w 8250427"/>
              <a:gd name="connsiteY1193" fmla="*/ 5994025 h 6685076"/>
              <a:gd name="connsiteX1194" fmla="*/ 3747404 w 8250427"/>
              <a:gd name="connsiteY1194" fmla="*/ 5980772 h 6685076"/>
              <a:gd name="connsiteX1195" fmla="*/ 3620052 w 8250427"/>
              <a:gd name="connsiteY1195" fmla="*/ 6018694 h 6685076"/>
              <a:gd name="connsiteX1196" fmla="*/ 3614730 w 8250427"/>
              <a:gd name="connsiteY1196" fmla="*/ 6020481 h 6685076"/>
              <a:gd name="connsiteX1197" fmla="*/ 3588581 w 8250427"/>
              <a:gd name="connsiteY1197" fmla="*/ 6012247 h 6685076"/>
              <a:gd name="connsiteX1198" fmla="*/ 3561873 w 8250427"/>
              <a:gd name="connsiteY1198" fmla="*/ 6007277 h 6685076"/>
              <a:gd name="connsiteX1199" fmla="*/ 3522117 w 8250427"/>
              <a:gd name="connsiteY1199" fmla="*/ 6020529 h 6685076"/>
              <a:gd name="connsiteX1200" fmla="*/ 3429352 w 8250427"/>
              <a:gd name="connsiteY1200" fmla="*/ 6047033 h 6685076"/>
              <a:gd name="connsiteX1201" fmla="*/ 3495612 w 8250427"/>
              <a:gd name="connsiteY1201" fmla="*/ 5980772 h 6685076"/>
              <a:gd name="connsiteX1202" fmla="*/ 3455856 w 8250427"/>
              <a:gd name="connsiteY1202" fmla="*/ 5967520 h 6685076"/>
              <a:gd name="connsiteX1203" fmla="*/ 3416099 w 8250427"/>
              <a:gd name="connsiteY1203" fmla="*/ 5980772 h 6685076"/>
              <a:gd name="connsiteX1204" fmla="*/ 3429352 w 8250427"/>
              <a:gd name="connsiteY1204" fmla="*/ 5927764 h 6685076"/>
              <a:gd name="connsiteX1205" fmla="*/ 3336586 w 8250427"/>
              <a:gd name="connsiteY1205" fmla="*/ 5941016 h 6685076"/>
              <a:gd name="connsiteX1206" fmla="*/ 3336586 w 8250427"/>
              <a:gd name="connsiteY1206" fmla="*/ 5927764 h 6685076"/>
              <a:gd name="connsiteX1207" fmla="*/ 3243821 w 8250427"/>
              <a:gd name="connsiteY1207" fmla="*/ 5927764 h 6685076"/>
              <a:gd name="connsiteX1208" fmla="*/ 3204065 w 8250427"/>
              <a:gd name="connsiteY1208" fmla="*/ 5954268 h 6685076"/>
              <a:gd name="connsiteX1209" fmla="*/ 3257073 w 8250427"/>
              <a:gd name="connsiteY1209" fmla="*/ 5914511 h 6685076"/>
              <a:gd name="connsiteX1210" fmla="*/ 3283578 w 8250427"/>
              <a:gd name="connsiteY1210" fmla="*/ 5888007 h 6685076"/>
              <a:gd name="connsiteX1211" fmla="*/ 2928417 w 8250427"/>
              <a:gd name="connsiteY1211" fmla="*/ 6333845 h 6685076"/>
              <a:gd name="connsiteX1212" fmla="*/ 3164308 w 8250427"/>
              <a:gd name="connsiteY1212" fmla="*/ 5874755 h 6685076"/>
              <a:gd name="connsiteX1213" fmla="*/ 3111299 w 8250427"/>
              <a:gd name="connsiteY1213" fmla="*/ 5888007 h 6685076"/>
              <a:gd name="connsiteX1214" fmla="*/ 3164308 w 8250427"/>
              <a:gd name="connsiteY1214" fmla="*/ 5834998 h 6685076"/>
              <a:gd name="connsiteX1215" fmla="*/ 3098047 w 8250427"/>
              <a:gd name="connsiteY1215" fmla="*/ 5808494 h 6685076"/>
              <a:gd name="connsiteX1216" fmla="*/ 2978778 w 8250427"/>
              <a:gd name="connsiteY1216" fmla="*/ 5795242 h 6685076"/>
              <a:gd name="connsiteX1217" fmla="*/ 3018534 w 8250427"/>
              <a:gd name="connsiteY1217" fmla="*/ 5768738 h 6685076"/>
              <a:gd name="connsiteX1218" fmla="*/ 3058291 w 8250427"/>
              <a:gd name="connsiteY1218" fmla="*/ 5728981 h 6685076"/>
              <a:gd name="connsiteX1219" fmla="*/ 3164308 w 8250427"/>
              <a:gd name="connsiteY1219" fmla="*/ 5662720 h 6685076"/>
              <a:gd name="connsiteX1220" fmla="*/ 3179394 w 8250427"/>
              <a:gd name="connsiteY1220" fmla="*/ 5654807 h 6685076"/>
              <a:gd name="connsiteX1221" fmla="*/ 3164781 w 8250427"/>
              <a:gd name="connsiteY1221" fmla="*/ 5652188 h 6685076"/>
              <a:gd name="connsiteX1222" fmla="*/ 3151595 w 8250427"/>
              <a:gd name="connsiteY1222" fmla="*/ 5644134 h 6685076"/>
              <a:gd name="connsiteX1223" fmla="*/ 3169994 w 8250427"/>
              <a:gd name="connsiteY1223" fmla="*/ 5641144 h 6685076"/>
              <a:gd name="connsiteX1224" fmla="*/ 3197209 w 8250427"/>
              <a:gd name="connsiteY1224" fmla="*/ 5645463 h 6685076"/>
              <a:gd name="connsiteX1225" fmla="*/ 3198835 w 8250427"/>
              <a:gd name="connsiteY1225" fmla="*/ 5644610 h 6685076"/>
              <a:gd name="connsiteX1226" fmla="*/ 3209502 w 8250427"/>
              <a:gd name="connsiteY1226" fmla="*/ 5637334 h 6685076"/>
              <a:gd name="connsiteX1227" fmla="*/ 3223510 w 8250427"/>
              <a:gd name="connsiteY1227" fmla="*/ 5634332 h 6685076"/>
              <a:gd name="connsiteX1228" fmla="*/ 3243821 w 8250427"/>
              <a:gd name="connsiteY1228" fmla="*/ 5622964 h 6685076"/>
              <a:gd name="connsiteX1229" fmla="*/ 3242643 w 8250427"/>
              <a:gd name="connsiteY1229" fmla="*/ 5613790 h 6685076"/>
              <a:gd name="connsiteX1230" fmla="*/ 3251679 w 8250427"/>
              <a:gd name="connsiteY1230" fmla="*/ 5607535 h 6685076"/>
              <a:gd name="connsiteX1231" fmla="*/ 3257073 w 8250427"/>
              <a:gd name="connsiteY1231" fmla="*/ 5596459 h 6685076"/>
              <a:gd name="connsiteX1232" fmla="*/ 3245059 w 8250427"/>
              <a:gd name="connsiteY1232" fmla="*/ 5595666 h 6685076"/>
              <a:gd name="connsiteX1233" fmla="*/ 3239159 w 8250427"/>
              <a:gd name="connsiteY1233" fmla="*/ 5598678 h 6685076"/>
              <a:gd name="connsiteX1234" fmla="*/ 3241922 w 8250427"/>
              <a:gd name="connsiteY1234" fmla="*/ 5608175 h 6685076"/>
              <a:gd name="connsiteX1235" fmla="*/ 3242643 w 8250427"/>
              <a:gd name="connsiteY1235" fmla="*/ 5613790 h 6685076"/>
              <a:gd name="connsiteX1236" fmla="*/ 3240142 w 8250427"/>
              <a:gd name="connsiteY1236" fmla="*/ 5615522 h 6685076"/>
              <a:gd name="connsiteX1237" fmla="*/ 3230569 w 8250427"/>
              <a:gd name="connsiteY1237" fmla="*/ 5622964 h 6685076"/>
              <a:gd name="connsiteX1238" fmla="*/ 3209502 w 8250427"/>
              <a:gd name="connsiteY1238" fmla="*/ 5637334 h 6685076"/>
              <a:gd name="connsiteX1239" fmla="*/ 3199926 w 8250427"/>
              <a:gd name="connsiteY1239" fmla="*/ 5639386 h 6685076"/>
              <a:gd name="connsiteX1240" fmla="*/ 3157059 w 8250427"/>
              <a:gd name="connsiteY1240" fmla="*/ 5636606 h 6685076"/>
              <a:gd name="connsiteX1241" fmla="*/ 3151481 w 8250427"/>
              <a:gd name="connsiteY1241" fmla="*/ 5644065 h 6685076"/>
              <a:gd name="connsiteX1242" fmla="*/ 3151595 w 8250427"/>
              <a:gd name="connsiteY1242" fmla="*/ 5644134 h 6685076"/>
              <a:gd name="connsiteX1243" fmla="*/ 3143108 w 8250427"/>
              <a:gd name="connsiteY1243" fmla="*/ 5645514 h 6685076"/>
              <a:gd name="connsiteX1244" fmla="*/ 3074510 w 8250427"/>
              <a:gd name="connsiteY1244" fmla="*/ 5637241 h 6685076"/>
              <a:gd name="connsiteX1245" fmla="*/ 3018974 w 8250427"/>
              <a:gd name="connsiteY1245" fmla="*/ 5646005 h 6685076"/>
              <a:gd name="connsiteX1246" fmla="*/ 3053076 w 8250427"/>
              <a:gd name="connsiteY1246" fmla="*/ 5621650 h 6685076"/>
              <a:gd name="connsiteX1247" fmla="*/ 2990233 w 8250427"/>
              <a:gd name="connsiteY1247" fmla="*/ 5588030 h 6685076"/>
              <a:gd name="connsiteX1248" fmla="*/ 2983597 w 8250427"/>
              <a:gd name="connsiteY1248" fmla="*/ 5586284 h 6685076"/>
              <a:gd name="connsiteX1249" fmla="*/ 2989900 w 8250427"/>
              <a:gd name="connsiteY1249" fmla="*/ 5593704 h 6685076"/>
              <a:gd name="connsiteX1250" fmla="*/ 3013868 w 8250427"/>
              <a:gd name="connsiteY1250" fmla="*/ 5617711 h 6685076"/>
              <a:gd name="connsiteX1251" fmla="*/ 2950536 w 8250427"/>
              <a:gd name="connsiteY1251" fmla="*/ 5637194 h 6685076"/>
              <a:gd name="connsiteX1252" fmla="*/ 2860896 w 8250427"/>
              <a:gd name="connsiteY1252" fmla="*/ 5670315 h 6685076"/>
              <a:gd name="connsiteX1253" fmla="*/ 2760540 w 8250427"/>
              <a:gd name="connsiteY1253" fmla="*/ 5695641 h 6685076"/>
              <a:gd name="connsiteX1254" fmla="*/ 2766382 w 8250427"/>
              <a:gd name="connsiteY1254" fmla="*/ 5732665 h 6685076"/>
              <a:gd name="connsiteX1255" fmla="*/ 2753715 w 8250427"/>
              <a:gd name="connsiteY1255" fmla="*/ 5772612 h 6685076"/>
              <a:gd name="connsiteX1256" fmla="*/ 2690382 w 8250427"/>
              <a:gd name="connsiteY1256" fmla="*/ 5792094 h 6685076"/>
              <a:gd name="connsiteX1257" fmla="*/ 2566640 w 8250427"/>
              <a:gd name="connsiteY1257" fmla="*/ 5849570 h 6685076"/>
              <a:gd name="connsiteX1258" fmla="*/ 2532537 w 8250427"/>
              <a:gd name="connsiteY1258" fmla="*/ 5873926 h 6685076"/>
              <a:gd name="connsiteX1259" fmla="*/ 2487718 w 8250427"/>
              <a:gd name="connsiteY1259" fmla="*/ 5890487 h 6685076"/>
              <a:gd name="connsiteX1260" fmla="*/ 2487831 w 8250427"/>
              <a:gd name="connsiteY1260" fmla="*/ 5890555 h 6685076"/>
              <a:gd name="connsiteX1261" fmla="*/ 2479345 w 8250427"/>
              <a:gd name="connsiteY1261" fmla="*/ 5891936 h 6685076"/>
              <a:gd name="connsiteX1262" fmla="*/ 2410747 w 8250427"/>
              <a:gd name="connsiteY1262" fmla="*/ 5883662 h 6685076"/>
              <a:gd name="connsiteX1263" fmla="*/ 2355210 w 8250427"/>
              <a:gd name="connsiteY1263" fmla="*/ 5892427 h 6685076"/>
              <a:gd name="connsiteX1264" fmla="*/ 2389313 w 8250427"/>
              <a:gd name="connsiteY1264" fmla="*/ 5868071 h 6685076"/>
              <a:gd name="connsiteX1265" fmla="*/ 2317216 w 8250427"/>
              <a:gd name="connsiteY1265" fmla="*/ 5832016 h 6685076"/>
              <a:gd name="connsiteX1266" fmla="*/ 2292860 w 8250427"/>
              <a:gd name="connsiteY1266" fmla="*/ 5797914 h 6685076"/>
              <a:gd name="connsiteX1267" fmla="*/ 2252914 w 8250427"/>
              <a:gd name="connsiteY1267" fmla="*/ 5785245 h 6685076"/>
              <a:gd name="connsiteX1268" fmla="*/ 2260709 w 8250427"/>
              <a:gd name="connsiteY1268" fmla="*/ 5774528 h 6685076"/>
              <a:gd name="connsiteX1269" fmla="*/ 2159382 w 8250427"/>
              <a:gd name="connsiteY1269" fmla="*/ 5733600 h 6685076"/>
              <a:gd name="connsiteX1270" fmla="*/ 2108719 w 8250427"/>
              <a:gd name="connsiteY1270" fmla="*/ 5713136 h 6685076"/>
              <a:gd name="connsiteX1271" fmla="*/ 2068773 w 8250427"/>
              <a:gd name="connsiteY1271" fmla="*/ 5700468 h 6685076"/>
              <a:gd name="connsiteX1272" fmla="*/ 2105797 w 8250427"/>
              <a:gd name="connsiteY1272" fmla="*/ 5694624 h 6685076"/>
              <a:gd name="connsiteX1273" fmla="*/ 2070724 w 8250427"/>
              <a:gd name="connsiteY1273" fmla="*/ 5652726 h 6685076"/>
              <a:gd name="connsiteX1274" fmla="*/ 1990832 w 8250427"/>
              <a:gd name="connsiteY1274" fmla="*/ 5627388 h 6685076"/>
              <a:gd name="connsiteX1275" fmla="*/ 2083393 w 8250427"/>
              <a:gd name="connsiteY1275" fmla="*/ 5612780 h 6685076"/>
              <a:gd name="connsiteX1276" fmla="*/ 2123340 w 8250427"/>
              <a:gd name="connsiteY1276" fmla="*/ 5625448 h 6685076"/>
              <a:gd name="connsiteX1277" fmla="*/ 1998044 w 8250427"/>
              <a:gd name="connsiteY1277" fmla="*/ 5581204 h 6685076"/>
              <a:gd name="connsiteX1278" fmla="*/ 1992690 w 8250427"/>
              <a:gd name="connsiteY1278" fmla="*/ 5579519 h 6685076"/>
              <a:gd name="connsiteX1279" fmla="*/ 1976386 w 8250427"/>
              <a:gd name="connsiteY1279" fmla="*/ 5557479 h 6685076"/>
              <a:gd name="connsiteX1280" fmla="*/ 1957711 w 8250427"/>
              <a:gd name="connsiteY1280" fmla="*/ 5537749 h 6685076"/>
              <a:gd name="connsiteX1281" fmla="*/ 1917765 w 8250427"/>
              <a:gd name="connsiteY1281" fmla="*/ 5525081 h 6685076"/>
              <a:gd name="connsiteX1282" fmla="*/ 1827156 w 8250427"/>
              <a:gd name="connsiteY1282" fmla="*/ 5491948 h 6685076"/>
              <a:gd name="connsiteX1283" fmla="*/ 1919716 w 8250427"/>
              <a:gd name="connsiteY1283" fmla="*/ 5477338 h 6685076"/>
              <a:gd name="connsiteX1284" fmla="*/ 1895361 w 8250427"/>
              <a:gd name="connsiteY1284" fmla="*/ 5443236 h 6685076"/>
              <a:gd name="connsiteX1285" fmla="*/ 1855414 w 8250427"/>
              <a:gd name="connsiteY1285" fmla="*/ 5430567 h 6685076"/>
              <a:gd name="connsiteX1286" fmla="*/ 1897313 w 8250427"/>
              <a:gd name="connsiteY1286" fmla="*/ 5395495 h 6685076"/>
              <a:gd name="connsiteX1287" fmla="*/ 1814498 w 8250427"/>
              <a:gd name="connsiteY1287" fmla="*/ 5351645 h 6685076"/>
              <a:gd name="connsiteX1288" fmla="*/ 1822293 w 8250427"/>
              <a:gd name="connsiteY1288" fmla="*/ 5340928 h 6685076"/>
              <a:gd name="connsiteX1289" fmla="*/ 1747274 w 8250427"/>
              <a:gd name="connsiteY1289" fmla="*/ 5286361 h 6685076"/>
              <a:gd name="connsiteX1290" fmla="*/ 1699533 w 8250427"/>
              <a:gd name="connsiteY1290" fmla="*/ 5284410 h 6685076"/>
              <a:gd name="connsiteX1291" fmla="*/ 1765787 w 8250427"/>
              <a:gd name="connsiteY1291" fmla="*/ 5283439 h 6685076"/>
              <a:gd name="connsiteX1292" fmla="*/ 1802811 w 8250427"/>
              <a:gd name="connsiteY1292" fmla="*/ 5277596 h 6685076"/>
              <a:gd name="connsiteX1293" fmla="*/ 1850552 w 8250427"/>
              <a:gd name="connsiteY1293" fmla="*/ 5279547 h 6685076"/>
              <a:gd name="connsiteX1294" fmla="*/ 1784666 w 8250427"/>
              <a:gd name="connsiteY1294" fmla="*/ 5235045 h 6685076"/>
              <a:gd name="connsiteX1295" fmla="*/ 1722908 w 8250427"/>
              <a:gd name="connsiteY1295" fmla="*/ 5201480 h 6685076"/>
              <a:gd name="connsiteX1296" fmla="*/ 1719972 w 8250427"/>
              <a:gd name="connsiteY1296" fmla="*/ 5201913 h 6685076"/>
              <a:gd name="connsiteX1297" fmla="*/ 1656588 w 8250427"/>
              <a:gd name="connsiteY1297" fmla="*/ 5221779 h 6685076"/>
              <a:gd name="connsiteX1298" fmla="*/ 1662431 w 8250427"/>
              <a:gd name="connsiteY1298" fmla="*/ 5258804 h 6685076"/>
              <a:gd name="connsiteX1299" fmla="*/ 1649764 w 8250427"/>
              <a:gd name="connsiteY1299" fmla="*/ 5298750 h 6685076"/>
              <a:gd name="connsiteX1300" fmla="*/ 1586431 w 8250427"/>
              <a:gd name="connsiteY1300" fmla="*/ 5318232 h 6685076"/>
              <a:gd name="connsiteX1301" fmla="*/ 1462689 w 8250427"/>
              <a:gd name="connsiteY1301" fmla="*/ 5375709 h 6685076"/>
              <a:gd name="connsiteX1302" fmla="*/ 952380 w 8250427"/>
              <a:gd name="connsiteY1302" fmla="*/ 5843295 h 6685076"/>
              <a:gd name="connsiteX1303" fmla="*/ 1383767 w 8250427"/>
              <a:gd name="connsiteY1303" fmla="*/ 5416625 h 6685076"/>
              <a:gd name="connsiteX1304" fmla="*/ 1383880 w 8250427"/>
              <a:gd name="connsiteY1304" fmla="*/ 5416694 h 6685076"/>
              <a:gd name="connsiteX1305" fmla="*/ 1375394 w 8250427"/>
              <a:gd name="connsiteY1305" fmla="*/ 5418074 h 6685076"/>
              <a:gd name="connsiteX1306" fmla="*/ 1306796 w 8250427"/>
              <a:gd name="connsiteY1306" fmla="*/ 5409801 h 6685076"/>
              <a:gd name="connsiteX1307" fmla="*/ 1251259 w 8250427"/>
              <a:gd name="connsiteY1307" fmla="*/ 5418565 h 6685076"/>
              <a:gd name="connsiteX1308" fmla="*/ 1285361 w 8250427"/>
              <a:gd name="connsiteY1308" fmla="*/ 5394210 h 6685076"/>
              <a:gd name="connsiteX1309" fmla="*/ 1213264 w 8250427"/>
              <a:gd name="connsiteY1309" fmla="*/ 5358155 h 6685076"/>
              <a:gd name="connsiteX1310" fmla="*/ 1188908 w 8250427"/>
              <a:gd name="connsiteY1310" fmla="*/ 5324053 h 6685076"/>
              <a:gd name="connsiteX1311" fmla="*/ 1148962 w 8250427"/>
              <a:gd name="connsiteY1311" fmla="*/ 5311383 h 6685076"/>
              <a:gd name="connsiteX1312" fmla="*/ 1156757 w 8250427"/>
              <a:gd name="connsiteY1312" fmla="*/ 5300667 h 6685076"/>
              <a:gd name="connsiteX1313" fmla="*/ 1055431 w 8250427"/>
              <a:gd name="connsiteY1313" fmla="*/ 5259739 h 6685076"/>
              <a:gd name="connsiteX1314" fmla="*/ 1004768 w 8250427"/>
              <a:gd name="connsiteY1314" fmla="*/ 5239274 h 6685076"/>
              <a:gd name="connsiteX1315" fmla="*/ 964821 w 8250427"/>
              <a:gd name="connsiteY1315" fmla="*/ 5226607 h 6685076"/>
              <a:gd name="connsiteX1316" fmla="*/ 1001846 w 8250427"/>
              <a:gd name="connsiteY1316" fmla="*/ 5220762 h 6685076"/>
              <a:gd name="connsiteX1317" fmla="*/ 966773 w 8250427"/>
              <a:gd name="connsiteY1317" fmla="*/ 5178864 h 6685076"/>
              <a:gd name="connsiteX1318" fmla="*/ 886881 w 8250427"/>
              <a:gd name="connsiteY1318" fmla="*/ 5153527 h 6685076"/>
              <a:gd name="connsiteX1319" fmla="*/ 979441 w 8250427"/>
              <a:gd name="connsiteY1319" fmla="*/ 5138918 h 6685076"/>
              <a:gd name="connsiteX1320" fmla="*/ 1019388 w 8250427"/>
              <a:gd name="connsiteY1320" fmla="*/ 5151587 h 6685076"/>
              <a:gd name="connsiteX1321" fmla="*/ 894092 w 8250427"/>
              <a:gd name="connsiteY1321" fmla="*/ 5107343 h 6685076"/>
              <a:gd name="connsiteX1322" fmla="*/ 888738 w 8250427"/>
              <a:gd name="connsiteY1322" fmla="*/ 5105658 h 6685076"/>
              <a:gd name="connsiteX1323" fmla="*/ 872434 w 8250427"/>
              <a:gd name="connsiteY1323" fmla="*/ 5083617 h 6685076"/>
              <a:gd name="connsiteX1324" fmla="*/ 853759 w 8250427"/>
              <a:gd name="connsiteY1324" fmla="*/ 5063888 h 6685076"/>
              <a:gd name="connsiteX1325" fmla="*/ 813813 w 8250427"/>
              <a:gd name="connsiteY1325" fmla="*/ 5051219 h 6685076"/>
              <a:gd name="connsiteX1326" fmla="*/ 723204 w 8250427"/>
              <a:gd name="connsiteY1326" fmla="*/ 5018086 h 6685076"/>
              <a:gd name="connsiteX1327" fmla="*/ 815765 w 8250427"/>
              <a:gd name="connsiteY1327" fmla="*/ 5003477 h 6685076"/>
              <a:gd name="connsiteX1328" fmla="*/ 791409 w 8250427"/>
              <a:gd name="connsiteY1328" fmla="*/ 4969374 h 6685076"/>
              <a:gd name="connsiteX1329" fmla="*/ 751463 w 8250427"/>
              <a:gd name="connsiteY1329" fmla="*/ 4956705 h 6685076"/>
              <a:gd name="connsiteX1330" fmla="*/ 793361 w 8250427"/>
              <a:gd name="connsiteY1330" fmla="*/ 4921634 h 6685076"/>
              <a:gd name="connsiteX1331" fmla="*/ 710546 w 8250427"/>
              <a:gd name="connsiteY1331" fmla="*/ 4877783 h 6685076"/>
              <a:gd name="connsiteX1332" fmla="*/ 718342 w 8250427"/>
              <a:gd name="connsiteY1332" fmla="*/ 4867066 h 6685076"/>
              <a:gd name="connsiteX1333" fmla="*/ 643323 w 8250427"/>
              <a:gd name="connsiteY1333" fmla="*/ 4812500 h 6685076"/>
              <a:gd name="connsiteX1334" fmla="*/ 595582 w 8250427"/>
              <a:gd name="connsiteY1334" fmla="*/ 4810548 h 6685076"/>
              <a:gd name="connsiteX1335" fmla="*/ 661835 w 8250427"/>
              <a:gd name="connsiteY1335" fmla="*/ 4809577 h 6685076"/>
              <a:gd name="connsiteX1336" fmla="*/ 698860 w 8250427"/>
              <a:gd name="connsiteY1336" fmla="*/ 4803734 h 6685076"/>
              <a:gd name="connsiteX1337" fmla="*/ 746601 w 8250427"/>
              <a:gd name="connsiteY1337" fmla="*/ 4805686 h 6685076"/>
              <a:gd name="connsiteX1338" fmla="*/ 610202 w 8250427"/>
              <a:gd name="connsiteY1338" fmla="*/ 4722860 h 6685076"/>
              <a:gd name="connsiteX1339" fmla="*/ 559538 w 8250427"/>
              <a:gd name="connsiteY1339" fmla="*/ 4702396 h 6685076"/>
              <a:gd name="connsiteX1340" fmla="*/ 633588 w 8250427"/>
              <a:gd name="connsiteY1340" fmla="*/ 4690708 h 6685076"/>
              <a:gd name="connsiteX1341" fmla="*/ 595593 w 8250427"/>
              <a:gd name="connsiteY1341" fmla="*/ 4630299 h 6685076"/>
              <a:gd name="connsiteX1342" fmla="*/ 506935 w 8250427"/>
              <a:gd name="connsiteY1342" fmla="*/ 4549425 h 6685076"/>
              <a:gd name="connsiteX1343" fmla="*/ 554676 w 8250427"/>
              <a:gd name="connsiteY1343" fmla="*/ 4551377 h 6685076"/>
              <a:gd name="connsiteX1344" fmla="*/ 610214 w 8250427"/>
              <a:gd name="connsiteY1344" fmla="*/ 4542611 h 6685076"/>
              <a:gd name="connsiteX1345" fmla="*/ 734926 w 8250427"/>
              <a:gd name="connsiteY1345" fmla="*/ 4551388 h 6685076"/>
              <a:gd name="connsiteX1346" fmla="*/ 773501 w 8250427"/>
              <a:gd name="connsiteY1346" fmla="*/ 4557052 h 6685076"/>
              <a:gd name="connsiteX1347" fmla="*/ 792420 w 8250427"/>
              <a:gd name="connsiteY1347" fmla="*/ 4557624 h 6685076"/>
              <a:gd name="connsiteX1348" fmla="*/ 798622 w 8250427"/>
              <a:gd name="connsiteY1348" fmla="*/ 4559347 h 6685076"/>
              <a:gd name="connsiteX1349" fmla="*/ 797349 w 8250427"/>
              <a:gd name="connsiteY1349" fmla="*/ 4557774 h 6685076"/>
              <a:gd name="connsiteX1350" fmla="*/ 792420 w 8250427"/>
              <a:gd name="connsiteY1350" fmla="*/ 4557624 h 6685076"/>
              <a:gd name="connsiteX1351" fmla="*/ 777456 w 8250427"/>
              <a:gd name="connsiteY1351" fmla="*/ 4553469 h 6685076"/>
              <a:gd name="connsiteX1352" fmla="*/ 762713 w 8250427"/>
              <a:gd name="connsiteY1352" fmla="*/ 4541211 h 6685076"/>
              <a:gd name="connsiteX1353" fmla="*/ 762418 w 8250427"/>
              <a:gd name="connsiteY1353" fmla="*/ 4541273 h 6685076"/>
              <a:gd name="connsiteX1354" fmla="*/ 713319 w 8250427"/>
              <a:gd name="connsiteY1354" fmla="*/ 4538226 h 6685076"/>
              <a:gd name="connsiteX1355" fmla="*/ 662655 w 8250427"/>
              <a:gd name="connsiteY1355" fmla="*/ 4517761 h 6685076"/>
              <a:gd name="connsiteX1356" fmla="*/ 622709 w 8250427"/>
              <a:gd name="connsiteY1356" fmla="*/ 4505094 h 6685076"/>
              <a:gd name="connsiteX1357" fmla="*/ 659733 w 8250427"/>
              <a:gd name="connsiteY1357" fmla="*/ 4499250 h 6685076"/>
              <a:gd name="connsiteX1358" fmla="*/ 624660 w 8250427"/>
              <a:gd name="connsiteY1358" fmla="*/ 4457352 h 6685076"/>
              <a:gd name="connsiteX1359" fmla="*/ 544768 w 8250427"/>
              <a:gd name="connsiteY1359" fmla="*/ 4432014 h 6685076"/>
              <a:gd name="connsiteX1360" fmla="*/ 637329 w 8250427"/>
              <a:gd name="connsiteY1360" fmla="*/ 4417406 h 6685076"/>
              <a:gd name="connsiteX1361" fmla="*/ 677276 w 8250427"/>
              <a:gd name="connsiteY1361" fmla="*/ 4430074 h 6685076"/>
              <a:gd name="connsiteX1362" fmla="*/ 551980 w 8250427"/>
              <a:gd name="connsiteY1362" fmla="*/ 4385830 h 6685076"/>
              <a:gd name="connsiteX1363" fmla="*/ 546625 w 8250427"/>
              <a:gd name="connsiteY1363" fmla="*/ 4384145 h 6685076"/>
              <a:gd name="connsiteX1364" fmla="*/ 530322 w 8250427"/>
              <a:gd name="connsiteY1364" fmla="*/ 4362104 h 6685076"/>
              <a:gd name="connsiteX1365" fmla="*/ 511646 w 8250427"/>
              <a:gd name="connsiteY1365" fmla="*/ 4342375 h 6685076"/>
              <a:gd name="connsiteX1366" fmla="*/ 471701 w 8250427"/>
              <a:gd name="connsiteY1366" fmla="*/ 4329707 h 6685076"/>
              <a:gd name="connsiteX1367" fmla="*/ 381091 w 8250427"/>
              <a:gd name="connsiteY1367" fmla="*/ 4296573 h 6685076"/>
              <a:gd name="connsiteX1368" fmla="*/ 473652 w 8250427"/>
              <a:gd name="connsiteY1368" fmla="*/ 4281964 h 6685076"/>
              <a:gd name="connsiteX1369" fmla="*/ 283 w 8250427"/>
              <a:gd name="connsiteY1369" fmla="*/ 4506822 h 6685076"/>
              <a:gd name="connsiteX1370" fmla="*/ 409350 w 8250427"/>
              <a:gd name="connsiteY1370" fmla="*/ 4235192 h 6685076"/>
              <a:gd name="connsiteX1371" fmla="*/ 451248 w 8250427"/>
              <a:gd name="connsiteY1371" fmla="*/ 4200121 h 6685076"/>
              <a:gd name="connsiteX1372" fmla="*/ 368434 w 8250427"/>
              <a:gd name="connsiteY1372" fmla="*/ 4156270 h 6685076"/>
              <a:gd name="connsiteX1373" fmla="*/ 376229 w 8250427"/>
              <a:gd name="connsiteY1373" fmla="*/ 4145554 h 6685076"/>
              <a:gd name="connsiteX1374" fmla="*/ 301210 w 8250427"/>
              <a:gd name="connsiteY1374" fmla="*/ 4090987 h 6685076"/>
              <a:gd name="connsiteX1375" fmla="*/ 253469 w 8250427"/>
              <a:gd name="connsiteY1375" fmla="*/ 4089035 h 6685076"/>
              <a:gd name="connsiteX1376" fmla="*/ 319723 w 8250427"/>
              <a:gd name="connsiteY1376" fmla="*/ 4088065 h 6685076"/>
              <a:gd name="connsiteX1377" fmla="*/ 356747 w 8250427"/>
              <a:gd name="connsiteY1377" fmla="*/ 4082222 h 6685076"/>
              <a:gd name="connsiteX1378" fmla="*/ 404488 w 8250427"/>
              <a:gd name="connsiteY1378" fmla="*/ 4084173 h 6685076"/>
              <a:gd name="connsiteX1379" fmla="*/ 268089 w 8250427"/>
              <a:gd name="connsiteY1379" fmla="*/ 4001347 h 6685076"/>
              <a:gd name="connsiteX1380" fmla="*/ 217426 w 8250427"/>
              <a:gd name="connsiteY1380" fmla="*/ 3980883 h 6685076"/>
              <a:gd name="connsiteX1381" fmla="*/ 291475 w 8250427"/>
              <a:gd name="connsiteY1381" fmla="*/ 3969196 h 6685076"/>
              <a:gd name="connsiteX1382" fmla="*/ 253480 w 8250427"/>
              <a:gd name="connsiteY1382" fmla="*/ 3908786 h 6685076"/>
              <a:gd name="connsiteX1383" fmla="*/ 164823 w 8250427"/>
              <a:gd name="connsiteY1383" fmla="*/ 3827912 h 6685076"/>
              <a:gd name="connsiteX1384" fmla="*/ 212564 w 8250427"/>
              <a:gd name="connsiteY1384" fmla="*/ 3829864 h 6685076"/>
              <a:gd name="connsiteX1385" fmla="*/ 268101 w 8250427"/>
              <a:gd name="connsiteY1385" fmla="*/ 3821098 h 6685076"/>
              <a:gd name="connsiteX1386" fmla="*/ 392813 w 8250427"/>
              <a:gd name="connsiteY1386" fmla="*/ 3829875 h 6685076"/>
              <a:gd name="connsiteX1387" fmla="*/ 431388 w 8250427"/>
              <a:gd name="connsiteY1387" fmla="*/ 3835539 h 6685076"/>
              <a:gd name="connsiteX1388" fmla="*/ 444294 w 8250427"/>
              <a:gd name="connsiteY1388" fmla="*/ 3835929 h 6685076"/>
              <a:gd name="connsiteX1389" fmla="*/ 457388 w 8250427"/>
              <a:gd name="connsiteY1389" fmla="*/ 3841742 h 6685076"/>
              <a:gd name="connsiteX1390" fmla="*/ 480501 w 8250427"/>
              <a:gd name="connsiteY1390" fmla="*/ 3844496 h 6685076"/>
              <a:gd name="connsiteX1391" fmla="*/ 484944 w 8250427"/>
              <a:gd name="connsiteY1391" fmla="*/ 3836384 h 6685076"/>
              <a:gd name="connsiteX1392" fmla="*/ 495931 w 8250427"/>
              <a:gd name="connsiteY1392" fmla="*/ 3836641 h 6685076"/>
              <a:gd name="connsiteX1393" fmla="*/ 506809 w 8250427"/>
              <a:gd name="connsiteY1393" fmla="*/ 3830857 h 6685076"/>
              <a:gd name="connsiteX1394" fmla="*/ 492240 w 8250427"/>
              <a:gd name="connsiteY1394" fmla="*/ 3818715 h 6685076"/>
              <a:gd name="connsiteX1395" fmla="*/ 498135 w 8250427"/>
              <a:gd name="connsiteY1395" fmla="*/ 3802352 h 6685076"/>
              <a:gd name="connsiteX1396" fmla="*/ 513634 w 8250427"/>
              <a:gd name="connsiteY1396" fmla="*/ 3753886 h 6685076"/>
              <a:gd name="connsiteX1397" fmla="*/ 555531 w 8250427"/>
              <a:gd name="connsiteY1397" fmla="*/ 3718813 h 6685076"/>
              <a:gd name="connsiteX1398" fmla="*/ 600351 w 8250427"/>
              <a:gd name="connsiteY1398" fmla="*/ 3702252 h 6685076"/>
              <a:gd name="connsiteX1399" fmla="*/ 564296 w 8250427"/>
              <a:gd name="connsiteY1399" fmla="*/ 3774349 h 6685076"/>
              <a:gd name="connsiteX1400" fmla="*/ 606195 w 8250427"/>
              <a:gd name="connsiteY1400" fmla="*/ 3739278 h 6685076"/>
              <a:gd name="connsiteX1401" fmla="*/ 618863 w 8250427"/>
              <a:gd name="connsiteY1401" fmla="*/ 3699331 h 6685076"/>
              <a:gd name="connsiteX1402" fmla="*/ 663683 w 8250427"/>
              <a:gd name="connsiteY1402" fmla="*/ 3682771 h 6685076"/>
              <a:gd name="connsiteX1403" fmla="*/ 728967 w 8250427"/>
              <a:gd name="connsiteY1403" fmla="*/ 3615547 h 6685076"/>
              <a:gd name="connsiteX1404" fmla="*/ 703630 w 8250427"/>
              <a:gd name="connsiteY1404" fmla="*/ 3695439 h 6685076"/>
              <a:gd name="connsiteX1405" fmla="*/ 690960 w 8250427"/>
              <a:gd name="connsiteY1405" fmla="*/ 3735385 h 6685076"/>
              <a:gd name="connsiteX1406" fmla="*/ 764040 w 8250427"/>
              <a:gd name="connsiteY1406" fmla="*/ 3657445 h 6685076"/>
              <a:gd name="connsiteX1407" fmla="*/ 751371 w 8250427"/>
              <a:gd name="connsiteY1407" fmla="*/ 3697391 h 6685076"/>
              <a:gd name="connsiteX1408" fmla="*/ 824211 w 8250427"/>
              <a:gd name="connsiteY1408" fmla="*/ 3611313 h 6685076"/>
              <a:gd name="connsiteX1409" fmla="*/ 826120 w 8250427"/>
              <a:gd name="connsiteY1409" fmla="*/ 3608918 h 6685076"/>
              <a:gd name="connsiteX1410" fmla="*/ 762459 w 8250427"/>
              <a:gd name="connsiteY1410" fmla="*/ 3567017 h 6685076"/>
              <a:gd name="connsiteX1411" fmla="*/ 809479 w 8250427"/>
              <a:gd name="connsiteY1411" fmla="*/ 3590658 h 6685076"/>
              <a:gd name="connsiteX1412" fmla="*/ 831957 w 8250427"/>
              <a:gd name="connsiteY1412" fmla="*/ 3601595 h 6685076"/>
              <a:gd name="connsiteX1413" fmla="*/ 851004 w 8250427"/>
              <a:gd name="connsiteY1413" fmla="*/ 3577700 h 6685076"/>
              <a:gd name="connsiteX1414" fmla="*/ 782922 w 8250427"/>
              <a:gd name="connsiteY1414" fmla="*/ 3516355 h 6685076"/>
              <a:gd name="connsiteX1415" fmla="*/ 855020 w 8250427"/>
              <a:gd name="connsiteY1415" fmla="*/ 3552408 h 6685076"/>
              <a:gd name="connsiteX1416" fmla="*/ 787796 w 8250427"/>
              <a:gd name="connsiteY1416" fmla="*/ 3487125 h 6685076"/>
              <a:gd name="connsiteX1417" fmla="*/ 786460 w 8250427"/>
              <a:gd name="connsiteY1417" fmla="*/ 3440625 h 6685076"/>
              <a:gd name="connsiteX1418" fmla="*/ 854359 w 8250427"/>
              <a:gd name="connsiteY1418" fmla="*/ 3503135 h 6685076"/>
              <a:gd name="connsiteX1419" fmla="*/ 891030 w 8250427"/>
              <a:gd name="connsiteY1419" fmla="*/ 3527485 h 6685076"/>
              <a:gd name="connsiteX1420" fmla="*/ 894607 w 8250427"/>
              <a:gd name="connsiteY1420" fmla="*/ 3522997 h 6685076"/>
              <a:gd name="connsiteX1421" fmla="*/ 925146 w 8250427"/>
              <a:gd name="connsiteY1421" fmla="*/ 3491551 h 6685076"/>
              <a:gd name="connsiteX1422" fmla="*/ 915490 w 8250427"/>
              <a:gd name="connsiteY1422" fmla="*/ 3479244 h 6685076"/>
              <a:gd name="connsiteX1423" fmla="*/ 410968 w 8250427"/>
              <a:gd name="connsiteY1423" fmla="*/ 2945385 h 6685076"/>
              <a:gd name="connsiteX1424" fmla="*/ 935894 w 8250427"/>
              <a:gd name="connsiteY1424" fmla="*/ 3463751 h 6685076"/>
              <a:gd name="connsiteX1425" fmla="*/ 945855 w 8250427"/>
              <a:gd name="connsiteY1425" fmla="*/ 3470226 h 6685076"/>
              <a:gd name="connsiteX1426" fmla="*/ 959891 w 8250427"/>
              <a:gd name="connsiteY1426" fmla="*/ 3455773 h 6685076"/>
              <a:gd name="connsiteX1427" fmla="*/ 993009 w 8250427"/>
              <a:gd name="connsiteY1427" fmla="*/ 3422404 h 6685076"/>
              <a:gd name="connsiteX1428" fmla="*/ 996799 w 8250427"/>
              <a:gd name="connsiteY1428" fmla="*/ 3418735 h 6685076"/>
              <a:gd name="connsiteX1429" fmla="*/ 982665 w 8250427"/>
              <a:gd name="connsiteY1429" fmla="*/ 3399449 h 6685076"/>
              <a:gd name="connsiteX1430" fmla="*/ 968056 w 8250427"/>
              <a:gd name="connsiteY1430" fmla="*/ 3306887 h 6685076"/>
              <a:gd name="connsiteX1431" fmla="*/ 967865 w 8250427"/>
              <a:gd name="connsiteY1431" fmla="*/ 3305681 h 6685076"/>
              <a:gd name="connsiteX1432" fmla="*/ 974043 w 8250427"/>
              <a:gd name="connsiteY1432" fmla="*/ 3304289 h 6685076"/>
              <a:gd name="connsiteX1433" fmla="*/ 994363 w 8250427"/>
              <a:gd name="connsiteY1433" fmla="*/ 3293249 h 6685076"/>
              <a:gd name="connsiteX1434" fmla="*/ 1020672 w 8250427"/>
              <a:gd name="connsiteY1434" fmla="*/ 3279610 h 6685076"/>
              <a:gd name="connsiteX1435" fmla="*/ 1026515 w 8250427"/>
              <a:gd name="connsiteY1435" fmla="*/ 3316635 h 6685076"/>
              <a:gd name="connsiteX1436" fmla="*/ 1068413 w 8250427"/>
              <a:gd name="connsiteY1436" fmla="*/ 3281562 h 6685076"/>
              <a:gd name="connsiteX1437" fmla="*/ 1043075 w 8250427"/>
              <a:gd name="connsiteY1437" fmla="*/ 3361454 h 6685076"/>
              <a:gd name="connsiteX1438" fmla="*/ 1093116 w 8250427"/>
              <a:gd name="connsiteY1438" fmla="*/ 3309551 h 6685076"/>
              <a:gd name="connsiteX1439" fmla="*/ 1095592 w 8250427"/>
              <a:gd name="connsiteY1439" fmla="*/ 3303827 h 6685076"/>
              <a:gd name="connsiteX1440" fmla="*/ 1088844 w 8250427"/>
              <a:gd name="connsiteY1440" fmla="*/ 3325378 h 6685076"/>
              <a:gd name="connsiteX1441" fmla="*/ 1080100 w 8250427"/>
              <a:gd name="connsiteY1441" fmla="*/ 3355611 h 6685076"/>
              <a:gd name="connsiteX1442" fmla="*/ 1114203 w 8250427"/>
              <a:gd name="connsiteY1442" fmla="*/ 3331255 h 6685076"/>
              <a:gd name="connsiteX1443" fmla="*/ 1171691 w 8250427"/>
              <a:gd name="connsiteY1443" fmla="*/ 3274748 h 6685076"/>
              <a:gd name="connsiteX1444" fmla="*/ 1146353 w 8250427"/>
              <a:gd name="connsiteY1444" fmla="*/ 3354640 h 6685076"/>
              <a:gd name="connsiteX1445" fmla="*/ 1251537 w 8250427"/>
              <a:gd name="connsiteY1445" fmla="*/ 3229807 h 6685076"/>
              <a:gd name="connsiteX1446" fmla="*/ 1257539 w 8250427"/>
              <a:gd name="connsiteY1446" fmla="*/ 3215265 h 6685076"/>
              <a:gd name="connsiteX1447" fmla="*/ 1281726 w 8250427"/>
              <a:gd name="connsiteY1447" fmla="*/ 3178042 h 6685076"/>
              <a:gd name="connsiteX1448" fmla="*/ 1288047 w 8250427"/>
              <a:gd name="connsiteY1448" fmla="*/ 3179462 h 6685076"/>
              <a:gd name="connsiteX1449" fmla="*/ 1291004 w 8250427"/>
              <a:gd name="connsiteY1449" fmla="*/ 3174716 h 6685076"/>
              <a:gd name="connsiteX1450" fmla="*/ 1283944 w 8250427"/>
              <a:gd name="connsiteY1450" fmla="*/ 3168383 h 6685076"/>
              <a:gd name="connsiteX1451" fmla="*/ 1217814 w 8250427"/>
              <a:gd name="connsiteY1451" fmla="*/ 3107717 h 6685076"/>
              <a:gd name="connsiteX1452" fmla="*/ 1265555 w 8250427"/>
              <a:gd name="connsiteY1452" fmla="*/ 3109669 h 6685076"/>
              <a:gd name="connsiteX1453" fmla="*/ 1321092 w 8250427"/>
              <a:gd name="connsiteY1453" fmla="*/ 3100904 h 6685076"/>
              <a:gd name="connsiteX1454" fmla="*/ 1340512 w 8250427"/>
              <a:gd name="connsiteY1454" fmla="*/ 3101894 h 6685076"/>
              <a:gd name="connsiteX1455" fmla="*/ 1341756 w 8250427"/>
              <a:gd name="connsiteY1455" fmla="*/ 3079060 h 6685076"/>
              <a:gd name="connsiteX1456" fmla="*/ 1363285 w 8250427"/>
              <a:gd name="connsiteY1456" fmla="*/ 3043329 h 6685076"/>
              <a:gd name="connsiteX1457" fmla="*/ 1377428 w 8250427"/>
              <a:gd name="connsiteY1457" fmla="*/ 3100673 h 6685076"/>
              <a:gd name="connsiteX1458" fmla="*/ 1377486 w 8250427"/>
              <a:gd name="connsiteY1458" fmla="*/ 3103781 h 6685076"/>
              <a:gd name="connsiteX1459" fmla="*/ 1383495 w 8250427"/>
              <a:gd name="connsiteY1459" fmla="*/ 3104088 h 6685076"/>
              <a:gd name="connsiteX1460" fmla="*/ 990241 w 8250427"/>
              <a:gd name="connsiteY1460" fmla="*/ 2514519 h 6685076"/>
              <a:gd name="connsiteX1461" fmla="*/ 1413791 w 8250427"/>
              <a:gd name="connsiteY1461" fmla="*/ 3064177 h 6685076"/>
              <a:gd name="connsiteX1462" fmla="*/ 1421097 w 8250427"/>
              <a:gd name="connsiteY1462" fmla="*/ 3105443 h 6685076"/>
              <a:gd name="connsiteX1463" fmla="*/ 1445698 w 8250427"/>
              <a:gd name="connsiteY1463" fmla="*/ 2995398 h 6685076"/>
              <a:gd name="connsiteX1464" fmla="*/ 1446278 w 8250427"/>
              <a:gd name="connsiteY1464" fmla="*/ 2992390 h 6685076"/>
              <a:gd name="connsiteX1465" fmla="*/ 1370443 w 8250427"/>
              <a:gd name="connsiteY1465" fmla="*/ 2984801 h 6685076"/>
              <a:gd name="connsiteX1466" fmla="*/ 1423066 w 8250427"/>
              <a:gd name="connsiteY1466" fmla="*/ 2983933 h 6685076"/>
              <a:gd name="connsiteX1467" fmla="*/ 1448052 w 8250427"/>
              <a:gd name="connsiteY1467" fmla="*/ 2983196 h 6685076"/>
              <a:gd name="connsiteX1468" fmla="*/ 1453842 w 8250427"/>
              <a:gd name="connsiteY1468" fmla="*/ 2953192 h 6685076"/>
              <a:gd name="connsiteX1469" fmla="*/ 1365072 w 8250427"/>
              <a:gd name="connsiteY1469" fmla="*/ 2930426 h 6685076"/>
              <a:gd name="connsiteX1470" fmla="*/ 1445667 w 8250427"/>
              <a:gd name="connsiteY1470" fmla="*/ 2928922 h 6685076"/>
              <a:gd name="connsiteX1471" fmla="*/ 1355831 w 8250427"/>
              <a:gd name="connsiteY1471" fmla="*/ 2902270 h 6685076"/>
              <a:gd name="connsiteX1472" fmla="*/ 1333077 w 8250427"/>
              <a:gd name="connsiteY1472" fmla="*/ 2861696 h 6685076"/>
              <a:gd name="connsiteX1473" fmla="*/ 1422226 w 8250427"/>
              <a:gd name="connsiteY1473" fmla="*/ 2885578 h 6685076"/>
              <a:gd name="connsiteX1474" fmla="*/ 1466008 w 8250427"/>
              <a:gd name="connsiteY1474" fmla="*/ 2890139 h 6685076"/>
              <a:gd name="connsiteX1475" fmla="*/ 1467095 w 8250427"/>
              <a:gd name="connsiteY1475" fmla="*/ 2884504 h 6685076"/>
              <a:gd name="connsiteX1476" fmla="*/ 1479563 w 8250427"/>
              <a:gd name="connsiteY1476" fmla="*/ 2842479 h 6685076"/>
              <a:gd name="connsiteX1477" fmla="*/ 1465300 w 8250427"/>
              <a:gd name="connsiteY1477" fmla="*/ 2836056 h 6685076"/>
              <a:gd name="connsiteX1478" fmla="*/ 1421813 w 8250427"/>
              <a:gd name="connsiteY1478" fmla="*/ 2818238 h 6685076"/>
              <a:gd name="connsiteX1479" fmla="*/ 1476189 w 8250427"/>
              <a:gd name="connsiteY1479" fmla="*/ 2812866 h 6685076"/>
              <a:gd name="connsiteX1480" fmla="*/ 1488017 w 8250427"/>
              <a:gd name="connsiteY1480" fmla="*/ 2813982 h 6685076"/>
              <a:gd name="connsiteX1481" fmla="*/ 1493747 w 8250427"/>
              <a:gd name="connsiteY1481" fmla="*/ 2794667 h 6685076"/>
              <a:gd name="connsiteX1482" fmla="*/ 1507608 w 8250427"/>
              <a:gd name="connsiteY1482" fmla="*/ 2749742 h 6685076"/>
              <a:gd name="connsiteX1483" fmla="*/ 1509263 w 8250427"/>
              <a:gd name="connsiteY1483" fmla="*/ 2744734 h 6685076"/>
              <a:gd name="connsiteX1484" fmla="*/ 1487796 w 8250427"/>
              <a:gd name="connsiteY1484" fmla="*/ 2734204 h 6685076"/>
              <a:gd name="connsiteX1485" fmla="*/ 1431918 w 8250427"/>
              <a:gd name="connsiteY1485" fmla="*/ 2658981 h 6685076"/>
              <a:gd name="connsiteX1486" fmla="*/ 1431189 w 8250427"/>
              <a:gd name="connsiteY1486" fmla="*/ 2658000 h 6685076"/>
              <a:gd name="connsiteX1487" fmla="*/ 1436016 w 8250427"/>
              <a:gd name="connsiteY1487" fmla="*/ 2653901 h 6685076"/>
              <a:gd name="connsiteX1488" fmla="*/ 1448897 w 8250427"/>
              <a:gd name="connsiteY1488" fmla="*/ 2634695 h 6685076"/>
              <a:gd name="connsiteX1489" fmla="*/ 1465877 w 8250427"/>
              <a:gd name="connsiteY1489" fmla="*/ 2610409 h 6685076"/>
              <a:gd name="connsiteX1490" fmla="*/ 1488228 w 8250427"/>
              <a:gd name="connsiteY1490" fmla="*/ 2640499 h 6685076"/>
              <a:gd name="connsiteX1491" fmla="*/ 1509076 w 8250427"/>
              <a:gd name="connsiteY1491" fmla="*/ 2589992 h 6685076"/>
              <a:gd name="connsiteX1492" fmla="*/ 1523689 w 8250427"/>
              <a:gd name="connsiteY1492" fmla="*/ 2672523 h 6685076"/>
              <a:gd name="connsiteX1493" fmla="*/ 1543944 w 8250427"/>
              <a:gd name="connsiteY1493" fmla="*/ 2603329 h 6685076"/>
              <a:gd name="connsiteX1494" fmla="*/ 1543483 w 8250427"/>
              <a:gd name="connsiteY1494" fmla="*/ 2597109 h 6685076"/>
              <a:gd name="connsiteX1495" fmla="*/ 1547502 w 8250427"/>
              <a:gd name="connsiteY1495" fmla="*/ 2619332 h 6685076"/>
              <a:gd name="connsiteX1496" fmla="*/ 1553779 w 8250427"/>
              <a:gd name="connsiteY1496" fmla="*/ 2650172 h 6685076"/>
              <a:gd name="connsiteX1497" fmla="*/ 1572693 w 8250427"/>
              <a:gd name="connsiteY1497" fmla="*/ 2612775 h 6685076"/>
              <a:gd name="connsiteX1498" fmla="*/ 1597411 w 8250427"/>
              <a:gd name="connsiteY1498" fmla="*/ 2536048 h 6685076"/>
              <a:gd name="connsiteX1499" fmla="*/ 1612023 w 8250427"/>
              <a:gd name="connsiteY1499" fmla="*/ 2618579 h 6685076"/>
              <a:gd name="connsiteX1500" fmla="*/ 1652218 w 8250427"/>
              <a:gd name="connsiteY1500" fmla="*/ 2436971 h 6685076"/>
              <a:gd name="connsiteX1501" fmla="*/ 1655105 w 8250427"/>
              <a:gd name="connsiteY1501" fmla="*/ 2413437 h 6685076"/>
              <a:gd name="connsiteX1502" fmla="*/ 1656709 w 8250427"/>
              <a:gd name="connsiteY1502" fmla="*/ 2392085 h 6685076"/>
              <a:gd name="connsiteX1503" fmla="*/ 1647516 w 8250427"/>
              <a:gd name="connsiteY1503" fmla="*/ 2389749 h 6685076"/>
              <a:gd name="connsiteX1504" fmla="*/ 1560791 w 8250427"/>
              <a:gd name="connsiteY1504" fmla="*/ 2366680 h 6685076"/>
              <a:gd name="connsiteX1505" fmla="*/ 1603990 w 8250427"/>
              <a:gd name="connsiteY1505" fmla="*/ 2346264 h 6685076"/>
              <a:gd name="connsiteX1506" fmla="*/ 1649125 w 8250427"/>
              <a:gd name="connsiteY1506" fmla="*/ 2312737 h 6685076"/>
              <a:gd name="connsiteX1507" fmla="*/ 1763679 w 8250427"/>
              <a:gd name="connsiteY1507" fmla="*/ 2262662 h 6685076"/>
              <a:gd name="connsiteX1508" fmla="*/ 1800480 w 8250427"/>
              <a:gd name="connsiteY1508" fmla="*/ 2249786 h 6685076"/>
              <a:gd name="connsiteX1509" fmla="*/ 1812095 w 8250427"/>
              <a:gd name="connsiteY1509" fmla="*/ 2244145 h 6685076"/>
              <a:gd name="connsiteX1510" fmla="*/ 1826391 w 8250427"/>
              <a:gd name="connsiteY1510" fmla="*/ 2243221 h 6685076"/>
              <a:gd name="connsiteX1511" fmla="*/ 1848144 w 8250427"/>
              <a:gd name="connsiteY1511" fmla="*/ 2234939 h 6685076"/>
              <a:gd name="connsiteX1512" fmla="*/ 1848318 w 8250427"/>
              <a:gd name="connsiteY1512" fmla="*/ 2225692 h 6685076"/>
              <a:gd name="connsiteX1513" fmla="*/ 1858170 w 8250427"/>
              <a:gd name="connsiteY1513" fmla="*/ 2220823 h 6685076"/>
              <a:gd name="connsiteX1514" fmla="*/ 1865123 w 8250427"/>
              <a:gd name="connsiteY1514" fmla="*/ 2210653 h 6685076"/>
              <a:gd name="connsiteX1515" fmla="*/ 1846585 w 8250427"/>
              <a:gd name="connsiteY1515" fmla="*/ 2206655 h 6685076"/>
              <a:gd name="connsiteX1516" fmla="*/ 1844217 w 8250427"/>
              <a:gd name="connsiteY1516" fmla="*/ 2189424 h 6685076"/>
              <a:gd name="connsiteX1517" fmla="*/ 1835466 w 8250427"/>
              <a:gd name="connsiteY1517" fmla="*/ 2139298 h 6685076"/>
              <a:gd name="connsiteX1518" fmla="*/ 1856315 w 8250427"/>
              <a:gd name="connsiteY1518" fmla="*/ 2088792 h 6685076"/>
              <a:gd name="connsiteX1519" fmla="*/ 1888338 w 8250427"/>
              <a:gd name="connsiteY1519" fmla="*/ 2053330 h 6685076"/>
              <a:gd name="connsiteX1520" fmla="*/ 1889841 w 8250427"/>
              <a:gd name="connsiteY1520" fmla="*/ 2133926 h 6685076"/>
              <a:gd name="connsiteX1521" fmla="*/ 1910690 w 8250427"/>
              <a:gd name="connsiteY1521" fmla="*/ 2083421 h 6685076"/>
              <a:gd name="connsiteX1522" fmla="*/ 1903383 w 8250427"/>
              <a:gd name="connsiteY1522" fmla="*/ 2042155 h 6685076"/>
              <a:gd name="connsiteX1523" fmla="*/ 1775856 w 8250427"/>
              <a:gd name="connsiteY1523" fmla="*/ 1811983 h 6685076"/>
              <a:gd name="connsiteX1524" fmla="*/ 1962060 w 8250427"/>
              <a:gd name="connsiteY1524" fmla="*/ 1916857 h 6685076"/>
              <a:gd name="connsiteX1525" fmla="*/ 1976672 w 8250427"/>
              <a:gd name="connsiteY1525" fmla="*/ 1999387 h 6685076"/>
              <a:gd name="connsiteX1526" fmla="*/ 1983979 w 8250427"/>
              <a:gd name="connsiteY1526" fmla="*/ 2040653 h 6685076"/>
              <a:gd name="connsiteX1527" fmla="*/ 2012566 w 8250427"/>
              <a:gd name="connsiteY1527" fmla="*/ 1937705 h 6685076"/>
              <a:gd name="connsiteX1528" fmla="*/ 2019873 w 8250427"/>
              <a:gd name="connsiteY1528" fmla="*/ 1978970 h 6685076"/>
              <a:gd name="connsiteX1529" fmla="*/ 2044473 w 8250427"/>
              <a:gd name="connsiteY1529" fmla="*/ 1868926 h 6685076"/>
              <a:gd name="connsiteX1530" fmla="*/ 2045053 w 8250427"/>
              <a:gd name="connsiteY1530" fmla="*/ 1865919 h 6685076"/>
              <a:gd name="connsiteX1531" fmla="*/ 1969219 w 8250427"/>
              <a:gd name="connsiteY1531" fmla="*/ 1858329 h 6685076"/>
              <a:gd name="connsiteX1532" fmla="*/ 2021841 w 8250427"/>
              <a:gd name="connsiteY1532" fmla="*/ 1857461 h 6685076"/>
              <a:gd name="connsiteX1533" fmla="*/ 2046827 w 8250427"/>
              <a:gd name="connsiteY1533" fmla="*/ 1856724 h 6685076"/>
              <a:gd name="connsiteX1534" fmla="*/ 2052617 w 8250427"/>
              <a:gd name="connsiteY1534" fmla="*/ 1826720 h 6685076"/>
              <a:gd name="connsiteX1535" fmla="*/ 1963847 w 8250427"/>
              <a:gd name="connsiteY1535" fmla="*/ 1803954 h 6685076"/>
              <a:gd name="connsiteX1536" fmla="*/ 2044443 w 8250427"/>
              <a:gd name="connsiteY1536" fmla="*/ 1802450 h 6685076"/>
              <a:gd name="connsiteX1537" fmla="*/ 1954606 w 8250427"/>
              <a:gd name="connsiteY1537" fmla="*/ 1775799 h 6685076"/>
              <a:gd name="connsiteX1538" fmla="*/ 1931852 w 8250427"/>
              <a:gd name="connsiteY1538" fmla="*/ 1735224 h 6685076"/>
              <a:gd name="connsiteX1539" fmla="*/ 2021001 w 8250427"/>
              <a:gd name="connsiteY1539" fmla="*/ 1759106 h 6685076"/>
              <a:gd name="connsiteX1540" fmla="*/ 2064783 w 8250427"/>
              <a:gd name="connsiteY1540" fmla="*/ 1763666 h 6685076"/>
              <a:gd name="connsiteX1541" fmla="*/ 2065871 w 8250427"/>
              <a:gd name="connsiteY1541" fmla="*/ 1758032 h 6685076"/>
              <a:gd name="connsiteX1542" fmla="*/ 2078338 w 8250427"/>
              <a:gd name="connsiteY1542" fmla="*/ 1716007 h 6685076"/>
              <a:gd name="connsiteX1543" fmla="*/ 2064075 w 8250427"/>
              <a:gd name="connsiteY1543" fmla="*/ 1709583 h 6685076"/>
              <a:gd name="connsiteX1544" fmla="*/ 2020588 w 8250427"/>
              <a:gd name="connsiteY1544" fmla="*/ 1691765 h 6685076"/>
              <a:gd name="connsiteX1545" fmla="*/ 1720437 w 8250427"/>
              <a:gd name="connsiteY1545" fmla="*/ 1189045 h 6685076"/>
              <a:gd name="connsiteX1546" fmla="*/ 2086793 w 8250427"/>
              <a:gd name="connsiteY1546" fmla="*/ 1687509 h 6685076"/>
              <a:gd name="connsiteX1547" fmla="*/ 2092523 w 8250427"/>
              <a:gd name="connsiteY1547" fmla="*/ 1668195 h 6685076"/>
              <a:gd name="connsiteX1548" fmla="*/ 2106383 w 8250427"/>
              <a:gd name="connsiteY1548" fmla="*/ 1623270 h 6685076"/>
              <a:gd name="connsiteX1549" fmla="*/ 2108038 w 8250427"/>
              <a:gd name="connsiteY1549" fmla="*/ 1618262 h 6685076"/>
              <a:gd name="connsiteX1550" fmla="*/ 2086571 w 8250427"/>
              <a:gd name="connsiteY1550" fmla="*/ 1607732 h 6685076"/>
              <a:gd name="connsiteX1551" fmla="*/ 2030693 w 8250427"/>
              <a:gd name="connsiteY1551" fmla="*/ 1532508 h 6685076"/>
              <a:gd name="connsiteX1552" fmla="*/ 2029964 w 8250427"/>
              <a:gd name="connsiteY1552" fmla="*/ 1531529 h 6685076"/>
              <a:gd name="connsiteX1553" fmla="*/ 2034791 w 8250427"/>
              <a:gd name="connsiteY1553" fmla="*/ 1527429 h 6685076"/>
              <a:gd name="connsiteX1554" fmla="*/ 2047672 w 8250427"/>
              <a:gd name="connsiteY1554" fmla="*/ 1508223 h 6685076"/>
              <a:gd name="connsiteX1555" fmla="*/ 2064652 w 8250427"/>
              <a:gd name="connsiteY1555" fmla="*/ 1483936 h 6685076"/>
              <a:gd name="connsiteX1556" fmla="*/ 2087003 w 8250427"/>
              <a:gd name="connsiteY1556" fmla="*/ 1514027 h 6685076"/>
              <a:gd name="connsiteX1557" fmla="*/ 2107852 w 8250427"/>
              <a:gd name="connsiteY1557" fmla="*/ 1463520 h 6685076"/>
              <a:gd name="connsiteX1558" fmla="*/ 2122464 w 8250427"/>
              <a:gd name="connsiteY1558" fmla="*/ 1546050 h 6685076"/>
              <a:gd name="connsiteX1559" fmla="*/ 2142719 w 8250427"/>
              <a:gd name="connsiteY1559" fmla="*/ 1476857 h 6685076"/>
              <a:gd name="connsiteX1560" fmla="*/ 2142258 w 8250427"/>
              <a:gd name="connsiteY1560" fmla="*/ 1470637 h 6685076"/>
              <a:gd name="connsiteX1561" fmla="*/ 2146277 w 8250427"/>
              <a:gd name="connsiteY1561" fmla="*/ 1492860 h 6685076"/>
              <a:gd name="connsiteX1562" fmla="*/ 2152554 w 8250427"/>
              <a:gd name="connsiteY1562" fmla="*/ 1523700 h 6685076"/>
              <a:gd name="connsiteX1563" fmla="*/ 2171468 w 8250427"/>
              <a:gd name="connsiteY1563" fmla="*/ 1486303 h 6685076"/>
              <a:gd name="connsiteX1564" fmla="*/ 2196186 w 8250427"/>
              <a:gd name="connsiteY1564" fmla="*/ 1409576 h 6685076"/>
              <a:gd name="connsiteX1565" fmla="*/ 2210798 w 8250427"/>
              <a:gd name="connsiteY1565" fmla="*/ 1492107 h 6685076"/>
              <a:gd name="connsiteX1566" fmla="*/ 2250993 w 8250427"/>
              <a:gd name="connsiteY1566" fmla="*/ 1310499 h 6685076"/>
              <a:gd name="connsiteX1567" fmla="*/ 2275711 w 8250427"/>
              <a:gd name="connsiteY1567" fmla="*/ 1233772 h 6685076"/>
              <a:gd name="connsiteX1568" fmla="*/ 2316544 w 8250427"/>
              <a:gd name="connsiteY1568" fmla="*/ 1320172 h 6685076"/>
              <a:gd name="connsiteX1569" fmla="*/ 2335458 w 8250427"/>
              <a:gd name="connsiteY1569" fmla="*/ 1282775 h 6685076"/>
              <a:gd name="connsiteX1570" fmla="*/ 2340830 w 8250427"/>
              <a:gd name="connsiteY1570" fmla="*/ 1337151 h 6685076"/>
              <a:gd name="connsiteX1571" fmla="*/ 2348407 w 8250427"/>
              <a:gd name="connsiteY1571" fmla="*/ 1382887 h 6685076"/>
              <a:gd name="connsiteX1572" fmla="*/ 2347722 w 8250427"/>
              <a:gd name="connsiteY1572" fmla="*/ 1373102 h 6685076"/>
              <a:gd name="connsiteX1573" fmla="*/ 2348888 w 8250427"/>
              <a:gd name="connsiteY1573" fmla="*/ 1385504 h 6685076"/>
              <a:gd name="connsiteX1574" fmla="*/ 2353508 w 8250427"/>
              <a:gd name="connsiteY1574" fmla="*/ 1432791 h 6685076"/>
              <a:gd name="connsiteX1575" fmla="*/ 2387899 w 8250427"/>
              <a:gd name="connsiteY1575" fmla="*/ 1290514 h 6685076"/>
              <a:gd name="connsiteX1576" fmla="*/ 2416486 w 8250427"/>
              <a:gd name="connsiteY1576" fmla="*/ 1187567 h 6685076"/>
              <a:gd name="connsiteX1577" fmla="*/ 2421858 w 8250427"/>
              <a:gd name="connsiteY1577" fmla="*/ 1241942 h 6685076"/>
              <a:gd name="connsiteX1578" fmla="*/ 2428732 w 8250427"/>
              <a:gd name="connsiteY1578" fmla="*/ 1376913 h 6685076"/>
              <a:gd name="connsiteX1579" fmla="*/ 2470861 w 8250427"/>
              <a:gd name="connsiteY1579" fmla="*/ 1182195 h 6685076"/>
              <a:gd name="connsiteX1580" fmla="*/ 2495578 w 8250427"/>
              <a:gd name="connsiteY1580" fmla="*/ 1105469 h 6685076"/>
              <a:gd name="connsiteX1581" fmla="*/ 2500951 w 8250427"/>
              <a:gd name="connsiteY1581" fmla="*/ 1159843 h 6685076"/>
              <a:gd name="connsiteX1582" fmla="*/ 2511695 w 8250427"/>
              <a:gd name="connsiteY1582" fmla="*/ 1268595 h 6685076"/>
              <a:gd name="connsiteX1583" fmla="*/ 2540281 w 8250427"/>
              <a:gd name="connsiteY1583" fmla="*/ 1165647 h 6685076"/>
              <a:gd name="connsiteX1584" fmla="*/ 2541784 w 8250427"/>
              <a:gd name="connsiteY1584" fmla="*/ 1246243 h 6685076"/>
              <a:gd name="connsiteX1585" fmla="*/ 2571874 w 8250427"/>
              <a:gd name="connsiteY1585" fmla="*/ 1223892 h 6685076"/>
              <a:gd name="connsiteX1586" fmla="*/ 2593793 w 8250427"/>
              <a:gd name="connsiteY1586" fmla="*/ 1347688 h 6685076"/>
              <a:gd name="connsiteX1587" fmla="*/ 2601099 w 8250427"/>
              <a:gd name="connsiteY1587" fmla="*/ 1388952 h 6685076"/>
              <a:gd name="connsiteX1588" fmla="*/ 2650535 w 8250427"/>
              <a:gd name="connsiteY1588" fmla="*/ 1235499 h 6685076"/>
              <a:gd name="connsiteX1589" fmla="*/ 2656828 w 8250427"/>
              <a:gd name="connsiteY1589" fmla="*/ 1211881 h 6685076"/>
              <a:gd name="connsiteX1590" fmla="*/ 2657144 w 8250427"/>
              <a:gd name="connsiteY1590" fmla="*/ 1212221 h 6685076"/>
              <a:gd name="connsiteX1591" fmla="*/ 2686428 w 8250427"/>
              <a:gd name="connsiteY1591" fmla="*/ 1173817 h 6685076"/>
              <a:gd name="connsiteX1592" fmla="*/ 2705342 w 8250427"/>
              <a:gd name="connsiteY1592" fmla="*/ 1136422 h 6685076"/>
              <a:gd name="connsiteX1593" fmla="*/ 2769391 w 8250427"/>
              <a:gd name="connsiteY1593" fmla="*/ 1065499 h 6685076"/>
              <a:gd name="connsiteX1594" fmla="*/ 2788220 w 8250427"/>
              <a:gd name="connsiteY1594" fmla="*/ 1035245 h 6685076"/>
              <a:gd name="connsiteX1595" fmla="*/ 2799097 w 8250427"/>
              <a:gd name="connsiteY1595" fmla="*/ 1015212 h 6685076"/>
              <a:gd name="connsiteX1596" fmla="*/ 2800683 w 8250427"/>
              <a:gd name="connsiteY1596" fmla="*/ 1023650 h 6685076"/>
              <a:gd name="connsiteX1597" fmla="*/ 2763587 w 8250427"/>
              <a:gd name="connsiteY1597" fmla="*/ 1104829 h 6685076"/>
              <a:gd name="connsiteX1598" fmla="*/ 2744673 w 8250427"/>
              <a:gd name="connsiteY1598" fmla="*/ 1142226 h 6685076"/>
              <a:gd name="connsiteX1599" fmla="*/ 2725759 w 8250427"/>
              <a:gd name="connsiteY1599" fmla="*/ 1179621 h 6685076"/>
              <a:gd name="connsiteX1600" fmla="*/ 2768959 w 8250427"/>
              <a:gd name="connsiteY1600" fmla="*/ 1159205 h 6685076"/>
              <a:gd name="connsiteX1601" fmla="*/ 2434081 w 8250427"/>
              <a:gd name="connsiteY1601" fmla="*/ 261394 h 6685076"/>
              <a:gd name="connsiteX1602" fmla="*/ 2832575 w 8250427"/>
              <a:gd name="connsiteY1602" fmla="*/ 1181988 h 6685076"/>
              <a:gd name="connsiteX1603" fmla="*/ 2800551 w 8250427"/>
              <a:gd name="connsiteY1603" fmla="*/ 1217449 h 6685076"/>
              <a:gd name="connsiteX1604" fmla="*/ 2843751 w 8250427"/>
              <a:gd name="connsiteY1604" fmla="*/ 1197032 h 6685076"/>
              <a:gd name="connsiteX1605" fmla="*/ 2898126 w 8250427"/>
              <a:gd name="connsiteY1605" fmla="*/ 1191661 h 6685076"/>
              <a:gd name="connsiteX1606" fmla="*/ 2939391 w 8250427"/>
              <a:gd name="connsiteY1606" fmla="*/ 1184354 h 6685076"/>
              <a:gd name="connsiteX1607" fmla="*/ 2896192 w 8250427"/>
              <a:gd name="connsiteY1607" fmla="*/ 1204771 h 6685076"/>
              <a:gd name="connsiteX1608" fmla="*/ 2866102 w 8250427"/>
              <a:gd name="connsiteY1608" fmla="*/ 1227122 h 6685076"/>
              <a:gd name="connsiteX1609" fmla="*/ 2888453 w 8250427"/>
              <a:gd name="connsiteY1609" fmla="*/ 1257212 h 6685076"/>
              <a:gd name="connsiteX1610" fmla="*/ 2929718 w 8250427"/>
              <a:gd name="connsiteY1610" fmla="*/ 1249905 h 6685076"/>
              <a:gd name="connsiteX1611" fmla="*/ 2910804 w 8250427"/>
              <a:gd name="connsiteY1611" fmla="*/ 1287301 h 6685076"/>
              <a:gd name="connsiteX1612" fmla="*/ 2952070 w 8250427"/>
              <a:gd name="connsiteY1612" fmla="*/ 1279995 h 6685076"/>
              <a:gd name="connsiteX1613" fmla="*/ 2933155 w 8250427"/>
              <a:gd name="connsiteY1613" fmla="*/ 1317390 h 6685076"/>
              <a:gd name="connsiteX1614" fmla="*/ 2955507 w 8250427"/>
              <a:gd name="connsiteY1614" fmla="*/ 1347480 h 6685076"/>
              <a:gd name="connsiteX1615" fmla="*/ 3053082 w 8250427"/>
              <a:gd name="connsiteY1615" fmla="*/ 1321691 h 6685076"/>
              <a:gd name="connsiteX1616" fmla="*/ 3094348 w 8250427"/>
              <a:gd name="connsiteY1616" fmla="*/ 1314385 h 6685076"/>
              <a:gd name="connsiteX1617" fmla="*/ 3062323 w 8250427"/>
              <a:gd name="connsiteY1617" fmla="*/ 1349847 h 6685076"/>
              <a:gd name="connsiteX1618" fmla="*/ 3084675 w 8250427"/>
              <a:gd name="connsiteY1618" fmla="*/ 1379936 h 6685076"/>
              <a:gd name="connsiteX1619" fmla="*/ 3128816 w 8250427"/>
              <a:gd name="connsiteY1619" fmla="*/ 1395218 h 6685076"/>
              <a:gd name="connsiteX1620" fmla="*/ 3161490 w 8250427"/>
              <a:gd name="connsiteY1620" fmla="*/ 1403348 h 6685076"/>
              <a:gd name="connsiteX1621" fmla="*/ 3171038 w 8250427"/>
              <a:gd name="connsiteY1621" fmla="*/ 1360639 h 6685076"/>
              <a:gd name="connsiteX1622" fmla="*/ 3171618 w 8250427"/>
              <a:gd name="connsiteY1622" fmla="*/ 1357632 h 6685076"/>
              <a:gd name="connsiteX1623" fmla="*/ 3095784 w 8250427"/>
              <a:gd name="connsiteY1623" fmla="*/ 1350042 h 6685076"/>
              <a:gd name="connsiteX1624" fmla="*/ 3148406 w 8250427"/>
              <a:gd name="connsiteY1624" fmla="*/ 1349174 h 6685076"/>
              <a:gd name="connsiteX1625" fmla="*/ 3173393 w 8250427"/>
              <a:gd name="connsiteY1625" fmla="*/ 1348437 h 6685076"/>
              <a:gd name="connsiteX1626" fmla="*/ 3179183 w 8250427"/>
              <a:gd name="connsiteY1626" fmla="*/ 1318433 h 6685076"/>
              <a:gd name="connsiteX1627" fmla="*/ 3090412 w 8250427"/>
              <a:gd name="connsiteY1627" fmla="*/ 1295667 h 6685076"/>
              <a:gd name="connsiteX1628" fmla="*/ 3171008 w 8250427"/>
              <a:gd name="connsiteY1628" fmla="*/ 1294163 h 6685076"/>
              <a:gd name="connsiteX1629" fmla="*/ 3081171 w 8250427"/>
              <a:gd name="connsiteY1629" fmla="*/ 1267511 h 6685076"/>
              <a:gd name="connsiteX1630" fmla="*/ 3058418 w 8250427"/>
              <a:gd name="connsiteY1630" fmla="*/ 1226937 h 6685076"/>
              <a:gd name="connsiteX1631" fmla="*/ 3147566 w 8250427"/>
              <a:gd name="connsiteY1631" fmla="*/ 1250819 h 6685076"/>
              <a:gd name="connsiteX1632" fmla="*/ 3191349 w 8250427"/>
              <a:gd name="connsiteY1632" fmla="*/ 1255379 h 6685076"/>
              <a:gd name="connsiteX1633" fmla="*/ 3192436 w 8250427"/>
              <a:gd name="connsiteY1633" fmla="*/ 1249745 h 6685076"/>
              <a:gd name="connsiteX1634" fmla="*/ 3204903 w 8250427"/>
              <a:gd name="connsiteY1634" fmla="*/ 1207721 h 6685076"/>
              <a:gd name="connsiteX1635" fmla="*/ 3190640 w 8250427"/>
              <a:gd name="connsiteY1635" fmla="*/ 1201297 h 6685076"/>
              <a:gd name="connsiteX1636" fmla="*/ 3147154 w 8250427"/>
              <a:gd name="connsiteY1636" fmla="*/ 1183478 h 6685076"/>
              <a:gd name="connsiteX1637" fmla="*/ 3201529 w 8250427"/>
              <a:gd name="connsiteY1637" fmla="*/ 1178107 h 6685076"/>
              <a:gd name="connsiteX1638" fmla="*/ 3213358 w 8250427"/>
              <a:gd name="connsiteY1638" fmla="*/ 1179222 h 6685076"/>
              <a:gd name="connsiteX1639" fmla="*/ 3215501 w 8250427"/>
              <a:gd name="connsiteY1639" fmla="*/ 1172001 h 6685076"/>
              <a:gd name="connsiteX1640" fmla="*/ 3205900 w 8250427"/>
              <a:gd name="connsiteY1640" fmla="*/ 1157978 h 6685076"/>
              <a:gd name="connsiteX1641" fmla="*/ 3178649 w 8250427"/>
              <a:gd name="connsiteY1641" fmla="*/ 1105348 h 6685076"/>
              <a:gd name="connsiteX1642" fmla="*/ 3223818 w 8250427"/>
              <a:gd name="connsiteY1642" fmla="*/ 1120931 h 6685076"/>
              <a:gd name="connsiteX1643" fmla="*/ 3230849 w 8250427"/>
              <a:gd name="connsiteY1643" fmla="*/ 1121768 h 6685076"/>
              <a:gd name="connsiteX1644" fmla="*/ 3232949 w 8250427"/>
              <a:gd name="connsiteY1644" fmla="*/ 1114983 h 6685076"/>
              <a:gd name="connsiteX1645" fmla="*/ 3234604 w 8250427"/>
              <a:gd name="connsiteY1645" fmla="*/ 1109975 h 6685076"/>
              <a:gd name="connsiteX1646" fmla="*/ 3213137 w 8250427"/>
              <a:gd name="connsiteY1646" fmla="*/ 1099446 h 6685076"/>
              <a:gd name="connsiteX1647" fmla="*/ 3157258 w 8250427"/>
              <a:gd name="connsiteY1647" fmla="*/ 1024222 h 6685076"/>
              <a:gd name="connsiteX1648" fmla="*/ 3156530 w 8250427"/>
              <a:gd name="connsiteY1648" fmla="*/ 1023242 h 6685076"/>
              <a:gd name="connsiteX1649" fmla="*/ 3161357 w 8250427"/>
              <a:gd name="connsiteY1649" fmla="*/ 1019142 h 6685076"/>
              <a:gd name="connsiteX1650" fmla="*/ 3174238 w 8250427"/>
              <a:gd name="connsiteY1650" fmla="*/ 999936 h 6685076"/>
              <a:gd name="connsiteX1651" fmla="*/ 3191218 w 8250427"/>
              <a:gd name="connsiteY1651" fmla="*/ 975650 h 6685076"/>
              <a:gd name="connsiteX1652" fmla="*/ 3213569 w 8250427"/>
              <a:gd name="connsiteY1652" fmla="*/ 1005740 h 6685076"/>
              <a:gd name="connsiteX1653" fmla="*/ 3234417 w 8250427"/>
              <a:gd name="connsiteY1653" fmla="*/ 955233 h 6685076"/>
              <a:gd name="connsiteX1654" fmla="*/ 3249030 w 8250427"/>
              <a:gd name="connsiteY1654" fmla="*/ 1037764 h 6685076"/>
              <a:gd name="connsiteX1655" fmla="*/ 3269285 w 8250427"/>
              <a:gd name="connsiteY1655" fmla="*/ 968570 h 6685076"/>
              <a:gd name="connsiteX1656" fmla="*/ 3268824 w 8250427"/>
              <a:gd name="connsiteY1656" fmla="*/ 962350 h 6685076"/>
              <a:gd name="connsiteX1657" fmla="*/ 3272843 w 8250427"/>
              <a:gd name="connsiteY1657" fmla="*/ 984573 h 6685076"/>
              <a:gd name="connsiteX1658" fmla="*/ 3279120 w 8250427"/>
              <a:gd name="connsiteY1658" fmla="*/ 1015413 h 6685076"/>
              <a:gd name="connsiteX1659" fmla="*/ 3298034 w 8250427"/>
              <a:gd name="connsiteY1659" fmla="*/ 978016 h 6685076"/>
              <a:gd name="connsiteX1660" fmla="*/ 3322751 w 8250427"/>
              <a:gd name="connsiteY1660" fmla="*/ 901289 h 6685076"/>
              <a:gd name="connsiteX1661" fmla="*/ 3337364 w 8250427"/>
              <a:gd name="connsiteY1661" fmla="*/ 983820 h 6685076"/>
              <a:gd name="connsiteX1662" fmla="*/ 3377559 w 8250427"/>
              <a:gd name="connsiteY1662" fmla="*/ 802212 h 6685076"/>
              <a:gd name="connsiteX1663" fmla="*/ 3402276 w 8250427"/>
              <a:gd name="connsiteY1663" fmla="*/ 725485 h 6685076"/>
              <a:gd name="connsiteX1664" fmla="*/ 3443109 w 8250427"/>
              <a:gd name="connsiteY1664" fmla="*/ 811885 h 6685076"/>
              <a:gd name="connsiteX1665" fmla="*/ 3462024 w 8250427"/>
              <a:gd name="connsiteY1665" fmla="*/ 774488 h 6685076"/>
              <a:gd name="connsiteX1666" fmla="*/ 3467396 w 8250427"/>
              <a:gd name="connsiteY1666" fmla="*/ 828864 h 6685076"/>
              <a:gd name="connsiteX1667" fmla="*/ 3474972 w 8250427"/>
              <a:gd name="connsiteY1667" fmla="*/ 874600 h 6685076"/>
              <a:gd name="connsiteX1668" fmla="*/ 3474287 w 8250427"/>
              <a:gd name="connsiteY1668" fmla="*/ 864815 h 6685076"/>
              <a:gd name="connsiteX1669" fmla="*/ 3475453 w 8250427"/>
              <a:gd name="connsiteY1669" fmla="*/ 877217 h 6685076"/>
              <a:gd name="connsiteX1670" fmla="*/ 3480074 w 8250427"/>
              <a:gd name="connsiteY1670" fmla="*/ 924504 h 6685076"/>
              <a:gd name="connsiteX1671" fmla="*/ 3514464 w 8250427"/>
              <a:gd name="connsiteY1671" fmla="*/ 782227 h 6685076"/>
              <a:gd name="connsiteX1672" fmla="*/ 3543052 w 8250427"/>
              <a:gd name="connsiteY1672" fmla="*/ 679280 h 6685076"/>
              <a:gd name="connsiteX1673" fmla="*/ 3548423 w 8250427"/>
              <a:gd name="connsiteY1673" fmla="*/ 733655 h 6685076"/>
              <a:gd name="connsiteX1674" fmla="*/ 3555298 w 8250427"/>
              <a:gd name="connsiteY1674" fmla="*/ 868626 h 6685076"/>
              <a:gd name="connsiteX1675" fmla="*/ 3597426 w 8250427"/>
              <a:gd name="connsiteY1675" fmla="*/ 673908 h 6685076"/>
              <a:gd name="connsiteX1676" fmla="*/ 3622144 w 8250427"/>
              <a:gd name="connsiteY1676" fmla="*/ 597182 h 6685076"/>
              <a:gd name="connsiteX1677" fmla="*/ 3627517 w 8250427"/>
              <a:gd name="connsiteY1677" fmla="*/ 651556 h 6685076"/>
              <a:gd name="connsiteX1678" fmla="*/ 3638260 w 8250427"/>
              <a:gd name="connsiteY1678" fmla="*/ 760308 h 6685076"/>
              <a:gd name="connsiteX1679" fmla="*/ 3666847 w 8250427"/>
              <a:gd name="connsiteY1679" fmla="*/ 657360 h 6685076"/>
              <a:gd name="connsiteX1680" fmla="*/ 3668349 w 8250427"/>
              <a:gd name="connsiteY1680" fmla="*/ 737956 h 6685076"/>
              <a:gd name="connsiteX1681" fmla="*/ 3698439 w 8250427"/>
              <a:gd name="connsiteY1681" fmla="*/ 715605 h 6685076"/>
              <a:gd name="connsiteX1682" fmla="*/ 3720358 w 8250427"/>
              <a:gd name="connsiteY1682" fmla="*/ 839401 h 6685076"/>
              <a:gd name="connsiteX1683" fmla="*/ 3727665 w 8250427"/>
              <a:gd name="connsiteY1683" fmla="*/ 880666 h 6685076"/>
              <a:gd name="connsiteX1684" fmla="*/ 3777101 w 8250427"/>
              <a:gd name="connsiteY1684" fmla="*/ 727213 h 6685076"/>
              <a:gd name="connsiteX1685" fmla="*/ 3783393 w 8250427"/>
              <a:gd name="connsiteY1685" fmla="*/ 703594 h 6685076"/>
              <a:gd name="connsiteX1686" fmla="*/ 3783710 w 8250427"/>
              <a:gd name="connsiteY1686" fmla="*/ 703934 h 6685076"/>
              <a:gd name="connsiteX1687" fmla="*/ 3812994 w 8250427"/>
              <a:gd name="connsiteY1687" fmla="*/ 665530 h 6685076"/>
              <a:gd name="connsiteX1688" fmla="*/ 3831907 w 8250427"/>
              <a:gd name="connsiteY1688" fmla="*/ 628135 h 6685076"/>
              <a:gd name="connsiteX1689" fmla="*/ 3895956 w 8250427"/>
              <a:gd name="connsiteY1689" fmla="*/ 557212 h 6685076"/>
              <a:gd name="connsiteX1690" fmla="*/ 3914785 w 8250427"/>
              <a:gd name="connsiteY1690" fmla="*/ 526958 h 6685076"/>
              <a:gd name="connsiteX1691" fmla="*/ 3925662 w 8250427"/>
              <a:gd name="connsiteY1691" fmla="*/ 506925 h 6685076"/>
              <a:gd name="connsiteX1692" fmla="*/ 3927248 w 8250427"/>
              <a:gd name="connsiteY1692" fmla="*/ 515363 h 6685076"/>
              <a:gd name="connsiteX1693" fmla="*/ 3890152 w 8250427"/>
              <a:gd name="connsiteY1693" fmla="*/ 596542 h 6685076"/>
              <a:gd name="connsiteX1694" fmla="*/ 3871238 w 8250427"/>
              <a:gd name="connsiteY1694" fmla="*/ 633939 h 6685076"/>
              <a:gd name="connsiteX1695" fmla="*/ 3852325 w 8250427"/>
              <a:gd name="connsiteY1695" fmla="*/ 671334 h 6685076"/>
              <a:gd name="connsiteX1696" fmla="*/ 3895524 w 8250427"/>
              <a:gd name="connsiteY1696" fmla="*/ 650918 h 6685076"/>
              <a:gd name="connsiteX1697" fmla="*/ 3978054 w 8250427"/>
              <a:gd name="connsiteY1697" fmla="*/ 636304 h 6685076"/>
              <a:gd name="connsiteX1698" fmla="*/ 3959141 w 8250427"/>
              <a:gd name="connsiteY1698" fmla="*/ 673701 h 6685076"/>
              <a:gd name="connsiteX1699" fmla="*/ 3927117 w 8250427"/>
              <a:gd name="connsiteY1699" fmla="*/ 709162 h 6685076"/>
              <a:gd name="connsiteX1700" fmla="*/ 3970316 w 8250427"/>
              <a:gd name="connsiteY1700" fmla="*/ 688745 h 6685076"/>
              <a:gd name="connsiteX1701" fmla="*/ 4024692 w 8250427"/>
              <a:gd name="connsiteY1701" fmla="*/ 683374 h 6685076"/>
              <a:gd name="connsiteX1702" fmla="*/ 4065956 w 8250427"/>
              <a:gd name="connsiteY1702" fmla="*/ 676067 h 6685076"/>
              <a:gd name="connsiteX1703" fmla="*/ 4022757 w 8250427"/>
              <a:gd name="connsiteY1703" fmla="*/ 696484 h 6685076"/>
              <a:gd name="connsiteX1704" fmla="*/ 3992667 w 8250427"/>
              <a:gd name="connsiteY1704" fmla="*/ 718835 h 6685076"/>
              <a:gd name="connsiteX1705" fmla="*/ 4015019 w 8250427"/>
              <a:gd name="connsiteY1705" fmla="*/ 748925 h 6685076"/>
              <a:gd name="connsiteX1706" fmla="*/ 4056283 w 8250427"/>
              <a:gd name="connsiteY1706" fmla="*/ 741619 h 6685076"/>
              <a:gd name="connsiteX1707" fmla="*/ 4037370 w 8250427"/>
              <a:gd name="connsiteY1707" fmla="*/ 779014 h 6685076"/>
              <a:gd name="connsiteX1708" fmla="*/ 4078635 w 8250427"/>
              <a:gd name="connsiteY1708" fmla="*/ 771708 h 6685076"/>
              <a:gd name="connsiteX1709" fmla="*/ 4059721 w 8250427"/>
              <a:gd name="connsiteY1709" fmla="*/ 809103 h 6685076"/>
              <a:gd name="connsiteX1710" fmla="*/ 4082072 w 8250427"/>
              <a:gd name="connsiteY1710" fmla="*/ 839193 h 6685076"/>
              <a:gd name="connsiteX1711" fmla="*/ 4097663 w 8250427"/>
              <a:gd name="connsiteY1711" fmla="*/ 837774 h 6685076"/>
              <a:gd name="connsiteX1712" fmla="*/ 4097694 w 8250427"/>
              <a:gd name="connsiteY1712" fmla="*/ 837006 h 6685076"/>
              <a:gd name="connsiteX1713" fmla="*/ 4097857 w 8250427"/>
              <a:gd name="connsiteY1713" fmla="*/ 835795 h 6685076"/>
              <a:gd name="connsiteX1714" fmla="*/ 4104174 w 8250427"/>
              <a:gd name="connsiteY1714" fmla="*/ 836236 h 6685076"/>
              <a:gd name="connsiteX1715" fmla="*/ 4113966 w 8250427"/>
              <a:gd name="connsiteY1715" fmla="*/ 834187 h 6685076"/>
              <a:gd name="connsiteX1716" fmla="*/ 4127438 w 8250427"/>
              <a:gd name="connsiteY1716" fmla="*/ 830461 h 6685076"/>
              <a:gd name="connsiteX1717" fmla="*/ 4140711 w 8250427"/>
              <a:gd name="connsiteY1717" fmla="*/ 808515 h 6685076"/>
              <a:gd name="connsiteX1718" fmla="*/ 4147682 w 8250427"/>
              <a:gd name="connsiteY1718" fmla="*/ 800915 h 6685076"/>
              <a:gd name="connsiteX1719" fmla="*/ 4154583 w 8250427"/>
              <a:gd name="connsiteY1719" fmla="*/ 821904 h 6685076"/>
              <a:gd name="connsiteX1720" fmla="*/ 4165087 w 8250427"/>
              <a:gd name="connsiteY1720" fmla="*/ 818440 h 6685076"/>
              <a:gd name="connsiteX1721" fmla="*/ 4179648 w 8250427"/>
              <a:gd name="connsiteY1721" fmla="*/ 813404 h 6685076"/>
              <a:gd name="connsiteX1722" fmla="*/ 4220913 w 8250427"/>
              <a:gd name="connsiteY1722" fmla="*/ 806098 h 6685076"/>
              <a:gd name="connsiteX1723" fmla="*/ 4188888 w 8250427"/>
              <a:gd name="connsiteY1723" fmla="*/ 841560 h 6685076"/>
              <a:gd name="connsiteX1724" fmla="*/ 4189221 w 8250427"/>
              <a:gd name="connsiteY1724" fmla="*/ 842486 h 6685076"/>
              <a:gd name="connsiteX1725" fmla="*/ 4195192 w 8250427"/>
              <a:gd name="connsiteY1725" fmla="*/ 838109 h 6685076"/>
              <a:gd name="connsiteX1726" fmla="*/ 4201096 w 8250427"/>
              <a:gd name="connsiteY1726" fmla="*/ 841574 h 6685076"/>
              <a:gd name="connsiteX1727" fmla="*/ 4195797 w 8250427"/>
              <a:gd name="connsiteY1727" fmla="*/ 859592 h 6685076"/>
              <a:gd name="connsiteX1728" fmla="*/ 4211240 w 8250427"/>
              <a:gd name="connsiteY1728" fmla="*/ 871649 h 6685076"/>
              <a:gd name="connsiteX1729" fmla="*/ 4217978 w 8250427"/>
              <a:gd name="connsiteY1729" fmla="*/ 873982 h 6685076"/>
              <a:gd name="connsiteX1730" fmla="*/ 4220734 w 8250427"/>
              <a:gd name="connsiteY1730" fmla="*/ 870708 h 6685076"/>
              <a:gd name="connsiteX1731" fmla="*/ 4218417 w 8250427"/>
              <a:gd name="connsiteY1731" fmla="*/ 874134 h 6685076"/>
              <a:gd name="connsiteX1732" fmla="*/ 4252811 w 8250427"/>
              <a:gd name="connsiteY1732" fmla="*/ 886040 h 6685076"/>
              <a:gd name="connsiteX1733" fmla="*/ 4269378 w 8250427"/>
              <a:gd name="connsiteY1733" fmla="*/ 871284 h 6685076"/>
              <a:gd name="connsiteX1734" fmla="*/ 4301979 w 8250427"/>
              <a:gd name="connsiteY1734" fmla="*/ 864714 h 6685076"/>
              <a:gd name="connsiteX1735" fmla="*/ 4301740 w 8250427"/>
              <a:gd name="connsiteY1735" fmla="*/ 884912 h 6685076"/>
              <a:gd name="connsiteX1736" fmla="*/ 4293192 w 8250427"/>
              <a:gd name="connsiteY1736" fmla="*/ 896340 h 6685076"/>
              <a:gd name="connsiteX1737" fmla="*/ 4301077 w 8250427"/>
              <a:gd name="connsiteY1737" fmla="*/ 898302 h 6685076"/>
              <a:gd name="connsiteX1738" fmla="*/ 4280474 w 8250427"/>
              <a:gd name="connsiteY1738" fmla="*/ 914521 h 6685076"/>
              <a:gd name="connsiteX1739" fmla="*/ 4273140 w 8250427"/>
              <a:gd name="connsiteY1739" fmla="*/ 921938 h 6685076"/>
              <a:gd name="connsiteX1740" fmla="*/ 4410419 w 8250427"/>
              <a:gd name="connsiteY1740" fmla="*/ 832140 h 6685076"/>
              <a:gd name="connsiteX1741" fmla="*/ 4428929 w 8250427"/>
              <a:gd name="connsiteY1741" fmla="*/ 817323 h 6685076"/>
              <a:gd name="connsiteX1742" fmla="*/ 4444997 w 8250427"/>
              <a:gd name="connsiteY1742" fmla="*/ 803170 h 6685076"/>
              <a:gd name="connsiteX1743" fmla="*/ 4440054 w 8250427"/>
              <a:gd name="connsiteY1743" fmla="*/ 795075 h 6685076"/>
              <a:gd name="connsiteX1744" fmla="*/ 4394137 w 8250427"/>
              <a:gd name="connsiteY1744" fmla="*/ 717971 h 6685076"/>
              <a:gd name="connsiteX1745" fmla="*/ 4439305 w 8250427"/>
              <a:gd name="connsiteY1745" fmla="*/ 733553 h 6685076"/>
              <a:gd name="connsiteX1746" fmla="*/ 4538699 w 8250427"/>
              <a:gd name="connsiteY1746" fmla="*/ 97120 h 6685076"/>
              <a:gd name="connsiteX1747" fmla="*/ 4611955 w 8250427"/>
              <a:gd name="connsiteY1747" fmla="*/ 785340 h 6685076"/>
              <a:gd name="connsiteX1748" fmla="*/ 4647277 w 8250427"/>
              <a:gd name="connsiteY1748" fmla="*/ 801846 h 6685076"/>
              <a:gd name="connsiteX1749" fmla="*/ 4659527 w 8250427"/>
              <a:gd name="connsiteY1749" fmla="*/ 805927 h 6685076"/>
              <a:gd name="connsiteX1750" fmla="*/ 4670400 w 8250427"/>
              <a:gd name="connsiteY1750" fmla="*/ 815255 h 6685076"/>
              <a:gd name="connsiteX1751" fmla="*/ 4691748 w 8250427"/>
              <a:gd name="connsiteY1751" fmla="*/ 824532 h 6685076"/>
              <a:gd name="connsiteX1752" fmla="*/ 4698334 w 8250427"/>
              <a:gd name="connsiteY1752" fmla="*/ 818039 h 6685076"/>
              <a:gd name="connsiteX1753" fmla="*/ 4708784 w 8250427"/>
              <a:gd name="connsiteY1753" fmla="*/ 821441 h 6685076"/>
              <a:gd name="connsiteX1754" fmla="*/ 4720864 w 8250427"/>
              <a:gd name="connsiteY1754" fmla="*/ 819025 h 6685076"/>
              <a:gd name="connsiteX1755" fmla="*/ 4710397 w 8250427"/>
              <a:gd name="connsiteY1755" fmla="*/ 803210 h 6685076"/>
              <a:gd name="connsiteX1756" fmla="*/ 4720744 w 8250427"/>
              <a:gd name="connsiteY1756" fmla="*/ 789230 h 6685076"/>
              <a:gd name="connsiteX1757" fmla="*/ 4749511 w 8250427"/>
              <a:gd name="connsiteY1757" fmla="*/ 747258 h 6685076"/>
              <a:gd name="connsiteX1758" fmla="*/ 4799718 w 8250427"/>
              <a:gd name="connsiteY1758" fmla="*/ 725699 h 6685076"/>
              <a:gd name="connsiteX1759" fmla="*/ 4847406 w 8250427"/>
              <a:gd name="connsiteY1759" fmla="*/ 722710 h 6685076"/>
              <a:gd name="connsiteX1760" fmla="*/ 4792161 w 8250427"/>
              <a:gd name="connsiteY1760" fmla="*/ 781412 h 6685076"/>
              <a:gd name="connsiteX1761" fmla="*/ 4842368 w 8250427"/>
              <a:gd name="connsiteY1761" fmla="*/ 759854 h 6685076"/>
              <a:gd name="connsiteX1762" fmla="*/ 4865977 w 8250427"/>
              <a:gd name="connsiteY1762" fmla="*/ 725229 h 6685076"/>
              <a:gd name="connsiteX1763" fmla="*/ 4913665 w 8250427"/>
              <a:gd name="connsiteY1763" fmla="*/ 722241 h 6685076"/>
              <a:gd name="connsiteX1764" fmla="*/ 4995507 w 8250427"/>
              <a:gd name="connsiteY1764" fmla="*/ 676602 h 6685076"/>
              <a:gd name="connsiteX1765" fmla="*/ 4948289 w 8250427"/>
              <a:gd name="connsiteY1765" fmla="*/ 745850 h 6685076"/>
              <a:gd name="connsiteX1766" fmla="*/ 4924679 w 8250427"/>
              <a:gd name="connsiteY1766" fmla="*/ 780474 h 6685076"/>
              <a:gd name="connsiteX1767" fmla="*/ 5017068 w 8250427"/>
              <a:gd name="connsiteY1767" fmla="*/ 726809 h 6685076"/>
              <a:gd name="connsiteX1768" fmla="*/ 4993458 w 8250427"/>
              <a:gd name="connsiteY1768" fmla="*/ 761433 h 6685076"/>
              <a:gd name="connsiteX1769" fmla="*/ 5087953 w 8250427"/>
              <a:gd name="connsiteY1769" fmla="*/ 699906 h 6685076"/>
              <a:gd name="connsiteX1770" fmla="*/ 5090470 w 8250427"/>
              <a:gd name="connsiteY1770" fmla="*/ 698160 h 6685076"/>
              <a:gd name="connsiteX1771" fmla="*/ 5041527 w 8250427"/>
              <a:gd name="connsiteY1771" fmla="*/ 639738 h 6685076"/>
              <a:gd name="connsiteX1772" fmla="*/ 5079775 w 8250427"/>
              <a:gd name="connsiteY1772" fmla="*/ 675890 h 6685076"/>
              <a:gd name="connsiteX1773" fmla="*/ 5098164 w 8250427"/>
              <a:gd name="connsiteY1773" fmla="*/ 692823 h 6685076"/>
              <a:gd name="connsiteX1774" fmla="*/ 5123273 w 8250427"/>
              <a:gd name="connsiteY1774" fmla="*/ 675406 h 6685076"/>
              <a:gd name="connsiteX1775" fmla="*/ 5075681 w 8250427"/>
              <a:gd name="connsiteY1775" fmla="*/ 597089 h 6685076"/>
              <a:gd name="connsiteX1776" fmla="*/ 5134384 w 8250427"/>
              <a:gd name="connsiteY1776" fmla="*/ 652333 h 6685076"/>
              <a:gd name="connsiteX1777" fmla="*/ 5088745 w 8250427"/>
              <a:gd name="connsiteY1777" fmla="*/ 570491 h 6685076"/>
              <a:gd name="connsiteX1778" fmla="*/ 5100822 w 8250427"/>
              <a:gd name="connsiteY1778" fmla="*/ 525567 h 6685076"/>
              <a:gd name="connsiteX1779" fmla="*/ 5147904 w 8250427"/>
              <a:gd name="connsiteY1779" fmla="*/ 604947 h 6685076"/>
              <a:gd name="connsiteX1780" fmla="*/ 5176036 w 8250427"/>
              <a:gd name="connsiteY1780" fmla="*/ 638803 h 6685076"/>
              <a:gd name="connsiteX1781" fmla="*/ 5180751 w 8250427"/>
              <a:gd name="connsiteY1781" fmla="*/ 635532 h 6685076"/>
              <a:gd name="connsiteX1782" fmla="*/ 5219036 w 8250427"/>
              <a:gd name="connsiteY1782" fmla="*/ 614184 h 6685076"/>
              <a:gd name="connsiteX1783" fmla="*/ 5213322 w 8250427"/>
              <a:gd name="connsiteY1783" fmla="*/ 599621 h 6685076"/>
              <a:gd name="connsiteX1784" fmla="*/ 5194665 w 8250427"/>
              <a:gd name="connsiteY1784" fmla="*/ 556487 h 6685076"/>
              <a:gd name="connsiteX1785" fmla="*/ 5237316 w 8250427"/>
              <a:gd name="connsiteY1785" fmla="*/ 590642 h 6685076"/>
              <a:gd name="connsiteX1786" fmla="*/ 5244997 w 8250427"/>
              <a:gd name="connsiteY1786" fmla="*/ 599706 h 6685076"/>
              <a:gd name="connsiteX1787" fmla="*/ 5092889 w 8250427"/>
              <a:gd name="connsiteY1787" fmla="*/ 0 h 6685076"/>
              <a:gd name="connsiteX1788" fmla="*/ 5303901 w 8250427"/>
              <a:gd name="connsiteY1788" fmla="*/ 567444 h 6685076"/>
              <a:gd name="connsiteX1789" fmla="*/ 5308585 w 8250427"/>
              <a:gd name="connsiteY1789" fmla="*/ 565018 h 6685076"/>
              <a:gd name="connsiteX1790" fmla="*/ 5300586 w 8250427"/>
              <a:gd name="connsiteY1790" fmla="*/ 542485 h 6685076"/>
              <a:gd name="connsiteX1791" fmla="*/ 5313182 w 8250427"/>
              <a:gd name="connsiteY1791" fmla="*/ 449628 h 6685076"/>
              <a:gd name="connsiteX1792" fmla="*/ 5313345 w 8250427"/>
              <a:gd name="connsiteY1792" fmla="*/ 448418 h 6685076"/>
              <a:gd name="connsiteX1793" fmla="*/ 5319662 w 8250427"/>
              <a:gd name="connsiteY1793" fmla="*/ 448859 h 6685076"/>
              <a:gd name="connsiteX1794" fmla="*/ 5342297 w 8250427"/>
              <a:gd name="connsiteY1794" fmla="*/ 444121 h 6685076"/>
              <a:gd name="connsiteX1795" fmla="*/ 5371415 w 8250427"/>
              <a:gd name="connsiteY1795" fmla="*/ 438614 h 6685076"/>
              <a:gd name="connsiteX1796" fmla="*/ 5366376 w 8250427"/>
              <a:gd name="connsiteY1796" fmla="*/ 475756 h 6685076"/>
              <a:gd name="connsiteX1797" fmla="*/ 5416583 w 8250427"/>
              <a:gd name="connsiteY1797" fmla="*/ 454197 h 6685076"/>
              <a:gd name="connsiteX1798" fmla="*/ 5369365 w 8250427"/>
              <a:gd name="connsiteY1798" fmla="*/ 523444 h 6685076"/>
              <a:gd name="connsiteX1799" fmla="*/ 5432205 w 8250427"/>
              <a:gd name="connsiteY1799" fmla="*/ 488102 h 6685076"/>
              <a:gd name="connsiteX1800" fmla="*/ 5436222 w 8250427"/>
              <a:gd name="connsiteY1800" fmla="*/ 483330 h 6685076"/>
              <a:gd name="connsiteX1801" fmla="*/ 5423568 w 8250427"/>
              <a:gd name="connsiteY1801" fmla="*/ 502035 h 6685076"/>
              <a:gd name="connsiteX1802" fmla="*/ 5406508 w 8250427"/>
              <a:gd name="connsiteY1802" fmla="*/ 528482 h 6685076"/>
              <a:gd name="connsiteX1803" fmla="*/ 5446170 w 8250427"/>
              <a:gd name="connsiteY1803" fmla="*/ 514948 h 6685076"/>
              <a:gd name="connsiteX1804" fmla="*/ 5517466 w 8250427"/>
              <a:gd name="connsiteY1804" fmla="*/ 477336 h 6685076"/>
              <a:gd name="connsiteX1805" fmla="*/ 5470247 w 8250427"/>
              <a:gd name="connsiteY1805" fmla="*/ 546583 h 6685076"/>
              <a:gd name="connsiteX1806" fmla="*/ 5625906 w 8250427"/>
              <a:gd name="connsiteY1806" fmla="*/ 444762 h 6685076"/>
              <a:gd name="connsiteX1807" fmla="*/ 5682418 w 8250427"/>
              <a:gd name="connsiteY1807" fmla="*/ 402029 h 668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</a:cxnLst>
            <a:rect l="l" t="t" r="r" b="b"/>
            <a:pathLst>
              <a:path w="8250427" h="6685076">
                <a:moveTo>
                  <a:pt x="4315808" y="6402728"/>
                </a:moveTo>
                <a:lnTo>
                  <a:pt x="4315959" y="6402776"/>
                </a:lnTo>
                <a:lnTo>
                  <a:pt x="4276202" y="6416028"/>
                </a:lnTo>
                <a:lnTo>
                  <a:pt x="4315808" y="6402728"/>
                </a:lnTo>
                <a:close/>
                <a:moveTo>
                  <a:pt x="4978568" y="6323263"/>
                </a:moveTo>
                <a:cubicBezTo>
                  <a:pt x="4981927" y="6323263"/>
                  <a:pt x="4938827" y="6352236"/>
                  <a:pt x="4914588" y="6361765"/>
                </a:cubicBezTo>
                <a:lnTo>
                  <a:pt x="4899187" y="6363008"/>
                </a:lnTo>
                <a:lnTo>
                  <a:pt x="4912307" y="6349767"/>
                </a:lnTo>
                <a:cubicBezTo>
                  <a:pt x="4934394" y="6340932"/>
                  <a:pt x="4954780" y="6323263"/>
                  <a:pt x="4978568" y="6323263"/>
                </a:cubicBezTo>
                <a:close/>
                <a:moveTo>
                  <a:pt x="2506230" y="5887565"/>
                </a:moveTo>
                <a:cubicBezTo>
                  <a:pt x="2529289" y="5893412"/>
                  <a:pt x="2556168" y="5891115"/>
                  <a:pt x="2575406" y="5905107"/>
                </a:cubicBezTo>
                <a:cubicBezTo>
                  <a:pt x="2578122" y="5907084"/>
                  <a:pt x="2526225" y="5905162"/>
                  <a:pt x="2501017" y="5898610"/>
                </a:cubicBezTo>
                <a:lnTo>
                  <a:pt x="2487831" y="5890555"/>
                </a:lnTo>
                <a:lnTo>
                  <a:pt x="2506230" y="5887565"/>
                </a:lnTo>
                <a:close/>
                <a:moveTo>
                  <a:pt x="3614730" y="6020481"/>
                </a:moveTo>
                <a:lnTo>
                  <a:pt x="3614882" y="6020529"/>
                </a:lnTo>
                <a:lnTo>
                  <a:pt x="3575125" y="6033781"/>
                </a:lnTo>
                <a:lnTo>
                  <a:pt x="3614730" y="6020481"/>
                </a:lnTo>
                <a:close/>
                <a:moveTo>
                  <a:pt x="5487308" y="6136568"/>
                </a:moveTo>
                <a:lnTo>
                  <a:pt x="5487459" y="6136616"/>
                </a:lnTo>
                <a:lnTo>
                  <a:pt x="5447702" y="6149868"/>
                </a:lnTo>
                <a:lnTo>
                  <a:pt x="5487308" y="6136568"/>
                </a:lnTo>
                <a:close/>
                <a:moveTo>
                  <a:pt x="1952837" y="5566978"/>
                </a:moveTo>
                <a:lnTo>
                  <a:pt x="1992690" y="5579519"/>
                </a:lnTo>
                <a:cubicBezTo>
                  <a:pt x="1992721" y="5579562"/>
                  <a:pt x="1992752" y="5579604"/>
                  <a:pt x="1992783" y="5579647"/>
                </a:cubicBezTo>
                <a:lnTo>
                  <a:pt x="1952837" y="5566978"/>
                </a:lnTo>
                <a:close/>
                <a:moveTo>
                  <a:pt x="1402279" y="5413704"/>
                </a:moveTo>
                <a:cubicBezTo>
                  <a:pt x="1425338" y="5419551"/>
                  <a:pt x="1452217" y="5417253"/>
                  <a:pt x="1471454" y="5431246"/>
                </a:cubicBezTo>
                <a:cubicBezTo>
                  <a:pt x="1474171" y="5433222"/>
                  <a:pt x="1422273" y="5431300"/>
                  <a:pt x="1397066" y="5424748"/>
                </a:cubicBezTo>
                <a:lnTo>
                  <a:pt x="1383880" y="5416694"/>
                </a:lnTo>
                <a:lnTo>
                  <a:pt x="1402279" y="5413704"/>
                </a:lnTo>
                <a:close/>
                <a:moveTo>
                  <a:pt x="6150068" y="6057103"/>
                </a:moveTo>
                <a:cubicBezTo>
                  <a:pt x="6153427" y="6057103"/>
                  <a:pt x="6110327" y="6086076"/>
                  <a:pt x="6086088" y="6095605"/>
                </a:cubicBezTo>
                <a:lnTo>
                  <a:pt x="6070687" y="6096848"/>
                </a:lnTo>
                <a:lnTo>
                  <a:pt x="6083806" y="6083607"/>
                </a:lnTo>
                <a:cubicBezTo>
                  <a:pt x="6105894" y="6074772"/>
                  <a:pt x="6126280" y="6057103"/>
                  <a:pt x="6150068" y="6057103"/>
                </a:cubicBezTo>
                <a:close/>
                <a:moveTo>
                  <a:pt x="2965948" y="5562562"/>
                </a:moveTo>
                <a:lnTo>
                  <a:pt x="2968078" y="5568018"/>
                </a:lnTo>
                <a:lnTo>
                  <a:pt x="2976021" y="5577368"/>
                </a:lnTo>
                <a:lnTo>
                  <a:pt x="2969992" y="5567363"/>
                </a:lnTo>
                <a:lnTo>
                  <a:pt x="2965948" y="5562562"/>
                </a:lnTo>
                <a:close/>
                <a:moveTo>
                  <a:pt x="848886" y="5093116"/>
                </a:moveTo>
                <a:lnTo>
                  <a:pt x="888738" y="5105658"/>
                </a:lnTo>
                <a:cubicBezTo>
                  <a:pt x="888769" y="5105701"/>
                  <a:pt x="888801" y="5105743"/>
                  <a:pt x="888832" y="5105786"/>
                </a:cubicBezTo>
                <a:lnTo>
                  <a:pt x="848886" y="5093116"/>
                </a:lnTo>
                <a:close/>
                <a:moveTo>
                  <a:pt x="6264405" y="5550360"/>
                </a:moveTo>
                <a:lnTo>
                  <a:pt x="6269337" y="5553520"/>
                </a:lnTo>
                <a:lnTo>
                  <a:pt x="6281260" y="5556409"/>
                </a:lnTo>
                <a:lnTo>
                  <a:pt x="6270500" y="5551864"/>
                </a:lnTo>
                <a:lnTo>
                  <a:pt x="6264405" y="5550360"/>
                </a:lnTo>
                <a:close/>
                <a:moveTo>
                  <a:pt x="6541901" y="5467381"/>
                </a:moveTo>
                <a:cubicBezTo>
                  <a:pt x="6545260" y="5467381"/>
                  <a:pt x="6502160" y="5496354"/>
                  <a:pt x="6477921" y="5505883"/>
                </a:cubicBezTo>
                <a:lnTo>
                  <a:pt x="6462520" y="5507126"/>
                </a:lnTo>
                <a:lnTo>
                  <a:pt x="6475640" y="5493885"/>
                </a:lnTo>
                <a:cubicBezTo>
                  <a:pt x="6497727" y="5485050"/>
                  <a:pt x="6518113" y="5467381"/>
                  <a:pt x="6541901" y="5467381"/>
                </a:cubicBezTo>
                <a:close/>
                <a:moveTo>
                  <a:pt x="3201282" y="4783150"/>
                </a:moveTo>
                <a:lnTo>
                  <a:pt x="3198446" y="4786475"/>
                </a:lnTo>
                <a:lnTo>
                  <a:pt x="3186343" y="4792100"/>
                </a:lnTo>
                <a:lnTo>
                  <a:pt x="3199439" y="4801498"/>
                </a:lnTo>
                <a:lnTo>
                  <a:pt x="3201030" y="4802795"/>
                </a:lnTo>
                <a:lnTo>
                  <a:pt x="3218763" y="4808104"/>
                </a:lnTo>
                <a:lnTo>
                  <a:pt x="3231876" y="4802801"/>
                </a:lnTo>
                <a:lnTo>
                  <a:pt x="3226315" y="4794743"/>
                </a:lnTo>
                <a:lnTo>
                  <a:pt x="3201282" y="4783150"/>
                </a:lnTo>
                <a:close/>
                <a:moveTo>
                  <a:pt x="506773" y="4371604"/>
                </a:moveTo>
                <a:lnTo>
                  <a:pt x="546625" y="4384145"/>
                </a:lnTo>
                <a:lnTo>
                  <a:pt x="546720" y="4384273"/>
                </a:lnTo>
                <a:lnTo>
                  <a:pt x="506773" y="4371604"/>
                </a:lnTo>
                <a:close/>
                <a:moveTo>
                  <a:pt x="6930333" y="5266765"/>
                </a:moveTo>
                <a:lnTo>
                  <a:pt x="6930484" y="5266813"/>
                </a:lnTo>
                <a:lnTo>
                  <a:pt x="6890727" y="5280065"/>
                </a:lnTo>
                <a:lnTo>
                  <a:pt x="6930333" y="5266765"/>
                </a:lnTo>
                <a:close/>
                <a:moveTo>
                  <a:pt x="3140675" y="4685299"/>
                </a:moveTo>
                <a:lnTo>
                  <a:pt x="3130460" y="4686007"/>
                </a:lnTo>
                <a:cubicBezTo>
                  <a:pt x="3130464" y="4685510"/>
                  <a:pt x="3130469" y="4685013"/>
                  <a:pt x="3130473" y="4684516"/>
                </a:cubicBezTo>
                <a:lnTo>
                  <a:pt x="3127028" y="4685348"/>
                </a:lnTo>
                <a:lnTo>
                  <a:pt x="3130149" y="4686028"/>
                </a:lnTo>
                <a:lnTo>
                  <a:pt x="3130460" y="4686007"/>
                </a:lnTo>
                <a:cubicBezTo>
                  <a:pt x="3130411" y="4691644"/>
                  <a:pt x="3130363" y="4697280"/>
                  <a:pt x="3130314" y="4702917"/>
                </a:cubicBezTo>
                <a:lnTo>
                  <a:pt x="3139309" y="4701497"/>
                </a:lnTo>
                <a:cubicBezTo>
                  <a:pt x="3143287" y="4701316"/>
                  <a:pt x="3148994" y="4702017"/>
                  <a:pt x="3155136" y="4703004"/>
                </a:cubicBezTo>
                <a:lnTo>
                  <a:pt x="3165003" y="4704729"/>
                </a:lnTo>
                <a:lnTo>
                  <a:pt x="3178243" y="4696688"/>
                </a:lnTo>
                <a:lnTo>
                  <a:pt x="3172902" y="4692587"/>
                </a:lnTo>
                <a:lnTo>
                  <a:pt x="3160347" y="4688852"/>
                </a:lnTo>
                <a:lnTo>
                  <a:pt x="3140675" y="4685299"/>
                </a:lnTo>
                <a:close/>
                <a:moveTo>
                  <a:pt x="6638936" y="5107787"/>
                </a:moveTo>
                <a:lnTo>
                  <a:pt x="6636027" y="5107712"/>
                </a:lnTo>
                <a:lnTo>
                  <a:pt x="6634666" y="5109572"/>
                </a:lnTo>
                <a:lnTo>
                  <a:pt x="6622546" y="5121454"/>
                </a:lnTo>
                <a:lnTo>
                  <a:pt x="6629658" y="5117968"/>
                </a:lnTo>
                <a:cubicBezTo>
                  <a:pt x="6640021" y="5112805"/>
                  <a:pt x="6646851" y="5108667"/>
                  <a:pt x="6638936" y="5107787"/>
                </a:cubicBezTo>
                <a:close/>
                <a:moveTo>
                  <a:pt x="7593093" y="5187300"/>
                </a:moveTo>
                <a:cubicBezTo>
                  <a:pt x="7596452" y="5187300"/>
                  <a:pt x="7553352" y="5216273"/>
                  <a:pt x="7529113" y="5225802"/>
                </a:cubicBezTo>
                <a:lnTo>
                  <a:pt x="7513712" y="5227045"/>
                </a:lnTo>
                <a:lnTo>
                  <a:pt x="7526832" y="5213804"/>
                </a:lnTo>
                <a:cubicBezTo>
                  <a:pt x="7548919" y="5204969"/>
                  <a:pt x="7569305" y="5187300"/>
                  <a:pt x="7593093" y="5187300"/>
                </a:cubicBezTo>
                <a:close/>
                <a:moveTo>
                  <a:pt x="3111396" y="4440539"/>
                </a:moveTo>
                <a:lnTo>
                  <a:pt x="3106641" y="4441825"/>
                </a:lnTo>
                <a:lnTo>
                  <a:pt x="3104873" y="4444190"/>
                </a:lnTo>
                <a:lnTo>
                  <a:pt x="3107252" y="4444357"/>
                </a:lnTo>
                <a:lnTo>
                  <a:pt x="3111396" y="4440539"/>
                </a:lnTo>
                <a:close/>
                <a:moveTo>
                  <a:pt x="3152355" y="4428440"/>
                </a:moveTo>
                <a:lnTo>
                  <a:pt x="3145340" y="4433449"/>
                </a:lnTo>
                <a:lnTo>
                  <a:pt x="3138948" y="4434678"/>
                </a:lnTo>
                <a:lnTo>
                  <a:pt x="3133670" y="4446216"/>
                </a:lnTo>
                <a:lnTo>
                  <a:pt x="3140355" y="4446687"/>
                </a:lnTo>
                <a:lnTo>
                  <a:pt x="3135684" y="4445205"/>
                </a:lnTo>
                <a:lnTo>
                  <a:pt x="3140402" y="4446690"/>
                </a:lnTo>
                <a:lnTo>
                  <a:pt x="3168838" y="4448690"/>
                </a:lnTo>
                <a:lnTo>
                  <a:pt x="3159233" y="4435705"/>
                </a:lnTo>
                <a:lnTo>
                  <a:pt x="3152355" y="4428440"/>
                </a:lnTo>
                <a:close/>
                <a:moveTo>
                  <a:pt x="6534148" y="4877449"/>
                </a:moveTo>
                <a:lnTo>
                  <a:pt x="6530074" y="4880228"/>
                </a:lnTo>
                <a:lnTo>
                  <a:pt x="6515528" y="4885670"/>
                </a:lnTo>
                <a:lnTo>
                  <a:pt x="6496395" y="4884429"/>
                </a:lnTo>
                <a:cubicBezTo>
                  <a:pt x="6496328" y="4884504"/>
                  <a:pt x="6496260" y="4884578"/>
                  <a:pt x="6496193" y="4884653"/>
                </a:cubicBezTo>
                <a:cubicBezTo>
                  <a:pt x="6489297" y="4891066"/>
                  <a:pt x="6477221" y="4899807"/>
                  <a:pt x="6454694" y="4911070"/>
                </a:cubicBezTo>
                <a:lnTo>
                  <a:pt x="6446290" y="4913588"/>
                </a:lnTo>
                <a:lnTo>
                  <a:pt x="6426514" y="4933038"/>
                </a:lnTo>
                <a:cubicBezTo>
                  <a:pt x="6422914" y="4936873"/>
                  <a:pt x="6420095" y="4940511"/>
                  <a:pt x="6419100" y="4943559"/>
                </a:cubicBezTo>
                <a:lnTo>
                  <a:pt x="6420426" y="4946182"/>
                </a:lnTo>
                <a:lnTo>
                  <a:pt x="6479910" y="4909004"/>
                </a:lnTo>
                <a:cubicBezTo>
                  <a:pt x="6490879" y="4902255"/>
                  <a:pt x="6502891" y="4896869"/>
                  <a:pt x="6514437" y="4890894"/>
                </a:cubicBezTo>
                <a:lnTo>
                  <a:pt x="6530074" y="4880228"/>
                </a:lnTo>
                <a:lnTo>
                  <a:pt x="6536103" y="4877973"/>
                </a:lnTo>
                <a:lnTo>
                  <a:pt x="6534148" y="4877449"/>
                </a:lnTo>
                <a:close/>
                <a:moveTo>
                  <a:pt x="6023314" y="4776273"/>
                </a:moveTo>
                <a:lnTo>
                  <a:pt x="5996251" y="4781623"/>
                </a:lnTo>
                <a:cubicBezTo>
                  <a:pt x="5996138" y="4783075"/>
                  <a:pt x="5996026" y="4784527"/>
                  <a:pt x="5995913" y="4785979"/>
                </a:cubicBezTo>
                <a:lnTo>
                  <a:pt x="5989434" y="4797648"/>
                </a:lnTo>
                <a:lnTo>
                  <a:pt x="6005553" y="4797544"/>
                </a:lnTo>
                <a:lnTo>
                  <a:pt x="6007602" y="4797658"/>
                </a:lnTo>
                <a:lnTo>
                  <a:pt x="6025066" y="4791520"/>
                </a:lnTo>
                <a:lnTo>
                  <a:pt x="6032551" y="4779518"/>
                </a:lnTo>
                <a:lnTo>
                  <a:pt x="6023314" y="4776273"/>
                </a:lnTo>
                <a:close/>
                <a:moveTo>
                  <a:pt x="5926760" y="4725253"/>
                </a:moveTo>
                <a:lnTo>
                  <a:pt x="5920028" y="4725078"/>
                </a:lnTo>
                <a:lnTo>
                  <a:pt x="5907678" y="4729443"/>
                </a:lnTo>
                <a:lnTo>
                  <a:pt x="5889679" y="4738141"/>
                </a:lnTo>
                <a:lnTo>
                  <a:pt x="5881835" y="4744722"/>
                </a:lnTo>
                <a:lnTo>
                  <a:pt x="5880968" y="4743509"/>
                </a:lnTo>
                <a:lnTo>
                  <a:pt x="5878672" y="4746208"/>
                </a:lnTo>
                <a:lnTo>
                  <a:pt x="5881596" y="4744922"/>
                </a:lnTo>
                <a:lnTo>
                  <a:pt x="5881835" y="4744722"/>
                </a:lnTo>
                <a:lnTo>
                  <a:pt x="5891664" y="4758483"/>
                </a:lnTo>
                <a:lnTo>
                  <a:pt x="5898103" y="4752044"/>
                </a:lnTo>
                <a:cubicBezTo>
                  <a:pt x="5901213" y="4749557"/>
                  <a:pt x="5906241" y="4746767"/>
                  <a:pt x="5911788" y="4743953"/>
                </a:cubicBezTo>
                <a:lnTo>
                  <a:pt x="5920782" y="4739544"/>
                </a:lnTo>
                <a:lnTo>
                  <a:pt x="5926760" y="4725253"/>
                </a:lnTo>
                <a:close/>
                <a:moveTo>
                  <a:pt x="434711" y="3794802"/>
                </a:moveTo>
                <a:cubicBezTo>
                  <a:pt x="452735" y="3803816"/>
                  <a:pt x="474576" y="3808000"/>
                  <a:pt x="491647" y="3818221"/>
                </a:cubicBezTo>
                <a:lnTo>
                  <a:pt x="492240" y="3818715"/>
                </a:lnTo>
                <a:lnTo>
                  <a:pt x="487664" y="3831419"/>
                </a:lnTo>
                <a:lnTo>
                  <a:pt x="484944" y="3836384"/>
                </a:lnTo>
                <a:lnTo>
                  <a:pt x="481903" y="3836314"/>
                </a:lnTo>
                <a:cubicBezTo>
                  <a:pt x="477227" y="3836204"/>
                  <a:pt x="472869" y="3836214"/>
                  <a:pt x="469784" y="3836701"/>
                </a:cubicBezTo>
                <a:lnTo>
                  <a:pt x="444294" y="3835929"/>
                </a:lnTo>
                <a:lnTo>
                  <a:pt x="435343" y="3831956"/>
                </a:lnTo>
                <a:cubicBezTo>
                  <a:pt x="421181" y="3823608"/>
                  <a:pt x="408269" y="3812131"/>
                  <a:pt x="397687" y="3800646"/>
                </a:cubicBezTo>
                <a:cubicBezTo>
                  <a:pt x="389219" y="3791458"/>
                  <a:pt x="422369" y="3796750"/>
                  <a:pt x="434711" y="3794802"/>
                </a:cubicBezTo>
                <a:close/>
                <a:moveTo>
                  <a:pt x="5722028" y="4557427"/>
                </a:moveTo>
                <a:lnTo>
                  <a:pt x="5718939" y="4561264"/>
                </a:lnTo>
                <a:lnTo>
                  <a:pt x="5718900" y="4564216"/>
                </a:lnTo>
                <a:lnTo>
                  <a:pt x="5720923" y="4562952"/>
                </a:lnTo>
                <a:lnTo>
                  <a:pt x="5722028" y="4557427"/>
                </a:lnTo>
                <a:close/>
                <a:moveTo>
                  <a:pt x="5748034" y="4523549"/>
                </a:moveTo>
                <a:lnTo>
                  <a:pt x="5745308" y="4531726"/>
                </a:lnTo>
                <a:lnTo>
                  <a:pt x="5740862" y="4536480"/>
                </a:lnTo>
                <a:lnTo>
                  <a:pt x="5743380" y="4548916"/>
                </a:lnTo>
                <a:lnTo>
                  <a:pt x="5749063" y="4545364"/>
                </a:lnTo>
                <a:lnTo>
                  <a:pt x="5744414" y="4546913"/>
                </a:lnTo>
                <a:lnTo>
                  <a:pt x="5749103" y="4545339"/>
                </a:lnTo>
                <a:lnTo>
                  <a:pt x="5773276" y="4530230"/>
                </a:lnTo>
                <a:lnTo>
                  <a:pt x="5757870" y="4525379"/>
                </a:lnTo>
                <a:lnTo>
                  <a:pt x="5748034" y="4523549"/>
                </a:lnTo>
                <a:close/>
                <a:moveTo>
                  <a:pt x="7707430" y="4680557"/>
                </a:moveTo>
                <a:lnTo>
                  <a:pt x="7712362" y="4683717"/>
                </a:lnTo>
                <a:lnTo>
                  <a:pt x="7724285" y="4686606"/>
                </a:lnTo>
                <a:lnTo>
                  <a:pt x="7713525" y="4682061"/>
                </a:lnTo>
                <a:lnTo>
                  <a:pt x="7707430" y="4680557"/>
                </a:lnTo>
                <a:close/>
                <a:moveTo>
                  <a:pt x="944744" y="3650254"/>
                </a:moveTo>
                <a:lnTo>
                  <a:pt x="936494" y="3668174"/>
                </a:lnTo>
                <a:lnTo>
                  <a:pt x="946861" y="3659634"/>
                </a:lnTo>
                <a:cubicBezTo>
                  <a:pt x="946774" y="3657021"/>
                  <a:pt x="946686" y="3654408"/>
                  <a:pt x="946599" y="3651795"/>
                </a:cubicBezTo>
                <a:lnTo>
                  <a:pt x="944744" y="3650254"/>
                </a:lnTo>
                <a:close/>
                <a:moveTo>
                  <a:pt x="7984926" y="4597578"/>
                </a:moveTo>
                <a:cubicBezTo>
                  <a:pt x="7988285" y="4597578"/>
                  <a:pt x="7945185" y="4626551"/>
                  <a:pt x="7920946" y="4636080"/>
                </a:cubicBezTo>
                <a:lnTo>
                  <a:pt x="7905545" y="4637323"/>
                </a:lnTo>
                <a:lnTo>
                  <a:pt x="7918665" y="4624082"/>
                </a:lnTo>
                <a:cubicBezTo>
                  <a:pt x="7940752" y="4615247"/>
                  <a:pt x="7961138" y="4597578"/>
                  <a:pt x="7984926" y="4597578"/>
                </a:cubicBezTo>
                <a:close/>
                <a:moveTo>
                  <a:pt x="1031855" y="3513746"/>
                </a:moveTo>
                <a:lnTo>
                  <a:pt x="1018649" y="3511811"/>
                </a:lnTo>
                <a:lnTo>
                  <a:pt x="1029424" y="3515396"/>
                </a:lnTo>
                <a:lnTo>
                  <a:pt x="1031855" y="3513746"/>
                </a:lnTo>
                <a:close/>
                <a:moveTo>
                  <a:pt x="1009747" y="3439041"/>
                </a:moveTo>
                <a:lnTo>
                  <a:pt x="1007859" y="3441895"/>
                </a:lnTo>
                <a:lnTo>
                  <a:pt x="985826" y="3479462"/>
                </a:lnTo>
                <a:lnTo>
                  <a:pt x="990896" y="3478145"/>
                </a:lnTo>
                <a:cubicBezTo>
                  <a:pt x="996602" y="3476554"/>
                  <a:pt x="1001817" y="3474811"/>
                  <a:pt x="1005215" y="3472736"/>
                </a:cubicBezTo>
                <a:lnTo>
                  <a:pt x="1018721" y="3462357"/>
                </a:lnTo>
                <a:lnTo>
                  <a:pt x="1015571" y="3451981"/>
                </a:lnTo>
                <a:lnTo>
                  <a:pt x="1009747" y="3439041"/>
                </a:lnTo>
                <a:close/>
                <a:moveTo>
                  <a:pt x="954158" y="3208092"/>
                </a:moveTo>
                <a:cubicBezTo>
                  <a:pt x="955714" y="3206213"/>
                  <a:pt x="959052" y="3243825"/>
                  <a:pt x="963038" y="3275184"/>
                </a:cubicBezTo>
                <a:lnTo>
                  <a:pt x="967865" y="3305681"/>
                </a:lnTo>
                <a:lnTo>
                  <a:pt x="949544" y="3309809"/>
                </a:lnTo>
                <a:lnTo>
                  <a:pt x="953448" y="3214326"/>
                </a:lnTo>
                <a:cubicBezTo>
                  <a:pt x="953607" y="3210424"/>
                  <a:pt x="953847" y="3208469"/>
                  <a:pt x="954158" y="3208092"/>
                </a:cubicBezTo>
                <a:close/>
                <a:moveTo>
                  <a:pt x="1144482" y="3200196"/>
                </a:moveTo>
                <a:cubicBezTo>
                  <a:pt x="1144863" y="3200115"/>
                  <a:pt x="1144672" y="3201016"/>
                  <a:pt x="1144041" y="3202673"/>
                </a:cubicBezTo>
                <a:cubicBezTo>
                  <a:pt x="1140247" y="3212620"/>
                  <a:pt x="1120566" y="3249781"/>
                  <a:pt x="1113233" y="3265000"/>
                </a:cubicBezTo>
                <a:cubicBezTo>
                  <a:pt x="1108239" y="3275365"/>
                  <a:pt x="1104253" y="3284034"/>
                  <a:pt x="1100993" y="3291346"/>
                </a:cubicBezTo>
                <a:lnTo>
                  <a:pt x="1095592" y="3303827"/>
                </a:lnTo>
                <a:lnTo>
                  <a:pt x="1097064" y="3299130"/>
                </a:lnTo>
                <a:cubicBezTo>
                  <a:pt x="1099929" y="3290426"/>
                  <a:pt x="1102821" y="3282194"/>
                  <a:pt x="1105437" y="3275718"/>
                </a:cubicBezTo>
                <a:cubicBezTo>
                  <a:pt x="1115501" y="3250804"/>
                  <a:pt x="1125686" y="3225351"/>
                  <a:pt x="1141491" y="3203621"/>
                </a:cubicBezTo>
                <a:cubicBezTo>
                  <a:pt x="1143148" y="3201344"/>
                  <a:pt x="1144101" y="3200279"/>
                  <a:pt x="1144482" y="3200196"/>
                </a:cubicBezTo>
                <a:close/>
                <a:moveTo>
                  <a:pt x="1570542" y="2973985"/>
                </a:moveTo>
                <a:cubicBezTo>
                  <a:pt x="1570877" y="2980552"/>
                  <a:pt x="1571211" y="2987119"/>
                  <a:pt x="1571546" y="2993686"/>
                </a:cubicBezTo>
                <a:lnTo>
                  <a:pt x="1576768" y="2981312"/>
                </a:lnTo>
                <a:lnTo>
                  <a:pt x="1572901" y="2974489"/>
                </a:lnTo>
                <a:lnTo>
                  <a:pt x="1570542" y="2973985"/>
                </a:lnTo>
                <a:close/>
                <a:moveTo>
                  <a:pt x="1569170" y="2792841"/>
                </a:moveTo>
                <a:lnTo>
                  <a:pt x="1569293" y="2795161"/>
                </a:lnTo>
                <a:cubicBezTo>
                  <a:pt x="1569828" y="2805147"/>
                  <a:pt x="1570163" y="2811184"/>
                  <a:pt x="1570346" y="2814736"/>
                </a:cubicBezTo>
                <a:cubicBezTo>
                  <a:pt x="1570373" y="2815583"/>
                  <a:pt x="1570401" y="2816430"/>
                  <a:pt x="1570428" y="2817277"/>
                </a:cubicBezTo>
                <a:lnTo>
                  <a:pt x="1583004" y="2815232"/>
                </a:lnTo>
                <a:cubicBezTo>
                  <a:pt x="1588939" y="2813284"/>
                  <a:pt x="1585480" y="2808048"/>
                  <a:pt x="1579473" y="2802156"/>
                </a:cubicBezTo>
                <a:lnTo>
                  <a:pt x="1569170" y="2792841"/>
                </a:lnTo>
                <a:close/>
                <a:moveTo>
                  <a:pt x="1530154" y="2756717"/>
                </a:moveTo>
                <a:cubicBezTo>
                  <a:pt x="1530038" y="2757852"/>
                  <a:pt x="1529921" y="2758986"/>
                  <a:pt x="1529805" y="2760121"/>
                </a:cubicBezTo>
                <a:lnTo>
                  <a:pt x="1527036" y="2817661"/>
                </a:lnTo>
                <a:lnTo>
                  <a:pt x="1530259" y="2817965"/>
                </a:lnTo>
                <a:lnTo>
                  <a:pt x="1543029" y="2818674"/>
                </a:lnTo>
                <a:lnTo>
                  <a:pt x="1544254" y="2815515"/>
                </a:lnTo>
                <a:lnTo>
                  <a:pt x="1556605" y="2781026"/>
                </a:lnTo>
                <a:lnTo>
                  <a:pt x="1541316" y="2765479"/>
                </a:lnTo>
                <a:lnTo>
                  <a:pt x="1530154" y="2756717"/>
                </a:lnTo>
                <a:close/>
                <a:moveTo>
                  <a:pt x="1373778" y="2577904"/>
                </a:moveTo>
                <a:cubicBezTo>
                  <a:pt x="1374284" y="2575518"/>
                  <a:pt x="1394689" y="2607290"/>
                  <a:pt x="1412766" y="2633223"/>
                </a:cubicBezTo>
                <a:lnTo>
                  <a:pt x="1431189" y="2658000"/>
                </a:lnTo>
                <a:lnTo>
                  <a:pt x="1416873" y="2670156"/>
                </a:lnTo>
                <a:lnTo>
                  <a:pt x="1376040" y="2583756"/>
                </a:lnTo>
                <a:cubicBezTo>
                  <a:pt x="1374371" y="2580226"/>
                  <a:pt x="1373677" y="2578383"/>
                  <a:pt x="1373778" y="2577904"/>
                </a:cubicBezTo>
                <a:close/>
                <a:moveTo>
                  <a:pt x="7339362" y="3399178"/>
                </a:moveTo>
                <a:lnTo>
                  <a:pt x="7335824" y="3398986"/>
                </a:lnTo>
                <a:lnTo>
                  <a:pt x="7338619" y="3400533"/>
                </a:lnTo>
                <a:lnTo>
                  <a:pt x="7338923" y="3400602"/>
                </a:lnTo>
                <a:lnTo>
                  <a:pt x="7331189" y="3425604"/>
                </a:lnTo>
                <a:lnTo>
                  <a:pt x="7338324" y="3437817"/>
                </a:lnTo>
                <a:lnTo>
                  <a:pt x="7351647" y="3435321"/>
                </a:lnTo>
                <a:cubicBezTo>
                  <a:pt x="7382946" y="3429547"/>
                  <a:pt x="7315051" y="3442611"/>
                  <a:pt x="7361676" y="3429746"/>
                </a:cubicBezTo>
                <a:lnTo>
                  <a:pt x="7384769" y="3423741"/>
                </a:lnTo>
                <a:lnTo>
                  <a:pt x="7366733" y="3411913"/>
                </a:lnTo>
                <a:lnTo>
                  <a:pt x="7348910" y="3402858"/>
                </a:lnTo>
                <a:lnTo>
                  <a:pt x="7338923" y="3400602"/>
                </a:lnTo>
                <a:lnTo>
                  <a:pt x="7339362" y="3399178"/>
                </a:lnTo>
                <a:close/>
                <a:moveTo>
                  <a:pt x="1538724" y="2482624"/>
                </a:moveTo>
                <a:cubicBezTo>
                  <a:pt x="1539023" y="2482375"/>
                  <a:pt x="1539273" y="2483262"/>
                  <a:pt x="1539482" y="2485023"/>
                </a:cubicBezTo>
                <a:cubicBezTo>
                  <a:pt x="1540735" y="2495594"/>
                  <a:pt x="1540537" y="2537646"/>
                  <a:pt x="1541100" y="2554530"/>
                </a:cubicBezTo>
                <a:cubicBezTo>
                  <a:pt x="1541484" y="2566028"/>
                  <a:pt x="1541974" y="2575557"/>
                  <a:pt x="1542478" y="2583547"/>
                </a:cubicBezTo>
                <a:lnTo>
                  <a:pt x="1543483" y="2597109"/>
                </a:lnTo>
                <a:lnTo>
                  <a:pt x="1542608" y="2592266"/>
                </a:lnTo>
                <a:cubicBezTo>
                  <a:pt x="1541108" y="2583226"/>
                  <a:pt x="1539852" y="2574592"/>
                  <a:pt x="1539166" y="2567641"/>
                </a:cubicBezTo>
                <a:cubicBezTo>
                  <a:pt x="1536524" y="2540901"/>
                  <a:pt x="1533741" y="2513628"/>
                  <a:pt x="1537663" y="2487045"/>
                </a:cubicBezTo>
                <a:cubicBezTo>
                  <a:pt x="1538074" y="2484260"/>
                  <a:pt x="1538424" y="2482874"/>
                  <a:pt x="1538724" y="2482624"/>
                </a:cubicBezTo>
                <a:close/>
                <a:moveTo>
                  <a:pt x="7360426" y="3331077"/>
                </a:moveTo>
                <a:lnTo>
                  <a:pt x="7359507" y="3332140"/>
                </a:lnTo>
                <a:lnTo>
                  <a:pt x="7359846" y="3332953"/>
                </a:lnTo>
                <a:lnTo>
                  <a:pt x="7360426" y="3331077"/>
                </a:lnTo>
                <a:close/>
                <a:moveTo>
                  <a:pt x="1748138" y="2490478"/>
                </a:moveTo>
                <a:cubicBezTo>
                  <a:pt x="1748305" y="2492161"/>
                  <a:pt x="1748617" y="2495528"/>
                  <a:pt x="1748917" y="2499150"/>
                </a:cubicBezTo>
                <a:cubicBezTo>
                  <a:pt x="1748927" y="2499291"/>
                  <a:pt x="1748937" y="2499433"/>
                  <a:pt x="1748947" y="2499574"/>
                </a:cubicBezTo>
                <a:cubicBezTo>
                  <a:pt x="1748706" y="2497016"/>
                  <a:pt x="1748466" y="2494458"/>
                  <a:pt x="1748225" y="2491900"/>
                </a:cubicBezTo>
                <a:cubicBezTo>
                  <a:pt x="1747948" y="2488793"/>
                  <a:pt x="1747971" y="2488795"/>
                  <a:pt x="1748138" y="2490478"/>
                </a:cubicBezTo>
                <a:close/>
                <a:moveTo>
                  <a:pt x="1775562" y="2473089"/>
                </a:moveTo>
                <a:lnTo>
                  <a:pt x="1743284" y="2472589"/>
                </a:lnTo>
                <a:lnTo>
                  <a:pt x="1746168" y="2493619"/>
                </a:lnTo>
                <a:cubicBezTo>
                  <a:pt x="1749344" y="2515622"/>
                  <a:pt x="1749909" y="2515453"/>
                  <a:pt x="1749631" y="2509359"/>
                </a:cubicBezTo>
                <a:lnTo>
                  <a:pt x="1748947" y="2499574"/>
                </a:lnTo>
                <a:lnTo>
                  <a:pt x="1750113" y="2511976"/>
                </a:lnTo>
                <a:cubicBezTo>
                  <a:pt x="1751145" y="2522727"/>
                  <a:pt x="1752633" y="2538014"/>
                  <a:pt x="1754733" y="2559263"/>
                </a:cubicBezTo>
                <a:lnTo>
                  <a:pt x="1775562" y="2473089"/>
                </a:lnTo>
                <a:close/>
                <a:moveTo>
                  <a:pt x="1836129" y="2474858"/>
                </a:moveTo>
                <a:lnTo>
                  <a:pt x="1828629" y="2474472"/>
                </a:lnTo>
                <a:lnTo>
                  <a:pt x="1829292" y="2488618"/>
                </a:lnTo>
                <a:cubicBezTo>
                  <a:pt x="1829709" y="2497760"/>
                  <a:pt x="1829957" y="2503385"/>
                  <a:pt x="1829957" y="2503385"/>
                </a:cubicBezTo>
                <a:lnTo>
                  <a:pt x="1836129" y="2474858"/>
                </a:lnTo>
                <a:close/>
                <a:moveTo>
                  <a:pt x="7408819" y="3267922"/>
                </a:moveTo>
                <a:cubicBezTo>
                  <a:pt x="7396700" y="3264886"/>
                  <a:pt x="7384058" y="3264562"/>
                  <a:pt x="7371676" y="3262883"/>
                </a:cubicBezTo>
                <a:lnTo>
                  <a:pt x="7360469" y="3278079"/>
                </a:lnTo>
                <a:lnTo>
                  <a:pt x="7367984" y="3275363"/>
                </a:lnTo>
                <a:cubicBezTo>
                  <a:pt x="7383333" y="3271113"/>
                  <a:pt x="7400222" y="3276248"/>
                  <a:pt x="7415671" y="3272375"/>
                </a:cubicBezTo>
                <a:lnTo>
                  <a:pt x="7416232" y="3272124"/>
                </a:lnTo>
                <a:lnTo>
                  <a:pt x="7408819" y="3267922"/>
                </a:lnTo>
                <a:close/>
                <a:moveTo>
                  <a:pt x="1711662" y="2415911"/>
                </a:moveTo>
                <a:lnTo>
                  <a:pt x="1715820" y="2433798"/>
                </a:lnTo>
                <a:cubicBezTo>
                  <a:pt x="1717186" y="2441535"/>
                  <a:pt x="1717768" y="2446644"/>
                  <a:pt x="1717768" y="2446644"/>
                </a:cubicBezTo>
                <a:lnTo>
                  <a:pt x="1724243" y="2423958"/>
                </a:lnTo>
                <a:lnTo>
                  <a:pt x="1711662" y="2415911"/>
                </a:lnTo>
                <a:close/>
                <a:moveTo>
                  <a:pt x="7376011" y="3063475"/>
                </a:moveTo>
                <a:cubicBezTo>
                  <a:pt x="7365954" y="3061386"/>
                  <a:pt x="7359136" y="3062780"/>
                  <a:pt x="7359722" y="3072132"/>
                </a:cubicBezTo>
                <a:cubicBezTo>
                  <a:pt x="7360220" y="3080080"/>
                  <a:pt x="7359999" y="3088140"/>
                  <a:pt x="7360138" y="3096144"/>
                </a:cubicBezTo>
                <a:lnTo>
                  <a:pt x="7362021" y="3113466"/>
                </a:lnTo>
                <a:lnTo>
                  <a:pt x="7385589" y="3100636"/>
                </a:lnTo>
                <a:lnTo>
                  <a:pt x="7402844" y="3091278"/>
                </a:lnTo>
                <a:lnTo>
                  <a:pt x="7425278" y="3079661"/>
                </a:lnTo>
                <a:lnTo>
                  <a:pt x="7411734" y="3075709"/>
                </a:lnTo>
                <a:cubicBezTo>
                  <a:pt x="7399364" y="3071133"/>
                  <a:pt x="7386067" y="3065563"/>
                  <a:pt x="7376011" y="3063475"/>
                </a:cubicBezTo>
                <a:close/>
                <a:moveTo>
                  <a:pt x="1845830" y="2206492"/>
                </a:moveTo>
                <a:lnTo>
                  <a:pt x="1846585" y="2206655"/>
                </a:lnTo>
                <a:lnTo>
                  <a:pt x="1848424" y="2220032"/>
                </a:lnTo>
                <a:cubicBezTo>
                  <a:pt x="1848389" y="2221919"/>
                  <a:pt x="1848353" y="2223805"/>
                  <a:pt x="1848318" y="2225692"/>
                </a:cubicBezTo>
                <a:lnTo>
                  <a:pt x="1845591" y="2227040"/>
                </a:lnTo>
                <a:cubicBezTo>
                  <a:pt x="1841398" y="2229112"/>
                  <a:pt x="1837542" y="2231142"/>
                  <a:pt x="1835034" y="2233005"/>
                </a:cubicBezTo>
                <a:lnTo>
                  <a:pt x="1812095" y="2244145"/>
                </a:lnTo>
                <a:lnTo>
                  <a:pt x="1802322" y="2244777"/>
                </a:lnTo>
                <a:cubicBezTo>
                  <a:pt x="1785904" y="2243951"/>
                  <a:pt x="1769141" y="2239773"/>
                  <a:pt x="1754438" y="2234507"/>
                </a:cubicBezTo>
                <a:cubicBezTo>
                  <a:pt x="1742675" y="2230295"/>
                  <a:pt x="1774498" y="2219606"/>
                  <a:pt x="1784528" y="2212156"/>
                </a:cubicBezTo>
                <a:cubicBezTo>
                  <a:pt x="1804676" y="2211780"/>
                  <a:pt x="1825966" y="2205356"/>
                  <a:pt x="1845830" y="2206492"/>
                </a:cubicBezTo>
                <a:close/>
                <a:moveTo>
                  <a:pt x="2169317" y="1847512"/>
                </a:moveTo>
                <a:cubicBezTo>
                  <a:pt x="2169652" y="1854079"/>
                  <a:pt x="2169986" y="1860647"/>
                  <a:pt x="2170321" y="1867214"/>
                </a:cubicBezTo>
                <a:lnTo>
                  <a:pt x="2175543" y="1854840"/>
                </a:lnTo>
                <a:lnTo>
                  <a:pt x="2171676" y="1848017"/>
                </a:lnTo>
                <a:lnTo>
                  <a:pt x="2169317" y="1847512"/>
                </a:lnTo>
                <a:close/>
                <a:moveTo>
                  <a:pt x="2167945" y="1666369"/>
                </a:moveTo>
                <a:lnTo>
                  <a:pt x="2168068" y="1668689"/>
                </a:lnTo>
                <a:cubicBezTo>
                  <a:pt x="2168603" y="1678675"/>
                  <a:pt x="2168938" y="1684712"/>
                  <a:pt x="2169121" y="1688264"/>
                </a:cubicBezTo>
                <a:cubicBezTo>
                  <a:pt x="2169148" y="1689111"/>
                  <a:pt x="2169176" y="1689958"/>
                  <a:pt x="2169203" y="1690805"/>
                </a:cubicBezTo>
                <a:lnTo>
                  <a:pt x="2181780" y="1688760"/>
                </a:lnTo>
                <a:cubicBezTo>
                  <a:pt x="2187715" y="1686812"/>
                  <a:pt x="2184255" y="1681575"/>
                  <a:pt x="2178248" y="1675684"/>
                </a:cubicBezTo>
                <a:lnTo>
                  <a:pt x="2167945" y="1666369"/>
                </a:lnTo>
                <a:close/>
                <a:moveTo>
                  <a:pt x="2128930" y="1630245"/>
                </a:moveTo>
                <a:cubicBezTo>
                  <a:pt x="2128813" y="1631379"/>
                  <a:pt x="2128697" y="1632514"/>
                  <a:pt x="2128580" y="1633648"/>
                </a:cubicBezTo>
                <a:lnTo>
                  <a:pt x="2125812" y="1691189"/>
                </a:lnTo>
                <a:lnTo>
                  <a:pt x="2129035" y="1691492"/>
                </a:lnTo>
                <a:lnTo>
                  <a:pt x="2141804" y="1692202"/>
                </a:lnTo>
                <a:lnTo>
                  <a:pt x="2143029" y="1689043"/>
                </a:lnTo>
                <a:lnTo>
                  <a:pt x="2155380" y="1654554"/>
                </a:lnTo>
                <a:lnTo>
                  <a:pt x="2140091" y="1639007"/>
                </a:lnTo>
                <a:lnTo>
                  <a:pt x="2128930" y="1630245"/>
                </a:lnTo>
                <a:close/>
                <a:moveTo>
                  <a:pt x="7508637" y="2392549"/>
                </a:moveTo>
                <a:lnTo>
                  <a:pt x="7496248" y="2396376"/>
                </a:lnTo>
                <a:lnTo>
                  <a:pt x="7498372" y="2393192"/>
                </a:lnTo>
                <a:lnTo>
                  <a:pt x="7508637" y="2392549"/>
                </a:lnTo>
                <a:close/>
                <a:moveTo>
                  <a:pt x="1972553" y="1451432"/>
                </a:moveTo>
                <a:cubicBezTo>
                  <a:pt x="1973060" y="1449046"/>
                  <a:pt x="1993464" y="1480818"/>
                  <a:pt x="2011541" y="1506751"/>
                </a:cubicBezTo>
                <a:lnTo>
                  <a:pt x="2029964" y="1531529"/>
                </a:lnTo>
                <a:lnTo>
                  <a:pt x="2015648" y="1543684"/>
                </a:lnTo>
                <a:lnTo>
                  <a:pt x="1974815" y="1457284"/>
                </a:lnTo>
                <a:cubicBezTo>
                  <a:pt x="1973146" y="1453754"/>
                  <a:pt x="1972452" y="1451911"/>
                  <a:pt x="1972553" y="1451432"/>
                </a:cubicBezTo>
                <a:close/>
                <a:moveTo>
                  <a:pt x="2137499" y="1356152"/>
                </a:moveTo>
                <a:cubicBezTo>
                  <a:pt x="2137799" y="1355903"/>
                  <a:pt x="2138048" y="1356790"/>
                  <a:pt x="2138257" y="1358551"/>
                </a:cubicBezTo>
                <a:cubicBezTo>
                  <a:pt x="2139510" y="1369122"/>
                  <a:pt x="2139312" y="1411174"/>
                  <a:pt x="2139876" y="1428058"/>
                </a:cubicBezTo>
                <a:cubicBezTo>
                  <a:pt x="2140259" y="1439556"/>
                  <a:pt x="2140749" y="1449085"/>
                  <a:pt x="2141253" y="1457075"/>
                </a:cubicBezTo>
                <a:lnTo>
                  <a:pt x="2142258" y="1470637"/>
                </a:lnTo>
                <a:lnTo>
                  <a:pt x="2141383" y="1465793"/>
                </a:lnTo>
                <a:cubicBezTo>
                  <a:pt x="2139884" y="1456754"/>
                  <a:pt x="2138628" y="1448120"/>
                  <a:pt x="2137941" y="1441169"/>
                </a:cubicBezTo>
                <a:cubicBezTo>
                  <a:pt x="2135299" y="1414429"/>
                  <a:pt x="2132516" y="1387156"/>
                  <a:pt x="2136438" y="1360573"/>
                </a:cubicBezTo>
                <a:cubicBezTo>
                  <a:pt x="2136849" y="1357788"/>
                  <a:pt x="2137199" y="1356402"/>
                  <a:pt x="2137499" y="1356152"/>
                </a:cubicBezTo>
                <a:close/>
                <a:moveTo>
                  <a:pt x="3121181" y="1481998"/>
                </a:moveTo>
                <a:lnTo>
                  <a:pt x="3118015" y="1484490"/>
                </a:lnTo>
                <a:cubicBezTo>
                  <a:pt x="3111148" y="1489897"/>
                  <a:pt x="3105810" y="1495807"/>
                  <a:pt x="3106594" y="1503732"/>
                </a:cubicBezTo>
                <a:lnTo>
                  <a:pt x="3114989" y="1511318"/>
                </a:lnTo>
                <a:lnTo>
                  <a:pt x="3121181" y="1481998"/>
                </a:lnTo>
                <a:close/>
                <a:moveTo>
                  <a:pt x="2346913" y="1364006"/>
                </a:moveTo>
                <a:cubicBezTo>
                  <a:pt x="2347080" y="1365689"/>
                  <a:pt x="2347392" y="1369056"/>
                  <a:pt x="2347692" y="1372678"/>
                </a:cubicBezTo>
                <a:cubicBezTo>
                  <a:pt x="2347702" y="1372819"/>
                  <a:pt x="2347712" y="1372961"/>
                  <a:pt x="2347722" y="1373102"/>
                </a:cubicBezTo>
                <a:cubicBezTo>
                  <a:pt x="2347481" y="1370544"/>
                  <a:pt x="2347241" y="1367986"/>
                  <a:pt x="2347000" y="1365428"/>
                </a:cubicBezTo>
                <a:cubicBezTo>
                  <a:pt x="2346723" y="1362321"/>
                  <a:pt x="2346746" y="1362322"/>
                  <a:pt x="2346913" y="1364006"/>
                </a:cubicBezTo>
                <a:close/>
                <a:moveTo>
                  <a:pt x="3147301" y="1466821"/>
                </a:moveTo>
                <a:lnTo>
                  <a:pt x="3144573" y="1467276"/>
                </a:lnTo>
                <a:cubicBezTo>
                  <a:pt x="3144585" y="1467580"/>
                  <a:pt x="3144596" y="1467884"/>
                  <a:pt x="3144608" y="1468188"/>
                </a:cubicBezTo>
                <a:cubicBezTo>
                  <a:pt x="3144930" y="1472373"/>
                  <a:pt x="3145445" y="1474032"/>
                  <a:pt x="3146438" y="1470684"/>
                </a:cubicBezTo>
                <a:lnTo>
                  <a:pt x="3147301" y="1466821"/>
                </a:lnTo>
                <a:close/>
                <a:moveTo>
                  <a:pt x="7228485" y="2042988"/>
                </a:moveTo>
                <a:lnTo>
                  <a:pt x="7224947" y="2042796"/>
                </a:lnTo>
                <a:lnTo>
                  <a:pt x="7227741" y="2044343"/>
                </a:lnTo>
                <a:lnTo>
                  <a:pt x="7228045" y="2044413"/>
                </a:lnTo>
                <a:lnTo>
                  <a:pt x="7220312" y="2069414"/>
                </a:lnTo>
                <a:lnTo>
                  <a:pt x="7227446" y="2081627"/>
                </a:lnTo>
                <a:lnTo>
                  <a:pt x="7240769" y="2079131"/>
                </a:lnTo>
                <a:cubicBezTo>
                  <a:pt x="7272068" y="2073357"/>
                  <a:pt x="7204174" y="2086422"/>
                  <a:pt x="7250798" y="2073557"/>
                </a:cubicBezTo>
                <a:lnTo>
                  <a:pt x="7273892" y="2067551"/>
                </a:lnTo>
                <a:lnTo>
                  <a:pt x="7255855" y="2055723"/>
                </a:lnTo>
                <a:lnTo>
                  <a:pt x="7238033" y="2046668"/>
                </a:lnTo>
                <a:lnTo>
                  <a:pt x="7228045" y="2044413"/>
                </a:lnTo>
                <a:lnTo>
                  <a:pt x="7228485" y="2042988"/>
                </a:lnTo>
                <a:close/>
                <a:moveTo>
                  <a:pt x="3157831" y="1419721"/>
                </a:moveTo>
                <a:lnTo>
                  <a:pt x="3153909" y="1422809"/>
                </a:lnTo>
                <a:lnTo>
                  <a:pt x="3143246" y="1440771"/>
                </a:lnTo>
                <a:cubicBezTo>
                  <a:pt x="3143298" y="1441515"/>
                  <a:pt x="3143349" y="1442259"/>
                  <a:pt x="3143401" y="1443003"/>
                </a:cubicBezTo>
                <a:lnTo>
                  <a:pt x="3150885" y="1450789"/>
                </a:lnTo>
                <a:lnTo>
                  <a:pt x="3157831" y="1419721"/>
                </a:lnTo>
                <a:close/>
                <a:moveTo>
                  <a:pt x="7249548" y="1974887"/>
                </a:moveTo>
                <a:lnTo>
                  <a:pt x="7248629" y="1975950"/>
                </a:lnTo>
                <a:lnTo>
                  <a:pt x="7248969" y="1976764"/>
                </a:lnTo>
                <a:lnTo>
                  <a:pt x="7249548" y="1974887"/>
                </a:lnTo>
                <a:close/>
                <a:moveTo>
                  <a:pt x="7297942" y="1911732"/>
                </a:moveTo>
                <a:cubicBezTo>
                  <a:pt x="7285822" y="1908696"/>
                  <a:pt x="7273180" y="1908373"/>
                  <a:pt x="7260799" y="1906693"/>
                </a:cubicBezTo>
                <a:lnTo>
                  <a:pt x="7249591" y="1921889"/>
                </a:lnTo>
                <a:lnTo>
                  <a:pt x="7257106" y="1919173"/>
                </a:lnTo>
                <a:cubicBezTo>
                  <a:pt x="7272455" y="1914923"/>
                  <a:pt x="7289344" y="1920059"/>
                  <a:pt x="7304793" y="1916185"/>
                </a:cubicBezTo>
                <a:lnTo>
                  <a:pt x="7305355" y="1915934"/>
                </a:lnTo>
                <a:lnTo>
                  <a:pt x="7297942" y="1911732"/>
                </a:lnTo>
                <a:close/>
                <a:moveTo>
                  <a:pt x="2663603" y="1186181"/>
                </a:moveTo>
                <a:lnTo>
                  <a:pt x="2660804" y="1196954"/>
                </a:lnTo>
                <a:lnTo>
                  <a:pt x="2656828" y="1211881"/>
                </a:lnTo>
                <a:lnTo>
                  <a:pt x="2654404" y="1209279"/>
                </a:lnTo>
                <a:cubicBezTo>
                  <a:pt x="2654417" y="1209194"/>
                  <a:pt x="2655447" y="1206548"/>
                  <a:pt x="2657268" y="1201962"/>
                </a:cubicBezTo>
                <a:lnTo>
                  <a:pt x="2663603" y="1186181"/>
                </a:lnTo>
                <a:close/>
                <a:moveTo>
                  <a:pt x="2679949" y="1123150"/>
                </a:moveTo>
                <a:cubicBezTo>
                  <a:pt x="2680317" y="1122099"/>
                  <a:pt x="2680425" y="1122271"/>
                  <a:pt x="2680308" y="1123627"/>
                </a:cubicBezTo>
                <a:cubicBezTo>
                  <a:pt x="2680074" y="1126340"/>
                  <a:pt x="2678940" y="1133788"/>
                  <a:pt x="2677187" y="1145663"/>
                </a:cubicBezTo>
                <a:lnTo>
                  <a:pt x="2683035" y="1139188"/>
                </a:lnTo>
                <a:lnTo>
                  <a:pt x="2664877" y="1183006"/>
                </a:lnTo>
                <a:lnTo>
                  <a:pt x="2663603" y="1186181"/>
                </a:lnTo>
                <a:lnTo>
                  <a:pt x="2668669" y="1166679"/>
                </a:lnTo>
                <a:cubicBezTo>
                  <a:pt x="2675402" y="1140462"/>
                  <a:pt x="2678846" y="1126303"/>
                  <a:pt x="2679949" y="1123150"/>
                </a:cubicBezTo>
                <a:close/>
                <a:moveTo>
                  <a:pt x="3255495" y="1121958"/>
                </a:moveTo>
                <a:cubicBezTo>
                  <a:pt x="3255398" y="1122899"/>
                  <a:pt x="3255302" y="1123840"/>
                  <a:pt x="3255205" y="1124781"/>
                </a:cubicBezTo>
                <a:lnTo>
                  <a:pt x="3260027" y="1125516"/>
                </a:lnTo>
                <a:lnTo>
                  <a:pt x="3255495" y="1121958"/>
                </a:lnTo>
                <a:close/>
                <a:moveTo>
                  <a:pt x="7265133" y="1707285"/>
                </a:moveTo>
                <a:cubicBezTo>
                  <a:pt x="7255076" y="1705196"/>
                  <a:pt x="7248259" y="1706589"/>
                  <a:pt x="7248845" y="1715942"/>
                </a:cubicBezTo>
                <a:cubicBezTo>
                  <a:pt x="7249343" y="1723890"/>
                  <a:pt x="7249122" y="1731950"/>
                  <a:pt x="7249261" y="1739954"/>
                </a:cubicBezTo>
                <a:lnTo>
                  <a:pt x="7251144" y="1757275"/>
                </a:lnTo>
                <a:lnTo>
                  <a:pt x="7274712" y="1744447"/>
                </a:lnTo>
                <a:lnTo>
                  <a:pt x="7291967" y="1735088"/>
                </a:lnTo>
                <a:lnTo>
                  <a:pt x="7314401" y="1723471"/>
                </a:lnTo>
                <a:lnTo>
                  <a:pt x="7300857" y="1719519"/>
                </a:lnTo>
                <a:cubicBezTo>
                  <a:pt x="7288486" y="1714944"/>
                  <a:pt x="7275190" y="1709373"/>
                  <a:pt x="7265133" y="1707285"/>
                </a:cubicBezTo>
                <a:close/>
                <a:moveTo>
                  <a:pt x="2805283" y="1003817"/>
                </a:moveTo>
                <a:lnTo>
                  <a:pt x="2799097" y="1015212"/>
                </a:lnTo>
                <a:lnTo>
                  <a:pt x="2798390" y="1011450"/>
                </a:lnTo>
                <a:lnTo>
                  <a:pt x="2805283" y="1003817"/>
                </a:lnTo>
                <a:close/>
                <a:moveTo>
                  <a:pt x="2794108" y="988771"/>
                </a:moveTo>
                <a:cubicBezTo>
                  <a:pt x="2795630" y="997369"/>
                  <a:pt x="2796985" y="1004266"/>
                  <a:pt x="2798103" y="1009925"/>
                </a:cubicBezTo>
                <a:cubicBezTo>
                  <a:pt x="2798199" y="1010433"/>
                  <a:pt x="2798294" y="1010942"/>
                  <a:pt x="2798390" y="1011450"/>
                </a:cubicBezTo>
                <a:lnTo>
                  <a:pt x="2683035" y="1139188"/>
                </a:lnTo>
                <a:lnTo>
                  <a:pt x="2688883" y="1125075"/>
                </a:lnTo>
                <a:cubicBezTo>
                  <a:pt x="2706978" y="1082525"/>
                  <a:pt x="2726834" y="1038744"/>
                  <a:pt x="2733929" y="1033474"/>
                </a:cubicBezTo>
                <a:lnTo>
                  <a:pt x="2794108" y="988771"/>
                </a:lnTo>
                <a:close/>
                <a:moveTo>
                  <a:pt x="3099118" y="943146"/>
                </a:moveTo>
                <a:cubicBezTo>
                  <a:pt x="3099625" y="940759"/>
                  <a:pt x="3120029" y="972531"/>
                  <a:pt x="3138106" y="998464"/>
                </a:cubicBezTo>
                <a:lnTo>
                  <a:pt x="3156530" y="1023242"/>
                </a:lnTo>
                <a:lnTo>
                  <a:pt x="3142214" y="1035397"/>
                </a:lnTo>
                <a:lnTo>
                  <a:pt x="3101380" y="948997"/>
                </a:lnTo>
                <a:cubicBezTo>
                  <a:pt x="3099712" y="945467"/>
                  <a:pt x="3099017" y="943624"/>
                  <a:pt x="3099118" y="943146"/>
                </a:cubicBezTo>
                <a:close/>
                <a:moveTo>
                  <a:pt x="3264064" y="847865"/>
                </a:moveTo>
                <a:cubicBezTo>
                  <a:pt x="3264364" y="847616"/>
                  <a:pt x="3264613" y="848503"/>
                  <a:pt x="3264822" y="850264"/>
                </a:cubicBezTo>
                <a:cubicBezTo>
                  <a:pt x="3266076" y="860836"/>
                  <a:pt x="3265878" y="902887"/>
                  <a:pt x="3266441" y="919771"/>
                </a:cubicBezTo>
                <a:cubicBezTo>
                  <a:pt x="3266825" y="931269"/>
                  <a:pt x="3267315" y="940798"/>
                  <a:pt x="3267819" y="948788"/>
                </a:cubicBezTo>
                <a:lnTo>
                  <a:pt x="3268824" y="962350"/>
                </a:lnTo>
                <a:lnTo>
                  <a:pt x="3267948" y="957506"/>
                </a:lnTo>
                <a:cubicBezTo>
                  <a:pt x="3266449" y="948467"/>
                  <a:pt x="3265193" y="939833"/>
                  <a:pt x="3264506" y="932882"/>
                </a:cubicBezTo>
                <a:cubicBezTo>
                  <a:pt x="3261864" y="906142"/>
                  <a:pt x="3259081" y="878869"/>
                  <a:pt x="3263004" y="852287"/>
                </a:cubicBezTo>
                <a:cubicBezTo>
                  <a:pt x="3263415" y="849501"/>
                  <a:pt x="3263765" y="848115"/>
                  <a:pt x="3264064" y="847865"/>
                </a:cubicBezTo>
                <a:close/>
                <a:moveTo>
                  <a:pt x="3473478" y="855719"/>
                </a:moveTo>
                <a:cubicBezTo>
                  <a:pt x="3473645" y="857402"/>
                  <a:pt x="3473957" y="860769"/>
                  <a:pt x="3474258" y="864392"/>
                </a:cubicBezTo>
                <a:cubicBezTo>
                  <a:pt x="3474268" y="864533"/>
                  <a:pt x="3474277" y="864674"/>
                  <a:pt x="3474287" y="864815"/>
                </a:cubicBezTo>
                <a:cubicBezTo>
                  <a:pt x="3474047" y="862257"/>
                  <a:pt x="3473806" y="859699"/>
                  <a:pt x="3473566" y="857141"/>
                </a:cubicBezTo>
                <a:cubicBezTo>
                  <a:pt x="3473288" y="854034"/>
                  <a:pt x="3473311" y="854035"/>
                  <a:pt x="3473478" y="855719"/>
                </a:cubicBezTo>
                <a:close/>
                <a:moveTo>
                  <a:pt x="4510404" y="982240"/>
                </a:moveTo>
                <a:lnTo>
                  <a:pt x="4500994" y="992822"/>
                </a:lnTo>
                <a:lnTo>
                  <a:pt x="4491150" y="1003850"/>
                </a:lnTo>
                <a:lnTo>
                  <a:pt x="4515499" y="987757"/>
                </a:lnTo>
                <a:lnTo>
                  <a:pt x="4510404" y="982240"/>
                </a:lnTo>
                <a:close/>
                <a:moveTo>
                  <a:pt x="4441642" y="937443"/>
                </a:moveTo>
                <a:cubicBezTo>
                  <a:pt x="4440586" y="938763"/>
                  <a:pt x="4438456" y="941389"/>
                  <a:pt x="4436139" y="944191"/>
                </a:cubicBezTo>
                <a:lnTo>
                  <a:pt x="4435865" y="944515"/>
                </a:lnTo>
                <a:lnTo>
                  <a:pt x="4440711" y="938520"/>
                </a:lnTo>
                <a:cubicBezTo>
                  <a:pt x="4442684" y="936104"/>
                  <a:pt x="4442699" y="936121"/>
                  <a:pt x="4441642" y="937443"/>
                </a:cubicBezTo>
                <a:close/>
                <a:moveTo>
                  <a:pt x="6155553" y="1181334"/>
                </a:moveTo>
                <a:lnTo>
                  <a:pt x="6154941" y="1182010"/>
                </a:lnTo>
                <a:cubicBezTo>
                  <a:pt x="6152248" y="1185230"/>
                  <a:pt x="6151456" y="1186775"/>
                  <a:pt x="6154507" y="1185075"/>
                </a:cubicBezTo>
                <a:lnTo>
                  <a:pt x="6157822" y="1182915"/>
                </a:lnTo>
                <a:lnTo>
                  <a:pt x="6155553" y="1181334"/>
                </a:lnTo>
                <a:close/>
                <a:moveTo>
                  <a:pt x="6128532" y="1175519"/>
                </a:moveTo>
                <a:lnTo>
                  <a:pt x="6124526" y="1175089"/>
                </a:lnTo>
                <a:cubicBezTo>
                  <a:pt x="6115836" y="1174158"/>
                  <a:pt x="6107888" y="1174656"/>
                  <a:pt x="6102910" y="1180873"/>
                </a:cubicBezTo>
                <a:lnTo>
                  <a:pt x="6103615" y="1192166"/>
                </a:lnTo>
                <a:lnTo>
                  <a:pt x="6128532" y="1175519"/>
                </a:lnTo>
                <a:close/>
                <a:moveTo>
                  <a:pt x="4450671" y="921255"/>
                </a:moveTo>
                <a:lnTo>
                  <a:pt x="4438039" y="938313"/>
                </a:lnTo>
                <a:cubicBezTo>
                  <a:pt x="4424935" y="956272"/>
                  <a:pt x="4425457" y="956545"/>
                  <a:pt x="4429517" y="951992"/>
                </a:cubicBezTo>
                <a:lnTo>
                  <a:pt x="4435865" y="944515"/>
                </a:lnTo>
                <a:lnTo>
                  <a:pt x="4428032" y="954201"/>
                </a:lnTo>
                <a:lnTo>
                  <a:pt x="4398293" y="991255"/>
                </a:lnTo>
                <a:lnTo>
                  <a:pt x="4473411" y="944167"/>
                </a:lnTo>
                <a:lnTo>
                  <a:pt x="4450671" y="921255"/>
                </a:lnTo>
                <a:close/>
                <a:moveTo>
                  <a:pt x="6353269" y="1195470"/>
                </a:moveTo>
                <a:lnTo>
                  <a:pt x="6340220" y="1210264"/>
                </a:lnTo>
                <a:lnTo>
                  <a:pt x="6352603" y="1205062"/>
                </a:lnTo>
                <a:lnTo>
                  <a:pt x="6354603" y="1197479"/>
                </a:lnTo>
                <a:lnTo>
                  <a:pt x="6353269" y="1195470"/>
                </a:lnTo>
                <a:close/>
                <a:moveTo>
                  <a:pt x="6198268" y="1156581"/>
                </a:moveTo>
                <a:lnTo>
                  <a:pt x="6193305" y="1156049"/>
                </a:lnTo>
                <a:lnTo>
                  <a:pt x="6173125" y="1161447"/>
                </a:lnTo>
                <a:lnTo>
                  <a:pt x="6171677" y="1163152"/>
                </a:lnTo>
                <a:cubicBezTo>
                  <a:pt x="6171648" y="1166752"/>
                  <a:pt x="6171618" y="1170351"/>
                  <a:pt x="6171589" y="1173951"/>
                </a:cubicBezTo>
                <a:lnTo>
                  <a:pt x="6198268" y="1156581"/>
                </a:lnTo>
                <a:close/>
                <a:moveTo>
                  <a:pt x="4467657" y="858614"/>
                </a:moveTo>
                <a:lnTo>
                  <a:pt x="4458132" y="874314"/>
                </a:lnTo>
                <a:cubicBezTo>
                  <a:pt x="4453702" y="880804"/>
                  <a:pt x="4450549" y="884865"/>
                  <a:pt x="4450549" y="884865"/>
                </a:cubicBezTo>
                <a:lnTo>
                  <a:pt x="4471034" y="873162"/>
                </a:lnTo>
                <a:lnTo>
                  <a:pt x="4467657" y="858614"/>
                </a:lnTo>
                <a:close/>
                <a:moveTo>
                  <a:pt x="4297331" y="785488"/>
                </a:moveTo>
                <a:cubicBezTo>
                  <a:pt x="4297720" y="785519"/>
                  <a:pt x="4297278" y="786328"/>
                  <a:pt x="4296197" y="787734"/>
                </a:cubicBezTo>
                <a:cubicBezTo>
                  <a:pt x="4289706" y="796171"/>
                  <a:pt x="4260179" y="826114"/>
                  <a:pt x="4248784" y="838585"/>
                </a:cubicBezTo>
                <a:cubicBezTo>
                  <a:pt x="4241023" y="847078"/>
                  <a:pt x="4234716" y="854237"/>
                  <a:pt x="4229492" y="860305"/>
                </a:cubicBezTo>
                <a:lnTo>
                  <a:pt x="4220734" y="870708"/>
                </a:lnTo>
                <a:lnTo>
                  <a:pt x="4223493" y="866632"/>
                </a:lnTo>
                <a:cubicBezTo>
                  <a:pt x="4228737" y="859117"/>
                  <a:pt x="4233872" y="852064"/>
                  <a:pt x="4238238" y="846612"/>
                </a:cubicBezTo>
                <a:cubicBezTo>
                  <a:pt x="4255034" y="825638"/>
                  <a:pt x="4272102" y="804183"/>
                  <a:pt x="4293483" y="787909"/>
                </a:cubicBezTo>
                <a:cubicBezTo>
                  <a:pt x="4295723" y="786204"/>
                  <a:pt x="4296942" y="785457"/>
                  <a:pt x="4297331" y="785488"/>
                </a:cubicBezTo>
                <a:close/>
                <a:moveTo>
                  <a:pt x="4112759" y="738382"/>
                </a:moveTo>
                <a:cubicBezTo>
                  <a:pt x="4114790" y="737029"/>
                  <a:pt x="4107184" y="774015"/>
                  <a:pt x="4101993" y="805197"/>
                </a:cubicBezTo>
                <a:lnTo>
                  <a:pt x="4097857" y="835795"/>
                </a:lnTo>
                <a:lnTo>
                  <a:pt x="4079122" y="834487"/>
                </a:lnTo>
                <a:lnTo>
                  <a:pt x="4110289" y="744148"/>
                </a:lnTo>
                <a:cubicBezTo>
                  <a:pt x="4111562" y="740457"/>
                  <a:pt x="4112353" y="738653"/>
                  <a:pt x="4112759" y="738382"/>
                </a:cubicBezTo>
                <a:close/>
                <a:moveTo>
                  <a:pt x="3790168" y="677894"/>
                </a:moveTo>
                <a:lnTo>
                  <a:pt x="3787370" y="688667"/>
                </a:lnTo>
                <a:lnTo>
                  <a:pt x="3783393" y="703594"/>
                </a:lnTo>
                <a:lnTo>
                  <a:pt x="3780970" y="700992"/>
                </a:lnTo>
                <a:cubicBezTo>
                  <a:pt x="3780982" y="700907"/>
                  <a:pt x="3782013" y="698261"/>
                  <a:pt x="3783834" y="693675"/>
                </a:cubicBezTo>
                <a:lnTo>
                  <a:pt x="3790168" y="677894"/>
                </a:lnTo>
                <a:close/>
                <a:moveTo>
                  <a:pt x="6478870" y="1064934"/>
                </a:moveTo>
                <a:lnTo>
                  <a:pt x="6477335" y="1066680"/>
                </a:lnTo>
                <a:lnTo>
                  <a:pt x="6464410" y="1081418"/>
                </a:lnTo>
                <a:lnTo>
                  <a:pt x="6462693" y="1083293"/>
                </a:lnTo>
                <a:lnTo>
                  <a:pt x="6473119" y="1090618"/>
                </a:lnTo>
                <a:cubicBezTo>
                  <a:pt x="6478726" y="1093372"/>
                  <a:pt x="6479910" y="1087209"/>
                  <a:pt x="6479730" y="1078796"/>
                </a:cubicBezTo>
                <a:cubicBezTo>
                  <a:pt x="6479443" y="1074175"/>
                  <a:pt x="6479157" y="1069555"/>
                  <a:pt x="6478870" y="1064934"/>
                </a:cubicBezTo>
                <a:close/>
                <a:moveTo>
                  <a:pt x="4626774" y="754555"/>
                </a:moveTo>
                <a:cubicBezTo>
                  <a:pt x="4633549" y="753998"/>
                  <a:pt x="4652876" y="762520"/>
                  <a:pt x="4662162" y="763780"/>
                </a:cubicBezTo>
                <a:cubicBezTo>
                  <a:pt x="4676837" y="777591"/>
                  <a:pt x="4696556" y="787873"/>
                  <a:pt x="4709971" y="802566"/>
                </a:cubicBezTo>
                <a:lnTo>
                  <a:pt x="4710397" y="803210"/>
                </a:lnTo>
                <a:lnTo>
                  <a:pt x="4702365" y="814064"/>
                </a:lnTo>
                <a:lnTo>
                  <a:pt x="4698334" y="818039"/>
                </a:lnTo>
                <a:lnTo>
                  <a:pt x="4695441" y="817098"/>
                </a:lnTo>
                <a:cubicBezTo>
                  <a:pt x="4690993" y="815650"/>
                  <a:pt x="4686817" y="814407"/>
                  <a:pt x="4683721" y="813987"/>
                </a:cubicBezTo>
                <a:lnTo>
                  <a:pt x="4659527" y="805927"/>
                </a:lnTo>
                <a:lnTo>
                  <a:pt x="4652095" y="799550"/>
                </a:lnTo>
                <a:cubicBezTo>
                  <a:pt x="4640928" y="787486"/>
                  <a:pt x="4631856" y="772783"/>
                  <a:pt x="4625019" y="758743"/>
                </a:cubicBezTo>
                <a:cubicBezTo>
                  <a:pt x="4623651" y="755934"/>
                  <a:pt x="4624515" y="754740"/>
                  <a:pt x="4626774" y="754555"/>
                </a:cubicBezTo>
                <a:close/>
                <a:moveTo>
                  <a:pt x="6476203" y="1011830"/>
                </a:moveTo>
                <a:lnTo>
                  <a:pt x="6473575" y="1014020"/>
                </a:lnTo>
                <a:lnTo>
                  <a:pt x="6431386" y="1053246"/>
                </a:lnTo>
                <a:lnTo>
                  <a:pt x="6433479" y="1055715"/>
                </a:lnTo>
                <a:lnTo>
                  <a:pt x="6442118" y="1065146"/>
                </a:lnTo>
                <a:lnTo>
                  <a:pt x="6445202" y="1063743"/>
                </a:lnTo>
                <a:lnTo>
                  <a:pt x="6478137" y="1047702"/>
                </a:lnTo>
                <a:lnTo>
                  <a:pt x="6478065" y="1025898"/>
                </a:lnTo>
                <a:lnTo>
                  <a:pt x="6476203" y="1011830"/>
                </a:lnTo>
                <a:close/>
                <a:moveTo>
                  <a:pt x="3806515" y="614863"/>
                </a:moveTo>
                <a:cubicBezTo>
                  <a:pt x="3806882" y="613812"/>
                  <a:pt x="3806990" y="613984"/>
                  <a:pt x="3806873" y="615340"/>
                </a:cubicBezTo>
                <a:cubicBezTo>
                  <a:pt x="3806639" y="618053"/>
                  <a:pt x="3805505" y="625501"/>
                  <a:pt x="3803753" y="637376"/>
                </a:cubicBezTo>
                <a:lnTo>
                  <a:pt x="3809601" y="630901"/>
                </a:lnTo>
                <a:lnTo>
                  <a:pt x="3791442" y="674719"/>
                </a:lnTo>
                <a:lnTo>
                  <a:pt x="3790168" y="677894"/>
                </a:lnTo>
                <a:lnTo>
                  <a:pt x="3795234" y="658392"/>
                </a:lnTo>
                <a:cubicBezTo>
                  <a:pt x="3801968" y="632176"/>
                  <a:pt x="3805412" y="618016"/>
                  <a:pt x="3806515" y="614863"/>
                </a:cubicBezTo>
                <a:close/>
                <a:moveTo>
                  <a:pt x="7168977" y="1067803"/>
                </a:moveTo>
                <a:lnTo>
                  <a:pt x="7159447" y="1073554"/>
                </a:lnTo>
                <a:lnTo>
                  <a:pt x="7146172" y="1081453"/>
                </a:lnTo>
                <a:lnTo>
                  <a:pt x="7146256" y="1077898"/>
                </a:lnTo>
                <a:cubicBezTo>
                  <a:pt x="7146325" y="1077846"/>
                  <a:pt x="7148911" y="1076674"/>
                  <a:pt x="7153418" y="1074665"/>
                </a:cubicBezTo>
                <a:lnTo>
                  <a:pt x="7168977" y="1067803"/>
                </a:lnTo>
                <a:close/>
                <a:moveTo>
                  <a:pt x="5192221" y="771828"/>
                </a:moveTo>
                <a:lnTo>
                  <a:pt x="5179172" y="786622"/>
                </a:lnTo>
                <a:lnTo>
                  <a:pt x="5191554" y="781420"/>
                </a:lnTo>
                <a:lnTo>
                  <a:pt x="5193555" y="773837"/>
                </a:lnTo>
                <a:lnTo>
                  <a:pt x="5192221" y="771828"/>
                </a:lnTo>
                <a:close/>
                <a:moveTo>
                  <a:pt x="7224715" y="1034138"/>
                </a:moveTo>
                <a:cubicBezTo>
                  <a:pt x="7225712" y="1033643"/>
                  <a:pt x="7225670" y="1033842"/>
                  <a:pt x="7224638" y="1034730"/>
                </a:cubicBezTo>
                <a:cubicBezTo>
                  <a:pt x="7222576" y="1036508"/>
                  <a:pt x="7216559" y="1041043"/>
                  <a:pt x="7207009" y="1048312"/>
                </a:cubicBezTo>
                <a:lnTo>
                  <a:pt x="7215715" y="1047767"/>
                </a:lnTo>
                <a:lnTo>
                  <a:pt x="7172107" y="1066422"/>
                </a:lnTo>
                <a:lnTo>
                  <a:pt x="7168977" y="1067803"/>
                </a:lnTo>
                <a:lnTo>
                  <a:pt x="7186228" y="1057394"/>
                </a:lnTo>
                <a:lnTo>
                  <a:pt x="7224715" y="1034138"/>
                </a:lnTo>
                <a:close/>
                <a:moveTo>
                  <a:pt x="6818178" y="973706"/>
                </a:moveTo>
                <a:cubicBezTo>
                  <a:pt x="6817121" y="975027"/>
                  <a:pt x="6814992" y="977654"/>
                  <a:pt x="6812675" y="980455"/>
                </a:cubicBezTo>
                <a:lnTo>
                  <a:pt x="6812400" y="980779"/>
                </a:lnTo>
                <a:lnTo>
                  <a:pt x="6817247" y="974785"/>
                </a:lnTo>
                <a:cubicBezTo>
                  <a:pt x="6819220" y="972368"/>
                  <a:pt x="6819235" y="972386"/>
                  <a:pt x="6818178" y="973706"/>
                </a:cubicBezTo>
                <a:close/>
                <a:moveTo>
                  <a:pt x="7397759" y="1036359"/>
                </a:moveTo>
                <a:lnTo>
                  <a:pt x="7385371" y="1040186"/>
                </a:lnTo>
                <a:lnTo>
                  <a:pt x="7387494" y="1037002"/>
                </a:lnTo>
                <a:lnTo>
                  <a:pt x="7397759" y="1036359"/>
                </a:lnTo>
                <a:close/>
                <a:moveTo>
                  <a:pt x="7400279" y="1017787"/>
                </a:moveTo>
                <a:cubicBezTo>
                  <a:pt x="7395360" y="1025001"/>
                  <a:pt x="7391509" y="1030881"/>
                  <a:pt x="7388354" y="1035710"/>
                </a:cubicBezTo>
                <a:lnTo>
                  <a:pt x="7387494" y="1037002"/>
                </a:lnTo>
                <a:lnTo>
                  <a:pt x="7215715" y="1047767"/>
                </a:lnTo>
                <a:lnTo>
                  <a:pt x="7229761" y="1041758"/>
                </a:lnTo>
                <a:cubicBezTo>
                  <a:pt x="7272439" y="1023966"/>
                  <a:pt x="7317236" y="1006523"/>
                  <a:pt x="7325993" y="1007711"/>
                </a:cubicBezTo>
                <a:lnTo>
                  <a:pt x="7400279" y="1017787"/>
                </a:lnTo>
                <a:close/>
                <a:moveTo>
                  <a:pt x="3931849" y="495530"/>
                </a:moveTo>
                <a:lnTo>
                  <a:pt x="3925662" y="506925"/>
                </a:lnTo>
                <a:lnTo>
                  <a:pt x="3924956" y="503163"/>
                </a:lnTo>
                <a:lnTo>
                  <a:pt x="3931849" y="495530"/>
                </a:lnTo>
                <a:close/>
                <a:moveTo>
                  <a:pt x="3920674" y="480484"/>
                </a:moveTo>
                <a:cubicBezTo>
                  <a:pt x="3922196" y="489082"/>
                  <a:pt x="3923550" y="495979"/>
                  <a:pt x="3924668" y="501638"/>
                </a:cubicBezTo>
                <a:lnTo>
                  <a:pt x="3924956" y="503163"/>
                </a:lnTo>
                <a:lnTo>
                  <a:pt x="3809601" y="630901"/>
                </a:lnTo>
                <a:lnTo>
                  <a:pt x="3815448" y="616788"/>
                </a:lnTo>
                <a:cubicBezTo>
                  <a:pt x="3833544" y="574238"/>
                  <a:pt x="3853400" y="530457"/>
                  <a:pt x="3860494" y="525187"/>
                </a:cubicBezTo>
                <a:lnTo>
                  <a:pt x="3920674" y="480484"/>
                </a:lnTo>
                <a:close/>
                <a:moveTo>
                  <a:pt x="5317821" y="641292"/>
                </a:moveTo>
                <a:lnTo>
                  <a:pt x="5316287" y="643038"/>
                </a:lnTo>
                <a:lnTo>
                  <a:pt x="5303362" y="657777"/>
                </a:lnTo>
                <a:lnTo>
                  <a:pt x="5301645" y="659652"/>
                </a:lnTo>
                <a:lnTo>
                  <a:pt x="5312071" y="666977"/>
                </a:lnTo>
                <a:cubicBezTo>
                  <a:pt x="5317678" y="669730"/>
                  <a:pt x="5318861" y="663567"/>
                  <a:pt x="5318682" y="655155"/>
                </a:cubicBezTo>
                <a:lnTo>
                  <a:pt x="5317821" y="641292"/>
                </a:lnTo>
                <a:close/>
                <a:moveTo>
                  <a:pt x="6673867" y="821752"/>
                </a:moveTo>
                <a:cubicBezTo>
                  <a:pt x="6674255" y="821783"/>
                  <a:pt x="6673814" y="822592"/>
                  <a:pt x="6672733" y="823998"/>
                </a:cubicBezTo>
                <a:cubicBezTo>
                  <a:pt x="6666242" y="832436"/>
                  <a:pt x="6636715" y="862378"/>
                  <a:pt x="6625320" y="874849"/>
                </a:cubicBezTo>
                <a:cubicBezTo>
                  <a:pt x="6617559" y="883342"/>
                  <a:pt x="6611251" y="890501"/>
                  <a:pt x="6606028" y="896569"/>
                </a:cubicBezTo>
                <a:lnTo>
                  <a:pt x="6597270" y="906972"/>
                </a:lnTo>
                <a:lnTo>
                  <a:pt x="6600028" y="902896"/>
                </a:lnTo>
                <a:cubicBezTo>
                  <a:pt x="6605273" y="895382"/>
                  <a:pt x="6610408" y="888328"/>
                  <a:pt x="6614774" y="882876"/>
                </a:cubicBezTo>
                <a:cubicBezTo>
                  <a:pt x="6631570" y="861902"/>
                  <a:pt x="6648637" y="840448"/>
                  <a:pt x="6670018" y="824174"/>
                </a:cubicBezTo>
                <a:cubicBezTo>
                  <a:pt x="6672259" y="822468"/>
                  <a:pt x="6673478" y="821721"/>
                  <a:pt x="6673867" y="821752"/>
                </a:cubicBezTo>
                <a:close/>
                <a:moveTo>
                  <a:pt x="6489295" y="774646"/>
                </a:moveTo>
                <a:cubicBezTo>
                  <a:pt x="6491326" y="773293"/>
                  <a:pt x="6483720" y="810279"/>
                  <a:pt x="6478529" y="841461"/>
                </a:cubicBezTo>
                <a:lnTo>
                  <a:pt x="6474393" y="872059"/>
                </a:lnTo>
                <a:lnTo>
                  <a:pt x="6455658" y="870751"/>
                </a:lnTo>
                <a:lnTo>
                  <a:pt x="6486824" y="780413"/>
                </a:lnTo>
                <a:cubicBezTo>
                  <a:pt x="6488097" y="776721"/>
                  <a:pt x="6488889" y="774918"/>
                  <a:pt x="6489295" y="774646"/>
                </a:cubicBezTo>
                <a:close/>
                <a:moveTo>
                  <a:pt x="5315155" y="588188"/>
                </a:moveTo>
                <a:lnTo>
                  <a:pt x="5312527" y="590379"/>
                </a:lnTo>
                <a:lnTo>
                  <a:pt x="5270337" y="629604"/>
                </a:lnTo>
                <a:lnTo>
                  <a:pt x="5272431" y="632074"/>
                </a:lnTo>
                <a:lnTo>
                  <a:pt x="5281069" y="641504"/>
                </a:lnTo>
                <a:lnTo>
                  <a:pt x="5284153" y="640101"/>
                </a:lnTo>
                <a:lnTo>
                  <a:pt x="5317089" y="624061"/>
                </a:lnTo>
                <a:cubicBezTo>
                  <a:pt x="5317065" y="616793"/>
                  <a:pt x="5317040" y="609524"/>
                  <a:pt x="5317016" y="602256"/>
                </a:cubicBezTo>
                <a:lnTo>
                  <a:pt x="5315155" y="588188"/>
                </a:lnTo>
                <a:close/>
                <a:moveTo>
                  <a:pt x="6007929" y="644162"/>
                </a:moveTo>
                <a:lnTo>
                  <a:pt x="5998399" y="649912"/>
                </a:lnTo>
                <a:lnTo>
                  <a:pt x="5985123" y="657811"/>
                </a:lnTo>
                <a:cubicBezTo>
                  <a:pt x="5985151" y="656626"/>
                  <a:pt x="5985180" y="655442"/>
                  <a:pt x="5985208" y="654257"/>
                </a:cubicBezTo>
                <a:cubicBezTo>
                  <a:pt x="5985276" y="654205"/>
                  <a:pt x="5987862" y="653032"/>
                  <a:pt x="5992369" y="651024"/>
                </a:cubicBezTo>
                <a:lnTo>
                  <a:pt x="6007929" y="644162"/>
                </a:lnTo>
                <a:close/>
                <a:moveTo>
                  <a:pt x="6063667" y="610497"/>
                </a:moveTo>
                <a:cubicBezTo>
                  <a:pt x="6064664" y="610002"/>
                  <a:pt x="6064622" y="610200"/>
                  <a:pt x="6063590" y="611089"/>
                </a:cubicBezTo>
                <a:cubicBezTo>
                  <a:pt x="6061528" y="612866"/>
                  <a:pt x="6055511" y="617401"/>
                  <a:pt x="6045960" y="624671"/>
                </a:cubicBezTo>
                <a:lnTo>
                  <a:pt x="6054667" y="624126"/>
                </a:lnTo>
                <a:lnTo>
                  <a:pt x="6011059" y="642781"/>
                </a:lnTo>
                <a:lnTo>
                  <a:pt x="6007929" y="644162"/>
                </a:lnTo>
                <a:lnTo>
                  <a:pt x="6025180" y="633752"/>
                </a:lnTo>
                <a:lnTo>
                  <a:pt x="6063667" y="610497"/>
                </a:lnTo>
                <a:close/>
                <a:moveTo>
                  <a:pt x="5657130" y="550065"/>
                </a:moveTo>
                <a:cubicBezTo>
                  <a:pt x="5656073" y="551386"/>
                  <a:pt x="5653944" y="554012"/>
                  <a:pt x="5651627" y="556813"/>
                </a:cubicBezTo>
                <a:lnTo>
                  <a:pt x="5651352" y="557137"/>
                </a:lnTo>
                <a:lnTo>
                  <a:pt x="5656199" y="551143"/>
                </a:lnTo>
                <a:cubicBezTo>
                  <a:pt x="5658172" y="548727"/>
                  <a:pt x="5658186" y="548744"/>
                  <a:pt x="5657130" y="550065"/>
                </a:cubicBezTo>
                <a:close/>
                <a:moveTo>
                  <a:pt x="6236711" y="612717"/>
                </a:moveTo>
                <a:lnTo>
                  <a:pt x="6224323" y="616545"/>
                </a:lnTo>
                <a:lnTo>
                  <a:pt x="6226446" y="613361"/>
                </a:lnTo>
                <a:lnTo>
                  <a:pt x="6236711" y="612717"/>
                </a:lnTo>
                <a:close/>
                <a:moveTo>
                  <a:pt x="6239230" y="594145"/>
                </a:moveTo>
                <a:cubicBezTo>
                  <a:pt x="6234311" y="601359"/>
                  <a:pt x="6230461" y="607239"/>
                  <a:pt x="6227306" y="612069"/>
                </a:cubicBezTo>
                <a:lnTo>
                  <a:pt x="6226446" y="613361"/>
                </a:lnTo>
                <a:lnTo>
                  <a:pt x="6054667" y="624126"/>
                </a:lnTo>
                <a:lnTo>
                  <a:pt x="6068713" y="618116"/>
                </a:lnTo>
                <a:cubicBezTo>
                  <a:pt x="6111390" y="600325"/>
                  <a:pt x="6156188" y="582882"/>
                  <a:pt x="6164945" y="584070"/>
                </a:cubicBezTo>
                <a:lnTo>
                  <a:pt x="6239230" y="594145"/>
                </a:lnTo>
                <a:close/>
                <a:moveTo>
                  <a:pt x="5512819" y="398111"/>
                </a:moveTo>
                <a:cubicBezTo>
                  <a:pt x="5513208" y="398142"/>
                  <a:pt x="5512766" y="398950"/>
                  <a:pt x="5511684" y="400356"/>
                </a:cubicBezTo>
                <a:cubicBezTo>
                  <a:pt x="5505194" y="408794"/>
                  <a:pt x="5475667" y="438736"/>
                  <a:pt x="5464272" y="451208"/>
                </a:cubicBezTo>
                <a:cubicBezTo>
                  <a:pt x="5456511" y="459700"/>
                  <a:pt x="5450203" y="466859"/>
                  <a:pt x="5444980" y="472927"/>
                </a:cubicBezTo>
                <a:lnTo>
                  <a:pt x="5436222" y="483330"/>
                </a:lnTo>
                <a:lnTo>
                  <a:pt x="5438980" y="479254"/>
                </a:lnTo>
                <a:cubicBezTo>
                  <a:pt x="5444225" y="471740"/>
                  <a:pt x="5449359" y="464686"/>
                  <a:pt x="5453726" y="459234"/>
                </a:cubicBezTo>
                <a:cubicBezTo>
                  <a:pt x="5470522" y="438260"/>
                  <a:pt x="5487589" y="416806"/>
                  <a:pt x="5508970" y="400532"/>
                </a:cubicBezTo>
                <a:cubicBezTo>
                  <a:pt x="5511211" y="398827"/>
                  <a:pt x="5512430" y="398080"/>
                  <a:pt x="5512819" y="398111"/>
                </a:cubicBezTo>
                <a:close/>
                <a:moveTo>
                  <a:pt x="5328247" y="351004"/>
                </a:moveTo>
                <a:cubicBezTo>
                  <a:pt x="5330278" y="349651"/>
                  <a:pt x="5322672" y="386637"/>
                  <a:pt x="5317481" y="417820"/>
                </a:cubicBezTo>
                <a:lnTo>
                  <a:pt x="5313345" y="448418"/>
                </a:lnTo>
                <a:lnTo>
                  <a:pt x="5294610" y="447109"/>
                </a:lnTo>
                <a:lnTo>
                  <a:pt x="5325776" y="356771"/>
                </a:lnTo>
                <a:cubicBezTo>
                  <a:pt x="5327050" y="353080"/>
                  <a:pt x="5327840" y="351276"/>
                  <a:pt x="5328247" y="351004"/>
                </a:cubicBezTo>
                <a:close/>
                <a:moveTo>
                  <a:pt x="5682418" y="402029"/>
                </a:moveTo>
                <a:cubicBezTo>
                  <a:pt x="5688075" y="400604"/>
                  <a:pt x="5693135" y="401805"/>
                  <a:pt x="5697204" y="407150"/>
                </a:cubicBezTo>
                <a:cubicBezTo>
                  <a:pt x="5716496" y="432497"/>
                  <a:pt x="5666037" y="497488"/>
                  <a:pt x="5666037" y="497488"/>
                </a:cubicBezTo>
                <a:cubicBezTo>
                  <a:pt x="5679257" y="492977"/>
                  <a:pt x="5703103" y="470228"/>
                  <a:pt x="5705700" y="483954"/>
                </a:cubicBezTo>
                <a:cubicBezTo>
                  <a:pt x="5709084" y="501850"/>
                  <a:pt x="5682449" y="512016"/>
                  <a:pt x="5671545" y="526604"/>
                </a:cubicBezTo>
                <a:cubicBezTo>
                  <a:pt x="5640468" y="568176"/>
                  <a:pt x="5639591" y="570685"/>
                  <a:pt x="5645004" y="564615"/>
                </a:cubicBezTo>
                <a:lnTo>
                  <a:pt x="5651352" y="557137"/>
                </a:lnTo>
                <a:lnTo>
                  <a:pt x="5643520" y="566823"/>
                </a:lnTo>
                <a:lnTo>
                  <a:pt x="5613781" y="603878"/>
                </a:lnTo>
                <a:lnTo>
                  <a:pt x="5737804" y="526134"/>
                </a:lnTo>
                <a:cubicBezTo>
                  <a:pt x="5768244" y="507650"/>
                  <a:pt x="5795198" y="479089"/>
                  <a:pt x="5830192" y="472471"/>
                </a:cubicBezTo>
                <a:cubicBezTo>
                  <a:pt x="5848086" y="469086"/>
                  <a:pt x="5807898" y="501297"/>
                  <a:pt x="5796038" y="515120"/>
                </a:cubicBezTo>
                <a:cubicBezTo>
                  <a:pt x="5766703" y="549309"/>
                  <a:pt x="5706638" y="616472"/>
                  <a:pt x="5706638" y="616472"/>
                </a:cubicBezTo>
                <a:cubicBezTo>
                  <a:pt x="5762039" y="579856"/>
                  <a:pt x="5816423" y="541654"/>
                  <a:pt x="5872841" y="506625"/>
                </a:cubicBezTo>
                <a:cubicBezTo>
                  <a:pt x="5895668" y="492451"/>
                  <a:pt x="5917511" y="465401"/>
                  <a:pt x="5944137" y="469012"/>
                </a:cubicBezTo>
                <a:cubicBezTo>
                  <a:pt x="5962186" y="471460"/>
                  <a:pt x="5920889" y="497074"/>
                  <a:pt x="5909984" y="511662"/>
                </a:cubicBezTo>
                <a:cubicBezTo>
                  <a:pt x="5850786" y="590856"/>
                  <a:pt x="5932536" y="493952"/>
                  <a:pt x="5841675" y="596963"/>
                </a:cubicBezTo>
                <a:cubicBezTo>
                  <a:pt x="5872470" y="579074"/>
                  <a:pt x="5898771" y="538511"/>
                  <a:pt x="5934063" y="543298"/>
                </a:cubicBezTo>
                <a:cubicBezTo>
                  <a:pt x="5960689" y="546909"/>
                  <a:pt x="5886159" y="576152"/>
                  <a:pt x="5878818" y="602000"/>
                </a:cubicBezTo>
                <a:cubicBezTo>
                  <a:pt x="5875405" y="614019"/>
                  <a:pt x="5903579" y="605359"/>
                  <a:pt x="5915961" y="607038"/>
                </a:cubicBezTo>
                <a:lnTo>
                  <a:pt x="5845133" y="710910"/>
                </a:lnTo>
                <a:lnTo>
                  <a:pt x="5821524" y="745533"/>
                </a:lnTo>
                <a:cubicBezTo>
                  <a:pt x="5900447" y="718602"/>
                  <a:pt x="5845180" y="740553"/>
                  <a:pt x="5964118" y="670309"/>
                </a:cubicBezTo>
                <a:lnTo>
                  <a:pt x="5985123" y="657811"/>
                </a:lnTo>
                <a:cubicBezTo>
                  <a:pt x="5985119" y="657966"/>
                  <a:pt x="5985116" y="658121"/>
                  <a:pt x="5985112" y="658276"/>
                </a:cubicBezTo>
                <a:cubicBezTo>
                  <a:pt x="5993075" y="659486"/>
                  <a:pt x="6021159" y="653488"/>
                  <a:pt x="6032896" y="651268"/>
                </a:cubicBezTo>
                <a:cubicBezTo>
                  <a:pt x="6046621" y="648672"/>
                  <a:pt x="6059337" y="642246"/>
                  <a:pt x="6072557" y="637735"/>
                </a:cubicBezTo>
                <a:cubicBezTo>
                  <a:pt x="6072557" y="637735"/>
                  <a:pt x="6136443" y="636558"/>
                  <a:pt x="6167933" y="631758"/>
                </a:cubicBezTo>
                <a:cubicBezTo>
                  <a:pt x="6179692" y="629966"/>
                  <a:pt x="6191155" y="626792"/>
                  <a:pt x="6202544" y="623274"/>
                </a:cubicBezTo>
                <a:lnTo>
                  <a:pt x="6224323" y="616545"/>
                </a:lnTo>
                <a:lnTo>
                  <a:pt x="6219561" y="623689"/>
                </a:lnTo>
                <a:cubicBezTo>
                  <a:pt x="6206769" y="641753"/>
                  <a:pt x="6205707" y="632152"/>
                  <a:pt x="6136298" y="655836"/>
                </a:cubicBezTo>
                <a:lnTo>
                  <a:pt x="6096636" y="669370"/>
                </a:lnTo>
                <a:cubicBezTo>
                  <a:pt x="6083416" y="673882"/>
                  <a:pt x="6043769" y="678348"/>
                  <a:pt x="6056975" y="682904"/>
                </a:cubicBezTo>
                <a:cubicBezTo>
                  <a:pt x="6072032" y="688098"/>
                  <a:pt x="6088181" y="690823"/>
                  <a:pt x="6102144" y="698487"/>
                </a:cubicBezTo>
                <a:cubicBezTo>
                  <a:pt x="6126635" y="711929"/>
                  <a:pt x="6171392" y="745705"/>
                  <a:pt x="6171392" y="745705"/>
                </a:cubicBezTo>
                <a:cubicBezTo>
                  <a:pt x="6158171" y="750216"/>
                  <a:pt x="6145455" y="756642"/>
                  <a:pt x="6131730" y="759239"/>
                </a:cubicBezTo>
                <a:cubicBezTo>
                  <a:pt x="6116079" y="762199"/>
                  <a:pt x="6086183" y="746444"/>
                  <a:pt x="6084042" y="762227"/>
                </a:cubicBezTo>
                <a:cubicBezTo>
                  <a:pt x="6081902" y="778009"/>
                  <a:pt x="6115352" y="769961"/>
                  <a:pt x="6129211" y="777810"/>
                </a:cubicBezTo>
                <a:cubicBezTo>
                  <a:pt x="6145059" y="786785"/>
                  <a:pt x="6157273" y="801059"/>
                  <a:pt x="6171861" y="811964"/>
                </a:cubicBezTo>
                <a:cubicBezTo>
                  <a:pt x="6183049" y="820328"/>
                  <a:pt x="6217599" y="827113"/>
                  <a:pt x="6206484" y="835573"/>
                </a:cubicBezTo>
                <a:cubicBezTo>
                  <a:pt x="6193810" y="845219"/>
                  <a:pt x="6176765" y="823861"/>
                  <a:pt x="6161315" y="819990"/>
                </a:cubicBezTo>
                <a:cubicBezTo>
                  <a:pt x="6149197" y="816954"/>
                  <a:pt x="6136554" y="816631"/>
                  <a:pt x="6124173" y="814952"/>
                </a:cubicBezTo>
                <a:cubicBezTo>
                  <a:pt x="6122493" y="827333"/>
                  <a:pt x="6113665" y="840862"/>
                  <a:pt x="6119135" y="852095"/>
                </a:cubicBezTo>
                <a:cubicBezTo>
                  <a:pt x="6125251" y="864655"/>
                  <a:pt x="6155636" y="861863"/>
                  <a:pt x="6153758" y="875704"/>
                </a:cubicBezTo>
                <a:cubicBezTo>
                  <a:pt x="6151880" y="889546"/>
                  <a:pt x="6115973" y="875395"/>
                  <a:pt x="6114098" y="889238"/>
                </a:cubicBezTo>
                <a:cubicBezTo>
                  <a:pt x="6112221" y="903080"/>
                  <a:pt x="6137180" y="904977"/>
                  <a:pt x="6148721" y="912847"/>
                </a:cubicBezTo>
                <a:cubicBezTo>
                  <a:pt x="6135500" y="917358"/>
                  <a:pt x="6118301" y="915904"/>
                  <a:pt x="6109059" y="926380"/>
                </a:cubicBezTo>
                <a:cubicBezTo>
                  <a:pt x="6100794" y="935750"/>
                  <a:pt x="6098552" y="952290"/>
                  <a:pt x="6104021" y="963523"/>
                </a:cubicBezTo>
                <a:cubicBezTo>
                  <a:pt x="6110329" y="976476"/>
                  <a:pt x="6189236" y="1011785"/>
                  <a:pt x="6191840" y="1013260"/>
                </a:cubicBezTo>
                <a:cubicBezTo>
                  <a:pt x="6203996" y="1020145"/>
                  <a:pt x="6214924" y="1029000"/>
                  <a:pt x="6226465" y="1036870"/>
                </a:cubicBezTo>
                <a:cubicBezTo>
                  <a:pt x="6210569" y="1037866"/>
                  <a:pt x="6191449" y="1030212"/>
                  <a:pt x="6178776" y="1039858"/>
                </a:cubicBezTo>
                <a:cubicBezTo>
                  <a:pt x="6168834" y="1047425"/>
                  <a:pt x="6169703" y="1065176"/>
                  <a:pt x="6173738" y="1077001"/>
                </a:cubicBezTo>
                <a:cubicBezTo>
                  <a:pt x="6178782" y="1091782"/>
                  <a:pt x="6186389" y="1105422"/>
                  <a:pt x="6194636" y="1118778"/>
                </a:cubicBezTo>
                <a:lnTo>
                  <a:pt x="6212327" y="1147426"/>
                </a:lnTo>
                <a:lnTo>
                  <a:pt x="6249002" y="1123547"/>
                </a:lnTo>
                <a:lnTo>
                  <a:pt x="6251518" y="1121801"/>
                </a:lnTo>
                <a:lnTo>
                  <a:pt x="6202575" y="1063380"/>
                </a:lnTo>
                <a:lnTo>
                  <a:pt x="6240824" y="1099531"/>
                </a:lnTo>
                <a:lnTo>
                  <a:pt x="6259212" y="1116464"/>
                </a:lnTo>
                <a:lnTo>
                  <a:pt x="6284321" y="1099047"/>
                </a:lnTo>
                <a:lnTo>
                  <a:pt x="6236729" y="1020730"/>
                </a:lnTo>
                <a:cubicBezTo>
                  <a:pt x="6225481" y="996328"/>
                  <a:pt x="6283586" y="1100092"/>
                  <a:pt x="6295432" y="1075974"/>
                </a:cubicBezTo>
                <a:cubicBezTo>
                  <a:pt x="6309203" y="1047938"/>
                  <a:pt x="6265007" y="1021413"/>
                  <a:pt x="6249793" y="994132"/>
                </a:cubicBezTo>
                <a:cubicBezTo>
                  <a:pt x="6255636" y="951043"/>
                  <a:pt x="6255837" y="939767"/>
                  <a:pt x="6261871" y="949209"/>
                </a:cubicBezTo>
                <a:cubicBezTo>
                  <a:pt x="6267904" y="958650"/>
                  <a:pt x="6279772" y="988809"/>
                  <a:pt x="6308952" y="1028588"/>
                </a:cubicBezTo>
                <a:lnTo>
                  <a:pt x="6337084" y="1062445"/>
                </a:lnTo>
                <a:lnTo>
                  <a:pt x="6341799" y="1059174"/>
                </a:lnTo>
                <a:lnTo>
                  <a:pt x="6380084" y="1037825"/>
                </a:lnTo>
                <a:lnTo>
                  <a:pt x="6374370" y="1023263"/>
                </a:lnTo>
                <a:cubicBezTo>
                  <a:pt x="6366954" y="1005417"/>
                  <a:pt x="6359168" y="988171"/>
                  <a:pt x="6355714" y="980129"/>
                </a:cubicBezTo>
                <a:cubicBezTo>
                  <a:pt x="6369931" y="991514"/>
                  <a:pt x="6385100" y="1001801"/>
                  <a:pt x="6398364" y="1014284"/>
                </a:cubicBezTo>
                <a:lnTo>
                  <a:pt x="6406045" y="1023348"/>
                </a:lnTo>
                <a:lnTo>
                  <a:pt x="6423641" y="1013536"/>
                </a:lnTo>
                <a:lnTo>
                  <a:pt x="6464949" y="991085"/>
                </a:lnTo>
                <a:lnTo>
                  <a:pt x="6469633" y="988659"/>
                </a:lnTo>
                <a:lnTo>
                  <a:pt x="6461635" y="966127"/>
                </a:lnTo>
                <a:cubicBezTo>
                  <a:pt x="6492802" y="875789"/>
                  <a:pt x="6467826" y="966966"/>
                  <a:pt x="6474230" y="873270"/>
                </a:cubicBezTo>
                <a:cubicBezTo>
                  <a:pt x="6474284" y="872866"/>
                  <a:pt x="6474339" y="872463"/>
                  <a:pt x="6474393" y="872059"/>
                </a:cubicBezTo>
                <a:lnTo>
                  <a:pt x="6480710" y="872500"/>
                </a:lnTo>
                <a:cubicBezTo>
                  <a:pt x="6489062" y="873084"/>
                  <a:pt x="6497010" y="872585"/>
                  <a:pt x="6503345" y="867762"/>
                </a:cubicBezTo>
                <a:cubicBezTo>
                  <a:pt x="6535145" y="843559"/>
                  <a:pt x="6503558" y="777549"/>
                  <a:pt x="6532463" y="862255"/>
                </a:cubicBezTo>
                <a:cubicBezTo>
                  <a:pt x="6530784" y="874636"/>
                  <a:pt x="6515613" y="895323"/>
                  <a:pt x="6527424" y="899398"/>
                </a:cubicBezTo>
                <a:cubicBezTo>
                  <a:pt x="6544642" y="905339"/>
                  <a:pt x="6549165" y="962758"/>
                  <a:pt x="6577631" y="877838"/>
                </a:cubicBezTo>
                <a:cubicBezTo>
                  <a:pt x="6606097" y="792918"/>
                  <a:pt x="6698220" y="389880"/>
                  <a:pt x="6698220" y="389880"/>
                </a:cubicBezTo>
                <a:cubicBezTo>
                  <a:pt x="6745973" y="373586"/>
                  <a:pt x="6572754" y="936523"/>
                  <a:pt x="6593253" y="911743"/>
                </a:cubicBezTo>
                <a:lnTo>
                  <a:pt x="6597270" y="906972"/>
                </a:lnTo>
                <a:lnTo>
                  <a:pt x="6584616" y="925677"/>
                </a:lnTo>
                <a:cubicBezTo>
                  <a:pt x="6574994" y="940264"/>
                  <a:pt x="6567556" y="952124"/>
                  <a:pt x="6567556" y="952124"/>
                </a:cubicBezTo>
                <a:cubicBezTo>
                  <a:pt x="6580776" y="947613"/>
                  <a:pt x="6594531" y="944438"/>
                  <a:pt x="6607218" y="938590"/>
                </a:cubicBezTo>
                <a:cubicBezTo>
                  <a:pt x="6631620" y="927342"/>
                  <a:pt x="6662241" y="879596"/>
                  <a:pt x="6678514" y="900978"/>
                </a:cubicBezTo>
                <a:cubicBezTo>
                  <a:pt x="6695435" y="923209"/>
                  <a:pt x="6631296" y="970225"/>
                  <a:pt x="6631296" y="970225"/>
                </a:cubicBezTo>
                <a:cubicBezTo>
                  <a:pt x="6683182" y="936285"/>
                  <a:pt x="6734127" y="900860"/>
                  <a:pt x="6786954" y="868404"/>
                </a:cubicBezTo>
                <a:cubicBezTo>
                  <a:pt x="6809850" y="854338"/>
                  <a:pt x="6841977" y="809411"/>
                  <a:pt x="6858252" y="830792"/>
                </a:cubicBezTo>
                <a:cubicBezTo>
                  <a:pt x="6877544" y="856139"/>
                  <a:pt x="6827085" y="921129"/>
                  <a:pt x="6827085" y="921129"/>
                </a:cubicBezTo>
                <a:cubicBezTo>
                  <a:pt x="6840306" y="916619"/>
                  <a:pt x="6864150" y="893870"/>
                  <a:pt x="6866748" y="907596"/>
                </a:cubicBezTo>
                <a:cubicBezTo>
                  <a:pt x="6870133" y="925492"/>
                  <a:pt x="6843498" y="935657"/>
                  <a:pt x="6832592" y="950246"/>
                </a:cubicBezTo>
                <a:cubicBezTo>
                  <a:pt x="6801517" y="991817"/>
                  <a:pt x="6800639" y="994327"/>
                  <a:pt x="6806052" y="988257"/>
                </a:cubicBezTo>
                <a:lnTo>
                  <a:pt x="6812400" y="980779"/>
                </a:lnTo>
                <a:lnTo>
                  <a:pt x="6804568" y="990465"/>
                </a:lnTo>
                <a:lnTo>
                  <a:pt x="6774829" y="1027519"/>
                </a:lnTo>
                <a:lnTo>
                  <a:pt x="6898852" y="949776"/>
                </a:lnTo>
                <a:cubicBezTo>
                  <a:pt x="6929292" y="931291"/>
                  <a:pt x="6956246" y="902731"/>
                  <a:pt x="6991240" y="896112"/>
                </a:cubicBezTo>
                <a:cubicBezTo>
                  <a:pt x="7009134" y="892727"/>
                  <a:pt x="6968946" y="924939"/>
                  <a:pt x="6957086" y="938762"/>
                </a:cubicBezTo>
                <a:cubicBezTo>
                  <a:pt x="6927751" y="972951"/>
                  <a:pt x="6867686" y="1040114"/>
                  <a:pt x="6867686" y="1040114"/>
                </a:cubicBezTo>
                <a:cubicBezTo>
                  <a:pt x="6923087" y="1003498"/>
                  <a:pt x="6977471" y="965295"/>
                  <a:pt x="7033889" y="930266"/>
                </a:cubicBezTo>
                <a:cubicBezTo>
                  <a:pt x="7056716" y="916092"/>
                  <a:pt x="7078559" y="889042"/>
                  <a:pt x="7105186" y="892654"/>
                </a:cubicBezTo>
                <a:cubicBezTo>
                  <a:pt x="7123234" y="895102"/>
                  <a:pt x="7081936" y="920716"/>
                  <a:pt x="7071032" y="935304"/>
                </a:cubicBezTo>
                <a:cubicBezTo>
                  <a:pt x="7011835" y="1014497"/>
                  <a:pt x="7093585" y="917593"/>
                  <a:pt x="7002723" y="1020604"/>
                </a:cubicBezTo>
                <a:cubicBezTo>
                  <a:pt x="7033518" y="1002716"/>
                  <a:pt x="7059819" y="962153"/>
                  <a:pt x="7095111" y="966939"/>
                </a:cubicBezTo>
                <a:cubicBezTo>
                  <a:pt x="7121737" y="970550"/>
                  <a:pt x="7047207" y="999793"/>
                  <a:pt x="7039867" y="1025641"/>
                </a:cubicBezTo>
                <a:cubicBezTo>
                  <a:pt x="7036453" y="1037660"/>
                  <a:pt x="7064627" y="1029001"/>
                  <a:pt x="7077009" y="1030680"/>
                </a:cubicBezTo>
                <a:lnTo>
                  <a:pt x="7006181" y="1134551"/>
                </a:lnTo>
                <a:lnTo>
                  <a:pt x="6982572" y="1169174"/>
                </a:lnTo>
                <a:cubicBezTo>
                  <a:pt x="7061495" y="1142243"/>
                  <a:pt x="7006228" y="1164195"/>
                  <a:pt x="7125166" y="1093951"/>
                </a:cubicBezTo>
                <a:lnTo>
                  <a:pt x="7146172" y="1081453"/>
                </a:lnTo>
                <a:cubicBezTo>
                  <a:pt x="7146168" y="1081608"/>
                  <a:pt x="7146165" y="1081762"/>
                  <a:pt x="7146161" y="1081917"/>
                </a:cubicBezTo>
                <a:cubicBezTo>
                  <a:pt x="7154123" y="1083127"/>
                  <a:pt x="7182207" y="1077129"/>
                  <a:pt x="7193944" y="1074910"/>
                </a:cubicBezTo>
                <a:cubicBezTo>
                  <a:pt x="7207670" y="1072314"/>
                  <a:pt x="7220385" y="1065888"/>
                  <a:pt x="7233605" y="1061376"/>
                </a:cubicBezTo>
                <a:cubicBezTo>
                  <a:pt x="7233605" y="1061376"/>
                  <a:pt x="7297491" y="1060200"/>
                  <a:pt x="7328982" y="1055400"/>
                </a:cubicBezTo>
                <a:cubicBezTo>
                  <a:pt x="7340740" y="1053608"/>
                  <a:pt x="7352203" y="1050434"/>
                  <a:pt x="7363592" y="1046916"/>
                </a:cubicBezTo>
                <a:lnTo>
                  <a:pt x="7385371" y="1040186"/>
                </a:lnTo>
                <a:lnTo>
                  <a:pt x="7380610" y="1047331"/>
                </a:lnTo>
                <a:cubicBezTo>
                  <a:pt x="7367817" y="1065395"/>
                  <a:pt x="7366755" y="1055794"/>
                  <a:pt x="7297346" y="1079478"/>
                </a:cubicBezTo>
                <a:lnTo>
                  <a:pt x="7257684" y="1093012"/>
                </a:lnTo>
                <a:cubicBezTo>
                  <a:pt x="7244464" y="1097523"/>
                  <a:pt x="7204817" y="1101990"/>
                  <a:pt x="7218024" y="1106545"/>
                </a:cubicBezTo>
                <a:cubicBezTo>
                  <a:pt x="7233080" y="1111739"/>
                  <a:pt x="7249229" y="1114465"/>
                  <a:pt x="7263192" y="1122128"/>
                </a:cubicBezTo>
                <a:cubicBezTo>
                  <a:pt x="7287683" y="1135571"/>
                  <a:pt x="7332440" y="1169346"/>
                  <a:pt x="7332440" y="1169346"/>
                </a:cubicBezTo>
                <a:cubicBezTo>
                  <a:pt x="7319219" y="1173857"/>
                  <a:pt x="7306503" y="1180284"/>
                  <a:pt x="7292778" y="1182880"/>
                </a:cubicBezTo>
                <a:cubicBezTo>
                  <a:pt x="7277127" y="1185840"/>
                  <a:pt x="7247231" y="1170086"/>
                  <a:pt x="7245091" y="1185868"/>
                </a:cubicBezTo>
                <a:cubicBezTo>
                  <a:pt x="7242950" y="1201651"/>
                  <a:pt x="7276400" y="1193602"/>
                  <a:pt x="7290259" y="1201451"/>
                </a:cubicBezTo>
                <a:cubicBezTo>
                  <a:pt x="7306107" y="1210427"/>
                  <a:pt x="7318320" y="1224701"/>
                  <a:pt x="7332909" y="1235606"/>
                </a:cubicBezTo>
                <a:cubicBezTo>
                  <a:pt x="7344097" y="1243969"/>
                  <a:pt x="7378647" y="1250754"/>
                  <a:pt x="7367532" y="1259215"/>
                </a:cubicBezTo>
                <a:cubicBezTo>
                  <a:pt x="7354858" y="1268861"/>
                  <a:pt x="7337813" y="1247503"/>
                  <a:pt x="7322364" y="1243632"/>
                </a:cubicBezTo>
                <a:cubicBezTo>
                  <a:pt x="7310245" y="1240596"/>
                  <a:pt x="7297602" y="1240273"/>
                  <a:pt x="7285221" y="1238593"/>
                </a:cubicBezTo>
                <a:cubicBezTo>
                  <a:pt x="7283541" y="1250975"/>
                  <a:pt x="7274713" y="1264503"/>
                  <a:pt x="7280183" y="1275737"/>
                </a:cubicBezTo>
                <a:cubicBezTo>
                  <a:pt x="7286299" y="1288296"/>
                  <a:pt x="7316684" y="1285504"/>
                  <a:pt x="7314806" y="1299346"/>
                </a:cubicBezTo>
                <a:cubicBezTo>
                  <a:pt x="7312929" y="1313188"/>
                  <a:pt x="7277022" y="1299037"/>
                  <a:pt x="7275146" y="1312879"/>
                </a:cubicBezTo>
                <a:cubicBezTo>
                  <a:pt x="7273269" y="1326722"/>
                  <a:pt x="7298228" y="1328619"/>
                  <a:pt x="7309769" y="1336489"/>
                </a:cubicBezTo>
                <a:cubicBezTo>
                  <a:pt x="7296549" y="1341000"/>
                  <a:pt x="7279349" y="1339546"/>
                  <a:pt x="7270107" y="1350022"/>
                </a:cubicBezTo>
                <a:cubicBezTo>
                  <a:pt x="7261842" y="1359392"/>
                  <a:pt x="7259599" y="1375931"/>
                  <a:pt x="7265069" y="1387165"/>
                </a:cubicBezTo>
                <a:cubicBezTo>
                  <a:pt x="7271377" y="1400118"/>
                  <a:pt x="7350284" y="1435426"/>
                  <a:pt x="7352888" y="1436902"/>
                </a:cubicBezTo>
                <a:cubicBezTo>
                  <a:pt x="7365044" y="1443786"/>
                  <a:pt x="7375972" y="1452642"/>
                  <a:pt x="7387513" y="1460512"/>
                </a:cubicBezTo>
                <a:cubicBezTo>
                  <a:pt x="7371617" y="1461508"/>
                  <a:pt x="7352497" y="1453853"/>
                  <a:pt x="7339823" y="1463500"/>
                </a:cubicBezTo>
                <a:cubicBezTo>
                  <a:pt x="7329882" y="1471067"/>
                  <a:pt x="7330752" y="1488818"/>
                  <a:pt x="7334786" y="1500643"/>
                </a:cubicBezTo>
                <a:cubicBezTo>
                  <a:pt x="7344875" y="1530205"/>
                  <a:pt x="7365212" y="1555204"/>
                  <a:pt x="7380425" y="1582485"/>
                </a:cubicBezTo>
                <a:cubicBezTo>
                  <a:pt x="7364529" y="1583480"/>
                  <a:pt x="7342692" y="1573040"/>
                  <a:pt x="7332737" y="1585473"/>
                </a:cubicBezTo>
                <a:cubicBezTo>
                  <a:pt x="7311719" y="1611718"/>
                  <a:pt x="7396874" y="1659642"/>
                  <a:pt x="7311646" y="1601525"/>
                </a:cubicBezTo>
                <a:cubicBezTo>
                  <a:pt x="7295751" y="1602521"/>
                  <a:pt x="7273915" y="1592082"/>
                  <a:pt x="7263958" y="1604514"/>
                </a:cubicBezTo>
                <a:cubicBezTo>
                  <a:pt x="7255227" y="1615418"/>
                  <a:pt x="7271376" y="1631617"/>
                  <a:pt x="7277492" y="1644176"/>
                </a:cubicBezTo>
                <a:lnTo>
                  <a:pt x="7320243" y="1720838"/>
                </a:lnTo>
                <a:lnTo>
                  <a:pt x="7335662" y="1713928"/>
                </a:lnTo>
                <a:lnTo>
                  <a:pt x="7372164" y="1698367"/>
                </a:lnTo>
                <a:cubicBezTo>
                  <a:pt x="7348896" y="1718852"/>
                  <a:pt x="7324451" y="1738137"/>
                  <a:pt x="7300593" y="1758023"/>
                </a:cubicBezTo>
                <a:lnTo>
                  <a:pt x="7263452" y="1792555"/>
                </a:lnTo>
                <a:lnTo>
                  <a:pt x="7270841" y="1808373"/>
                </a:lnTo>
                <a:lnTo>
                  <a:pt x="7272220" y="1807745"/>
                </a:lnTo>
                <a:cubicBezTo>
                  <a:pt x="7292917" y="1798857"/>
                  <a:pt x="7312721" y="1788021"/>
                  <a:pt x="7332972" y="1778159"/>
                </a:cubicBezTo>
                <a:cubicBezTo>
                  <a:pt x="7268909" y="1850787"/>
                  <a:pt x="7294899" y="1822293"/>
                  <a:pt x="7287617" y="1827792"/>
                </a:cubicBezTo>
                <a:lnTo>
                  <a:pt x="7280388" y="1834334"/>
                </a:lnTo>
                <a:lnTo>
                  <a:pt x="7286927" y="1853498"/>
                </a:lnTo>
                <a:cubicBezTo>
                  <a:pt x="7293424" y="1857928"/>
                  <a:pt x="7312658" y="1868774"/>
                  <a:pt x="7327673" y="1882316"/>
                </a:cubicBezTo>
                <a:lnTo>
                  <a:pt x="7341699" y="1900110"/>
                </a:lnTo>
                <a:lnTo>
                  <a:pt x="7355000" y="1894625"/>
                </a:lnTo>
                <a:cubicBezTo>
                  <a:pt x="7420843" y="1882171"/>
                  <a:pt x="8198193" y="1588378"/>
                  <a:pt x="8250427" y="1595462"/>
                </a:cubicBezTo>
                <a:cubicBezTo>
                  <a:pt x="8199185" y="1624036"/>
                  <a:pt x="7418194" y="1933460"/>
                  <a:pt x="7384976" y="1949894"/>
                </a:cubicBezTo>
                <a:lnTo>
                  <a:pt x="7359288" y="1962092"/>
                </a:lnTo>
                <a:lnTo>
                  <a:pt x="7326353" y="1966392"/>
                </a:lnTo>
                <a:cubicBezTo>
                  <a:pt x="7310524" y="1968679"/>
                  <a:pt x="7287620" y="1978914"/>
                  <a:pt x="7266256" y="1989853"/>
                </a:cubicBezTo>
                <a:lnTo>
                  <a:pt x="7256598" y="1995047"/>
                </a:lnTo>
                <a:lnTo>
                  <a:pt x="7259810" y="2002741"/>
                </a:lnTo>
                <a:lnTo>
                  <a:pt x="7271290" y="1998842"/>
                </a:lnTo>
                <a:cubicBezTo>
                  <a:pt x="7279951" y="1995844"/>
                  <a:pt x="7288179" y="1992925"/>
                  <a:pt x="7294718" y="1990470"/>
                </a:cubicBezTo>
                <a:cubicBezTo>
                  <a:pt x="7311769" y="1984069"/>
                  <a:pt x="7328384" y="1976535"/>
                  <a:pt x="7344924" y="1968911"/>
                </a:cubicBezTo>
                <a:lnTo>
                  <a:pt x="7359288" y="1962092"/>
                </a:lnTo>
                <a:lnTo>
                  <a:pt x="7371342" y="1960517"/>
                </a:lnTo>
                <a:cubicBezTo>
                  <a:pt x="7406142" y="1956911"/>
                  <a:pt x="7416608" y="1959721"/>
                  <a:pt x="7458872" y="1965452"/>
                </a:cubicBezTo>
                <a:cubicBezTo>
                  <a:pt x="7472092" y="1960941"/>
                  <a:pt x="7490072" y="1940803"/>
                  <a:pt x="7498533" y="1951919"/>
                </a:cubicBezTo>
                <a:cubicBezTo>
                  <a:pt x="7506993" y="1963034"/>
                  <a:pt x="7486040" y="1978082"/>
                  <a:pt x="7474924" y="1986542"/>
                </a:cubicBezTo>
                <a:cubicBezTo>
                  <a:pt x="7446586" y="2008112"/>
                  <a:pt x="7414277" y="2024055"/>
                  <a:pt x="7382536" y="2040208"/>
                </a:cubicBezTo>
                <a:lnTo>
                  <a:pt x="7354027" y="2049237"/>
                </a:lnTo>
                <a:lnTo>
                  <a:pt x="7353420" y="2045715"/>
                </a:lnTo>
                <a:cubicBezTo>
                  <a:pt x="7344960" y="2034599"/>
                  <a:pt x="7326979" y="2054737"/>
                  <a:pt x="7313759" y="2059249"/>
                </a:cubicBezTo>
                <a:lnTo>
                  <a:pt x="7290779" y="2056235"/>
                </a:lnTo>
                <a:lnTo>
                  <a:pt x="7282239" y="2054916"/>
                </a:lnTo>
                <a:lnTo>
                  <a:pt x="7286394" y="2064428"/>
                </a:lnTo>
                <a:lnTo>
                  <a:pt x="7334687" y="2055362"/>
                </a:lnTo>
                <a:lnTo>
                  <a:pt x="7354027" y="2049237"/>
                </a:lnTo>
                <a:lnTo>
                  <a:pt x="7354985" y="2054805"/>
                </a:lnTo>
                <a:cubicBezTo>
                  <a:pt x="7352344" y="2064422"/>
                  <a:pt x="7338797" y="2074953"/>
                  <a:pt x="7329811" y="2080339"/>
                </a:cubicBezTo>
                <a:cubicBezTo>
                  <a:pt x="7280814" y="2109704"/>
                  <a:pt x="7196722" y="2110776"/>
                  <a:pt x="7298176" y="2104417"/>
                </a:cubicBezTo>
                <a:cubicBezTo>
                  <a:pt x="7296497" y="2116798"/>
                  <a:pt x="7301701" y="2132462"/>
                  <a:pt x="7293139" y="2141560"/>
                </a:cubicBezTo>
                <a:cubicBezTo>
                  <a:pt x="7283099" y="2152229"/>
                  <a:pt x="7272903" y="2157521"/>
                  <a:pt x="7264307" y="2160175"/>
                </a:cubicBezTo>
                <a:lnTo>
                  <a:pt x="7251098" y="2162087"/>
                </a:lnTo>
                <a:lnTo>
                  <a:pt x="7260943" y="2174850"/>
                </a:lnTo>
                <a:lnTo>
                  <a:pt x="7262093" y="2176550"/>
                </a:lnTo>
                <a:lnTo>
                  <a:pt x="7277555" y="2186729"/>
                </a:lnTo>
                <a:cubicBezTo>
                  <a:pt x="7291181" y="2185875"/>
                  <a:pt x="7360145" y="2175415"/>
                  <a:pt x="7370412" y="2199324"/>
                </a:cubicBezTo>
                <a:cubicBezTo>
                  <a:pt x="7375923" y="2212159"/>
                  <a:pt x="7350197" y="2220397"/>
                  <a:pt x="7346803" y="2233948"/>
                </a:cubicBezTo>
                <a:cubicBezTo>
                  <a:pt x="7342931" y="2249397"/>
                  <a:pt x="7348795" y="2265739"/>
                  <a:pt x="7349790" y="2281635"/>
                </a:cubicBezTo>
                <a:lnTo>
                  <a:pt x="7419038" y="2328853"/>
                </a:lnTo>
                <a:lnTo>
                  <a:pt x="7453662" y="2352462"/>
                </a:lnTo>
                <a:cubicBezTo>
                  <a:pt x="7441110" y="2357853"/>
                  <a:pt x="7422943" y="2357770"/>
                  <a:pt x="7411796" y="2364528"/>
                </a:cubicBezTo>
                <a:lnTo>
                  <a:pt x="7404550" y="2372778"/>
                </a:lnTo>
                <a:lnTo>
                  <a:pt x="7424141" y="2366218"/>
                </a:lnTo>
                <a:cubicBezTo>
                  <a:pt x="7430239" y="2364472"/>
                  <a:pt x="7434682" y="2363604"/>
                  <a:pt x="7436871" y="2363901"/>
                </a:cubicBezTo>
                <a:lnTo>
                  <a:pt x="7511157" y="2373977"/>
                </a:lnTo>
                <a:cubicBezTo>
                  <a:pt x="7506238" y="2381191"/>
                  <a:pt x="7502386" y="2387071"/>
                  <a:pt x="7499231" y="2391900"/>
                </a:cubicBezTo>
                <a:lnTo>
                  <a:pt x="7498372" y="2393192"/>
                </a:lnTo>
                <a:lnTo>
                  <a:pt x="7405744" y="2398997"/>
                </a:lnTo>
                <a:cubicBezTo>
                  <a:pt x="7405762" y="2399189"/>
                  <a:pt x="7405780" y="2399382"/>
                  <a:pt x="7405798" y="2399574"/>
                </a:cubicBezTo>
                <a:lnTo>
                  <a:pt x="7417031" y="2413986"/>
                </a:lnTo>
                <a:lnTo>
                  <a:pt x="7439859" y="2411590"/>
                </a:lnTo>
                <a:cubicBezTo>
                  <a:pt x="7451618" y="2409798"/>
                  <a:pt x="7463081" y="2406624"/>
                  <a:pt x="7474469" y="2403106"/>
                </a:cubicBezTo>
                <a:lnTo>
                  <a:pt x="7496248" y="2396376"/>
                </a:lnTo>
                <a:lnTo>
                  <a:pt x="7491487" y="2403521"/>
                </a:lnTo>
                <a:cubicBezTo>
                  <a:pt x="7481892" y="2417069"/>
                  <a:pt x="7478896" y="2415056"/>
                  <a:pt x="7448716" y="2423194"/>
                </a:cubicBezTo>
                <a:lnTo>
                  <a:pt x="7430459" y="2428817"/>
                </a:lnTo>
                <a:lnTo>
                  <a:pt x="7449506" y="2444870"/>
                </a:lnTo>
                <a:cubicBezTo>
                  <a:pt x="7457259" y="2450736"/>
                  <a:pt x="7463957" y="2455414"/>
                  <a:pt x="7467665" y="2458383"/>
                </a:cubicBezTo>
                <a:cubicBezTo>
                  <a:pt x="7544220" y="2468768"/>
                  <a:pt x="7473905" y="2446866"/>
                  <a:pt x="7507797" y="2511109"/>
                </a:cubicBezTo>
                <a:cubicBezTo>
                  <a:pt x="7514315" y="2523465"/>
                  <a:pt x="7530879" y="2526849"/>
                  <a:pt x="7542420" y="2534718"/>
                </a:cubicBezTo>
                <a:cubicBezTo>
                  <a:pt x="7526524" y="2535715"/>
                  <a:pt x="7510656" y="2538091"/>
                  <a:pt x="7494732" y="2537706"/>
                </a:cubicBezTo>
                <a:cubicBezTo>
                  <a:pt x="7482242" y="2537404"/>
                  <a:pt x="7465399" y="2522917"/>
                  <a:pt x="7457590" y="2532669"/>
                </a:cubicBezTo>
                <a:cubicBezTo>
                  <a:pt x="7447634" y="2545101"/>
                  <a:pt x="7459582" y="2564460"/>
                  <a:pt x="7460578" y="2580356"/>
                </a:cubicBezTo>
                <a:cubicBezTo>
                  <a:pt x="7503735" y="2609785"/>
                  <a:pt x="7503808" y="2605582"/>
                  <a:pt x="7476011" y="2600529"/>
                </a:cubicBezTo>
                <a:lnTo>
                  <a:pt x="7458540" y="2598559"/>
                </a:lnTo>
                <a:lnTo>
                  <a:pt x="7469461" y="2603564"/>
                </a:lnTo>
                <a:cubicBezTo>
                  <a:pt x="7478108" y="2607363"/>
                  <a:pt x="7483967" y="2611175"/>
                  <a:pt x="7478410" y="2615405"/>
                </a:cubicBezTo>
                <a:cubicBezTo>
                  <a:pt x="7465736" y="2625051"/>
                  <a:pt x="7448690" y="2603693"/>
                  <a:pt x="7433242" y="2599822"/>
                </a:cubicBezTo>
                <a:cubicBezTo>
                  <a:pt x="7421122" y="2596786"/>
                  <a:pt x="7408480" y="2596462"/>
                  <a:pt x="7396098" y="2594783"/>
                </a:cubicBezTo>
                <a:lnTo>
                  <a:pt x="7393819" y="2603112"/>
                </a:lnTo>
                <a:lnTo>
                  <a:pt x="7402614" y="2619293"/>
                </a:lnTo>
                <a:cubicBezTo>
                  <a:pt x="7417341" y="2636890"/>
                  <a:pt x="7441847" y="2648740"/>
                  <a:pt x="7458528" y="2665187"/>
                </a:cubicBezTo>
                <a:cubicBezTo>
                  <a:pt x="7481611" y="2680926"/>
                  <a:pt x="7531530" y="2684720"/>
                  <a:pt x="7527775" y="2712406"/>
                </a:cubicBezTo>
                <a:cubicBezTo>
                  <a:pt x="7524088" y="2739600"/>
                  <a:pt x="7517509" y="2769879"/>
                  <a:pt x="7525726" y="2797236"/>
                </a:cubicBezTo>
                <a:cubicBezTo>
                  <a:pt x="7532207" y="2818808"/>
                  <a:pt x="7545450" y="2837737"/>
                  <a:pt x="7555313" y="2857988"/>
                </a:cubicBezTo>
                <a:lnTo>
                  <a:pt x="8131673" y="2679418"/>
                </a:lnTo>
                <a:lnTo>
                  <a:pt x="7448623" y="2862747"/>
                </a:lnTo>
                <a:lnTo>
                  <a:pt x="7466561" y="2898609"/>
                </a:lnTo>
                <a:cubicBezTo>
                  <a:pt x="7474808" y="2911964"/>
                  <a:pt x="7483696" y="2925035"/>
                  <a:pt x="7491302" y="2938675"/>
                </a:cubicBezTo>
                <a:cubicBezTo>
                  <a:pt x="7475407" y="2939671"/>
                  <a:pt x="7453570" y="2929230"/>
                  <a:pt x="7443614" y="2941663"/>
                </a:cubicBezTo>
                <a:cubicBezTo>
                  <a:pt x="7422597" y="2967908"/>
                  <a:pt x="7507752" y="3015832"/>
                  <a:pt x="7422524" y="2957715"/>
                </a:cubicBezTo>
                <a:cubicBezTo>
                  <a:pt x="7406628" y="2958711"/>
                  <a:pt x="7384792" y="2948271"/>
                  <a:pt x="7374836" y="2960704"/>
                </a:cubicBezTo>
                <a:cubicBezTo>
                  <a:pt x="7366104" y="2971608"/>
                  <a:pt x="7382254" y="2987806"/>
                  <a:pt x="7388370" y="3000366"/>
                </a:cubicBezTo>
                <a:lnTo>
                  <a:pt x="7431120" y="3077028"/>
                </a:lnTo>
                <a:lnTo>
                  <a:pt x="7446539" y="3070118"/>
                </a:lnTo>
                <a:lnTo>
                  <a:pt x="7483041" y="3054556"/>
                </a:lnTo>
                <a:cubicBezTo>
                  <a:pt x="7459773" y="3075042"/>
                  <a:pt x="7435328" y="3094327"/>
                  <a:pt x="7411471" y="3114213"/>
                </a:cubicBezTo>
                <a:lnTo>
                  <a:pt x="7374330" y="3148745"/>
                </a:lnTo>
                <a:lnTo>
                  <a:pt x="7381719" y="3164563"/>
                </a:lnTo>
                <a:lnTo>
                  <a:pt x="7383097" y="3163935"/>
                </a:lnTo>
                <a:cubicBezTo>
                  <a:pt x="7403794" y="3155047"/>
                  <a:pt x="7423598" y="3144211"/>
                  <a:pt x="7443849" y="3134349"/>
                </a:cubicBezTo>
                <a:cubicBezTo>
                  <a:pt x="7379786" y="3206977"/>
                  <a:pt x="7405776" y="3178482"/>
                  <a:pt x="7398495" y="3183982"/>
                </a:cubicBezTo>
                <a:lnTo>
                  <a:pt x="7391265" y="3190524"/>
                </a:lnTo>
                <a:lnTo>
                  <a:pt x="7397805" y="3209688"/>
                </a:lnTo>
                <a:cubicBezTo>
                  <a:pt x="7404301" y="3214118"/>
                  <a:pt x="7423535" y="3224964"/>
                  <a:pt x="7438550" y="3238506"/>
                </a:cubicBezTo>
                <a:lnTo>
                  <a:pt x="7452577" y="3256300"/>
                </a:lnTo>
                <a:lnTo>
                  <a:pt x="7465877" y="3250815"/>
                </a:lnTo>
                <a:cubicBezTo>
                  <a:pt x="7531720" y="3238360"/>
                  <a:pt x="7546162" y="3242792"/>
                  <a:pt x="7598396" y="3249875"/>
                </a:cubicBezTo>
                <a:cubicBezTo>
                  <a:pt x="7547154" y="3278450"/>
                  <a:pt x="7529072" y="3289649"/>
                  <a:pt x="7495854" y="3306084"/>
                </a:cubicBezTo>
                <a:lnTo>
                  <a:pt x="7470165" y="3318282"/>
                </a:lnTo>
                <a:lnTo>
                  <a:pt x="7437230" y="3322582"/>
                </a:lnTo>
                <a:cubicBezTo>
                  <a:pt x="7421401" y="3324868"/>
                  <a:pt x="7398498" y="3335104"/>
                  <a:pt x="7377134" y="3346043"/>
                </a:cubicBezTo>
                <a:lnTo>
                  <a:pt x="7367475" y="3351237"/>
                </a:lnTo>
                <a:lnTo>
                  <a:pt x="7370687" y="3358931"/>
                </a:lnTo>
                <a:lnTo>
                  <a:pt x="7382167" y="3355032"/>
                </a:lnTo>
                <a:cubicBezTo>
                  <a:pt x="7390829" y="3352034"/>
                  <a:pt x="7399056" y="3349115"/>
                  <a:pt x="7405596" y="3346660"/>
                </a:cubicBezTo>
                <a:cubicBezTo>
                  <a:pt x="7422647" y="3340258"/>
                  <a:pt x="7439262" y="3332724"/>
                  <a:pt x="7455802" y="3325101"/>
                </a:cubicBezTo>
                <a:lnTo>
                  <a:pt x="7470165" y="3318282"/>
                </a:lnTo>
                <a:lnTo>
                  <a:pt x="7482219" y="3316707"/>
                </a:lnTo>
                <a:cubicBezTo>
                  <a:pt x="7517019" y="3313101"/>
                  <a:pt x="7527485" y="3315911"/>
                  <a:pt x="7569749" y="3321642"/>
                </a:cubicBezTo>
                <a:cubicBezTo>
                  <a:pt x="7582969" y="3317131"/>
                  <a:pt x="7600950" y="3296993"/>
                  <a:pt x="7609411" y="3308109"/>
                </a:cubicBezTo>
                <a:cubicBezTo>
                  <a:pt x="7617871" y="3319225"/>
                  <a:pt x="7596918" y="3334272"/>
                  <a:pt x="7585801" y="3342732"/>
                </a:cubicBezTo>
                <a:cubicBezTo>
                  <a:pt x="7557463" y="3364302"/>
                  <a:pt x="7525155" y="3380245"/>
                  <a:pt x="7493414" y="3396397"/>
                </a:cubicBezTo>
                <a:lnTo>
                  <a:pt x="7464904" y="3405427"/>
                </a:lnTo>
                <a:lnTo>
                  <a:pt x="7464298" y="3401904"/>
                </a:lnTo>
                <a:cubicBezTo>
                  <a:pt x="7455838" y="3390789"/>
                  <a:pt x="7437856" y="3410927"/>
                  <a:pt x="7424636" y="3415439"/>
                </a:cubicBezTo>
                <a:lnTo>
                  <a:pt x="7401656" y="3412425"/>
                </a:lnTo>
                <a:lnTo>
                  <a:pt x="7393117" y="3411107"/>
                </a:lnTo>
                <a:lnTo>
                  <a:pt x="7397272" y="3420617"/>
                </a:lnTo>
                <a:lnTo>
                  <a:pt x="7445565" y="3411552"/>
                </a:lnTo>
                <a:lnTo>
                  <a:pt x="7464904" y="3405427"/>
                </a:lnTo>
                <a:lnTo>
                  <a:pt x="7465863" y="3410994"/>
                </a:lnTo>
                <a:cubicBezTo>
                  <a:pt x="7463221" y="3420612"/>
                  <a:pt x="7449675" y="3431142"/>
                  <a:pt x="7440688" y="3436529"/>
                </a:cubicBezTo>
                <a:cubicBezTo>
                  <a:pt x="7391692" y="3465894"/>
                  <a:pt x="7307599" y="3466965"/>
                  <a:pt x="7409053" y="3460607"/>
                </a:cubicBezTo>
                <a:cubicBezTo>
                  <a:pt x="7407374" y="3472988"/>
                  <a:pt x="7412578" y="3488651"/>
                  <a:pt x="7404016" y="3497750"/>
                </a:cubicBezTo>
                <a:cubicBezTo>
                  <a:pt x="7393976" y="3508419"/>
                  <a:pt x="7383780" y="3513711"/>
                  <a:pt x="7375185" y="3516365"/>
                </a:cubicBezTo>
                <a:lnTo>
                  <a:pt x="7361975" y="3518277"/>
                </a:lnTo>
                <a:lnTo>
                  <a:pt x="7371821" y="3531040"/>
                </a:lnTo>
                <a:lnTo>
                  <a:pt x="7372971" y="3532739"/>
                </a:lnTo>
                <a:lnTo>
                  <a:pt x="7388432" y="3542919"/>
                </a:lnTo>
                <a:cubicBezTo>
                  <a:pt x="7402058" y="3542066"/>
                  <a:pt x="7471023" y="3531605"/>
                  <a:pt x="7481290" y="3555513"/>
                </a:cubicBezTo>
                <a:cubicBezTo>
                  <a:pt x="7486801" y="3568349"/>
                  <a:pt x="7461075" y="3576587"/>
                  <a:pt x="7457679" y="3590137"/>
                </a:cubicBezTo>
                <a:cubicBezTo>
                  <a:pt x="7453808" y="3605586"/>
                  <a:pt x="7459673" y="3621929"/>
                  <a:pt x="7460668" y="3637824"/>
                </a:cubicBezTo>
                <a:lnTo>
                  <a:pt x="7529915" y="3685044"/>
                </a:lnTo>
                <a:lnTo>
                  <a:pt x="7564540" y="3708652"/>
                </a:lnTo>
                <a:cubicBezTo>
                  <a:pt x="7547804" y="3715839"/>
                  <a:pt x="7521085" y="3713297"/>
                  <a:pt x="7514333" y="3730212"/>
                </a:cubicBezTo>
                <a:cubicBezTo>
                  <a:pt x="7501048" y="3763495"/>
                  <a:pt x="7563708" y="3802694"/>
                  <a:pt x="7578542" y="3814573"/>
                </a:cubicBezTo>
                <a:cubicBezTo>
                  <a:pt x="7655097" y="3824958"/>
                  <a:pt x="7584783" y="3803056"/>
                  <a:pt x="7618673" y="3867299"/>
                </a:cubicBezTo>
                <a:cubicBezTo>
                  <a:pt x="7625193" y="3879654"/>
                  <a:pt x="7641757" y="3883039"/>
                  <a:pt x="7653298" y="3890909"/>
                </a:cubicBezTo>
                <a:cubicBezTo>
                  <a:pt x="7637402" y="3891904"/>
                  <a:pt x="7621533" y="3894281"/>
                  <a:pt x="7605610" y="3893896"/>
                </a:cubicBezTo>
                <a:cubicBezTo>
                  <a:pt x="7593120" y="3893594"/>
                  <a:pt x="7576276" y="3879107"/>
                  <a:pt x="7568467" y="3888859"/>
                </a:cubicBezTo>
                <a:cubicBezTo>
                  <a:pt x="7565979" y="3891967"/>
                  <a:pt x="7564859" y="3895508"/>
                  <a:pt x="7564594" y="3899319"/>
                </a:cubicBezTo>
                <a:lnTo>
                  <a:pt x="7565639" y="3909343"/>
                </a:lnTo>
                <a:lnTo>
                  <a:pt x="7566243" y="3909816"/>
                </a:lnTo>
                <a:cubicBezTo>
                  <a:pt x="7573282" y="3913783"/>
                  <a:pt x="7580734" y="3917300"/>
                  <a:pt x="7587360" y="3921717"/>
                </a:cubicBezTo>
                <a:lnTo>
                  <a:pt x="7666873" y="3895213"/>
                </a:lnTo>
                <a:lnTo>
                  <a:pt x="7706630" y="3881960"/>
                </a:lnTo>
                <a:cubicBezTo>
                  <a:pt x="7702213" y="3899630"/>
                  <a:pt x="7684007" y="3919351"/>
                  <a:pt x="7693378" y="3934969"/>
                </a:cubicBezTo>
                <a:cubicBezTo>
                  <a:pt x="7711816" y="3965698"/>
                  <a:pt x="7780957" y="3939579"/>
                  <a:pt x="7799395" y="3934969"/>
                </a:cubicBezTo>
                <a:cubicBezTo>
                  <a:pt x="7854024" y="3880342"/>
                  <a:pt x="7794010" y="3923028"/>
                  <a:pt x="7865656" y="3934969"/>
                </a:cubicBezTo>
                <a:cubicBezTo>
                  <a:pt x="7879435" y="3937265"/>
                  <a:pt x="7892161" y="3926134"/>
                  <a:pt x="7905413" y="3921717"/>
                </a:cubicBezTo>
                <a:cubicBezTo>
                  <a:pt x="7896578" y="3934969"/>
                  <a:pt x="7888858" y="3949036"/>
                  <a:pt x="7878908" y="3961473"/>
                </a:cubicBezTo>
                <a:cubicBezTo>
                  <a:pt x="7871103" y="3971229"/>
                  <a:pt x="7849374" y="3975857"/>
                  <a:pt x="7852404" y="3987978"/>
                </a:cubicBezTo>
                <a:cubicBezTo>
                  <a:pt x="7856267" y="4003429"/>
                  <a:pt x="7878908" y="4005647"/>
                  <a:pt x="7892160" y="4014482"/>
                </a:cubicBezTo>
                <a:cubicBezTo>
                  <a:pt x="7958234" y="3992458"/>
                  <a:pt x="7930341" y="3995170"/>
                  <a:pt x="7892160" y="4040987"/>
                </a:cubicBezTo>
                <a:cubicBezTo>
                  <a:pt x="7881964" y="4053222"/>
                  <a:pt x="7850868" y="4074828"/>
                  <a:pt x="7865656" y="4080743"/>
                </a:cubicBezTo>
                <a:cubicBezTo>
                  <a:pt x="7894658" y="4092343"/>
                  <a:pt x="7927499" y="4071908"/>
                  <a:pt x="7958421" y="4067491"/>
                </a:cubicBezTo>
                <a:cubicBezTo>
                  <a:pt x="7984925" y="4058656"/>
                  <a:pt x="8018178" y="4021232"/>
                  <a:pt x="8037934" y="4040987"/>
                </a:cubicBezTo>
                <a:cubicBezTo>
                  <a:pt x="8057340" y="4060392"/>
                  <a:pt x="8077449" y="4083965"/>
                  <a:pt x="8104195" y="4093995"/>
                </a:cubicBezTo>
                <a:cubicBezTo>
                  <a:pt x="8125285" y="4101904"/>
                  <a:pt x="8148369" y="4102830"/>
                  <a:pt x="8170456" y="4107247"/>
                </a:cubicBezTo>
                <a:cubicBezTo>
                  <a:pt x="8157204" y="4124917"/>
                  <a:pt x="8143366" y="4142162"/>
                  <a:pt x="8130700" y="4160256"/>
                </a:cubicBezTo>
                <a:cubicBezTo>
                  <a:pt x="8112433" y="4186352"/>
                  <a:pt x="8100215" y="4217245"/>
                  <a:pt x="8077691" y="4239769"/>
                </a:cubicBezTo>
                <a:cubicBezTo>
                  <a:pt x="8026672" y="4290788"/>
                  <a:pt x="8048330" y="4263932"/>
                  <a:pt x="8011430" y="4319282"/>
                </a:cubicBezTo>
                <a:cubicBezTo>
                  <a:pt x="7981140" y="4410155"/>
                  <a:pt x="7997546" y="4325594"/>
                  <a:pt x="8037934" y="4345787"/>
                </a:cubicBezTo>
                <a:cubicBezTo>
                  <a:pt x="8050428" y="4352034"/>
                  <a:pt x="8046769" y="4372291"/>
                  <a:pt x="8051187" y="4385543"/>
                </a:cubicBezTo>
                <a:cubicBezTo>
                  <a:pt x="8037935" y="4403213"/>
                  <a:pt x="8023682" y="4420174"/>
                  <a:pt x="8011430" y="4438552"/>
                </a:cubicBezTo>
                <a:cubicBezTo>
                  <a:pt x="7991324" y="4468711"/>
                  <a:pt x="7960326" y="4522455"/>
                  <a:pt x="7945169" y="4557821"/>
                </a:cubicBezTo>
                <a:cubicBezTo>
                  <a:pt x="7939666" y="4570661"/>
                  <a:pt x="7938164" y="4585084"/>
                  <a:pt x="7931917" y="4597578"/>
                </a:cubicBezTo>
                <a:cubicBezTo>
                  <a:pt x="7924794" y="4611824"/>
                  <a:pt x="7898290" y="4623089"/>
                  <a:pt x="7905413" y="4637334"/>
                </a:cubicBezTo>
                <a:lnTo>
                  <a:pt x="7905545" y="4637323"/>
                </a:lnTo>
                <a:lnTo>
                  <a:pt x="7899494" y="4643431"/>
                </a:lnTo>
                <a:cubicBezTo>
                  <a:pt x="7870302" y="4673253"/>
                  <a:pt x="7937431" y="4606893"/>
                  <a:pt x="7839152" y="4677091"/>
                </a:cubicBezTo>
                <a:cubicBezTo>
                  <a:pt x="7823901" y="4687984"/>
                  <a:pt x="7812647" y="4703595"/>
                  <a:pt x="7799395" y="4716847"/>
                </a:cubicBezTo>
                <a:cubicBezTo>
                  <a:pt x="7803812" y="4703595"/>
                  <a:pt x="7825617" y="4682279"/>
                  <a:pt x="7812647" y="4677091"/>
                </a:cubicBezTo>
                <a:cubicBezTo>
                  <a:pt x="7793936" y="4669607"/>
                  <a:pt x="7758566" y="4680803"/>
                  <a:pt x="7742050" y="4686869"/>
                </a:cubicBezTo>
                <a:lnTo>
                  <a:pt x="7735657" y="4689360"/>
                </a:lnTo>
                <a:lnTo>
                  <a:pt x="7745119" y="4691653"/>
                </a:lnTo>
                <a:cubicBezTo>
                  <a:pt x="7756287" y="4693425"/>
                  <a:pt x="7767580" y="4694761"/>
                  <a:pt x="7778623" y="4696969"/>
                </a:cubicBezTo>
                <a:cubicBezTo>
                  <a:pt x="7765371" y="4714639"/>
                  <a:pt x="7751533" y="4731884"/>
                  <a:pt x="7738867" y="4749978"/>
                </a:cubicBezTo>
                <a:cubicBezTo>
                  <a:pt x="7720600" y="4776074"/>
                  <a:pt x="7708382" y="4806967"/>
                  <a:pt x="7685858" y="4829491"/>
                </a:cubicBezTo>
                <a:cubicBezTo>
                  <a:pt x="7634839" y="4880510"/>
                  <a:pt x="7656497" y="4853654"/>
                  <a:pt x="7619597" y="4909004"/>
                </a:cubicBezTo>
                <a:cubicBezTo>
                  <a:pt x="7589307" y="4999877"/>
                  <a:pt x="7605713" y="4915316"/>
                  <a:pt x="7646101" y="4935509"/>
                </a:cubicBezTo>
                <a:cubicBezTo>
                  <a:pt x="7658595" y="4941756"/>
                  <a:pt x="7654936" y="4962013"/>
                  <a:pt x="7659354" y="4975265"/>
                </a:cubicBezTo>
                <a:cubicBezTo>
                  <a:pt x="7646102" y="4992935"/>
                  <a:pt x="7631849" y="5009896"/>
                  <a:pt x="7619597" y="5028274"/>
                </a:cubicBezTo>
                <a:cubicBezTo>
                  <a:pt x="7599491" y="5058433"/>
                  <a:pt x="7568493" y="5112177"/>
                  <a:pt x="7553336" y="5147543"/>
                </a:cubicBezTo>
                <a:cubicBezTo>
                  <a:pt x="7547833" y="5160383"/>
                  <a:pt x="7546331" y="5174806"/>
                  <a:pt x="7540084" y="5187300"/>
                </a:cubicBezTo>
                <a:cubicBezTo>
                  <a:pt x="7532961" y="5201546"/>
                  <a:pt x="7506457" y="5212811"/>
                  <a:pt x="7513580" y="5227056"/>
                </a:cubicBezTo>
                <a:lnTo>
                  <a:pt x="7513712" y="5227045"/>
                </a:lnTo>
                <a:lnTo>
                  <a:pt x="7507661" y="5233153"/>
                </a:lnTo>
                <a:cubicBezTo>
                  <a:pt x="7478469" y="5262975"/>
                  <a:pt x="7545598" y="5196615"/>
                  <a:pt x="7447319" y="5266813"/>
                </a:cubicBezTo>
                <a:cubicBezTo>
                  <a:pt x="7432068" y="5277706"/>
                  <a:pt x="7420814" y="5293317"/>
                  <a:pt x="7407562" y="5306569"/>
                </a:cubicBezTo>
                <a:cubicBezTo>
                  <a:pt x="7411979" y="5293317"/>
                  <a:pt x="7569432" y="5976686"/>
                  <a:pt x="7556462" y="5971498"/>
                </a:cubicBezTo>
                <a:cubicBezTo>
                  <a:pt x="7531514" y="5961519"/>
                  <a:pt x="7383787" y="5397512"/>
                  <a:pt x="7341301" y="5280065"/>
                </a:cubicBezTo>
                <a:cubicBezTo>
                  <a:pt x="7298815" y="5162618"/>
                  <a:pt x="7315514" y="5266813"/>
                  <a:pt x="7301545" y="5266813"/>
                </a:cubicBezTo>
                <a:cubicBezTo>
                  <a:pt x="7287576" y="5266813"/>
                  <a:pt x="7274282" y="5273818"/>
                  <a:pt x="7261788" y="5280065"/>
                </a:cubicBezTo>
                <a:cubicBezTo>
                  <a:pt x="7224889" y="5298514"/>
                  <a:pt x="7189060" y="5339541"/>
                  <a:pt x="7261788" y="5266813"/>
                </a:cubicBezTo>
                <a:cubicBezTo>
                  <a:pt x="7168777" y="5243560"/>
                  <a:pt x="7245877" y="5248265"/>
                  <a:pt x="7155771" y="5293317"/>
                </a:cubicBezTo>
                <a:cubicBezTo>
                  <a:pt x="7139480" y="5301462"/>
                  <a:pt x="7120275" y="5301565"/>
                  <a:pt x="7102762" y="5306569"/>
                </a:cubicBezTo>
                <a:cubicBezTo>
                  <a:pt x="7089331" y="5310407"/>
                  <a:pt x="7076258" y="5315404"/>
                  <a:pt x="7063006" y="5319822"/>
                </a:cubicBezTo>
                <a:lnTo>
                  <a:pt x="7089510" y="5293317"/>
                </a:lnTo>
                <a:cubicBezTo>
                  <a:pt x="7071840" y="5288900"/>
                  <a:pt x="7054624" y="5278253"/>
                  <a:pt x="7036501" y="5280065"/>
                </a:cubicBezTo>
                <a:cubicBezTo>
                  <a:pt x="7008702" y="5282845"/>
                  <a:pt x="6956988" y="5306569"/>
                  <a:pt x="6956988" y="5306569"/>
                </a:cubicBezTo>
                <a:cubicBezTo>
                  <a:pt x="6979075" y="5284482"/>
                  <a:pt x="6993617" y="5250187"/>
                  <a:pt x="7023249" y="5240309"/>
                </a:cubicBezTo>
                <a:cubicBezTo>
                  <a:pt x="7036501" y="5235891"/>
                  <a:pt x="7076558" y="5223668"/>
                  <a:pt x="7063006" y="5227056"/>
                </a:cubicBezTo>
                <a:cubicBezTo>
                  <a:pt x="7011749" y="5239870"/>
                  <a:pt x="6977296" y="5251005"/>
                  <a:pt x="6935654" y="5264978"/>
                </a:cubicBezTo>
                <a:lnTo>
                  <a:pt x="6930333" y="5266765"/>
                </a:lnTo>
                <a:lnTo>
                  <a:pt x="6904183" y="5258531"/>
                </a:lnTo>
                <a:cubicBezTo>
                  <a:pt x="6895416" y="5255770"/>
                  <a:pt x="6886582" y="5253561"/>
                  <a:pt x="6877475" y="5253561"/>
                </a:cubicBezTo>
                <a:cubicBezTo>
                  <a:pt x="6863506" y="5253561"/>
                  <a:pt x="6851150" y="5262976"/>
                  <a:pt x="6837719" y="5266813"/>
                </a:cubicBezTo>
                <a:cubicBezTo>
                  <a:pt x="6721239" y="5300093"/>
                  <a:pt x="6840275" y="5261543"/>
                  <a:pt x="6744954" y="5293317"/>
                </a:cubicBezTo>
                <a:lnTo>
                  <a:pt x="6811214" y="5227056"/>
                </a:lnTo>
                <a:cubicBezTo>
                  <a:pt x="6850741" y="5187529"/>
                  <a:pt x="6855209" y="5192867"/>
                  <a:pt x="6771458" y="5213804"/>
                </a:cubicBezTo>
                <a:cubicBezTo>
                  <a:pt x="6757906" y="5217192"/>
                  <a:pt x="6744953" y="5222639"/>
                  <a:pt x="6731701" y="5227056"/>
                </a:cubicBezTo>
                <a:cubicBezTo>
                  <a:pt x="6736119" y="5209387"/>
                  <a:pt x="6751718" y="5190959"/>
                  <a:pt x="6744954" y="5174048"/>
                </a:cubicBezTo>
                <a:cubicBezTo>
                  <a:pt x="6728605" y="5133175"/>
                  <a:pt x="6658084" y="5184773"/>
                  <a:pt x="6652188" y="5187300"/>
                </a:cubicBezTo>
                <a:cubicBezTo>
                  <a:pt x="6575374" y="5220221"/>
                  <a:pt x="6625834" y="5191617"/>
                  <a:pt x="6652188" y="5174048"/>
                </a:cubicBezTo>
                <a:cubicBezTo>
                  <a:pt x="6618385" y="5162779"/>
                  <a:pt x="6611772" y="5156128"/>
                  <a:pt x="6589079" y="5162721"/>
                </a:cubicBezTo>
                <a:lnTo>
                  <a:pt x="6584582" y="5164439"/>
                </a:lnTo>
                <a:lnTo>
                  <a:pt x="6579754" y="5171870"/>
                </a:lnTo>
                <a:cubicBezTo>
                  <a:pt x="6576715" y="5176532"/>
                  <a:pt x="6573017" y="5182166"/>
                  <a:pt x="6568405" y="5189085"/>
                </a:cubicBezTo>
                <a:cubicBezTo>
                  <a:pt x="6538115" y="5279958"/>
                  <a:pt x="6585447" y="5127103"/>
                  <a:pt x="6594909" y="5215590"/>
                </a:cubicBezTo>
                <a:cubicBezTo>
                  <a:pt x="6604371" y="5304077"/>
                  <a:pt x="6620760" y="5706755"/>
                  <a:pt x="6625178" y="5720007"/>
                </a:cubicBezTo>
                <a:cubicBezTo>
                  <a:pt x="6611926" y="5737677"/>
                  <a:pt x="6588911" y="5357086"/>
                  <a:pt x="6568405" y="5308355"/>
                </a:cubicBezTo>
                <a:cubicBezTo>
                  <a:pt x="6547899" y="5259625"/>
                  <a:pt x="6517301" y="5392258"/>
                  <a:pt x="6502144" y="5427624"/>
                </a:cubicBezTo>
                <a:cubicBezTo>
                  <a:pt x="6496641" y="5440464"/>
                  <a:pt x="6495139" y="5454887"/>
                  <a:pt x="6488892" y="5467381"/>
                </a:cubicBezTo>
                <a:cubicBezTo>
                  <a:pt x="6481769" y="5481627"/>
                  <a:pt x="6455265" y="5492892"/>
                  <a:pt x="6462388" y="5507137"/>
                </a:cubicBezTo>
                <a:lnTo>
                  <a:pt x="6462520" y="5507126"/>
                </a:lnTo>
                <a:lnTo>
                  <a:pt x="6456469" y="5513234"/>
                </a:lnTo>
                <a:cubicBezTo>
                  <a:pt x="6427277" y="5543056"/>
                  <a:pt x="6494406" y="5476696"/>
                  <a:pt x="6396127" y="5546894"/>
                </a:cubicBezTo>
                <a:cubicBezTo>
                  <a:pt x="6380876" y="5557787"/>
                  <a:pt x="6369622" y="5573398"/>
                  <a:pt x="6356370" y="5586650"/>
                </a:cubicBezTo>
                <a:cubicBezTo>
                  <a:pt x="6360787" y="5573398"/>
                  <a:pt x="6382592" y="5552082"/>
                  <a:pt x="6369622" y="5546894"/>
                </a:cubicBezTo>
                <a:cubicBezTo>
                  <a:pt x="6350911" y="5539410"/>
                  <a:pt x="6315541" y="5550606"/>
                  <a:pt x="6299025" y="5556672"/>
                </a:cubicBezTo>
                <a:lnTo>
                  <a:pt x="6292632" y="5559163"/>
                </a:lnTo>
                <a:lnTo>
                  <a:pt x="6302094" y="5561456"/>
                </a:lnTo>
                <a:cubicBezTo>
                  <a:pt x="6313262" y="5563228"/>
                  <a:pt x="6324554" y="5564564"/>
                  <a:pt x="6335598" y="5566772"/>
                </a:cubicBezTo>
                <a:cubicBezTo>
                  <a:pt x="6322346" y="5584442"/>
                  <a:pt x="6308508" y="5601687"/>
                  <a:pt x="6295842" y="5619781"/>
                </a:cubicBezTo>
                <a:cubicBezTo>
                  <a:pt x="6277575" y="5645877"/>
                  <a:pt x="6265357" y="5676770"/>
                  <a:pt x="6242833" y="5699294"/>
                </a:cubicBezTo>
                <a:cubicBezTo>
                  <a:pt x="6191815" y="5750313"/>
                  <a:pt x="6213472" y="5723457"/>
                  <a:pt x="6176572" y="5778807"/>
                </a:cubicBezTo>
                <a:cubicBezTo>
                  <a:pt x="6146282" y="5869680"/>
                  <a:pt x="6162688" y="5785119"/>
                  <a:pt x="6203076" y="5805312"/>
                </a:cubicBezTo>
                <a:cubicBezTo>
                  <a:pt x="6215570" y="5811559"/>
                  <a:pt x="6211911" y="5831816"/>
                  <a:pt x="6216329" y="5845068"/>
                </a:cubicBezTo>
                <a:cubicBezTo>
                  <a:pt x="6203077" y="5862738"/>
                  <a:pt x="6188824" y="5879699"/>
                  <a:pt x="6176572" y="5898077"/>
                </a:cubicBezTo>
                <a:cubicBezTo>
                  <a:pt x="6156466" y="5928236"/>
                  <a:pt x="6125468" y="5981980"/>
                  <a:pt x="6110311" y="6017346"/>
                </a:cubicBezTo>
                <a:cubicBezTo>
                  <a:pt x="6104808" y="6030186"/>
                  <a:pt x="6103306" y="6044609"/>
                  <a:pt x="6097059" y="6057103"/>
                </a:cubicBezTo>
                <a:cubicBezTo>
                  <a:pt x="6089936" y="6071349"/>
                  <a:pt x="6063432" y="6082614"/>
                  <a:pt x="6070555" y="6096859"/>
                </a:cubicBezTo>
                <a:lnTo>
                  <a:pt x="6070687" y="6096848"/>
                </a:lnTo>
                <a:lnTo>
                  <a:pt x="6064636" y="6102956"/>
                </a:lnTo>
                <a:cubicBezTo>
                  <a:pt x="6035444" y="6132778"/>
                  <a:pt x="6102573" y="6066418"/>
                  <a:pt x="6004294" y="6136616"/>
                </a:cubicBezTo>
                <a:cubicBezTo>
                  <a:pt x="5989043" y="6147509"/>
                  <a:pt x="5977789" y="6163120"/>
                  <a:pt x="5964537" y="6176372"/>
                </a:cubicBezTo>
                <a:cubicBezTo>
                  <a:pt x="5968954" y="6163120"/>
                  <a:pt x="5995416" y="6690226"/>
                  <a:pt x="5982446" y="6685038"/>
                </a:cubicBezTo>
                <a:cubicBezTo>
                  <a:pt x="5957498" y="6675059"/>
                  <a:pt x="5918930" y="6241272"/>
                  <a:pt x="5898276" y="6149868"/>
                </a:cubicBezTo>
                <a:cubicBezTo>
                  <a:pt x="5877622" y="6058464"/>
                  <a:pt x="5872489" y="6136616"/>
                  <a:pt x="5858520" y="6136616"/>
                </a:cubicBezTo>
                <a:cubicBezTo>
                  <a:pt x="5844551" y="6136616"/>
                  <a:pt x="5831257" y="6143621"/>
                  <a:pt x="5818763" y="6149868"/>
                </a:cubicBezTo>
                <a:cubicBezTo>
                  <a:pt x="5781864" y="6168317"/>
                  <a:pt x="5746035" y="6209344"/>
                  <a:pt x="5818763" y="6136616"/>
                </a:cubicBezTo>
                <a:cubicBezTo>
                  <a:pt x="5725752" y="6113363"/>
                  <a:pt x="5802852" y="6118068"/>
                  <a:pt x="5712746" y="6163120"/>
                </a:cubicBezTo>
                <a:cubicBezTo>
                  <a:pt x="5696455" y="6171265"/>
                  <a:pt x="5677250" y="6171368"/>
                  <a:pt x="5659737" y="6176372"/>
                </a:cubicBezTo>
                <a:cubicBezTo>
                  <a:pt x="5646306" y="6180210"/>
                  <a:pt x="5633233" y="6185207"/>
                  <a:pt x="5619981" y="6189625"/>
                </a:cubicBezTo>
                <a:lnTo>
                  <a:pt x="5646485" y="6163120"/>
                </a:lnTo>
                <a:cubicBezTo>
                  <a:pt x="5628815" y="6158703"/>
                  <a:pt x="5611599" y="6148056"/>
                  <a:pt x="5593476" y="6149868"/>
                </a:cubicBezTo>
                <a:cubicBezTo>
                  <a:pt x="5565677" y="6152648"/>
                  <a:pt x="5513963" y="6176372"/>
                  <a:pt x="5513963" y="6176372"/>
                </a:cubicBezTo>
                <a:cubicBezTo>
                  <a:pt x="5536050" y="6154285"/>
                  <a:pt x="5550592" y="6119990"/>
                  <a:pt x="5580224" y="6110112"/>
                </a:cubicBezTo>
                <a:cubicBezTo>
                  <a:pt x="5593476" y="6105694"/>
                  <a:pt x="5633533" y="6093471"/>
                  <a:pt x="5619981" y="6096859"/>
                </a:cubicBezTo>
                <a:cubicBezTo>
                  <a:pt x="5568724" y="6109673"/>
                  <a:pt x="5534271" y="6120808"/>
                  <a:pt x="5492629" y="6134781"/>
                </a:cubicBezTo>
                <a:lnTo>
                  <a:pt x="5487308" y="6136568"/>
                </a:lnTo>
                <a:lnTo>
                  <a:pt x="5461158" y="6128334"/>
                </a:lnTo>
                <a:cubicBezTo>
                  <a:pt x="5452391" y="6125573"/>
                  <a:pt x="5443557" y="6123364"/>
                  <a:pt x="5434450" y="6123364"/>
                </a:cubicBezTo>
                <a:cubicBezTo>
                  <a:pt x="5420481" y="6123364"/>
                  <a:pt x="5408125" y="6132779"/>
                  <a:pt x="5394694" y="6136616"/>
                </a:cubicBezTo>
                <a:cubicBezTo>
                  <a:pt x="5278214" y="6169896"/>
                  <a:pt x="5397250" y="6131346"/>
                  <a:pt x="5301929" y="6163120"/>
                </a:cubicBezTo>
                <a:lnTo>
                  <a:pt x="5368189" y="6096859"/>
                </a:lnTo>
                <a:cubicBezTo>
                  <a:pt x="5407716" y="6057332"/>
                  <a:pt x="5412184" y="6062670"/>
                  <a:pt x="5328433" y="6083607"/>
                </a:cubicBezTo>
                <a:cubicBezTo>
                  <a:pt x="5314881" y="6086995"/>
                  <a:pt x="5301928" y="6092442"/>
                  <a:pt x="5288676" y="6096859"/>
                </a:cubicBezTo>
                <a:cubicBezTo>
                  <a:pt x="5293094" y="6079190"/>
                  <a:pt x="5308693" y="6060762"/>
                  <a:pt x="5301929" y="6043851"/>
                </a:cubicBezTo>
                <a:cubicBezTo>
                  <a:pt x="5285580" y="6002978"/>
                  <a:pt x="5215059" y="6054576"/>
                  <a:pt x="5209163" y="6057103"/>
                </a:cubicBezTo>
                <a:cubicBezTo>
                  <a:pt x="5132349" y="6090024"/>
                  <a:pt x="5182809" y="6061420"/>
                  <a:pt x="5209163" y="6043851"/>
                </a:cubicBezTo>
                <a:cubicBezTo>
                  <a:pt x="5164092" y="6028826"/>
                  <a:pt x="5167360" y="6022010"/>
                  <a:pt x="5116398" y="6043851"/>
                </a:cubicBezTo>
                <a:cubicBezTo>
                  <a:pt x="5101759" y="6050125"/>
                  <a:pt x="5065380" y="6081617"/>
                  <a:pt x="5076642" y="6070355"/>
                </a:cubicBezTo>
                <a:cubicBezTo>
                  <a:pt x="5092259" y="6054737"/>
                  <a:pt x="5112682" y="6044738"/>
                  <a:pt x="5129650" y="6030598"/>
                </a:cubicBezTo>
                <a:cubicBezTo>
                  <a:pt x="5139248" y="6022599"/>
                  <a:pt x="5146399" y="6011899"/>
                  <a:pt x="5156155" y="6004094"/>
                </a:cubicBezTo>
                <a:cubicBezTo>
                  <a:pt x="5168592" y="5994145"/>
                  <a:pt x="5211741" y="5979349"/>
                  <a:pt x="5195911" y="5977590"/>
                </a:cubicBezTo>
                <a:cubicBezTo>
                  <a:pt x="5169477" y="5974653"/>
                  <a:pt x="5142973" y="5976862"/>
                  <a:pt x="5116451" y="5980357"/>
                </a:cubicBezTo>
                <a:lnTo>
                  <a:pt x="5046764" y="5989540"/>
                </a:lnTo>
                <a:lnTo>
                  <a:pt x="5044645" y="5991618"/>
                </a:lnTo>
                <a:cubicBezTo>
                  <a:pt x="5027483" y="6008183"/>
                  <a:pt x="5032746" y="6003455"/>
                  <a:pt x="5005072" y="6044967"/>
                </a:cubicBezTo>
                <a:cubicBezTo>
                  <a:pt x="4974782" y="6135840"/>
                  <a:pt x="4991188" y="6051279"/>
                  <a:pt x="5031576" y="6071472"/>
                </a:cubicBezTo>
                <a:cubicBezTo>
                  <a:pt x="5044070" y="6077719"/>
                  <a:pt x="5040411" y="6097976"/>
                  <a:pt x="5044829" y="6111228"/>
                </a:cubicBezTo>
                <a:cubicBezTo>
                  <a:pt x="5031577" y="6128898"/>
                  <a:pt x="5017324" y="6145859"/>
                  <a:pt x="5005072" y="6164237"/>
                </a:cubicBezTo>
                <a:cubicBezTo>
                  <a:pt x="4984966" y="6194396"/>
                  <a:pt x="4953968" y="6248140"/>
                  <a:pt x="4938811" y="6283506"/>
                </a:cubicBezTo>
                <a:cubicBezTo>
                  <a:pt x="4933308" y="6296346"/>
                  <a:pt x="4931806" y="6310769"/>
                  <a:pt x="4925559" y="6323263"/>
                </a:cubicBezTo>
                <a:cubicBezTo>
                  <a:pt x="4918436" y="6337509"/>
                  <a:pt x="4891932" y="6348774"/>
                  <a:pt x="4899055" y="6363019"/>
                </a:cubicBezTo>
                <a:lnTo>
                  <a:pt x="4899187" y="6363008"/>
                </a:lnTo>
                <a:lnTo>
                  <a:pt x="4893136" y="6369116"/>
                </a:lnTo>
                <a:cubicBezTo>
                  <a:pt x="4863944" y="6398938"/>
                  <a:pt x="4931073" y="6332578"/>
                  <a:pt x="4832794" y="6402776"/>
                </a:cubicBezTo>
                <a:cubicBezTo>
                  <a:pt x="4817543" y="6413669"/>
                  <a:pt x="4806289" y="6429280"/>
                  <a:pt x="4793037" y="6442532"/>
                </a:cubicBezTo>
                <a:cubicBezTo>
                  <a:pt x="4797454" y="6429280"/>
                  <a:pt x="4819259" y="6407964"/>
                  <a:pt x="4806289" y="6402776"/>
                </a:cubicBezTo>
                <a:cubicBezTo>
                  <a:pt x="4781341" y="6392797"/>
                  <a:pt x="4726776" y="6416028"/>
                  <a:pt x="4726776" y="6416028"/>
                </a:cubicBezTo>
                <a:cubicBezTo>
                  <a:pt x="4713524" y="6411611"/>
                  <a:pt x="4700989" y="6402776"/>
                  <a:pt x="4687020" y="6402776"/>
                </a:cubicBezTo>
                <a:cubicBezTo>
                  <a:pt x="4673051" y="6402776"/>
                  <a:pt x="4659757" y="6409781"/>
                  <a:pt x="4647263" y="6416028"/>
                </a:cubicBezTo>
                <a:cubicBezTo>
                  <a:pt x="4610364" y="6434477"/>
                  <a:pt x="4574535" y="6475504"/>
                  <a:pt x="4647263" y="6402776"/>
                </a:cubicBezTo>
                <a:cubicBezTo>
                  <a:pt x="4554252" y="6379523"/>
                  <a:pt x="4631352" y="6384228"/>
                  <a:pt x="4541246" y="6429280"/>
                </a:cubicBezTo>
                <a:cubicBezTo>
                  <a:pt x="4524955" y="6437425"/>
                  <a:pt x="4505750" y="6437528"/>
                  <a:pt x="4488237" y="6442532"/>
                </a:cubicBezTo>
                <a:cubicBezTo>
                  <a:pt x="4474806" y="6446370"/>
                  <a:pt x="4461733" y="6451367"/>
                  <a:pt x="4448481" y="6455785"/>
                </a:cubicBezTo>
                <a:lnTo>
                  <a:pt x="4474985" y="6429280"/>
                </a:lnTo>
                <a:cubicBezTo>
                  <a:pt x="4457315" y="6424863"/>
                  <a:pt x="4440099" y="6414216"/>
                  <a:pt x="4421976" y="6416028"/>
                </a:cubicBezTo>
                <a:cubicBezTo>
                  <a:pt x="4394177" y="6418808"/>
                  <a:pt x="4342463" y="6442532"/>
                  <a:pt x="4342463" y="6442532"/>
                </a:cubicBezTo>
                <a:cubicBezTo>
                  <a:pt x="4364550" y="6420445"/>
                  <a:pt x="4379092" y="6386150"/>
                  <a:pt x="4408724" y="6376272"/>
                </a:cubicBezTo>
                <a:cubicBezTo>
                  <a:pt x="4421976" y="6371854"/>
                  <a:pt x="4462033" y="6359631"/>
                  <a:pt x="4448481" y="6363019"/>
                </a:cubicBezTo>
                <a:cubicBezTo>
                  <a:pt x="4397224" y="6375833"/>
                  <a:pt x="4362771" y="6386968"/>
                  <a:pt x="4321129" y="6400941"/>
                </a:cubicBezTo>
                <a:lnTo>
                  <a:pt x="4315808" y="6402728"/>
                </a:lnTo>
                <a:lnTo>
                  <a:pt x="4289658" y="6394494"/>
                </a:lnTo>
                <a:cubicBezTo>
                  <a:pt x="4280891" y="6391733"/>
                  <a:pt x="4272057" y="6389524"/>
                  <a:pt x="4262950" y="6389524"/>
                </a:cubicBezTo>
                <a:cubicBezTo>
                  <a:pt x="4248981" y="6389524"/>
                  <a:pt x="4236625" y="6398939"/>
                  <a:pt x="4223194" y="6402776"/>
                </a:cubicBezTo>
                <a:cubicBezTo>
                  <a:pt x="4106714" y="6436056"/>
                  <a:pt x="4225750" y="6397506"/>
                  <a:pt x="4130429" y="6429280"/>
                </a:cubicBezTo>
                <a:lnTo>
                  <a:pt x="4196689" y="6363019"/>
                </a:lnTo>
                <a:cubicBezTo>
                  <a:pt x="4236216" y="6323492"/>
                  <a:pt x="4240684" y="6328830"/>
                  <a:pt x="4156933" y="6349767"/>
                </a:cubicBezTo>
                <a:cubicBezTo>
                  <a:pt x="4143381" y="6353155"/>
                  <a:pt x="4130428" y="6358602"/>
                  <a:pt x="4117176" y="6363019"/>
                </a:cubicBezTo>
                <a:cubicBezTo>
                  <a:pt x="4121594" y="6345350"/>
                  <a:pt x="4137193" y="6326922"/>
                  <a:pt x="4130429" y="6310011"/>
                </a:cubicBezTo>
                <a:cubicBezTo>
                  <a:pt x="4114080" y="6269138"/>
                  <a:pt x="4043559" y="6320736"/>
                  <a:pt x="4037663" y="6323263"/>
                </a:cubicBezTo>
                <a:cubicBezTo>
                  <a:pt x="3960849" y="6356184"/>
                  <a:pt x="4011309" y="6327580"/>
                  <a:pt x="4037663" y="6310011"/>
                </a:cubicBezTo>
                <a:cubicBezTo>
                  <a:pt x="3992592" y="6294986"/>
                  <a:pt x="3995860" y="6288170"/>
                  <a:pt x="3944898" y="6310011"/>
                </a:cubicBezTo>
                <a:cubicBezTo>
                  <a:pt x="3930259" y="6316285"/>
                  <a:pt x="3893880" y="6347777"/>
                  <a:pt x="3905142" y="6336515"/>
                </a:cubicBezTo>
                <a:cubicBezTo>
                  <a:pt x="3920759" y="6320897"/>
                  <a:pt x="3941182" y="6310898"/>
                  <a:pt x="3958150" y="6296758"/>
                </a:cubicBezTo>
                <a:cubicBezTo>
                  <a:pt x="3967748" y="6288759"/>
                  <a:pt x="3974899" y="6278059"/>
                  <a:pt x="3984655" y="6270254"/>
                </a:cubicBezTo>
                <a:cubicBezTo>
                  <a:pt x="3997092" y="6260305"/>
                  <a:pt x="4040241" y="6245509"/>
                  <a:pt x="4024411" y="6243750"/>
                </a:cubicBezTo>
                <a:cubicBezTo>
                  <a:pt x="3971544" y="6237876"/>
                  <a:pt x="3918394" y="6252585"/>
                  <a:pt x="3865385" y="6257002"/>
                </a:cubicBezTo>
                <a:cubicBezTo>
                  <a:pt x="3847715" y="6261419"/>
                  <a:pt x="3812376" y="6288467"/>
                  <a:pt x="3812376" y="6270254"/>
                </a:cubicBezTo>
                <a:lnTo>
                  <a:pt x="3865385" y="6217245"/>
                </a:lnTo>
                <a:cubicBezTo>
                  <a:pt x="3843298" y="6208410"/>
                  <a:pt x="3822384" y="6195725"/>
                  <a:pt x="3799124" y="6190741"/>
                </a:cubicBezTo>
                <a:cubicBezTo>
                  <a:pt x="3760011" y="6182360"/>
                  <a:pt x="3715633" y="6195378"/>
                  <a:pt x="3679855" y="6177489"/>
                </a:cubicBezTo>
                <a:cubicBezTo>
                  <a:pt x="3665609" y="6170366"/>
                  <a:pt x="3707376" y="6161181"/>
                  <a:pt x="3719611" y="6150985"/>
                </a:cubicBezTo>
                <a:cubicBezTo>
                  <a:pt x="3734009" y="6138987"/>
                  <a:pt x="3744211" y="6122251"/>
                  <a:pt x="3759368" y="6111228"/>
                </a:cubicBezTo>
                <a:cubicBezTo>
                  <a:pt x="3793071" y="6086717"/>
                  <a:pt x="3829893" y="6066808"/>
                  <a:pt x="3865385" y="6044967"/>
                </a:cubicBezTo>
                <a:cubicBezTo>
                  <a:pt x="3876354" y="6038218"/>
                  <a:pt x="3888366" y="6032832"/>
                  <a:pt x="3899912" y="6026857"/>
                </a:cubicBezTo>
                <a:lnTo>
                  <a:pt x="3915549" y="6016191"/>
                </a:lnTo>
                <a:lnTo>
                  <a:pt x="3921578" y="6013936"/>
                </a:lnTo>
                <a:lnTo>
                  <a:pt x="3919623" y="6013412"/>
                </a:lnTo>
                <a:lnTo>
                  <a:pt x="3915549" y="6016191"/>
                </a:lnTo>
                <a:lnTo>
                  <a:pt x="3901003" y="6021633"/>
                </a:lnTo>
                <a:lnTo>
                  <a:pt x="3881870" y="6020392"/>
                </a:lnTo>
                <a:cubicBezTo>
                  <a:pt x="3881803" y="6020467"/>
                  <a:pt x="3881735" y="6020541"/>
                  <a:pt x="3881668" y="6020616"/>
                </a:cubicBezTo>
                <a:cubicBezTo>
                  <a:pt x="3874772" y="6027029"/>
                  <a:pt x="3862696" y="6035770"/>
                  <a:pt x="3840169" y="6047033"/>
                </a:cubicBezTo>
                <a:cubicBezTo>
                  <a:pt x="3823878" y="6055178"/>
                  <a:pt x="3804673" y="6055281"/>
                  <a:pt x="3787160" y="6060285"/>
                </a:cubicBezTo>
                <a:cubicBezTo>
                  <a:pt x="3773729" y="6064123"/>
                  <a:pt x="3760656" y="6069120"/>
                  <a:pt x="3747404" y="6073538"/>
                </a:cubicBezTo>
                <a:lnTo>
                  <a:pt x="3773908" y="6047033"/>
                </a:lnTo>
                <a:cubicBezTo>
                  <a:pt x="3756238" y="6042616"/>
                  <a:pt x="3739022" y="6031969"/>
                  <a:pt x="3720899" y="6033781"/>
                </a:cubicBezTo>
                <a:cubicBezTo>
                  <a:pt x="3693100" y="6036561"/>
                  <a:pt x="3641386" y="6060285"/>
                  <a:pt x="3641386" y="6060285"/>
                </a:cubicBezTo>
                <a:cubicBezTo>
                  <a:pt x="3663473" y="6038198"/>
                  <a:pt x="3678015" y="6003903"/>
                  <a:pt x="3707647" y="5994025"/>
                </a:cubicBezTo>
                <a:cubicBezTo>
                  <a:pt x="3720899" y="5989607"/>
                  <a:pt x="3760956" y="5977384"/>
                  <a:pt x="3747404" y="5980772"/>
                </a:cubicBezTo>
                <a:cubicBezTo>
                  <a:pt x="3696147" y="5993586"/>
                  <a:pt x="3661694" y="6004721"/>
                  <a:pt x="3620052" y="6018694"/>
                </a:cubicBezTo>
                <a:lnTo>
                  <a:pt x="3614730" y="6020481"/>
                </a:lnTo>
                <a:lnTo>
                  <a:pt x="3588581" y="6012247"/>
                </a:lnTo>
                <a:cubicBezTo>
                  <a:pt x="3579814" y="6009486"/>
                  <a:pt x="3570979" y="6007277"/>
                  <a:pt x="3561873" y="6007277"/>
                </a:cubicBezTo>
                <a:cubicBezTo>
                  <a:pt x="3547904" y="6007277"/>
                  <a:pt x="3535548" y="6016692"/>
                  <a:pt x="3522117" y="6020529"/>
                </a:cubicBezTo>
                <a:cubicBezTo>
                  <a:pt x="3405637" y="6053809"/>
                  <a:pt x="3524673" y="6015259"/>
                  <a:pt x="3429352" y="6047033"/>
                </a:cubicBezTo>
                <a:lnTo>
                  <a:pt x="3495612" y="5980772"/>
                </a:lnTo>
                <a:cubicBezTo>
                  <a:pt x="3535139" y="5941245"/>
                  <a:pt x="3539607" y="5946583"/>
                  <a:pt x="3455856" y="5967520"/>
                </a:cubicBezTo>
                <a:cubicBezTo>
                  <a:pt x="3442304" y="5970908"/>
                  <a:pt x="3429351" y="5976355"/>
                  <a:pt x="3416099" y="5980772"/>
                </a:cubicBezTo>
                <a:cubicBezTo>
                  <a:pt x="3420517" y="5963103"/>
                  <a:pt x="3436116" y="5944675"/>
                  <a:pt x="3429352" y="5927764"/>
                </a:cubicBezTo>
                <a:cubicBezTo>
                  <a:pt x="3413003" y="5886891"/>
                  <a:pt x="3342482" y="5938489"/>
                  <a:pt x="3336586" y="5941016"/>
                </a:cubicBezTo>
                <a:cubicBezTo>
                  <a:pt x="3259772" y="5973937"/>
                  <a:pt x="3310232" y="5945333"/>
                  <a:pt x="3336586" y="5927764"/>
                </a:cubicBezTo>
                <a:cubicBezTo>
                  <a:pt x="3291515" y="5912739"/>
                  <a:pt x="3294783" y="5905923"/>
                  <a:pt x="3243821" y="5927764"/>
                </a:cubicBezTo>
                <a:cubicBezTo>
                  <a:pt x="3229182" y="5934038"/>
                  <a:pt x="3192803" y="5965530"/>
                  <a:pt x="3204065" y="5954268"/>
                </a:cubicBezTo>
                <a:cubicBezTo>
                  <a:pt x="3219682" y="5938650"/>
                  <a:pt x="3240105" y="5928651"/>
                  <a:pt x="3257073" y="5914511"/>
                </a:cubicBezTo>
                <a:cubicBezTo>
                  <a:pt x="3266671" y="5906512"/>
                  <a:pt x="3338354" y="5818118"/>
                  <a:pt x="3283578" y="5888007"/>
                </a:cubicBezTo>
                <a:cubicBezTo>
                  <a:pt x="3228802" y="5957896"/>
                  <a:pt x="2944247" y="6335604"/>
                  <a:pt x="2928417" y="6333845"/>
                </a:cubicBezTo>
                <a:cubicBezTo>
                  <a:pt x="2875550" y="6327971"/>
                  <a:pt x="3217317" y="5870338"/>
                  <a:pt x="3164308" y="5874755"/>
                </a:cubicBezTo>
                <a:cubicBezTo>
                  <a:pt x="3146638" y="5879172"/>
                  <a:pt x="3111299" y="5906220"/>
                  <a:pt x="3111299" y="5888007"/>
                </a:cubicBezTo>
                <a:lnTo>
                  <a:pt x="3164308" y="5834998"/>
                </a:lnTo>
                <a:cubicBezTo>
                  <a:pt x="3142221" y="5826163"/>
                  <a:pt x="3121307" y="5813478"/>
                  <a:pt x="3098047" y="5808494"/>
                </a:cubicBezTo>
                <a:cubicBezTo>
                  <a:pt x="3058934" y="5800113"/>
                  <a:pt x="3014556" y="5813131"/>
                  <a:pt x="2978778" y="5795242"/>
                </a:cubicBezTo>
                <a:cubicBezTo>
                  <a:pt x="2964532" y="5788119"/>
                  <a:pt x="3006299" y="5778934"/>
                  <a:pt x="3018534" y="5768738"/>
                </a:cubicBezTo>
                <a:cubicBezTo>
                  <a:pt x="3032932" y="5756740"/>
                  <a:pt x="3043134" y="5740004"/>
                  <a:pt x="3058291" y="5728981"/>
                </a:cubicBezTo>
                <a:cubicBezTo>
                  <a:pt x="3091994" y="5704470"/>
                  <a:pt x="3128816" y="5684561"/>
                  <a:pt x="3164308" y="5662720"/>
                </a:cubicBezTo>
                <a:lnTo>
                  <a:pt x="3179394" y="5654807"/>
                </a:lnTo>
                <a:lnTo>
                  <a:pt x="3164781" y="5652188"/>
                </a:lnTo>
                <a:lnTo>
                  <a:pt x="3151595" y="5644134"/>
                </a:lnTo>
                <a:lnTo>
                  <a:pt x="3169994" y="5641144"/>
                </a:lnTo>
                <a:lnTo>
                  <a:pt x="3197209" y="5645463"/>
                </a:lnTo>
                <a:lnTo>
                  <a:pt x="3198835" y="5644610"/>
                </a:lnTo>
                <a:lnTo>
                  <a:pt x="3209502" y="5637334"/>
                </a:lnTo>
                <a:lnTo>
                  <a:pt x="3223510" y="5634332"/>
                </a:lnTo>
                <a:cubicBezTo>
                  <a:pt x="3230939" y="5631674"/>
                  <a:pt x="3237822" y="5627963"/>
                  <a:pt x="3243821" y="5622964"/>
                </a:cubicBezTo>
                <a:lnTo>
                  <a:pt x="3242643" y="5613790"/>
                </a:lnTo>
                <a:lnTo>
                  <a:pt x="3251679" y="5607535"/>
                </a:lnTo>
                <a:cubicBezTo>
                  <a:pt x="3258716" y="5602392"/>
                  <a:pt x="3263133" y="5597974"/>
                  <a:pt x="3257073" y="5596459"/>
                </a:cubicBezTo>
                <a:lnTo>
                  <a:pt x="3245059" y="5595666"/>
                </a:lnTo>
                <a:lnTo>
                  <a:pt x="3239159" y="5598678"/>
                </a:lnTo>
                <a:lnTo>
                  <a:pt x="3241922" y="5608175"/>
                </a:lnTo>
                <a:cubicBezTo>
                  <a:pt x="3242162" y="5610047"/>
                  <a:pt x="3242403" y="5611918"/>
                  <a:pt x="3242643" y="5613790"/>
                </a:cubicBezTo>
                <a:lnTo>
                  <a:pt x="3240142" y="5615522"/>
                </a:lnTo>
                <a:cubicBezTo>
                  <a:pt x="3236296" y="5618184"/>
                  <a:pt x="3232778" y="5620755"/>
                  <a:pt x="3230569" y="5622964"/>
                </a:cubicBezTo>
                <a:lnTo>
                  <a:pt x="3209502" y="5637334"/>
                </a:lnTo>
                <a:lnTo>
                  <a:pt x="3199926" y="5639386"/>
                </a:lnTo>
                <a:lnTo>
                  <a:pt x="3157059" y="5636606"/>
                </a:lnTo>
                <a:lnTo>
                  <a:pt x="3151481" y="5644065"/>
                </a:lnTo>
                <a:lnTo>
                  <a:pt x="3151595" y="5644134"/>
                </a:lnTo>
                <a:lnTo>
                  <a:pt x="3143108" y="5645514"/>
                </a:lnTo>
                <a:cubicBezTo>
                  <a:pt x="3101959" y="5652460"/>
                  <a:pt x="3195280" y="5638282"/>
                  <a:pt x="3074510" y="5637241"/>
                </a:cubicBezTo>
                <a:cubicBezTo>
                  <a:pt x="3055769" y="5637079"/>
                  <a:pt x="3037486" y="5643083"/>
                  <a:pt x="3018974" y="5646005"/>
                </a:cubicBezTo>
                <a:cubicBezTo>
                  <a:pt x="3030341" y="5637886"/>
                  <a:pt x="3060513" y="5633475"/>
                  <a:pt x="3053076" y="5621650"/>
                </a:cubicBezTo>
                <a:cubicBezTo>
                  <a:pt x="3042346" y="5604591"/>
                  <a:pt x="3007157" y="5592840"/>
                  <a:pt x="2990233" y="5588030"/>
                </a:cubicBezTo>
                <a:lnTo>
                  <a:pt x="2983597" y="5586284"/>
                </a:lnTo>
                <a:lnTo>
                  <a:pt x="2989900" y="5593704"/>
                </a:lnTo>
                <a:cubicBezTo>
                  <a:pt x="2997890" y="5601707"/>
                  <a:pt x="3006236" y="5609430"/>
                  <a:pt x="3013868" y="5617711"/>
                </a:cubicBezTo>
                <a:cubicBezTo>
                  <a:pt x="2992757" y="5624206"/>
                  <a:pt x="2971423" y="5630012"/>
                  <a:pt x="2950536" y="5637194"/>
                </a:cubicBezTo>
                <a:cubicBezTo>
                  <a:pt x="2920413" y="5647553"/>
                  <a:pt x="2892360" y="5665349"/>
                  <a:pt x="2860896" y="5670315"/>
                </a:cubicBezTo>
                <a:cubicBezTo>
                  <a:pt x="2789627" y="5681563"/>
                  <a:pt x="2822939" y="5672584"/>
                  <a:pt x="2760540" y="5695641"/>
                </a:cubicBezTo>
                <a:cubicBezTo>
                  <a:pt x="2682591" y="5751312"/>
                  <a:pt x="2745599" y="5692578"/>
                  <a:pt x="2766382" y="5732665"/>
                </a:cubicBezTo>
                <a:cubicBezTo>
                  <a:pt x="2772812" y="5745067"/>
                  <a:pt x="2757937" y="5759296"/>
                  <a:pt x="2753715" y="5772612"/>
                </a:cubicBezTo>
                <a:cubicBezTo>
                  <a:pt x="2732604" y="5779106"/>
                  <a:pt x="2711101" y="5784439"/>
                  <a:pt x="2690382" y="5792094"/>
                </a:cubicBezTo>
                <a:cubicBezTo>
                  <a:pt x="2656383" y="5804657"/>
                  <a:pt x="2599701" y="5829885"/>
                  <a:pt x="2566640" y="5849570"/>
                </a:cubicBezTo>
                <a:cubicBezTo>
                  <a:pt x="2554637" y="5856717"/>
                  <a:pt x="2544939" y="5867497"/>
                  <a:pt x="2532537" y="5873926"/>
                </a:cubicBezTo>
                <a:cubicBezTo>
                  <a:pt x="2518397" y="5881257"/>
                  <a:pt x="2490337" y="5874777"/>
                  <a:pt x="2487718" y="5890487"/>
                </a:cubicBezTo>
                <a:lnTo>
                  <a:pt x="2487831" y="5890555"/>
                </a:lnTo>
                <a:lnTo>
                  <a:pt x="2479345" y="5891936"/>
                </a:lnTo>
                <a:cubicBezTo>
                  <a:pt x="2438196" y="5898881"/>
                  <a:pt x="2531517" y="5884703"/>
                  <a:pt x="2410747" y="5883662"/>
                </a:cubicBezTo>
                <a:cubicBezTo>
                  <a:pt x="2392006" y="5883500"/>
                  <a:pt x="2373722" y="5889505"/>
                  <a:pt x="2355210" y="5892427"/>
                </a:cubicBezTo>
                <a:cubicBezTo>
                  <a:pt x="2366577" y="5884308"/>
                  <a:pt x="2396750" y="5879896"/>
                  <a:pt x="2389313" y="5868071"/>
                </a:cubicBezTo>
                <a:cubicBezTo>
                  <a:pt x="2375007" y="5845326"/>
                  <a:pt x="2317216" y="5832016"/>
                  <a:pt x="2317216" y="5832016"/>
                </a:cubicBezTo>
                <a:cubicBezTo>
                  <a:pt x="2309097" y="5820649"/>
                  <a:pt x="2304157" y="5806131"/>
                  <a:pt x="2292860" y="5797914"/>
                </a:cubicBezTo>
                <a:cubicBezTo>
                  <a:pt x="2281563" y="5789697"/>
                  <a:pt x="2266692" y="5787542"/>
                  <a:pt x="2252914" y="5785245"/>
                </a:cubicBezTo>
                <a:cubicBezTo>
                  <a:pt x="2212221" y="5778460"/>
                  <a:pt x="2159113" y="5790563"/>
                  <a:pt x="2260709" y="5774528"/>
                </a:cubicBezTo>
                <a:cubicBezTo>
                  <a:pt x="2199169" y="5701012"/>
                  <a:pt x="2258752" y="5750169"/>
                  <a:pt x="2159382" y="5733600"/>
                </a:cubicBezTo>
                <a:cubicBezTo>
                  <a:pt x="2141417" y="5730604"/>
                  <a:pt x="2125825" y="5719391"/>
                  <a:pt x="2108719" y="5713136"/>
                </a:cubicBezTo>
                <a:cubicBezTo>
                  <a:pt x="2095600" y="5708339"/>
                  <a:pt x="2082089" y="5704691"/>
                  <a:pt x="2068773" y="5700468"/>
                </a:cubicBezTo>
                <a:lnTo>
                  <a:pt x="2105797" y="5694624"/>
                </a:lnTo>
                <a:cubicBezTo>
                  <a:pt x="2094106" y="5680658"/>
                  <a:pt x="2086446" y="5661921"/>
                  <a:pt x="2070724" y="5652726"/>
                </a:cubicBezTo>
                <a:cubicBezTo>
                  <a:pt x="2046608" y="5638622"/>
                  <a:pt x="1990832" y="5627388"/>
                  <a:pt x="1990832" y="5627388"/>
                </a:cubicBezTo>
                <a:cubicBezTo>
                  <a:pt x="2021686" y="5622519"/>
                  <a:pt x="2053619" y="5603338"/>
                  <a:pt x="2083393" y="5612780"/>
                </a:cubicBezTo>
                <a:cubicBezTo>
                  <a:pt x="2096709" y="5617002"/>
                  <a:pt x="2136292" y="5630680"/>
                  <a:pt x="2123340" y="5625448"/>
                </a:cubicBezTo>
                <a:cubicBezTo>
                  <a:pt x="2074351" y="5605661"/>
                  <a:pt x="2039939" y="5594399"/>
                  <a:pt x="1998044" y="5581204"/>
                </a:cubicBezTo>
                <a:lnTo>
                  <a:pt x="1992690" y="5579519"/>
                </a:lnTo>
                <a:lnTo>
                  <a:pt x="1976386" y="5557479"/>
                </a:lnTo>
                <a:cubicBezTo>
                  <a:pt x="1970920" y="5550089"/>
                  <a:pt x="1965075" y="5543106"/>
                  <a:pt x="1957711" y="5537749"/>
                </a:cubicBezTo>
                <a:cubicBezTo>
                  <a:pt x="1946414" y="5529532"/>
                  <a:pt x="1930883" y="5529878"/>
                  <a:pt x="1917765" y="5525081"/>
                </a:cubicBezTo>
                <a:cubicBezTo>
                  <a:pt x="1803991" y="5483478"/>
                  <a:pt x="1922932" y="5522322"/>
                  <a:pt x="1827156" y="5491948"/>
                </a:cubicBezTo>
                <a:lnTo>
                  <a:pt x="1919716" y="5477338"/>
                </a:lnTo>
                <a:cubicBezTo>
                  <a:pt x="1974932" y="5468624"/>
                  <a:pt x="1975406" y="5475569"/>
                  <a:pt x="1895361" y="5443236"/>
                </a:cubicBezTo>
                <a:cubicBezTo>
                  <a:pt x="1882408" y="5438004"/>
                  <a:pt x="1868730" y="5434790"/>
                  <a:pt x="1855414" y="5430567"/>
                </a:cubicBezTo>
                <a:cubicBezTo>
                  <a:pt x="1869381" y="5418877"/>
                  <a:pt x="1892835" y="5413150"/>
                  <a:pt x="1897313" y="5395495"/>
                </a:cubicBezTo>
                <a:cubicBezTo>
                  <a:pt x="1908134" y="5352824"/>
                  <a:pt x="1820752" y="5353069"/>
                  <a:pt x="1814498" y="5351645"/>
                </a:cubicBezTo>
                <a:cubicBezTo>
                  <a:pt x="1733013" y="5333084"/>
                  <a:pt x="1790646" y="5339634"/>
                  <a:pt x="1822293" y="5340928"/>
                </a:cubicBezTo>
                <a:cubicBezTo>
                  <a:pt x="1794682" y="5302265"/>
                  <a:pt x="1801334" y="5298675"/>
                  <a:pt x="1747274" y="5286361"/>
                </a:cubicBezTo>
                <a:cubicBezTo>
                  <a:pt x="1731745" y="5282824"/>
                  <a:pt x="1683801" y="5286892"/>
                  <a:pt x="1699533" y="5284410"/>
                </a:cubicBezTo>
                <a:cubicBezTo>
                  <a:pt x="1721349" y="5280965"/>
                  <a:pt x="1743747" y="5284893"/>
                  <a:pt x="1765787" y="5283439"/>
                </a:cubicBezTo>
                <a:cubicBezTo>
                  <a:pt x="1778254" y="5282616"/>
                  <a:pt x="1790331" y="5278169"/>
                  <a:pt x="1802811" y="5277596"/>
                </a:cubicBezTo>
                <a:cubicBezTo>
                  <a:pt x="1818721" y="5276866"/>
                  <a:pt x="1862319" y="5290282"/>
                  <a:pt x="1850552" y="5279547"/>
                </a:cubicBezTo>
                <a:cubicBezTo>
                  <a:pt x="1830903" y="5261624"/>
                  <a:pt x="1808170" y="5247819"/>
                  <a:pt x="1784666" y="5235045"/>
                </a:cubicBezTo>
                <a:lnTo>
                  <a:pt x="1722908" y="5201480"/>
                </a:lnTo>
                <a:lnTo>
                  <a:pt x="1719972" y="5201913"/>
                </a:lnTo>
                <a:cubicBezTo>
                  <a:pt x="1696349" y="5205215"/>
                  <a:pt x="1703387" y="5204487"/>
                  <a:pt x="1656588" y="5221779"/>
                </a:cubicBezTo>
                <a:cubicBezTo>
                  <a:pt x="1578639" y="5277451"/>
                  <a:pt x="1641648" y="5218716"/>
                  <a:pt x="1662431" y="5258804"/>
                </a:cubicBezTo>
                <a:cubicBezTo>
                  <a:pt x="1668860" y="5271205"/>
                  <a:pt x="1653986" y="5285435"/>
                  <a:pt x="1649764" y="5298750"/>
                </a:cubicBezTo>
                <a:cubicBezTo>
                  <a:pt x="1628653" y="5305245"/>
                  <a:pt x="1607150" y="5310577"/>
                  <a:pt x="1586431" y="5318232"/>
                </a:cubicBezTo>
                <a:cubicBezTo>
                  <a:pt x="1552431" y="5330795"/>
                  <a:pt x="1568364" y="5288199"/>
                  <a:pt x="1462689" y="5375709"/>
                </a:cubicBezTo>
                <a:cubicBezTo>
                  <a:pt x="1357014" y="5463220"/>
                  <a:pt x="964781" y="5836866"/>
                  <a:pt x="952380" y="5843295"/>
                </a:cubicBezTo>
                <a:cubicBezTo>
                  <a:pt x="938240" y="5850626"/>
                  <a:pt x="1386386" y="5400916"/>
                  <a:pt x="1383767" y="5416625"/>
                </a:cubicBezTo>
                <a:lnTo>
                  <a:pt x="1383880" y="5416694"/>
                </a:lnTo>
                <a:lnTo>
                  <a:pt x="1375394" y="5418074"/>
                </a:lnTo>
                <a:cubicBezTo>
                  <a:pt x="1334244" y="5425020"/>
                  <a:pt x="1427566" y="5410842"/>
                  <a:pt x="1306796" y="5409801"/>
                </a:cubicBezTo>
                <a:cubicBezTo>
                  <a:pt x="1288055" y="5409639"/>
                  <a:pt x="1269771" y="5415643"/>
                  <a:pt x="1251259" y="5418565"/>
                </a:cubicBezTo>
                <a:cubicBezTo>
                  <a:pt x="1262626" y="5410447"/>
                  <a:pt x="1292798" y="5406034"/>
                  <a:pt x="1285361" y="5394210"/>
                </a:cubicBezTo>
                <a:cubicBezTo>
                  <a:pt x="1271056" y="5371465"/>
                  <a:pt x="1213264" y="5358155"/>
                  <a:pt x="1213264" y="5358155"/>
                </a:cubicBezTo>
                <a:cubicBezTo>
                  <a:pt x="1205145" y="5346788"/>
                  <a:pt x="1200205" y="5332270"/>
                  <a:pt x="1188908" y="5324053"/>
                </a:cubicBezTo>
                <a:cubicBezTo>
                  <a:pt x="1177612" y="5315836"/>
                  <a:pt x="1162741" y="5313681"/>
                  <a:pt x="1148962" y="5311383"/>
                </a:cubicBezTo>
                <a:cubicBezTo>
                  <a:pt x="1108270" y="5304598"/>
                  <a:pt x="1055162" y="5316701"/>
                  <a:pt x="1156757" y="5300667"/>
                </a:cubicBezTo>
                <a:cubicBezTo>
                  <a:pt x="1095217" y="5227151"/>
                  <a:pt x="1154800" y="5276308"/>
                  <a:pt x="1055431" y="5259739"/>
                </a:cubicBezTo>
                <a:cubicBezTo>
                  <a:pt x="1037466" y="5256743"/>
                  <a:pt x="1021874" y="5245529"/>
                  <a:pt x="1004768" y="5239274"/>
                </a:cubicBezTo>
                <a:cubicBezTo>
                  <a:pt x="991649" y="5234478"/>
                  <a:pt x="978137" y="5230829"/>
                  <a:pt x="964821" y="5226607"/>
                </a:cubicBezTo>
                <a:lnTo>
                  <a:pt x="1001846" y="5220762"/>
                </a:lnTo>
                <a:cubicBezTo>
                  <a:pt x="990155" y="5206797"/>
                  <a:pt x="982495" y="5188059"/>
                  <a:pt x="966773" y="5178864"/>
                </a:cubicBezTo>
                <a:cubicBezTo>
                  <a:pt x="942657" y="5164760"/>
                  <a:pt x="886881" y="5153527"/>
                  <a:pt x="886881" y="5153527"/>
                </a:cubicBezTo>
                <a:cubicBezTo>
                  <a:pt x="917734" y="5148657"/>
                  <a:pt x="949668" y="5129477"/>
                  <a:pt x="979441" y="5138918"/>
                </a:cubicBezTo>
                <a:cubicBezTo>
                  <a:pt x="992757" y="5143141"/>
                  <a:pt x="1032341" y="5156819"/>
                  <a:pt x="1019388" y="5151587"/>
                </a:cubicBezTo>
                <a:cubicBezTo>
                  <a:pt x="970400" y="5131799"/>
                  <a:pt x="935987" y="5120538"/>
                  <a:pt x="894092" y="5107343"/>
                </a:cubicBezTo>
                <a:lnTo>
                  <a:pt x="888738" y="5105658"/>
                </a:lnTo>
                <a:lnTo>
                  <a:pt x="872434" y="5083617"/>
                </a:lnTo>
                <a:cubicBezTo>
                  <a:pt x="866969" y="5076227"/>
                  <a:pt x="861124" y="5069245"/>
                  <a:pt x="853759" y="5063888"/>
                </a:cubicBezTo>
                <a:cubicBezTo>
                  <a:pt x="842462" y="5055671"/>
                  <a:pt x="826932" y="5056017"/>
                  <a:pt x="813813" y="5051219"/>
                </a:cubicBezTo>
                <a:cubicBezTo>
                  <a:pt x="700040" y="5009616"/>
                  <a:pt x="818980" y="5048461"/>
                  <a:pt x="723204" y="5018086"/>
                </a:cubicBezTo>
                <a:lnTo>
                  <a:pt x="815765" y="5003477"/>
                </a:lnTo>
                <a:cubicBezTo>
                  <a:pt x="870981" y="4994762"/>
                  <a:pt x="871454" y="5001707"/>
                  <a:pt x="791409" y="4969374"/>
                </a:cubicBezTo>
                <a:cubicBezTo>
                  <a:pt x="778457" y="4964143"/>
                  <a:pt x="764778" y="4960929"/>
                  <a:pt x="751463" y="4956705"/>
                </a:cubicBezTo>
                <a:cubicBezTo>
                  <a:pt x="765429" y="4945015"/>
                  <a:pt x="788884" y="4939288"/>
                  <a:pt x="793361" y="4921634"/>
                </a:cubicBezTo>
                <a:cubicBezTo>
                  <a:pt x="804182" y="4878963"/>
                  <a:pt x="716801" y="4879208"/>
                  <a:pt x="710546" y="4877783"/>
                </a:cubicBezTo>
                <a:cubicBezTo>
                  <a:pt x="629062" y="4859222"/>
                  <a:pt x="686694" y="4865772"/>
                  <a:pt x="718342" y="4867066"/>
                </a:cubicBezTo>
                <a:cubicBezTo>
                  <a:pt x="690731" y="4828404"/>
                  <a:pt x="697383" y="4824814"/>
                  <a:pt x="643323" y="4812500"/>
                </a:cubicBezTo>
                <a:cubicBezTo>
                  <a:pt x="627794" y="4808962"/>
                  <a:pt x="579850" y="4813031"/>
                  <a:pt x="595582" y="4810548"/>
                </a:cubicBezTo>
                <a:cubicBezTo>
                  <a:pt x="617398" y="4807104"/>
                  <a:pt x="639796" y="4811031"/>
                  <a:pt x="661835" y="4809577"/>
                </a:cubicBezTo>
                <a:cubicBezTo>
                  <a:pt x="674302" y="4808754"/>
                  <a:pt x="686379" y="4804308"/>
                  <a:pt x="698860" y="4803734"/>
                </a:cubicBezTo>
                <a:cubicBezTo>
                  <a:pt x="714770" y="4803005"/>
                  <a:pt x="758368" y="4816420"/>
                  <a:pt x="746601" y="4805686"/>
                </a:cubicBezTo>
                <a:cubicBezTo>
                  <a:pt x="707302" y="4769838"/>
                  <a:pt x="655668" y="4750469"/>
                  <a:pt x="610202" y="4722860"/>
                </a:cubicBezTo>
                <a:cubicBezTo>
                  <a:pt x="593314" y="4716038"/>
                  <a:pt x="548825" y="4717125"/>
                  <a:pt x="559538" y="4702396"/>
                </a:cubicBezTo>
                <a:lnTo>
                  <a:pt x="633588" y="4690708"/>
                </a:lnTo>
                <a:cubicBezTo>
                  <a:pt x="620923" y="4670572"/>
                  <a:pt x="611471" y="4648011"/>
                  <a:pt x="595593" y="4630299"/>
                </a:cubicBezTo>
                <a:cubicBezTo>
                  <a:pt x="568892" y="4600514"/>
                  <a:pt x="525346" y="4584937"/>
                  <a:pt x="506935" y="4549425"/>
                </a:cubicBezTo>
                <a:cubicBezTo>
                  <a:pt x="499605" y="4535285"/>
                  <a:pt x="538785" y="4552425"/>
                  <a:pt x="554676" y="4551377"/>
                </a:cubicBezTo>
                <a:cubicBezTo>
                  <a:pt x="573377" y="4550143"/>
                  <a:pt x="591472" y="4542610"/>
                  <a:pt x="610214" y="4542611"/>
                </a:cubicBezTo>
                <a:cubicBezTo>
                  <a:pt x="651887" y="4542614"/>
                  <a:pt x="693376" y="4548173"/>
                  <a:pt x="734926" y="4551388"/>
                </a:cubicBezTo>
                <a:cubicBezTo>
                  <a:pt x="747766" y="4552382"/>
                  <a:pt x="760648" y="4555092"/>
                  <a:pt x="773501" y="4557052"/>
                </a:cubicBezTo>
                <a:lnTo>
                  <a:pt x="792420" y="4557624"/>
                </a:lnTo>
                <a:lnTo>
                  <a:pt x="798622" y="4559347"/>
                </a:lnTo>
                <a:lnTo>
                  <a:pt x="797349" y="4557774"/>
                </a:lnTo>
                <a:lnTo>
                  <a:pt x="792420" y="4557624"/>
                </a:lnTo>
                <a:lnTo>
                  <a:pt x="777456" y="4553469"/>
                </a:lnTo>
                <a:lnTo>
                  <a:pt x="762713" y="4541211"/>
                </a:lnTo>
                <a:lnTo>
                  <a:pt x="762418" y="4541273"/>
                </a:lnTo>
                <a:cubicBezTo>
                  <a:pt x="753069" y="4542403"/>
                  <a:pt x="738161" y="4542369"/>
                  <a:pt x="713319" y="4538226"/>
                </a:cubicBezTo>
                <a:cubicBezTo>
                  <a:pt x="695353" y="4535230"/>
                  <a:pt x="679761" y="4524017"/>
                  <a:pt x="662655" y="4517761"/>
                </a:cubicBezTo>
                <a:cubicBezTo>
                  <a:pt x="649536" y="4512965"/>
                  <a:pt x="636024" y="4509316"/>
                  <a:pt x="622709" y="4505094"/>
                </a:cubicBezTo>
                <a:lnTo>
                  <a:pt x="659733" y="4499250"/>
                </a:lnTo>
                <a:cubicBezTo>
                  <a:pt x="648042" y="4485284"/>
                  <a:pt x="640382" y="4466546"/>
                  <a:pt x="624660" y="4457352"/>
                </a:cubicBezTo>
                <a:cubicBezTo>
                  <a:pt x="600544" y="4443248"/>
                  <a:pt x="544768" y="4432014"/>
                  <a:pt x="544768" y="4432014"/>
                </a:cubicBezTo>
                <a:cubicBezTo>
                  <a:pt x="575621" y="4427144"/>
                  <a:pt x="607555" y="4407964"/>
                  <a:pt x="637329" y="4417406"/>
                </a:cubicBezTo>
                <a:cubicBezTo>
                  <a:pt x="650644" y="4421628"/>
                  <a:pt x="690228" y="4435306"/>
                  <a:pt x="677276" y="4430074"/>
                </a:cubicBezTo>
                <a:cubicBezTo>
                  <a:pt x="628287" y="4410286"/>
                  <a:pt x="593875" y="4399025"/>
                  <a:pt x="551980" y="4385830"/>
                </a:cubicBezTo>
                <a:lnTo>
                  <a:pt x="546625" y="4384145"/>
                </a:lnTo>
                <a:lnTo>
                  <a:pt x="530322" y="4362104"/>
                </a:lnTo>
                <a:cubicBezTo>
                  <a:pt x="524856" y="4354715"/>
                  <a:pt x="519010" y="4347731"/>
                  <a:pt x="511646" y="4342375"/>
                </a:cubicBezTo>
                <a:cubicBezTo>
                  <a:pt x="500350" y="4334158"/>
                  <a:pt x="484819" y="4334504"/>
                  <a:pt x="471701" y="4329707"/>
                </a:cubicBezTo>
                <a:cubicBezTo>
                  <a:pt x="357927" y="4288103"/>
                  <a:pt x="476868" y="4326948"/>
                  <a:pt x="381091" y="4296573"/>
                </a:cubicBezTo>
                <a:lnTo>
                  <a:pt x="473652" y="4281964"/>
                </a:lnTo>
                <a:cubicBezTo>
                  <a:pt x="528868" y="4273249"/>
                  <a:pt x="80328" y="4539155"/>
                  <a:pt x="283" y="4506822"/>
                </a:cubicBezTo>
                <a:cubicBezTo>
                  <a:pt x="-12670" y="4501590"/>
                  <a:pt x="422665" y="4239416"/>
                  <a:pt x="409350" y="4235192"/>
                </a:cubicBezTo>
                <a:cubicBezTo>
                  <a:pt x="423316" y="4223503"/>
                  <a:pt x="446771" y="4217776"/>
                  <a:pt x="451248" y="4200121"/>
                </a:cubicBezTo>
                <a:cubicBezTo>
                  <a:pt x="462069" y="4157450"/>
                  <a:pt x="374688" y="4157695"/>
                  <a:pt x="368434" y="4156270"/>
                </a:cubicBezTo>
                <a:cubicBezTo>
                  <a:pt x="286949" y="4137710"/>
                  <a:pt x="344582" y="4144260"/>
                  <a:pt x="376229" y="4145554"/>
                </a:cubicBezTo>
                <a:cubicBezTo>
                  <a:pt x="348618" y="4106891"/>
                  <a:pt x="355270" y="4103301"/>
                  <a:pt x="301210" y="4090987"/>
                </a:cubicBezTo>
                <a:cubicBezTo>
                  <a:pt x="285681" y="4087450"/>
                  <a:pt x="237737" y="4091518"/>
                  <a:pt x="253469" y="4089035"/>
                </a:cubicBezTo>
                <a:cubicBezTo>
                  <a:pt x="275285" y="4085591"/>
                  <a:pt x="297683" y="4089518"/>
                  <a:pt x="319723" y="4088065"/>
                </a:cubicBezTo>
                <a:cubicBezTo>
                  <a:pt x="332190" y="4087241"/>
                  <a:pt x="344266" y="4082795"/>
                  <a:pt x="356747" y="4082222"/>
                </a:cubicBezTo>
                <a:cubicBezTo>
                  <a:pt x="372657" y="4081492"/>
                  <a:pt x="416255" y="4094908"/>
                  <a:pt x="404488" y="4084173"/>
                </a:cubicBezTo>
                <a:cubicBezTo>
                  <a:pt x="365190" y="4048325"/>
                  <a:pt x="313555" y="4028956"/>
                  <a:pt x="268089" y="4001347"/>
                </a:cubicBezTo>
                <a:cubicBezTo>
                  <a:pt x="251201" y="3994525"/>
                  <a:pt x="206712" y="3995612"/>
                  <a:pt x="217426" y="3980883"/>
                </a:cubicBezTo>
                <a:lnTo>
                  <a:pt x="291475" y="3969196"/>
                </a:lnTo>
                <a:cubicBezTo>
                  <a:pt x="278810" y="3949059"/>
                  <a:pt x="269359" y="3926499"/>
                  <a:pt x="253480" y="3908786"/>
                </a:cubicBezTo>
                <a:cubicBezTo>
                  <a:pt x="226779" y="3879001"/>
                  <a:pt x="183234" y="3863424"/>
                  <a:pt x="164823" y="3827912"/>
                </a:cubicBezTo>
                <a:cubicBezTo>
                  <a:pt x="157492" y="3813772"/>
                  <a:pt x="196671" y="3830912"/>
                  <a:pt x="212564" y="3829864"/>
                </a:cubicBezTo>
                <a:cubicBezTo>
                  <a:pt x="231265" y="3828630"/>
                  <a:pt x="249360" y="3821097"/>
                  <a:pt x="268101" y="3821098"/>
                </a:cubicBezTo>
                <a:cubicBezTo>
                  <a:pt x="309774" y="3821101"/>
                  <a:pt x="351263" y="3826661"/>
                  <a:pt x="392813" y="3829875"/>
                </a:cubicBezTo>
                <a:cubicBezTo>
                  <a:pt x="405653" y="3830869"/>
                  <a:pt x="418535" y="3833579"/>
                  <a:pt x="431388" y="3835539"/>
                </a:cubicBezTo>
                <a:lnTo>
                  <a:pt x="444294" y="3835929"/>
                </a:lnTo>
                <a:lnTo>
                  <a:pt x="457388" y="3841742"/>
                </a:lnTo>
                <a:cubicBezTo>
                  <a:pt x="464960" y="3843962"/>
                  <a:pt x="472709" y="3845010"/>
                  <a:pt x="480501" y="3844496"/>
                </a:cubicBezTo>
                <a:lnTo>
                  <a:pt x="484944" y="3836384"/>
                </a:lnTo>
                <a:lnTo>
                  <a:pt x="495931" y="3836641"/>
                </a:lnTo>
                <a:cubicBezTo>
                  <a:pt x="504647" y="3836621"/>
                  <a:pt x="510818" y="3835646"/>
                  <a:pt x="506809" y="3830857"/>
                </a:cubicBezTo>
                <a:lnTo>
                  <a:pt x="492240" y="3818715"/>
                </a:lnTo>
                <a:lnTo>
                  <a:pt x="498135" y="3802352"/>
                </a:lnTo>
                <a:cubicBezTo>
                  <a:pt x="505364" y="3780846"/>
                  <a:pt x="512238" y="3758287"/>
                  <a:pt x="513634" y="3753886"/>
                </a:cubicBezTo>
                <a:cubicBezTo>
                  <a:pt x="527599" y="3742195"/>
                  <a:pt x="539882" y="3728132"/>
                  <a:pt x="555531" y="3718813"/>
                </a:cubicBezTo>
                <a:cubicBezTo>
                  <a:pt x="569216" y="3710665"/>
                  <a:pt x="597868" y="3686520"/>
                  <a:pt x="600351" y="3702252"/>
                </a:cubicBezTo>
                <a:cubicBezTo>
                  <a:pt x="604540" y="3728794"/>
                  <a:pt x="576315" y="3750318"/>
                  <a:pt x="564296" y="3774349"/>
                </a:cubicBezTo>
                <a:cubicBezTo>
                  <a:pt x="578263" y="3762659"/>
                  <a:pt x="595482" y="3754007"/>
                  <a:pt x="606195" y="3739278"/>
                </a:cubicBezTo>
                <a:cubicBezTo>
                  <a:pt x="614412" y="3727981"/>
                  <a:pt x="608901" y="3709123"/>
                  <a:pt x="618863" y="3699331"/>
                </a:cubicBezTo>
                <a:cubicBezTo>
                  <a:pt x="630221" y="3688166"/>
                  <a:pt x="648743" y="3688291"/>
                  <a:pt x="663683" y="3682771"/>
                </a:cubicBezTo>
                <a:cubicBezTo>
                  <a:pt x="685444" y="3660363"/>
                  <a:pt x="699193" y="3606104"/>
                  <a:pt x="728967" y="3615547"/>
                </a:cubicBezTo>
                <a:cubicBezTo>
                  <a:pt x="755598" y="3623992"/>
                  <a:pt x="712075" y="3668808"/>
                  <a:pt x="703630" y="3695439"/>
                </a:cubicBezTo>
                <a:lnTo>
                  <a:pt x="690960" y="3735385"/>
                </a:lnTo>
                <a:cubicBezTo>
                  <a:pt x="715320" y="3709405"/>
                  <a:pt x="733893" y="3676405"/>
                  <a:pt x="764040" y="3657445"/>
                </a:cubicBezTo>
                <a:cubicBezTo>
                  <a:pt x="775865" y="3650008"/>
                  <a:pt x="741639" y="3707412"/>
                  <a:pt x="751371" y="3697391"/>
                </a:cubicBezTo>
                <a:cubicBezTo>
                  <a:pt x="777575" y="3670409"/>
                  <a:pt x="801097" y="3641047"/>
                  <a:pt x="824211" y="3611313"/>
                </a:cubicBezTo>
                <a:lnTo>
                  <a:pt x="826120" y="3608918"/>
                </a:lnTo>
                <a:lnTo>
                  <a:pt x="762459" y="3567017"/>
                </a:lnTo>
                <a:lnTo>
                  <a:pt x="809479" y="3590658"/>
                </a:lnTo>
                <a:lnTo>
                  <a:pt x="831957" y="3601595"/>
                </a:lnTo>
                <a:lnTo>
                  <a:pt x="851004" y="3577700"/>
                </a:lnTo>
                <a:lnTo>
                  <a:pt x="782922" y="3516355"/>
                </a:lnTo>
                <a:cubicBezTo>
                  <a:pt x="765139" y="3496211"/>
                  <a:pt x="850600" y="3578912"/>
                  <a:pt x="855020" y="3552408"/>
                </a:cubicBezTo>
                <a:cubicBezTo>
                  <a:pt x="860157" y="3521598"/>
                  <a:pt x="810205" y="3508886"/>
                  <a:pt x="787796" y="3487125"/>
                </a:cubicBezTo>
                <a:cubicBezTo>
                  <a:pt x="781015" y="3444172"/>
                  <a:pt x="777968" y="3433315"/>
                  <a:pt x="786460" y="3440625"/>
                </a:cubicBezTo>
                <a:cubicBezTo>
                  <a:pt x="794951" y="3447935"/>
                  <a:pt x="814982" y="3473414"/>
                  <a:pt x="854359" y="3503135"/>
                </a:cubicBezTo>
                <a:lnTo>
                  <a:pt x="891030" y="3527485"/>
                </a:lnTo>
                <a:lnTo>
                  <a:pt x="894607" y="3522997"/>
                </a:lnTo>
                <a:lnTo>
                  <a:pt x="925146" y="3491551"/>
                </a:lnTo>
                <a:lnTo>
                  <a:pt x="915490" y="3479244"/>
                </a:lnTo>
                <a:cubicBezTo>
                  <a:pt x="903260" y="3464280"/>
                  <a:pt x="416587" y="2952096"/>
                  <a:pt x="410968" y="2945385"/>
                </a:cubicBezTo>
                <a:cubicBezTo>
                  <a:pt x="427856" y="2952207"/>
                  <a:pt x="919603" y="3455604"/>
                  <a:pt x="935894" y="3463751"/>
                </a:cubicBezTo>
                <a:lnTo>
                  <a:pt x="945855" y="3470226"/>
                </a:lnTo>
                <a:lnTo>
                  <a:pt x="959891" y="3455773"/>
                </a:lnTo>
                <a:lnTo>
                  <a:pt x="993009" y="3422404"/>
                </a:lnTo>
                <a:lnTo>
                  <a:pt x="996799" y="3418735"/>
                </a:lnTo>
                <a:lnTo>
                  <a:pt x="982665" y="3399449"/>
                </a:lnTo>
                <a:cubicBezTo>
                  <a:pt x="986570" y="3303965"/>
                  <a:pt x="988837" y="3398475"/>
                  <a:pt x="968056" y="3306887"/>
                </a:cubicBezTo>
                <a:cubicBezTo>
                  <a:pt x="967992" y="3306485"/>
                  <a:pt x="967929" y="3306083"/>
                  <a:pt x="967865" y="3305681"/>
                </a:cubicBezTo>
                <a:lnTo>
                  <a:pt x="974043" y="3304289"/>
                </a:lnTo>
                <a:cubicBezTo>
                  <a:pt x="982210" y="3302449"/>
                  <a:pt x="989679" y="3299689"/>
                  <a:pt x="994363" y="3293249"/>
                </a:cubicBezTo>
                <a:cubicBezTo>
                  <a:pt x="1017871" y="3260931"/>
                  <a:pt x="968654" y="3206777"/>
                  <a:pt x="1020672" y="3279610"/>
                </a:cubicBezTo>
                <a:cubicBezTo>
                  <a:pt x="1022620" y="3291952"/>
                  <a:pt x="1014030" y="3316125"/>
                  <a:pt x="1026515" y="3316635"/>
                </a:cubicBezTo>
                <a:cubicBezTo>
                  <a:pt x="1044713" y="3317379"/>
                  <a:pt x="1062100" y="3264477"/>
                  <a:pt x="1068413" y="3281562"/>
                </a:cubicBezTo>
                <a:cubicBezTo>
                  <a:pt x="1078096" y="3307768"/>
                  <a:pt x="1043075" y="3361454"/>
                  <a:pt x="1043075" y="3361454"/>
                </a:cubicBezTo>
                <a:cubicBezTo>
                  <a:pt x="1084135" y="3332130"/>
                  <a:pt x="1080598" y="3339174"/>
                  <a:pt x="1093116" y="3309551"/>
                </a:cubicBezTo>
                <a:lnTo>
                  <a:pt x="1095592" y="3303827"/>
                </a:lnTo>
                <a:lnTo>
                  <a:pt x="1088844" y="3325378"/>
                </a:lnTo>
                <a:cubicBezTo>
                  <a:pt x="1083818" y="3342114"/>
                  <a:pt x="1080100" y="3355611"/>
                  <a:pt x="1080100" y="3355611"/>
                </a:cubicBezTo>
                <a:cubicBezTo>
                  <a:pt x="1091467" y="3347492"/>
                  <a:pt x="1103731" y="3340501"/>
                  <a:pt x="1114203" y="3331255"/>
                </a:cubicBezTo>
                <a:cubicBezTo>
                  <a:pt x="1134346" y="3313471"/>
                  <a:pt x="1149962" y="3258942"/>
                  <a:pt x="1171691" y="3274748"/>
                </a:cubicBezTo>
                <a:cubicBezTo>
                  <a:pt x="1194285" y="3291182"/>
                  <a:pt x="1146353" y="3354640"/>
                  <a:pt x="1146353" y="3354640"/>
                </a:cubicBezTo>
                <a:lnTo>
                  <a:pt x="1251537" y="3229807"/>
                </a:lnTo>
                <a:lnTo>
                  <a:pt x="1257539" y="3215265"/>
                </a:lnTo>
                <a:cubicBezTo>
                  <a:pt x="1263797" y="3205090"/>
                  <a:pt x="1273340" y="3183038"/>
                  <a:pt x="1281726" y="3178042"/>
                </a:cubicBezTo>
                <a:lnTo>
                  <a:pt x="1288047" y="3179462"/>
                </a:lnTo>
                <a:lnTo>
                  <a:pt x="1291004" y="3174716"/>
                </a:lnTo>
                <a:lnTo>
                  <a:pt x="1283944" y="3168383"/>
                </a:lnTo>
                <a:cubicBezTo>
                  <a:pt x="1259568" y="3149771"/>
                  <a:pt x="1231622" y="3134351"/>
                  <a:pt x="1217814" y="3107717"/>
                </a:cubicBezTo>
                <a:cubicBezTo>
                  <a:pt x="1210483" y="3093577"/>
                  <a:pt x="1249663" y="3110718"/>
                  <a:pt x="1265555" y="3109669"/>
                </a:cubicBezTo>
                <a:cubicBezTo>
                  <a:pt x="1284256" y="3108435"/>
                  <a:pt x="1302351" y="3100902"/>
                  <a:pt x="1321092" y="3100904"/>
                </a:cubicBezTo>
                <a:lnTo>
                  <a:pt x="1340512" y="3101894"/>
                </a:lnTo>
                <a:cubicBezTo>
                  <a:pt x="1340927" y="3094283"/>
                  <a:pt x="1341341" y="3086671"/>
                  <a:pt x="1341756" y="3079060"/>
                </a:cubicBezTo>
                <a:cubicBezTo>
                  <a:pt x="1343464" y="3061025"/>
                  <a:pt x="1347906" y="3046052"/>
                  <a:pt x="1363285" y="3043329"/>
                </a:cubicBezTo>
                <a:cubicBezTo>
                  <a:pt x="1383917" y="3039675"/>
                  <a:pt x="1379081" y="3072451"/>
                  <a:pt x="1377428" y="3100673"/>
                </a:cubicBezTo>
                <a:cubicBezTo>
                  <a:pt x="1377447" y="3101709"/>
                  <a:pt x="1377467" y="3102745"/>
                  <a:pt x="1377486" y="3103781"/>
                </a:cubicBezTo>
                <a:lnTo>
                  <a:pt x="1383495" y="3104088"/>
                </a:lnTo>
                <a:lnTo>
                  <a:pt x="990241" y="2514519"/>
                </a:lnTo>
                <a:lnTo>
                  <a:pt x="1413791" y="3064177"/>
                </a:lnTo>
                <a:cubicBezTo>
                  <a:pt x="1420817" y="3052103"/>
                  <a:pt x="1417124" y="3118835"/>
                  <a:pt x="1421097" y="3105443"/>
                </a:cubicBezTo>
                <a:cubicBezTo>
                  <a:pt x="1431795" y="3069384"/>
                  <a:pt x="1439013" y="3032461"/>
                  <a:pt x="1445698" y="2995398"/>
                </a:cubicBezTo>
                <a:cubicBezTo>
                  <a:pt x="1445891" y="2994395"/>
                  <a:pt x="1446085" y="2993393"/>
                  <a:pt x="1446278" y="2992390"/>
                </a:cubicBezTo>
                <a:lnTo>
                  <a:pt x="1370443" y="2984801"/>
                </a:lnTo>
                <a:lnTo>
                  <a:pt x="1423066" y="2983933"/>
                </a:lnTo>
                <a:lnTo>
                  <a:pt x="1448052" y="2983196"/>
                </a:lnTo>
                <a:lnTo>
                  <a:pt x="1453842" y="2953192"/>
                </a:lnTo>
                <a:lnTo>
                  <a:pt x="1365072" y="2930426"/>
                </a:lnTo>
                <a:cubicBezTo>
                  <a:pt x="1339974" y="2920830"/>
                  <a:pt x="1454046" y="2954452"/>
                  <a:pt x="1445667" y="2928922"/>
                </a:cubicBezTo>
                <a:cubicBezTo>
                  <a:pt x="1435927" y="2899244"/>
                  <a:pt x="1385777" y="2911154"/>
                  <a:pt x="1355831" y="2902270"/>
                </a:cubicBezTo>
                <a:cubicBezTo>
                  <a:pt x="1329900" y="2867364"/>
                  <a:pt x="1322164" y="2859159"/>
                  <a:pt x="1333077" y="2861696"/>
                </a:cubicBezTo>
                <a:cubicBezTo>
                  <a:pt x="1343991" y="2864233"/>
                  <a:pt x="1373555" y="2877513"/>
                  <a:pt x="1422226" y="2885578"/>
                </a:cubicBezTo>
                <a:lnTo>
                  <a:pt x="1466008" y="2890139"/>
                </a:lnTo>
                <a:lnTo>
                  <a:pt x="1467095" y="2884504"/>
                </a:lnTo>
                <a:lnTo>
                  <a:pt x="1479563" y="2842479"/>
                </a:lnTo>
                <a:lnTo>
                  <a:pt x="1465300" y="2836056"/>
                </a:lnTo>
                <a:cubicBezTo>
                  <a:pt x="1447524" y="2828473"/>
                  <a:pt x="1429903" y="2821576"/>
                  <a:pt x="1421813" y="2818238"/>
                </a:cubicBezTo>
                <a:cubicBezTo>
                  <a:pt x="1439938" y="2816447"/>
                  <a:pt x="1457978" y="2813205"/>
                  <a:pt x="1476189" y="2812866"/>
                </a:cubicBezTo>
                <a:lnTo>
                  <a:pt x="1488017" y="2813982"/>
                </a:lnTo>
                <a:lnTo>
                  <a:pt x="1493747" y="2794667"/>
                </a:lnTo>
                <a:cubicBezTo>
                  <a:pt x="1500045" y="2774247"/>
                  <a:pt x="1504314" y="2760269"/>
                  <a:pt x="1507608" y="2749742"/>
                </a:cubicBezTo>
                <a:lnTo>
                  <a:pt x="1509263" y="2744734"/>
                </a:lnTo>
                <a:lnTo>
                  <a:pt x="1487796" y="2734204"/>
                </a:lnTo>
                <a:cubicBezTo>
                  <a:pt x="1446964" y="2647804"/>
                  <a:pt x="1492812" y="2730479"/>
                  <a:pt x="1431918" y="2658981"/>
                </a:cubicBezTo>
                <a:lnTo>
                  <a:pt x="1431189" y="2658000"/>
                </a:lnTo>
                <a:lnTo>
                  <a:pt x="1436016" y="2653901"/>
                </a:lnTo>
                <a:cubicBezTo>
                  <a:pt x="1442398" y="2648483"/>
                  <a:pt x="1447735" y="2642573"/>
                  <a:pt x="1448897" y="2634695"/>
                </a:cubicBezTo>
                <a:cubicBezTo>
                  <a:pt x="1454731" y="2595160"/>
                  <a:pt x="1386009" y="2570015"/>
                  <a:pt x="1465877" y="2610409"/>
                </a:cubicBezTo>
                <a:cubicBezTo>
                  <a:pt x="1473328" y="2620439"/>
                  <a:pt x="1476932" y="2645838"/>
                  <a:pt x="1488228" y="2640499"/>
                </a:cubicBezTo>
                <a:cubicBezTo>
                  <a:pt x="1504696" y="2632716"/>
                  <a:pt x="1495559" y="2577785"/>
                  <a:pt x="1509076" y="2589992"/>
                </a:cubicBezTo>
                <a:cubicBezTo>
                  <a:pt x="1529811" y="2608717"/>
                  <a:pt x="1523689" y="2672523"/>
                  <a:pt x="1523689" y="2672523"/>
                </a:cubicBezTo>
                <a:cubicBezTo>
                  <a:pt x="1546462" y="2627497"/>
                  <a:pt x="1546596" y="2635380"/>
                  <a:pt x="1543944" y="2603329"/>
                </a:cubicBezTo>
                <a:cubicBezTo>
                  <a:pt x="1543790" y="2601256"/>
                  <a:pt x="1543637" y="2599182"/>
                  <a:pt x="1543483" y="2597109"/>
                </a:cubicBezTo>
                <a:lnTo>
                  <a:pt x="1547502" y="2619332"/>
                </a:lnTo>
                <a:cubicBezTo>
                  <a:pt x="1550813" y="2636490"/>
                  <a:pt x="1553779" y="2650172"/>
                  <a:pt x="1553779" y="2650172"/>
                </a:cubicBezTo>
                <a:cubicBezTo>
                  <a:pt x="1560083" y="2637706"/>
                  <a:pt x="1567705" y="2625824"/>
                  <a:pt x="1572693" y="2612775"/>
                </a:cubicBezTo>
                <a:cubicBezTo>
                  <a:pt x="1582289" y="2587677"/>
                  <a:pt x="1570828" y="2532126"/>
                  <a:pt x="1597411" y="2536048"/>
                </a:cubicBezTo>
                <a:cubicBezTo>
                  <a:pt x="1625049" y="2540127"/>
                  <a:pt x="1612023" y="2618579"/>
                  <a:pt x="1612023" y="2618579"/>
                </a:cubicBezTo>
                <a:cubicBezTo>
                  <a:pt x="1625422" y="2558043"/>
                  <a:pt x="1637109" y="2497102"/>
                  <a:pt x="1652218" y="2436971"/>
                </a:cubicBezTo>
                <a:cubicBezTo>
                  <a:pt x="1653855" y="2430456"/>
                  <a:pt x="1654557" y="2422158"/>
                  <a:pt x="1655105" y="2413437"/>
                </a:cubicBezTo>
                <a:lnTo>
                  <a:pt x="1656709" y="2392085"/>
                </a:lnTo>
                <a:lnTo>
                  <a:pt x="1647516" y="2389749"/>
                </a:lnTo>
                <a:cubicBezTo>
                  <a:pt x="1617289" y="2384568"/>
                  <a:pt x="1585378" y="2383871"/>
                  <a:pt x="1560791" y="2366680"/>
                </a:cubicBezTo>
                <a:cubicBezTo>
                  <a:pt x="1547737" y="2357554"/>
                  <a:pt x="1590398" y="2354564"/>
                  <a:pt x="1603990" y="2346264"/>
                </a:cubicBezTo>
                <a:cubicBezTo>
                  <a:pt x="1619985" y="2336496"/>
                  <a:pt x="1632521" y="2321429"/>
                  <a:pt x="1649125" y="2312737"/>
                </a:cubicBezTo>
                <a:cubicBezTo>
                  <a:pt x="1686045" y="2293408"/>
                  <a:pt x="1725379" y="2279088"/>
                  <a:pt x="1763679" y="2262662"/>
                </a:cubicBezTo>
                <a:cubicBezTo>
                  <a:pt x="1775515" y="2257586"/>
                  <a:pt x="1788185" y="2254012"/>
                  <a:pt x="1800480" y="2249786"/>
                </a:cubicBezTo>
                <a:lnTo>
                  <a:pt x="1812095" y="2244145"/>
                </a:lnTo>
                <a:lnTo>
                  <a:pt x="1826391" y="2243221"/>
                </a:lnTo>
                <a:cubicBezTo>
                  <a:pt x="1834129" y="2241675"/>
                  <a:pt x="1841480" y="2239009"/>
                  <a:pt x="1848144" y="2234939"/>
                </a:cubicBezTo>
                <a:lnTo>
                  <a:pt x="1848318" y="2225692"/>
                </a:lnTo>
                <a:lnTo>
                  <a:pt x="1858170" y="2220823"/>
                </a:lnTo>
                <a:cubicBezTo>
                  <a:pt x="1865883" y="2216762"/>
                  <a:pt x="1870897" y="2213036"/>
                  <a:pt x="1865123" y="2210653"/>
                </a:cubicBezTo>
                <a:lnTo>
                  <a:pt x="1846585" y="2206655"/>
                </a:lnTo>
                <a:lnTo>
                  <a:pt x="1844217" y="2189424"/>
                </a:lnTo>
                <a:cubicBezTo>
                  <a:pt x="1840646" y="2167018"/>
                  <a:pt x="1836271" y="2143844"/>
                  <a:pt x="1835466" y="2139298"/>
                </a:cubicBezTo>
                <a:cubicBezTo>
                  <a:pt x="1842415" y="2122463"/>
                  <a:pt x="1846773" y="2104307"/>
                  <a:pt x="1856315" y="2088792"/>
                </a:cubicBezTo>
                <a:cubicBezTo>
                  <a:pt x="1864658" y="2075226"/>
                  <a:pt x="1878841" y="2040545"/>
                  <a:pt x="1888338" y="2053330"/>
                </a:cubicBezTo>
                <a:cubicBezTo>
                  <a:pt x="1904361" y="2074901"/>
                  <a:pt x="1889340" y="2107062"/>
                  <a:pt x="1889841" y="2133926"/>
                </a:cubicBezTo>
                <a:cubicBezTo>
                  <a:pt x="1896791" y="2117091"/>
                  <a:pt x="1908031" y="2101439"/>
                  <a:pt x="1910690" y="2083421"/>
                </a:cubicBezTo>
                <a:cubicBezTo>
                  <a:pt x="1912729" y="2069601"/>
                  <a:pt x="1925855" y="2087395"/>
                  <a:pt x="1903383" y="2042155"/>
                </a:cubicBezTo>
                <a:cubicBezTo>
                  <a:pt x="1880911" y="1996915"/>
                  <a:pt x="1765181" y="1823803"/>
                  <a:pt x="1775856" y="1811983"/>
                </a:cubicBezTo>
                <a:cubicBezTo>
                  <a:pt x="1784739" y="1782037"/>
                  <a:pt x="1928591" y="1885623"/>
                  <a:pt x="1962060" y="1916857"/>
                </a:cubicBezTo>
                <a:cubicBezTo>
                  <a:pt x="1995529" y="1948091"/>
                  <a:pt x="1971801" y="1971877"/>
                  <a:pt x="1976672" y="1999387"/>
                </a:cubicBezTo>
                <a:lnTo>
                  <a:pt x="1983979" y="2040653"/>
                </a:lnTo>
                <a:cubicBezTo>
                  <a:pt x="1993508" y="2006337"/>
                  <a:pt x="1994654" y="1968487"/>
                  <a:pt x="2012566" y="1937705"/>
                </a:cubicBezTo>
                <a:cubicBezTo>
                  <a:pt x="2019592" y="1925631"/>
                  <a:pt x="2015899" y="1992363"/>
                  <a:pt x="2019873" y="1978970"/>
                </a:cubicBezTo>
                <a:cubicBezTo>
                  <a:pt x="2030570" y="1942912"/>
                  <a:pt x="2037789" y="1905989"/>
                  <a:pt x="2044473" y="1868926"/>
                </a:cubicBezTo>
                <a:lnTo>
                  <a:pt x="2045053" y="1865919"/>
                </a:lnTo>
                <a:lnTo>
                  <a:pt x="1969219" y="1858329"/>
                </a:lnTo>
                <a:lnTo>
                  <a:pt x="2021841" y="1857461"/>
                </a:lnTo>
                <a:lnTo>
                  <a:pt x="2046827" y="1856724"/>
                </a:lnTo>
                <a:lnTo>
                  <a:pt x="2052617" y="1826720"/>
                </a:lnTo>
                <a:lnTo>
                  <a:pt x="1963847" y="1803954"/>
                </a:lnTo>
                <a:cubicBezTo>
                  <a:pt x="1938749" y="1794358"/>
                  <a:pt x="2052822" y="1827980"/>
                  <a:pt x="2044443" y="1802450"/>
                </a:cubicBezTo>
                <a:cubicBezTo>
                  <a:pt x="2034702" y="1772772"/>
                  <a:pt x="1984552" y="1784682"/>
                  <a:pt x="1954606" y="1775799"/>
                </a:cubicBezTo>
                <a:cubicBezTo>
                  <a:pt x="1928675" y="1740892"/>
                  <a:pt x="1920939" y="1732686"/>
                  <a:pt x="1931852" y="1735224"/>
                </a:cubicBezTo>
                <a:cubicBezTo>
                  <a:pt x="1942766" y="1737761"/>
                  <a:pt x="1972330" y="1751042"/>
                  <a:pt x="2021001" y="1759106"/>
                </a:cubicBezTo>
                <a:lnTo>
                  <a:pt x="2064783" y="1763666"/>
                </a:lnTo>
                <a:lnTo>
                  <a:pt x="2065871" y="1758032"/>
                </a:lnTo>
                <a:lnTo>
                  <a:pt x="2078338" y="1716007"/>
                </a:lnTo>
                <a:lnTo>
                  <a:pt x="2064075" y="1709583"/>
                </a:lnTo>
                <a:cubicBezTo>
                  <a:pt x="2046299" y="1702000"/>
                  <a:pt x="2028678" y="1695104"/>
                  <a:pt x="2020588" y="1691765"/>
                </a:cubicBezTo>
                <a:cubicBezTo>
                  <a:pt x="2038714" y="1689975"/>
                  <a:pt x="1702226" y="1189385"/>
                  <a:pt x="1720437" y="1189045"/>
                </a:cubicBezTo>
                <a:lnTo>
                  <a:pt x="2086793" y="1687509"/>
                </a:lnTo>
                <a:lnTo>
                  <a:pt x="2092523" y="1668195"/>
                </a:lnTo>
                <a:cubicBezTo>
                  <a:pt x="2098820" y="1647775"/>
                  <a:pt x="2103089" y="1633797"/>
                  <a:pt x="2106383" y="1623270"/>
                </a:cubicBezTo>
                <a:lnTo>
                  <a:pt x="2108038" y="1618262"/>
                </a:lnTo>
                <a:lnTo>
                  <a:pt x="2086571" y="1607732"/>
                </a:lnTo>
                <a:cubicBezTo>
                  <a:pt x="2045739" y="1521332"/>
                  <a:pt x="2091587" y="1604007"/>
                  <a:pt x="2030693" y="1532508"/>
                </a:cubicBezTo>
                <a:lnTo>
                  <a:pt x="2029964" y="1531529"/>
                </a:lnTo>
                <a:lnTo>
                  <a:pt x="2034791" y="1527429"/>
                </a:lnTo>
                <a:cubicBezTo>
                  <a:pt x="2041173" y="1522011"/>
                  <a:pt x="2046510" y="1516101"/>
                  <a:pt x="2047672" y="1508223"/>
                </a:cubicBezTo>
                <a:cubicBezTo>
                  <a:pt x="2053506" y="1468688"/>
                  <a:pt x="1984785" y="1443542"/>
                  <a:pt x="2064652" y="1483936"/>
                </a:cubicBezTo>
                <a:cubicBezTo>
                  <a:pt x="2072103" y="1493967"/>
                  <a:pt x="2075707" y="1519366"/>
                  <a:pt x="2087003" y="1514027"/>
                </a:cubicBezTo>
                <a:cubicBezTo>
                  <a:pt x="2103471" y="1506244"/>
                  <a:pt x="2094334" y="1451313"/>
                  <a:pt x="2107852" y="1463520"/>
                </a:cubicBezTo>
                <a:cubicBezTo>
                  <a:pt x="2128586" y="1482245"/>
                  <a:pt x="2122464" y="1546050"/>
                  <a:pt x="2122464" y="1546050"/>
                </a:cubicBezTo>
                <a:cubicBezTo>
                  <a:pt x="2145237" y="1501025"/>
                  <a:pt x="2145371" y="1508907"/>
                  <a:pt x="2142719" y="1476857"/>
                </a:cubicBezTo>
                <a:cubicBezTo>
                  <a:pt x="2142565" y="1474784"/>
                  <a:pt x="2142412" y="1472710"/>
                  <a:pt x="2142258" y="1470637"/>
                </a:cubicBezTo>
                <a:lnTo>
                  <a:pt x="2146277" y="1492860"/>
                </a:lnTo>
                <a:cubicBezTo>
                  <a:pt x="2149588" y="1510018"/>
                  <a:pt x="2152554" y="1523700"/>
                  <a:pt x="2152554" y="1523700"/>
                </a:cubicBezTo>
                <a:cubicBezTo>
                  <a:pt x="2158859" y="1511234"/>
                  <a:pt x="2166480" y="1499352"/>
                  <a:pt x="2171468" y="1486303"/>
                </a:cubicBezTo>
                <a:cubicBezTo>
                  <a:pt x="2181064" y="1461205"/>
                  <a:pt x="2169604" y="1405654"/>
                  <a:pt x="2196186" y="1409576"/>
                </a:cubicBezTo>
                <a:cubicBezTo>
                  <a:pt x="2223825" y="1413655"/>
                  <a:pt x="2210798" y="1492107"/>
                  <a:pt x="2210798" y="1492107"/>
                </a:cubicBezTo>
                <a:cubicBezTo>
                  <a:pt x="2224197" y="1431571"/>
                  <a:pt x="2235884" y="1370631"/>
                  <a:pt x="2250993" y="1310499"/>
                </a:cubicBezTo>
                <a:cubicBezTo>
                  <a:pt x="2257542" y="1284439"/>
                  <a:pt x="2249129" y="1229850"/>
                  <a:pt x="2275711" y="1233772"/>
                </a:cubicBezTo>
                <a:cubicBezTo>
                  <a:pt x="2307224" y="1238422"/>
                  <a:pt x="2316544" y="1320172"/>
                  <a:pt x="2316544" y="1320172"/>
                </a:cubicBezTo>
                <a:cubicBezTo>
                  <a:pt x="2322849" y="1307707"/>
                  <a:pt x="2324009" y="1274771"/>
                  <a:pt x="2335458" y="1282775"/>
                </a:cubicBezTo>
                <a:cubicBezTo>
                  <a:pt x="2350386" y="1293211"/>
                  <a:pt x="2338436" y="1319095"/>
                  <a:pt x="2340830" y="1337151"/>
                </a:cubicBezTo>
                <a:cubicBezTo>
                  <a:pt x="2347650" y="1388604"/>
                  <a:pt x="2348777" y="1391012"/>
                  <a:pt x="2348407" y="1382887"/>
                </a:cubicBezTo>
                <a:cubicBezTo>
                  <a:pt x="2348179" y="1379625"/>
                  <a:pt x="2347950" y="1376364"/>
                  <a:pt x="2347722" y="1373102"/>
                </a:cubicBezTo>
                <a:lnTo>
                  <a:pt x="2348888" y="1385504"/>
                </a:lnTo>
                <a:cubicBezTo>
                  <a:pt x="2349920" y="1396255"/>
                  <a:pt x="2351409" y="1411542"/>
                  <a:pt x="2353508" y="1432791"/>
                </a:cubicBezTo>
                <a:cubicBezTo>
                  <a:pt x="2364971" y="1385366"/>
                  <a:pt x="2375762" y="1337772"/>
                  <a:pt x="2387899" y="1290514"/>
                </a:cubicBezTo>
                <a:cubicBezTo>
                  <a:pt x="2396757" y="1256019"/>
                  <a:pt x="2396080" y="1216755"/>
                  <a:pt x="2416486" y="1187567"/>
                </a:cubicBezTo>
                <a:cubicBezTo>
                  <a:pt x="2426922" y="1172641"/>
                  <a:pt x="2420683" y="1223766"/>
                  <a:pt x="2421858" y="1241942"/>
                </a:cubicBezTo>
                <a:cubicBezTo>
                  <a:pt x="2424766" y="1286897"/>
                  <a:pt x="2428732" y="1376913"/>
                  <a:pt x="2428732" y="1376913"/>
                </a:cubicBezTo>
                <a:cubicBezTo>
                  <a:pt x="2442775" y="1312007"/>
                  <a:pt x="2454982" y="1246677"/>
                  <a:pt x="2470861" y="1182195"/>
                </a:cubicBezTo>
                <a:cubicBezTo>
                  <a:pt x="2477285" y="1156105"/>
                  <a:pt x="2474008" y="1121491"/>
                  <a:pt x="2495578" y="1105469"/>
                </a:cubicBezTo>
                <a:cubicBezTo>
                  <a:pt x="2510200" y="1094607"/>
                  <a:pt x="2498557" y="1141788"/>
                  <a:pt x="2500951" y="1159843"/>
                </a:cubicBezTo>
                <a:cubicBezTo>
                  <a:pt x="2513945" y="1257859"/>
                  <a:pt x="2504707" y="1131415"/>
                  <a:pt x="2511695" y="1268595"/>
                </a:cubicBezTo>
                <a:cubicBezTo>
                  <a:pt x="2521223" y="1234279"/>
                  <a:pt x="2511692" y="1186885"/>
                  <a:pt x="2540281" y="1165647"/>
                </a:cubicBezTo>
                <a:cubicBezTo>
                  <a:pt x="2561851" y="1149624"/>
                  <a:pt x="2528973" y="1222623"/>
                  <a:pt x="2541784" y="1246243"/>
                </a:cubicBezTo>
                <a:cubicBezTo>
                  <a:pt x="2547741" y="1257225"/>
                  <a:pt x="2561844" y="1231343"/>
                  <a:pt x="2571874" y="1223892"/>
                </a:cubicBezTo>
                <a:lnTo>
                  <a:pt x="2593793" y="1347688"/>
                </a:lnTo>
                <a:lnTo>
                  <a:pt x="2601099" y="1388952"/>
                </a:lnTo>
                <a:cubicBezTo>
                  <a:pt x="2638737" y="1314537"/>
                  <a:pt x="2614541" y="1368860"/>
                  <a:pt x="2650535" y="1235499"/>
                </a:cubicBezTo>
                <a:lnTo>
                  <a:pt x="2656828" y="1211881"/>
                </a:lnTo>
                <a:lnTo>
                  <a:pt x="2657144" y="1212221"/>
                </a:lnTo>
                <a:cubicBezTo>
                  <a:pt x="2663685" y="1207522"/>
                  <a:pt x="2679584" y="1183607"/>
                  <a:pt x="2686428" y="1173817"/>
                </a:cubicBezTo>
                <a:cubicBezTo>
                  <a:pt x="2694432" y="1162369"/>
                  <a:pt x="2699038" y="1148887"/>
                  <a:pt x="2705342" y="1136422"/>
                </a:cubicBezTo>
                <a:cubicBezTo>
                  <a:pt x="2705342" y="1136422"/>
                  <a:pt x="2750219" y="1090938"/>
                  <a:pt x="2769391" y="1065499"/>
                </a:cubicBezTo>
                <a:cubicBezTo>
                  <a:pt x="2776550" y="1056000"/>
                  <a:pt x="2782532" y="1045719"/>
                  <a:pt x="2788220" y="1035245"/>
                </a:cubicBezTo>
                <a:lnTo>
                  <a:pt x="2799097" y="1015212"/>
                </a:lnTo>
                <a:lnTo>
                  <a:pt x="2800683" y="1023650"/>
                </a:lnTo>
                <a:cubicBezTo>
                  <a:pt x="2804155" y="1045511"/>
                  <a:pt x="2796686" y="1039385"/>
                  <a:pt x="2763587" y="1104829"/>
                </a:cubicBezTo>
                <a:lnTo>
                  <a:pt x="2744673" y="1142226"/>
                </a:lnTo>
                <a:cubicBezTo>
                  <a:pt x="2738369" y="1154691"/>
                  <a:pt x="2713130" y="1185590"/>
                  <a:pt x="2725759" y="1179621"/>
                </a:cubicBezTo>
                <a:cubicBezTo>
                  <a:pt x="2740159" y="1172815"/>
                  <a:pt x="2817572" y="1312243"/>
                  <a:pt x="2768959" y="1159205"/>
                </a:cubicBezTo>
                <a:cubicBezTo>
                  <a:pt x="2720346" y="1006167"/>
                  <a:pt x="2434081" y="261394"/>
                  <a:pt x="2434081" y="261394"/>
                </a:cubicBezTo>
                <a:cubicBezTo>
                  <a:pt x="2427777" y="273859"/>
                  <a:pt x="2771497" y="1022646"/>
                  <a:pt x="2832575" y="1181988"/>
                </a:cubicBezTo>
                <a:cubicBezTo>
                  <a:pt x="2893653" y="1341331"/>
                  <a:pt x="2791054" y="1204663"/>
                  <a:pt x="2800551" y="1217449"/>
                </a:cubicBezTo>
                <a:cubicBezTo>
                  <a:pt x="2810049" y="1230234"/>
                  <a:pt x="2828353" y="1201102"/>
                  <a:pt x="2843751" y="1197032"/>
                </a:cubicBezTo>
                <a:cubicBezTo>
                  <a:pt x="2861360" y="1192378"/>
                  <a:pt x="2880070" y="1194054"/>
                  <a:pt x="2898126" y="1191661"/>
                </a:cubicBezTo>
                <a:cubicBezTo>
                  <a:pt x="2911974" y="1189825"/>
                  <a:pt x="2941430" y="1170535"/>
                  <a:pt x="2939391" y="1184354"/>
                </a:cubicBezTo>
                <a:cubicBezTo>
                  <a:pt x="2937066" y="1200111"/>
                  <a:pt x="2909948" y="1196744"/>
                  <a:pt x="2896192" y="1204771"/>
                </a:cubicBezTo>
                <a:cubicBezTo>
                  <a:pt x="2885401" y="1211068"/>
                  <a:pt x="2876132" y="1219671"/>
                  <a:pt x="2866102" y="1227122"/>
                </a:cubicBezTo>
                <a:cubicBezTo>
                  <a:pt x="2873552" y="1237152"/>
                  <a:pt x="2876690" y="1252998"/>
                  <a:pt x="2888453" y="1257212"/>
                </a:cubicBezTo>
                <a:cubicBezTo>
                  <a:pt x="2901605" y="1261922"/>
                  <a:pt x="2921389" y="1238692"/>
                  <a:pt x="2929718" y="1249905"/>
                </a:cubicBezTo>
                <a:cubicBezTo>
                  <a:pt x="2938047" y="1261118"/>
                  <a:pt x="2902474" y="1276088"/>
                  <a:pt x="2910804" y="1287301"/>
                </a:cubicBezTo>
                <a:cubicBezTo>
                  <a:pt x="2919135" y="1298514"/>
                  <a:pt x="2938315" y="1282430"/>
                  <a:pt x="2952070" y="1279995"/>
                </a:cubicBezTo>
                <a:cubicBezTo>
                  <a:pt x="2945765" y="1292460"/>
                  <a:pt x="2932445" y="1303439"/>
                  <a:pt x="2933155" y="1317390"/>
                </a:cubicBezTo>
                <a:cubicBezTo>
                  <a:pt x="2933791" y="1329868"/>
                  <a:pt x="2943744" y="1343267"/>
                  <a:pt x="2955507" y="1347480"/>
                </a:cubicBezTo>
                <a:cubicBezTo>
                  <a:pt x="2969070" y="1352338"/>
                  <a:pt x="3050188" y="1322456"/>
                  <a:pt x="3053082" y="1321691"/>
                </a:cubicBezTo>
                <a:cubicBezTo>
                  <a:pt x="3066588" y="1318122"/>
                  <a:pt x="3080593" y="1316820"/>
                  <a:pt x="3094348" y="1314385"/>
                </a:cubicBezTo>
                <a:cubicBezTo>
                  <a:pt x="3083673" y="1326205"/>
                  <a:pt x="3064648" y="1334091"/>
                  <a:pt x="3062323" y="1349847"/>
                </a:cubicBezTo>
                <a:cubicBezTo>
                  <a:pt x="3060499" y="1362207"/>
                  <a:pt x="3073526" y="1374297"/>
                  <a:pt x="3084675" y="1379936"/>
                </a:cubicBezTo>
                <a:cubicBezTo>
                  <a:pt x="3098611" y="1386985"/>
                  <a:pt x="3113584" y="1391427"/>
                  <a:pt x="3128816" y="1395218"/>
                </a:cubicBezTo>
                <a:lnTo>
                  <a:pt x="3161490" y="1403348"/>
                </a:lnTo>
                <a:lnTo>
                  <a:pt x="3171038" y="1360639"/>
                </a:lnTo>
                <a:lnTo>
                  <a:pt x="3171618" y="1357632"/>
                </a:lnTo>
                <a:lnTo>
                  <a:pt x="3095784" y="1350042"/>
                </a:lnTo>
                <a:lnTo>
                  <a:pt x="3148406" y="1349174"/>
                </a:lnTo>
                <a:lnTo>
                  <a:pt x="3173393" y="1348437"/>
                </a:lnTo>
                <a:lnTo>
                  <a:pt x="3179183" y="1318433"/>
                </a:lnTo>
                <a:lnTo>
                  <a:pt x="3090412" y="1295667"/>
                </a:lnTo>
                <a:cubicBezTo>
                  <a:pt x="3065314" y="1286071"/>
                  <a:pt x="3179387" y="1319693"/>
                  <a:pt x="3171008" y="1294163"/>
                </a:cubicBezTo>
                <a:cubicBezTo>
                  <a:pt x="3161267" y="1264486"/>
                  <a:pt x="3111117" y="1276395"/>
                  <a:pt x="3081171" y="1267511"/>
                </a:cubicBezTo>
                <a:cubicBezTo>
                  <a:pt x="3055240" y="1232605"/>
                  <a:pt x="3047504" y="1224400"/>
                  <a:pt x="3058418" y="1226937"/>
                </a:cubicBezTo>
                <a:cubicBezTo>
                  <a:pt x="3069331" y="1229475"/>
                  <a:pt x="3098895" y="1242755"/>
                  <a:pt x="3147566" y="1250819"/>
                </a:cubicBezTo>
                <a:lnTo>
                  <a:pt x="3191349" y="1255379"/>
                </a:lnTo>
                <a:lnTo>
                  <a:pt x="3192436" y="1249745"/>
                </a:lnTo>
                <a:lnTo>
                  <a:pt x="3204903" y="1207721"/>
                </a:lnTo>
                <a:lnTo>
                  <a:pt x="3190640" y="1201297"/>
                </a:lnTo>
                <a:cubicBezTo>
                  <a:pt x="3172865" y="1193714"/>
                  <a:pt x="3155244" y="1186817"/>
                  <a:pt x="3147154" y="1183478"/>
                </a:cubicBezTo>
                <a:cubicBezTo>
                  <a:pt x="3165279" y="1181688"/>
                  <a:pt x="3183319" y="1178446"/>
                  <a:pt x="3201529" y="1178107"/>
                </a:cubicBezTo>
                <a:lnTo>
                  <a:pt x="3213358" y="1179222"/>
                </a:lnTo>
                <a:lnTo>
                  <a:pt x="3215501" y="1172001"/>
                </a:lnTo>
                <a:lnTo>
                  <a:pt x="3205900" y="1157978"/>
                </a:lnTo>
                <a:cubicBezTo>
                  <a:pt x="3193534" y="1141683"/>
                  <a:pt x="3182367" y="1125000"/>
                  <a:pt x="3178649" y="1105348"/>
                </a:cubicBezTo>
                <a:cubicBezTo>
                  <a:pt x="3175689" y="1089698"/>
                  <a:pt x="3208294" y="1117370"/>
                  <a:pt x="3223818" y="1120931"/>
                </a:cubicBezTo>
                <a:lnTo>
                  <a:pt x="3230849" y="1121768"/>
                </a:lnTo>
                <a:lnTo>
                  <a:pt x="3232949" y="1114983"/>
                </a:lnTo>
                <a:lnTo>
                  <a:pt x="3234604" y="1109975"/>
                </a:lnTo>
                <a:lnTo>
                  <a:pt x="3213137" y="1099446"/>
                </a:lnTo>
                <a:cubicBezTo>
                  <a:pt x="3172304" y="1013045"/>
                  <a:pt x="3218152" y="1095720"/>
                  <a:pt x="3157258" y="1024222"/>
                </a:cubicBezTo>
                <a:lnTo>
                  <a:pt x="3156530" y="1023242"/>
                </a:lnTo>
                <a:lnTo>
                  <a:pt x="3161357" y="1019142"/>
                </a:lnTo>
                <a:cubicBezTo>
                  <a:pt x="3167738" y="1013724"/>
                  <a:pt x="3173075" y="1007814"/>
                  <a:pt x="3174238" y="999936"/>
                </a:cubicBezTo>
                <a:cubicBezTo>
                  <a:pt x="3180071" y="960401"/>
                  <a:pt x="3111350" y="935256"/>
                  <a:pt x="3191218" y="975650"/>
                </a:cubicBezTo>
                <a:cubicBezTo>
                  <a:pt x="3198668" y="985680"/>
                  <a:pt x="3202272" y="1011079"/>
                  <a:pt x="3213569" y="1005740"/>
                </a:cubicBezTo>
                <a:cubicBezTo>
                  <a:pt x="3230036" y="997957"/>
                  <a:pt x="3220899" y="943026"/>
                  <a:pt x="3234417" y="955233"/>
                </a:cubicBezTo>
                <a:cubicBezTo>
                  <a:pt x="3255152" y="973958"/>
                  <a:pt x="3249030" y="1037764"/>
                  <a:pt x="3249030" y="1037764"/>
                </a:cubicBezTo>
                <a:cubicBezTo>
                  <a:pt x="3271802" y="992739"/>
                  <a:pt x="3271936" y="1000620"/>
                  <a:pt x="3269285" y="968570"/>
                </a:cubicBezTo>
                <a:cubicBezTo>
                  <a:pt x="3269131" y="966497"/>
                  <a:pt x="3268978" y="964423"/>
                  <a:pt x="3268824" y="962350"/>
                </a:cubicBezTo>
                <a:lnTo>
                  <a:pt x="3272843" y="984573"/>
                </a:lnTo>
                <a:cubicBezTo>
                  <a:pt x="3276153" y="1001731"/>
                  <a:pt x="3279120" y="1015413"/>
                  <a:pt x="3279120" y="1015413"/>
                </a:cubicBezTo>
                <a:cubicBezTo>
                  <a:pt x="3285424" y="1002947"/>
                  <a:pt x="3293045" y="991065"/>
                  <a:pt x="3298034" y="978016"/>
                </a:cubicBezTo>
                <a:cubicBezTo>
                  <a:pt x="3307629" y="952918"/>
                  <a:pt x="3296169" y="897367"/>
                  <a:pt x="3322751" y="901289"/>
                </a:cubicBezTo>
                <a:cubicBezTo>
                  <a:pt x="3350390" y="905368"/>
                  <a:pt x="3337364" y="983820"/>
                  <a:pt x="3337364" y="983820"/>
                </a:cubicBezTo>
                <a:cubicBezTo>
                  <a:pt x="3350762" y="923284"/>
                  <a:pt x="3362450" y="862344"/>
                  <a:pt x="3377559" y="802212"/>
                </a:cubicBezTo>
                <a:cubicBezTo>
                  <a:pt x="3384107" y="776152"/>
                  <a:pt x="3375694" y="721563"/>
                  <a:pt x="3402276" y="725485"/>
                </a:cubicBezTo>
                <a:cubicBezTo>
                  <a:pt x="3433789" y="730136"/>
                  <a:pt x="3443109" y="811885"/>
                  <a:pt x="3443109" y="811885"/>
                </a:cubicBezTo>
                <a:cubicBezTo>
                  <a:pt x="3449414" y="799420"/>
                  <a:pt x="3450575" y="766484"/>
                  <a:pt x="3462024" y="774488"/>
                </a:cubicBezTo>
                <a:cubicBezTo>
                  <a:pt x="3476951" y="784924"/>
                  <a:pt x="3465002" y="810808"/>
                  <a:pt x="3467396" y="828864"/>
                </a:cubicBezTo>
                <a:cubicBezTo>
                  <a:pt x="3474215" y="880317"/>
                  <a:pt x="3475342" y="882725"/>
                  <a:pt x="3474972" y="874600"/>
                </a:cubicBezTo>
                <a:cubicBezTo>
                  <a:pt x="3474744" y="871338"/>
                  <a:pt x="3474515" y="868077"/>
                  <a:pt x="3474287" y="864815"/>
                </a:cubicBezTo>
                <a:lnTo>
                  <a:pt x="3475453" y="877217"/>
                </a:lnTo>
                <a:cubicBezTo>
                  <a:pt x="3476486" y="887968"/>
                  <a:pt x="3477974" y="903255"/>
                  <a:pt x="3480074" y="924504"/>
                </a:cubicBezTo>
                <a:cubicBezTo>
                  <a:pt x="3491537" y="877079"/>
                  <a:pt x="3502327" y="829485"/>
                  <a:pt x="3514464" y="782227"/>
                </a:cubicBezTo>
                <a:cubicBezTo>
                  <a:pt x="3523322" y="747732"/>
                  <a:pt x="3522645" y="708468"/>
                  <a:pt x="3543052" y="679280"/>
                </a:cubicBezTo>
                <a:cubicBezTo>
                  <a:pt x="3553487" y="664354"/>
                  <a:pt x="3547248" y="715479"/>
                  <a:pt x="3548423" y="733655"/>
                </a:cubicBezTo>
                <a:cubicBezTo>
                  <a:pt x="3551331" y="778610"/>
                  <a:pt x="3555298" y="868626"/>
                  <a:pt x="3555298" y="868626"/>
                </a:cubicBezTo>
                <a:cubicBezTo>
                  <a:pt x="3569340" y="803720"/>
                  <a:pt x="3581547" y="738390"/>
                  <a:pt x="3597426" y="673908"/>
                </a:cubicBezTo>
                <a:cubicBezTo>
                  <a:pt x="3603851" y="647818"/>
                  <a:pt x="3600574" y="613204"/>
                  <a:pt x="3622144" y="597182"/>
                </a:cubicBezTo>
                <a:cubicBezTo>
                  <a:pt x="3636765" y="586321"/>
                  <a:pt x="3625123" y="633502"/>
                  <a:pt x="3627517" y="651556"/>
                </a:cubicBezTo>
                <a:cubicBezTo>
                  <a:pt x="3640510" y="749572"/>
                  <a:pt x="3631273" y="623128"/>
                  <a:pt x="3638260" y="760308"/>
                </a:cubicBezTo>
                <a:cubicBezTo>
                  <a:pt x="3647788" y="725992"/>
                  <a:pt x="3638257" y="678598"/>
                  <a:pt x="3666847" y="657360"/>
                </a:cubicBezTo>
                <a:cubicBezTo>
                  <a:pt x="3688417" y="641337"/>
                  <a:pt x="3655538" y="714337"/>
                  <a:pt x="3668349" y="737956"/>
                </a:cubicBezTo>
                <a:cubicBezTo>
                  <a:pt x="3674307" y="748938"/>
                  <a:pt x="3688409" y="723056"/>
                  <a:pt x="3698439" y="715605"/>
                </a:cubicBezTo>
                <a:lnTo>
                  <a:pt x="3720358" y="839401"/>
                </a:lnTo>
                <a:lnTo>
                  <a:pt x="3727665" y="880666"/>
                </a:lnTo>
                <a:cubicBezTo>
                  <a:pt x="3765302" y="806250"/>
                  <a:pt x="3741107" y="860573"/>
                  <a:pt x="3777101" y="727213"/>
                </a:cubicBezTo>
                <a:lnTo>
                  <a:pt x="3783393" y="703594"/>
                </a:lnTo>
                <a:lnTo>
                  <a:pt x="3783710" y="703934"/>
                </a:lnTo>
                <a:cubicBezTo>
                  <a:pt x="3790251" y="699235"/>
                  <a:pt x="3806149" y="675320"/>
                  <a:pt x="3812994" y="665530"/>
                </a:cubicBezTo>
                <a:cubicBezTo>
                  <a:pt x="3820998" y="654082"/>
                  <a:pt x="3825603" y="640600"/>
                  <a:pt x="3831907" y="628135"/>
                </a:cubicBezTo>
                <a:cubicBezTo>
                  <a:pt x="3831907" y="628135"/>
                  <a:pt x="3876784" y="582651"/>
                  <a:pt x="3895956" y="557212"/>
                </a:cubicBezTo>
                <a:cubicBezTo>
                  <a:pt x="3903115" y="547713"/>
                  <a:pt x="3909097" y="537433"/>
                  <a:pt x="3914785" y="526958"/>
                </a:cubicBezTo>
                <a:lnTo>
                  <a:pt x="3925662" y="506925"/>
                </a:lnTo>
                <a:lnTo>
                  <a:pt x="3927248" y="515363"/>
                </a:lnTo>
                <a:cubicBezTo>
                  <a:pt x="3930720" y="537224"/>
                  <a:pt x="3923251" y="531098"/>
                  <a:pt x="3890152" y="596542"/>
                </a:cubicBezTo>
                <a:lnTo>
                  <a:pt x="3871238" y="633939"/>
                </a:lnTo>
                <a:cubicBezTo>
                  <a:pt x="3864934" y="646404"/>
                  <a:pt x="3839695" y="677304"/>
                  <a:pt x="3852325" y="671334"/>
                </a:cubicBezTo>
                <a:cubicBezTo>
                  <a:pt x="3866724" y="664528"/>
                  <a:pt x="3880181" y="655193"/>
                  <a:pt x="3895524" y="650918"/>
                </a:cubicBezTo>
                <a:cubicBezTo>
                  <a:pt x="3922437" y="643419"/>
                  <a:pt x="3978054" y="636304"/>
                  <a:pt x="3978054" y="636304"/>
                </a:cubicBezTo>
                <a:cubicBezTo>
                  <a:pt x="3971750" y="648769"/>
                  <a:pt x="3967144" y="662253"/>
                  <a:pt x="3959141" y="673701"/>
                </a:cubicBezTo>
                <a:cubicBezTo>
                  <a:pt x="3950014" y="686754"/>
                  <a:pt x="3917619" y="696376"/>
                  <a:pt x="3927117" y="709162"/>
                </a:cubicBezTo>
                <a:cubicBezTo>
                  <a:pt x="3936614" y="721947"/>
                  <a:pt x="3954918" y="692815"/>
                  <a:pt x="3970316" y="688745"/>
                </a:cubicBezTo>
                <a:cubicBezTo>
                  <a:pt x="3987925" y="684091"/>
                  <a:pt x="4006636" y="685768"/>
                  <a:pt x="4024692" y="683374"/>
                </a:cubicBezTo>
                <a:cubicBezTo>
                  <a:pt x="4038539" y="681539"/>
                  <a:pt x="4067996" y="662248"/>
                  <a:pt x="4065956" y="676067"/>
                </a:cubicBezTo>
                <a:cubicBezTo>
                  <a:pt x="4063631" y="691824"/>
                  <a:pt x="4036513" y="688457"/>
                  <a:pt x="4022757" y="696484"/>
                </a:cubicBezTo>
                <a:cubicBezTo>
                  <a:pt x="4011966" y="702781"/>
                  <a:pt x="4002697" y="711384"/>
                  <a:pt x="3992667" y="718835"/>
                </a:cubicBezTo>
                <a:cubicBezTo>
                  <a:pt x="4000118" y="728865"/>
                  <a:pt x="4003256" y="744712"/>
                  <a:pt x="4015019" y="748925"/>
                </a:cubicBezTo>
                <a:cubicBezTo>
                  <a:pt x="4028170" y="753635"/>
                  <a:pt x="4047954" y="730405"/>
                  <a:pt x="4056283" y="741619"/>
                </a:cubicBezTo>
                <a:cubicBezTo>
                  <a:pt x="4064613" y="752832"/>
                  <a:pt x="4029039" y="767801"/>
                  <a:pt x="4037370" y="779014"/>
                </a:cubicBezTo>
                <a:cubicBezTo>
                  <a:pt x="4045700" y="790227"/>
                  <a:pt x="4064881" y="774143"/>
                  <a:pt x="4078635" y="771708"/>
                </a:cubicBezTo>
                <a:cubicBezTo>
                  <a:pt x="4072330" y="784173"/>
                  <a:pt x="4059011" y="795152"/>
                  <a:pt x="4059721" y="809103"/>
                </a:cubicBezTo>
                <a:cubicBezTo>
                  <a:pt x="4060356" y="821582"/>
                  <a:pt x="4070310" y="834980"/>
                  <a:pt x="4082072" y="839193"/>
                </a:cubicBezTo>
                <a:lnTo>
                  <a:pt x="4097663" y="837774"/>
                </a:lnTo>
                <a:cubicBezTo>
                  <a:pt x="4097673" y="837518"/>
                  <a:pt x="4097684" y="837262"/>
                  <a:pt x="4097694" y="837006"/>
                </a:cubicBezTo>
                <a:cubicBezTo>
                  <a:pt x="4097748" y="836602"/>
                  <a:pt x="4097803" y="836199"/>
                  <a:pt x="4097857" y="835795"/>
                </a:cubicBezTo>
                <a:lnTo>
                  <a:pt x="4104174" y="836236"/>
                </a:lnTo>
                <a:lnTo>
                  <a:pt x="4113966" y="834187"/>
                </a:lnTo>
                <a:lnTo>
                  <a:pt x="4127438" y="830461"/>
                </a:lnTo>
                <a:lnTo>
                  <a:pt x="4140711" y="808515"/>
                </a:lnTo>
                <a:cubicBezTo>
                  <a:pt x="4145616" y="787844"/>
                  <a:pt x="4137859" y="769643"/>
                  <a:pt x="4147682" y="800915"/>
                </a:cubicBezTo>
                <a:lnTo>
                  <a:pt x="4154583" y="821904"/>
                </a:lnTo>
                <a:lnTo>
                  <a:pt x="4165087" y="818440"/>
                </a:lnTo>
                <a:lnTo>
                  <a:pt x="4179648" y="813404"/>
                </a:lnTo>
                <a:cubicBezTo>
                  <a:pt x="4193153" y="809835"/>
                  <a:pt x="4207158" y="808533"/>
                  <a:pt x="4220913" y="806098"/>
                </a:cubicBezTo>
                <a:cubicBezTo>
                  <a:pt x="4210238" y="817918"/>
                  <a:pt x="4191213" y="825804"/>
                  <a:pt x="4188888" y="841560"/>
                </a:cubicBezTo>
                <a:lnTo>
                  <a:pt x="4189221" y="842486"/>
                </a:lnTo>
                <a:lnTo>
                  <a:pt x="4195192" y="838109"/>
                </a:lnTo>
                <a:cubicBezTo>
                  <a:pt x="4198607" y="836476"/>
                  <a:pt x="4200811" y="837029"/>
                  <a:pt x="4201096" y="841574"/>
                </a:cubicBezTo>
                <a:lnTo>
                  <a:pt x="4195797" y="859592"/>
                </a:lnTo>
                <a:lnTo>
                  <a:pt x="4211240" y="871649"/>
                </a:lnTo>
                <a:lnTo>
                  <a:pt x="4217978" y="873982"/>
                </a:lnTo>
                <a:lnTo>
                  <a:pt x="4220734" y="870708"/>
                </a:lnTo>
                <a:lnTo>
                  <a:pt x="4218417" y="874134"/>
                </a:lnTo>
                <a:lnTo>
                  <a:pt x="4252811" y="886040"/>
                </a:lnTo>
                <a:lnTo>
                  <a:pt x="4269378" y="871284"/>
                </a:lnTo>
                <a:cubicBezTo>
                  <a:pt x="4282118" y="860614"/>
                  <a:pt x="4293842" y="854023"/>
                  <a:pt x="4301979" y="864714"/>
                </a:cubicBezTo>
                <a:cubicBezTo>
                  <a:pt x="4306209" y="870271"/>
                  <a:pt x="4305373" y="877378"/>
                  <a:pt x="4301740" y="884912"/>
                </a:cubicBezTo>
                <a:lnTo>
                  <a:pt x="4293192" y="896340"/>
                </a:lnTo>
                <a:lnTo>
                  <a:pt x="4301077" y="898302"/>
                </a:lnTo>
                <a:cubicBezTo>
                  <a:pt x="4295739" y="904212"/>
                  <a:pt x="4287342" y="909114"/>
                  <a:pt x="4280474" y="914521"/>
                </a:cubicBezTo>
                <a:lnTo>
                  <a:pt x="4273140" y="921938"/>
                </a:lnTo>
                <a:lnTo>
                  <a:pt x="4410419" y="832140"/>
                </a:lnTo>
                <a:cubicBezTo>
                  <a:pt x="4416142" y="828623"/>
                  <a:pt x="4422443" y="823178"/>
                  <a:pt x="4428929" y="817323"/>
                </a:cubicBezTo>
                <a:lnTo>
                  <a:pt x="4444997" y="803170"/>
                </a:lnTo>
                <a:lnTo>
                  <a:pt x="4440054" y="795075"/>
                </a:lnTo>
                <a:cubicBezTo>
                  <a:pt x="4422052" y="770246"/>
                  <a:pt x="4399712" y="747448"/>
                  <a:pt x="4394137" y="717971"/>
                </a:cubicBezTo>
                <a:cubicBezTo>
                  <a:pt x="4391176" y="702321"/>
                  <a:pt x="4415211" y="837028"/>
                  <a:pt x="4439305" y="733553"/>
                </a:cubicBezTo>
                <a:cubicBezTo>
                  <a:pt x="4463399" y="630078"/>
                  <a:pt x="4520747" y="91735"/>
                  <a:pt x="4538699" y="97120"/>
                </a:cubicBezTo>
                <a:cubicBezTo>
                  <a:pt x="4578615" y="109094"/>
                  <a:pt x="4593859" y="667886"/>
                  <a:pt x="4611955" y="785340"/>
                </a:cubicBezTo>
                <a:cubicBezTo>
                  <a:pt x="4630051" y="902794"/>
                  <a:pt x="4635529" y="796276"/>
                  <a:pt x="4647277" y="801846"/>
                </a:cubicBezTo>
                <a:lnTo>
                  <a:pt x="4659527" y="805927"/>
                </a:lnTo>
                <a:lnTo>
                  <a:pt x="4670400" y="815255"/>
                </a:lnTo>
                <a:cubicBezTo>
                  <a:pt x="4677015" y="819557"/>
                  <a:pt x="4684136" y="822786"/>
                  <a:pt x="4691748" y="824532"/>
                </a:cubicBezTo>
                <a:lnTo>
                  <a:pt x="4698334" y="818039"/>
                </a:lnTo>
                <a:lnTo>
                  <a:pt x="4708784" y="821441"/>
                </a:lnTo>
                <a:cubicBezTo>
                  <a:pt x="4717138" y="823925"/>
                  <a:pt x="4723329" y="824764"/>
                  <a:pt x="4720864" y="819025"/>
                </a:cubicBezTo>
                <a:lnTo>
                  <a:pt x="4710397" y="803210"/>
                </a:lnTo>
                <a:lnTo>
                  <a:pt x="4720744" y="789230"/>
                </a:lnTo>
                <a:cubicBezTo>
                  <a:pt x="4733847" y="770707"/>
                  <a:pt x="4746911" y="751073"/>
                  <a:pt x="4749511" y="747258"/>
                </a:cubicBezTo>
                <a:cubicBezTo>
                  <a:pt x="4766246" y="740072"/>
                  <a:pt x="4782052" y="730130"/>
                  <a:pt x="4799718" y="725699"/>
                </a:cubicBezTo>
                <a:cubicBezTo>
                  <a:pt x="4815166" y="721825"/>
                  <a:pt x="4849547" y="706928"/>
                  <a:pt x="4847406" y="722710"/>
                </a:cubicBezTo>
                <a:cubicBezTo>
                  <a:pt x="4843794" y="749336"/>
                  <a:pt x="4810576" y="761845"/>
                  <a:pt x="4792161" y="781412"/>
                </a:cubicBezTo>
                <a:cubicBezTo>
                  <a:pt x="4808897" y="774227"/>
                  <a:pt x="4827876" y="770884"/>
                  <a:pt x="4842368" y="759854"/>
                </a:cubicBezTo>
                <a:cubicBezTo>
                  <a:pt x="4853483" y="751393"/>
                  <a:pt x="4853621" y="731746"/>
                  <a:pt x="4865977" y="725229"/>
                </a:cubicBezTo>
                <a:cubicBezTo>
                  <a:pt x="4880064" y="717797"/>
                  <a:pt x="4897768" y="723237"/>
                  <a:pt x="4913665" y="722241"/>
                </a:cubicBezTo>
                <a:cubicBezTo>
                  <a:pt x="4940945" y="707028"/>
                  <a:pt x="4969700" y="659005"/>
                  <a:pt x="4995507" y="676602"/>
                </a:cubicBezTo>
                <a:cubicBezTo>
                  <a:pt x="5018590" y="692341"/>
                  <a:pt x="4964028" y="722767"/>
                  <a:pt x="4948289" y="745850"/>
                </a:cubicBezTo>
                <a:lnTo>
                  <a:pt x="4924679" y="780474"/>
                </a:lnTo>
                <a:cubicBezTo>
                  <a:pt x="4955475" y="762586"/>
                  <a:pt x="4982744" y="736311"/>
                  <a:pt x="5017068" y="726809"/>
                </a:cubicBezTo>
                <a:cubicBezTo>
                  <a:pt x="5030530" y="723082"/>
                  <a:pt x="4981257" y="768236"/>
                  <a:pt x="4993458" y="761433"/>
                </a:cubicBezTo>
                <a:cubicBezTo>
                  <a:pt x="5026308" y="743115"/>
                  <a:pt x="5057273" y="721747"/>
                  <a:pt x="5087953" y="699906"/>
                </a:cubicBezTo>
                <a:lnTo>
                  <a:pt x="5090470" y="698160"/>
                </a:lnTo>
                <a:lnTo>
                  <a:pt x="5041527" y="639738"/>
                </a:lnTo>
                <a:lnTo>
                  <a:pt x="5079775" y="675890"/>
                </a:lnTo>
                <a:lnTo>
                  <a:pt x="5098164" y="692823"/>
                </a:lnTo>
                <a:lnTo>
                  <a:pt x="5123273" y="675406"/>
                </a:lnTo>
                <a:lnTo>
                  <a:pt x="5075681" y="597089"/>
                </a:lnTo>
                <a:cubicBezTo>
                  <a:pt x="5064433" y="572686"/>
                  <a:pt x="5122537" y="676450"/>
                  <a:pt x="5134384" y="652333"/>
                </a:cubicBezTo>
                <a:cubicBezTo>
                  <a:pt x="5148154" y="624296"/>
                  <a:pt x="5103959" y="597772"/>
                  <a:pt x="5088745" y="570491"/>
                </a:cubicBezTo>
                <a:cubicBezTo>
                  <a:pt x="5094588" y="527401"/>
                  <a:pt x="5094789" y="516126"/>
                  <a:pt x="5100822" y="525567"/>
                </a:cubicBezTo>
                <a:cubicBezTo>
                  <a:pt x="5106856" y="535008"/>
                  <a:pt x="5118724" y="565167"/>
                  <a:pt x="5147904" y="604947"/>
                </a:cubicBezTo>
                <a:lnTo>
                  <a:pt x="5176036" y="638803"/>
                </a:lnTo>
                <a:lnTo>
                  <a:pt x="5180751" y="635532"/>
                </a:lnTo>
                <a:lnTo>
                  <a:pt x="5219036" y="614184"/>
                </a:lnTo>
                <a:lnTo>
                  <a:pt x="5213322" y="599621"/>
                </a:lnTo>
                <a:cubicBezTo>
                  <a:pt x="5205906" y="581776"/>
                  <a:pt x="5198119" y="564529"/>
                  <a:pt x="5194665" y="556487"/>
                </a:cubicBezTo>
                <a:cubicBezTo>
                  <a:pt x="5208883" y="567873"/>
                  <a:pt x="5224053" y="578160"/>
                  <a:pt x="5237316" y="590642"/>
                </a:cubicBezTo>
                <a:lnTo>
                  <a:pt x="5244997" y="599706"/>
                </a:lnTo>
                <a:lnTo>
                  <a:pt x="5092889" y="0"/>
                </a:lnTo>
                <a:lnTo>
                  <a:pt x="5303901" y="567444"/>
                </a:lnTo>
                <a:lnTo>
                  <a:pt x="5308585" y="565018"/>
                </a:lnTo>
                <a:lnTo>
                  <a:pt x="5300586" y="542485"/>
                </a:lnTo>
                <a:cubicBezTo>
                  <a:pt x="5331754" y="452147"/>
                  <a:pt x="5306778" y="543325"/>
                  <a:pt x="5313182" y="449628"/>
                </a:cubicBezTo>
                <a:cubicBezTo>
                  <a:pt x="5313236" y="449225"/>
                  <a:pt x="5313291" y="448821"/>
                  <a:pt x="5313345" y="448418"/>
                </a:cubicBezTo>
                <a:lnTo>
                  <a:pt x="5319662" y="448859"/>
                </a:lnTo>
                <a:cubicBezTo>
                  <a:pt x="5328014" y="449442"/>
                  <a:pt x="5335962" y="448944"/>
                  <a:pt x="5342297" y="444121"/>
                </a:cubicBezTo>
                <a:cubicBezTo>
                  <a:pt x="5374097" y="419917"/>
                  <a:pt x="5342510" y="353908"/>
                  <a:pt x="5371415" y="438614"/>
                </a:cubicBezTo>
                <a:cubicBezTo>
                  <a:pt x="5369736" y="450995"/>
                  <a:pt x="5354564" y="471682"/>
                  <a:pt x="5366376" y="475756"/>
                </a:cubicBezTo>
                <a:cubicBezTo>
                  <a:pt x="5383594" y="481697"/>
                  <a:pt x="5415444" y="436018"/>
                  <a:pt x="5416583" y="454197"/>
                </a:cubicBezTo>
                <a:cubicBezTo>
                  <a:pt x="5418331" y="482080"/>
                  <a:pt x="5369365" y="523444"/>
                  <a:pt x="5369365" y="523444"/>
                </a:cubicBezTo>
                <a:cubicBezTo>
                  <a:pt x="5417118" y="507150"/>
                  <a:pt x="5411705" y="512881"/>
                  <a:pt x="5432205" y="488102"/>
                </a:cubicBezTo>
                <a:lnTo>
                  <a:pt x="5436222" y="483330"/>
                </a:lnTo>
                <a:lnTo>
                  <a:pt x="5423568" y="502035"/>
                </a:lnTo>
                <a:cubicBezTo>
                  <a:pt x="5413946" y="516623"/>
                  <a:pt x="5406508" y="528482"/>
                  <a:pt x="5406508" y="528482"/>
                </a:cubicBezTo>
                <a:cubicBezTo>
                  <a:pt x="5419727" y="523971"/>
                  <a:pt x="5433483" y="520797"/>
                  <a:pt x="5446170" y="514948"/>
                </a:cubicBezTo>
                <a:cubicBezTo>
                  <a:pt x="5470572" y="503701"/>
                  <a:pt x="5501192" y="455955"/>
                  <a:pt x="5517466" y="477336"/>
                </a:cubicBezTo>
                <a:cubicBezTo>
                  <a:pt x="5534387" y="499567"/>
                  <a:pt x="5470247" y="546583"/>
                  <a:pt x="5470247" y="546583"/>
                </a:cubicBezTo>
                <a:cubicBezTo>
                  <a:pt x="5522134" y="512644"/>
                  <a:pt x="5573079" y="477218"/>
                  <a:pt x="5625906" y="444762"/>
                </a:cubicBezTo>
                <a:cubicBezTo>
                  <a:pt x="5643077" y="434213"/>
                  <a:pt x="5665442" y="406304"/>
                  <a:pt x="5682418" y="402029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0" eaLnBrk="1" latinLnBrk="0" hangingPunct="1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F1B7C-F231-904B-B88A-3F8E76662ADF}"/>
              </a:ext>
            </a:extLst>
          </p:cNvPr>
          <p:cNvSpPr txBox="1"/>
          <p:nvPr/>
        </p:nvSpPr>
        <p:spPr>
          <a:xfrm>
            <a:off x="1455444" y="1287894"/>
            <a:ext cx="4363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We can 2</a:t>
            </a:r>
          </a:p>
          <a:p>
            <a:pPr algn="ctr"/>
            <a:r>
              <a:rPr lang="en-US" sz="3200" dirty="0">
                <a:latin typeface="Comic Sans MS" panose="030F0902030302020204" pitchFamily="66" charset="0"/>
              </a:rPr>
              <a:t>Unit 2 </a:t>
            </a:r>
          </a:p>
          <a:p>
            <a:pPr algn="ctr"/>
            <a:r>
              <a:rPr lang="en-US" sz="3200" dirty="0">
                <a:latin typeface="Comic Sans MS" panose="030F0902030302020204" pitchFamily="66" charset="0"/>
              </a:rPr>
              <a:t>Lesson (2) Talk time</a:t>
            </a:r>
          </a:p>
          <a:p>
            <a:pPr algn="ctr"/>
            <a:r>
              <a:rPr lang="en-US" sz="3200" dirty="0">
                <a:latin typeface="Comic Sans MS" panose="030F0902030302020204" pitchFamily="66" charset="0"/>
              </a:rPr>
              <a:t>Page (12)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9B5BD-E76C-3647-BE35-8C65E9C7903A}"/>
              </a:ext>
            </a:extLst>
          </p:cNvPr>
          <p:cNvSpPr txBox="1"/>
          <p:nvPr/>
        </p:nvSpPr>
        <p:spPr>
          <a:xfrm>
            <a:off x="1206842" y="3362586"/>
            <a:ext cx="456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Things we wear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2E5BA-8F70-5B4C-8EC1-58B608329849}"/>
              </a:ext>
            </a:extLst>
          </p:cNvPr>
          <p:cNvSpPr txBox="1"/>
          <p:nvPr/>
        </p:nvSpPr>
        <p:spPr>
          <a:xfrm>
            <a:off x="637991" y="4995724"/>
            <a:ext cx="349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Done: T. Haya B.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79463B-1E60-8743-94BA-427DBD637647}"/>
              </a:ext>
            </a:extLst>
          </p:cNvPr>
          <p:cNvCxnSpPr>
            <a:cxnSpLocks/>
          </p:cNvCxnSpPr>
          <p:nvPr/>
        </p:nvCxnSpPr>
        <p:spPr>
          <a:xfrm>
            <a:off x="541044" y="4901285"/>
            <a:ext cx="369183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DE734D-AAB4-7441-A09C-6FCB6BD4CB02}"/>
              </a:ext>
            </a:extLst>
          </p:cNvPr>
          <p:cNvSpPr/>
          <p:nvPr/>
        </p:nvSpPr>
        <p:spPr>
          <a:xfrm>
            <a:off x="278254" y="1097533"/>
            <a:ext cx="1338469" cy="5592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C6595-4A76-044A-8C8C-8505ACF807B4}"/>
              </a:ext>
            </a:extLst>
          </p:cNvPr>
          <p:cNvSpPr txBox="1"/>
          <p:nvPr/>
        </p:nvSpPr>
        <p:spPr>
          <a:xfrm>
            <a:off x="159026" y="1146313"/>
            <a:ext cx="162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A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subåject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34889C-A796-8D42-81AD-AD3F4E4558F2}"/>
              </a:ext>
            </a:extLst>
          </p:cNvPr>
          <p:cNvSpPr/>
          <p:nvPr/>
        </p:nvSpPr>
        <p:spPr>
          <a:xfrm>
            <a:off x="281296" y="1673268"/>
            <a:ext cx="1338469" cy="5592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0545C-98AF-A04C-9C56-3B3EFBEC6849}"/>
              </a:ext>
            </a:extLst>
          </p:cNvPr>
          <p:cNvSpPr txBox="1"/>
          <p:nvPr/>
        </p:nvSpPr>
        <p:spPr>
          <a:xfrm>
            <a:off x="95775" y="1722048"/>
            <a:ext cx="162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U</a:t>
            </a:r>
            <a:r>
              <a:rPr lang="en-SA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nit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E6E60F-855E-3842-9578-1A17E9261146}"/>
              </a:ext>
            </a:extLst>
          </p:cNvPr>
          <p:cNvSpPr/>
          <p:nvPr/>
        </p:nvSpPr>
        <p:spPr>
          <a:xfrm>
            <a:off x="278254" y="2248578"/>
            <a:ext cx="1338469" cy="5592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603D6-50E6-DC4B-83EC-02F776DA752B}"/>
              </a:ext>
            </a:extLst>
          </p:cNvPr>
          <p:cNvSpPr txBox="1"/>
          <p:nvPr/>
        </p:nvSpPr>
        <p:spPr>
          <a:xfrm>
            <a:off x="133360" y="2326472"/>
            <a:ext cx="162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lesson</a:t>
            </a:r>
            <a:endParaRPr lang="en-SA" sz="2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8F949F-1BD2-0446-991F-C485AFD6D6BE}"/>
              </a:ext>
            </a:extLst>
          </p:cNvPr>
          <p:cNvSpPr/>
          <p:nvPr/>
        </p:nvSpPr>
        <p:spPr>
          <a:xfrm>
            <a:off x="297004" y="3406762"/>
            <a:ext cx="1338469" cy="5592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085C12-8EF1-F042-B0AD-92BE064CDB5D}"/>
              </a:ext>
            </a:extLst>
          </p:cNvPr>
          <p:cNvSpPr txBox="1"/>
          <p:nvPr/>
        </p:nvSpPr>
        <p:spPr>
          <a:xfrm>
            <a:off x="157569" y="3468794"/>
            <a:ext cx="162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Title </a:t>
            </a:r>
            <a:endParaRPr lang="en-SA" sz="2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8F96052-A72D-6946-87EF-C6CF1078AB59}"/>
              </a:ext>
            </a:extLst>
          </p:cNvPr>
          <p:cNvSpPr/>
          <p:nvPr/>
        </p:nvSpPr>
        <p:spPr>
          <a:xfrm>
            <a:off x="282176" y="2825598"/>
            <a:ext cx="1338469" cy="5592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6C8E6-FDE4-2948-8332-FC77E5E31362}"/>
              </a:ext>
            </a:extLst>
          </p:cNvPr>
          <p:cNvSpPr txBox="1"/>
          <p:nvPr/>
        </p:nvSpPr>
        <p:spPr>
          <a:xfrm>
            <a:off x="137282" y="2903492"/>
            <a:ext cx="162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lesson</a:t>
            </a:r>
            <a:endParaRPr lang="en-SA" sz="2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EC246E1-A817-204E-A9F8-93EC7F746DF8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9" name="مربع نص 4">
            <a:extLst>
              <a:ext uri="{FF2B5EF4-FFF2-40B4-BE49-F238E27FC236}">
                <a16:creationId xmlns:a16="http://schemas.microsoft.com/office/drawing/2014/main" id="{29F9BA00-0A2A-9647-A881-AA5BC93CC4BF}"/>
              </a:ext>
            </a:extLst>
          </p:cNvPr>
          <p:cNvSpPr txBox="1"/>
          <p:nvPr/>
        </p:nvSpPr>
        <p:spPr>
          <a:xfrm>
            <a:off x="618105" y="500213"/>
            <a:ext cx="62097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point, and number. Then say</a:t>
            </a:r>
          </a:p>
        </p:txBody>
      </p:sp>
      <p:sp>
        <p:nvSpPr>
          <p:cNvPr id="11" name="شكل بيضاوي 5">
            <a:extLst>
              <a:ext uri="{FF2B5EF4-FFF2-40B4-BE49-F238E27FC236}">
                <a16:creationId xmlns:a16="http://schemas.microsoft.com/office/drawing/2014/main" id="{E6818C1F-F858-5E40-9141-4A9A20248697}"/>
              </a:ext>
            </a:extLst>
          </p:cNvPr>
          <p:cNvSpPr/>
          <p:nvPr/>
        </p:nvSpPr>
        <p:spPr>
          <a:xfrm>
            <a:off x="166592" y="500213"/>
            <a:ext cx="545910" cy="55955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15" name="صورة 3">
            <a:extLst>
              <a:ext uri="{FF2B5EF4-FFF2-40B4-BE49-F238E27FC236}">
                <a16:creationId xmlns:a16="http://schemas.microsoft.com/office/drawing/2014/main" id="{61B49D6D-38C2-B74A-9408-217BDAE7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390" y="1509553"/>
            <a:ext cx="10403401" cy="2718161"/>
          </a:xfrm>
          <a:prstGeom prst="rect">
            <a:avLst/>
          </a:prstGeom>
        </p:spPr>
      </p:pic>
      <p:grpSp>
        <p:nvGrpSpPr>
          <p:cNvPr id="16" name="组合 34">
            <a:extLst>
              <a:ext uri="{FF2B5EF4-FFF2-40B4-BE49-F238E27FC236}">
                <a16:creationId xmlns:a16="http://schemas.microsoft.com/office/drawing/2014/main" id="{5101DCC4-80E7-6349-A347-D24354769E52}"/>
              </a:ext>
            </a:extLst>
          </p:cNvPr>
          <p:cNvGrpSpPr/>
          <p:nvPr/>
        </p:nvGrpSpPr>
        <p:grpSpPr>
          <a:xfrm>
            <a:off x="8862224" y="92407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7" name="流程图: 过程 35">
              <a:extLst>
                <a:ext uri="{FF2B5EF4-FFF2-40B4-BE49-F238E27FC236}">
                  <a16:creationId xmlns:a16="http://schemas.microsoft.com/office/drawing/2014/main" id="{CDB08C92-E9D3-C144-A1D3-144FC193A9F0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8" name="等腰三角形 36">
              <a:extLst>
                <a:ext uri="{FF2B5EF4-FFF2-40B4-BE49-F238E27FC236}">
                  <a16:creationId xmlns:a16="http://schemas.microsoft.com/office/drawing/2014/main" id="{FF19F5C0-6819-8B4F-852F-F8F7E4074C55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9" name="燕尾形 37">
            <a:extLst>
              <a:ext uri="{FF2B5EF4-FFF2-40B4-BE49-F238E27FC236}">
                <a16:creationId xmlns:a16="http://schemas.microsoft.com/office/drawing/2014/main" id="{F87AF6CB-643A-2545-9BA6-615FD3461532}"/>
              </a:ext>
            </a:extLst>
          </p:cNvPr>
          <p:cNvSpPr/>
          <p:nvPr/>
        </p:nvSpPr>
        <p:spPr>
          <a:xfrm>
            <a:off x="9327838" y="6832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燕尾形 38">
            <a:extLst>
              <a:ext uri="{FF2B5EF4-FFF2-40B4-BE49-F238E27FC236}">
                <a16:creationId xmlns:a16="http://schemas.microsoft.com/office/drawing/2014/main" id="{30A11596-316D-6546-ADD5-F9F738C15051}"/>
              </a:ext>
            </a:extLst>
          </p:cNvPr>
          <p:cNvSpPr/>
          <p:nvPr/>
        </p:nvSpPr>
        <p:spPr>
          <a:xfrm>
            <a:off x="9570773" y="6882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2" name="Group 466">
            <a:extLst>
              <a:ext uri="{FF2B5EF4-FFF2-40B4-BE49-F238E27FC236}">
                <a16:creationId xmlns:a16="http://schemas.microsoft.com/office/drawing/2014/main" id="{A5F1A796-D491-C546-9C8E-254B038DC201}"/>
              </a:ext>
            </a:extLst>
          </p:cNvPr>
          <p:cNvGrpSpPr/>
          <p:nvPr/>
        </p:nvGrpSpPr>
        <p:grpSpPr>
          <a:xfrm>
            <a:off x="10001029" y="770816"/>
            <a:ext cx="1806234" cy="646331"/>
            <a:chOff x="6905810" y="3017423"/>
            <a:chExt cx="1128952" cy="646331"/>
          </a:xfrm>
        </p:grpSpPr>
        <p:sp>
          <p:nvSpPr>
            <p:cNvPr id="23" name="Freeform: Shape 447">
              <a:extLst>
                <a:ext uri="{FF2B5EF4-FFF2-40B4-BE49-F238E27FC236}">
                  <a16:creationId xmlns:a16="http://schemas.microsoft.com/office/drawing/2014/main" id="{8DA9D389-061F-324A-A5F7-4F2087A9627C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449">
              <a:extLst>
                <a:ext uri="{FF2B5EF4-FFF2-40B4-BE49-F238E27FC236}">
                  <a16:creationId xmlns:a16="http://schemas.microsoft.com/office/drawing/2014/main" id="{9D56A91E-F788-6843-AF05-6DA01C169AC5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86D1F3-AE2E-4B4D-8B3F-5ED58D8232CC}"/>
              </a:ext>
            </a:extLst>
          </p:cNvPr>
          <p:cNvSpPr txBox="1"/>
          <p:nvPr/>
        </p:nvSpPr>
        <p:spPr>
          <a:xfrm>
            <a:off x="8754430" y="139877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Student’s book @</a:t>
            </a:r>
          </a:p>
        </p:txBody>
      </p:sp>
    </p:spTree>
    <p:extLst>
      <p:ext uri="{BB962C8B-B14F-4D97-AF65-F5344CB8AC3E}">
        <p14:creationId xmlns:p14="http://schemas.microsoft.com/office/powerpoint/2010/main" val="10894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8D35B93-DDD1-6444-BC2D-2EE686D5D0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7783" y="0"/>
            <a:ext cx="5143500" cy="685800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543A799-9132-1F40-8777-541342B4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59281" y="0"/>
            <a:ext cx="5143500" cy="685800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F9A9761-0EAD-0E42-8846-ACF2F612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829E5D4-76BB-A54B-ADB5-0B7FB6AB1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271" b="41643"/>
          <a:stretch/>
        </p:blipFill>
        <p:spPr>
          <a:xfrm rot="16200000">
            <a:off x="-512279" y="1333913"/>
            <a:ext cx="5026715" cy="4002157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1BC549C-1E18-C241-BF43-72D5C5A2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271" b="41643"/>
          <a:stretch/>
        </p:blipFill>
        <p:spPr>
          <a:xfrm rot="5400000">
            <a:off x="7677564" y="1333913"/>
            <a:ext cx="5026715" cy="4002157"/>
          </a:xfrm>
          <a:prstGeom prst="rect">
            <a:avLst/>
          </a:prstGeom>
        </p:spPr>
      </p:pic>
      <p:pic>
        <p:nvPicPr>
          <p:cNvPr id="21" name="Picture 20" descr="A picture containing fabric&#10;&#10;Description automatically generated">
            <a:extLst>
              <a:ext uri="{FF2B5EF4-FFF2-40B4-BE49-F238E27FC236}">
                <a16:creationId xmlns:a16="http://schemas.microsoft.com/office/drawing/2014/main" id="{327A60CD-8701-DE46-B934-44D36197F7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3244" y="4355772"/>
            <a:ext cx="2438400" cy="1079500"/>
          </a:xfrm>
          <a:prstGeom prst="rect">
            <a:avLst/>
          </a:prstGeom>
        </p:spPr>
      </p:pic>
      <p:pic>
        <p:nvPicPr>
          <p:cNvPr id="22" name="Picture 21" descr="A picture containing fabric&#10;&#10;Description automatically generated">
            <a:extLst>
              <a:ext uri="{FF2B5EF4-FFF2-40B4-BE49-F238E27FC236}">
                <a16:creationId xmlns:a16="http://schemas.microsoft.com/office/drawing/2014/main" id="{FFBF0BED-138A-FA42-BEE5-D6CCC4CA10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6540" y="4353649"/>
            <a:ext cx="2438400" cy="1079500"/>
          </a:xfrm>
          <a:prstGeom prst="rect">
            <a:avLst/>
          </a:prstGeom>
        </p:spPr>
      </p:pic>
      <p:pic>
        <p:nvPicPr>
          <p:cNvPr id="23" name="Picture 22" descr="A picture containing fabric&#10;&#10;Description automatically generated">
            <a:extLst>
              <a:ext uri="{FF2B5EF4-FFF2-40B4-BE49-F238E27FC236}">
                <a16:creationId xmlns:a16="http://schemas.microsoft.com/office/drawing/2014/main" id="{0E2F646E-286B-F545-A956-187C961181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605" y="4353649"/>
            <a:ext cx="2438400" cy="1079500"/>
          </a:xfrm>
          <a:prstGeom prst="rect">
            <a:avLst/>
          </a:prstGeom>
        </p:spPr>
      </p:pic>
      <p:pic>
        <p:nvPicPr>
          <p:cNvPr id="27" name="Picture 26" descr="Shape, rectangle&#10;&#10;Description automatically generated">
            <a:extLst>
              <a:ext uri="{FF2B5EF4-FFF2-40B4-BE49-F238E27FC236}">
                <a16:creationId xmlns:a16="http://schemas.microsoft.com/office/drawing/2014/main" id="{90F61382-014A-2E46-954D-31DC762710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31932" b="32352"/>
          <a:stretch/>
        </p:blipFill>
        <p:spPr>
          <a:xfrm>
            <a:off x="1714498" y="2173357"/>
            <a:ext cx="8807727" cy="2449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3D1F8-9AB3-3C4E-B2FC-984E3BCB6B5C}"/>
              </a:ext>
            </a:extLst>
          </p:cNvPr>
          <p:cNvSpPr txBox="1"/>
          <p:nvPr/>
        </p:nvSpPr>
        <p:spPr>
          <a:xfrm>
            <a:off x="2378765" y="2604004"/>
            <a:ext cx="7434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الآية: ﴿ يَا بَنِي آدَمَ قَدْ أَنْزَلْنَا عَلَيْكُمْ لِبَاسًا يُوَارِي سَوْآتِكُمْ وَرِيشًا وَلِبَاسُ التَّقْوَى ذَلِكَ خَيْرٌ ذَلِكَ مِنْ آيَاتِ اللَّهِ لَعَلَّهُمْ يَذَّكَّرُونَ ﴾.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</a:rPr>
              <a:t>♦ السورة ورقم الآية: الأعراف (26).</a:t>
            </a:r>
          </a:p>
          <a:p>
            <a:pPr algn="ctr"/>
            <a:br>
              <a:rPr lang="ar-SA" sz="2800" dirty="0">
                <a:solidFill>
                  <a:schemeClr val="bg1"/>
                </a:solidFill>
              </a:rPr>
            </a:br>
            <a:br>
              <a:rPr lang="ar-SA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1" name="Picture 30" descr="A picture containing fabric&#10;&#10;Description automatically generated">
            <a:extLst>
              <a:ext uri="{FF2B5EF4-FFF2-40B4-BE49-F238E27FC236}">
                <a16:creationId xmlns:a16="http://schemas.microsoft.com/office/drawing/2014/main" id="{3FEFF2C2-F923-9948-82C7-7B7100615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744"/>
          <a:stretch/>
        </p:blipFill>
        <p:spPr>
          <a:xfrm>
            <a:off x="8760333" y="4345402"/>
            <a:ext cx="1761892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75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EC246E1-A817-204E-A9F8-93EC7F746DF8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9E8216C-499C-8641-9368-0C85B1491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675" t="26632" r="1008" b="6427"/>
          <a:stretch/>
        </p:blipFill>
        <p:spPr>
          <a:xfrm rot="10800000">
            <a:off x="1682174" y="1114571"/>
            <a:ext cx="4524883" cy="10584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2AB4CE-E47F-734C-9C25-1D54FB4EA6D1}"/>
              </a:ext>
            </a:extLst>
          </p:cNvPr>
          <p:cNvSpPr txBox="1"/>
          <p:nvPr/>
        </p:nvSpPr>
        <p:spPr>
          <a:xfrm>
            <a:off x="890885" y="1470940"/>
            <a:ext cx="523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Can you guess?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2F06CD3-C711-114B-9257-3237130A1A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111" y="546819"/>
            <a:ext cx="5020879" cy="667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EC246E1-A817-204E-A9F8-93EC7F746DF8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0D542-C587-D14B-A7D3-2849611CA053}"/>
              </a:ext>
            </a:extLst>
          </p:cNvPr>
          <p:cNvSpPr txBox="1"/>
          <p:nvPr/>
        </p:nvSpPr>
        <p:spPr>
          <a:xfrm>
            <a:off x="545234" y="574505"/>
            <a:ext cx="351222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algn="ctr" defTabSz="914400" rtl="1" eaLnBrk="1" latinLnBrk="0" hangingPunct="1"/>
            <a:r>
              <a:rPr lang="en-US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Patriotic aim</a:t>
            </a:r>
          </a:p>
        </p:txBody>
      </p:sp>
      <p:pic>
        <p:nvPicPr>
          <p:cNvPr id="9" name="Picture 8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D3423C6B-510A-0347-A474-A8B1DF3B3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71056" y="0"/>
            <a:ext cx="1407796" cy="140360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B25256DB-1694-D34A-805C-62767420FB9C}"/>
              </a:ext>
            </a:extLst>
          </p:cNvPr>
          <p:cNvSpPr/>
          <p:nvPr/>
        </p:nvSpPr>
        <p:spPr>
          <a:xfrm>
            <a:off x="930753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17" name="Picture 6" descr="ميزان الحرارة فلاش التقليد ملابس اهل نجد قديما - 537718.org">
            <a:extLst>
              <a:ext uri="{FF2B5EF4-FFF2-40B4-BE49-F238E27FC236}">
                <a16:creationId xmlns:a16="http://schemas.microsoft.com/office/drawing/2014/main" id="{E8E11E65-534F-FC44-83D9-3381B649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77" y="2028353"/>
            <a:ext cx="2539885" cy="334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ماذا تعرف عن لبس اهل الحجاز وكيف كان الثوب وزيّهم التقليدي - مدونة نيشان">
            <a:extLst>
              <a:ext uri="{FF2B5EF4-FFF2-40B4-BE49-F238E27FC236}">
                <a16:creationId xmlns:a16="http://schemas.microsoft.com/office/drawing/2014/main" id="{D2BCCA3E-926C-C747-BFC4-A34BC16B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42" y="2028353"/>
            <a:ext cx="2369512" cy="334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B1AE646-237F-A945-94B3-090B678E5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1974" y="47713"/>
            <a:ext cx="2369512" cy="157680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ACDD9D-3499-1E44-87AD-C865C342824D}"/>
              </a:ext>
            </a:extLst>
          </p:cNvPr>
          <p:cNvGrpSpPr/>
          <p:nvPr/>
        </p:nvGrpSpPr>
        <p:grpSpPr>
          <a:xfrm>
            <a:off x="3254704" y="5524452"/>
            <a:ext cx="1658158" cy="1172342"/>
            <a:chOff x="270054" y="795663"/>
            <a:chExt cx="3509810" cy="1384603"/>
          </a:xfrm>
        </p:grpSpPr>
        <p:pic>
          <p:nvPicPr>
            <p:cNvPr id="29" name="Picture 28" descr="Background pattern&#10;&#10;Description automatically generated">
              <a:extLst>
                <a:ext uri="{FF2B5EF4-FFF2-40B4-BE49-F238E27FC236}">
                  <a16:creationId xmlns:a16="http://schemas.microsoft.com/office/drawing/2014/main" id="{EAD8BCA5-479E-3C4F-8664-4CE64C614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2675" t="26632" r="1008" b="6427"/>
            <a:stretch/>
          </p:blipFill>
          <p:spPr>
            <a:xfrm rot="10800000">
              <a:off x="270054" y="795663"/>
              <a:ext cx="2560899" cy="803650"/>
            </a:xfrm>
            <a:prstGeom prst="rect">
              <a:avLst/>
            </a:prstGeom>
          </p:spPr>
        </p:pic>
        <p:pic>
          <p:nvPicPr>
            <p:cNvPr id="30" name="Picture 29" descr="Background pattern&#10;&#10;Description automatically generated">
              <a:extLst>
                <a:ext uri="{FF2B5EF4-FFF2-40B4-BE49-F238E27FC236}">
                  <a16:creationId xmlns:a16="http://schemas.microsoft.com/office/drawing/2014/main" id="{AE822A4A-980C-674A-BB48-2E46E1D28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grayscl/>
            </a:blip>
            <a:srcRect l="2675" t="26632" r="1008" b="6427"/>
            <a:stretch/>
          </p:blipFill>
          <p:spPr>
            <a:xfrm rot="10800000">
              <a:off x="444199" y="1121783"/>
              <a:ext cx="3002403" cy="1058483"/>
            </a:xfrm>
            <a:prstGeom prst="rect">
              <a:avLst/>
            </a:prstGeom>
          </p:spPr>
        </p:pic>
        <p:pic>
          <p:nvPicPr>
            <p:cNvPr id="31" name="Picture 30" descr="Background pattern&#10;&#10;Description automatically generated">
              <a:extLst>
                <a:ext uri="{FF2B5EF4-FFF2-40B4-BE49-F238E27FC236}">
                  <a16:creationId xmlns:a16="http://schemas.microsoft.com/office/drawing/2014/main" id="{AD0A7925-D081-4D4E-9D52-DD6EB8060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2675" t="26632" r="1008" b="6427"/>
            <a:stretch/>
          </p:blipFill>
          <p:spPr>
            <a:xfrm rot="10800000">
              <a:off x="1107204" y="1264543"/>
              <a:ext cx="2672660" cy="884326"/>
            </a:xfrm>
            <a:prstGeom prst="rect">
              <a:avLst/>
            </a:prstGeom>
          </p:spPr>
        </p:pic>
      </p:grpSp>
      <p:sp>
        <p:nvSpPr>
          <p:cNvPr id="27" name="مربع نص 102">
            <a:extLst>
              <a:ext uri="{FF2B5EF4-FFF2-40B4-BE49-F238E27FC236}">
                <a16:creationId xmlns:a16="http://schemas.microsoft.com/office/drawing/2014/main" id="{4D24F724-F545-354C-B6A4-CC7CF716B76B}"/>
              </a:ext>
            </a:extLst>
          </p:cNvPr>
          <p:cNvSpPr txBox="1"/>
          <p:nvPr/>
        </p:nvSpPr>
        <p:spPr>
          <a:xfrm>
            <a:off x="3424850" y="5842939"/>
            <a:ext cx="15984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err="1"/>
              <a:t>Alhejaz</a:t>
            </a:r>
            <a:endParaRPr lang="ar-SA" sz="28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4EC044-6A74-2144-A5EA-7A1C452B2CCB}"/>
              </a:ext>
            </a:extLst>
          </p:cNvPr>
          <p:cNvGrpSpPr/>
          <p:nvPr/>
        </p:nvGrpSpPr>
        <p:grpSpPr>
          <a:xfrm>
            <a:off x="6362365" y="5398215"/>
            <a:ext cx="1658158" cy="1172342"/>
            <a:chOff x="270054" y="795663"/>
            <a:chExt cx="3509810" cy="1384603"/>
          </a:xfrm>
        </p:grpSpPr>
        <p:pic>
          <p:nvPicPr>
            <p:cNvPr id="34" name="Picture 33" descr="Background pattern&#10;&#10;Description automatically generated">
              <a:extLst>
                <a:ext uri="{FF2B5EF4-FFF2-40B4-BE49-F238E27FC236}">
                  <a16:creationId xmlns:a16="http://schemas.microsoft.com/office/drawing/2014/main" id="{8E926A14-2C15-BD46-8D8A-E7F32831C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2675" t="26632" r="1008" b="6427"/>
            <a:stretch/>
          </p:blipFill>
          <p:spPr>
            <a:xfrm rot="10800000">
              <a:off x="270054" y="795663"/>
              <a:ext cx="2560899" cy="803650"/>
            </a:xfrm>
            <a:prstGeom prst="rect">
              <a:avLst/>
            </a:prstGeom>
          </p:spPr>
        </p:pic>
        <p:pic>
          <p:nvPicPr>
            <p:cNvPr id="35" name="Picture 34" descr="Background pattern&#10;&#10;Description automatically generated">
              <a:extLst>
                <a:ext uri="{FF2B5EF4-FFF2-40B4-BE49-F238E27FC236}">
                  <a16:creationId xmlns:a16="http://schemas.microsoft.com/office/drawing/2014/main" id="{168F1107-8BB0-244D-BD18-DBE0BE911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grayscl/>
            </a:blip>
            <a:srcRect l="2675" t="26632" r="1008" b="6427"/>
            <a:stretch/>
          </p:blipFill>
          <p:spPr>
            <a:xfrm rot="10800000">
              <a:off x="444199" y="1121783"/>
              <a:ext cx="3002403" cy="1058483"/>
            </a:xfrm>
            <a:prstGeom prst="rect">
              <a:avLst/>
            </a:prstGeom>
          </p:spPr>
        </p:pic>
        <p:pic>
          <p:nvPicPr>
            <p:cNvPr id="36" name="Picture 35" descr="Background pattern&#10;&#10;Description automatically generated">
              <a:extLst>
                <a:ext uri="{FF2B5EF4-FFF2-40B4-BE49-F238E27FC236}">
                  <a16:creationId xmlns:a16="http://schemas.microsoft.com/office/drawing/2014/main" id="{9C579FEF-0218-D741-8187-200197910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2675" t="26632" r="1008" b="6427"/>
            <a:stretch/>
          </p:blipFill>
          <p:spPr>
            <a:xfrm rot="10800000">
              <a:off x="1107204" y="1264543"/>
              <a:ext cx="2672660" cy="884326"/>
            </a:xfrm>
            <a:prstGeom prst="rect">
              <a:avLst/>
            </a:prstGeom>
          </p:spPr>
        </p:pic>
      </p:grpSp>
      <p:sp>
        <p:nvSpPr>
          <p:cNvPr id="37" name="مربع نص 102">
            <a:extLst>
              <a:ext uri="{FF2B5EF4-FFF2-40B4-BE49-F238E27FC236}">
                <a16:creationId xmlns:a16="http://schemas.microsoft.com/office/drawing/2014/main" id="{3E05E2A9-486D-5848-B78F-5014FC0D31D2}"/>
              </a:ext>
            </a:extLst>
          </p:cNvPr>
          <p:cNvSpPr txBox="1"/>
          <p:nvPr/>
        </p:nvSpPr>
        <p:spPr>
          <a:xfrm>
            <a:off x="6275154" y="5849238"/>
            <a:ext cx="15984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Riyadh</a:t>
            </a:r>
            <a:endParaRPr lang="ar-SA" sz="2800" b="1" dirty="0"/>
          </a:p>
        </p:txBody>
      </p:sp>
      <p:pic>
        <p:nvPicPr>
          <p:cNvPr id="53" name="Picture 3" descr="C:\Users\DIGONTO\Desktop\deleted\untitled.png">
            <a:extLst>
              <a:ext uri="{FF2B5EF4-FFF2-40B4-BE49-F238E27FC236}">
                <a16:creationId xmlns:a16="http://schemas.microsoft.com/office/drawing/2014/main" id="{1D6FEE6B-8B6C-0040-AD82-795B0E5FD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"/>
          <a:stretch/>
        </p:blipFill>
        <p:spPr bwMode="auto">
          <a:xfrm>
            <a:off x="8626130" y="1790207"/>
            <a:ext cx="3465356" cy="97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4C17E58F-0271-8043-963A-E800A6693A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675" t="26632" r="1008" b="6427"/>
          <a:stretch/>
        </p:blipFill>
        <p:spPr>
          <a:xfrm rot="10800000">
            <a:off x="3859633" y="682610"/>
            <a:ext cx="4524883" cy="88528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5EDBC99-7154-994C-9AAE-FA813806B767}"/>
              </a:ext>
            </a:extLst>
          </p:cNvPr>
          <p:cNvSpPr txBox="1"/>
          <p:nvPr/>
        </p:nvSpPr>
        <p:spPr>
          <a:xfrm>
            <a:off x="3707541" y="828462"/>
            <a:ext cx="431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902030302020204" pitchFamily="66" charset="0"/>
              </a:rPr>
              <a:t>Whose cloth is this?</a:t>
            </a:r>
          </a:p>
        </p:txBody>
      </p:sp>
    </p:spTree>
    <p:extLst>
      <p:ext uri="{BB962C8B-B14F-4D97-AF65-F5344CB8AC3E}">
        <p14:creationId xmlns:p14="http://schemas.microsoft.com/office/powerpoint/2010/main" val="18507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, letter, whiteboard&#10;&#10;Description automatically generated">
            <a:extLst>
              <a:ext uri="{FF2B5EF4-FFF2-40B4-BE49-F238E27FC236}">
                <a16:creationId xmlns:a16="http://schemas.microsoft.com/office/drawing/2014/main" id="{F51CA9C5-F8A5-314F-98FA-55FB2059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763"/>
            <a:ext cx="12192000" cy="6838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EA4ABA-715B-654D-9572-BA3D34566B01}"/>
              </a:ext>
            </a:extLst>
          </p:cNvPr>
          <p:cNvSpPr txBox="1"/>
          <p:nvPr/>
        </p:nvSpPr>
        <p:spPr>
          <a:xfrm>
            <a:off x="-24347" y="583453"/>
            <a:ext cx="45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Worksheet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8A6F67B-1B4B-4449-BECA-47BF94F95FB9}"/>
              </a:ext>
            </a:extLst>
          </p:cNvPr>
          <p:cNvSpPr/>
          <p:nvPr/>
        </p:nvSpPr>
        <p:spPr>
          <a:xfrm>
            <a:off x="918309" y="845063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CE28B92B-E31A-B641-A1CD-E97D65D11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3" t="20091" r="19436" b="18722"/>
          <a:stretch/>
        </p:blipFill>
        <p:spPr>
          <a:xfrm>
            <a:off x="-183500" y="34279"/>
            <a:ext cx="1407796" cy="1403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0F673C-1B57-0C4C-88B8-F8413F62C12A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8BC66-49DE-A049-9589-9FACC44AE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408" y="845063"/>
            <a:ext cx="4500075" cy="2197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Text, bar chart&#10;&#10;Description automatically generated">
            <a:extLst>
              <a:ext uri="{FF2B5EF4-FFF2-40B4-BE49-F238E27FC236}">
                <a16:creationId xmlns:a16="http://schemas.microsoft.com/office/drawing/2014/main" id="{7D738E3C-B184-3148-8A15-85BF6FA2A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19465" y="1020417"/>
            <a:ext cx="3857625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06635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, letter, whiteboard&#10;&#10;Description automatically generated">
            <a:extLst>
              <a:ext uri="{FF2B5EF4-FFF2-40B4-BE49-F238E27FC236}">
                <a16:creationId xmlns:a16="http://schemas.microsoft.com/office/drawing/2014/main" id="{F51CA9C5-F8A5-314F-98FA-55FB2059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763"/>
            <a:ext cx="12192000" cy="6838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EA4ABA-715B-654D-9572-BA3D34566B01}"/>
              </a:ext>
            </a:extLst>
          </p:cNvPr>
          <p:cNvSpPr txBox="1"/>
          <p:nvPr/>
        </p:nvSpPr>
        <p:spPr>
          <a:xfrm>
            <a:off x="-24347" y="583453"/>
            <a:ext cx="45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Worksheet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8A6F67B-1B4B-4449-BECA-47BF94F95FB9}"/>
              </a:ext>
            </a:extLst>
          </p:cNvPr>
          <p:cNvSpPr/>
          <p:nvPr/>
        </p:nvSpPr>
        <p:spPr>
          <a:xfrm>
            <a:off x="918309" y="845063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CE28B92B-E31A-B641-A1CD-E97D65D11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3" t="20091" r="19436" b="18722"/>
          <a:stretch/>
        </p:blipFill>
        <p:spPr>
          <a:xfrm>
            <a:off x="-183500" y="34279"/>
            <a:ext cx="1407796" cy="1403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0F673C-1B57-0C4C-88B8-F8413F62C12A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D7D3A4C-BC73-1843-AC41-EC61DDCA6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675" t="26632" r="1008" b="6427"/>
          <a:stretch/>
        </p:blipFill>
        <p:spPr>
          <a:xfrm rot="10800000">
            <a:off x="3859633" y="682610"/>
            <a:ext cx="4524883" cy="885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B45F3-D9D1-9C4C-BBCD-40D5EFE5BF74}"/>
              </a:ext>
            </a:extLst>
          </p:cNvPr>
          <p:cNvSpPr txBox="1"/>
          <p:nvPr/>
        </p:nvSpPr>
        <p:spPr>
          <a:xfrm>
            <a:off x="3707541" y="828462"/>
            <a:ext cx="4312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902030302020204" pitchFamily="66" charset="0"/>
              </a:rPr>
              <a:t>By using cooperative learning strategy, answer the worksheet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A56C8-2534-CB45-ACE8-BA443123D9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1878" y="448842"/>
            <a:ext cx="2200689" cy="1467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3DFE3E-B0AF-A140-8CEA-F47D39FD8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96" t="22022" r="29588" b="29161"/>
          <a:stretch/>
        </p:blipFill>
        <p:spPr>
          <a:xfrm>
            <a:off x="357809" y="2077834"/>
            <a:ext cx="4731026" cy="33477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9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3214F5-B251-FB48-A921-58CCD564E3E6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9" name="Picture 8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D7C544B5-89E2-854F-B306-AD892C5F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AA55998-B483-604C-A60E-708903B7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4E78F-B236-FA4A-8BF0-6B0589806534}"/>
              </a:ext>
            </a:extLst>
          </p:cNvPr>
          <p:cNvSpPr/>
          <p:nvPr/>
        </p:nvSpPr>
        <p:spPr>
          <a:xfrm>
            <a:off x="0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D5B805-82EA-9F4B-98CC-44E986576B89}"/>
              </a:ext>
            </a:extLst>
          </p:cNvPr>
          <p:cNvSpPr txBox="1"/>
          <p:nvPr/>
        </p:nvSpPr>
        <p:spPr>
          <a:xfrm>
            <a:off x="-24347" y="583453"/>
            <a:ext cx="45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homework</a:t>
            </a:r>
          </a:p>
        </p:txBody>
      </p:sp>
      <p:pic>
        <p:nvPicPr>
          <p:cNvPr id="14" name="Picture 1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26290EAC-FBCB-C949-904B-4AA4D0F86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83500" y="34279"/>
            <a:ext cx="1407796" cy="1403606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B4EC6FB-6719-7747-AB6A-2A9B96C4BD37}"/>
              </a:ext>
            </a:extLst>
          </p:cNvPr>
          <p:cNvSpPr/>
          <p:nvPr/>
        </p:nvSpPr>
        <p:spPr>
          <a:xfrm>
            <a:off x="918309" y="845063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34">
            <a:extLst>
              <a:ext uri="{FF2B5EF4-FFF2-40B4-BE49-F238E27FC236}">
                <a16:creationId xmlns:a16="http://schemas.microsoft.com/office/drawing/2014/main" id="{E6EE495C-B8E2-D349-A8AA-E9F01D8B1DA3}"/>
              </a:ext>
            </a:extLst>
          </p:cNvPr>
          <p:cNvGrpSpPr/>
          <p:nvPr/>
        </p:nvGrpSpPr>
        <p:grpSpPr>
          <a:xfrm>
            <a:off x="0" y="1588384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6" name="流程图: 过程 35">
              <a:extLst>
                <a:ext uri="{FF2B5EF4-FFF2-40B4-BE49-F238E27FC236}">
                  <a16:creationId xmlns:a16="http://schemas.microsoft.com/office/drawing/2014/main" id="{7B8A76EA-252B-3946-81BA-8448F5782717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7" name="等腰三角形 36">
              <a:extLst>
                <a:ext uri="{FF2B5EF4-FFF2-40B4-BE49-F238E27FC236}">
                  <a16:creationId xmlns:a16="http://schemas.microsoft.com/office/drawing/2014/main" id="{3B22B5DE-55CC-6148-AF15-BDCD24051052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8" name="燕尾形 37">
            <a:extLst>
              <a:ext uri="{FF2B5EF4-FFF2-40B4-BE49-F238E27FC236}">
                <a16:creationId xmlns:a16="http://schemas.microsoft.com/office/drawing/2014/main" id="{D2F82138-54EE-F04F-BCA4-ACD0FFF09364}"/>
              </a:ext>
            </a:extLst>
          </p:cNvPr>
          <p:cNvSpPr/>
          <p:nvPr/>
        </p:nvSpPr>
        <p:spPr>
          <a:xfrm>
            <a:off x="465614" y="2179244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燕尾形 38">
            <a:extLst>
              <a:ext uri="{FF2B5EF4-FFF2-40B4-BE49-F238E27FC236}">
                <a16:creationId xmlns:a16="http://schemas.microsoft.com/office/drawing/2014/main" id="{902FBE45-1449-234E-86B2-D0D18EE1051D}"/>
              </a:ext>
            </a:extLst>
          </p:cNvPr>
          <p:cNvSpPr/>
          <p:nvPr/>
        </p:nvSpPr>
        <p:spPr>
          <a:xfrm>
            <a:off x="708549" y="2184240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466">
            <a:extLst>
              <a:ext uri="{FF2B5EF4-FFF2-40B4-BE49-F238E27FC236}">
                <a16:creationId xmlns:a16="http://schemas.microsoft.com/office/drawing/2014/main" id="{C4C33CED-CAAE-BF44-B787-96917BCE17EC}"/>
              </a:ext>
            </a:extLst>
          </p:cNvPr>
          <p:cNvGrpSpPr/>
          <p:nvPr/>
        </p:nvGrpSpPr>
        <p:grpSpPr>
          <a:xfrm>
            <a:off x="1138805" y="2266793"/>
            <a:ext cx="1806234" cy="646331"/>
            <a:chOff x="6905810" y="3017423"/>
            <a:chExt cx="1128952" cy="646331"/>
          </a:xfrm>
        </p:grpSpPr>
        <p:sp>
          <p:nvSpPr>
            <p:cNvPr id="21" name="Freeform: Shape 447">
              <a:extLst>
                <a:ext uri="{FF2B5EF4-FFF2-40B4-BE49-F238E27FC236}">
                  <a16:creationId xmlns:a16="http://schemas.microsoft.com/office/drawing/2014/main" id="{8B2D4C19-3285-EB4E-B3EA-FD978B11C931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449">
              <a:extLst>
                <a:ext uri="{FF2B5EF4-FFF2-40B4-BE49-F238E27FC236}">
                  <a16:creationId xmlns:a16="http://schemas.microsoft.com/office/drawing/2014/main" id="{24411AD0-8BAC-044E-A0EA-95EDB22E9A39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131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63B374-F2CC-D84F-B67D-2028F5C29ED6}"/>
              </a:ext>
            </a:extLst>
          </p:cNvPr>
          <p:cNvSpPr txBox="1"/>
          <p:nvPr/>
        </p:nvSpPr>
        <p:spPr>
          <a:xfrm>
            <a:off x="-107794" y="1635854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Work  book @</a:t>
            </a:r>
          </a:p>
        </p:txBody>
      </p:sp>
      <p:grpSp>
        <p:nvGrpSpPr>
          <p:cNvPr id="24" name="Group 466">
            <a:extLst>
              <a:ext uri="{FF2B5EF4-FFF2-40B4-BE49-F238E27FC236}">
                <a16:creationId xmlns:a16="http://schemas.microsoft.com/office/drawing/2014/main" id="{F2B5B7A4-782F-9043-A000-9887451DE397}"/>
              </a:ext>
            </a:extLst>
          </p:cNvPr>
          <p:cNvGrpSpPr/>
          <p:nvPr/>
        </p:nvGrpSpPr>
        <p:grpSpPr>
          <a:xfrm>
            <a:off x="15192" y="3079317"/>
            <a:ext cx="1806234" cy="646331"/>
            <a:chOff x="6905810" y="3031817"/>
            <a:chExt cx="1128952" cy="646331"/>
          </a:xfrm>
        </p:grpSpPr>
        <p:sp>
          <p:nvSpPr>
            <p:cNvPr id="25" name="Freeform: Shape 447">
              <a:extLst>
                <a:ext uri="{FF2B5EF4-FFF2-40B4-BE49-F238E27FC236}">
                  <a16:creationId xmlns:a16="http://schemas.microsoft.com/office/drawing/2014/main" id="{4D1FDD08-64FA-CD4D-80C2-13B01CB79590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44A45EEE-A30D-4E4D-B2CE-97EBAB855149}"/>
                </a:ext>
              </a:extLst>
            </p:cNvPr>
            <p:cNvSpPr txBox="1"/>
            <p:nvPr/>
          </p:nvSpPr>
          <p:spPr>
            <a:xfrm>
              <a:off x="6919761" y="3031817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2+3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75A85FB-B1AA-244B-8B76-1C2003CD5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42" t="6376" r="4561" b="4541"/>
          <a:stretch/>
        </p:blipFill>
        <p:spPr>
          <a:xfrm>
            <a:off x="5052087" y="200879"/>
            <a:ext cx="6029703" cy="6345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3214F5-B251-FB48-A921-58CCD564E3E6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9" name="Picture 8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D7C544B5-89E2-854F-B306-AD892C5F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AA55998-B483-604C-A60E-708903B7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4E78F-B236-FA4A-8BF0-6B0589806534}"/>
              </a:ext>
            </a:extLst>
          </p:cNvPr>
          <p:cNvSpPr/>
          <p:nvPr/>
        </p:nvSpPr>
        <p:spPr>
          <a:xfrm>
            <a:off x="0" y="-1770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14" name="Picture 13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26290EAC-FBCB-C949-904B-4AA4D0F86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1575466" y="1752088"/>
            <a:ext cx="3076883" cy="3067726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B4EC6FB-6719-7747-AB6A-2A9B96C4BD37}"/>
              </a:ext>
            </a:extLst>
          </p:cNvPr>
          <p:cNvSpPr/>
          <p:nvPr/>
        </p:nvSpPr>
        <p:spPr>
          <a:xfrm>
            <a:off x="4187853" y="3724101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7100A-589B-814B-9378-2949EEEE2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29" y="1187614"/>
            <a:ext cx="6502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99307C-F56E-0E4B-BB0A-118DB840BC0B}"/>
              </a:ext>
            </a:extLst>
          </p:cNvPr>
          <p:cNvGrpSpPr/>
          <p:nvPr/>
        </p:nvGrpSpPr>
        <p:grpSpPr>
          <a:xfrm>
            <a:off x="5446026" y="4018956"/>
            <a:ext cx="6713674" cy="3025799"/>
            <a:chOff x="-114943" y="3920458"/>
            <a:chExt cx="6713674" cy="3025799"/>
          </a:xfrm>
        </p:grpSpPr>
        <p:pic>
          <p:nvPicPr>
            <p:cNvPr id="5" name="Picture 4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5F333468-BF7F-524A-B835-091F8E702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E323BA3D-DC82-234E-845F-78681D228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98310D2-A7AE-A945-989A-F555CE2A71EB}"/>
              </a:ext>
            </a:extLst>
          </p:cNvPr>
          <p:cNvSpPr/>
          <p:nvPr/>
        </p:nvSpPr>
        <p:spPr>
          <a:xfrm>
            <a:off x="-35234" y="0"/>
            <a:ext cx="12213788" cy="6893400"/>
          </a:xfrm>
          <a:prstGeom prst="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6A9FB8-7036-7F44-8E8E-E98F3D1D9DD3}"/>
              </a:ext>
            </a:extLst>
          </p:cNvPr>
          <p:cNvSpPr/>
          <p:nvPr/>
        </p:nvSpPr>
        <p:spPr>
          <a:xfrm>
            <a:off x="-140370" y="4874559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5A0B111-4A83-DF40-87B0-46DD1EB813E4}"/>
              </a:ext>
            </a:extLst>
          </p:cNvPr>
          <p:cNvSpPr/>
          <p:nvPr/>
        </p:nvSpPr>
        <p:spPr>
          <a:xfrm>
            <a:off x="647107" y="5419165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1" eaLnBrk="1" latinLnBrk="0" hangingPunct="1"/>
            <a:endParaRPr lang="en-US">
              <a:solidFill>
                <a:srgbClr val="FFC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9D83EA-6CF5-AB43-BF13-E454FC3E94F5}"/>
              </a:ext>
            </a:extLst>
          </p:cNvPr>
          <p:cNvGrpSpPr/>
          <p:nvPr/>
        </p:nvGrpSpPr>
        <p:grpSpPr>
          <a:xfrm>
            <a:off x="647108" y="-640080"/>
            <a:ext cx="711045" cy="7027432"/>
            <a:chOff x="647108" y="0"/>
            <a:chExt cx="711045" cy="638735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FCB5D2F-43C4-814C-ADE3-851D917E3F83}"/>
                </a:ext>
              </a:extLst>
            </p:cNvPr>
            <p:cNvSpPr/>
            <p:nvPr/>
          </p:nvSpPr>
          <p:spPr>
            <a:xfrm flipV="1">
              <a:off x="647108" y="5276195"/>
              <a:ext cx="711045" cy="1111157"/>
            </a:xfrm>
            <a:custGeom>
              <a:avLst/>
              <a:gdLst>
                <a:gd name="connsiteX0" fmla="*/ 718365 w 1000747"/>
                <a:gd name="connsiteY0" fmla="*/ 1305792 h 1523063"/>
                <a:gd name="connsiteX1" fmla="*/ 282382 w 1000747"/>
                <a:gd name="connsiteY1" fmla="*/ 1305792 h 1523063"/>
                <a:gd name="connsiteX2" fmla="*/ 252165 w 1000747"/>
                <a:gd name="connsiteY2" fmla="*/ 1275935 h 1523063"/>
                <a:gd name="connsiteX3" fmla="*/ 206481 w 1000747"/>
                <a:gd name="connsiteY3" fmla="*/ 1030244 h 1523063"/>
                <a:gd name="connsiteX4" fmla="*/ 108636 w 1000747"/>
                <a:gd name="connsiteY4" fmla="*/ 823404 h 1523063"/>
                <a:gd name="connsiteX5" fmla="*/ 0 w 1000747"/>
                <a:gd name="connsiteY5" fmla="*/ 516201 h 1523063"/>
                <a:gd name="connsiteX6" fmla="*/ 0 w 1000747"/>
                <a:gd name="connsiteY6" fmla="*/ 510446 h 1523063"/>
                <a:gd name="connsiteX7" fmla="*/ 158638 w 1000747"/>
                <a:gd name="connsiteY7" fmla="*/ 135256 h 1523063"/>
                <a:gd name="connsiteX8" fmla="*/ 501093 w 1000747"/>
                <a:gd name="connsiteY8" fmla="*/ 0 h 1523063"/>
                <a:gd name="connsiteX9" fmla="*/ 503971 w 1000747"/>
                <a:gd name="connsiteY9" fmla="*/ 360 h 1523063"/>
                <a:gd name="connsiteX10" fmla="*/ 505769 w 1000747"/>
                <a:gd name="connsiteY10" fmla="*/ 360 h 1523063"/>
                <a:gd name="connsiteX11" fmla="*/ 861535 w 1000747"/>
                <a:gd name="connsiteY11" fmla="*/ 153961 h 1523063"/>
                <a:gd name="connsiteX12" fmla="*/ 1000747 w 1000747"/>
                <a:gd name="connsiteY12" fmla="*/ 516201 h 1523063"/>
                <a:gd name="connsiteX13" fmla="*/ 892471 w 1000747"/>
                <a:gd name="connsiteY13" fmla="*/ 823404 h 1523063"/>
                <a:gd name="connsiteX14" fmla="*/ 748582 w 1000747"/>
                <a:gd name="connsiteY14" fmla="*/ 1275935 h 1523063"/>
                <a:gd name="connsiteX15" fmla="*/ 718365 w 1000747"/>
                <a:gd name="connsiteY15" fmla="*/ 1305792 h 1523063"/>
                <a:gd name="connsiteX16" fmla="*/ 301447 w 1000747"/>
                <a:gd name="connsiteY16" fmla="*/ 1414428 h 1523063"/>
                <a:gd name="connsiteX17" fmla="*/ 271231 w 1000747"/>
                <a:gd name="connsiteY17" fmla="*/ 1384211 h 1523063"/>
                <a:gd name="connsiteX18" fmla="*/ 301447 w 1000747"/>
                <a:gd name="connsiteY18" fmla="*/ 1353995 h 1523063"/>
                <a:gd name="connsiteX19" fmla="*/ 699300 w 1000747"/>
                <a:gd name="connsiteY19" fmla="*/ 1353995 h 1523063"/>
                <a:gd name="connsiteX20" fmla="*/ 729517 w 1000747"/>
                <a:gd name="connsiteY20" fmla="*/ 1384211 h 1523063"/>
                <a:gd name="connsiteX21" fmla="*/ 699300 w 1000747"/>
                <a:gd name="connsiteY21" fmla="*/ 1414428 h 1523063"/>
                <a:gd name="connsiteX22" fmla="*/ 301447 w 1000747"/>
                <a:gd name="connsiteY22" fmla="*/ 1414428 h 1523063"/>
                <a:gd name="connsiteX23" fmla="*/ 439940 w 1000747"/>
                <a:gd name="connsiteY23" fmla="*/ 811533 h 1523063"/>
                <a:gd name="connsiteX24" fmla="*/ 560807 w 1000747"/>
                <a:gd name="connsiteY24" fmla="*/ 811533 h 1523063"/>
                <a:gd name="connsiteX25" fmla="*/ 560807 w 1000747"/>
                <a:gd name="connsiteY25" fmla="*/ 769446 h 1523063"/>
                <a:gd name="connsiteX26" fmla="*/ 590664 w 1000747"/>
                <a:gd name="connsiteY26" fmla="*/ 739229 h 1523063"/>
                <a:gd name="connsiteX27" fmla="*/ 620881 w 1000747"/>
                <a:gd name="connsiteY27" fmla="*/ 769446 h 1523063"/>
                <a:gd name="connsiteX28" fmla="*/ 620881 w 1000747"/>
                <a:gd name="connsiteY28" fmla="*/ 1245718 h 1523063"/>
                <a:gd name="connsiteX29" fmla="*/ 688868 w 1000747"/>
                <a:gd name="connsiteY29" fmla="*/ 1245718 h 1523063"/>
                <a:gd name="connsiteX30" fmla="*/ 839232 w 1000747"/>
                <a:gd name="connsiteY30" fmla="*/ 794986 h 1523063"/>
                <a:gd name="connsiteX31" fmla="*/ 940674 w 1000747"/>
                <a:gd name="connsiteY31" fmla="*/ 516201 h 1523063"/>
                <a:gd name="connsiteX32" fmla="*/ 818008 w 1000747"/>
                <a:gd name="connsiteY32" fmla="*/ 195689 h 1523063"/>
                <a:gd name="connsiteX33" fmla="*/ 505050 w 1000747"/>
                <a:gd name="connsiteY33" fmla="*/ 60433 h 1523063"/>
                <a:gd name="connsiteX34" fmla="*/ 501093 w 1000747"/>
                <a:gd name="connsiteY34" fmla="*/ 60433 h 1523063"/>
                <a:gd name="connsiteX35" fmla="*/ 199286 w 1000747"/>
                <a:gd name="connsiteY35" fmla="*/ 179501 h 1523063"/>
                <a:gd name="connsiteX36" fmla="*/ 60074 w 1000747"/>
                <a:gd name="connsiteY36" fmla="*/ 510806 h 1523063"/>
                <a:gd name="connsiteX37" fmla="*/ 60074 w 1000747"/>
                <a:gd name="connsiteY37" fmla="*/ 516201 h 1523063"/>
                <a:gd name="connsiteX38" fmla="*/ 161515 w 1000747"/>
                <a:gd name="connsiteY38" fmla="*/ 794986 h 1523063"/>
                <a:gd name="connsiteX39" fmla="*/ 262957 w 1000747"/>
                <a:gd name="connsiteY39" fmla="*/ 1009381 h 1523063"/>
                <a:gd name="connsiteX40" fmla="*/ 311879 w 1000747"/>
                <a:gd name="connsiteY40" fmla="*/ 1245718 h 1523063"/>
                <a:gd name="connsiteX41" fmla="*/ 379867 w 1000747"/>
                <a:gd name="connsiteY41" fmla="*/ 1245718 h 1523063"/>
                <a:gd name="connsiteX42" fmla="*/ 379867 w 1000747"/>
                <a:gd name="connsiteY42" fmla="*/ 769446 h 1523063"/>
                <a:gd name="connsiteX43" fmla="*/ 410083 w 1000747"/>
                <a:gd name="connsiteY43" fmla="*/ 739229 h 1523063"/>
                <a:gd name="connsiteX44" fmla="*/ 439940 w 1000747"/>
                <a:gd name="connsiteY44" fmla="*/ 769446 h 1523063"/>
                <a:gd name="connsiteX45" fmla="*/ 439940 w 1000747"/>
                <a:gd name="connsiteY45" fmla="*/ 811533 h 1523063"/>
                <a:gd name="connsiteX46" fmla="*/ 560807 w 1000747"/>
                <a:gd name="connsiteY46" fmla="*/ 1245718 h 1523063"/>
                <a:gd name="connsiteX47" fmla="*/ 560807 w 1000747"/>
                <a:gd name="connsiteY47" fmla="*/ 871967 h 1523063"/>
                <a:gd name="connsiteX48" fmla="*/ 439940 w 1000747"/>
                <a:gd name="connsiteY48" fmla="*/ 871967 h 1523063"/>
                <a:gd name="connsiteX49" fmla="*/ 439940 w 1000747"/>
                <a:gd name="connsiteY49" fmla="*/ 1245718 h 1523063"/>
                <a:gd name="connsiteX50" fmla="*/ 560807 w 1000747"/>
                <a:gd name="connsiteY50" fmla="*/ 1245718 h 1523063"/>
                <a:gd name="connsiteX51" fmla="*/ 336700 w 1000747"/>
                <a:gd name="connsiteY51" fmla="*/ 1523064 h 1523063"/>
                <a:gd name="connsiteX52" fmla="*/ 306483 w 1000747"/>
                <a:gd name="connsiteY52" fmla="*/ 1492847 h 1523063"/>
                <a:gd name="connsiteX53" fmla="*/ 336700 w 1000747"/>
                <a:gd name="connsiteY53" fmla="*/ 1462631 h 1523063"/>
                <a:gd name="connsiteX54" fmla="*/ 660810 w 1000747"/>
                <a:gd name="connsiteY54" fmla="*/ 1462631 h 1523063"/>
                <a:gd name="connsiteX55" fmla="*/ 691026 w 1000747"/>
                <a:gd name="connsiteY55" fmla="*/ 1492847 h 1523063"/>
                <a:gd name="connsiteX56" fmla="*/ 660810 w 1000747"/>
                <a:gd name="connsiteY56" fmla="*/ 1523064 h 1523063"/>
                <a:gd name="connsiteX57" fmla="*/ 336700 w 1000747"/>
                <a:gd name="connsiteY57" fmla="*/ 1523064 h 152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00747" h="1523063">
                  <a:moveTo>
                    <a:pt x="718365" y="1305792"/>
                  </a:moveTo>
                  <a:lnTo>
                    <a:pt x="282382" y="1305792"/>
                  </a:lnTo>
                  <a:cubicBezTo>
                    <a:pt x="265475" y="1305792"/>
                    <a:pt x="252165" y="1292482"/>
                    <a:pt x="252165" y="1275935"/>
                  </a:cubicBezTo>
                  <a:cubicBezTo>
                    <a:pt x="252165" y="1184565"/>
                    <a:pt x="233460" y="1103628"/>
                    <a:pt x="206481" y="1030244"/>
                  </a:cubicBezTo>
                  <a:cubicBezTo>
                    <a:pt x="178782" y="955063"/>
                    <a:pt x="142450" y="887075"/>
                    <a:pt x="108636" y="823404"/>
                  </a:cubicBezTo>
                  <a:cubicBezTo>
                    <a:pt x="51440" y="716207"/>
                    <a:pt x="0" y="620161"/>
                    <a:pt x="0" y="516201"/>
                  </a:cubicBezTo>
                  <a:lnTo>
                    <a:pt x="0" y="510446"/>
                  </a:lnTo>
                  <a:cubicBezTo>
                    <a:pt x="1439" y="350369"/>
                    <a:pt x="64750" y="223028"/>
                    <a:pt x="158638" y="135256"/>
                  </a:cubicBezTo>
                  <a:cubicBezTo>
                    <a:pt x="252165" y="47483"/>
                    <a:pt x="376629" y="0"/>
                    <a:pt x="501093" y="0"/>
                  </a:cubicBezTo>
                  <a:cubicBezTo>
                    <a:pt x="502172" y="0"/>
                    <a:pt x="503251" y="0"/>
                    <a:pt x="503971" y="360"/>
                  </a:cubicBezTo>
                  <a:lnTo>
                    <a:pt x="505769" y="360"/>
                  </a:lnTo>
                  <a:cubicBezTo>
                    <a:pt x="636708" y="1439"/>
                    <a:pt x="767288" y="55757"/>
                    <a:pt x="861535" y="153961"/>
                  </a:cubicBezTo>
                  <a:cubicBezTo>
                    <a:pt x="945710" y="242093"/>
                    <a:pt x="1000747" y="364758"/>
                    <a:pt x="1000747" y="516201"/>
                  </a:cubicBezTo>
                  <a:cubicBezTo>
                    <a:pt x="1000747" y="620161"/>
                    <a:pt x="949307" y="716207"/>
                    <a:pt x="892471" y="823404"/>
                  </a:cubicBezTo>
                  <a:cubicBezTo>
                    <a:pt x="824843" y="950026"/>
                    <a:pt x="748582" y="1092476"/>
                    <a:pt x="748582" y="1275935"/>
                  </a:cubicBezTo>
                  <a:cubicBezTo>
                    <a:pt x="748582" y="1292482"/>
                    <a:pt x="735272" y="1305792"/>
                    <a:pt x="718365" y="1305792"/>
                  </a:cubicBezTo>
                  <a:close/>
                  <a:moveTo>
                    <a:pt x="301447" y="1414428"/>
                  </a:moveTo>
                  <a:cubicBezTo>
                    <a:pt x="284900" y="1414428"/>
                    <a:pt x="271231" y="1401118"/>
                    <a:pt x="271231" y="1384211"/>
                  </a:cubicBezTo>
                  <a:cubicBezTo>
                    <a:pt x="271231" y="1367664"/>
                    <a:pt x="284900" y="1353995"/>
                    <a:pt x="301447" y="1353995"/>
                  </a:cubicBezTo>
                  <a:lnTo>
                    <a:pt x="699300" y="1353995"/>
                  </a:lnTo>
                  <a:cubicBezTo>
                    <a:pt x="715847" y="1353995"/>
                    <a:pt x="729517" y="1367664"/>
                    <a:pt x="729517" y="1384211"/>
                  </a:cubicBezTo>
                  <a:cubicBezTo>
                    <a:pt x="729517" y="1401118"/>
                    <a:pt x="715847" y="1414428"/>
                    <a:pt x="699300" y="1414428"/>
                  </a:cubicBezTo>
                  <a:lnTo>
                    <a:pt x="301447" y="1414428"/>
                  </a:lnTo>
                  <a:close/>
                  <a:moveTo>
                    <a:pt x="439940" y="811533"/>
                  </a:moveTo>
                  <a:lnTo>
                    <a:pt x="560807" y="811533"/>
                  </a:lnTo>
                  <a:lnTo>
                    <a:pt x="560807" y="769446"/>
                  </a:lnTo>
                  <a:cubicBezTo>
                    <a:pt x="560807" y="752539"/>
                    <a:pt x="574117" y="739229"/>
                    <a:pt x="590664" y="739229"/>
                  </a:cubicBezTo>
                  <a:cubicBezTo>
                    <a:pt x="607571" y="739229"/>
                    <a:pt x="620881" y="752539"/>
                    <a:pt x="620881" y="769446"/>
                  </a:cubicBezTo>
                  <a:lnTo>
                    <a:pt x="620881" y="1245718"/>
                  </a:lnTo>
                  <a:lnTo>
                    <a:pt x="688868" y="1245718"/>
                  </a:lnTo>
                  <a:cubicBezTo>
                    <a:pt x="696422" y="1062620"/>
                    <a:pt x="771964" y="921249"/>
                    <a:pt x="839232" y="794986"/>
                  </a:cubicBezTo>
                  <a:cubicBezTo>
                    <a:pt x="892471" y="695343"/>
                    <a:pt x="940674" y="605413"/>
                    <a:pt x="940674" y="516201"/>
                  </a:cubicBezTo>
                  <a:cubicBezTo>
                    <a:pt x="940674" y="381665"/>
                    <a:pt x="892111" y="273029"/>
                    <a:pt x="818008" y="195689"/>
                  </a:cubicBezTo>
                  <a:cubicBezTo>
                    <a:pt x="735272" y="108996"/>
                    <a:pt x="620521" y="61513"/>
                    <a:pt x="505050" y="60433"/>
                  </a:cubicBezTo>
                  <a:lnTo>
                    <a:pt x="501093" y="60433"/>
                  </a:lnTo>
                  <a:cubicBezTo>
                    <a:pt x="391738" y="60433"/>
                    <a:pt x="282022" y="102161"/>
                    <a:pt x="199286" y="179501"/>
                  </a:cubicBezTo>
                  <a:cubicBezTo>
                    <a:pt x="116910" y="256482"/>
                    <a:pt x="61513" y="369075"/>
                    <a:pt x="60074" y="510806"/>
                  </a:cubicBezTo>
                  <a:lnTo>
                    <a:pt x="60074" y="516201"/>
                  </a:lnTo>
                  <a:cubicBezTo>
                    <a:pt x="60074" y="605413"/>
                    <a:pt x="108276" y="695343"/>
                    <a:pt x="161515" y="794986"/>
                  </a:cubicBezTo>
                  <a:cubicBezTo>
                    <a:pt x="196768" y="861175"/>
                    <a:pt x="234179" y="931321"/>
                    <a:pt x="262957" y="1009381"/>
                  </a:cubicBezTo>
                  <a:cubicBezTo>
                    <a:pt x="289217" y="1080965"/>
                    <a:pt x="308282" y="1158665"/>
                    <a:pt x="311879" y="1245718"/>
                  </a:cubicBezTo>
                  <a:lnTo>
                    <a:pt x="379867" y="1245718"/>
                  </a:lnTo>
                  <a:lnTo>
                    <a:pt x="379867" y="769446"/>
                  </a:lnTo>
                  <a:cubicBezTo>
                    <a:pt x="379867" y="752539"/>
                    <a:pt x="393176" y="739229"/>
                    <a:pt x="410083" y="739229"/>
                  </a:cubicBezTo>
                  <a:cubicBezTo>
                    <a:pt x="426631" y="739229"/>
                    <a:pt x="439940" y="752539"/>
                    <a:pt x="439940" y="769446"/>
                  </a:cubicBezTo>
                  <a:lnTo>
                    <a:pt x="439940" y="811533"/>
                  </a:lnTo>
                  <a:close/>
                  <a:moveTo>
                    <a:pt x="560807" y="1245718"/>
                  </a:moveTo>
                  <a:lnTo>
                    <a:pt x="560807" y="871967"/>
                  </a:lnTo>
                  <a:lnTo>
                    <a:pt x="439940" y="871967"/>
                  </a:lnTo>
                  <a:lnTo>
                    <a:pt x="439940" y="1245718"/>
                  </a:lnTo>
                  <a:lnTo>
                    <a:pt x="560807" y="1245718"/>
                  </a:lnTo>
                  <a:close/>
                  <a:moveTo>
                    <a:pt x="336700" y="1523064"/>
                  </a:moveTo>
                  <a:cubicBezTo>
                    <a:pt x="319793" y="1523064"/>
                    <a:pt x="306483" y="1509395"/>
                    <a:pt x="306483" y="1492847"/>
                  </a:cubicBezTo>
                  <a:cubicBezTo>
                    <a:pt x="306483" y="1476300"/>
                    <a:pt x="319793" y="1462631"/>
                    <a:pt x="336700" y="1462631"/>
                  </a:cubicBezTo>
                  <a:lnTo>
                    <a:pt x="660810" y="1462631"/>
                  </a:lnTo>
                  <a:cubicBezTo>
                    <a:pt x="677717" y="1462631"/>
                    <a:pt x="691026" y="1476300"/>
                    <a:pt x="691026" y="1492847"/>
                  </a:cubicBezTo>
                  <a:cubicBezTo>
                    <a:pt x="691026" y="1509395"/>
                    <a:pt x="677717" y="1523064"/>
                    <a:pt x="660810" y="1523064"/>
                  </a:cubicBezTo>
                  <a:lnTo>
                    <a:pt x="336700" y="1523064"/>
                  </a:lnTo>
                  <a:close/>
                </a:path>
              </a:pathLst>
            </a:custGeom>
            <a:solidFill>
              <a:schemeClr val="tx1"/>
            </a:solidFill>
            <a:ln w="3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algn="r" defTabSz="914400" rtl="1" eaLnBrk="1" latinLnBrk="0" hangingPunct="1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5C020E-BB2D-AA40-B29E-A6985D0C3F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184" y="0"/>
              <a:ext cx="13446" cy="57553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4A2D95C0-3104-8F47-A348-25D3AB7A9A33}"/>
              </a:ext>
            </a:extLst>
          </p:cNvPr>
          <p:cNvSpPr/>
          <p:nvPr/>
        </p:nvSpPr>
        <p:spPr>
          <a:xfrm>
            <a:off x="1383630" y="3361765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6CC65B8-E9E3-6848-864E-C619AC15F3E1}"/>
              </a:ext>
            </a:extLst>
          </p:cNvPr>
          <p:cNvSpPr/>
          <p:nvPr/>
        </p:nvSpPr>
        <p:spPr>
          <a:xfrm>
            <a:off x="2171107" y="3906371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E3B752-2DCA-644D-815B-5AA639FDF378}"/>
              </a:ext>
            </a:extLst>
          </p:cNvPr>
          <p:cNvGrpSpPr/>
          <p:nvPr/>
        </p:nvGrpSpPr>
        <p:grpSpPr>
          <a:xfrm>
            <a:off x="2171108" y="-2152874"/>
            <a:ext cx="711045" cy="7027432"/>
            <a:chOff x="647108" y="0"/>
            <a:chExt cx="711045" cy="638735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EF40F6-724E-E146-8760-842E292FFA84}"/>
                </a:ext>
              </a:extLst>
            </p:cNvPr>
            <p:cNvSpPr/>
            <p:nvPr/>
          </p:nvSpPr>
          <p:spPr>
            <a:xfrm flipV="1">
              <a:off x="647108" y="5276195"/>
              <a:ext cx="711045" cy="1111157"/>
            </a:xfrm>
            <a:custGeom>
              <a:avLst/>
              <a:gdLst>
                <a:gd name="connsiteX0" fmla="*/ 718365 w 1000747"/>
                <a:gd name="connsiteY0" fmla="*/ 1305792 h 1523063"/>
                <a:gd name="connsiteX1" fmla="*/ 282382 w 1000747"/>
                <a:gd name="connsiteY1" fmla="*/ 1305792 h 1523063"/>
                <a:gd name="connsiteX2" fmla="*/ 252165 w 1000747"/>
                <a:gd name="connsiteY2" fmla="*/ 1275935 h 1523063"/>
                <a:gd name="connsiteX3" fmla="*/ 206481 w 1000747"/>
                <a:gd name="connsiteY3" fmla="*/ 1030244 h 1523063"/>
                <a:gd name="connsiteX4" fmla="*/ 108636 w 1000747"/>
                <a:gd name="connsiteY4" fmla="*/ 823404 h 1523063"/>
                <a:gd name="connsiteX5" fmla="*/ 0 w 1000747"/>
                <a:gd name="connsiteY5" fmla="*/ 516201 h 1523063"/>
                <a:gd name="connsiteX6" fmla="*/ 0 w 1000747"/>
                <a:gd name="connsiteY6" fmla="*/ 510446 h 1523063"/>
                <a:gd name="connsiteX7" fmla="*/ 158638 w 1000747"/>
                <a:gd name="connsiteY7" fmla="*/ 135256 h 1523063"/>
                <a:gd name="connsiteX8" fmla="*/ 501093 w 1000747"/>
                <a:gd name="connsiteY8" fmla="*/ 0 h 1523063"/>
                <a:gd name="connsiteX9" fmla="*/ 503971 w 1000747"/>
                <a:gd name="connsiteY9" fmla="*/ 360 h 1523063"/>
                <a:gd name="connsiteX10" fmla="*/ 505769 w 1000747"/>
                <a:gd name="connsiteY10" fmla="*/ 360 h 1523063"/>
                <a:gd name="connsiteX11" fmla="*/ 861535 w 1000747"/>
                <a:gd name="connsiteY11" fmla="*/ 153961 h 1523063"/>
                <a:gd name="connsiteX12" fmla="*/ 1000747 w 1000747"/>
                <a:gd name="connsiteY12" fmla="*/ 516201 h 1523063"/>
                <a:gd name="connsiteX13" fmla="*/ 892471 w 1000747"/>
                <a:gd name="connsiteY13" fmla="*/ 823404 h 1523063"/>
                <a:gd name="connsiteX14" fmla="*/ 748582 w 1000747"/>
                <a:gd name="connsiteY14" fmla="*/ 1275935 h 1523063"/>
                <a:gd name="connsiteX15" fmla="*/ 718365 w 1000747"/>
                <a:gd name="connsiteY15" fmla="*/ 1305792 h 1523063"/>
                <a:gd name="connsiteX16" fmla="*/ 301447 w 1000747"/>
                <a:gd name="connsiteY16" fmla="*/ 1414428 h 1523063"/>
                <a:gd name="connsiteX17" fmla="*/ 271231 w 1000747"/>
                <a:gd name="connsiteY17" fmla="*/ 1384211 h 1523063"/>
                <a:gd name="connsiteX18" fmla="*/ 301447 w 1000747"/>
                <a:gd name="connsiteY18" fmla="*/ 1353995 h 1523063"/>
                <a:gd name="connsiteX19" fmla="*/ 699300 w 1000747"/>
                <a:gd name="connsiteY19" fmla="*/ 1353995 h 1523063"/>
                <a:gd name="connsiteX20" fmla="*/ 729517 w 1000747"/>
                <a:gd name="connsiteY20" fmla="*/ 1384211 h 1523063"/>
                <a:gd name="connsiteX21" fmla="*/ 699300 w 1000747"/>
                <a:gd name="connsiteY21" fmla="*/ 1414428 h 1523063"/>
                <a:gd name="connsiteX22" fmla="*/ 301447 w 1000747"/>
                <a:gd name="connsiteY22" fmla="*/ 1414428 h 1523063"/>
                <a:gd name="connsiteX23" fmla="*/ 439940 w 1000747"/>
                <a:gd name="connsiteY23" fmla="*/ 811533 h 1523063"/>
                <a:gd name="connsiteX24" fmla="*/ 560807 w 1000747"/>
                <a:gd name="connsiteY24" fmla="*/ 811533 h 1523063"/>
                <a:gd name="connsiteX25" fmla="*/ 560807 w 1000747"/>
                <a:gd name="connsiteY25" fmla="*/ 769446 h 1523063"/>
                <a:gd name="connsiteX26" fmla="*/ 590664 w 1000747"/>
                <a:gd name="connsiteY26" fmla="*/ 739229 h 1523063"/>
                <a:gd name="connsiteX27" fmla="*/ 620881 w 1000747"/>
                <a:gd name="connsiteY27" fmla="*/ 769446 h 1523063"/>
                <a:gd name="connsiteX28" fmla="*/ 620881 w 1000747"/>
                <a:gd name="connsiteY28" fmla="*/ 1245718 h 1523063"/>
                <a:gd name="connsiteX29" fmla="*/ 688868 w 1000747"/>
                <a:gd name="connsiteY29" fmla="*/ 1245718 h 1523063"/>
                <a:gd name="connsiteX30" fmla="*/ 839232 w 1000747"/>
                <a:gd name="connsiteY30" fmla="*/ 794986 h 1523063"/>
                <a:gd name="connsiteX31" fmla="*/ 940674 w 1000747"/>
                <a:gd name="connsiteY31" fmla="*/ 516201 h 1523063"/>
                <a:gd name="connsiteX32" fmla="*/ 818008 w 1000747"/>
                <a:gd name="connsiteY32" fmla="*/ 195689 h 1523063"/>
                <a:gd name="connsiteX33" fmla="*/ 505050 w 1000747"/>
                <a:gd name="connsiteY33" fmla="*/ 60433 h 1523063"/>
                <a:gd name="connsiteX34" fmla="*/ 501093 w 1000747"/>
                <a:gd name="connsiteY34" fmla="*/ 60433 h 1523063"/>
                <a:gd name="connsiteX35" fmla="*/ 199286 w 1000747"/>
                <a:gd name="connsiteY35" fmla="*/ 179501 h 1523063"/>
                <a:gd name="connsiteX36" fmla="*/ 60074 w 1000747"/>
                <a:gd name="connsiteY36" fmla="*/ 510806 h 1523063"/>
                <a:gd name="connsiteX37" fmla="*/ 60074 w 1000747"/>
                <a:gd name="connsiteY37" fmla="*/ 516201 h 1523063"/>
                <a:gd name="connsiteX38" fmla="*/ 161515 w 1000747"/>
                <a:gd name="connsiteY38" fmla="*/ 794986 h 1523063"/>
                <a:gd name="connsiteX39" fmla="*/ 262957 w 1000747"/>
                <a:gd name="connsiteY39" fmla="*/ 1009381 h 1523063"/>
                <a:gd name="connsiteX40" fmla="*/ 311879 w 1000747"/>
                <a:gd name="connsiteY40" fmla="*/ 1245718 h 1523063"/>
                <a:gd name="connsiteX41" fmla="*/ 379867 w 1000747"/>
                <a:gd name="connsiteY41" fmla="*/ 1245718 h 1523063"/>
                <a:gd name="connsiteX42" fmla="*/ 379867 w 1000747"/>
                <a:gd name="connsiteY42" fmla="*/ 769446 h 1523063"/>
                <a:gd name="connsiteX43" fmla="*/ 410083 w 1000747"/>
                <a:gd name="connsiteY43" fmla="*/ 739229 h 1523063"/>
                <a:gd name="connsiteX44" fmla="*/ 439940 w 1000747"/>
                <a:gd name="connsiteY44" fmla="*/ 769446 h 1523063"/>
                <a:gd name="connsiteX45" fmla="*/ 439940 w 1000747"/>
                <a:gd name="connsiteY45" fmla="*/ 811533 h 1523063"/>
                <a:gd name="connsiteX46" fmla="*/ 560807 w 1000747"/>
                <a:gd name="connsiteY46" fmla="*/ 1245718 h 1523063"/>
                <a:gd name="connsiteX47" fmla="*/ 560807 w 1000747"/>
                <a:gd name="connsiteY47" fmla="*/ 871967 h 1523063"/>
                <a:gd name="connsiteX48" fmla="*/ 439940 w 1000747"/>
                <a:gd name="connsiteY48" fmla="*/ 871967 h 1523063"/>
                <a:gd name="connsiteX49" fmla="*/ 439940 w 1000747"/>
                <a:gd name="connsiteY49" fmla="*/ 1245718 h 1523063"/>
                <a:gd name="connsiteX50" fmla="*/ 560807 w 1000747"/>
                <a:gd name="connsiteY50" fmla="*/ 1245718 h 1523063"/>
                <a:gd name="connsiteX51" fmla="*/ 336700 w 1000747"/>
                <a:gd name="connsiteY51" fmla="*/ 1523064 h 1523063"/>
                <a:gd name="connsiteX52" fmla="*/ 306483 w 1000747"/>
                <a:gd name="connsiteY52" fmla="*/ 1492847 h 1523063"/>
                <a:gd name="connsiteX53" fmla="*/ 336700 w 1000747"/>
                <a:gd name="connsiteY53" fmla="*/ 1462631 h 1523063"/>
                <a:gd name="connsiteX54" fmla="*/ 660810 w 1000747"/>
                <a:gd name="connsiteY54" fmla="*/ 1462631 h 1523063"/>
                <a:gd name="connsiteX55" fmla="*/ 691026 w 1000747"/>
                <a:gd name="connsiteY55" fmla="*/ 1492847 h 1523063"/>
                <a:gd name="connsiteX56" fmla="*/ 660810 w 1000747"/>
                <a:gd name="connsiteY56" fmla="*/ 1523064 h 1523063"/>
                <a:gd name="connsiteX57" fmla="*/ 336700 w 1000747"/>
                <a:gd name="connsiteY57" fmla="*/ 1523064 h 152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00747" h="1523063">
                  <a:moveTo>
                    <a:pt x="718365" y="1305792"/>
                  </a:moveTo>
                  <a:lnTo>
                    <a:pt x="282382" y="1305792"/>
                  </a:lnTo>
                  <a:cubicBezTo>
                    <a:pt x="265475" y="1305792"/>
                    <a:pt x="252165" y="1292482"/>
                    <a:pt x="252165" y="1275935"/>
                  </a:cubicBezTo>
                  <a:cubicBezTo>
                    <a:pt x="252165" y="1184565"/>
                    <a:pt x="233460" y="1103628"/>
                    <a:pt x="206481" y="1030244"/>
                  </a:cubicBezTo>
                  <a:cubicBezTo>
                    <a:pt x="178782" y="955063"/>
                    <a:pt x="142450" y="887075"/>
                    <a:pt x="108636" y="823404"/>
                  </a:cubicBezTo>
                  <a:cubicBezTo>
                    <a:pt x="51440" y="716207"/>
                    <a:pt x="0" y="620161"/>
                    <a:pt x="0" y="516201"/>
                  </a:cubicBezTo>
                  <a:lnTo>
                    <a:pt x="0" y="510446"/>
                  </a:lnTo>
                  <a:cubicBezTo>
                    <a:pt x="1439" y="350369"/>
                    <a:pt x="64750" y="223028"/>
                    <a:pt x="158638" y="135256"/>
                  </a:cubicBezTo>
                  <a:cubicBezTo>
                    <a:pt x="252165" y="47483"/>
                    <a:pt x="376629" y="0"/>
                    <a:pt x="501093" y="0"/>
                  </a:cubicBezTo>
                  <a:cubicBezTo>
                    <a:pt x="502172" y="0"/>
                    <a:pt x="503251" y="0"/>
                    <a:pt x="503971" y="360"/>
                  </a:cubicBezTo>
                  <a:lnTo>
                    <a:pt x="505769" y="360"/>
                  </a:lnTo>
                  <a:cubicBezTo>
                    <a:pt x="636708" y="1439"/>
                    <a:pt x="767288" y="55757"/>
                    <a:pt x="861535" y="153961"/>
                  </a:cubicBezTo>
                  <a:cubicBezTo>
                    <a:pt x="945710" y="242093"/>
                    <a:pt x="1000747" y="364758"/>
                    <a:pt x="1000747" y="516201"/>
                  </a:cubicBezTo>
                  <a:cubicBezTo>
                    <a:pt x="1000747" y="620161"/>
                    <a:pt x="949307" y="716207"/>
                    <a:pt x="892471" y="823404"/>
                  </a:cubicBezTo>
                  <a:cubicBezTo>
                    <a:pt x="824843" y="950026"/>
                    <a:pt x="748582" y="1092476"/>
                    <a:pt x="748582" y="1275935"/>
                  </a:cubicBezTo>
                  <a:cubicBezTo>
                    <a:pt x="748582" y="1292482"/>
                    <a:pt x="735272" y="1305792"/>
                    <a:pt x="718365" y="1305792"/>
                  </a:cubicBezTo>
                  <a:close/>
                  <a:moveTo>
                    <a:pt x="301447" y="1414428"/>
                  </a:moveTo>
                  <a:cubicBezTo>
                    <a:pt x="284900" y="1414428"/>
                    <a:pt x="271231" y="1401118"/>
                    <a:pt x="271231" y="1384211"/>
                  </a:cubicBezTo>
                  <a:cubicBezTo>
                    <a:pt x="271231" y="1367664"/>
                    <a:pt x="284900" y="1353995"/>
                    <a:pt x="301447" y="1353995"/>
                  </a:cubicBezTo>
                  <a:lnTo>
                    <a:pt x="699300" y="1353995"/>
                  </a:lnTo>
                  <a:cubicBezTo>
                    <a:pt x="715847" y="1353995"/>
                    <a:pt x="729517" y="1367664"/>
                    <a:pt x="729517" y="1384211"/>
                  </a:cubicBezTo>
                  <a:cubicBezTo>
                    <a:pt x="729517" y="1401118"/>
                    <a:pt x="715847" y="1414428"/>
                    <a:pt x="699300" y="1414428"/>
                  </a:cubicBezTo>
                  <a:lnTo>
                    <a:pt x="301447" y="1414428"/>
                  </a:lnTo>
                  <a:close/>
                  <a:moveTo>
                    <a:pt x="439940" y="811533"/>
                  </a:moveTo>
                  <a:lnTo>
                    <a:pt x="560807" y="811533"/>
                  </a:lnTo>
                  <a:lnTo>
                    <a:pt x="560807" y="769446"/>
                  </a:lnTo>
                  <a:cubicBezTo>
                    <a:pt x="560807" y="752539"/>
                    <a:pt x="574117" y="739229"/>
                    <a:pt x="590664" y="739229"/>
                  </a:cubicBezTo>
                  <a:cubicBezTo>
                    <a:pt x="607571" y="739229"/>
                    <a:pt x="620881" y="752539"/>
                    <a:pt x="620881" y="769446"/>
                  </a:cubicBezTo>
                  <a:lnTo>
                    <a:pt x="620881" y="1245718"/>
                  </a:lnTo>
                  <a:lnTo>
                    <a:pt x="688868" y="1245718"/>
                  </a:lnTo>
                  <a:cubicBezTo>
                    <a:pt x="696422" y="1062620"/>
                    <a:pt x="771964" y="921249"/>
                    <a:pt x="839232" y="794986"/>
                  </a:cubicBezTo>
                  <a:cubicBezTo>
                    <a:pt x="892471" y="695343"/>
                    <a:pt x="940674" y="605413"/>
                    <a:pt x="940674" y="516201"/>
                  </a:cubicBezTo>
                  <a:cubicBezTo>
                    <a:pt x="940674" y="381665"/>
                    <a:pt x="892111" y="273029"/>
                    <a:pt x="818008" y="195689"/>
                  </a:cubicBezTo>
                  <a:cubicBezTo>
                    <a:pt x="735272" y="108996"/>
                    <a:pt x="620521" y="61513"/>
                    <a:pt x="505050" y="60433"/>
                  </a:cubicBezTo>
                  <a:lnTo>
                    <a:pt x="501093" y="60433"/>
                  </a:lnTo>
                  <a:cubicBezTo>
                    <a:pt x="391738" y="60433"/>
                    <a:pt x="282022" y="102161"/>
                    <a:pt x="199286" y="179501"/>
                  </a:cubicBezTo>
                  <a:cubicBezTo>
                    <a:pt x="116910" y="256482"/>
                    <a:pt x="61513" y="369075"/>
                    <a:pt x="60074" y="510806"/>
                  </a:cubicBezTo>
                  <a:lnTo>
                    <a:pt x="60074" y="516201"/>
                  </a:lnTo>
                  <a:cubicBezTo>
                    <a:pt x="60074" y="605413"/>
                    <a:pt x="108276" y="695343"/>
                    <a:pt x="161515" y="794986"/>
                  </a:cubicBezTo>
                  <a:cubicBezTo>
                    <a:pt x="196768" y="861175"/>
                    <a:pt x="234179" y="931321"/>
                    <a:pt x="262957" y="1009381"/>
                  </a:cubicBezTo>
                  <a:cubicBezTo>
                    <a:pt x="289217" y="1080965"/>
                    <a:pt x="308282" y="1158665"/>
                    <a:pt x="311879" y="1245718"/>
                  </a:cubicBezTo>
                  <a:lnTo>
                    <a:pt x="379867" y="1245718"/>
                  </a:lnTo>
                  <a:lnTo>
                    <a:pt x="379867" y="769446"/>
                  </a:lnTo>
                  <a:cubicBezTo>
                    <a:pt x="379867" y="752539"/>
                    <a:pt x="393176" y="739229"/>
                    <a:pt x="410083" y="739229"/>
                  </a:cubicBezTo>
                  <a:cubicBezTo>
                    <a:pt x="426631" y="739229"/>
                    <a:pt x="439940" y="752539"/>
                    <a:pt x="439940" y="769446"/>
                  </a:cubicBezTo>
                  <a:lnTo>
                    <a:pt x="439940" y="811533"/>
                  </a:lnTo>
                  <a:close/>
                  <a:moveTo>
                    <a:pt x="560807" y="1245718"/>
                  </a:moveTo>
                  <a:lnTo>
                    <a:pt x="560807" y="871967"/>
                  </a:lnTo>
                  <a:lnTo>
                    <a:pt x="439940" y="871967"/>
                  </a:lnTo>
                  <a:lnTo>
                    <a:pt x="439940" y="1245718"/>
                  </a:lnTo>
                  <a:lnTo>
                    <a:pt x="560807" y="1245718"/>
                  </a:lnTo>
                  <a:close/>
                  <a:moveTo>
                    <a:pt x="336700" y="1523064"/>
                  </a:moveTo>
                  <a:cubicBezTo>
                    <a:pt x="319793" y="1523064"/>
                    <a:pt x="306483" y="1509395"/>
                    <a:pt x="306483" y="1492847"/>
                  </a:cubicBezTo>
                  <a:cubicBezTo>
                    <a:pt x="306483" y="1476300"/>
                    <a:pt x="319793" y="1462631"/>
                    <a:pt x="336700" y="1462631"/>
                  </a:cubicBezTo>
                  <a:lnTo>
                    <a:pt x="660810" y="1462631"/>
                  </a:lnTo>
                  <a:cubicBezTo>
                    <a:pt x="677717" y="1462631"/>
                    <a:pt x="691026" y="1476300"/>
                    <a:pt x="691026" y="1492847"/>
                  </a:cubicBezTo>
                  <a:cubicBezTo>
                    <a:pt x="691026" y="1509395"/>
                    <a:pt x="677717" y="1523064"/>
                    <a:pt x="660810" y="1523064"/>
                  </a:cubicBezTo>
                  <a:lnTo>
                    <a:pt x="336700" y="1523064"/>
                  </a:lnTo>
                  <a:close/>
                </a:path>
              </a:pathLst>
            </a:custGeom>
            <a:solidFill>
              <a:schemeClr val="tx1"/>
            </a:solidFill>
            <a:ln w="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B149BA-D814-2E48-8D48-A58A70E3D1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184" y="0"/>
              <a:ext cx="13446" cy="57553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DCE17F-41D9-5049-94AC-C3495ED66836}"/>
              </a:ext>
            </a:extLst>
          </p:cNvPr>
          <p:cNvGrpSpPr/>
          <p:nvPr/>
        </p:nvGrpSpPr>
        <p:grpSpPr>
          <a:xfrm>
            <a:off x="3669630" y="4205799"/>
            <a:ext cx="7533186" cy="369332"/>
            <a:chOff x="2487706" y="5692007"/>
            <a:chExt cx="4480560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5B910E-B1D1-B146-8CDF-BCCB86E4CEE8}"/>
                </a:ext>
              </a:extLst>
            </p:cNvPr>
            <p:cNvSpPr txBox="1"/>
            <p:nvPr/>
          </p:nvSpPr>
          <p:spPr>
            <a:xfrm>
              <a:off x="2487706" y="5692007"/>
              <a:ext cx="448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2- speak English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E861AD-BD0A-6D43-8852-0248C4C9CB3B}"/>
                </a:ext>
              </a:extLst>
            </p:cNvPr>
            <p:cNvCxnSpPr>
              <a:cxnSpLocks/>
            </p:cNvCxnSpPr>
            <p:nvPr/>
          </p:nvCxnSpPr>
          <p:spPr>
            <a:xfrm>
              <a:off x="2651760" y="6061339"/>
              <a:ext cx="11449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95C1D1D9-1107-4449-9853-BF892E2A5CC7}"/>
              </a:ext>
            </a:extLst>
          </p:cNvPr>
          <p:cNvSpPr/>
          <p:nvPr/>
        </p:nvSpPr>
        <p:spPr>
          <a:xfrm>
            <a:off x="2690684" y="1747908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D016A3D-0A08-4545-8020-35AC865A868B}"/>
              </a:ext>
            </a:extLst>
          </p:cNvPr>
          <p:cNvSpPr/>
          <p:nvPr/>
        </p:nvSpPr>
        <p:spPr>
          <a:xfrm>
            <a:off x="3478161" y="2292514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F91049-F4FA-A849-A698-A1F851A7C456}"/>
              </a:ext>
            </a:extLst>
          </p:cNvPr>
          <p:cNvGrpSpPr/>
          <p:nvPr/>
        </p:nvGrpSpPr>
        <p:grpSpPr>
          <a:xfrm>
            <a:off x="3478162" y="-3766731"/>
            <a:ext cx="711045" cy="7027432"/>
            <a:chOff x="647108" y="0"/>
            <a:chExt cx="711045" cy="638735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E3DEB01-6ADB-BF44-9706-68F08CA7FE6D}"/>
                </a:ext>
              </a:extLst>
            </p:cNvPr>
            <p:cNvSpPr/>
            <p:nvPr/>
          </p:nvSpPr>
          <p:spPr>
            <a:xfrm flipV="1">
              <a:off x="647108" y="5276195"/>
              <a:ext cx="711045" cy="1111157"/>
            </a:xfrm>
            <a:custGeom>
              <a:avLst/>
              <a:gdLst>
                <a:gd name="connsiteX0" fmla="*/ 718365 w 1000747"/>
                <a:gd name="connsiteY0" fmla="*/ 1305792 h 1523063"/>
                <a:gd name="connsiteX1" fmla="*/ 282382 w 1000747"/>
                <a:gd name="connsiteY1" fmla="*/ 1305792 h 1523063"/>
                <a:gd name="connsiteX2" fmla="*/ 252165 w 1000747"/>
                <a:gd name="connsiteY2" fmla="*/ 1275935 h 1523063"/>
                <a:gd name="connsiteX3" fmla="*/ 206481 w 1000747"/>
                <a:gd name="connsiteY3" fmla="*/ 1030244 h 1523063"/>
                <a:gd name="connsiteX4" fmla="*/ 108636 w 1000747"/>
                <a:gd name="connsiteY4" fmla="*/ 823404 h 1523063"/>
                <a:gd name="connsiteX5" fmla="*/ 0 w 1000747"/>
                <a:gd name="connsiteY5" fmla="*/ 516201 h 1523063"/>
                <a:gd name="connsiteX6" fmla="*/ 0 w 1000747"/>
                <a:gd name="connsiteY6" fmla="*/ 510446 h 1523063"/>
                <a:gd name="connsiteX7" fmla="*/ 158638 w 1000747"/>
                <a:gd name="connsiteY7" fmla="*/ 135256 h 1523063"/>
                <a:gd name="connsiteX8" fmla="*/ 501093 w 1000747"/>
                <a:gd name="connsiteY8" fmla="*/ 0 h 1523063"/>
                <a:gd name="connsiteX9" fmla="*/ 503971 w 1000747"/>
                <a:gd name="connsiteY9" fmla="*/ 360 h 1523063"/>
                <a:gd name="connsiteX10" fmla="*/ 505769 w 1000747"/>
                <a:gd name="connsiteY10" fmla="*/ 360 h 1523063"/>
                <a:gd name="connsiteX11" fmla="*/ 861535 w 1000747"/>
                <a:gd name="connsiteY11" fmla="*/ 153961 h 1523063"/>
                <a:gd name="connsiteX12" fmla="*/ 1000747 w 1000747"/>
                <a:gd name="connsiteY12" fmla="*/ 516201 h 1523063"/>
                <a:gd name="connsiteX13" fmla="*/ 892471 w 1000747"/>
                <a:gd name="connsiteY13" fmla="*/ 823404 h 1523063"/>
                <a:gd name="connsiteX14" fmla="*/ 748582 w 1000747"/>
                <a:gd name="connsiteY14" fmla="*/ 1275935 h 1523063"/>
                <a:gd name="connsiteX15" fmla="*/ 718365 w 1000747"/>
                <a:gd name="connsiteY15" fmla="*/ 1305792 h 1523063"/>
                <a:gd name="connsiteX16" fmla="*/ 301447 w 1000747"/>
                <a:gd name="connsiteY16" fmla="*/ 1414428 h 1523063"/>
                <a:gd name="connsiteX17" fmla="*/ 271231 w 1000747"/>
                <a:gd name="connsiteY17" fmla="*/ 1384211 h 1523063"/>
                <a:gd name="connsiteX18" fmla="*/ 301447 w 1000747"/>
                <a:gd name="connsiteY18" fmla="*/ 1353995 h 1523063"/>
                <a:gd name="connsiteX19" fmla="*/ 699300 w 1000747"/>
                <a:gd name="connsiteY19" fmla="*/ 1353995 h 1523063"/>
                <a:gd name="connsiteX20" fmla="*/ 729517 w 1000747"/>
                <a:gd name="connsiteY20" fmla="*/ 1384211 h 1523063"/>
                <a:gd name="connsiteX21" fmla="*/ 699300 w 1000747"/>
                <a:gd name="connsiteY21" fmla="*/ 1414428 h 1523063"/>
                <a:gd name="connsiteX22" fmla="*/ 301447 w 1000747"/>
                <a:gd name="connsiteY22" fmla="*/ 1414428 h 1523063"/>
                <a:gd name="connsiteX23" fmla="*/ 439940 w 1000747"/>
                <a:gd name="connsiteY23" fmla="*/ 811533 h 1523063"/>
                <a:gd name="connsiteX24" fmla="*/ 560807 w 1000747"/>
                <a:gd name="connsiteY24" fmla="*/ 811533 h 1523063"/>
                <a:gd name="connsiteX25" fmla="*/ 560807 w 1000747"/>
                <a:gd name="connsiteY25" fmla="*/ 769446 h 1523063"/>
                <a:gd name="connsiteX26" fmla="*/ 590664 w 1000747"/>
                <a:gd name="connsiteY26" fmla="*/ 739229 h 1523063"/>
                <a:gd name="connsiteX27" fmla="*/ 620881 w 1000747"/>
                <a:gd name="connsiteY27" fmla="*/ 769446 h 1523063"/>
                <a:gd name="connsiteX28" fmla="*/ 620881 w 1000747"/>
                <a:gd name="connsiteY28" fmla="*/ 1245718 h 1523063"/>
                <a:gd name="connsiteX29" fmla="*/ 688868 w 1000747"/>
                <a:gd name="connsiteY29" fmla="*/ 1245718 h 1523063"/>
                <a:gd name="connsiteX30" fmla="*/ 839232 w 1000747"/>
                <a:gd name="connsiteY30" fmla="*/ 794986 h 1523063"/>
                <a:gd name="connsiteX31" fmla="*/ 940674 w 1000747"/>
                <a:gd name="connsiteY31" fmla="*/ 516201 h 1523063"/>
                <a:gd name="connsiteX32" fmla="*/ 818008 w 1000747"/>
                <a:gd name="connsiteY32" fmla="*/ 195689 h 1523063"/>
                <a:gd name="connsiteX33" fmla="*/ 505050 w 1000747"/>
                <a:gd name="connsiteY33" fmla="*/ 60433 h 1523063"/>
                <a:gd name="connsiteX34" fmla="*/ 501093 w 1000747"/>
                <a:gd name="connsiteY34" fmla="*/ 60433 h 1523063"/>
                <a:gd name="connsiteX35" fmla="*/ 199286 w 1000747"/>
                <a:gd name="connsiteY35" fmla="*/ 179501 h 1523063"/>
                <a:gd name="connsiteX36" fmla="*/ 60074 w 1000747"/>
                <a:gd name="connsiteY36" fmla="*/ 510806 h 1523063"/>
                <a:gd name="connsiteX37" fmla="*/ 60074 w 1000747"/>
                <a:gd name="connsiteY37" fmla="*/ 516201 h 1523063"/>
                <a:gd name="connsiteX38" fmla="*/ 161515 w 1000747"/>
                <a:gd name="connsiteY38" fmla="*/ 794986 h 1523063"/>
                <a:gd name="connsiteX39" fmla="*/ 262957 w 1000747"/>
                <a:gd name="connsiteY39" fmla="*/ 1009381 h 1523063"/>
                <a:gd name="connsiteX40" fmla="*/ 311879 w 1000747"/>
                <a:gd name="connsiteY40" fmla="*/ 1245718 h 1523063"/>
                <a:gd name="connsiteX41" fmla="*/ 379867 w 1000747"/>
                <a:gd name="connsiteY41" fmla="*/ 1245718 h 1523063"/>
                <a:gd name="connsiteX42" fmla="*/ 379867 w 1000747"/>
                <a:gd name="connsiteY42" fmla="*/ 769446 h 1523063"/>
                <a:gd name="connsiteX43" fmla="*/ 410083 w 1000747"/>
                <a:gd name="connsiteY43" fmla="*/ 739229 h 1523063"/>
                <a:gd name="connsiteX44" fmla="*/ 439940 w 1000747"/>
                <a:gd name="connsiteY44" fmla="*/ 769446 h 1523063"/>
                <a:gd name="connsiteX45" fmla="*/ 439940 w 1000747"/>
                <a:gd name="connsiteY45" fmla="*/ 811533 h 1523063"/>
                <a:gd name="connsiteX46" fmla="*/ 560807 w 1000747"/>
                <a:gd name="connsiteY46" fmla="*/ 1245718 h 1523063"/>
                <a:gd name="connsiteX47" fmla="*/ 560807 w 1000747"/>
                <a:gd name="connsiteY47" fmla="*/ 871967 h 1523063"/>
                <a:gd name="connsiteX48" fmla="*/ 439940 w 1000747"/>
                <a:gd name="connsiteY48" fmla="*/ 871967 h 1523063"/>
                <a:gd name="connsiteX49" fmla="*/ 439940 w 1000747"/>
                <a:gd name="connsiteY49" fmla="*/ 1245718 h 1523063"/>
                <a:gd name="connsiteX50" fmla="*/ 560807 w 1000747"/>
                <a:gd name="connsiteY50" fmla="*/ 1245718 h 1523063"/>
                <a:gd name="connsiteX51" fmla="*/ 336700 w 1000747"/>
                <a:gd name="connsiteY51" fmla="*/ 1523064 h 1523063"/>
                <a:gd name="connsiteX52" fmla="*/ 306483 w 1000747"/>
                <a:gd name="connsiteY52" fmla="*/ 1492847 h 1523063"/>
                <a:gd name="connsiteX53" fmla="*/ 336700 w 1000747"/>
                <a:gd name="connsiteY53" fmla="*/ 1462631 h 1523063"/>
                <a:gd name="connsiteX54" fmla="*/ 660810 w 1000747"/>
                <a:gd name="connsiteY54" fmla="*/ 1462631 h 1523063"/>
                <a:gd name="connsiteX55" fmla="*/ 691026 w 1000747"/>
                <a:gd name="connsiteY55" fmla="*/ 1492847 h 1523063"/>
                <a:gd name="connsiteX56" fmla="*/ 660810 w 1000747"/>
                <a:gd name="connsiteY56" fmla="*/ 1523064 h 1523063"/>
                <a:gd name="connsiteX57" fmla="*/ 336700 w 1000747"/>
                <a:gd name="connsiteY57" fmla="*/ 1523064 h 152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00747" h="1523063">
                  <a:moveTo>
                    <a:pt x="718365" y="1305792"/>
                  </a:moveTo>
                  <a:lnTo>
                    <a:pt x="282382" y="1305792"/>
                  </a:lnTo>
                  <a:cubicBezTo>
                    <a:pt x="265475" y="1305792"/>
                    <a:pt x="252165" y="1292482"/>
                    <a:pt x="252165" y="1275935"/>
                  </a:cubicBezTo>
                  <a:cubicBezTo>
                    <a:pt x="252165" y="1184565"/>
                    <a:pt x="233460" y="1103628"/>
                    <a:pt x="206481" y="1030244"/>
                  </a:cubicBezTo>
                  <a:cubicBezTo>
                    <a:pt x="178782" y="955063"/>
                    <a:pt x="142450" y="887075"/>
                    <a:pt x="108636" y="823404"/>
                  </a:cubicBezTo>
                  <a:cubicBezTo>
                    <a:pt x="51440" y="716207"/>
                    <a:pt x="0" y="620161"/>
                    <a:pt x="0" y="516201"/>
                  </a:cubicBezTo>
                  <a:lnTo>
                    <a:pt x="0" y="510446"/>
                  </a:lnTo>
                  <a:cubicBezTo>
                    <a:pt x="1439" y="350369"/>
                    <a:pt x="64750" y="223028"/>
                    <a:pt x="158638" y="135256"/>
                  </a:cubicBezTo>
                  <a:cubicBezTo>
                    <a:pt x="252165" y="47483"/>
                    <a:pt x="376629" y="0"/>
                    <a:pt x="501093" y="0"/>
                  </a:cubicBezTo>
                  <a:cubicBezTo>
                    <a:pt x="502172" y="0"/>
                    <a:pt x="503251" y="0"/>
                    <a:pt x="503971" y="360"/>
                  </a:cubicBezTo>
                  <a:lnTo>
                    <a:pt x="505769" y="360"/>
                  </a:lnTo>
                  <a:cubicBezTo>
                    <a:pt x="636708" y="1439"/>
                    <a:pt x="767288" y="55757"/>
                    <a:pt x="861535" y="153961"/>
                  </a:cubicBezTo>
                  <a:cubicBezTo>
                    <a:pt x="945710" y="242093"/>
                    <a:pt x="1000747" y="364758"/>
                    <a:pt x="1000747" y="516201"/>
                  </a:cubicBezTo>
                  <a:cubicBezTo>
                    <a:pt x="1000747" y="620161"/>
                    <a:pt x="949307" y="716207"/>
                    <a:pt x="892471" y="823404"/>
                  </a:cubicBezTo>
                  <a:cubicBezTo>
                    <a:pt x="824843" y="950026"/>
                    <a:pt x="748582" y="1092476"/>
                    <a:pt x="748582" y="1275935"/>
                  </a:cubicBezTo>
                  <a:cubicBezTo>
                    <a:pt x="748582" y="1292482"/>
                    <a:pt x="735272" y="1305792"/>
                    <a:pt x="718365" y="1305792"/>
                  </a:cubicBezTo>
                  <a:close/>
                  <a:moveTo>
                    <a:pt x="301447" y="1414428"/>
                  </a:moveTo>
                  <a:cubicBezTo>
                    <a:pt x="284900" y="1414428"/>
                    <a:pt x="271231" y="1401118"/>
                    <a:pt x="271231" y="1384211"/>
                  </a:cubicBezTo>
                  <a:cubicBezTo>
                    <a:pt x="271231" y="1367664"/>
                    <a:pt x="284900" y="1353995"/>
                    <a:pt x="301447" y="1353995"/>
                  </a:cubicBezTo>
                  <a:lnTo>
                    <a:pt x="699300" y="1353995"/>
                  </a:lnTo>
                  <a:cubicBezTo>
                    <a:pt x="715847" y="1353995"/>
                    <a:pt x="729517" y="1367664"/>
                    <a:pt x="729517" y="1384211"/>
                  </a:cubicBezTo>
                  <a:cubicBezTo>
                    <a:pt x="729517" y="1401118"/>
                    <a:pt x="715847" y="1414428"/>
                    <a:pt x="699300" y="1414428"/>
                  </a:cubicBezTo>
                  <a:lnTo>
                    <a:pt x="301447" y="1414428"/>
                  </a:lnTo>
                  <a:close/>
                  <a:moveTo>
                    <a:pt x="439940" y="811533"/>
                  </a:moveTo>
                  <a:lnTo>
                    <a:pt x="560807" y="811533"/>
                  </a:lnTo>
                  <a:lnTo>
                    <a:pt x="560807" y="769446"/>
                  </a:lnTo>
                  <a:cubicBezTo>
                    <a:pt x="560807" y="752539"/>
                    <a:pt x="574117" y="739229"/>
                    <a:pt x="590664" y="739229"/>
                  </a:cubicBezTo>
                  <a:cubicBezTo>
                    <a:pt x="607571" y="739229"/>
                    <a:pt x="620881" y="752539"/>
                    <a:pt x="620881" y="769446"/>
                  </a:cubicBezTo>
                  <a:lnTo>
                    <a:pt x="620881" y="1245718"/>
                  </a:lnTo>
                  <a:lnTo>
                    <a:pt x="688868" y="1245718"/>
                  </a:lnTo>
                  <a:cubicBezTo>
                    <a:pt x="696422" y="1062620"/>
                    <a:pt x="771964" y="921249"/>
                    <a:pt x="839232" y="794986"/>
                  </a:cubicBezTo>
                  <a:cubicBezTo>
                    <a:pt x="892471" y="695343"/>
                    <a:pt x="940674" y="605413"/>
                    <a:pt x="940674" y="516201"/>
                  </a:cubicBezTo>
                  <a:cubicBezTo>
                    <a:pt x="940674" y="381665"/>
                    <a:pt x="892111" y="273029"/>
                    <a:pt x="818008" y="195689"/>
                  </a:cubicBezTo>
                  <a:cubicBezTo>
                    <a:pt x="735272" y="108996"/>
                    <a:pt x="620521" y="61513"/>
                    <a:pt x="505050" y="60433"/>
                  </a:cubicBezTo>
                  <a:lnTo>
                    <a:pt x="501093" y="60433"/>
                  </a:lnTo>
                  <a:cubicBezTo>
                    <a:pt x="391738" y="60433"/>
                    <a:pt x="282022" y="102161"/>
                    <a:pt x="199286" y="179501"/>
                  </a:cubicBezTo>
                  <a:cubicBezTo>
                    <a:pt x="116910" y="256482"/>
                    <a:pt x="61513" y="369075"/>
                    <a:pt x="60074" y="510806"/>
                  </a:cubicBezTo>
                  <a:lnTo>
                    <a:pt x="60074" y="516201"/>
                  </a:lnTo>
                  <a:cubicBezTo>
                    <a:pt x="60074" y="605413"/>
                    <a:pt x="108276" y="695343"/>
                    <a:pt x="161515" y="794986"/>
                  </a:cubicBezTo>
                  <a:cubicBezTo>
                    <a:pt x="196768" y="861175"/>
                    <a:pt x="234179" y="931321"/>
                    <a:pt x="262957" y="1009381"/>
                  </a:cubicBezTo>
                  <a:cubicBezTo>
                    <a:pt x="289217" y="1080965"/>
                    <a:pt x="308282" y="1158665"/>
                    <a:pt x="311879" y="1245718"/>
                  </a:cubicBezTo>
                  <a:lnTo>
                    <a:pt x="379867" y="1245718"/>
                  </a:lnTo>
                  <a:lnTo>
                    <a:pt x="379867" y="769446"/>
                  </a:lnTo>
                  <a:cubicBezTo>
                    <a:pt x="379867" y="752539"/>
                    <a:pt x="393176" y="739229"/>
                    <a:pt x="410083" y="739229"/>
                  </a:cubicBezTo>
                  <a:cubicBezTo>
                    <a:pt x="426631" y="739229"/>
                    <a:pt x="439940" y="752539"/>
                    <a:pt x="439940" y="769446"/>
                  </a:cubicBezTo>
                  <a:lnTo>
                    <a:pt x="439940" y="811533"/>
                  </a:lnTo>
                  <a:close/>
                  <a:moveTo>
                    <a:pt x="560807" y="1245718"/>
                  </a:moveTo>
                  <a:lnTo>
                    <a:pt x="560807" y="871967"/>
                  </a:lnTo>
                  <a:lnTo>
                    <a:pt x="439940" y="871967"/>
                  </a:lnTo>
                  <a:lnTo>
                    <a:pt x="439940" y="1245718"/>
                  </a:lnTo>
                  <a:lnTo>
                    <a:pt x="560807" y="1245718"/>
                  </a:lnTo>
                  <a:close/>
                  <a:moveTo>
                    <a:pt x="336700" y="1523064"/>
                  </a:moveTo>
                  <a:cubicBezTo>
                    <a:pt x="319793" y="1523064"/>
                    <a:pt x="306483" y="1509395"/>
                    <a:pt x="306483" y="1492847"/>
                  </a:cubicBezTo>
                  <a:cubicBezTo>
                    <a:pt x="306483" y="1476300"/>
                    <a:pt x="319793" y="1462631"/>
                    <a:pt x="336700" y="1462631"/>
                  </a:cubicBezTo>
                  <a:lnTo>
                    <a:pt x="660810" y="1462631"/>
                  </a:lnTo>
                  <a:cubicBezTo>
                    <a:pt x="677717" y="1462631"/>
                    <a:pt x="691026" y="1476300"/>
                    <a:pt x="691026" y="1492847"/>
                  </a:cubicBezTo>
                  <a:cubicBezTo>
                    <a:pt x="691026" y="1509395"/>
                    <a:pt x="677717" y="1523064"/>
                    <a:pt x="660810" y="1523064"/>
                  </a:cubicBezTo>
                  <a:lnTo>
                    <a:pt x="336700" y="1523064"/>
                  </a:lnTo>
                  <a:close/>
                </a:path>
              </a:pathLst>
            </a:custGeom>
            <a:solidFill>
              <a:schemeClr val="tx1"/>
            </a:solidFill>
            <a:ln w="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6D6527-FE39-D443-9EC1-E4985FC07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184" y="0"/>
              <a:ext cx="13446" cy="57553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95DC0E-1432-C549-B447-6242A4D20E0D}"/>
              </a:ext>
            </a:extLst>
          </p:cNvPr>
          <p:cNvGrpSpPr/>
          <p:nvPr/>
        </p:nvGrpSpPr>
        <p:grpSpPr>
          <a:xfrm>
            <a:off x="4976684" y="2591942"/>
            <a:ext cx="4480560" cy="369332"/>
            <a:chOff x="2487706" y="5692007"/>
            <a:chExt cx="4480560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B242EF-B6A2-684B-9D62-B2F4889BB619}"/>
                </a:ext>
              </a:extLst>
            </p:cNvPr>
            <p:cNvSpPr txBox="1"/>
            <p:nvPr/>
          </p:nvSpPr>
          <p:spPr>
            <a:xfrm>
              <a:off x="2487706" y="5692007"/>
              <a:ext cx="448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3- raise your hand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B3E6E7-4237-5C4C-878D-D6250F4EAA8D}"/>
                </a:ext>
              </a:extLst>
            </p:cNvPr>
            <p:cNvCxnSpPr>
              <a:cxnSpLocks/>
            </p:cNvCxnSpPr>
            <p:nvPr/>
          </p:nvCxnSpPr>
          <p:spPr>
            <a:xfrm>
              <a:off x="2651760" y="6061339"/>
              <a:ext cx="23207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31">
            <a:extLst>
              <a:ext uri="{FF2B5EF4-FFF2-40B4-BE49-F238E27FC236}">
                <a16:creationId xmlns:a16="http://schemas.microsoft.com/office/drawing/2014/main" id="{E8B52481-5CB3-204F-B085-956A8D1D2EB2}"/>
              </a:ext>
            </a:extLst>
          </p:cNvPr>
          <p:cNvSpPr/>
          <p:nvPr/>
        </p:nvSpPr>
        <p:spPr>
          <a:xfrm>
            <a:off x="4164429" y="380258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C0FDC6F-B2D9-FC40-8DAE-4FBD064A720F}"/>
              </a:ext>
            </a:extLst>
          </p:cNvPr>
          <p:cNvSpPr/>
          <p:nvPr/>
        </p:nvSpPr>
        <p:spPr>
          <a:xfrm>
            <a:off x="4982177" y="935404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algn="ctr" defTabSz="914400" rtl="1" eaLnBrk="1" latinLnBrk="0" hangingPunct="1"/>
            <a:endParaRPr lang="en-US">
              <a:solidFill>
                <a:srgbClr val="FFC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4F3470-C351-D543-B78D-FEE7549A9303}"/>
              </a:ext>
            </a:extLst>
          </p:cNvPr>
          <p:cNvGrpSpPr/>
          <p:nvPr/>
        </p:nvGrpSpPr>
        <p:grpSpPr>
          <a:xfrm>
            <a:off x="4951907" y="-5134381"/>
            <a:ext cx="711045" cy="7027432"/>
            <a:chOff x="647108" y="0"/>
            <a:chExt cx="711045" cy="6387352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E7EF09B-F6B1-3845-82FA-92A0D4568EE8}"/>
                </a:ext>
              </a:extLst>
            </p:cNvPr>
            <p:cNvSpPr/>
            <p:nvPr/>
          </p:nvSpPr>
          <p:spPr>
            <a:xfrm flipV="1">
              <a:off x="647108" y="5276195"/>
              <a:ext cx="711045" cy="1111157"/>
            </a:xfrm>
            <a:custGeom>
              <a:avLst/>
              <a:gdLst>
                <a:gd name="connsiteX0" fmla="*/ 718365 w 1000747"/>
                <a:gd name="connsiteY0" fmla="*/ 1305792 h 1523063"/>
                <a:gd name="connsiteX1" fmla="*/ 282382 w 1000747"/>
                <a:gd name="connsiteY1" fmla="*/ 1305792 h 1523063"/>
                <a:gd name="connsiteX2" fmla="*/ 252165 w 1000747"/>
                <a:gd name="connsiteY2" fmla="*/ 1275935 h 1523063"/>
                <a:gd name="connsiteX3" fmla="*/ 206481 w 1000747"/>
                <a:gd name="connsiteY3" fmla="*/ 1030244 h 1523063"/>
                <a:gd name="connsiteX4" fmla="*/ 108636 w 1000747"/>
                <a:gd name="connsiteY4" fmla="*/ 823404 h 1523063"/>
                <a:gd name="connsiteX5" fmla="*/ 0 w 1000747"/>
                <a:gd name="connsiteY5" fmla="*/ 516201 h 1523063"/>
                <a:gd name="connsiteX6" fmla="*/ 0 w 1000747"/>
                <a:gd name="connsiteY6" fmla="*/ 510446 h 1523063"/>
                <a:gd name="connsiteX7" fmla="*/ 158638 w 1000747"/>
                <a:gd name="connsiteY7" fmla="*/ 135256 h 1523063"/>
                <a:gd name="connsiteX8" fmla="*/ 501093 w 1000747"/>
                <a:gd name="connsiteY8" fmla="*/ 0 h 1523063"/>
                <a:gd name="connsiteX9" fmla="*/ 503971 w 1000747"/>
                <a:gd name="connsiteY9" fmla="*/ 360 h 1523063"/>
                <a:gd name="connsiteX10" fmla="*/ 505769 w 1000747"/>
                <a:gd name="connsiteY10" fmla="*/ 360 h 1523063"/>
                <a:gd name="connsiteX11" fmla="*/ 861535 w 1000747"/>
                <a:gd name="connsiteY11" fmla="*/ 153961 h 1523063"/>
                <a:gd name="connsiteX12" fmla="*/ 1000747 w 1000747"/>
                <a:gd name="connsiteY12" fmla="*/ 516201 h 1523063"/>
                <a:gd name="connsiteX13" fmla="*/ 892471 w 1000747"/>
                <a:gd name="connsiteY13" fmla="*/ 823404 h 1523063"/>
                <a:gd name="connsiteX14" fmla="*/ 748582 w 1000747"/>
                <a:gd name="connsiteY14" fmla="*/ 1275935 h 1523063"/>
                <a:gd name="connsiteX15" fmla="*/ 718365 w 1000747"/>
                <a:gd name="connsiteY15" fmla="*/ 1305792 h 1523063"/>
                <a:gd name="connsiteX16" fmla="*/ 301447 w 1000747"/>
                <a:gd name="connsiteY16" fmla="*/ 1414428 h 1523063"/>
                <a:gd name="connsiteX17" fmla="*/ 271231 w 1000747"/>
                <a:gd name="connsiteY17" fmla="*/ 1384211 h 1523063"/>
                <a:gd name="connsiteX18" fmla="*/ 301447 w 1000747"/>
                <a:gd name="connsiteY18" fmla="*/ 1353995 h 1523063"/>
                <a:gd name="connsiteX19" fmla="*/ 699300 w 1000747"/>
                <a:gd name="connsiteY19" fmla="*/ 1353995 h 1523063"/>
                <a:gd name="connsiteX20" fmla="*/ 729517 w 1000747"/>
                <a:gd name="connsiteY20" fmla="*/ 1384211 h 1523063"/>
                <a:gd name="connsiteX21" fmla="*/ 699300 w 1000747"/>
                <a:gd name="connsiteY21" fmla="*/ 1414428 h 1523063"/>
                <a:gd name="connsiteX22" fmla="*/ 301447 w 1000747"/>
                <a:gd name="connsiteY22" fmla="*/ 1414428 h 1523063"/>
                <a:gd name="connsiteX23" fmla="*/ 439940 w 1000747"/>
                <a:gd name="connsiteY23" fmla="*/ 811533 h 1523063"/>
                <a:gd name="connsiteX24" fmla="*/ 560807 w 1000747"/>
                <a:gd name="connsiteY24" fmla="*/ 811533 h 1523063"/>
                <a:gd name="connsiteX25" fmla="*/ 560807 w 1000747"/>
                <a:gd name="connsiteY25" fmla="*/ 769446 h 1523063"/>
                <a:gd name="connsiteX26" fmla="*/ 590664 w 1000747"/>
                <a:gd name="connsiteY26" fmla="*/ 739229 h 1523063"/>
                <a:gd name="connsiteX27" fmla="*/ 620881 w 1000747"/>
                <a:gd name="connsiteY27" fmla="*/ 769446 h 1523063"/>
                <a:gd name="connsiteX28" fmla="*/ 620881 w 1000747"/>
                <a:gd name="connsiteY28" fmla="*/ 1245718 h 1523063"/>
                <a:gd name="connsiteX29" fmla="*/ 688868 w 1000747"/>
                <a:gd name="connsiteY29" fmla="*/ 1245718 h 1523063"/>
                <a:gd name="connsiteX30" fmla="*/ 839232 w 1000747"/>
                <a:gd name="connsiteY30" fmla="*/ 794986 h 1523063"/>
                <a:gd name="connsiteX31" fmla="*/ 940674 w 1000747"/>
                <a:gd name="connsiteY31" fmla="*/ 516201 h 1523063"/>
                <a:gd name="connsiteX32" fmla="*/ 818008 w 1000747"/>
                <a:gd name="connsiteY32" fmla="*/ 195689 h 1523063"/>
                <a:gd name="connsiteX33" fmla="*/ 505050 w 1000747"/>
                <a:gd name="connsiteY33" fmla="*/ 60433 h 1523063"/>
                <a:gd name="connsiteX34" fmla="*/ 501093 w 1000747"/>
                <a:gd name="connsiteY34" fmla="*/ 60433 h 1523063"/>
                <a:gd name="connsiteX35" fmla="*/ 199286 w 1000747"/>
                <a:gd name="connsiteY35" fmla="*/ 179501 h 1523063"/>
                <a:gd name="connsiteX36" fmla="*/ 60074 w 1000747"/>
                <a:gd name="connsiteY36" fmla="*/ 510806 h 1523063"/>
                <a:gd name="connsiteX37" fmla="*/ 60074 w 1000747"/>
                <a:gd name="connsiteY37" fmla="*/ 516201 h 1523063"/>
                <a:gd name="connsiteX38" fmla="*/ 161515 w 1000747"/>
                <a:gd name="connsiteY38" fmla="*/ 794986 h 1523063"/>
                <a:gd name="connsiteX39" fmla="*/ 262957 w 1000747"/>
                <a:gd name="connsiteY39" fmla="*/ 1009381 h 1523063"/>
                <a:gd name="connsiteX40" fmla="*/ 311879 w 1000747"/>
                <a:gd name="connsiteY40" fmla="*/ 1245718 h 1523063"/>
                <a:gd name="connsiteX41" fmla="*/ 379867 w 1000747"/>
                <a:gd name="connsiteY41" fmla="*/ 1245718 h 1523063"/>
                <a:gd name="connsiteX42" fmla="*/ 379867 w 1000747"/>
                <a:gd name="connsiteY42" fmla="*/ 769446 h 1523063"/>
                <a:gd name="connsiteX43" fmla="*/ 410083 w 1000747"/>
                <a:gd name="connsiteY43" fmla="*/ 739229 h 1523063"/>
                <a:gd name="connsiteX44" fmla="*/ 439940 w 1000747"/>
                <a:gd name="connsiteY44" fmla="*/ 769446 h 1523063"/>
                <a:gd name="connsiteX45" fmla="*/ 439940 w 1000747"/>
                <a:gd name="connsiteY45" fmla="*/ 811533 h 1523063"/>
                <a:gd name="connsiteX46" fmla="*/ 560807 w 1000747"/>
                <a:gd name="connsiteY46" fmla="*/ 1245718 h 1523063"/>
                <a:gd name="connsiteX47" fmla="*/ 560807 w 1000747"/>
                <a:gd name="connsiteY47" fmla="*/ 871967 h 1523063"/>
                <a:gd name="connsiteX48" fmla="*/ 439940 w 1000747"/>
                <a:gd name="connsiteY48" fmla="*/ 871967 h 1523063"/>
                <a:gd name="connsiteX49" fmla="*/ 439940 w 1000747"/>
                <a:gd name="connsiteY49" fmla="*/ 1245718 h 1523063"/>
                <a:gd name="connsiteX50" fmla="*/ 560807 w 1000747"/>
                <a:gd name="connsiteY50" fmla="*/ 1245718 h 1523063"/>
                <a:gd name="connsiteX51" fmla="*/ 336700 w 1000747"/>
                <a:gd name="connsiteY51" fmla="*/ 1523064 h 1523063"/>
                <a:gd name="connsiteX52" fmla="*/ 306483 w 1000747"/>
                <a:gd name="connsiteY52" fmla="*/ 1492847 h 1523063"/>
                <a:gd name="connsiteX53" fmla="*/ 336700 w 1000747"/>
                <a:gd name="connsiteY53" fmla="*/ 1462631 h 1523063"/>
                <a:gd name="connsiteX54" fmla="*/ 660810 w 1000747"/>
                <a:gd name="connsiteY54" fmla="*/ 1462631 h 1523063"/>
                <a:gd name="connsiteX55" fmla="*/ 691026 w 1000747"/>
                <a:gd name="connsiteY55" fmla="*/ 1492847 h 1523063"/>
                <a:gd name="connsiteX56" fmla="*/ 660810 w 1000747"/>
                <a:gd name="connsiteY56" fmla="*/ 1523064 h 1523063"/>
                <a:gd name="connsiteX57" fmla="*/ 336700 w 1000747"/>
                <a:gd name="connsiteY57" fmla="*/ 1523064 h 152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00747" h="1523063">
                  <a:moveTo>
                    <a:pt x="718365" y="1305792"/>
                  </a:moveTo>
                  <a:lnTo>
                    <a:pt x="282382" y="1305792"/>
                  </a:lnTo>
                  <a:cubicBezTo>
                    <a:pt x="265475" y="1305792"/>
                    <a:pt x="252165" y="1292482"/>
                    <a:pt x="252165" y="1275935"/>
                  </a:cubicBezTo>
                  <a:cubicBezTo>
                    <a:pt x="252165" y="1184565"/>
                    <a:pt x="233460" y="1103628"/>
                    <a:pt x="206481" y="1030244"/>
                  </a:cubicBezTo>
                  <a:cubicBezTo>
                    <a:pt x="178782" y="955063"/>
                    <a:pt x="142450" y="887075"/>
                    <a:pt x="108636" y="823404"/>
                  </a:cubicBezTo>
                  <a:cubicBezTo>
                    <a:pt x="51440" y="716207"/>
                    <a:pt x="0" y="620161"/>
                    <a:pt x="0" y="516201"/>
                  </a:cubicBezTo>
                  <a:lnTo>
                    <a:pt x="0" y="510446"/>
                  </a:lnTo>
                  <a:cubicBezTo>
                    <a:pt x="1439" y="350369"/>
                    <a:pt x="64750" y="223028"/>
                    <a:pt x="158638" y="135256"/>
                  </a:cubicBezTo>
                  <a:cubicBezTo>
                    <a:pt x="252165" y="47483"/>
                    <a:pt x="376629" y="0"/>
                    <a:pt x="501093" y="0"/>
                  </a:cubicBezTo>
                  <a:cubicBezTo>
                    <a:pt x="502172" y="0"/>
                    <a:pt x="503251" y="0"/>
                    <a:pt x="503971" y="360"/>
                  </a:cubicBezTo>
                  <a:lnTo>
                    <a:pt x="505769" y="360"/>
                  </a:lnTo>
                  <a:cubicBezTo>
                    <a:pt x="636708" y="1439"/>
                    <a:pt x="767288" y="55757"/>
                    <a:pt x="861535" y="153961"/>
                  </a:cubicBezTo>
                  <a:cubicBezTo>
                    <a:pt x="945710" y="242093"/>
                    <a:pt x="1000747" y="364758"/>
                    <a:pt x="1000747" y="516201"/>
                  </a:cubicBezTo>
                  <a:cubicBezTo>
                    <a:pt x="1000747" y="620161"/>
                    <a:pt x="949307" y="716207"/>
                    <a:pt x="892471" y="823404"/>
                  </a:cubicBezTo>
                  <a:cubicBezTo>
                    <a:pt x="824843" y="950026"/>
                    <a:pt x="748582" y="1092476"/>
                    <a:pt x="748582" y="1275935"/>
                  </a:cubicBezTo>
                  <a:cubicBezTo>
                    <a:pt x="748582" y="1292482"/>
                    <a:pt x="735272" y="1305792"/>
                    <a:pt x="718365" y="1305792"/>
                  </a:cubicBezTo>
                  <a:close/>
                  <a:moveTo>
                    <a:pt x="301447" y="1414428"/>
                  </a:moveTo>
                  <a:cubicBezTo>
                    <a:pt x="284900" y="1414428"/>
                    <a:pt x="271231" y="1401118"/>
                    <a:pt x="271231" y="1384211"/>
                  </a:cubicBezTo>
                  <a:cubicBezTo>
                    <a:pt x="271231" y="1367664"/>
                    <a:pt x="284900" y="1353995"/>
                    <a:pt x="301447" y="1353995"/>
                  </a:cubicBezTo>
                  <a:lnTo>
                    <a:pt x="699300" y="1353995"/>
                  </a:lnTo>
                  <a:cubicBezTo>
                    <a:pt x="715847" y="1353995"/>
                    <a:pt x="729517" y="1367664"/>
                    <a:pt x="729517" y="1384211"/>
                  </a:cubicBezTo>
                  <a:cubicBezTo>
                    <a:pt x="729517" y="1401118"/>
                    <a:pt x="715847" y="1414428"/>
                    <a:pt x="699300" y="1414428"/>
                  </a:cubicBezTo>
                  <a:lnTo>
                    <a:pt x="301447" y="1414428"/>
                  </a:lnTo>
                  <a:close/>
                  <a:moveTo>
                    <a:pt x="439940" y="811533"/>
                  </a:moveTo>
                  <a:lnTo>
                    <a:pt x="560807" y="811533"/>
                  </a:lnTo>
                  <a:lnTo>
                    <a:pt x="560807" y="769446"/>
                  </a:lnTo>
                  <a:cubicBezTo>
                    <a:pt x="560807" y="752539"/>
                    <a:pt x="574117" y="739229"/>
                    <a:pt x="590664" y="739229"/>
                  </a:cubicBezTo>
                  <a:cubicBezTo>
                    <a:pt x="607571" y="739229"/>
                    <a:pt x="620881" y="752539"/>
                    <a:pt x="620881" y="769446"/>
                  </a:cubicBezTo>
                  <a:lnTo>
                    <a:pt x="620881" y="1245718"/>
                  </a:lnTo>
                  <a:lnTo>
                    <a:pt x="688868" y="1245718"/>
                  </a:lnTo>
                  <a:cubicBezTo>
                    <a:pt x="696422" y="1062620"/>
                    <a:pt x="771964" y="921249"/>
                    <a:pt x="839232" y="794986"/>
                  </a:cubicBezTo>
                  <a:cubicBezTo>
                    <a:pt x="892471" y="695343"/>
                    <a:pt x="940674" y="605413"/>
                    <a:pt x="940674" y="516201"/>
                  </a:cubicBezTo>
                  <a:cubicBezTo>
                    <a:pt x="940674" y="381665"/>
                    <a:pt x="892111" y="273029"/>
                    <a:pt x="818008" y="195689"/>
                  </a:cubicBezTo>
                  <a:cubicBezTo>
                    <a:pt x="735272" y="108996"/>
                    <a:pt x="620521" y="61513"/>
                    <a:pt x="505050" y="60433"/>
                  </a:cubicBezTo>
                  <a:lnTo>
                    <a:pt x="501093" y="60433"/>
                  </a:lnTo>
                  <a:cubicBezTo>
                    <a:pt x="391738" y="60433"/>
                    <a:pt x="282022" y="102161"/>
                    <a:pt x="199286" y="179501"/>
                  </a:cubicBezTo>
                  <a:cubicBezTo>
                    <a:pt x="116910" y="256482"/>
                    <a:pt x="61513" y="369075"/>
                    <a:pt x="60074" y="510806"/>
                  </a:cubicBezTo>
                  <a:lnTo>
                    <a:pt x="60074" y="516201"/>
                  </a:lnTo>
                  <a:cubicBezTo>
                    <a:pt x="60074" y="605413"/>
                    <a:pt x="108276" y="695343"/>
                    <a:pt x="161515" y="794986"/>
                  </a:cubicBezTo>
                  <a:cubicBezTo>
                    <a:pt x="196768" y="861175"/>
                    <a:pt x="234179" y="931321"/>
                    <a:pt x="262957" y="1009381"/>
                  </a:cubicBezTo>
                  <a:cubicBezTo>
                    <a:pt x="289217" y="1080965"/>
                    <a:pt x="308282" y="1158665"/>
                    <a:pt x="311879" y="1245718"/>
                  </a:cubicBezTo>
                  <a:lnTo>
                    <a:pt x="379867" y="1245718"/>
                  </a:lnTo>
                  <a:lnTo>
                    <a:pt x="379867" y="769446"/>
                  </a:lnTo>
                  <a:cubicBezTo>
                    <a:pt x="379867" y="752539"/>
                    <a:pt x="393176" y="739229"/>
                    <a:pt x="410083" y="739229"/>
                  </a:cubicBezTo>
                  <a:cubicBezTo>
                    <a:pt x="426631" y="739229"/>
                    <a:pt x="439940" y="752539"/>
                    <a:pt x="439940" y="769446"/>
                  </a:cubicBezTo>
                  <a:lnTo>
                    <a:pt x="439940" y="811533"/>
                  </a:lnTo>
                  <a:close/>
                  <a:moveTo>
                    <a:pt x="560807" y="1245718"/>
                  </a:moveTo>
                  <a:lnTo>
                    <a:pt x="560807" y="871967"/>
                  </a:lnTo>
                  <a:lnTo>
                    <a:pt x="439940" y="871967"/>
                  </a:lnTo>
                  <a:lnTo>
                    <a:pt x="439940" y="1245718"/>
                  </a:lnTo>
                  <a:lnTo>
                    <a:pt x="560807" y="1245718"/>
                  </a:lnTo>
                  <a:close/>
                  <a:moveTo>
                    <a:pt x="336700" y="1523064"/>
                  </a:moveTo>
                  <a:cubicBezTo>
                    <a:pt x="319793" y="1523064"/>
                    <a:pt x="306483" y="1509395"/>
                    <a:pt x="306483" y="1492847"/>
                  </a:cubicBezTo>
                  <a:cubicBezTo>
                    <a:pt x="306483" y="1476300"/>
                    <a:pt x="319793" y="1462631"/>
                    <a:pt x="336700" y="1462631"/>
                  </a:cubicBezTo>
                  <a:lnTo>
                    <a:pt x="660810" y="1462631"/>
                  </a:lnTo>
                  <a:cubicBezTo>
                    <a:pt x="677717" y="1462631"/>
                    <a:pt x="691026" y="1476300"/>
                    <a:pt x="691026" y="1492847"/>
                  </a:cubicBezTo>
                  <a:cubicBezTo>
                    <a:pt x="691026" y="1509395"/>
                    <a:pt x="677717" y="1523064"/>
                    <a:pt x="660810" y="1523064"/>
                  </a:cubicBezTo>
                  <a:lnTo>
                    <a:pt x="336700" y="1523064"/>
                  </a:lnTo>
                  <a:close/>
                </a:path>
              </a:pathLst>
            </a:custGeom>
            <a:solidFill>
              <a:schemeClr val="tx1"/>
            </a:solidFill>
            <a:ln w="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67D4D2-9967-674F-93D1-272EB200AC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184" y="0"/>
              <a:ext cx="13446" cy="57553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5662FA-3E22-464C-B275-0739837BC598}"/>
              </a:ext>
            </a:extLst>
          </p:cNvPr>
          <p:cNvGrpSpPr/>
          <p:nvPr/>
        </p:nvGrpSpPr>
        <p:grpSpPr>
          <a:xfrm>
            <a:off x="6450428" y="1359756"/>
            <a:ext cx="5491635" cy="646331"/>
            <a:chOff x="2487706" y="5692007"/>
            <a:chExt cx="4480560" cy="646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D9FCFE-32FF-FD45-813B-A7B62E0891F2}"/>
                </a:ext>
              </a:extLst>
            </p:cNvPr>
            <p:cNvSpPr txBox="1"/>
            <p:nvPr/>
          </p:nvSpPr>
          <p:spPr>
            <a:xfrm>
              <a:off x="2487706" y="5692007"/>
              <a:ext cx="448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4- don’t interrupt your teacher or friend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859EAD-9CB2-764B-8F97-8DF7646DBC75}"/>
                </a:ext>
              </a:extLst>
            </p:cNvPr>
            <p:cNvCxnSpPr>
              <a:cxnSpLocks/>
            </p:cNvCxnSpPr>
            <p:nvPr/>
          </p:nvCxnSpPr>
          <p:spPr>
            <a:xfrm>
              <a:off x="2651760" y="6061339"/>
              <a:ext cx="34958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D0DA69-3989-794F-B8BA-921590E48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17653"/>
          <a:stretch/>
        </p:blipFill>
        <p:spPr>
          <a:xfrm>
            <a:off x="10983895" y="1290581"/>
            <a:ext cx="738671" cy="7317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8CD58-0E01-F049-90CA-C828FF1FC7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29"/>
          <a:stretch/>
        </p:blipFill>
        <p:spPr>
          <a:xfrm>
            <a:off x="7046612" y="1821017"/>
            <a:ext cx="645843" cy="10858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E70B25B-731A-F443-B760-CC53889FBA44}"/>
              </a:ext>
            </a:extLst>
          </p:cNvPr>
          <p:cNvGrpSpPr/>
          <p:nvPr/>
        </p:nvGrpSpPr>
        <p:grpSpPr>
          <a:xfrm>
            <a:off x="2145630" y="5718593"/>
            <a:ext cx="4480560" cy="369332"/>
            <a:chOff x="2487706" y="5692007"/>
            <a:chExt cx="4480560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E7372B-4DCF-8D48-A636-B7140B2FF435}"/>
                </a:ext>
              </a:extLst>
            </p:cNvPr>
            <p:cNvSpPr txBox="1"/>
            <p:nvPr/>
          </p:nvSpPr>
          <p:spPr>
            <a:xfrm>
              <a:off x="2487706" y="5692007"/>
              <a:ext cx="448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1- Be quiet</a:t>
              </a:r>
              <a:r>
                <a:rPr lang="en-US" dirty="0">
                  <a:solidFill>
                    <a:srgbClr val="7030A0"/>
                  </a:solidFill>
                  <a:latin typeface="Comic Sans MS" panose="030F0902030302020204" pitchFamily="66" charset="0"/>
                </a:rPr>
                <a:t>.</a:t>
              </a:r>
              <a:endParaRPr lang="en-US" dirty="0">
                <a:latin typeface="Comic Sans MS" panose="030F0902030302020204" pitchFamily="66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D8E9B8F-FBF5-0140-9BF9-30531148348B}"/>
                </a:ext>
              </a:extLst>
            </p:cNvPr>
            <p:cNvCxnSpPr/>
            <p:nvPr/>
          </p:nvCxnSpPr>
          <p:spPr>
            <a:xfrm>
              <a:off x="2651760" y="6061339"/>
              <a:ext cx="30876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40A7A27-CED6-194E-AB9B-707173E077B6}"/>
              </a:ext>
            </a:extLst>
          </p:cNvPr>
          <p:cNvSpPr txBox="1"/>
          <p:nvPr/>
        </p:nvSpPr>
        <p:spPr>
          <a:xfrm>
            <a:off x="8586737" y="7636933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B00BAD-17D3-7741-B128-8A25FF18FAB7}"/>
              </a:ext>
            </a:extLst>
          </p:cNvPr>
          <p:cNvSpPr txBox="1"/>
          <p:nvPr/>
        </p:nvSpPr>
        <p:spPr>
          <a:xfrm>
            <a:off x="8966007" y="238914"/>
            <a:ext cx="351222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algn="ctr" defTabSz="914400" rtl="1" eaLnBrk="1" latinLnBrk="0" hangingPunct="1"/>
            <a:r>
              <a:rPr lang="en-US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Rules of the </a:t>
            </a:r>
          </a:p>
          <a:p>
            <a:pPr marL="0" algn="ctr" defTabSz="914400" rtl="1" eaLnBrk="1" latinLnBrk="0" hangingPunct="1"/>
            <a:r>
              <a:rPr lang="en-US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 classroom</a:t>
            </a:r>
          </a:p>
        </p:txBody>
      </p:sp>
      <p:pic>
        <p:nvPicPr>
          <p:cNvPr id="53" name="Picture 52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772DD02D-7498-2C4F-A50D-BF0D3F941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93" t="20091" r="19436" b="18722"/>
          <a:stretch/>
        </p:blipFill>
        <p:spPr>
          <a:xfrm>
            <a:off x="8111553" y="-26754"/>
            <a:ext cx="1407796" cy="1403606"/>
          </a:xfrm>
          <a:prstGeom prst="rect">
            <a:avLst/>
          </a:prstGeom>
        </p:spPr>
      </p:pic>
      <p:sp>
        <p:nvSpPr>
          <p:cNvPr id="54" name="Freeform 53">
            <a:extLst>
              <a:ext uri="{FF2B5EF4-FFF2-40B4-BE49-F238E27FC236}">
                <a16:creationId xmlns:a16="http://schemas.microsoft.com/office/drawing/2014/main" id="{32994B5A-BBB1-FA48-9841-16AD1B68BA82}"/>
              </a:ext>
            </a:extLst>
          </p:cNvPr>
          <p:cNvSpPr/>
          <p:nvPr/>
        </p:nvSpPr>
        <p:spPr>
          <a:xfrm>
            <a:off x="9213362" y="784030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Shape, circle&#10;&#10;Description automatically generated">
            <a:extLst>
              <a:ext uri="{FF2B5EF4-FFF2-40B4-BE49-F238E27FC236}">
                <a16:creationId xmlns:a16="http://schemas.microsoft.com/office/drawing/2014/main" id="{093FBEF1-3C60-CA43-9A9E-32184B14BA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9485" y="4975622"/>
            <a:ext cx="1145128" cy="1145128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38EB1270-7016-1E4C-AF9D-EECE84B954A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8092" y="3508262"/>
            <a:ext cx="1115815" cy="11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17" grpId="0" animBg="1"/>
      <p:bldP spid="24" grpId="0" animBg="1"/>
      <p:bldP spid="25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EC246E1-A817-204E-A9F8-93EC7F746DF8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EC61D8-9C3D-3047-928A-0522C5A34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410" y="2457207"/>
            <a:ext cx="5080000" cy="3810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9E8216C-499C-8641-9368-0C85B1491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675" t="26632" r="1008" b="6427"/>
          <a:stretch/>
        </p:blipFill>
        <p:spPr>
          <a:xfrm>
            <a:off x="532869" y="1044122"/>
            <a:ext cx="6429541" cy="15040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2AB4CE-E47F-734C-9C25-1D54FB4EA6D1}"/>
              </a:ext>
            </a:extLst>
          </p:cNvPr>
          <p:cNvSpPr txBox="1"/>
          <p:nvPr/>
        </p:nvSpPr>
        <p:spPr>
          <a:xfrm rot="21333829">
            <a:off x="1179924" y="1546386"/>
            <a:ext cx="523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What is the day today?</a:t>
            </a:r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AB2D4948-22CD-9345-A679-7E1CFA8314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675" t="26632" r="1008" b="6427"/>
          <a:stretch/>
        </p:blipFill>
        <p:spPr>
          <a:xfrm>
            <a:off x="616472" y="2511516"/>
            <a:ext cx="6429541" cy="15040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3BE80C-172D-2F48-BB17-9C4B71209D98}"/>
              </a:ext>
            </a:extLst>
          </p:cNvPr>
          <p:cNvSpPr txBox="1"/>
          <p:nvPr/>
        </p:nvSpPr>
        <p:spPr>
          <a:xfrm>
            <a:off x="1712283" y="3005804"/>
            <a:ext cx="523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902030302020204" pitchFamily="66" charset="0"/>
              </a:rPr>
              <a:t>What is the date?</a:t>
            </a:r>
          </a:p>
        </p:txBody>
      </p:sp>
      <p:sp>
        <p:nvSpPr>
          <p:cNvPr id="15" name="燕尾形 37">
            <a:extLst>
              <a:ext uri="{FF2B5EF4-FFF2-40B4-BE49-F238E27FC236}">
                <a16:creationId xmlns:a16="http://schemas.microsoft.com/office/drawing/2014/main" id="{6EB34539-CC32-C349-AC65-99263CAC6B5D}"/>
              </a:ext>
            </a:extLst>
          </p:cNvPr>
          <p:cNvSpPr/>
          <p:nvPr/>
        </p:nvSpPr>
        <p:spPr>
          <a:xfrm>
            <a:off x="3259612" y="31530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燕尾形 38">
            <a:extLst>
              <a:ext uri="{FF2B5EF4-FFF2-40B4-BE49-F238E27FC236}">
                <a16:creationId xmlns:a16="http://schemas.microsoft.com/office/drawing/2014/main" id="{C9E7BFA6-0E89-2C42-B361-4B9CE660D052}"/>
              </a:ext>
            </a:extLst>
          </p:cNvPr>
          <p:cNvSpPr/>
          <p:nvPr/>
        </p:nvSpPr>
        <p:spPr>
          <a:xfrm>
            <a:off x="3502547" y="320305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Freeform: Shape 447">
            <a:extLst>
              <a:ext uri="{FF2B5EF4-FFF2-40B4-BE49-F238E27FC236}">
                <a16:creationId xmlns:a16="http://schemas.microsoft.com/office/drawing/2014/main" id="{E84AC55E-B7E5-C645-AB43-3552F6A683A5}"/>
              </a:ext>
            </a:extLst>
          </p:cNvPr>
          <p:cNvSpPr/>
          <p:nvPr/>
        </p:nvSpPr>
        <p:spPr>
          <a:xfrm rot="10411499" flipH="1" flipV="1">
            <a:off x="1196129" y="1057152"/>
            <a:ext cx="1806234" cy="609324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0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Freeform: Shape 447">
            <a:extLst>
              <a:ext uri="{FF2B5EF4-FFF2-40B4-BE49-F238E27FC236}">
                <a16:creationId xmlns:a16="http://schemas.microsoft.com/office/drawing/2014/main" id="{6818FA5A-C35D-314E-9DE3-D1A5C0DA5684}"/>
              </a:ext>
            </a:extLst>
          </p:cNvPr>
          <p:cNvSpPr/>
          <p:nvPr/>
        </p:nvSpPr>
        <p:spPr>
          <a:xfrm rot="10411499" flipH="1" flipV="1">
            <a:off x="1196129" y="2593007"/>
            <a:ext cx="1806234" cy="609324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0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组合 34">
            <a:extLst>
              <a:ext uri="{FF2B5EF4-FFF2-40B4-BE49-F238E27FC236}">
                <a16:creationId xmlns:a16="http://schemas.microsoft.com/office/drawing/2014/main" id="{CC5A0BC4-EDC8-D946-8484-882657FF0664}"/>
              </a:ext>
            </a:extLst>
          </p:cNvPr>
          <p:cNvGrpSpPr/>
          <p:nvPr/>
        </p:nvGrpSpPr>
        <p:grpSpPr>
          <a:xfrm>
            <a:off x="190925" y="297495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28" name="流程图: 过程 35">
              <a:extLst>
                <a:ext uri="{FF2B5EF4-FFF2-40B4-BE49-F238E27FC236}">
                  <a16:creationId xmlns:a16="http://schemas.microsoft.com/office/drawing/2014/main" id="{CF584F77-E272-004B-BBD0-6A4B7BD598D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9" name="等腰三角形 36">
              <a:extLst>
                <a:ext uri="{FF2B5EF4-FFF2-40B4-BE49-F238E27FC236}">
                  <a16:creationId xmlns:a16="http://schemas.microsoft.com/office/drawing/2014/main" id="{AB54823F-0DC8-5A44-A816-CEC9A0F9E10B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AAEF480-E843-F344-A824-BBE4BD97F2C9}"/>
              </a:ext>
            </a:extLst>
          </p:cNvPr>
          <p:cNvSpPr txBox="1"/>
          <p:nvPr/>
        </p:nvSpPr>
        <p:spPr>
          <a:xfrm>
            <a:off x="30299" y="356682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Days and dates</a:t>
            </a:r>
          </a:p>
        </p:txBody>
      </p:sp>
    </p:spTree>
    <p:extLst>
      <p:ext uri="{BB962C8B-B14F-4D97-AF65-F5344CB8AC3E}">
        <p14:creationId xmlns:p14="http://schemas.microsoft.com/office/powerpoint/2010/main" val="6877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-128195" y="3964721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EC246E1-A817-204E-A9F8-93EC7F746DF8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B8C1C-6F67-7D42-9078-EACF38F78B4E}"/>
              </a:ext>
            </a:extLst>
          </p:cNvPr>
          <p:cNvSpPr txBox="1"/>
          <p:nvPr/>
        </p:nvSpPr>
        <p:spPr>
          <a:xfrm>
            <a:off x="1083652" y="500015"/>
            <a:ext cx="382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Check homework</a:t>
            </a:r>
          </a:p>
        </p:txBody>
      </p:sp>
      <p:pic>
        <p:nvPicPr>
          <p:cNvPr id="9" name="Picture 8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3D890E6B-1F83-9F4C-8BF4-29882200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0265" y="0"/>
            <a:ext cx="1407796" cy="140360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EEC08751-107D-D249-A49B-F065465D365F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组合 34">
            <a:extLst>
              <a:ext uri="{FF2B5EF4-FFF2-40B4-BE49-F238E27FC236}">
                <a16:creationId xmlns:a16="http://schemas.microsoft.com/office/drawing/2014/main" id="{92F49FE5-F5C8-C84F-A388-B420AF1C001F}"/>
              </a:ext>
            </a:extLst>
          </p:cNvPr>
          <p:cNvGrpSpPr/>
          <p:nvPr/>
        </p:nvGrpSpPr>
        <p:grpSpPr>
          <a:xfrm>
            <a:off x="78726" y="1541007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6" name="流程图: 过程 35">
              <a:extLst>
                <a:ext uri="{FF2B5EF4-FFF2-40B4-BE49-F238E27FC236}">
                  <a16:creationId xmlns:a16="http://schemas.microsoft.com/office/drawing/2014/main" id="{C7CC78F8-9481-8949-BB95-1F9F7579E0CA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7" name="等腰三角形 36">
              <a:extLst>
                <a:ext uri="{FF2B5EF4-FFF2-40B4-BE49-F238E27FC236}">
                  <a16:creationId xmlns:a16="http://schemas.microsoft.com/office/drawing/2014/main" id="{4392F94A-54D1-B249-98FC-EF8345D8D3E3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8" name="燕尾形 37">
            <a:extLst>
              <a:ext uri="{FF2B5EF4-FFF2-40B4-BE49-F238E27FC236}">
                <a16:creationId xmlns:a16="http://schemas.microsoft.com/office/drawing/2014/main" id="{A992EB65-EFE2-5940-AF14-E46DA18C0AB5}"/>
              </a:ext>
            </a:extLst>
          </p:cNvPr>
          <p:cNvSpPr/>
          <p:nvPr/>
        </p:nvSpPr>
        <p:spPr>
          <a:xfrm>
            <a:off x="544340" y="21318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燕尾形 38">
            <a:extLst>
              <a:ext uri="{FF2B5EF4-FFF2-40B4-BE49-F238E27FC236}">
                <a16:creationId xmlns:a16="http://schemas.microsoft.com/office/drawing/2014/main" id="{8AA931D5-9A2F-8B40-AE80-68E0FBC651D0}"/>
              </a:ext>
            </a:extLst>
          </p:cNvPr>
          <p:cNvSpPr/>
          <p:nvPr/>
        </p:nvSpPr>
        <p:spPr>
          <a:xfrm>
            <a:off x="787275" y="21368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466">
            <a:extLst>
              <a:ext uri="{FF2B5EF4-FFF2-40B4-BE49-F238E27FC236}">
                <a16:creationId xmlns:a16="http://schemas.microsoft.com/office/drawing/2014/main" id="{57FE5030-0D25-7749-8714-7CFBD339044B}"/>
              </a:ext>
            </a:extLst>
          </p:cNvPr>
          <p:cNvGrpSpPr/>
          <p:nvPr/>
        </p:nvGrpSpPr>
        <p:grpSpPr>
          <a:xfrm>
            <a:off x="1217531" y="2219416"/>
            <a:ext cx="1806234" cy="646331"/>
            <a:chOff x="6905810" y="3017423"/>
            <a:chExt cx="1128952" cy="646331"/>
          </a:xfrm>
        </p:grpSpPr>
        <p:sp>
          <p:nvSpPr>
            <p:cNvPr id="22" name="Freeform: Shape 447">
              <a:extLst>
                <a:ext uri="{FF2B5EF4-FFF2-40B4-BE49-F238E27FC236}">
                  <a16:creationId xmlns:a16="http://schemas.microsoft.com/office/drawing/2014/main" id="{00889E28-5060-1249-AA31-6A9908042E95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TextBox 449">
              <a:extLst>
                <a:ext uri="{FF2B5EF4-FFF2-40B4-BE49-F238E27FC236}">
                  <a16:creationId xmlns:a16="http://schemas.microsoft.com/office/drawing/2014/main" id="{B3021C0A-CA90-CF44-BFB3-91E003BD685D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130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5F1DA1B-D86C-A542-A23A-FBD2B56ED7C4}"/>
              </a:ext>
            </a:extLst>
          </p:cNvPr>
          <p:cNvSpPr txBox="1"/>
          <p:nvPr/>
        </p:nvSpPr>
        <p:spPr>
          <a:xfrm>
            <a:off x="-29068" y="1588477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Workbook @</a:t>
            </a:r>
          </a:p>
        </p:txBody>
      </p:sp>
      <p:grpSp>
        <p:nvGrpSpPr>
          <p:cNvPr id="25" name="Group 466">
            <a:extLst>
              <a:ext uri="{FF2B5EF4-FFF2-40B4-BE49-F238E27FC236}">
                <a16:creationId xmlns:a16="http://schemas.microsoft.com/office/drawing/2014/main" id="{6DC921A2-72A7-CF48-816A-3000C509C809}"/>
              </a:ext>
            </a:extLst>
          </p:cNvPr>
          <p:cNvGrpSpPr/>
          <p:nvPr/>
        </p:nvGrpSpPr>
        <p:grpSpPr>
          <a:xfrm>
            <a:off x="-20975" y="2799668"/>
            <a:ext cx="1806234" cy="646331"/>
            <a:chOff x="6905810" y="3017423"/>
            <a:chExt cx="1128952" cy="646331"/>
          </a:xfrm>
        </p:grpSpPr>
        <p:sp>
          <p:nvSpPr>
            <p:cNvPr id="26" name="Freeform: Shape 447">
              <a:extLst>
                <a:ext uri="{FF2B5EF4-FFF2-40B4-BE49-F238E27FC236}">
                  <a16:creationId xmlns:a16="http://schemas.microsoft.com/office/drawing/2014/main" id="{BF08B2FD-4CCB-9047-AB78-EDE71410B9F1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449">
              <a:extLst>
                <a:ext uri="{FF2B5EF4-FFF2-40B4-BE49-F238E27FC236}">
                  <a16:creationId xmlns:a16="http://schemas.microsoft.com/office/drawing/2014/main" id="{EF2018CC-C453-A84E-8684-83710E198B2A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812353C-8389-0F4E-BDA9-F483D77B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4" t="7291" r="52037" b="5507"/>
          <a:stretch/>
        </p:blipFill>
        <p:spPr>
          <a:xfrm>
            <a:off x="7144220" y="542607"/>
            <a:ext cx="4440545" cy="59802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44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997C214-0461-D742-814B-F0B4387E4305}"/>
              </a:ext>
            </a:extLst>
          </p:cNvPr>
          <p:cNvGrpSpPr/>
          <p:nvPr/>
        </p:nvGrpSpPr>
        <p:grpSpPr>
          <a:xfrm>
            <a:off x="-40943" y="3845086"/>
            <a:ext cx="6713674" cy="3025799"/>
            <a:chOff x="-114943" y="3920458"/>
            <a:chExt cx="6713674" cy="3025799"/>
          </a:xfrm>
        </p:grpSpPr>
        <p:pic>
          <p:nvPicPr>
            <p:cNvPr id="24" name="Picture 23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BC81EB58-2964-F348-B032-2DA9AE8AC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25" name="Picture 24" descr="Diagram&#10;&#10;Description automatically generated">
              <a:extLst>
                <a:ext uri="{FF2B5EF4-FFF2-40B4-BE49-F238E27FC236}">
                  <a16:creationId xmlns:a16="http://schemas.microsoft.com/office/drawing/2014/main" id="{B95B5BC0-15D6-244A-AE12-613BC1DC1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069FEB2-C92F-AA42-AA47-1D113DCBE6A4}"/>
              </a:ext>
            </a:extLst>
          </p:cNvPr>
          <p:cNvSpPr/>
          <p:nvPr/>
        </p:nvSpPr>
        <p:spPr>
          <a:xfrm>
            <a:off x="-17618" y="0"/>
            <a:ext cx="12227235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6" name="answer">
            <a:extLst>
              <a:ext uri="{FF2B5EF4-FFF2-40B4-BE49-F238E27FC236}">
                <a16:creationId xmlns:a16="http://schemas.microsoft.com/office/drawing/2014/main" id="{9647FE31-58B0-114D-9CAE-DB128E43FBB0}"/>
              </a:ext>
            </a:extLst>
          </p:cNvPr>
          <p:cNvSpPr/>
          <p:nvPr/>
        </p:nvSpPr>
        <p:spPr>
          <a:xfrm>
            <a:off x="8676447" y="1696780"/>
            <a:ext cx="3200400" cy="25288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" name="question">
            <a:extLst>
              <a:ext uri="{FF2B5EF4-FFF2-40B4-BE49-F238E27FC236}">
                <a16:creationId xmlns:a16="http://schemas.microsoft.com/office/drawing/2014/main" id="{66ECE304-E0C9-FA47-8D12-86CD9949EBFC}"/>
              </a:ext>
            </a:extLst>
          </p:cNvPr>
          <p:cNvSpPr/>
          <p:nvPr/>
        </p:nvSpPr>
        <p:spPr>
          <a:xfrm>
            <a:off x="8664734" y="1728177"/>
            <a:ext cx="3200400" cy="25288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Complete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h….t</a:t>
            </a:r>
          </a:p>
        </p:txBody>
      </p:sp>
      <p:sp>
        <p:nvSpPr>
          <p:cNvPr id="8" name="number">
            <a:extLst>
              <a:ext uri="{FF2B5EF4-FFF2-40B4-BE49-F238E27FC236}">
                <a16:creationId xmlns:a16="http://schemas.microsoft.com/office/drawing/2014/main" id="{0CF6D7EA-AC8B-0E4D-849C-77CE9978AAC3}"/>
              </a:ext>
            </a:extLst>
          </p:cNvPr>
          <p:cNvSpPr/>
          <p:nvPr/>
        </p:nvSpPr>
        <p:spPr>
          <a:xfrm>
            <a:off x="8675143" y="1696779"/>
            <a:ext cx="3200400" cy="2528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1- Question </a:t>
            </a:r>
          </a:p>
        </p:txBody>
      </p:sp>
      <p:sp>
        <p:nvSpPr>
          <p:cNvPr id="10" name="answer">
            <a:extLst>
              <a:ext uri="{FF2B5EF4-FFF2-40B4-BE49-F238E27FC236}">
                <a16:creationId xmlns:a16="http://schemas.microsoft.com/office/drawing/2014/main" id="{D0BD97B0-F156-1A49-847D-1411F94A8A18}"/>
              </a:ext>
            </a:extLst>
          </p:cNvPr>
          <p:cNvSpPr/>
          <p:nvPr/>
        </p:nvSpPr>
        <p:spPr>
          <a:xfrm>
            <a:off x="4495800" y="1834120"/>
            <a:ext cx="3200400" cy="25288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good</a:t>
            </a:r>
          </a:p>
        </p:txBody>
      </p:sp>
      <p:sp>
        <p:nvSpPr>
          <p:cNvPr id="11" name="question">
            <a:extLst>
              <a:ext uri="{FF2B5EF4-FFF2-40B4-BE49-F238E27FC236}">
                <a16:creationId xmlns:a16="http://schemas.microsoft.com/office/drawing/2014/main" id="{8869B00C-B96F-454D-9B91-DEEBD0F82FE4}"/>
              </a:ext>
            </a:extLst>
          </p:cNvPr>
          <p:cNvSpPr/>
          <p:nvPr/>
        </p:nvSpPr>
        <p:spPr>
          <a:xfrm>
            <a:off x="4515101" y="1849298"/>
            <a:ext cx="3200400" cy="2528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Read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Pin / pine </a:t>
            </a:r>
          </a:p>
        </p:txBody>
      </p:sp>
      <p:sp>
        <p:nvSpPr>
          <p:cNvPr id="12" name="number">
            <a:extLst>
              <a:ext uri="{FF2B5EF4-FFF2-40B4-BE49-F238E27FC236}">
                <a16:creationId xmlns:a16="http://schemas.microsoft.com/office/drawing/2014/main" id="{20F8AE3C-745C-B14A-B21B-0EED1FE49547}"/>
              </a:ext>
            </a:extLst>
          </p:cNvPr>
          <p:cNvSpPr/>
          <p:nvPr/>
        </p:nvSpPr>
        <p:spPr>
          <a:xfrm>
            <a:off x="4525510" y="1849297"/>
            <a:ext cx="3200400" cy="25288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2- Question </a:t>
            </a:r>
          </a:p>
        </p:txBody>
      </p:sp>
      <p:sp>
        <p:nvSpPr>
          <p:cNvPr id="16" name="answer">
            <a:extLst>
              <a:ext uri="{FF2B5EF4-FFF2-40B4-BE49-F238E27FC236}">
                <a16:creationId xmlns:a16="http://schemas.microsoft.com/office/drawing/2014/main" id="{12951EE7-B80E-104F-8C35-4B2C2C2C618A}"/>
              </a:ext>
            </a:extLst>
          </p:cNvPr>
          <p:cNvSpPr/>
          <p:nvPr/>
        </p:nvSpPr>
        <p:spPr>
          <a:xfrm>
            <a:off x="401754" y="1834124"/>
            <a:ext cx="3200400" cy="25288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omic Sans MS" panose="030F0902030302020204" pitchFamily="66" charset="0"/>
              </a:rPr>
              <a:t>i</a:t>
            </a:r>
            <a:r>
              <a:rPr lang="en-US" sz="2400" dirty="0">
                <a:latin typeface="Comic Sans MS" panose="030F0902030302020204" pitchFamily="66" charset="0"/>
              </a:rPr>
              <a:t> / e</a:t>
            </a:r>
          </a:p>
        </p:txBody>
      </p:sp>
      <p:sp>
        <p:nvSpPr>
          <p:cNvPr id="17" name="question">
            <a:extLst>
              <a:ext uri="{FF2B5EF4-FFF2-40B4-BE49-F238E27FC236}">
                <a16:creationId xmlns:a16="http://schemas.microsoft.com/office/drawing/2014/main" id="{C3892903-9AF0-E542-A6DD-87D770F6CA82}"/>
              </a:ext>
            </a:extLst>
          </p:cNvPr>
          <p:cNvSpPr/>
          <p:nvPr/>
        </p:nvSpPr>
        <p:spPr>
          <a:xfrm>
            <a:off x="375350" y="1839294"/>
            <a:ext cx="3200400" cy="25288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Complete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t……m…. </a:t>
            </a:r>
          </a:p>
          <a:p>
            <a:pPr algn="ctr"/>
            <a:endParaRPr lang="en-US" sz="2400" dirty="0">
              <a:latin typeface="Comic Sans MS" panose="030F0902030302020204" pitchFamily="66" charset="0"/>
            </a:endParaRPr>
          </a:p>
        </p:txBody>
      </p:sp>
      <p:sp>
        <p:nvSpPr>
          <p:cNvPr id="18" name="number">
            <a:extLst>
              <a:ext uri="{FF2B5EF4-FFF2-40B4-BE49-F238E27FC236}">
                <a16:creationId xmlns:a16="http://schemas.microsoft.com/office/drawing/2014/main" id="{880FBA50-AFAC-8646-9623-5D033577DAC3}"/>
              </a:ext>
            </a:extLst>
          </p:cNvPr>
          <p:cNvSpPr/>
          <p:nvPr/>
        </p:nvSpPr>
        <p:spPr>
          <a:xfrm>
            <a:off x="382453" y="1828954"/>
            <a:ext cx="3200400" cy="2528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3- Question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3B02E5-D7FF-1546-9D90-273D58D03E4A}"/>
              </a:ext>
            </a:extLst>
          </p:cNvPr>
          <p:cNvSpPr txBox="1"/>
          <p:nvPr/>
        </p:nvSpPr>
        <p:spPr>
          <a:xfrm>
            <a:off x="419186" y="533557"/>
            <a:ext cx="382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Revision:-</a:t>
            </a:r>
          </a:p>
        </p:txBody>
      </p:sp>
      <p:pic>
        <p:nvPicPr>
          <p:cNvPr id="28" name="Picture 27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5B4DB04B-4E43-DB43-A726-D9216EFAA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-190265" y="0"/>
            <a:ext cx="1407796" cy="1403606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A4C7F403-DC92-4946-B5A5-E0CD2241F81A}"/>
              </a:ext>
            </a:extLst>
          </p:cNvPr>
          <p:cNvSpPr/>
          <p:nvPr/>
        </p:nvSpPr>
        <p:spPr>
          <a:xfrm>
            <a:off x="911544" y="81078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49B370-8F53-0842-AC85-A1E29AB6F0AD}"/>
              </a:ext>
            </a:extLst>
          </p:cNvPr>
          <p:cNvGrpSpPr/>
          <p:nvPr/>
        </p:nvGrpSpPr>
        <p:grpSpPr>
          <a:xfrm>
            <a:off x="4741085" y="93603"/>
            <a:ext cx="6705848" cy="1384603"/>
            <a:chOff x="270054" y="795663"/>
            <a:chExt cx="3509810" cy="1384603"/>
          </a:xfrm>
        </p:grpSpPr>
        <p:pic>
          <p:nvPicPr>
            <p:cNvPr id="31" name="Picture 30" descr="Background pattern&#10;&#10;Description automatically generated">
              <a:extLst>
                <a:ext uri="{FF2B5EF4-FFF2-40B4-BE49-F238E27FC236}">
                  <a16:creationId xmlns:a16="http://schemas.microsoft.com/office/drawing/2014/main" id="{F3F1874E-A954-E943-8A97-9CB2D1CA7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2675" t="26632" r="1008" b="6427"/>
            <a:stretch/>
          </p:blipFill>
          <p:spPr>
            <a:xfrm rot="10800000">
              <a:off x="270054" y="795663"/>
              <a:ext cx="2560899" cy="803650"/>
            </a:xfrm>
            <a:prstGeom prst="rect">
              <a:avLst/>
            </a:prstGeom>
          </p:spPr>
        </p:pic>
        <p:pic>
          <p:nvPicPr>
            <p:cNvPr id="32" name="Picture 31" descr="Background pattern&#10;&#10;Description automatically generated">
              <a:extLst>
                <a:ext uri="{FF2B5EF4-FFF2-40B4-BE49-F238E27FC236}">
                  <a16:creationId xmlns:a16="http://schemas.microsoft.com/office/drawing/2014/main" id="{56C2A29D-C15B-8346-925F-58990E3C0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grayscl/>
            </a:blip>
            <a:srcRect l="2675" t="26632" r="1008" b="6427"/>
            <a:stretch/>
          </p:blipFill>
          <p:spPr>
            <a:xfrm rot="10800000">
              <a:off x="444199" y="1121783"/>
              <a:ext cx="3002403" cy="1058483"/>
            </a:xfrm>
            <a:prstGeom prst="rect">
              <a:avLst/>
            </a:prstGeom>
          </p:spPr>
        </p:pic>
        <p:pic>
          <p:nvPicPr>
            <p:cNvPr id="33" name="Picture 32" descr="Background pattern&#10;&#10;Description automatically generated">
              <a:extLst>
                <a:ext uri="{FF2B5EF4-FFF2-40B4-BE49-F238E27FC236}">
                  <a16:creationId xmlns:a16="http://schemas.microsoft.com/office/drawing/2014/main" id="{520DE056-50D9-3F4C-9746-1DEBEAE37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2675" t="26632" r="1008" b="6427"/>
            <a:stretch/>
          </p:blipFill>
          <p:spPr>
            <a:xfrm rot="10800000">
              <a:off x="1107204" y="1264543"/>
              <a:ext cx="2672660" cy="884326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874D9D3-0DA7-4441-81D8-4BC8A38E955E}"/>
              </a:ext>
            </a:extLst>
          </p:cNvPr>
          <p:cNvSpPr txBox="1"/>
          <p:nvPr/>
        </p:nvSpPr>
        <p:spPr>
          <a:xfrm>
            <a:off x="4670674" y="510164"/>
            <a:ext cx="601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2400" b="1" u="sng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By using colored cards strategy</a:t>
            </a:r>
            <a:r>
              <a:rPr lang="en-US" sz="24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, choose one of these cards and 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ABF6D-3B36-B044-A7F4-6E0DA16ED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0" b="99000" l="8596" r="89685">
                        <a14:foregroundMark x1="27794" y1="9250" x2="22063" y2="10500"/>
                        <a14:foregroundMark x1="22063" y1="10500" x2="28080" y2="7500"/>
                        <a14:foregroundMark x1="28080" y1="7500" x2="22493" y2="11500"/>
                        <a14:foregroundMark x1="22493" y1="11500" x2="27221" y2="6750"/>
                        <a14:foregroundMark x1="27221" y1="6750" x2="34814" y2="4000"/>
                        <a14:foregroundMark x1="34814" y1="4000" x2="20057" y2="7250"/>
                        <a14:foregroundMark x1="20057" y1="7250" x2="29370" y2="5500"/>
                        <a14:foregroundMark x1="29370" y1="5500" x2="17622" y2="6750"/>
                        <a14:foregroundMark x1="17622" y1="6750" x2="26218" y2="7500"/>
                        <a14:foregroundMark x1="26218" y1="7500" x2="23209" y2="5250"/>
                        <a14:foregroundMark x1="10888" y1="74500" x2="10029" y2="62500"/>
                        <a14:foregroundMark x1="10029" y1="62500" x2="5874" y2="78250"/>
                        <a14:foregroundMark x1="5874" y1="78250" x2="12607" y2="61000"/>
                        <a14:foregroundMark x1="12607" y1="61000" x2="12178" y2="51000"/>
                        <a14:foregroundMark x1="12178" y1="51000" x2="5874" y2="70750"/>
                        <a14:foregroundMark x1="5874" y1="70750" x2="7450" y2="54000"/>
                        <a14:foregroundMark x1="7450" y1="54000" x2="5444" y2="75250"/>
                        <a14:foregroundMark x1="5444" y1="75250" x2="6304" y2="63000"/>
                        <a14:foregroundMark x1="6304" y1="63000" x2="4585" y2="81000"/>
                        <a14:foregroundMark x1="4585" y1="81000" x2="4585" y2="60250"/>
                        <a14:foregroundMark x1="4585" y1="60250" x2="5444" y2="70750"/>
                        <a14:foregroundMark x1="5444" y1="70750" x2="11318" y2="63500"/>
                        <a14:foregroundMark x1="11318" y1="63500" x2="12607" y2="74500"/>
                        <a14:foregroundMark x1="12607" y1="74500" x2="6734" y2="65500"/>
                        <a14:foregroundMark x1="6734" y1="65500" x2="11891" y2="82000"/>
                        <a14:foregroundMark x1="11891" y1="82000" x2="10029" y2="68750"/>
                        <a14:foregroundMark x1="10029" y1="68750" x2="9169" y2="79500"/>
                        <a14:foregroundMark x1="9169" y1="79500" x2="8739" y2="64250"/>
                        <a14:foregroundMark x1="56877" y1="90000" x2="78367" y2="37750"/>
                        <a14:foregroundMark x1="78367" y1="37750" x2="80946" y2="15000"/>
                        <a14:foregroundMark x1="80946" y1="15000" x2="75788" y2="24000"/>
                        <a14:foregroundMark x1="75788" y1="24000" x2="60888" y2="82000"/>
                        <a14:foregroundMark x1="60888" y1="82000" x2="58883" y2="97500"/>
                        <a14:foregroundMark x1="58883" y1="97500" x2="76648" y2="19500"/>
                        <a14:foregroundMark x1="76648" y1="19500" x2="77507" y2="9750"/>
                        <a14:foregroundMark x1="77507" y1="9750" x2="65186" y2="50500"/>
                        <a14:foregroundMark x1="65186" y1="50500" x2="79083" y2="12750"/>
                        <a14:foregroundMark x1="79083" y1="12750" x2="68768" y2="49250"/>
                        <a14:foregroundMark x1="68768" y1="49250" x2="80372" y2="10500"/>
                        <a14:foregroundMark x1="80372" y1="10500" x2="76504" y2="28500"/>
                        <a14:foregroundMark x1="76504" y1="28500" x2="78223" y2="2500"/>
                        <a14:foregroundMark x1="78223" y1="2500" x2="62607" y2="69000"/>
                        <a14:foregroundMark x1="62607" y1="69000" x2="72779" y2="28000"/>
                        <a14:foregroundMark x1="72779" y1="28000" x2="64327" y2="69750"/>
                        <a14:foregroundMark x1="64327" y1="69750" x2="72493" y2="26750"/>
                        <a14:foregroundMark x1="72493" y1="26750" x2="59169" y2="79000"/>
                        <a14:foregroundMark x1="59169" y1="79000" x2="78510" y2="5000"/>
                        <a14:foregroundMark x1="78510" y1="5000" x2="69628" y2="41000"/>
                        <a14:foregroundMark x1="69628" y1="41000" x2="74928" y2="12750"/>
                        <a14:foregroundMark x1="74928" y1="12750" x2="61032" y2="90750"/>
                        <a14:foregroundMark x1="61032" y1="90750" x2="72350" y2="72000"/>
                        <a14:foregroundMark x1="72350" y1="72000" x2="61318" y2="95750"/>
                        <a14:foregroundMark x1="61318" y1="95750" x2="61748" y2="72000"/>
                        <a14:foregroundMark x1="61748" y1="72000" x2="54011" y2="99000"/>
                        <a14:foregroundMark x1="54011" y1="99000" x2="53868" y2="96500"/>
                        <a14:foregroundMark x1="29799" y1="51750" x2="32808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9744" y="4714612"/>
            <a:ext cx="3180915" cy="18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8" name="组合 34">
            <a:extLst>
              <a:ext uri="{FF2B5EF4-FFF2-40B4-BE49-F238E27FC236}">
                <a16:creationId xmlns:a16="http://schemas.microsoft.com/office/drawing/2014/main" id="{DC6D0FD4-BB34-C643-9BEB-6FF3555BEC57}"/>
              </a:ext>
            </a:extLst>
          </p:cNvPr>
          <p:cNvGrpSpPr/>
          <p:nvPr/>
        </p:nvGrpSpPr>
        <p:grpSpPr>
          <a:xfrm>
            <a:off x="8951398" y="56909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69349F72-12AD-264B-88B3-7997C889C006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59400ED4-0D10-3A44-821E-F3E83A6A50A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6" name="燕尾形 37">
            <a:extLst>
              <a:ext uri="{FF2B5EF4-FFF2-40B4-BE49-F238E27FC236}">
                <a16:creationId xmlns:a16="http://schemas.microsoft.com/office/drawing/2014/main" id="{59981FF8-174D-C54D-8FED-78F571A0B078}"/>
              </a:ext>
            </a:extLst>
          </p:cNvPr>
          <p:cNvSpPr/>
          <p:nvPr/>
        </p:nvSpPr>
        <p:spPr>
          <a:xfrm>
            <a:off x="9417012" y="64776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燕尾形 38">
            <a:extLst>
              <a:ext uri="{FF2B5EF4-FFF2-40B4-BE49-F238E27FC236}">
                <a16:creationId xmlns:a16="http://schemas.microsoft.com/office/drawing/2014/main" id="{0B845907-4A26-D748-98AF-F0192ECD3D58}"/>
              </a:ext>
            </a:extLst>
          </p:cNvPr>
          <p:cNvSpPr/>
          <p:nvPr/>
        </p:nvSpPr>
        <p:spPr>
          <a:xfrm>
            <a:off x="9659947" y="652765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466">
            <a:extLst>
              <a:ext uri="{FF2B5EF4-FFF2-40B4-BE49-F238E27FC236}">
                <a16:creationId xmlns:a16="http://schemas.microsoft.com/office/drawing/2014/main" id="{CB37C9CF-C62C-C14B-A93E-4758DC831676}"/>
              </a:ext>
            </a:extLst>
          </p:cNvPr>
          <p:cNvGrpSpPr/>
          <p:nvPr/>
        </p:nvGrpSpPr>
        <p:grpSpPr>
          <a:xfrm>
            <a:off x="10090203" y="735318"/>
            <a:ext cx="1806234" cy="646331"/>
            <a:chOff x="6905810" y="3017423"/>
            <a:chExt cx="1128952" cy="646331"/>
          </a:xfrm>
        </p:grpSpPr>
        <p:sp>
          <p:nvSpPr>
            <p:cNvPr id="20" name="Freeform: Shape 447">
              <a:extLst>
                <a:ext uri="{FF2B5EF4-FFF2-40B4-BE49-F238E27FC236}">
                  <a16:creationId xmlns:a16="http://schemas.microsoft.com/office/drawing/2014/main" id="{EA87946E-58E2-C24C-9A85-755EA8561A79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449">
              <a:extLst>
                <a:ext uri="{FF2B5EF4-FFF2-40B4-BE49-F238E27FC236}">
                  <a16:creationId xmlns:a16="http://schemas.microsoft.com/office/drawing/2014/main" id="{72F123A4-83B9-B243-BE00-4CB7FFA04450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D894B3-832F-9243-BD0C-F8F2F0064007}"/>
              </a:ext>
            </a:extLst>
          </p:cNvPr>
          <p:cNvSpPr txBox="1"/>
          <p:nvPr/>
        </p:nvSpPr>
        <p:spPr>
          <a:xfrm>
            <a:off x="8843604" y="104379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Student’s book @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214F91-9D81-A74E-A956-4282E3178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538" y="1324113"/>
            <a:ext cx="5193825" cy="46791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78E300-9BA5-CD4E-91DF-2159CB545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768" y="1068581"/>
            <a:ext cx="3965160" cy="30729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1931F1-B77A-8A4A-99BF-D6DEDC14FF50}"/>
              </a:ext>
            </a:extLst>
          </p:cNvPr>
          <p:cNvSpPr txBox="1"/>
          <p:nvPr/>
        </p:nvSpPr>
        <p:spPr>
          <a:xfrm>
            <a:off x="3509579" y="2844225"/>
            <a:ext cx="5168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Open page 12</a:t>
            </a:r>
            <a:endParaRPr lang="en-SA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0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DD18-AA03-704A-824D-71B9DCAFCA45}"/>
              </a:ext>
            </a:extLst>
          </p:cNvPr>
          <p:cNvGrpSpPr/>
          <p:nvPr/>
        </p:nvGrpSpPr>
        <p:grpSpPr>
          <a:xfrm>
            <a:off x="5324339" y="3998587"/>
            <a:ext cx="6713674" cy="3025799"/>
            <a:chOff x="-114943" y="3920458"/>
            <a:chExt cx="6713674" cy="3025799"/>
          </a:xfrm>
        </p:grpSpPr>
        <p:pic>
          <p:nvPicPr>
            <p:cNvPr id="13" name="Picture 12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2301EE40-7646-154C-BDE1-B8AFAE7C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04AA8C6C-F889-7A49-8601-D12E43F7E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6CF3E-DC90-FD40-9A8B-C1E5C470306C}"/>
              </a:ext>
            </a:extLst>
          </p:cNvPr>
          <p:cNvSpPr/>
          <p:nvPr/>
        </p:nvSpPr>
        <p:spPr>
          <a:xfrm>
            <a:off x="-21788" y="0"/>
            <a:ext cx="12213788" cy="6893400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grpSp>
        <p:nvGrpSpPr>
          <p:cNvPr id="8" name="组合 34">
            <a:extLst>
              <a:ext uri="{FF2B5EF4-FFF2-40B4-BE49-F238E27FC236}">
                <a16:creationId xmlns:a16="http://schemas.microsoft.com/office/drawing/2014/main" id="{DC6D0FD4-BB34-C643-9BEB-6FF3555BEC57}"/>
              </a:ext>
            </a:extLst>
          </p:cNvPr>
          <p:cNvGrpSpPr/>
          <p:nvPr/>
        </p:nvGrpSpPr>
        <p:grpSpPr>
          <a:xfrm>
            <a:off x="8951398" y="56909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9" name="流程图: 过程 35">
              <a:extLst>
                <a:ext uri="{FF2B5EF4-FFF2-40B4-BE49-F238E27FC236}">
                  <a16:creationId xmlns:a16="http://schemas.microsoft.com/office/drawing/2014/main" id="{69349F72-12AD-264B-88B3-7997C889C006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0" name="等腰三角形 36">
              <a:extLst>
                <a:ext uri="{FF2B5EF4-FFF2-40B4-BE49-F238E27FC236}">
                  <a16:creationId xmlns:a16="http://schemas.microsoft.com/office/drawing/2014/main" id="{59400ED4-0D10-3A44-821E-F3E83A6A50A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6" name="燕尾形 37">
            <a:extLst>
              <a:ext uri="{FF2B5EF4-FFF2-40B4-BE49-F238E27FC236}">
                <a16:creationId xmlns:a16="http://schemas.microsoft.com/office/drawing/2014/main" id="{59981FF8-174D-C54D-8FED-78F571A0B078}"/>
              </a:ext>
            </a:extLst>
          </p:cNvPr>
          <p:cNvSpPr/>
          <p:nvPr/>
        </p:nvSpPr>
        <p:spPr>
          <a:xfrm>
            <a:off x="9417012" y="64776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燕尾形 38">
            <a:extLst>
              <a:ext uri="{FF2B5EF4-FFF2-40B4-BE49-F238E27FC236}">
                <a16:creationId xmlns:a16="http://schemas.microsoft.com/office/drawing/2014/main" id="{0B845907-4A26-D748-98AF-F0192ECD3D58}"/>
              </a:ext>
            </a:extLst>
          </p:cNvPr>
          <p:cNvSpPr/>
          <p:nvPr/>
        </p:nvSpPr>
        <p:spPr>
          <a:xfrm>
            <a:off x="9659947" y="652765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466">
            <a:extLst>
              <a:ext uri="{FF2B5EF4-FFF2-40B4-BE49-F238E27FC236}">
                <a16:creationId xmlns:a16="http://schemas.microsoft.com/office/drawing/2014/main" id="{CB37C9CF-C62C-C14B-A93E-4758DC831676}"/>
              </a:ext>
            </a:extLst>
          </p:cNvPr>
          <p:cNvGrpSpPr/>
          <p:nvPr/>
        </p:nvGrpSpPr>
        <p:grpSpPr>
          <a:xfrm>
            <a:off x="10090203" y="735318"/>
            <a:ext cx="1806234" cy="646331"/>
            <a:chOff x="6905810" y="3017423"/>
            <a:chExt cx="1128952" cy="646331"/>
          </a:xfrm>
        </p:grpSpPr>
        <p:sp>
          <p:nvSpPr>
            <p:cNvPr id="20" name="Freeform: Shape 447">
              <a:extLst>
                <a:ext uri="{FF2B5EF4-FFF2-40B4-BE49-F238E27FC236}">
                  <a16:creationId xmlns:a16="http://schemas.microsoft.com/office/drawing/2014/main" id="{EA87946E-58E2-C24C-9A85-755EA8561A79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449">
              <a:extLst>
                <a:ext uri="{FF2B5EF4-FFF2-40B4-BE49-F238E27FC236}">
                  <a16:creationId xmlns:a16="http://schemas.microsoft.com/office/drawing/2014/main" id="{72F123A4-83B9-B243-BE00-4CB7FFA04450}"/>
                </a:ext>
              </a:extLst>
            </p:cNvPr>
            <p:cNvSpPr txBox="1"/>
            <p:nvPr/>
          </p:nvSpPr>
          <p:spPr>
            <a:xfrm>
              <a:off x="6928344" y="3017423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12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D894B3-832F-9243-BD0C-F8F2F0064007}"/>
              </a:ext>
            </a:extLst>
          </p:cNvPr>
          <p:cNvSpPr txBox="1"/>
          <p:nvPr/>
        </p:nvSpPr>
        <p:spPr>
          <a:xfrm>
            <a:off x="8843604" y="104379"/>
            <a:ext cx="302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</a:rPr>
              <a:t>Student’s book @</a:t>
            </a:r>
          </a:p>
        </p:txBody>
      </p:sp>
      <p:pic>
        <p:nvPicPr>
          <p:cNvPr id="26" name="صورة 2">
            <a:extLst>
              <a:ext uri="{FF2B5EF4-FFF2-40B4-BE49-F238E27FC236}">
                <a16:creationId xmlns:a16="http://schemas.microsoft.com/office/drawing/2014/main" id="{10C775CF-28E4-6143-BA5D-039EB832B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47" y="220791"/>
            <a:ext cx="6345695" cy="64164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6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99307C-F56E-0E4B-BB0A-118DB840BC0B}"/>
              </a:ext>
            </a:extLst>
          </p:cNvPr>
          <p:cNvGrpSpPr/>
          <p:nvPr/>
        </p:nvGrpSpPr>
        <p:grpSpPr>
          <a:xfrm>
            <a:off x="5446026" y="4018956"/>
            <a:ext cx="6713674" cy="3025799"/>
            <a:chOff x="-114943" y="3920458"/>
            <a:chExt cx="6713674" cy="3025799"/>
          </a:xfrm>
        </p:grpSpPr>
        <p:pic>
          <p:nvPicPr>
            <p:cNvPr id="5" name="Picture 4" descr="A picture containing container, basket&#10;&#10;Description automatically generated">
              <a:extLst>
                <a:ext uri="{FF2B5EF4-FFF2-40B4-BE49-F238E27FC236}">
                  <a16:creationId xmlns:a16="http://schemas.microsoft.com/office/drawing/2014/main" id="{5F333468-BF7F-524A-B835-091F8E702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52538">
              <a:off x="101600" y="3929318"/>
              <a:ext cx="2800396" cy="3233481"/>
            </a:xfrm>
            <a:prstGeom prst="rect">
              <a:avLst/>
            </a:prstGeom>
          </p:spPr>
        </p:pic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E323BA3D-DC82-234E-845F-78681D228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08" t="11110" r="6944" b="18222"/>
            <a:stretch/>
          </p:blipFill>
          <p:spPr>
            <a:xfrm>
              <a:off x="2314598" y="3920458"/>
              <a:ext cx="4284133" cy="26924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98310D2-A7AE-A945-989A-F555CE2A71EB}"/>
              </a:ext>
            </a:extLst>
          </p:cNvPr>
          <p:cNvSpPr/>
          <p:nvPr/>
        </p:nvSpPr>
        <p:spPr>
          <a:xfrm>
            <a:off x="-35234" y="0"/>
            <a:ext cx="12213788" cy="6893400"/>
          </a:xfrm>
          <a:prstGeom prst="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0A7A27-CED6-194E-AB9B-707173E077B6}"/>
              </a:ext>
            </a:extLst>
          </p:cNvPr>
          <p:cNvSpPr txBox="1"/>
          <p:nvPr/>
        </p:nvSpPr>
        <p:spPr>
          <a:xfrm>
            <a:off x="8586737" y="7636933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301EADD2-6028-484F-AB11-10E26BFC4322}"/>
              </a:ext>
            </a:extLst>
          </p:cNvPr>
          <p:cNvSpPr/>
          <p:nvPr/>
        </p:nvSpPr>
        <p:spPr>
          <a:xfrm>
            <a:off x="-140370" y="4874559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4B8CBC9-DE4E-B743-95CB-B9DF76C8DC13}"/>
              </a:ext>
            </a:extLst>
          </p:cNvPr>
          <p:cNvSpPr/>
          <p:nvPr/>
        </p:nvSpPr>
        <p:spPr>
          <a:xfrm>
            <a:off x="647107" y="5419165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0B4C409-7E0B-474C-B40A-3F4D77FE5DF8}"/>
              </a:ext>
            </a:extLst>
          </p:cNvPr>
          <p:cNvSpPr/>
          <p:nvPr/>
        </p:nvSpPr>
        <p:spPr>
          <a:xfrm>
            <a:off x="1402047" y="3031760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72401201-590A-304D-87FD-A34D598B134F}"/>
              </a:ext>
            </a:extLst>
          </p:cNvPr>
          <p:cNvSpPr/>
          <p:nvPr/>
        </p:nvSpPr>
        <p:spPr>
          <a:xfrm>
            <a:off x="2189524" y="3576366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BC894019-5ADE-AC41-B26C-8BF2377863E7}"/>
              </a:ext>
            </a:extLst>
          </p:cNvPr>
          <p:cNvSpPr/>
          <p:nvPr/>
        </p:nvSpPr>
        <p:spPr>
          <a:xfrm>
            <a:off x="2714975" y="1088350"/>
            <a:ext cx="2286000" cy="2057400"/>
          </a:xfrm>
          <a:custGeom>
            <a:avLst/>
            <a:gdLst>
              <a:gd name="connsiteX0" fmla="*/ 1203070 w 2286000"/>
              <a:gd name="connsiteY0" fmla="*/ 1633540 h 2057400"/>
              <a:gd name="connsiteX1" fmla="*/ 1143000 w 2286000"/>
              <a:gd name="connsiteY1" fmla="*/ 2057400 h 2057400"/>
              <a:gd name="connsiteX2" fmla="*/ 1083298 w 2286000"/>
              <a:gd name="connsiteY2" fmla="*/ 1636136 h 2057400"/>
              <a:gd name="connsiteX3" fmla="*/ 1129553 w 2286000"/>
              <a:gd name="connsiteY3" fmla="*/ 1640541 h 2057400"/>
              <a:gd name="connsiteX4" fmla="*/ 952734 w 2286000"/>
              <a:gd name="connsiteY4" fmla="*/ 1614539 h 2057400"/>
              <a:gd name="connsiteX5" fmla="*/ 999019 w 2286000"/>
              <a:gd name="connsiteY5" fmla="*/ 1628111 h 2057400"/>
              <a:gd name="connsiteX6" fmla="*/ 1069911 w 2286000"/>
              <a:gd name="connsiteY6" fmla="*/ 1634862 h 2057400"/>
              <a:gd name="connsiteX7" fmla="*/ 920012 w 2286000"/>
              <a:gd name="connsiteY7" fmla="*/ 2037639 h 2057400"/>
              <a:gd name="connsiteX8" fmla="*/ 1332670 w 2286000"/>
              <a:gd name="connsiteY8" fmla="*/ 1606827 h 2057400"/>
              <a:gd name="connsiteX9" fmla="*/ 1365988 w 2286000"/>
              <a:gd name="connsiteY9" fmla="*/ 2037639 h 2057400"/>
              <a:gd name="connsiteX10" fmla="*/ 1215169 w 2286000"/>
              <a:gd name="connsiteY10" fmla="*/ 1632388 h 2057400"/>
              <a:gd name="connsiteX11" fmla="*/ 1260087 w 2286000"/>
              <a:gd name="connsiteY11" fmla="*/ 1628111 h 2057400"/>
              <a:gd name="connsiteX12" fmla="*/ 829932 w 2286000"/>
              <a:gd name="connsiteY12" fmla="*/ 1568101 h 2057400"/>
              <a:gd name="connsiteX13" fmla="*/ 877439 w 2286000"/>
              <a:gd name="connsiteY13" fmla="*/ 1592460 h 2057400"/>
              <a:gd name="connsiteX14" fmla="*/ 939710 w 2286000"/>
              <a:gd name="connsiteY14" fmla="*/ 1610719 h 2057400"/>
              <a:gd name="connsiteX15" fmla="*/ 705597 w 2286000"/>
              <a:gd name="connsiteY15" fmla="*/ 1979095 h 2057400"/>
              <a:gd name="connsiteX16" fmla="*/ 1452457 w 2286000"/>
              <a:gd name="connsiteY16" fmla="*/ 1556163 h 2057400"/>
              <a:gd name="connsiteX17" fmla="*/ 1580403 w 2286000"/>
              <a:gd name="connsiteY17" fmla="*/ 1979095 h 2057400"/>
              <a:gd name="connsiteX18" fmla="*/ 1342066 w 2286000"/>
              <a:gd name="connsiteY18" fmla="*/ 1604072 h 2057400"/>
              <a:gd name="connsiteX19" fmla="*/ 1381667 w 2286000"/>
              <a:gd name="connsiteY19" fmla="*/ 1592460 h 2057400"/>
              <a:gd name="connsiteX20" fmla="*/ 720742 w 2286000"/>
              <a:gd name="connsiteY20" fmla="*/ 1499669 h 2057400"/>
              <a:gd name="connsiteX21" fmla="*/ 767418 w 2286000"/>
              <a:gd name="connsiteY21" fmla="*/ 1536048 h 2057400"/>
              <a:gd name="connsiteX22" fmla="*/ 818832 w 2286000"/>
              <a:gd name="connsiteY22" fmla="*/ 1562410 h 2057400"/>
              <a:gd name="connsiteX23" fmla="*/ 507983 w 2286000"/>
              <a:gd name="connsiteY23" fmla="*/ 1884033 h 2057400"/>
              <a:gd name="connsiteX24" fmla="*/ 1557153 w 2286000"/>
              <a:gd name="connsiteY24" fmla="*/ 1485026 h 2057400"/>
              <a:gd name="connsiteX25" fmla="*/ 1778017 w 2286000"/>
              <a:gd name="connsiteY25" fmla="*/ 1884033 h 2057400"/>
              <a:gd name="connsiteX26" fmla="*/ 1458257 w 2286000"/>
              <a:gd name="connsiteY26" fmla="*/ 1553190 h 2057400"/>
              <a:gd name="connsiteX27" fmla="*/ 1491689 w 2286000"/>
              <a:gd name="connsiteY27" fmla="*/ 1536048 h 2057400"/>
              <a:gd name="connsiteX28" fmla="*/ 629548 w 2286000"/>
              <a:gd name="connsiteY28" fmla="*/ 1413237 h 2057400"/>
              <a:gd name="connsiteX29" fmla="*/ 671560 w 2286000"/>
              <a:gd name="connsiteY29" fmla="*/ 1461337 h 2057400"/>
              <a:gd name="connsiteX30" fmla="*/ 712375 w 2286000"/>
              <a:gd name="connsiteY30" fmla="*/ 1493148 h 2057400"/>
              <a:gd name="connsiteX31" fmla="*/ 334777 w 2286000"/>
              <a:gd name="connsiteY31" fmla="*/ 1756101 h 2057400"/>
              <a:gd name="connsiteX32" fmla="*/ 559341 w 2286000"/>
              <a:gd name="connsiteY32" fmla="*/ 1313130 h 2057400"/>
              <a:gd name="connsiteX33" fmla="*/ 592470 w 2286000"/>
              <a:gd name="connsiteY33" fmla="*/ 1370786 h 2057400"/>
              <a:gd name="connsiteX34" fmla="*/ 623950 w 2286000"/>
              <a:gd name="connsiteY34" fmla="*/ 1406827 h 2057400"/>
              <a:gd name="connsiteX35" fmla="*/ 192630 w 2286000"/>
              <a:gd name="connsiteY35" fmla="*/ 1600215 h 2057400"/>
              <a:gd name="connsiteX36" fmla="*/ 511967 w 2286000"/>
              <a:gd name="connsiteY36" fmla="*/ 1203602 h 2057400"/>
              <a:gd name="connsiteX37" fmla="*/ 532753 w 2286000"/>
              <a:gd name="connsiteY37" fmla="*/ 1266856 h 2057400"/>
              <a:gd name="connsiteX38" fmla="*/ 556063 w 2286000"/>
              <a:gd name="connsiteY38" fmla="*/ 1307424 h 2057400"/>
              <a:gd name="connsiteX39" fmla="*/ 87005 w 2286000"/>
              <a:gd name="connsiteY39" fmla="*/ 1422363 h 2057400"/>
              <a:gd name="connsiteX40" fmla="*/ 488269 w 2286000"/>
              <a:gd name="connsiteY40" fmla="*/ 1088819 h 2057400"/>
              <a:gd name="connsiteX41" fmla="*/ 495012 w 2286000"/>
              <a:gd name="connsiteY41" fmla="*/ 1152007 h 2057400"/>
              <a:gd name="connsiteX42" fmla="*/ 510386 w 2286000"/>
              <a:gd name="connsiteY42" fmla="*/ 1198791 h 2057400"/>
              <a:gd name="connsiteX43" fmla="*/ 21957 w 2286000"/>
              <a:gd name="connsiteY43" fmla="*/ 1229389 h 2057400"/>
              <a:gd name="connsiteX44" fmla="*/ 487829 w 2286000"/>
              <a:gd name="connsiteY44" fmla="*/ 972701 h 2057400"/>
              <a:gd name="connsiteX45" fmla="*/ 481853 w 2286000"/>
              <a:gd name="connsiteY45" fmla="*/ 1028700 h 2057400"/>
              <a:gd name="connsiteX46" fmla="*/ 487829 w 2286000"/>
              <a:gd name="connsiteY46" fmla="*/ 1084700 h 2057400"/>
              <a:gd name="connsiteX47" fmla="*/ 0 w 2286000"/>
              <a:gd name="connsiteY47" fmla="*/ 1028700 h 2057400"/>
              <a:gd name="connsiteX48" fmla="*/ 21957 w 2286000"/>
              <a:gd name="connsiteY48" fmla="*/ 828011 h 2057400"/>
              <a:gd name="connsiteX49" fmla="*/ 510386 w 2286000"/>
              <a:gd name="connsiteY49" fmla="*/ 858609 h 2057400"/>
              <a:gd name="connsiteX50" fmla="*/ 495012 w 2286000"/>
              <a:gd name="connsiteY50" fmla="*/ 905393 h 2057400"/>
              <a:gd name="connsiteX51" fmla="*/ 488269 w 2286000"/>
              <a:gd name="connsiteY51" fmla="*/ 968582 h 2057400"/>
              <a:gd name="connsiteX52" fmla="*/ 87005 w 2286000"/>
              <a:gd name="connsiteY52" fmla="*/ 635037 h 2057400"/>
              <a:gd name="connsiteX53" fmla="*/ 556063 w 2286000"/>
              <a:gd name="connsiteY53" fmla="*/ 749976 h 2057400"/>
              <a:gd name="connsiteX54" fmla="*/ 532753 w 2286000"/>
              <a:gd name="connsiteY54" fmla="*/ 790544 h 2057400"/>
              <a:gd name="connsiteX55" fmla="*/ 511967 w 2286000"/>
              <a:gd name="connsiteY55" fmla="*/ 853798 h 2057400"/>
              <a:gd name="connsiteX56" fmla="*/ 192630 w 2286000"/>
              <a:gd name="connsiteY56" fmla="*/ 457185 h 2057400"/>
              <a:gd name="connsiteX57" fmla="*/ 623950 w 2286000"/>
              <a:gd name="connsiteY57" fmla="*/ 650573 h 2057400"/>
              <a:gd name="connsiteX58" fmla="*/ 592470 w 2286000"/>
              <a:gd name="connsiteY58" fmla="*/ 686614 h 2057400"/>
              <a:gd name="connsiteX59" fmla="*/ 559341 w 2286000"/>
              <a:gd name="connsiteY59" fmla="*/ 744270 h 2057400"/>
              <a:gd name="connsiteX60" fmla="*/ 1951223 w 2286000"/>
              <a:gd name="connsiteY60" fmla="*/ 301299 h 2057400"/>
              <a:gd name="connsiteX61" fmla="*/ 1643973 w 2286000"/>
              <a:gd name="connsiteY61" fmla="*/ 658678 h 2057400"/>
              <a:gd name="connsiteX62" fmla="*/ 2093370 w 2286000"/>
              <a:gd name="connsiteY62" fmla="*/ 457185 h 2057400"/>
              <a:gd name="connsiteX63" fmla="*/ 1714556 w 2286000"/>
              <a:gd name="connsiteY63" fmla="*/ 753745 h 2057400"/>
              <a:gd name="connsiteX64" fmla="*/ 2198995 w 2286000"/>
              <a:gd name="connsiteY64" fmla="*/ 635037 h 2057400"/>
              <a:gd name="connsiteX65" fmla="*/ 1763175 w 2286000"/>
              <a:gd name="connsiteY65" fmla="*/ 859388 h 2057400"/>
              <a:gd name="connsiteX66" fmla="*/ 2264043 w 2286000"/>
              <a:gd name="connsiteY66" fmla="*/ 828011 h 2057400"/>
              <a:gd name="connsiteX67" fmla="*/ 1787957 w 2286000"/>
              <a:gd name="connsiteY67" fmla="*/ 971528 h 2057400"/>
              <a:gd name="connsiteX68" fmla="*/ 2286000 w 2286000"/>
              <a:gd name="connsiteY68" fmla="*/ 1028700 h 2057400"/>
              <a:gd name="connsiteX69" fmla="*/ 1787957 w 2286000"/>
              <a:gd name="connsiteY69" fmla="*/ 1085872 h 2057400"/>
              <a:gd name="connsiteX70" fmla="*/ 2264043 w 2286000"/>
              <a:gd name="connsiteY70" fmla="*/ 1229389 h 2057400"/>
              <a:gd name="connsiteX71" fmla="*/ 1763175 w 2286000"/>
              <a:gd name="connsiteY71" fmla="*/ 1198012 h 2057400"/>
              <a:gd name="connsiteX72" fmla="*/ 2198995 w 2286000"/>
              <a:gd name="connsiteY72" fmla="*/ 1422363 h 2057400"/>
              <a:gd name="connsiteX73" fmla="*/ 1714556 w 2286000"/>
              <a:gd name="connsiteY73" fmla="*/ 1303655 h 2057400"/>
              <a:gd name="connsiteX74" fmla="*/ 2093370 w 2286000"/>
              <a:gd name="connsiteY74" fmla="*/ 1600215 h 2057400"/>
              <a:gd name="connsiteX75" fmla="*/ 1643973 w 2286000"/>
              <a:gd name="connsiteY75" fmla="*/ 1398722 h 2057400"/>
              <a:gd name="connsiteX76" fmla="*/ 1951223 w 2286000"/>
              <a:gd name="connsiteY76" fmla="*/ 1756101 h 2057400"/>
              <a:gd name="connsiteX77" fmla="*/ 1559422 w 2286000"/>
              <a:gd name="connsiteY77" fmla="*/ 1483257 h 2057400"/>
              <a:gd name="connsiteX78" fmla="*/ 1587546 w 2286000"/>
              <a:gd name="connsiteY78" fmla="*/ 1461337 h 2057400"/>
              <a:gd name="connsiteX79" fmla="*/ 1777253 w 2286000"/>
              <a:gd name="connsiteY79" fmla="*/ 1028700 h 2057400"/>
              <a:gd name="connsiteX80" fmla="*/ 1587546 w 2286000"/>
              <a:gd name="connsiteY80" fmla="*/ 596063 h 2057400"/>
              <a:gd name="connsiteX81" fmla="*/ 1559422 w 2286000"/>
              <a:gd name="connsiteY81" fmla="*/ 574143 h 2057400"/>
              <a:gd name="connsiteX82" fmla="*/ 334777 w 2286000"/>
              <a:gd name="connsiteY82" fmla="*/ 301299 h 2057400"/>
              <a:gd name="connsiteX83" fmla="*/ 712375 w 2286000"/>
              <a:gd name="connsiteY83" fmla="*/ 564252 h 2057400"/>
              <a:gd name="connsiteX84" fmla="*/ 671560 w 2286000"/>
              <a:gd name="connsiteY84" fmla="*/ 596063 h 2057400"/>
              <a:gd name="connsiteX85" fmla="*/ 629548 w 2286000"/>
              <a:gd name="connsiteY85" fmla="*/ 644163 h 2057400"/>
              <a:gd name="connsiteX86" fmla="*/ 1778017 w 2286000"/>
              <a:gd name="connsiteY86" fmla="*/ 173367 h 2057400"/>
              <a:gd name="connsiteX87" fmla="*/ 1557153 w 2286000"/>
              <a:gd name="connsiteY87" fmla="*/ 572375 h 2057400"/>
              <a:gd name="connsiteX88" fmla="*/ 1491689 w 2286000"/>
              <a:gd name="connsiteY88" fmla="*/ 521352 h 2057400"/>
              <a:gd name="connsiteX89" fmla="*/ 1458257 w 2286000"/>
              <a:gd name="connsiteY89" fmla="*/ 504211 h 2057400"/>
              <a:gd name="connsiteX90" fmla="*/ 507983 w 2286000"/>
              <a:gd name="connsiteY90" fmla="*/ 173367 h 2057400"/>
              <a:gd name="connsiteX91" fmla="*/ 818832 w 2286000"/>
              <a:gd name="connsiteY91" fmla="*/ 494990 h 2057400"/>
              <a:gd name="connsiteX92" fmla="*/ 767418 w 2286000"/>
              <a:gd name="connsiteY92" fmla="*/ 521352 h 2057400"/>
              <a:gd name="connsiteX93" fmla="*/ 720742 w 2286000"/>
              <a:gd name="connsiteY93" fmla="*/ 557731 h 2057400"/>
              <a:gd name="connsiteX94" fmla="*/ 1580403 w 2286000"/>
              <a:gd name="connsiteY94" fmla="*/ 78305 h 2057400"/>
              <a:gd name="connsiteX95" fmla="*/ 1452457 w 2286000"/>
              <a:gd name="connsiteY95" fmla="*/ 501237 h 2057400"/>
              <a:gd name="connsiteX96" fmla="*/ 1381667 w 2286000"/>
              <a:gd name="connsiteY96" fmla="*/ 464941 h 2057400"/>
              <a:gd name="connsiteX97" fmla="*/ 1342066 w 2286000"/>
              <a:gd name="connsiteY97" fmla="*/ 453328 h 2057400"/>
              <a:gd name="connsiteX98" fmla="*/ 705597 w 2286000"/>
              <a:gd name="connsiteY98" fmla="*/ 78305 h 2057400"/>
              <a:gd name="connsiteX99" fmla="*/ 939710 w 2286000"/>
              <a:gd name="connsiteY99" fmla="*/ 446681 h 2057400"/>
              <a:gd name="connsiteX100" fmla="*/ 877439 w 2286000"/>
              <a:gd name="connsiteY100" fmla="*/ 464941 h 2057400"/>
              <a:gd name="connsiteX101" fmla="*/ 829932 w 2286000"/>
              <a:gd name="connsiteY101" fmla="*/ 489299 h 2057400"/>
              <a:gd name="connsiteX102" fmla="*/ 1365988 w 2286000"/>
              <a:gd name="connsiteY102" fmla="*/ 19761 h 2057400"/>
              <a:gd name="connsiteX103" fmla="*/ 1332670 w 2286000"/>
              <a:gd name="connsiteY103" fmla="*/ 450573 h 2057400"/>
              <a:gd name="connsiteX104" fmla="*/ 1260087 w 2286000"/>
              <a:gd name="connsiteY104" fmla="*/ 429290 h 2057400"/>
              <a:gd name="connsiteX105" fmla="*/ 1215169 w 2286000"/>
              <a:gd name="connsiteY105" fmla="*/ 425012 h 2057400"/>
              <a:gd name="connsiteX106" fmla="*/ 920012 w 2286000"/>
              <a:gd name="connsiteY106" fmla="*/ 19761 h 2057400"/>
              <a:gd name="connsiteX107" fmla="*/ 1069911 w 2286000"/>
              <a:gd name="connsiteY107" fmla="*/ 422539 h 2057400"/>
              <a:gd name="connsiteX108" fmla="*/ 999019 w 2286000"/>
              <a:gd name="connsiteY108" fmla="*/ 429290 h 2057400"/>
              <a:gd name="connsiteX109" fmla="*/ 952734 w 2286000"/>
              <a:gd name="connsiteY109" fmla="*/ 442862 h 2057400"/>
              <a:gd name="connsiteX110" fmla="*/ 1143000 w 2286000"/>
              <a:gd name="connsiteY110" fmla="*/ 0 h 2057400"/>
              <a:gd name="connsiteX111" fmla="*/ 1203070 w 2286000"/>
              <a:gd name="connsiteY111" fmla="*/ 423860 h 2057400"/>
              <a:gd name="connsiteX112" fmla="*/ 1129553 w 2286000"/>
              <a:gd name="connsiteY112" fmla="*/ 416859 h 2057400"/>
              <a:gd name="connsiteX113" fmla="*/ 1083298 w 2286000"/>
              <a:gd name="connsiteY113" fmla="*/ 421264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286000" h="2057400">
                <a:moveTo>
                  <a:pt x="1203070" y="1633540"/>
                </a:moveTo>
                <a:lnTo>
                  <a:pt x="1143000" y="2057400"/>
                </a:lnTo>
                <a:lnTo>
                  <a:pt x="1083298" y="1636136"/>
                </a:lnTo>
                <a:lnTo>
                  <a:pt x="1129553" y="1640541"/>
                </a:lnTo>
                <a:close/>
                <a:moveTo>
                  <a:pt x="952734" y="1614539"/>
                </a:moveTo>
                <a:lnTo>
                  <a:pt x="999019" y="1628111"/>
                </a:lnTo>
                <a:lnTo>
                  <a:pt x="1069911" y="1634862"/>
                </a:lnTo>
                <a:lnTo>
                  <a:pt x="920012" y="2037639"/>
                </a:lnTo>
                <a:close/>
                <a:moveTo>
                  <a:pt x="1332670" y="1606827"/>
                </a:moveTo>
                <a:lnTo>
                  <a:pt x="1365988" y="2037639"/>
                </a:lnTo>
                <a:lnTo>
                  <a:pt x="1215169" y="1632388"/>
                </a:lnTo>
                <a:lnTo>
                  <a:pt x="1260087" y="1628111"/>
                </a:lnTo>
                <a:close/>
                <a:moveTo>
                  <a:pt x="829932" y="1568101"/>
                </a:moveTo>
                <a:lnTo>
                  <a:pt x="877439" y="1592460"/>
                </a:lnTo>
                <a:lnTo>
                  <a:pt x="939710" y="1610719"/>
                </a:lnTo>
                <a:lnTo>
                  <a:pt x="705597" y="1979095"/>
                </a:lnTo>
                <a:close/>
                <a:moveTo>
                  <a:pt x="1452457" y="1556163"/>
                </a:moveTo>
                <a:lnTo>
                  <a:pt x="1580403" y="1979095"/>
                </a:lnTo>
                <a:lnTo>
                  <a:pt x="1342066" y="1604072"/>
                </a:lnTo>
                <a:lnTo>
                  <a:pt x="1381667" y="1592460"/>
                </a:lnTo>
                <a:close/>
                <a:moveTo>
                  <a:pt x="720742" y="1499669"/>
                </a:moveTo>
                <a:lnTo>
                  <a:pt x="767418" y="1536048"/>
                </a:lnTo>
                <a:lnTo>
                  <a:pt x="818832" y="1562410"/>
                </a:lnTo>
                <a:lnTo>
                  <a:pt x="507983" y="1884033"/>
                </a:lnTo>
                <a:close/>
                <a:moveTo>
                  <a:pt x="1557153" y="1485026"/>
                </a:moveTo>
                <a:lnTo>
                  <a:pt x="1778017" y="1884033"/>
                </a:lnTo>
                <a:lnTo>
                  <a:pt x="1458257" y="1553190"/>
                </a:lnTo>
                <a:lnTo>
                  <a:pt x="1491689" y="1536048"/>
                </a:lnTo>
                <a:close/>
                <a:moveTo>
                  <a:pt x="629548" y="1413237"/>
                </a:moveTo>
                <a:lnTo>
                  <a:pt x="671560" y="1461337"/>
                </a:lnTo>
                <a:lnTo>
                  <a:pt x="712375" y="1493148"/>
                </a:lnTo>
                <a:lnTo>
                  <a:pt x="334777" y="1756101"/>
                </a:lnTo>
                <a:close/>
                <a:moveTo>
                  <a:pt x="559341" y="1313130"/>
                </a:moveTo>
                <a:lnTo>
                  <a:pt x="592470" y="1370786"/>
                </a:lnTo>
                <a:lnTo>
                  <a:pt x="623950" y="1406827"/>
                </a:lnTo>
                <a:lnTo>
                  <a:pt x="192630" y="1600215"/>
                </a:lnTo>
                <a:close/>
                <a:moveTo>
                  <a:pt x="511967" y="1203602"/>
                </a:moveTo>
                <a:lnTo>
                  <a:pt x="532753" y="1266856"/>
                </a:lnTo>
                <a:lnTo>
                  <a:pt x="556063" y="1307424"/>
                </a:lnTo>
                <a:lnTo>
                  <a:pt x="87005" y="1422363"/>
                </a:lnTo>
                <a:close/>
                <a:moveTo>
                  <a:pt x="488269" y="1088819"/>
                </a:moveTo>
                <a:lnTo>
                  <a:pt x="495012" y="1152007"/>
                </a:lnTo>
                <a:lnTo>
                  <a:pt x="510386" y="1198791"/>
                </a:lnTo>
                <a:lnTo>
                  <a:pt x="21957" y="1229389"/>
                </a:lnTo>
                <a:close/>
                <a:moveTo>
                  <a:pt x="487829" y="972701"/>
                </a:moveTo>
                <a:lnTo>
                  <a:pt x="481853" y="1028700"/>
                </a:lnTo>
                <a:lnTo>
                  <a:pt x="487829" y="1084700"/>
                </a:lnTo>
                <a:lnTo>
                  <a:pt x="0" y="1028700"/>
                </a:lnTo>
                <a:close/>
                <a:moveTo>
                  <a:pt x="21957" y="828011"/>
                </a:moveTo>
                <a:lnTo>
                  <a:pt x="510386" y="858609"/>
                </a:lnTo>
                <a:lnTo>
                  <a:pt x="495012" y="905393"/>
                </a:lnTo>
                <a:lnTo>
                  <a:pt x="488269" y="968582"/>
                </a:lnTo>
                <a:close/>
                <a:moveTo>
                  <a:pt x="87005" y="635037"/>
                </a:moveTo>
                <a:lnTo>
                  <a:pt x="556063" y="749976"/>
                </a:lnTo>
                <a:lnTo>
                  <a:pt x="532753" y="790544"/>
                </a:lnTo>
                <a:lnTo>
                  <a:pt x="511967" y="853798"/>
                </a:lnTo>
                <a:close/>
                <a:moveTo>
                  <a:pt x="192630" y="457185"/>
                </a:moveTo>
                <a:lnTo>
                  <a:pt x="623950" y="650573"/>
                </a:lnTo>
                <a:lnTo>
                  <a:pt x="592470" y="686614"/>
                </a:lnTo>
                <a:lnTo>
                  <a:pt x="559341" y="744270"/>
                </a:lnTo>
                <a:close/>
                <a:moveTo>
                  <a:pt x="1951223" y="301299"/>
                </a:moveTo>
                <a:lnTo>
                  <a:pt x="1643973" y="658678"/>
                </a:lnTo>
                <a:lnTo>
                  <a:pt x="2093370" y="457185"/>
                </a:lnTo>
                <a:lnTo>
                  <a:pt x="1714556" y="753745"/>
                </a:lnTo>
                <a:lnTo>
                  <a:pt x="2198995" y="635037"/>
                </a:lnTo>
                <a:lnTo>
                  <a:pt x="1763175" y="859388"/>
                </a:lnTo>
                <a:lnTo>
                  <a:pt x="2264043" y="828011"/>
                </a:lnTo>
                <a:lnTo>
                  <a:pt x="1787957" y="971528"/>
                </a:lnTo>
                <a:lnTo>
                  <a:pt x="2286000" y="1028700"/>
                </a:lnTo>
                <a:lnTo>
                  <a:pt x="1787957" y="1085872"/>
                </a:lnTo>
                <a:lnTo>
                  <a:pt x="2264043" y="1229389"/>
                </a:lnTo>
                <a:lnTo>
                  <a:pt x="1763175" y="1198012"/>
                </a:lnTo>
                <a:lnTo>
                  <a:pt x="2198995" y="1422363"/>
                </a:lnTo>
                <a:lnTo>
                  <a:pt x="1714556" y="1303655"/>
                </a:lnTo>
                <a:lnTo>
                  <a:pt x="2093370" y="1600215"/>
                </a:lnTo>
                <a:lnTo>
                  <a:pt x="1643973" y="1398722"/>
                </a:lnTo>
                <a:lnTo>
                  <a:pt x="1951223" y="1756101"/>
                </a:lnTo>
                <a:lnTo>
                  <a:pt x="1559422" y="1483257"/>
                </a:lnTo>
                <a:lnTo>
                  <a:pt x="1587546" y="1461337"/>
                </a:lnTo>
                <a:cubicBezTo>
                  <a:pt x="1704757" y="1350615"/>
                  <a:pt x="1777253" y="1197655"/>
                  <a:pt x="1777253" y="1028700"/>
                </a:cubicBezTo>
                <a:cubicBezTo>
                  <a:pt x="1777253" y="859745"/>
                  <a:pt x="1704757" y="706785"/>
                  <a:pt x="1587546" y="596063"/>
                </a:cubicBezTo>
                <a:lnTo>
                  <a:pt x="1559422" y="574143"/>
                </a:lnTo>
                <a:close/>
                <a:moveTo>
                  <a:pt x="334777" y="301299"/>
                </a:moveTo>
                <a:lnTo>
                  <a:pt x="712375" y="564252"/>
                </a:lnTo>
                <a:lnTo>
                  <a:pt x="671560" y="596063"/>
                </a:lnTo>
                <a:lnTo>
                  <a:pt x="629548" y="644163"/>
                </a:lnTo>
                <a:close/>
                <a:moveTo>
                  <a:pt x="1778017" y="173367"/>
                </a:moveTo>
                <a:lnTo>
                  <a:pt x="1557153" y="572375"/>
                </a:lnTo>
                <a:lnTo>
                  <a:pt x="1491689" y="521352"/>
                </a:lnTo>
                <a:lnTo>
                  <a:pt x="1458257" y="504211"/>
                </a:lnTo>
                <a:close/>
                <a:moveTo>
                  <a:pt x="507983" y="173367"/>
                </a:moveTo>
                <a:lnTo>
                  <a:pt x="818832" y="494990"/>
                </a:lnTo>
                <a:lnTo>
                  <a:pt x="767418" y="521352"/>
                </a:lnTo>
                <a:lnTo>
                  <a:pt x="720742" y="557731"/>
                </a:lnTo>
                <a:close/>
                <a:moveTo>
                  <a:pt x="1580403" y="78305"/>
                </a:moveTo>
                <a:lnTo>
                  <a:pt x="1452457" y="501237"/>
                </a:lnTo>
                <a:lnTo>
                  <a:pt x="1381667" y="464941"/>
                </a:lnTo>
                <a:lnTo>
                  <a:pt x="1342066" y="453328"/>
                </a:lnTo>
                <a:close/>
                <a:moveTo>
                  <a:pt x="705597" y="78305"/>
                </a:moveTo>
                <a:lnTo>
                  <a:pt x="939710" y="446681"/>
                </a:lnTo>
                <a:lnTo>
                  <a:pt x="877439" y="464941"/>
                </a:lnTo>
                <a:lnTo>
                  <a:pt x="829932" y="489299"/>
                </a:lnTo>
                <a:close/>
                <a:moveTo>
                  <a:pt x="1365988" y="19761"/>
                </a:moveTo>
                <a:lnTo>
                  <a:pt x="1332670" y="450573"/>
                </a:lnTo>
                <a:lnTo>
                  <a:pt x="1260087" y="429290"/>
                </a:lnTo>
                <a:lnTo>
                  <a:pt x="1215169" y="425012"/>
                </a:lnTo>
                <a:close/>
                <a:moveTo>
                  <a:pt x="920012" y="19761"/>
                </a:moveTo>
                <a:lnTo>
                  <a:pt x="1069911" y="422539"/>
                </a:lnTo>
                <a:lnTo>
                  <a:pt x="999019" y="429290"/>
                </a:lnTo>
                <a:lnTo>
                  <a:pt x="952734" y="442862"/>
                </a:lnTo>
                <a:close/>
                <a:moveTo>
                  <a:pt x="1143000" y="0"/>
                </a:moveTo>
                <a:lnTo>
                  <a:pt x="1203070" y="423860"/>
                </a:lnTo>
                <a:lnTo>
                  <a:pt x="1129553" y="416859"/>
                </a:lnTo>
                <a:lnTo>
                  <a:pt x="1083298" y="42126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0AA9FFD0-3AA2-DA41-94E3-E2EF18AA1583}"/>
              </a:ext>
            </a:extLst>
          </p:cNvPr>
          <p:cNvSpPr/>
          <p:nvPr/>
        </p:nvSpPr>
        <p:spPr>
          <a:xfrm>
            <a:off x="3502452" y="1632956"/>
            <a:ext cx="711046" cy="968188"/>
          </a:xfrm>
          <a:custGeom>
            <a:avLst/>
            <a:gdLst>
              <a:gd name="connsiteX0" fmla="*/ 191620 w 711046"/>
              <a:gd name="connsiteY0" fmla="*/ 0 h 968188"/>
              <a:gd name="connsiteX1" fmla="*/ 505977 w 711046"/>
              <a:gd name="connsiteY1" fmla="*/ 0 h 968188"/>
              <a:gd name="connsiteX2" fmla="*/ 585640 w 711046"/>
              <a:gd name="connsiteY2" fmla="*/ 318651 h 968188"/>
              <a:gd name="connsiteX3" fmla="*/ 606916 w 711046"/>
              <a:gd name="connsiteY3" fmla="*/ 336910 h 968188"/>
              <a:gd name="connsiteX4" fmla="*/ 711046 w 711046"/>
              <a:gd name="connsiteY4" fmla="*/ 598394 h 968188"/>
              <a:gd name="connsiteX5" fmla="*/ 355523 w 711046"/>
              <a:gd name="connsiteY5" fmla="*/ 968188 h 968188"/>
              <a:gd name="connsiteX6" fmla="*/ 0 w 711046"/>
              <a:gd name="connsiteY6" fmla="*/ 598394 h 968188"/>
              <a:gd name="connsiteX7" fmla="*/ 104130 w 711046"/>
              <a:gd name="connsiteY7" fmla="*/ 336910 h 968188"/>
              <a:gd name="connsiteX8" fmla="*/ 108284 w 711046"/>
              <a:gd name="connsiteY8" fmla="*/ 333346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6" h="968188">
                <a:moveTo>
                  <a:pt x="191620" y="0"/>
                </a:moveTo>
                <a:lnTo>
                  <a:pt x="505977" y="0"/>
                </a:lnTo>
                <a:lnTo>
                  <a:pt x="585640" y="318651"/>
                </a:lnTo>
                <a:lnTo>
                  <a:pt x="606916" y="336910"/>
                </a:lnTo>
                <a:cubicBezTo>
                  <a:pt x="671253" y="403830"/>
                  <a:pt x="711046" y="496278"/>
                  <a:pt x="711046" y="598394"/>
                </a:cubicBezTo>
                <a:cubicBezTo>
                  <a:pt x="711046" y="802626"/>
                  <a:pt x="551873" y="968188"/>
                  <a:pt x="355523" y="968188"/>
                </a:cubicBezTo>
                <a:cubicBezTo>
                  <a:pt x="159173" y="968188"/>
                  <a:pt x="0" y="802626"/>
                  <a:pt x="0" y="598394"/>
                </a:cubicBezTo>
                <a:cubicBezTo>
                  <a:pt x="0" y="496278"/>
                  <a:pt x="39793" y="403830"/>
                  <a:pt x="104130" y="336910"/>
                </a:cubicBezTo>
                <a:lnTo>
                  <a:pt x="108284" y="33334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A79D93-B9B5-FC4C-B65E-AB2C6E61D44C}"/>
              </a:ext>
            </a:extLst>
          </p:cNvPr>
          <p:cNvSpPr txBox="1"/>
          <p:nvPr/>
        </p:nvSpPr>
        <p:spPr>
          <a:xfrm>
            <a:off x="9477025" y="503575"/>
            <a:ext cx="257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objectives</a:t>
            </a:r>
          </a:p>
        </p:txBody>
      </p:sp>
      <p:pic>
        <p:nvPicPr>
          <p:cNvPr id="39" name="Picture 38" descr="A picture containing paper clip, dark, light&#10;&#10;Description automatically generated">
            <a:extLst>
              <a:ext uri="{FF2B5EF4-FFF2-40B4-BE49-F238E27FC236}">
                <a16:creationId xmlns:a16="http://schemas.microsoft.com/office/drawing/2014/main" id="{ED056179-F045-3E48-BD35-5016597D4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 t="20091" r="19436" b="18722"/>
          <a:stretch/>
        </p:blipFill>
        <p:spPr>
          <a:xfrm>
            <a:off x="8203108" y="3560"/>
            <a:ext cx="1407796" cy="1403606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C07D5AF5-3194-9E4C-99CC-B11AD7706601}"/>
              </a:ext>
            </a:extLst>
          </p:cNvPr>
          <p:cNvSpPr/>
          <p:nvPr/>
        </p:nvSpPr>
        <p:spPr>
          <a:xfrm>
            <a:off x="9304917" y="814344"/>
            <a:ext cx="2829969" cy="369332"/>
          </a:xfrm>
          <a:custGeom>
            <a:avLst/>
            <a:gdLst>
              <a:gd name="connsiteX0" fmla="*/ 31458 w 1304633"/>
              <a:gd name="connsiteY0" fmla="*/ 62528 h 155396"/>
              <a:gd name="connsiteX1" fmla="*/ 34633 w 1304633"/>
              <a:gd name="connsiteY1" fmla="*/ 8553 h 155396"/>
              <a:gd name="connsiteX2" fmla="*/ 94958 w 1304633"/>
              <a:gd name="connsiteY2" fmla="*/ 14903 h 155396"/>
              <a:gd name="connsiteX3" fmla="*/ 85433 w 1304633"/>
              <a:gd name="connsiteY3" fmla="*/ 148253 h 155396"/>
              <a:gd name="connsiteX4" fmla="*/ 1304633 w 1304633"/>
              <a:gd name="connsiteY4" fmla="*/ 138728 h 1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633" h="155396">
                <a:moveTo>
                  <a:pt x="31458" y="62528"/>
                </a:moveTo>
                <a:cubicBezTo>
                  <a:pt x="27754" y="39509"/>
                  <a:pt x="24050" y="16490"/>
                  <a:pt x="34633" y="8553"/>
                </a:cubicBezTo>
                <a:cubicBezTo>
                  <a:pt x="45216" y="616"/>
                  <a:pt x="86491" y="-8380"/>
                  <a:pt x="94958" y="14903"/>
                </a:cubicBezTo>
                <a:cubicBezTo>
                  <a:pt x="103425" y="38186"/>
                  <a:pt x="-116179" y="127616"/>
                  <a:pt x="85433" y="148253"/>
                </a:cubicBezTo>
                <a:cubicBezTo>
                  <a:pt x="287045" y="168890"/>
                  <a:pt x="1101433" y="138199"/>
                  <a:pt x="1304633" y="138728"/>
                </a:cubicBezTo>
              </a:path>
            </a:pathLst>
          </a:cu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80B9865B-5827-7643-95C8-6BB07D914B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00" t="5194" b="5194"/>
          <a:stretch/>
        </p:blipFill>
        <p:spPr>
          <a:xfrm>
            <a:off x="424069" y="923565"/>
            <a:ext cx="6123357" cy="6255151"/>
          </a:xfrm>
          <a:prstGeom prst="rect">
            <a:avLst/>
          </a:prstGeom>
        </p:spPr>
      </p:pic>
      <p:pic>
        <p:nvPicPr>
          <p:cNvPr id="35" name="Picture 34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DF25878-D046-0740-BC08-1DE26E85C7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23" t="12174" r="26425" b="2324"/>
          <a:stretch/>
        </p:blipFill>
        <p:spPr>
          <a:xfrm>
            <a:off x="6624255" y="1418697"/>
            <a:ext cx="3098802" cy="4760826"/>
          </a:xfrm>
          <a:prstGeom prst="rect">
            <a:avLst/>
          </a:prstGeom>
        </p:spPr>
      </p:pic>
      <p:sp>
        <p:nvSpPr>
          <p:cNvPr id="36" name="مربع نص 2">
            <a:extLst>
              <a:ext uri="{FF2B5EF4-FFF2-40B4-BE49-F238E27FC236}">
                <a16:creationId xmlns:a16="http://schemas.microsoft.com/office/drawing/2014/main" id="{7E057889-2EF6-7143-AF81-EFDAF56C58B9}"/>
              </a:ext>
            </a:extLst>
          </p:cNvPr>
          <p:cNvSpPr txBox="1"/>
          <p:nvPr/>
        </p:nvSpPr>
        <p:spPr>
          <a:xfrm>
            <a:off x="1127539" y="1659285"/>
            <a:ext cx="5222208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At the end of the lesson:</a:t>
            </a:r>
          </a:p>
          <a:p>
            <a:endParaRPr lang="en-GB" sz="3200" b="1" dirty="0">
              <a:highlight>
                <a:srgbClr val="808000"/>
              </a:highlight>
              <a:latin typeface="Comic Sans MS" panose="030F0902030302020204" pitchFamily="66" charset="0"/>
            </a:endParaRPr>
          </a:p>
          <a:p>
            <a:r>
              <a:rPr lang="en-US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 </a:t>
            </a:r>
            <a:r>
              <a:rPr lang="ar-SA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*</a:t>
            </a:r>
            <a:r>
              <a:rPr lang="en-US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 </a:t>
            </a:r>
            <a:r>
              <a:rPr lang="en-US" sz="3200" b="1" u="sng" dirty="0">
                <a:highlight>
                  <a:srgbClr val="808000"/>
                </a:highlight>
                <a:latin typeface="Comic Sans MS" panose="030F0902030302020204" pitchFamily="66" charset="0"/>
              </a:rPr>
              <a:t>I can </a:t>
            </a:r>
            <a:r>
              <a:rPr lang="en-GB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ask whose ….. Is this?.</a:t>
            </a:r>
            <a:endParaRPr lang="ar-SA" sz="3200" b="1" dirty="0">
              <a:highlight>
                <a:srgbClr val="808000"/>
              </a:highlight>
              <a:latin typeface="Comic Sans MS" panose="030F0902030302020204" pitchFamily="66" charset="0"/>
            </a:endParaRPr>
          </a:p>
          <a:p>
            <a:endParaRPr lang="ar-SA" sz="3200" b="1" dirty="0">
              <a:highlight>
                <a:srgbClr val="808000"/>
              </a:highlight>
              <a:latin typeface="Comic Sans MS" panose="030F0902030302020204" pitchFamily="66" charset="0"/>
            </a:endParaRPr>
          </a:p>
          <a:p>
            <a:endParaRPr lang="en-GB" sz="3200" b="1" dirty="0">
              <a:highlight>
                <a:srgbClr val="808000"/>
              </a:highlight>
              <a:latin typeface="Comic Sans MS" panose="030F0902030302020204" pitchFamily="66" charset="0"/>
            </a:endParaRPr>
          </a:p>
          <a:p>
            <a:r>
              <a:rPr lang="ar-SA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*</a:t>
            </a:r>
            <a:r>
              <a:rPr lang="en-GB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  </a:t>
            </a:r>
            <a:r>
              <a:rPr lang="en-GB" sz="3200" b="1" u="sng" dirty="0">
                <a:highlight>
                  <a:srgbClr val="808000"/>
                </a:highlight>
                <a:latin typeface="Comic Sans MS" panose="030F0902030302020204" pitchFamily="66" charset="0"/>
              </a:rPr>
              <a:t>I can </a:t>
            </a:r>
            <a:r>
              <a:rPr lang="en-GB" sz="3200" b="1" dirty="0">
                <a:highlight>
                  <a:srgbClr val="808000"/>
                </a:highlight>
                <a:latin typeface="Comic Sans MS" panose="030F0902030302020204" pitchFamily="66" charset="0"/>
              </a:rPr>
              <a:t>meet someone and say, ‘ I like your ….’.</a:t>
            </a:r>
            <a:endParaRPr lang="ar-SA" sz="3200" b="1" dirty="0">
              <a:highlight>
                <a:srgbClr val="808000"/>
              </a:highligh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0" grpId="0" animBg="1"/>
      <p:bldP spid="61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328</Words>
  <Application>Microsoft Macintosh PowerPoint</Application>
  <PresentationFormat>Widescreen</PresentationFormat>
  <Paragraphs>95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هيا بلال مراد النافع</dc:creator>
  <cp:lastModifiedBy>Abdulaziz Alnafea</cp:lastModifiedBy>
  <cp:revision>91</cp:revision>
  <dcterms:created xsi:type="dcterms:W3CDTF">2021-03-08T20:30:55Z</dcterms:created>
  <dcterms:modified xsi:type="dcterms:W3CDTF">2022-09-25T18:39:49Z</dcterms:modified>
</cp:coreProperties>
</file>