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275" r:id="rId2"/>
    <p:sldId id="261" r:id="rId3"/>
    <p:sldId id="313" r:id="rId4"/>
    <p:sldId id="1276" r:id="rId5"/>
    <p:sldId id="1253" r:id="rId6"/>
    <p:sldId id="272" r:id="rId7"/>
    <p:sldId id="270" r:id="rId8"/>
    <p:sldId id="1264" r:id="rId9"/>
    <p:sldId id="1268" r:id="rId10"/>
    <p:sldId id="1271" r:id="rId11"/>
    <p:sldId id="1265" r:id="rId12"/>
    <p:sldId id="1272" r:id="rId13"/>
    <p:sldId id="1267" r:id="rId14"/>
    <p:sldId id="1262" r:id="rId15"/>
    <p:sldId id="1269" r:id="rId16"/>
    <p:sldId id="1270" r:id="rId17"/>
    <p:sldId id="1273" r:id="rId18"/>
    <p:sldId id="1274" r:id="rId19"/>
    <p:sldId id="1256" r:id="rId20"/>
    <p:sldId id="29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3A"/>
    <a:srgbClr val="FA5738"/>
    <a:srgbClr val="87DA20"/>
    <a:srgbClr val="B30000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301" autoAdjust="0"/>
  </p:normalViewPr>
  <p:slideViewPr>
    <p:cSldViewPr snapToGrid="0" snapToObjects="1" showGuides="1">
      <p:cViewPr varScale="1">
        <p:scale>
          <a:sx n="68" d="100"/>
          <a:sy n="68" d="100"/>
        </p:scale>
        <p:origin x="804" y="7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15/10/2022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15/10/2022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89F-0FDC-E94E-A729-BDBF2F8B801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68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15/10/2022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10A67FDE-358C-FE4B-AC79-67A6219B2C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062044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0DE8BB0D-EEDB-A14D-AE21-26AC6CC145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4893" y="1"/>
            <a:ext cx="4079065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075A07DE-CF12-0649-BD11-2D55980397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1" y="3428999"/>
            <a:ext cx="4062043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A04277F1-21D3-8C4D-B36F-4682A5BA75BF}"/>
              </a:ext>
            </a:extLst>
          </p:cNvPr>
          <p:cNvSpPr txBox="1">
            <a:spLocks/>
          </p:cNvSpPr>
          <p:nvPr userDrawn="1"/>
        </p:nvSpPr>
        <p:spPr>
          <a:xfrm>
            <a:off x="11137397" y="6379546"/>
            <a:ext cx="817295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25DFE7-082F-4C48-A977-B1593DD436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1" y="6394721"/>
            <a:ext cx="0" cy="2438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11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15/10/2022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6480946" y="663340"/>
            <a:ext cx="299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Unit</a:t>
            </a: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4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3868615" y="2149104"/>
            <a:ext cx="896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do I 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buy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9010481" y="3676480"/>
            <a:ext cx="2160494" cy="4202546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C234A2E8-590D-4B61-AFAD-2EA60AA18B1A}"/>
              </a:ext>
            </a:extLst>
          </p:cNvPr>
          <p:cNvSpPr txBox="1"/>
          <p:nvPr/>
        </p:nvSpPr>
        <p:spPr>
          <a:xfrm>
            <a:off x="8320147" y="5424984"/>
            <a:ext cx="413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Reading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7A1EB-D16E-DE80-F47A-D6E5C337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634609" y="366503"/>
            <a:ext cx="3964993" cy="510408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C597C31-E019-13E5-87DA-7D9864808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81" y="3031101"/>
            <a:ext cx="465774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175491" y="1492472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1090296" y="2608670"/>
            <a:ext cx="617220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 err="1"/>
              <a:t>pepper</a:t>
            </a:r>
            <a:endParaRPr lang="es-ES" sz="8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E0978-24FB-4858-96E5-E1926C20C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8624">
            <a:off x="5712845" y="1981372"/>
            <a:ext cx="5799734" cy="3278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65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8" y="1320142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6244187" y="2257688"/>
            <a:ext cx="617220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/>
              <a:t>chop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D1223-03E8-46B2-A485-B911C5C54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5385">
            <a:off x="966360" y="2218624"/>
            <a:ext cx="4350784" cy="2895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7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175491" y="1492472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1090296" y="2608670"/>
            <a:ext cx="617220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/>
              <a:t>Olive </a:t>
            </a:r>
            <a:r>
              <a:rPr lang="es-ES" sz="8800" dirty="0" err="1"/>
              <a:t>oil</a:t>
            </a:r>
            <a:endParaRPr lang="es-ES" sz="8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80529-E9E8-4FAD-8320-96620650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8579">
            <a:off x="6183565" y="2166902"/>
            <a:ext cx="5199955" cy="3377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81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9" y="1354778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6431770" y="2331579"/>
            <a:ext cx="542446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dirty="0" err="1"/>
              <a:t>guacmole</a:t>
            </a:r>
            <a:endParaRPr lang="es-ES" sz="8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11904-5176-48C2-899C-FCD71C9E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5177">
            <a:off x="712326" y="2233623"/>
            <a:ext cx="5111368" cy="3401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92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صورة 12">
            <a:extLst>
              <a:ext uri="{FF2B5EF4-FFF2-40B4-BE49-F238E27FC236}">
                <a16:creationId xmlns:a16="http://schemas.microsoft.com/office/drawing/2014/main" id="{8C2F3335-764B-4521-94ED-FA3DF974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28" y="733443"/>
            <a:ext cx="5874999" cy="4576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صورة 10">
            <a:extLst>
              <a:ext uri="{FF2B5EF4-FFF2-40B4-BE49-F238E27FC236}">
                <a16:creationId xmlns:a16="http://schemas.microsoft.com/office/drawing/2014/main" id="{A9F5FAAC-A3FA-4F1F-80D9-D5E6A65F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56" y="226802"/>
            <a:ext cx="5874999" cy="4576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6">
            <a:extLst>
              <a:ext uri="{FF2B5EF4-FFF2-40B4-BE49-F238E27FC236}">
                <a16:creationId xmlns:a16="http://schemas.microsoft.com/office/drawing/2014/main" id="{26BE071E-2D27-8B58-D5DF-23B4008CD9A0}"/>
              </a:ext>
            </a:extLst>
          </p:cNvPr>
          <p:cNvSpPr txBox="1"/>
          <p:nvPr/>
        </p:nvSpPr>
        <p:spPr>
          <a:xfrm>
            <a:off x="1" y="6309916"/>
            <a:ext cx="2521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Page:38-39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41146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صورة 6">
            <a:extLst>
              <a:ext uri="{FF2B5EF4-FFF2-40B4-BE49-F238E27FC236}">
                <a16:creationId xmlns:a16="http://schemas.microsoft.com/office/drawing/2014/main" id="{2FBC75B5-CA87-4B02-8626-47E5A4C9B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12" y="277092"/>
            <a:ext cx="11406005" cy="601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SG Bk 5 F-SA_2020_2-07">
            <a:hlinkClick r:id="" action="ppaction://media"/>
            <a:extLst>
              <a:ext uri="{FF2B5EF4-FFF2-40B4-BE49-F238E27FC236}">
                <a16:creationId xmlns:a16="http://schemas.microsoft.com/office/drawing/2014/main" id="{03D53858-5668-43C3-959F-0A29596985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8771.625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289886" y="343447"/>
            <a:ext cx="1350918" cy="13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صورة 2">
            <a:extLst>
              <a:ext uri="{FF2B5EF4-FFF2-40B4-BE49-F238E27FC236}">
                <a16:creationId xmlns:a16="http://schemas.microsoft.com/office/drawing/2014/main" id="{9F32AC74-89D2-4274-A273-17D6BE0CF1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3"/>
          <a:stretch/>
        </p:blipFill>
        <p:spPr>
          <a:xfrm>
            <a:off x="355485" y="295330"/>
            <a:ext cx="11331378" cy="603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G Bk 5 F-SA_2020_2-07">
            <a:hlinkClick r:id="" action="ppaction://media"/>
            <a:extLst>
              <a:ext uri="{FF2B5EF4-FFF2-40B4-BE49-F238E27FC236}">
                <a16:creationId xmlns:a16="http://schemas.microsoft.com/office/drawing/2014/main" id="{9F9AD858-F1D2-4EF6-82B6-12F46B928E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543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8403" y="752933"/>
            <a:ext cx="1529087" cy="15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صورة 4">
            <a:extLst>
              <a:ext uri="{FF2B5EF4-FFF2-40B4-BE49-F238E27FC236}">
                <a16:creationId xmlns:a16="http://schemas.microsoft.com/office/drawing/2014/main" id="{1B751A04-09B7-4781-921D-C1FD593F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6" y="918930"/>
            <a:ext cx="11622111" cy="502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CA1C6-7E7B-FB7C-B81D-17D8EB78884C}"/>
              </a:ext>
            </a:extLst>
          </p:cNvPr>
          <p:cNvSpPr txBox="1"/>
          <p:nvPr/>
        </p:nvSpPr>
        <p:spPr>
          <a:xfrm>
            <a:off x="1126836" y="2149208"/>
            <a:ext cx="1052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true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B5524-99E2-58BF-D6E1-217E2CC6512F}"/>
              </a:ext>
            </a:extLst>
          </p:cNvPr>
          <p:cNvSpPr txBox="1"/>
          <p:nvPr/>
        </p:nvSpPr>
        <p:spPr>
          <a:xfrm>
            <a:off x="1154546" y="2620867"/>
            <a:ext cx="99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false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D1C5E-862A-32C3-FDD0-1E9DDAC24A07}"/>
              </a:ext>
            </a:extLst>
          </p:cNvPr>
          <p:cNvSpPr txBox="1"/>
          <p:nvPr/>
        </p:nvSpPr>
        <p:spPr>
          <a:xfrm>
            <a:off x="1154546" y="3008470"/>
            <a:ext cx="99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false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0E64C-082C-9558-AA2B-DFA40E1AC2A0}"/>
              </a:ext>
            </a:extLst>
          </p:cNvPr>
          <p:cNvSpPr txBox="1"/>
          <p:nvPr/>
        </p:nvSpPr>
        <p:spPr>
          <a:xfrm>
            <a:off x="1126836" y="3433104"/>
            <a:ext cx="99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false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95AA7-EC54-855D-E058-2C00E7C55A6F}"/>
              </a:ext>
            </a:extLst>
          </p:cNvPr>
          <p:cNvSpPr txBox="1"/>
          <p:nvPr/>
        </p:nvSpPr>
        <p:spPr>
          <a:xfrm>
            <a:off x="1154546" y="3857738"/>
            <a:ext cx="99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false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BED9A-BDA6-EAAA-92E1-D281ABE60074}"/>
              </a:ext>
            </a:extLst>
          </p:cNvPr>
          <p:cNvSpPr txBox="1"/>
          <p:nvPr/>
        </p:nvSpPr>
        <p:spPr>
          <a:xfrm>
            <a:off x="1099127" y="4319403"/>
            <a:ext cx="1052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true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0E303-A1B2-6365-B8CC-CF1FB8919B75}"/>
              </a:ext>
            </a:extLst>
          </p:cNvPr>
          <p:cNvSpPr/>
          <p:nvPr/>
        </p:nvSpPr>
        <p:spPr>
          <a:xfrm>
            <a:off x="5523753" y="922984"/>
            <a:ext cx="6344974" cy="13306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50C07F-0086-7F54-436C-E647E27583CC}"/>
              </a:ext>
            </a:extLst>
          </p:cNvPr>
          <p:cNvSpPr/>
          <p:nvPr/>
        </p:nvSpPr>
        <p:spPr>
          <a:xfrm>
            <a:off x="9153235" y="1290178"/>
            <a:ext cx="2715491" cy="13306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342E9EE-7CDF-41F3-A46E-06E77853A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7" y="1519361"/>
            <a:ext cx="9986488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0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A5EAEB-0EBC-4A40-B5B1-B1F4954E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796" y="2233246"/>
            <a:ext cx="6172203" cy="2387600"/>
          </a:xfrm>
        </p:spPr>
        <p:txBody>
          <a:bodyPr>
            <a:normAutofit/>
          </a:bodyPr>
          <a:lstStyle/>
          <a:p>
            <a:r>
              <a:rPr lang="es-ES" sz="7200" dirty="0" err="1"/>
              <a:t>Homework</a:t>
            </a:r>
            <a:endParaRPr lang="es-ES" sz="7200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F9E7169-583C-D145-A309-F478BB312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246" y="3831960"/>
            <a:ext cx="9144000" cy="653091"/>
          </a:xfrm>
        </p:spPr>
        <p:txBody>
          <a:bodyPr>
            <a:normAutofit fontScale="70000" lnSpcReduction="20000"/>
          </a:bodyPr>
          <a:lstStyle/>
          <a:p>
            <a:r>
              <a:rPr lang="es-ES" sz="7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p.189</a:t>
            </a:r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CEF3299-5803-7244-B032-8E2E055F06B8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FA00248C-0A00-A34C-B52F-AFEF6E80D5D3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0EFD63-98F6-104C-A847-33AF04FD1654}"/>
              </a:ext>
            </a:extLst>
          </p:cNvPr>
          <p:cNvGrpSpPr/>
          <p:nvPr/>
        </p:nvGrpSpPr>
        <p:grpSpPr>
          <a:xfrm rot="16200000">
            <a:off x="2670665" y="2394840"/>
            <a:ext cx="1306960" cy="799622"/>
            <a:chOff x="2266122" y="2617689"/>
            <a:chExt cx="762102" cy="466268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E2C93F3B-00FF-E44F-B2E5-A5F7CC0D071A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1ADB1A8E-66F8-C34C-AB74-D90D118FAE1F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20A6AF-36F7-224B-880D-95E9DB39ABFC}"/>
              </a:ext>
            </a:extLst>
          </p:cNvPr>
          <p:cNvGrpSpPr/>
          <p:nvPr/>
        </p:nvGrpSpPr>
        <p:grpSpPr>
          <a:xfrm rot="5400000">
            <a:off x="8166916" y="3295970"/>
            <a:ext cx="1306955" cy="799619"/>
            <a:chOff x="2266122" y="2617689"/>
            <a:chExt cx="762102" cy="466268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2855A6BB-0A4E-434C-BD19-6ABA9D6D5B2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996FCC6C-5891-4142-92AF-7613E20D24D8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>
            <a:extLst>
              <a:ext uri="{FF2B5EF4-FFF2-40B4-BE49-F238E27FC236}">
                <a16:creationId xmlns:a16="http://schemas.microsoft.com/office/drawing/2014/main" id="{5C5DBC8C-AF25-4ACC-9E26-389CBD92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89380" y="0"/>
            <a:ext cx="9402619" cy="676026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17731" y="3279248"/>
            <a:ext cx="4675132" cy="307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279140" y="4369784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CD1A9-ACDC-44AD-A73C-E42970479EE7}"/>
              </a:ext>
            </a:extLst>
          </p:cNvPr>
          <p:cNvSpPr/>
          <p:nvPr/>
        </p:nvSpPr>
        <p:spPr>
          <a:xfrm>
            <a:off x="1664675" y="877078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ar-SA" sz="5867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10160">
                <a:solidFill>
                  <a:prstClr val="white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868"/>
            <a:ext cx="7056784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526947" y="5255951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medicines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02799" y="5585005"/>
            <a:ext cx="1234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headache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74574" y="5811932"/>
            <a:ext cx="864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apples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32904" y="6140956"/>
            <a:ext cx="655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eyes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34515" y="6381328"/>
            <a:ext cx="942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vinegar</a:t>
            </a:r>
            <a:endParaRPr lang="ar-S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4" y="105669"/>
            <a:ext cx="6488414" cy="385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97" y="3905353"/>
            <a:ext cx="6857727" cy="258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561662" y="2302078"/>
            <a:ext cx="4747619" cy="131035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Cut up 1 pineapple , 1 cup of strawberries , 2 oranges , and 1 cup of apples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½ cup of sugar and ¼ cup of lemon juice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Put the fruits in a large bowl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Mix well and put the bowl in the refrigerator for three hours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25419" y="4695033"/>
            <a:ext cx="8115413" cy="16564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First , cut up 1 pineapple , 1 cup of strawberries , 2 oranges , and 1 cup of apples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Then , add ½ cup of sugar and ¼ cup of lemon juice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After that , put the fruits in a large bowl .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Finally , mix well and put the bowl in the refrigerator for three hours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4934-2F20-E213-2E20-C192D6B1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02" b="30501"/>
          <a:stretch/>
        </p:blipFill>
        <p:spPr>
          <a:xfrm>
            <a:off x="3103419" y="2322551"/>
            <a:ext cx="8774545" cy="223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9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Learning </a:t>
            </a:r>
            <a:r>
              <a:rPr lang="es-ES" dirty="0" err="1"/>
              <a:t>Objectives</a:t>
            </a:r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820844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40556546-64DF-4B4E-B778-FBF3AC12B1BB}"/>
              </a:ext>
            </a:extLst>
          </p:cNvPr>
          <p:cNvGrpSpPr/>
          <p:nvPr/>
        </p:nvGrpSpPr>
        <p:grpSpPr>
          <a:xfrm rot="5400000">
            <a:off x="4778052" y="1831130"/>
            <a:ext cx="3614841" cy="1833368"/>
            <a:chOff x="2108886" y="2617689"/>
            <a:chExt cx="919338" cy="466268"/>
          </a:xfrm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7DC864D6-E93F-8F4F-B4B4-C8C57E895E8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916BF379-0B7B-A448-B4B9-C865440D49AC}"/>
                </a:ext>
              </a:extLst>
            </p:cNvPr>
            <p:cNvSpPr/>
            <p:nvPr/>
          </p:nvSpPr>
          <p:spPr>
            <a:xfrm rot="5400000">
              <a:off x="2108885" y="2679217"/>
              <a:ext cx="404740" cy="404740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E7615FF-503C-AE49-94F0-F507335AF0AA}"/>
              </a:ext>
            </a:extLst>
          </p:cNvPr>
          <p:cNvSpPr txBox="1"/>
          <p:nvPr/>
        </p:nvSpPr>
        <p:spPr>
          <a:xfrm>
            <a:off x="7947982" y="1232257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Identify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F39047-85B1-294D-99A1-468287A7F576}"/>
              </a:ext>
            </a:extLst>
          </p:cNvPr>
          <p:cNvSpPr txBox="1"/>
          <p:nvPr/>
        </p:nvSpPr>
        <p:spPr>
          <a:xfrm>
            <a:off x="7914517" y="5116038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 questions about the reading 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604913" y="2654047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the main idea of reading)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604913" y="4599388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 meaning of the new words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4150659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2690D4-D5F7-7348-B42F-6CC138460169}"/>
              </a:ext>
            </a:extLst>
          </p:cNvPr>
          <p:cNvSpPr txBox="1"/>
          <p:nvPr/>
        </p:nvSpPr>
        <p:spPr>
          <a:xfrm>
            <a:off x="6009329" y="1463089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344536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96000" y="3207527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3" name="Lágrima 7">
            <a:extLst>
              <a:ext uri="{FF2B5EF4-FFF2-40B4-BE49-F238E27FC236}">
                <a16:creationId xmlns:a16="http://schemas.microsoft.com/office/drawing/2014/main" id="{C86A5FBC-0875-4570-BBF4-CDE6B9D714A1}"/>
              </a:ext>
            </a:extLst>
          </p:cNvPr>
          <p:cNvSpPr/>
          <p:nvPr/>
        </p:nvSpPr>
        <p:spPr>
          <a:xfrm flipH="1">
            <a:off x="5789755" y="4704880"/>
            <a:ext cx="1712402" cy="1548137"/>
          </a:xfrm>
          <a:prstGeom prst="teardrop">
            <a:avLst/>
          </a:prstGeom>
          <a:solidFill>
            <a:srgbClr val="9ED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CuadroTexto 19">
            <a:extLst>
              <a:ext uri="{FF2B5EF4-FFF2-40B4-BE49-F238E27FC236}">
                <a16:creationId xmlns:a16="http://schemas.microsoft.com/office/drawing/2014/main" id="{B5AEBACC-F0DC-4FE0-83DB-DFB561EFC8FD}"/>
              </a:ext>
            </a:extLst>
          </p:cNvPr>
          <p:cNvSpPr txBox="1"/>
          <p:nvPr/>
        </p:nvSpPr>
        <p:spPr>
          <a:xfrm>
            <a:off x="6188962" y="511603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</a:t>
            </a:r>
            <a:r>
              <a:rPr lang="ar-SA" sz="4000" b="1" dirty="0">
                <a:solidFill>
                  <a:schemeClr val="bg1"/>
                </a:solidFill>
              </a:rPr>
              <a:t>5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040F8D65-97F6-41CA-BD00-ADFC593B353C}"/>
              </a:ext>
            </a:extLst>
          </p:cNvPr>
          <p:cNvSpPr txBox="1"/>
          <p:nvPr/>
        </p:nvSpPr>
        <p:spPr>
          <a:xfrm>
            <a:off x="7914517" y="3065103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different types of food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6">
            <a:extLst>
              <a:ext uri="{FF2B5EF4-FFF2-40B4-BE49-F238E27FC236}">
                <a16:creationId xmlns:a16="http://schemas.microsoft.com/office/drawing/2014/main" id="{4E117838-FE0E-4245-8B92-C3B6573AEDB0}"/>
              </a:ext>
            </a:extLst>
          </p:cNvPr>
          <p:cNvSpPr txBox="1"/>
          <p:nvPr/>
        </p:nvSpPr>
        <p:spPr>
          <a:xfrm>
            <a:off x="1" y="6309916"/>
            <a:ext cx="2521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Page:38-39</a:t>
            </a:r>
            <a:endParaRPr lang="ar-SA" sz="2800" b="1" i="1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BAAC411-50ED-42A9-98A9-F7DF579EBA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875" b="10875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DF6C23F-3A15-49F6-9365-C6BA85E026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8813" r="8813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3F48267-CF07-45D0-B17C-0BA8081E4B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3082" r="13082"/>
          <a:stretch>
            <a:fillRect/>
          </a:stretch>
        </p:blipFill>
        <p:spPr/>
      </p:pic>
      <p:pic>
        <p:nvPicPr>
          <p:cNvPr id="13" name="صورة 4">
            <a:extLst>
              <a:ext uri="{FF2B5EF4-FFF2-40B4-BE49-F238E27FC236}">
                <a16:creationId xmlns:a16="http://schemas.microsoft.com/office/drawing/2014/main" id="{10D39D02-6D75-4BAC-A37D-58D09D6AC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800" y="2414415"/>
            <a:ext cx="6280727" cy="96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7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9" y="1354778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7592602" y="2257688"/>
            <a:ext cx="48237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dirty="0"/>
              <a:t>pan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85473-7AC5-4B20-A821-18FE8C0E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9481">
            <a:off x="1010928" y="2434815"/>
            <a:ext cx="4580946" cy="275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84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0" y="1589809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1090296" y="2608670"/>
            <a:ext cx="617220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/>
              <a:t>Salt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98E71-ED3A-4CDC-A670-1C470071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3649">
            <a:off x="6214668" y="2519661"/>
            <a:ext cx="5433310" cy="2856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99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8" y="1320142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6244187" y="2257688"/>
            <a:ext cx="617220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 err="1"/>
              <a:t>garlic</a:t>
            </a:r>
            <a:endParaRPr lang="es-ES" sz="8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CD92E-6D49-4360-9C75-305458AA6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8275">
            <a:off x="603882" y="2302293"/>
            <a:ext cx="5098273" cy="2655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15132</TotalTime>
  <Words>222</Words>
  <Application>Microsoft Office PowerPoint</Application>
  <PresentationFormat>شاشة عريضة</PresentationFormat>
  <Paragraphs>62</Paragraphs>
  <Slides>20</Slides>
  <Notes>1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Tema de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Learning Objectives</vt:lpstr>
      <vt:lpstr>عرض تقديمي في PowerPoint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Lenovo</cp:lastModifiedBy>
  <cp:revision>196</cp:revision>
  <dcterms:created xsi:type="dcterms:W3CDTF">2019-10-26T16:47:23Z</dcterms:created>
  <dcterms:modified xsi:type="dcterms:W3CDTF">2022-10-15T11:19:29Z</dcterms:modified>
</cp:coreProperties>
</file>