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448" r:id="rId3"/>
    <p:sldId id="442" r:id="rId4"/>
    <p:sldId id="441" r:id="rId5"/>
    <p:sldId id="283" r:id="rId6"/>
    <p:sldId id="443" r:id="rId7"/>
    <p:sldId id="420" r:id="rId8"/>
    <p:sldId id="444" r:id="rId9"/>
    <p:sldId id="445" r:id="rId10"/>
    <p:sldId id="447" r:id="rId11"/>
    <p:sldId id="446" r:id="rId12"/>
    <p:sldId id="449" r:id="rId13"/>
    <p:sldId id="410" r:id="rId14"/>
    <p:sldId id="412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 autoAdjust="0"/>
    <p:restoredTop sz="88683" autoAdjust="0"/>
  </p:normalViewPr>
  <p:slideViewPr>
    <p:cSldViewPr snapToGrid="0">
      <p:cViewPr varScale="1">
        <p:scale>
          <a:sx n="61" d="100"/>
          <a:sy n="61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80FFAB9F-970A-40DE-9EE2-959C66458223}"/>
    <pc:docChg chg="modSld">
      <pc:chgData name="nadia alghamdi" userId="ff15695cc4030d6b" providerId="LiveId" clId="{80FFAB9F-970A-40DE-9EE2-959C66458223}" dt="2021-09-18T11:59:29.755" v="36"/>
      <pc:docMkLst>
        <pc:docMk/>
      </pc:docMkLst>
      <pc:sldChg chg="modAnim">
        <pc:chgData name="nadia alghamdi" userId="ff15695cc4030d6b" providerId="LiveId" clId="{80FFAB9F-970A-40DE-9EE2-959C66458223}" dt="2021-09-18T11:59:29.755" v="36"/>
        <pc:sldMkLst>
          <pc:docMk/>
          <pc:sldMk cId="269874241" sldId="300"/>
        </pc:sldMkLst>
      </pc:sldChg>
    </pc:docChg>
  </pc:docChgLst>
  <pc:docChgLst>
    <pc:chgData name="nadia alghamdi" userId="ff15695cc4030d6b" providerId="LiveId" clId="{73B78107-AE24-494D-A117-1060A3E30466}"/>
    <pc:docChg chg="undo custSel addSld delSld modSld">
      <pc:chgData name="nadia alghamdi" userId="ff15695cc4030d6b" providerId="LiveId" clId="{73B78107-AE24-494D-A117-1060A3E30466}" dt="2021-10-20T20:48:14.733" v="1177"/>
      <pc:docMkLst>
        <pc:docMk/>
      </pc:docMkLst>
      <pc:sldChg chg="add del">
        <pc:chgData name="nadia alghamdi" userId="ff15695cc4030d6b" providerId="LiveId" clId="{73B78107-AE24-494D-A117-1060A3E30466}" dt="2021-10-20T07:24:03.584" v="27" actId="47"/>
        <pc:sldMkLst>
          <pc:docMk/>
          <pc:sldMk cId="1235648332" sldId="256"/>
        </pc:sldMkLst>
      </pc:sldChg>
      <pc:sldChg chg="modSp">
        <pc:chgData name="nadia alghamdi" userId="ff15695cc4030d6b" providerId="LiveId" clId="{73B78107-AE24-494D-A117-1060A3E30466}" dt="2021-10-20T14:38:17.544" v="110" actId="20577"/>
        <pc:sldMkLst>
          <pc:docMk/>
          <pc:sldMk cId="2395445563" sldId="276"/>
        </pc:sldMkLst>
        <pc:spChg chg="mod">
          <ac:chgData name="nadia alghamdi" userId="ff15695cc4030d6b" providerId="LiveId" clId="{73B78107-AE24-494D-A117-1060A3E30466}" dt="2021-10-20T14:38:17.544" v="110" actId="20577"/>
          <ac:spMkLst>
            <pc:docMk/>
            <pc:sldMk cId="2395445563" sldId="276"/>
            <ac:spMk id="15" creationId="{5B5995F6-3523-4FD7-BD1C-62F6BE4DBD01}"/>
          </ac:spMkLst>
        </pc:spChg>
      </pc:sldChg>
      <pc:sldChg chg="addSp delSp modSp add del mod delAnim modAnim">
        <pc:chgData name="nadia alghamdi" userId="ff15695cc4030d6b" providerId="LiveId" clId="{73B78107-AE24-494D-A117-1060A3E30466}" dt="2021-10-20T19:54:45.003" v="137" actId="14100"/>
        <pc:sldMkLst>
          <pc:docMk/>
          <pc:sldMk cId="710051045" sldId="283"/>
        </pc:sldMkLst>
        <pc:spChg chg="del">
          <ac:chgData name="nadia alghamdi" userId="ff15695cc4030d6b" providerId="LiveId" clId="{73B78107-AE24-494D-A117-1060A3E30466}" dt="2021-10-20T07:27:21.126" v="34" actId="478"/>
          <ac:spMkLst>
            <pc:docMk/>
            <pc:sldMk cId="710051045" sldId="283"/>
            <ac:spMk id="2" creationId="{5E311C93-C31A-44A3-80E4-D8D77CCAA148}"/>
          </ac:spMkLst>
        </pc:spChg>
        <pc:spChg chg="mod">
          <ac:chgData name="nadia alghamdi" userId="ff15695cc4030d6b" providerId="LiveId" clId="{73B78107-AE24-494D-A117-1060A3E30466}" dt="2021-10-20T19:53:31.113" v="128" actId="14100"/>
          <ac:spMkLst>
            <pc:docMk/>
            <pc:sldMk cId="710051045" sldId="283"/>
            <ac:spMk id="7" creationId="{8220AB59-75CB-4182-BF85-1234E0499682}"/>
          </ac:spMkLst>
        </pc:spChg>
        <pc:spChg chg="add mod ord">
          <ac:chgData name="nadia alghamdi" userId="ff15695cc4030d6b" providerId="LiveId" clId="{73B78107-AE24-494D-A117-1060A3E30466}" dt="2021-10-20T19:52:54.924" v="120" actId="167"/>
          <ac:spMkLst>
            <pc:docMk/>
            <pc:sldMk cId="710051045" sldId="283"/>
            <ac:spMk id="10" creationId="{826E4BAD-9E30-4493-847C-D0C8F3DC8D2E}"/>
          </ac:spMkLst>
        </pc:spChg>
        <pc:spChg chg="add mod">
          <ac:chgData name="nadia alghamdi" userId="ff15695cc4030d6b" providerId="LiveId" clId="{73B78107-AE24-494D-A117-1060A3E30466}" dt="2021-10-20T19:54:45.003" v="137" actId="14100"/>
          <ac:spMkLst>
            <pc:docMk/>
            <pc:sldMk cId="710051045" sldId="283"/>
            <ac:spMk id="11" creationId="{054A6AFA-EB29-4C55-85E2-B76F2ED0566B}"/>
          </ac:spMkLst>
        </pc:spChg>
        <pc:spChg chg="add mod ord">
          <ac:chgData name="nadia alghamdi" userId="ff15695cc4030d6b" providerId="LiveId" clId="{73B78107-AE24-494D-A117-1060A3E30466}" dt="2021-10-20T19:53:00.574" v="121" actId="167"/>
          <ac:spMkLst>
            <pc:docMk/>
            <pc:sldMk cId="710051045" sldId="283"/>
            <ac:spMk id="12" creationId="{2B7EAA49-8C97-4B8F-8A6B-00EF9D95D08B}"/>
          </ac:spMkLst>
        </pc:spChg>
        <pc:spChg chg="mod">
          <ac:chgData name="nadia alghamdi" userId="ff15695cc4030d6b" providerId="LiveId" clId="{73B78107-AE24-494D-A117-1060A3E30466}" dt="2021-10-20T19:53:12.342" v="123" actId="1076"/>
          <ac:spMkLst>
            <pc:docMk/>
            <pc:sldMk cId="710051045" sldId="283"/>
            <ac:spMk id="16" creationId="{4E90D491-2263-4CDB-B69F-4B3DAFD03B46}"/>
          </ac:spMkLst>
        </pc:spChg>
        <pc:spChg chg="del">
          <ac:chgData name="nadia alghamdi" userId="ff15695cc4030d6b" providerId="LiveId" clId="{73B78107-AE24-494D-A117-1060A3E30466}" dt="2021-10-20T07:31:15.344" v="63" actId="478"/>
          <ac:spMkLst>
            <pc:docMk/>
            <pc:sldMk cId="710051045" sldId="283"/>
            <ac:spMk id="17" creationId="{DEFCF8AF-DEA8-4A69-A792-312D7527AB12}"/>
          </ac:spMkLst>
        </pc:spChg>
        <pc:spChg chg="mod">
          <ac:chgData name="nadia alghamdi" userId="ff15695cc4030d6b" providerId="LiveId" clId="{73B78107-AE24-494D-A117-1060A3E30466}" dt="2021-10-20T19:53:27.824" v="127" actId="1076"/>
          <ac:spMkLst>
            <pc:docMk/>
            <pc:sldMk cId="710051045" sldId="283"/>
            <ac:spMk id="18" creationId="{D78D842B-9856-4308-B270-B4C03FF8D241}"/>
          </ac:spMkLst>
        </pc:spChg>
        <pc:spChg chg="mod">
          <ac:chgData name="nadia alghamdi" userId="ff15695cc4030d6b" providerId="LiveId" clId="{73B78107-AE24-494D-A117-1060A3E30466}" dt="2021-10-20T19:53:42.412" v="131" actId="14100"/>
          <ac:spMkLst>
            <pc:docMk/>
            <pc:sldMk cId="710051045" sldId="283"/>
            <ac:spMk id="19" creationId="{C622E465-E39E-45B9-92E1-447C4F8CAD16}"/>
          </ac:spMkLst>
        </pc:spChg>
        <pc:spChg chg="del">
          <ac:chgData name="nadia alghamdi" userId="ff15695cc4030d6b" providerId="LiveId" clId="{73B78107-AE24-494D-A117-1060A3E30466}" dt="2021-10-20T07:31:39.292" v="68" actId="478"/>
          <ac:spMkLst>
            <pc:docMk/>
            <pc:sldMk cId="710051045" sldId="283"/>
            <ac:spMk id="20" creationId="{F7A24A9C-D050-4D1C-80C1-A2A0E8982656}"/>
          </ac:spMkLst>
        </pc:spChg>
        <pc:spChg chg="mod">
          <ac:chgData name="nadia alghamdi" userId="ff15695cc4030d6b" providerId="LiveId" clId="{73B78107-AE24-494D-A117-1060A3E30466}" dt="2021-10-20T19:54:38.573" v="135" actId="14100"/>
          <ac:spMkLst>
            <pc:docMk/>
            <pc:sldMk cId="710051045" sldId="283"/>
            <ac:spMk id="21" creationId="{B9B32D9F-8088-4E62-ACA1-46FEEC8CE7B4}"/>
          </ac:spMkLst>
        </pc:spChg>
        <pc:spChg chg="del">
          <ac:chgData name="nadia alghamdi" userId="ff15695cc4030d6b" providerId="LiveId" clId="{73B78107-AE24-494D-A117-1060A3E30466}" dt="2021-10-20T07:31:48.079" v="70" actId="478"/>
          <ac:spMkLst>
            <pc:docMk/>
            <pc:sldMk cId="710051045" sldId="283"/>
            <ac:spMk id="22" creationId="{F573254F-FD5B-40BD-9C9E-FED179B3F5DD}"/>
          </ac:spMkLst>
        </pc:spChg>
        <pc:graphicFrameChg chg="del mod ord modGraphic">
          <ac:chgData name="nadia alghamdi" userId="ff15695cc4030d6b" providerId="LiveId" clId="{73B78107-AE24-494D-A117-1060A3E30466}" dt="2021-10-20T19:51:58.033" v="111" actId="478"/>
          <ac:graphicFrameMkLst>
            <pc:docMk/>
            <pc:sldMk cId="710051045" sldId="283"/>
            <ac:graphicFrameMk id="3" creationId="{D41ADC29-C9FA-4B23-8805-A3F591F83D53}"/>
          </ac:graphicFrameMkLst>
        </pc:graphicFrameChg>
      </pc:sldChg>
      <pc:sldChg chg="delSp mod">
        <pc:chgData name="nadia alghamdi" userId="ff15695cc4030d6b" providerId="LiveId" clId="{73B78107-AE24-494D-A117-1060A3E30466}" dt="2021-10-20T07:24:14.105" v="33" actId="478"/>
        <pc:sldMkLst>
          <pc:docMk/>
          <pc:sldMk cId="1560110887" sldId="286"/>
        </pc:sldMkLst>
        <pc:spChg chg="del">
          <ac:chgData name="nadia alghamdi" userId="ff15695cc4030d6b" providerId="LiveId" clId="{73B78107-AE24-494D-A117-1060A3E30466}" dt="2021-10-20T07:24:14.105" v="33" actId="478"/>
          <ac:spMkLst>
            <pc:docMk/>
            <pc:sldMk cId="1560110887" sldId="286"/>
            <ac:spMk id="19" creationId="{00000000-0000-0000-0000-000000000000}"/>
          </ac:spMkLst>
        </pc:spChg>
        <pc:picChg chg="del">
          <ac:chgData name="nadia alghamdi" userId="ff15695cc4030d6b" providerId="LiveId" clId="{73B78107-AE24-494D-A117-1060A3E30466}" dt="2021-10-20T07:24:10.780" v="32" actId="478"/>
          <ac:picMkLst>
            <pc:docMk/>
            <pc:sldMk cId="1560110887" sldId="286"/>
            <ac:picMk id="11" creationId="{7B03D40C-CD81-5747-ADAA-DB9FB41ADA2E}"/>
          </ac:picMkLst>
        </pc:picChg>
      </pc:sldChg>
      <pc:sldChg chg="del">
        <pc:chgData name="nadia alghamdi" userId="ff15695cc4030d6b" providerId="LiveId" clId="{73B78107-AE24-494D-A117-1060A3E30466}" dt="2021-10-20T07:24:05.839" v="30" actId="47"/>
        <pc:sldMkLst>
          <pc:docMk/>
          <pc:sldMk cId="3671907679" sldId="304"/>
        </pc:sldMkLst>
      </pc:sldChg>
      <pc:sldChg chg="del">
        <pc:chgData name="nadia alghamdi" userId="ff15695cc4030d6b" providerId="LiveId" clId="{73B78107-AE24-494D-A117-1060A3E30466}" dt="2021-10-20T07:22:28.186" v="1" actId="47"/>
        <pc:sldMkLst>
          <pc:docMk/>
          <pc:sldMk cId="411031215" sldId="305"/>
        </pc:sldMkLst>
      </pc:sldChg>
      <pc:sldChg chg="del">
        <pc:chgData name="nadia alghamdi" userId="ff15695cc4030d6b" providerId="LiveId" clId="{73B78107-AE24-494D-A117-1060A3E30466}" dt="2021-10-20T07:24:06.409" v="31" actId="47"/>
        <pc:sldMkLst>
          <pc:docMk/>
          <pc:sldMk cId="2024558898" sldId="306"/>
        </pc:sldMkLst>
      </pc:sldChg>
      <pc:sldChg chg="addSp modSp add del mod">
        <pc:chgData name="nadia alghamdi" userId="ff15695cc4030d6b" providerId="LiveId" clId="{73B78107-AE24-494D-A117-1060A3E30466}" dt="2021-10-20T20:35:35.071" v="1008" actId="20577"/>
        <pc:sldMkLst>
          <pc:docMk/>
          <pc:sldMk cId="2500749669" sldId="410"/>
        </pc:sldMkLst>
        <pc:spChg chg="add mod ord">
          <ac:chgData name="nadia alghamdi" userId="ff15695cc4030d6b" providerId="LiveId" clId="{73B78107-AE24-494D-A117-1060A3E30466}" dt="2021-10-20T07:23:38.917" v="22" actId="167"/>
          <ac:spMkLst>
            <pc:docMk/>
            <pc:sldMk cId="2500749669" sldId="410"/>
            <ac:spMk id="14" creationId="{88BB3DF8-5ECE-441E-9DAB-DA77B1296F06}"/>
          </ac:spMkLst>
        </pc:spChg>
        <pc:graphicFrameChg chg="modGraphic">
          <ac:chgData name="nadia alghamdi" userId="ff15695cc4030d6b" providerId="LiveId" clId="{73B78107-AE24-494D-A117-1060A3E30466}" dt="2021-10-20T20:35:35.071" v="1008" actId="20577"/>
          <ac:graphicFrameMkLst>
            <pc:docMk/>
            <pc:sldMk cId="2500749669" sldId="410"/>
            <ac:graphicFrameMk id="2" creationId="{E7036932-FB88-44FB-8EAF-127ACD62786C}"/>
          </ac:graphicFrameMkLst>
        </pc:graphicFrameChg>
      </pc:sldChg>
      <pc:sldChg chg="addSp delSp modSp add del mod">
        <pc:chgData name="nadia alghamdi" userId="ff15695cc4030d6b" providerId="LiveId" clId="{73B78107-AE24-494D-A117-1060A3E30466}" dt="2021-10-20T20:44:26.798" v="1156" actId="20577"/>
        <pc:sldMkLst>
          <pc:docMk/>
          <pc:sldMk cId="3352986217" sldId="412"/>
        </pc:sldMkLst>
        <pc:spChg chg="mod">
          <ac:chgData name="nadia alghamdi" userId="ff15695cc4030d6b" providerId="LiveId" clId="{73B78107-AE24-494D-A117-1060A3E30466}" dt="2021-10-20T20:44:26.798" v="1156" actId="20577"/>
          <ac:spMkLst>
            <pc:docMk/>
            <pc:sldMk cId="3352986217" sldId="412"/>
            <ac:spMk id="5" creationId="{4ADDE8E4-8554-4D31-8211-87024E6D7E19}"/>
          </ac:spMkLst>
        </pc:spChg>
        <pc:spChg chg="add mod ord">
          <ac:chgData name="nadia alghamdi" userId="ff15695cc4030d6b" providerId="LiveId" clId="{73B78107-AE24-494D-A117-1060A3E30466}" dt="2021-10-20T07:24:00.377" v="26" actId="167"/>
          <ac:spMkLst>
            <pc:docMk/>
            <pc:sldMk cId="3352986217" sldId="412"/>
            <ac:spMk id="15" creationId="{FF4DE85E-5672-49E5-A02E-344262A65D85}"/>
          </ac:spMkLst>
        </pc:spChg>
        <pc:spChg chg="mod">
          <ac:chgData name="nadia alghamdi" userId="ff15695cc4030d6b" providerId="LiveId" clId="{73B78107-AE24-494D-A117-1060A3E30466}" dt="2021-10-20T20:43:47.413" v="1095" actId="14100"/>
          <ac:spMkLst>
            <pc:docMk/>
            <pc:sldMk cId="3352986217" sldId="412"/>
            <ac:spMk id="34" creationId="{4CEC8124-7981-42DD-84C0-66220D6D4B63}"/>
          </ac:spMkLst>
        </pc:spChg>
        <pc:spChg chg="mod">
          <ac:chgData name="nadia alghamdi" userId="ff15695cc4030d6b" providerId="LiveId" clId="{73B78107-AE24-494D-A117-1060A3E30466}" dt="2021-10-20T20:43:22.631" v="1068" actId="1076"/>
          <ac:spMkLst>
            <pc:docMk/>
            <pc:sldMk cId="3352986217" sldId="412"/>
            <ac:spMk id="36" creationId="{CB66B360-A972-4A44-ABAD-18498316C731}"/>
          </ac:spMkLst>
        </pc:spChg>
        <pc:spChg chg="mod">
          <ac:chgData name="nadia alghamdi" userId="ff15695cc4030d6b" providerId="LiveId" clId="{73B78107-AE24-494D-A117-1060A3E30466}" dt="2021-10-20T20:43:30.478" v="1077" actId="20577"/>
          <ac:spMkLst>
            <pc:docMk/>
            <pc:sldMk cId="3352986217" sldId="412"/>
            <ac:spMk id="38" creationId="{24CDB3E1-165D-448C-963A-7B11880F4F40}"/>
          </ac:spMkLst>
        </pc:spChg>
        <pc:spChg chg="mod">
          <ac:chgData name="nadia alghamdi" userId="ff15695cc4030d6b" providerId="LiveId" clId="{73B78107-AE24-494D-A117-1060A3E30466}" dt="2021-10-20T20:42:47.332" v="1042" actId="14100"/>
          <ac:spMkLst>
            <pc:docMk/>
            <pc:sldMk cId="3352986217" sldId="412"/>
            <ac:spMk id="40" creationId="{F60331AD-97B0-4C94-915A-AE61E842B9C2}"/>
          </ac:spMkLst>
        </pc:spChg>
        <pc:spChg chg="mod">
          <ac:chgData name="nadia alghamdi" userId="ff15695cc4030d6b" providerId="LiveId" clId="{73B78107-AE24-494D-A117-1060A3E30466}" dt="2021-10-20T20:43:18.998" v="1067" actId="1076"/>
          <ac:spMkLst>
            <pc:docMk/>
            <pc:sldMk cId="3352986217" sldId="412"/>
            <ac:spMk id="42" creationId="{1225F2A4-B761-4EE0-B72E-651217D1B8AE}"/>
          </ac:spMkLst>
        </pc:spChg>
        <pc:picChg chg="del">
          <ac:chgData name="nadia alghamdi" userId="ff15695cc4030d6b" providerId="LiveId" clId="{73B78107-AE24-494D-A117-1060A3E30466}" dt="2021-10-20T20:35:47.065" v="1009" actId="478"/>
          <ac:picMkLst>
            <pc:docMk/>
            <pc:sldMk cId="3352986217" sldId="412"/>
            <ac:picMk id="3" creationId="{985400D5-3056-4AD6-AB89-F9C59CFD79D9}"/>
          </ac:picMkLst>
        </pc:picChg>
        <pc:picChg chg="add mod">
          <ac:chgData name="nadia alghamdi" userId="ff15695cc4030d6b" providerId="LiveId" clId="{73B78107-AE24-494D-A117-1060A3E30466}" dt="2021-10-20T20:37:30.172" v="1015" actId="1076"/>
          <ac:picMkLst>
            <pc:docMk/>
            <pc:sldMk cId="3352986217" sldId="412"/>
            <ac:picMk id="4" creationId="{320A0A4A-826F-44C6-A13E-9552EE3B069D}"/>
          </ac:picMkLst>
        </pc:picChg>
        <pc:picChg chg="add mod">
          <ac:chgData name="nadia alghamdi" userId="ff15695cc4030d6b" providerId="LiveId" clId="{73B78107-AE24-494D-A117-1060A3E30466}" dt="2021-10-20T20:39:05.984" v="1026" actId="1076"/>
          <ac:picMkLst>
            <pc:docMk/>
            <pc:sldMk cId="3352986217" sldId="412"/>
            <ac:picMk id="7" creationId="{666E062B-B79B-4341-AA87-C9142E82C5B9}"/>
          </ac:picMkLst>
        </pc:picChg>
        <pc:picChg chg="del">
          <ac:chgData name="nadia alghamdi" userId="ff15695cc4030d6b" providerId="LiveId" clId="{73B78107-AE24-494D-A117-1060A3E30466}" dt="2021-10-20T20:35:48.789" v="1010" actId="478"/>
          <ac:picMkLst>
            <pc:docMk/>
            <pc:sldMk cId="3352986217" sldId="412"/>
            <ac:picMk id="8" creationId="{3EA92F40-54E3-4D6F-AB0F-C05D82201BA0}"/>
          </ac:picMkLst>
        </pc:picChg>
        <pc:picChg chg="del">
          <ac:chgData name="nadia alghamdi" userId="ff15695cc4030d6b" providerId="LiveId" clId="{73B78107-AE24-494D-A117-1060A3E30466}" dt="2021-10-20T20:35:50.537" v="1011" actId="478"/>
          <ac:picMkLst>
            <pc:docMk/>
            <pc:sldMk cId="3352986217" sldId="412"/>
            <ac:picMk id="10" creationId="{C56D1540-6421-4DF5-AE49-07962D9E35AB}"/>
          </ac:picMkLst>
        </pc:picChg>
        <pc:picChg chg="add mod">
          <ac:chgData name="nadia alghamdi" userId="ff15695cc4030d6b" providerId="LiveId" clId="{73B78107-AE24-494D-A117-1060A3E30466}" dt="2021-10-20T20:39:00.534" v="1024" actId="1076"/>
          <ac:picMkLst>
            <pc:docMk/>
            <pc:sldMk cId="3352986217" sldId="412"/>
            <ac:picMk id="11" creationId="{DA7B6FB2-CF12-46FA-AE6E-A34D3322E9DF}"/>
          </ac:picMkLst>
        </pc:picChg>
        <pc:picChg chg="del">
          <ac:chgData name="nadia alghamdi" userId="ff15695cc4030d6b" providerId="LiveId" clId="{73B78107-AE24-494D-A117-1060A3E30466}" dt="2021-10-20T20:35:54.280" v="1013" actId="478"/>
          <ac:picMkLst>
            <pc:docMk/>
            <pc:sldMk cId="3352986217" sldId="412"/>
            <ac:picMk id="12" creationId="{D498E00B-D0FC-4D84-ACF6-C461EFCBFA12}"/>
          </ac:picMkLst>
        </pc:picChg>
        <pc:picChg chg="del">
          <ac:chgData name="nadia alghamdi" userId="ff15695cc4030d6b" providerId="LiveId" clId="{73B78107-AE24-494D-A117-1060A3E30466}" dt="2021-10-20T20:35:52.332" v="1012" actId="478"/>
          <ac:picMkLst>
            <pc:docMk/>
            <pc:sldMk cId="3352986217" sldId="412"/>
            <ac:picMk id="14" creationId="{CEBD5FFB-F5A3-47AA-A1E0-171EE1699FA3}"/>
          </ac:picMkLst>
        </pc:picChg>
        <pc:picChg chg="add mod">
          <ac:chgData name="nadia alghamdi" userId="ff15695cc4030d6b" providerId="LiveId" clId="{73B78107-AE24-494D-A117-1060A3E30466}" dt="2021-10-20T20:38:58.766" v="1023" actId="1076"/>
          <ac:picMkLst>
            <pc:docMk/>
            <pc:sldMk cId="3352986217" sldId="412"/>
            <ac:picMk id="17" creationId="{F1859BFD-9C09-45D2-B79F-2265735D954B}"/>
          </ac:picMkLst>
        </pc:picChg>
        <pc:picChg chg="add mod">
          <ac:chgData name="nadia alghamdi" userId="ff15695cc4030d6b" providerId="LiveId" clId="{73B78107-AE24-494D-A117-1060A3E30466}" dt="2021-10-20T20:42:17.758" v="1028" actId="1076"/>
          <ac:picMkLst>
            <pc:docMk/>
            <pc:sldMk cId="3352986217" sldId="412"/>
            <ac:picMk id="19" creationId="{AFEC94AD-DF24-43AF-B996-CDA4C6DE2E13}"/>
          </ac:picMkLst>
        </pc:picChg>
      </pc:sldChg>
      <pc:sldChg chg="del">
        <pc:chgData name="nadia alghamdi" userId="ff15695cc4030d6b" providerId="LiveId" clId="{73B78107-AE24-494D-A117-1060A3E30466}" dt="2021-10-20T07:24:04.650" v="28" actId="47"/>
        <pc:sldMkLst>
          <pc:docMk/>
          <pc:sldMk cId="1923730653" sldId="414"/>
        </pc:sldMkLst>
      </pc:sldChg>
      <pc:sldChg chg="addSp delSp modSp add del mod modAnim">
        <pc:chgData name="nadia alghamdi" userId="ff15695cc4030d6b" providerId="LiveId" clId="{73B78107-AE24-494D-A117-1060A3E30466}" dt="2021-10-20T20:06:27.449" v="173" actId="47"/>
        <pc:sldMkLst>
          <pc:docMk/>
          <pc:sldMk cId="803787727" sldId="417"/>
        </pc:sldMkLst>
        <pc:spChg chg="add del mod">
          <ac:chgData name="nadia alghamdi" userId="ff15695cc4030d6b" providerId="LiveId" clId="{73B78107-AE24-494D-A117-1060A3E30466}" dt="2021-10-20T19:52:14.359" v="115" actId="478"/>
          <ac:spMkLst>
            <pc:docMk/>
            <pc:sldMk cId="803787727" sldId="417"/>
            <ac:spMk id="2" creationId="{5E311C93-C31A-44A3-80E4-D8D77CCAA148}"/>
          </ac:spMkLst>
        </pc:spChg>
        <pc:spChg chg="add del mod ord">
          <ac:chgData name="nadia alghamdi" userId="ff15695cc4030d6b" providerId="LiveId" clId="{73B78107-AE24-494D-A117-1060A3E30466}" dt="2021-10-20T19:52:05.989" v="113" actId="478"/>
          <ac:spMkLst>
            <pc:docMk/>
            <pc:sldMk cId="803787727" sldId="417"/>
            <ac:spMk id="4" creationId="{345CB58E-95D9-4D5C-882F-C23B7E57F2AE}"/>
          </ac:spMkLst>
        </pc:spChg>
        <pc:spChg chg="mod">
          <ac:chgData name="nadia alghamdi" userId="ff15695cc4030d6b" providerId="LiveId" clId="{73B78107-AE24-494D-A117-1060A3E30466}" dt="2021-10-20T07:49:43.721" v="86" actId="1076"/>
          <ac:spMkLst>
            <pc:docMk/>
            <pc:sldMk cId="803787727" sldId="417"/>
            <ac:spMk id="15" creationId="{F3C41D7A-ACFC-4864-9360-55ACDB23707F}"/>
          </ac:spMkLst>
        </pc:spChg>
      </pc:sldChg>
      <pc:sldChg chg="addSp modSp add del mod">
        <pc:chgData name="nadia alghamdi" userId="ff15695cc4030d6b" providerId="LiveId" clId="{73B78107-AE24-494D-A117-1060A3E30466}" dt="2021-10-20T07:51:05.403" v="99" actId="47"/>
        <pc:sldMkLst>
          <pc:docMk/>
          <pc:sldMk cId="2631995092" sldId="418"/>
        </pc:sldMkLst>
        <pc:spChg chg="add mod ord">
          <ac:chgData name="nadia alghamdi" userId="ff15695cc4030d6b" providerId="LiveId" clId="{73B78107-AE24-494D-A117-1060A3E30466}" dt="2021-10-20T07:23:20.573" v="15" actId="167"/>
          <ac:spMkLst>
            <pc:docMk/>
            <pc:sldMk cId="2631995092" sldId="418"/>
            <ac:spMk id="4" creationId="{B823B191-5F2E-401F-BE7F-C83D18EA48B7}"/>
          </ac:spMkLst>
        </pc:spChg>
      </pc:sldChg>
      <pc:sldChg chg="addSp modSp add del mod">
        <pc:chgData name="nadia alghamdi" userId="ff15695cc4030d6b" providerId="LiveId" clId="{73B78107-AE24-494D-A117-1060A3E30466}" dt="2021-10-20T07:51:07.879" v="100" actId="47"/>
        <pc:sldMkLst>
          <pc:docMk/>
          <pc:sldMk cId="898800496" sldId="419"/>
        </pc:sldMkLst>
        <pc:spChg chg="add mod ord">
          <ac:chgData name="nadia alghamdi" userId="ff15695cc4030d6b" providerId="LiveId" clId="{73B78107-AE24-494D-A117-1060A3E30466}" dt="2021-10-20T07:23:25.662" v="17" actId="167"/>
          <ac:spMkLst>
            <pc:docMk/>
            <pc:sldMk cId="898800496" sldId="419"/>
            <ac:spMk id="4" creationId="{E7CE5333-5F07-499C-B810-E53CE7F83FB7}"/>
          </ac:spMkLst>
        </pc:spChg>
      </pc:sldChg>
      <pc:sldChg chg="addSp modSp add del mod modAnim">
        <pc:chgData name="nadia alghamdi" userId="ff15695cc4030d6b" providerId="LiveId" clId="{73B78107-AE24-494D-A117-1060A3E30466}" dt="2021-10-20T20:11:06.843" v="298" actId="20577"/>
        <pc:sldMkLst>
          <pc:docMk/>
          <pc:sldMk cId="249559902" sldId="420"/>
        </pc:sldMkLst>
        <pc:spChg chg="mod">
          <ac:chgData name="nadia alghamdi" userId="ff15695cc4030d6b" providerId="LiveId" clId="{73B78107-AE24-494D-A117-1060A3E30466}" dt="2021-10-20T20:11:06.843" v="298" actId="20577"/>
          <ac:spMkLst>
            <pc:docMk/>
            <pc:sldMk cId="249559902" sldId="420"/>
            <ac:spMk id="2" creationId="{5E311C93-C31A-44A3-80E4-D8D77CCAA148}"/>
          </ac:spMkLst>
        </pc:spChg>
        <pc:spChg chg="add mod ord">
          <ac:chgData name="nadia alghamdi" userId="ff15695cc4030d6b" providerId="LiveId" clId="{73B78107-AE24-494D-A117-1060A3E30466}" dt="2021-10-20T07:23:14.649" v="13" actId="167"/>
          <ac:spMkLst>
            <pc:docMk/>
            <pc:sldMk cId="249559902" sldId="420"/>
            <ac:spMk id="4" creationId="{20527A5F-3435-4DC5-8462-113D4692BB57}"/>
          </ac:spMkLst>
        </pc:spChg>
        <pc:spChg chg="add mod ord">
          <ac:chgData name="nadia alghamdi" userId="ff15695cc4030d6b" providerId="LiveId" clId="{73B78107-AE24-494D-A117-1060A3E30466}" dt="2021-10-20T20:07:50.424" v="177"/>
          <ac:spMkLst>
            <pc:docMk/>
            <pc:sldMk cId="249559902" sldId="420"/>
            <ac:spMk id="4" creationId="{A9861E18-55BD-4360-A0EF-34287277F731}"/>
          </ac:spMkLst>
        </pc:spChg>
        <pc:spChg chg="mod">
          <ac:chgData name="nadia alghamdi" userId="ff15695cc4030d6b" providerId="LiveId" clId="{73B78107-AE24-494D-A117-1060A3E30466}" dt="2021-10-20T20:09:02.116" v="215" actId="1076"/>
          <ac:spMkLst>
            <pc:docMk/>
            <pc:sldMk cId="249559902" sldId="420"/>
            <ac:spMk id="15" creationId="{F3C41D7A-ACFC-4864-9360-55ACDB23707F}"/>
          </ac:spMkLst>
        </pc:spChg>
      </pc:sldChg>
      <pc:sldChg chg="addSp modSp add del mod">
        <pc:chgData name="nadia alghamdi" userId="ff15695cc4030d6b" providerId="LiveId" clId="{73B78107-AE24-494D-A117-1060A3E30466}" dt="2021-10-20T07:50:21.389" v="97" actId="47"/>
        <pc:sldMkLst>
          <pc:docMk/>
          <pc:sldMk cId="3585052589" sldId="421"/>
        </pc:sldMkLst>
        <pc:spChg chg="add mod ord">
          <ac:chgData name="nadia alghamdi" userId="ff15695cc4030d6b" providerId="LiveId" clId="{73B78107-AE24-494D-A117-1060A3E30466}" dt="2021-10-20T07:23:09.435" v="11" actId="167"/>
          <ac:spMkLst>
            <pc:docMk/>
            <pc:sldMk cId="3585052589" sldId="421"/>
            <ac:spMk id="4" creationId="{8E1B5A8A-EEEC-434A-AC31-1E46C88F715E}"/>
          </ac:spMkLst>
        </pc:spChg>
      </pc:sldChg>
      <pc:sldChg chg="addSp delSp modSp add del mod delAnim modAnim">
        <pc:chgData name="nadia alghamdi" userId="ff15695cc4030d6b" providerId="LiveId" clId="{73B78107-AE24-494D-A117-1060A3E30466}" dt="2021-10-20T20:30:43.421" v="881" actId="20577"/>
        <pc:sldMkLst>
          <pc:docMk/>
          <pc:sldMk cId="2350653100" sldId="422"/>
        </pc:sldMkLst>
        <pc:spChg chg="mod">
          <ac:chgData name="nadia alghamdi" userId="ff15695cc4030d6b" providerId="LiveId" clId="{73B78107-AE24-494D-A117-1060A3E30466}" dt="2021-10-20T20:30:35.514" v="877" actId="20577"/>
          <ac:spMkLst>
            <pc:docMk/>
            <pc:sldMk cId="2350653100" sldId="422"/>
            <ac:spMk id="2" creationId="{5E311C93-C31A-44A3-80E4-D8D77CCAA148}"/>
          </ac:spMkLst>
        </pc:spChg>
        <pc:spChg chg="mod">
          <ac:chgData name="nadia alghamdi" userId="ff15695cc4030d6b" providerId="LiveId" clId="{73B78107-AE24-494D-A117-1060A3E30466}" dt="2021-10-20T20:30:23.966" v="873" actId="1076"/>
          <ac:spMkLst>
            <pc:docMk/>
            <pc:sldMk cId="2350653100" sldId="422"/>
            <ac:spMk id="3" creationId="{920E7FC6-B1BC-4E27-8EDB-72805EBB4C60}"/>
          </ac:spMkLst>
        </pc:spChg>
        <pc:spChg chg="add mod">
          <ac:chgData name="nadia alghamdi" userId="ff15695cc4030d6b" providerId="LiveId" clId="{73B78107-AE24-494D-A117-1060A3E30466}" dt="2021-10-20T20:22:24.250" v="706" actId="255"/>
          <ac:spMkLst>
            <pc:docMk/>
            <pc:sldMk cId="2350653100" sldId="422"/>
            <ac:spMk id="4" creationId="{B8A78542-1E0F-4A65-824A-B688D53E5AC2}"/>
          </ac:spMkLst>
        </pc:spChg>
        <pc:spChg chg="del mod">
          <ac:chgData name="nadia alghamdi" userId="ff15695cc4030d6b" providerId="LiveId" clId="{73B78107-AE24-494D-A117-1060A3E30466}" dt="2021-10-20T20:24:41.431" v="747" actId="478"/>
          <ac:spMkLst>
            <pc:docMk/>
            <pc:sldMk cId="2350653100" sldId="422"/>
            <ac:spMk id="5" creationId="{B1CF168A-BAF6-408C-8CFF-EB74E91DA7F1}"/>
          </ac:spMkLst>
        </pc:spChg>
        <pc:spChg chg="del mod">
          <ac:chgData name="nadia alghamdi" userId="ff15695cc4030d6b" providerId="LiveId" clId="{73B78107-AE24-494D-A117-1060A3E30466}" dt="2021-10-20T20:24:43.958" v="748" actId="478"/>
          <ac:spMkLst>
            <pc:docMk/>
            <pc:sldMk cId="2350653100" sldId="422"/>
            <ac:spMk id="6" creationId="{05626F8C-5F89-44D7-8219-C29E49A08170}"/>
          </ac:spMkLst>
        </pc:spChg>
        <pc:spChg chg="del mod">
          <ac:chgData name="nadia alghamdi" userId="ff15695cc4030d6b" providerId="LiveId" clId="{73B78107-AE24-494D-A117-1060A3E30466}" dt="2021-10-20T20:24:48.040" v="749" actId="478"/>
          <ac:spMkLst>
            <pc:docMk/>
            <pc:sldMk cId="2350653100" sldId="422"/>
            <ac:spMk id="7" creationId="{747C747E-BC31-45AD-BA56-11CF955ECCA7}"/>
          </ac:spMkLst>
        </pc:spChg>
        <pc:spChg chg="add mod ord">
          <ac:chgData name="nadia alghamdi" userId="ff15695cc4030d6b" providerId="LiveId" clId="{73B78107-AE24-494D-A117-1060A3E30466}" dt="2021-10-20T20:21:43.202" v="700"/>
          <ac:spMkLst>
            <pc:docMk/>
            <pc:sldMk cId="2350653100" sldId="422"/>
            <ac:spMk id="8" creationId="{C892BBCF-023E-4303-8D2F-8A817DC7A8D0}"/>
          </ac:spMkLst>
        </pc:spChg>
        <pc:spChg chg="add mod">
          <ac:chgData name="nadia alghamdi" userId="ff15695cc4030d6b" providerId="LiveId" clId="{73B78107-AE24-494D-A117-1060A3E30466}" dt="2021-10-20T20:30:20.818" v="872" actId="403"/>
          <ac:spMkLst>
            <pc:docMk/>
            <pc:sldMk cId="2350653100" sldId="422"/>
            <ac:spMk id="10" creationId="{6E8F1E69-CB4D-4FD8-AE11-7CF679923848}"/>
          </ac:spMkLst>
        </pc:spChg>
        <pc:spChg chg="add mod">
          <ac:chgData name="nadia alghamdi" userId="ff15695cc4030d6b" providerId="LiveId" clId="{73B78107-AE24-494D-A117-1060A3E30466}" dt="2021-10-20T20:30:30.280" v="875" actId="1076"/>
          <ac:spMkLst>
            <pc:docMk/>
            <pc:sldMk cId="2350653100" sldId="422"/>
            <ac:spMk id="11" creationId="{2327E728-65EB-4A40-BFC2-3B216BBAB535}"/>
          </ac:spMkLst>
        </pc:spChg>
        <pc:spChg chg="add mod">
          <ac:chgData name="nadia alghamdi" userId="ff15695cc4030d6b" providerId="LiveId" clId="{73B78107-AE24-494D-A117-1060A3E30466}" dt="2021-10-20T20:30:09.806" v="868" actId="14100"/>
          <ac:spMkLst>
            <pc:docMk/>
            <pc:sldMk cId="2350653100" sldId="422"/>
            <ac:spMk id="12" creationId="{FF775BFA-1FFA-4E98-B681-FD781B08BF51}"/>
          </ac:spMkLst>
        </pc:spChg>
        <pc:spChg chg="add mod">
          <ac:chgData name="nadia alghamdi" userId="ff15695cc4030d6b" providerId="LiveId" clId="{73B78107-AE24-494D-A117-1060A3E30466}" dt="2021-10-20T20:30:43.421" v="881" actId="20577"/>
          <ac:spMkLst>
            <pc:docMk/>
            <pc:sldMk cId="2350653100" sldId="422"/>
            <ac:spMk id="13" creationId="{0328996F-2761-4891-A357-9A8320A5EA4F}"/>
          </ac:spMkLst>
        </pc:spChg>
        <pc:spChg chg="add mod">
          <ac:chgData name="nadia alghamdi" userId="ff15695cc4030d6b" providerId="LiveId" clId="{73B78107-AE24-494D-A117-1060A3E30466}" dt="2021-10-20T20:30:41.188" v="879" actId="20577"/>
          <ac:spMkLst>
            <pc:docMk/>
            <pc:sldMk cId="2350653100" sldId="422"/>
            <ac:spMk id="14" creationId="{1C3A4B63-A46D-41A0-919D-5C55743ED831}"/>
          </ac:spMkLst>
        </pc:spChg>
        <pc:spChg chg="add del mod">
          <ac:chgData name="nadia alghamdi" userId="ff15695cc4030d6b" providerId="LiveId" clId="{73B78107-AE24-494D-A117-1060A3E30466}" dt="2021-10-20T20:29:41.643" v="862" actId="478"/>
          <ac:spMkLst>
            <pc:docMk/>
            <pc:sldMk cId="2350653100" sldId="422"/>
            <ac:spMk id="16" creationId="{29CFB8B7-B92F-475A-8CBB-1B7EEC8B3599}"/>
          </ac:spMkLst>
        </pc:spChg>
      </pc:sldChg>
      <pc:sldChg chg="del">
        <pc:chgData name="nadia alghamdi" userId="ff15695cc4030d6b" providerId="LiveId" clId="{73B78107-AE24-494D-A117-1060A3E30466}" dt="2021-10-20T07:22:45.943" v="5" actId="47"/>
        <pc:sldMkLst>
          <pc:docMk/>
          <pc:sldMk cId="3122412093" sldId="435"/>
        </pc:sldMkLst>
      </pc:sldChg>
      <pc:sldChg chg="del">
        <pc:chgData name="nadia alghamdi" userId="ff15695cc4030d6b" providerId="LiveId" clId="{73B78107-AE24-494D-A117-1060A3E30466}" dt="2021-10-20T07:24:05.236" v="29" actId="47"/>
        <pc:sldMkLst>
          <pc:docMk/>
          <pc:sldMk cId="4108667568" sldId="436"/>
        </pc:sldMkLst>
      </pc:sldChg>
      <pc:sldChg chg="del">
        <pc:chgData name="nadia alghamdi" userId="ff15695cc4030d6b" providerId="LiveId" clId="{73B78107-AE24-494D-A117-1060A3E30466}" dt="2021-10-20T07:22:22.973" v="0" actId="47"/>
        <pc:sldMkLst>
          <pc:docMk/>
          <pc:sldMk cId="4289242732" sldId="437"/>
        </pc:sldMkLst>
      </pc:sldChg>
      <pc:sldChg chg="modSp add mod">
        <pc:chgData name="nadia alghamdi" userId="ff15695cc4030d6b" providerId="LiveId" clId="{73B78107-AE24-494D-A117-1060A3E30466}" dt="2021-10-20T20:04:19.272" v="172" actId="1076"/>
        <pc:sldMkLst>
          <pc:docMk/>
          <pc:sldMk cId="618283400" sldId="443"/>
        </pc:sldMkLst>
        <pc:spChg chg="mod">
          <ac:chgData name="nadia alghamdi" userId="ff15695cc4030d6b" providerId="LiveId" clId="{73B78107-AE24-494D-A117-1060A3E30466}" dt="2021-10-20T20:02:42.492" v="153" actId="14100"/>
          <ac:spMkLst>
            <pc:docMk/>
            <pc:sldMk cId="618283400" sldId="443"/>
            <ac:spMk id="7" creationId="{8220AB59-75CB-4182-BF85-1234E0499682}"/>
          </ac:spMkLst>
        </pc:spChg>
        <pc:spChg chg="mod">
          <ac:chgData name="nadia alghamdi" userId="ff15695cc4030d6b" providerId="LiveId" clId="{73B78107-AE24-494D-A117-1060A3E30466}" dt="2021-10-20T20:04:03.056" v="169" actId="6549"/>
          <ac:spMkLst>
            <pc:docMk/>
            <pc:sldMk cId="618283400" sldId="443"/>
            <ac:spMk id="10" creationId="{826E4BAD-9E30-4493-847C-D0C8F3DC8D2E}"/>
          </ac:spMkLst>
        </pc:spChg>
        <pc:spChg chg="mod">
          <ac:chgData name="nadia alghamdi" userId="ff15695cc4030d6b" providerId="LiveId" clId="{73B78107-AE24-494D-A117-1060A3E30466}" dt="2021-10-20T20:04:11.426" v="171" actId="14100"/>
          <ac:spMkLst>
            <pc:docMk/>
            <pc:sldMk cId="618283400" sldId="443"/>
            <ac:spMk id="11" creationId="{054A6AFA-EB29-4C55-85E2-B76F2ED0566B}"/>
          </ac:spMkLst>
        </pc:spChg>
        <pc:spChg chg="mod">
          <ac:chgData name="nadia alghamdi" userId="ff15695cc4030d6b" providerId="LiveId" clId="{73B78107-AE24-494D-A117-1060A3E30466}" dt="2021-10-20T20:04:19.272" v="172" actId="1076"/>
          <ac:spMkLst>
            <pc:docMk/>
            <pc:sldMk cId="618283400" sldId="443"/>
            <ac:spMk id="16" creationId="{4E90D491-2263-4CDB-B69F-4B3DAFD03B46}"/>
          </ac:spMkLst>
        </pc:spChg>
        <pc:spChg chg="mod">
          <ac:chgData name="nadia alghamdi" userId="ff15695cc4030d6b" providerId="LiveId" clId="{73B78107-AE24-494D-A117-1060A3E30466}" dt="2021-10-20T20:02:57.768" v="156" actId="14100"/>
          <ac:spMkLst>
            <pc:docMk/>
            <pc:sldMk cId="618283400" sldId="443"/>
            <ac:spMk id="18" creationId="{D78D842B-9856-4308-B270-B4C03FF8D241}"/>
          </ac:spMkLst>
        </pc:spChg>
        <pc:spChg chg="mod">
          <ac:chgData name="nadia alghamdi" userId="ff15695cc4030d6b" providerId="LiveId" clId="{73B78107-AE24-494D-A117-1060A3E30466}" dt="2021-10-20T20:03:07.701" v="157" actId="1076"/>
          <ac:spMkLst>
            <pc:docMk/>
            <pc:sldMk cId="618283400" sldId="443"/>
            <ac:spMk id="19" creationId="{C622E465-E39E-45B9-92E1-447C4F8CAD16}"/>
          </ac:spMkLst>
        </pc:spChg>
        <pc:spChg chg="mod">
          <ac:chgData name="nadia alghamdi" userId="ff15695cc4030d6b" providerId="LiveId" clId="{73B78107-AE24-494D-A117-1060A3E30466}" dt="2021-10-20T20:03:18.290" v="158" actId="1076"/>
          <ac:spMkLst>
            <pc:docMk/>
            <pc:sldMk cId="618283400" sldId="443"/>
            <ac:spMk id="21" creationId="{B9B32D9F-8088-4E62-ACA1-46FEEC8CE7B4}"/>
          </ac:spMkLst>
        </pc:spChg>
      </pc:sldChg>
      <pc:sldChg chg="add del">
        <pc:chgData name="nadia alghamdi" userId="ff15695cc4030d6b" providerId="LiveId" clId="{73B78107-AE24-494D-A117-1060A3E30466}" dt="2021-10-20T19:56:08.458" v="148" actId="2890"/>
        <pc:sldMkLst>
          <pc:docMk/>
          <pc:sldMk cId="3521198360" sldId="444"/>
        </pc:sldMkLst>
      </pc:sldChg>
      <pc:sldChg chg="modSp add mod modAnim">
        <pc:chgData name="nadia alghamdi" userId="ff15695cc4030d6b" providerId="LiveId" clId="{73B78107-AE24-494D-A117-1060A3E30466}" dt="2021-10-20T20:46:54.887" v="1166"/>
        <pc:sldMkLst>
          <pc:docMk/>
          <pc:sldMk cId="4190080075" sldId="444"/>
        </pc:sldMkLst>
        <pc:spChg chg="mod">
          <ac:chgData name="nadia alghamdi" userId="ff15695cc4030d6b" providerId="LiveId" clId="{73B78107-AE24-494D-A117-1060A3E30466}" dt="2021-10-20T20:46:07.244" v="1159" actId="1076"/>
          <ac:spMkLst>
            <pc:docMk/>
            <pc:sldMk cId="4190080075" sldId="444"/>
            <ac:spMk id="2" creationId="{5E311C93-C31A-44A3-80E4-D8D77CCAA148}"/>
          </ac:spMkLst>
        </pc:spChg>
        <pc:spChg chg="mod">
          <ac:chgData name="nadia alghamdi" userId="ff15695cc4030d6b" providerId="LiveId" clId="{73B78107-AE24-494D-A117-1060A3E30466}" dt="2021-10-20T20:46:01.796" v="1158" actId="6549"/>
          <ac:spMkLst>
            <pc:docMk/>
            <pc:sldMk cId="4190080075" sldId="444"/>
            <ac:spMk id="4" creationId="{A9861E18-55BD-4360-A0EF-34287277F731}"/>
          </ac:spMkLst>
        </pc:spChg>
      </pc:sldChg>
      <pc:sldChg chg="modSp add mod modAnim">
        <pc:chgData name="nadia alghamdi" userId="ff15695cc4030d6b" providerId="LiveId" clId="{73B78107-AE24-494D-A117-1060A3E30466}" dt="2021-10-20T20:47:41.819" v="1172"/>
        <pc:sldMkLst>
          <pc:docMk/>
          <pc:sldMk cId="1166309140" sldId="445"/>
        </pc:sldMkLst>
        <pc:spChg chg="mod">
          <ac:chgData name="nadia alghamdi" userId="ff15695cc4030d6b" providerId="LiveId" clId="{73B78107-AE24-494D-A117-1060A3E30466}" dt="2021-10-20T20:47:28.666" v="1169" actId="1076"/>
          <ac:spMkLst>
            <pc:docMk/>
            <pc:sldMk cId="1166309140" sldId="445"/>
            <ac:spMk id="2" creationId="{5E311C93-C31A-44A3-80E4-D8D77CCAA148}"/>
          </ac:spMkLst>
        </pc:spChg>
        <pc:spChg chg="mod">
          <ac:chgData name="nadia alghamdi" userId="ff15695cc4030d6b" providerId="LiveId" clId="{73B78107-AE24-494D-A117-1060A3E30466}" dt="2021-10-20T20:47:22.472" v="1168" actId="6549"/>
          <ac:spMkLst>
            <pc:docMk/>
            <pc:sldMk cId="1166309140" sldId="445"/>
            <ac:spMk id="4" creationId="{A9861E18-55BD-4360-A0EF-34287277F731}"/>
          </ac:spMkLst>
        </pc:spChg>
        <pc:spChg chg="mod">
          <ac:chgData name="nadia alghamdi" userId="ff15695cc4030d6b" providerId="LiveId" clId="{73B78107-AE24-494D-A117-1060A3E30466}" dt="2021-10-20T20:14:25.169" v="423" actId="20577"/>
          <ac:spMkLst>
            <pc:docMk/>
            <pc:sldMk cId="1166309140" sldId="445"/>
            <ac:spMk id="15" creationId="{F3C41D7A-ACFC-4864-9360-55ACDB23707F}"/>
          </ac:spMkLst>
        </pc:spChg>
      </pc:sldChg>
      <pc:sldChg chg="modSp add mod modAnim">
        <pc:chgData name="nadia alghamdi" userId="ff15695cc4030d6b" providerId="LiveId" clId="{73B78107-AE24-494D-A117-1060A3E30466}" dt="2021-10-20T20:48:14.733" v="1177"/>
        <pc:sldMkLst>
          <pc:docMk/>
          <pc:sldMk cId="460591457" sldId="446"/>
        </pc:sldMkLst>
        <pc:spChg chg="mod">
          <ac:chgData name="nadia alghamdi" userId="ff15695cc4030d6b" providerId="LiveId" clId="{73B78107-AE24-494D-A117-1060A3E30466}" dt="2021-10-20T20:19:15.443" v="651" actId="14100"/>
          <ac:spMkLst>
            <pc:docMk/>
            <pc:sldMk cId="460591457" sldId="446"/>
            <ac:spMk id="2" creationId="{5E311C93-C31A-44A3-80E4-D8D77CCAA148}"/>
          </ac:spMkLst>
        </pc:spChg>
        <pc:spChg chg="mod">
          <ac:chgData name="nadia alghamdi" userId="ff15695cc4030d6b" providerId="LiveId" clId="{73B78107-AE24-494D-A117-1060A3E30466}" dt="2021-10-20T20:17:00.725" v="534" actId="6549"/>
          <ac:spMkLst>
            <pc:docMk/>
            <pc:sldMk cId="460591457" sldId="446"/>
            <ac:spMk id="15" creationId="{F3C41D7A-ACFC-4864-9360-55ACDB23707F}"/>
          </ac:spMkLst>
        </pc:spChg>
      </pc:sldChg>
      <pc:sldChg chg="modSp add mod modAnim">
        <pc:chgData name="nadia alghamdi" userId="ff15695cc4030d6b" providerId="LiveId" clId="{73B78107-AE24-494D-A117-1060A3E30466}" dt="2021-10-20T20:47:56.668" v="1174"/>
        <pc:sldMkLst>
          <pc:docMk/>
          <pc:sldMk cId="1489049520" sldId="447"/>
        </pc:sldMkLst>
        <pc:spChg chg="mod">
          <ac:chgData name="nadia alghamdi" userId="ff15695cc4030d6b" providerId="LiveId" clId="{73B78107-AE24-494D-A117-1060A3E30466}" dt="2021-10-20T20:20:55.182" v="696" actId="20577"/>
          <ac:spMkLst>
            <pc:docMk/>
            <pc:sldMk cId="1489049520" sldId="447"/>
            <ac:spMk id="2" creationId="{5E311C93-C31A-44A3-80E4-D8D77CCAA148}"/>
          </ac:spMkLst>
        </pc:spChg>
        <pc:spChg chg="mod">
          <ac:chgData name="nadia alghamdi" userId="ff15695cc4030d6b" providerId="LiveId" clId="{73B78107-AE24-494D-A117-1060A3E30466}" dt="2021-10-20T20:19:34.757" v="668" actId="20577"/>
          <ac:spMkLst>
            <pc:docMk/>
            <pc:sldMk cId="1489049520" sldId="447"/>
            <ac:spMk id="15" creationId="{F3C41D7A-ACFC-4864-9360-55ACDB2370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D32AA-9117-47B0-9B60-DB92DAD20B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0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1B8C97-D495-496A-AD7D-534A58838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5B5995F6-3523-4FD7-BD1C-62F6BE4DBD01}"/>
              </a:ext>
            </a:extLst>
          </p:cNvPr>
          <p:cNvSpPr/>
          <p:nvPr/>
        </p:nvSpPr>
        <p:spPr>
          <a:xfrm>
            <a:off x="6096000" y="454624"/>
            <a:ext cx="5378131" cy="40823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920" tIns="60960" rIns="121920" bIns="60960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Unit 3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When Are You Travelling?</a:t>
            </a:r>
          </a:p>
          <a:p>
            <a:pPr algn="ctr" rtl="0">
              <a:lnSpc>
                <a:spcPct val="80000"/>
              </a:lnSpc>
            </a:pPr>
            <a:endParaRPr lang="en-US" sz="6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F4982-F288-D08A-5E08-118D86EF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16F2A-76DF-507B-C485-1E937E42F129}"/>
              </a:ext>
            </a:extLst>
          </p:cNvPr>
          <p:cNvSpPr txBox="1"/>
          <p:nvPr/>
        </p:nvSpPr>
        <p:spPr>
          <a:xfrm>
            <a:off x="6096000" y="4783332"/>
            <a:ext cx="6096000" cy="6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Revision</a:t>
            </a:r>
            <a:endParaRPr lang="ar-SA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8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861E18-55BD-4360-A0EF-34287277F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/>
              <a:t>Correct the underlined mistakes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41D7A-ACFC-4864-9360-55ACDB23707F}"/>
              </a:ext>
            </a:extLst>
          </p:cNvPr>
          <p:cNvSpPr/>
          <p:nvPr/>
        </p:nvSpPr>
        <p:spPr>
          <a:xfrm>
            <a:off x="358654" y="262424"/>
            <a:ext cx="7709483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latin typeface="Franklin Gothic Book"/>
              </a:rPr>
              <a:t>Change the order of the clauses </a:t>
            </a:r>
            <a:r>
              <a:rPr kumimoji="0" lang="en-US" sz="4000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311C93-C31A-44A3-80E4-D8D77CCAA148}"/>
              </a:ext>
            </a:extLst>
          </p:cNvPr>
          <p:cNvSpPr/>
          <p:nvPr/>
        </p:nvSpPr>
        <p:spPr>
          <a:xfrm>
            <a:off x="408562" y="1229709"/>
            <a:ext cx="11459183" cy="5151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1- I will tell you when I see you .</a:t>
            </a:r>
          </a:p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When I see you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I will tell you.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lvl="0">
              <a:defRPr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2- While he paints the house , Sara will go shopping.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    </a:t>
            </a:r>
            <a:endParaRPr lang="en-US" sz="4000" noProof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   Sara will go shopping while he paints the house.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591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EE8C32-FF21-8A64-14AA-859E2A4A0A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E39817-3C8F-D0FC-60E0-1B0E9A280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49795"/>
              </p:ext>
            </p:extLst>
          </p:nvPr>
        </p:nvGraphicFramePr>
        <p:xfrm>
          <a:off x="399393" y="1765738"/>
          <a:ext cx="11382703" cy="454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853">
                  <a:extLst>
                    <a:ext uri="{9D8B030D-6E8A-4147-A177-3AD203B41FA5}">
                      <a16:colId xmlns:a16="http://schemas.microsoft.com/office/drawing/2014/main" val="1347822044"/>
                    </a:ext>
                  </a:extLst>
                </a:gridCol>
                <a:gridCol w="3482727">
                  <a:extLst>
                    <a:ext uri="{9D8B030D-6E8A-4147-A177-3AD203B41FA5}">
                      <a16:colId xmlns:a16="http://schemas.microsoft.com/office/drawing/2014/main" val="688539600"/>
                    </a:ext>
                  </a:extLst>
                </a:gridCol>
                <a:gridCol w="639768">
                  <a:extLst>
                    <a:ext uri="{9D8B030D-6E8A-4147-A177-3AD203B41FA5}">
                      <a16:colId xmlns:a16="http://schemas.microsoft.com/office/drawing/2014/main" val="239319007"/>
                    </a:ext>
                  </a:extLst>
                </a:gridCol>
                <a:gridCol w="3330594">
                  <a:extLst>
                    <a:ext uri="{9D8B030D-6E8A-4147-A177-3AD203B41FA5}">
                      <a16:colId xmlns:a16="http://schemas.microsoft.com/office/drawing/2014/main" val="3164894594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3233436634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1548159518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2710055380"/>
                    </a:ext>
                  </a:extLst>
                </a:gridCol>
                <a:gridCol w="2754668">
                  <a:extLst>
                    <a:ext uri="{9D8B030D-6E8A-4147-A177-3AD203B41FA5}">
                      <a16:colId xmlns:a16="http://schemas.microsoft.com/office/drawing/2014/main" val="85479260"/>
                    </a:ext>
                  </a:extLst>
                </a:gridCol>
              </a:tblGrid>
              <a:tr h="451308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1. Dave: What time is your. __________________?_  Ramon: It departs at 2:30.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45705"/>
                  </a:ext>
                </a:extLst>
              </a:tr>
              <a:tr h="350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baggage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flight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suitcase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142556"/>
                  </a:ext>
                </a:extLst>
              </a:tr>
              <a:tr h="338136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2. Clerk: Are you checking any_________________? Billy: Yes. I have one bag.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51726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baggage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flight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suitcase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89606"/>
                  </a:ext>
                </a:extLst>
              </a:tr>
              <a:tr h="338136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3. Your ______________ is too big. It will not fit underneath your seat on the plane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15724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boarding pass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carry-on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gate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20602"/>
                  </a:ext>
                </a:extLst>
              </a:tr>
              <a:tr h="338136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4. Your ____________________ is B2. Please go there to board your plane.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91609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boarding pass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carry-on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gate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73048"/>
                  </a:ext>
                </a:extLst>
              </a:tr>
              <a:tr h="336619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5. Don’t forget your _________________. You can’t get on the plane without it.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53190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boarding pass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carry-on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gate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576651"/>
                  </a:ext>
                </a:extLst>
              </a:tr>
              <a:tr h="336619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6. Did you put a name tag on your _______________? You don’t want to lose it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56230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gate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suitcase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baggage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0107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CC3C46-FF43-5FD3-2A3F-85D5D886C50C}"/>
              </a:ext>
            </a:extLst>
          </p:cNvPr>
          <p:cNvSpPr/>
          <p:nvPr/>
        </p:nvSpPr>
        <p:spPr>
          <a:xfrm>
            <a:off x="921099" y="335996"/>
            <a:ext cx="6180218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Choose the correct answer: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D24B8F-CF62-FC43-E3C9-3888E47AC308}"/>
              </a:ext>
            </a:extLst>
          </p:cNvPr>
          <p:cNvSpPr/>
          <p:nvPr/>
        </p:nvSpPr>
        <p:spPr>
          <a:xfrm>
            <a:off x="4428139" y="2115458"/>
            <a:ext cx="1667861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D22EB4-DAD9-1390-A699-524F02212129}"/>
              </a:ext>
            </a:extLst>
          </p:cNvPr>
          <p:cNvSpPr/>
          <p:nvPr/>
        </p:nvSpPr>
        <p:spPr>
          <a:xfrm>
            <a:off x="292319" y="2850344"/>
            <a:ext cx="1956895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53C73-5F20-BACA-DBD2-A4B6295BBAC6}"/>
              </a:ext>
            </a:extLst>
          </p:cNvPr>
          <p:cNvSpPr/>
          <p:nvPr/>
        </p:nvSpPr>
        <p:spPr>
          <a:xfrm>
            <a:off x="4422883" y="3598346"/>
            <a:ext cx="1914855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39B3F2-0ECE-6557-056A-F06AC33B968A}"/>
              </a:ext>
            </a:extLst>
          </p:cNvPr>
          <p:cNvSpPr/>
          <p:nvPr/>
        </p:nvSpPr>
        <p:spPr>
          <a:xfrm>
            <a:off x="8259159" y="4338396"/>
            <a:ext cx="1557503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9A4C88-E55E-D509-29AC-F9B846E7F980}"/>
              </a:ext>
            </a:extLst>
          </p:cNvPr>
          <p:cNvSpPr/>
          <p:nvPr/>
        </p:nvSpPr>
        <p:spPr>
          <a:xfrm>
            <a:off x="292319" y="5124631"/>
            <a:ext cx="2871295" cy="487893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BDA761-6A61-B093-A9BF-0CD8836B8187}"/>
              </a:ext>
            </a:extLst>
          </p:cNvPr>
          <p:cNvSpPr/>
          <p:nvPr/>
        </p:nvSpPr>
        <p:spPr>
          <a:xfrm>
            <a:off x="4317780" y="5890901"/>
            <a:ext cx="2198634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8BB3DF8-5ECE-441E-9DAB-DA77B1296F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7036932-FB88-44FB-8EAF-127ACD627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94452"/>
              </p:ext>
            </p:extLst>
          </p:nvPr>
        </p:nvGraphicFramePr>
        <p:xfrm>
          <a:off x="1492469" y="1749313"/>
          <a:ext cx="9553904" cy="37849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4632">
                  <a:extLst>
                    <a:ext uri="{9D8B030D-6E8A-4147-A177-3AD203B41FA5}">
                      <a16:colId xmlns:a16="http://schemas.microsoft.com/office/drawing/2014/main" val="4173514653"/>
                    </a:ext>
                  </a:extLst>
                </a:gridCol>
                <a:gridCol w="581542">
                  <a:extLst>
                    <a:ext uri="{9D8B030D-6E8A-4147-A177-3AD203B41FA5}">
                      <a16:colId xmlns:a16="http://schemas.microsoft.com/office/drawing/2014/main" val="1009701488"/>
                    </a:ext>
                  </a:extLst>
                </a:gridCol>
                <a:gridCol w="6147730">
                  <a:extLst>
                    <a:ext uri="{9D8B030D-6E8A-4147-A177-3AD203B41FA5}">
                      <a16:colId xmlns:a16="http://schemas.microsoft.com/office/drawing/2014/main" val="1952073896"/>
                    </a:ext>
                  </a:extLst>
                </a:gridCol>
              </a:tblGrid>
              <a:tr h="787635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1- pretty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a- learn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417582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2- pick up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b- local verities of language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54665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3- unique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c- busy &amp; lively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41646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4- recite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d- very/ quite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14605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5- dialects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e- special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08047"/>
                  </a:ext>
                </a:extLst>
              </a:tr>
              <a:tr h="59947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6- buzzing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f- repeat from memory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35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8F3E9C-3248-4FFE-878E-326FDCD72700}"/>
              </a:ext>
            </a:extLst>
          </p:cNvPr>
          <p:cNvSpPr txBox="1"/>
          <p:nvPr/>
        </p:nvSpPr>
        <p:spPr>
          <a:xfrm>
            <a:off x="4439816" y="3789040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FB38D-2542-46E8-8DF8-6382C26610C2}"/>
              </a:ext>
            </a:extLst>
          </p:cNvPr>
          <p:cNvSpPr txBox="1"/>
          <p:nvPr/>
        </p:nvSpPr>
        <p:spPr>
          <a:xfrm>
            <a:off x="4396541" y="1844824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C4767-6472-49A8-AA09-1E08E738E556}"/>
              </a:ext>
            </a:extLst>
          </p:cNvPr>
          <p:cNvSpPr txBox="1"/>
          <p:nvPr/>
        </p:nvSpPr>
        <p:spPr>
          <a:xfrm>
            <a:off x="4396959" y="4365104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857A5-482D-4FAB-8B30-B13CD43393AA}"/>
              </a:ext>
            </a:extLst>
          </p:cNvPr>
          <p:cNvSpPr txBox="1"/>
          <p:nvPr/>
        </p:nvSpPr>
        <p:spPr>
          <a:xfrm>
            <a:off x="4439816" y="4975742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FB5F7-4164-49E8-8D9D-95E2F526C9D8}"/>
              </a:ext>
            </a:extLst>
          </p:cNvPr>
          <p:cNvSpPr txBox="1"/>
          <p:nvPr/>
        </p:nvSpPr>
        <p:spPr>
          <a:xfrm>
            <a:off x="4439816" y="2568117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8778E-BA01-4819-A7E9-6370DC2AD0FF}"/>
              </a:ext>
            </a:extLst>
          </p:cNvPr>
          <p:cNvSpPr txBox="1"/>
          <p:nvPr/>
        </p:nvSpPr>
        <p:spPr>
          <a:xfrm>
            <a:off x="4439816" y="3241701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AF3F3-FDFB-464B-8D73-F669D8E9313B}"/>
              </a:ext>
            </a:extLst>
          </p:cNvPr>
          <p:cNvSpPr/>
          <p:nvPr/>
        </p:nvSpPr>
        <p:spPr>
          <a:xfrm>
            <a:off x="295786" y="407722"/>
            <a:ext cx="7577973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Match words with their meanings:</a:t>
            </a:r>
          </a:p>
        </p:txBody>
      </p:sp>
    </p:spTree>
    <p:extLst>
      <p:ext uri="{BB962C8B-B14F-4D97-AF65-F5344CB8AC3E}">
        <p14:creationId xmlns:p14="http://schemas.microsoft.com/office/powerpoint/2010/main" val="2500749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4DE85E-5672-49E5-A02E-344262A65D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DE8E4-8554-4D31-8211-87024E6D7E19}"/>
              </a:ext>
            </a:extLst>
          </p:cNvPr>
          <p:cNvSpPr txBox="1"/>
          <p:nvPr/>
        </p:nvSpPr>
        <p:spPr>
          <a:xfrm>
            <a:off x="600260" y="1095340"/>
            <a:ext cx="1099147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9870"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Brochure –bag –surfing –ticket –passport –credit card</a:t>
            </a: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  <a:ea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EC8124-7981-42DD-84C0-66220D6D4B63}"/>
              </a:ext>
            </a:extLst>
          </p:cNvPr>
          <p:cNvSpPr txBox="1"/>
          <p:nvPr/>
        </p:nvSpPr>
        <p:spPr>
          <a:xfrm>
            <a:off x="6652666" y="5996317"/>
            <a:ext cx="2964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chemeClr val="accent3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Credit card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66B360-A972-4A44-ABAD-18498316C731}"/>
              </a:ext>
            </a:extLst>
          </p:cNvPr>
          <p:cNvSpPr txBox="1"/>
          <p:nvPr/>
        </p:nvSpPr>
        <p:spPr>
          <a:xfrm>
            <a:off x="4400510" y="3566149"/>
            <a:ext cx="2252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surfing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CDB3E1-165D-448C-963A-7B11880F4F40}"/>
              </a:ext>
            </a:extLst>
          </p:cNvPr>
          <p:cNvSpPr txBox="1"/>
          <p:nvPr/>
        </p:nvSpPr>
        <p:spPr>
          <a:xfrm>
            <a:off x="3098231" y="6009222"/>
            <a:ext cx="1606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chemeClr val="accent3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ticket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0331AD-97B0-4C94-915A-AE61E842B9C2}"/>
              </a:ext>
            </a:extLst>
          </p:cNvPr>
          <p:cNvSpPr txBox="1"/>
          <p:nvPr/>
        </p:nvSpPr>
        <p:spPr>
          <a:xfrm>
            <a:off x="397751" y="3694347"/>
            <a:ext cx="2269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accent3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passport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25F2A4-B761-4EE0-B72E-651217D1B8AE}"/>
              </a:ext>
            </a:extLst>
          </p:cNvPr>
          <p:cNvSpPr txBox="1"/>
          <p:nvPr/>
        </p:nvSpPr>
        <p:spPr>
          <a:xfrm>
            <a:off x="8518750" y="3605435"/>
            <a:ext cx="2252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chemeClr val="accent3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brochure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2C90BD-8729-4D78-91F4-7AF74FEB1654}"/>
              </a:ext>
            </a:extLst>
          </p:cNvPr>
          <p:cNvSpPr/>
          <p:nvPr/>
        </p:nvSpPr>
        <p:spPr>
          <a:xfrm>
            <a:off x="528426" y="225348"/>
            <a:ext cx="6546280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Identify the following objects: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A0A4A-826F-44C6-A13E-9552EE3B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1" y="1776045"/>
            <a:ext cx="2609850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E062B-B79B-4341-AA87-C9142E82C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12" y="4364365"/>
            <a:ext cx="2646707" cy="1476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B6FB2-CF12-46FA-AE6E-A34D3322E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75" y="1803024"/>
            <a:ext cx="2628900" cy="1743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859BFD-9C09-45D2-B79F-2265735D9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91" y="1823908"/>
            <a:ext cx="3129643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EC94AD-DF24-43AF-B996-CDA4C6DE2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43" y="423842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 rot="2700000">
            <a:off x="4716910" y="2236616"/>
            <a:ext cx="2663198" cy="273517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04466" y="2773041"/>
            <a:ext cx="2100771" cy="1989958"/>
            <a:chOff x="6191250" y="2102308"/>
            <a:chExt cx="2476500" cy="2345868"/>
          </a:xfrm>
        </p:grpSpPr>
        <p:pic>
          <p:nvPicPr>
            <p:cNvPr id="27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17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4150778"/>
            <a:ext cx="4127987" cy="2275856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 rot="2700000">
            <a:off x="2302678" y="1687462"/>
            <a:ext cx="3655962" cy="3627598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3581400" y="6324600"/>
            <a:ext cx="48818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 SINGLE LARGE HEADER )</a:t>
            </a:r>
          </a:p>
        </p:txBody>
      </p:sp>
    </p:spTree>
    <p:extLst>
      <p:ext uri="{BB962C8B-B14F-4D97-AF65-F5344CB8AC3E}">
        <p14:creationId xmlns:p14="http://schemas.microsoft.com/office/powerpoint/2010/main" val="15601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12FF7-9DC1-AE4B-BC1B-57A2D092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FC68E-F95E-1E44-8A0B-47DB8476C54E}"/>
              </a:ext>
            </a:extLst>
          </p:cNvPr>
          <p:cNvSpPr/>
          <p:nvPr/>
        </p:nvSpPr>
        <p:spPr>
          <a:xfrm>
            <a:off x="7113494" y="4585447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6AC64-587E-8445-8602-FA469018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" y="457200"/>
            <a:ext cx="10563758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F6FC8C-EC1E-C446-9229-FB677181544C}"/>
              </a:ext>
            </a:extLst>
          </p:cNvPr>
          <p:cNvSpPr/>
          <p:nvPr/>
        </p:nvSpPr>
        <p:spPr>
          <a:xfrm>
            <a:off x="3215725" y="1059919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867" b="1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2A2F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DecoType Thuluth" panose="02010000000000000000" pitchFamily="2" charset="-78"/>
              </a:rPr>
              <a:t>بسم الله الرحمن الرحيم</a:t>
            </a:r>
            <a:endParaRPr kumimoji="0" lang="en-US" sz="5867" b="1" i="0" u="none" strike="noStrike" kern="1200" cap="none" spc="0" normalizeH="0" baseline="0" noProof="0" dirty="0">
              <a:ln w="10160">
                <a:solidFill>
                  <a:prstClr val="white"/>
                </a:solidFill>
                <a:prstDash val="solid"/>
              </a:ln>
              <a:solidFill>
                <a:srgbClr val="2A2F4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DecoType Thuluth" panose="02010000000000000000" pitchFamily="2" charset="-78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3227C7B5-F34A-EE45-BBCF-417E87765ED8}"/>
              </a:ext>
            </a:extLst>
          </p:cNvPr>
          <p:cNvSpPr/>
          <p:nvPr/>
        </p:nvSpPr>
        <p:spPr>
          <a:xfrm>
            <a:off x="1377797" y="2707172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Day: </a:t>
            </a: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213F5D34-2A5A-9246-BA88-DE62A3C0556D}"/>
              </a:ext>
            </a:extLst>
          </p:cNvPr>
          <p:cNvSpPr/>
          <p:nvPr/>
        </p:nvSpPr>
        <p:spPr>
          <a:xfrm>
            <a:off x="1377797" y="3637876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Date: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27712-82DD-864B-8098-3619D86C138E}"/>
              </a:ext>
            </a:extLst>
          </p:cNvPr>
          <p:cNvSpPr/>
          <p:nvPr/>
        </p:nvSpPr>
        <p:spPr>
          <a:xfrm>
            <a:off x="2541910" y="5443885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7EAA49-8C97-4B8F-8A6B-00EF9D95D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6E4BAD-9E30-4493-847C-D0C8F3DC8D2E}"/>
              </a:ext>
            </a:extLst>
          </p:cNvPr>
          <p:cNvSpPr/>
          <p:nvPr/>
        </p:nvSpPr>
        <p:spPr>
          <a:xfrm>
            <a:off x="241738" y="1430533"/>
            <a:ext cx="11708524" cy="49769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1-My mom is ( waiting – wait – waited ) me at the airport.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2-I (am –is – are) traveling tomorrow.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3- She is (leaving – left – leaves) at 6: pm tonight.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4-Sara will ( go – goes –going ) with us next week.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5-Maybe I won't (buy – buying – buys ) a new car .</a:t>
            </a:r>
          </a:p>
          <a:p>
            <a:pPr algn="l"/>
            <a:r>
              <a:rPr lang="en-US" sz="36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6-I'm going to ( study – studies – studied ) hard next time.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41D7A-ACFC-4864-9360-55ACDB23707F}"/>
              </a:ext>
            </a:extLst>
          </p:cNvPr>
          <p:cNvSpPr/>
          <p:nvPr/>
        </p:nvSpPr>
        <p:spPr>
          <a:xfrm>
            <a:off x="284580" y="262424"/>
            <a:ext cx="6180217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Choose the correct answer: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20AB59-75CB-4182-BF85-1234E0499682}"/>
              </a:ext>
            </a:extLst>
          </p:cNvPr>
          <p:cNvSpPr/>
          <p:nvPr/>
        </p:nvSpPr>
        <p:spPr>
          <a:xfrm>
            <a:off x="3377603" y="1663615"/>
            <a:ext cx="1921204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E90D491-2263-4CDB-B69F-4B3DAFD03B46}"/>
              </a:ext>
            </a:extLst>
          </p:cNvPr>
          <p:cNvSpPr/>
          <p:nvPr/>
        </p:nvSpPr>
        <p:spPr>
          <a:xfrm>
            <a:off x="1437230" y="2824272"/>
            <a:ext cx="917088" cy="432048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8D842B-9856-4308-B270-B4C03FF8D241}"/>
              </a:ext>
            </a:extLst>
          </p:cNvPr>
          <p:cNvSpPr/>
          <p:nvPr/>
        </p:nvSpPr>
        <p:spPr>
          <a:xfrm>
            <a:off x="2677390" y="3256320"/>
            <a:ext cx="1744839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22E465-E39E-45B9-92E1-447C4F8CAD16}"/>
              </a:ext>
            </a:extLst>
          </p:cNvPr>
          <p:cNvSpPr/>
          <p:nvPr/>
        </p:nvSpPr>
        <p:spPr>
          <a:xfrm>
            <a:off x="2997638" y="3919024"/>
            <a:ext cx="1069866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B32D9F-8088-4E62-ACA1-46FEEC8CE7B4}"/>
              </a:ext>
            </a:extLst>
          </p:cNvPr>
          <p:cNvSpPr/>
          <p:nvPr/>
        </p:nvSpPr>
        <p:spPr>
          <a:xfrm>
            <a:off x="4180550" y="4399705"/>
            <a:ext cx="1118257" cy="578655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4A6AFA-EB29-4C55-85E2-B76F2ED0566B}"/>
              </a:ext>
            </a:extLst>
          </p:cNvPr>
          <p:cNvSpPr/>
          <p:nvPr/>
        </p:nvSpPr>
        <p:spPr>
          <a:xfrm>
            <a:off x="3902026" y="4975757"/>
            <a:ext cx="1542333" cy="432048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19" grpId="0" animBg="1"/>
      <p:bldP spid="21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7EAA49-8C97-4B8F-8A6B-00EF9D95D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6E4BAD-9E30-4493-847C-D0C8F3DC8D2E}"/>
              </a:ext>
            </a:extLst>
          </p:cNvPr>
          <p:cNvSpPr/>
          <p:nvPr/>
        </p:nvSpPr>
        <p:spPr>
          <a:xfrm>
            <a:off x="115614" y="1145628"/>
            <a:ext cx="11834648" cy="55284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7-Ali ( is – are – am ) going to fix his laptop tomorrow .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8- Mona went to the Café ( to – for –on ) meet her friend .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9- I'm going to Dubai to ( visit – visited – visiting ) my uncle.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10- They will sleep early when I ( turn – turns –turning) off the lights .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11-They went skiing when they ( was- were – is ) on vacation.</a:t>
            </a:r>
          </a:p>
          <a:p>
            <a:pPr algn="l"/>
            <a:r>
              <a:rPr lang="en-US" sz="3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12-He will finish his work while his wife ( cooks – cook – cooked) the dinner .</a:t>
            </a:r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41D7A-ACFC-4864-9360-55ACDB23707F}"/>
              </a:ext>
            </a:extLst>
          </p:cNvPr>
          <p:cNvSpPr/>
          <p:nvPr/>
        </p:nvSpPr>
        <p:spPr>
          <a:xfrm>
            <a:off x="284580" y="262424"/>
            <a:ext cx="6180217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Choose the correct answer: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20AB59-75CB-4182-BF85-1234E0499682}"/>
              </a:ext>
            </a:extLst>
          </p:cNvPr>
          <p:cNvSpPr/>
          <p:nvPr/>
        </p:nvSpPr>
        <p:spPr>
          <a:xfrm>
            <a:off x="1611367" y="1453307"/>
            <a:ext cx="742951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E90D491-2263-4CDB-B69F-4B3DAFD03B46}"/>
              </a:ext>
            </a:extLst>
          </p:cNvPr>
          <p:cNvSpPr/>
          <p:nvPr/>
        </p:nvSpPr>
        <p:spPr>
          <a:xfrm>
            <a:off x="5444359" y="1980321"/>
            <a:ext cx="917088" cy="432048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8D842B-9856-4308-B270-B4C03FF8D241}"/>
              </a:ext>
            </a:extLst>
          </p:cNvPr>
          <p:cNvSpPr/>
          <p:nvPr/>
        </p:nvSpPr>
        <p:spPr>
          <a:xfrm>
            <a:off x="5160518" y="2412369"/>
            <a:ext cx="1304279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22E465-E39E-45B9-92E1-447C4F8CAD16}"/>
              </a:ext>
            </a:extLst>
          </p:cNvPr>
          <p:cNvSpPr/>
          <p:nvPr/>
        </p:nvSpPr>
        <p:spPr>
          <a:xfrm>
            <a:off x="6728810" y="3429000"/>
            <a:ext cx="1069866" cy="57865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B32D9F-8088-4E62-ACA1-46FEEC8CE7B4}"/>
              </a:ext>
            </a:extLst>
          </p:cNvPr>
          <p:cNvSpPr/>
          <p:nvPr/>
        </p:nvSpPr>
        <p:spPr>
          <a:xfrm>
            <a:off x="7579053" y="4397102"/>
            <a:ext cx="1118257" cy="578655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4A6AFA-EB29-4C55-85E2-B76F2ED0566B}"/>
              </a:ext>
            </a:extLst>
          </p:cNvPr>
          <p:cNvSpPr/>
          <p:nvPr/>
        </p:nvSpPr>
        <p:spPr>
          <a:xfrm>
            <a:off x="8211753" y="5349741"/>
            <a:ext cx="1334814" cy="578655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3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19" grpId="0" animBg="1"/>
      <p:bldP spid="21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861E18-55BD-4360-A0EF-34287277F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/>
              <a:t>Correct the underlined mistakes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41D7A-ACFC-4864-9360-55ACDB23707F}"/>
              </a:ext>
            </a:extLst>
          </p:cNvPr>
          <p:cNvSpPr/>
          <p:nvPr/>
        </p:nvSpPr>
        <p:spPr>
          <a:xfrm>
            <a:off x="548694" y="262424"/>
            <a:ext cx="7329379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latin typeface="Franklin Gothic Book"/>
              </a:rPr>
              <a:t>Correct the underlined mistakes</a:t>
            </a:r>
            <a:r>
              <a:rPr kumimoji="0" lang="en-US" sz="4000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311C93-C31A-44A3-80E4-D8D77CCAA148}"/>
              </a:ext>
            </a:extLst>
          </p:cNvPr>
          <p:cNvSpPr/>
          <p:nvPr/>
        </p:nvSpPr>
        <p:spPr>
          <a:xfrm>
            <a:off x="740979" y="1229709"/>
            <a:ext cx="10710042" cy="4743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1. Mona will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calls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you.</a:t>
            </a:r>
          </a:p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  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Mona will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call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you.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2. 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She </a:t>
            </a:r>
            <a:r>
              <a:rPr lang="en-US" sz="4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are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going to make a cake.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   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She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going to make a cake.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59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861E18-55BD-4360-A0EF-34287277F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41D7A-ACFC-4864-9360-55ACDB23707F}"/>
              </a:ext>
            </a:extLst>
          </p:cNvPr>
          <p:cNvSpPr/>
          <p:nvPr/>
        </p:nvSpPr>
        <p:spPr>
          <a:xfrm>
            <a:off x="548694" y="262424"/>
            <a:ext cx="7329379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latin typeface="Franklin Gothic Book"/>
              </a:rPr>
              <a:t>Correct the underlined mistakes</a:t>
            </a:r>
            <a:r>
              <a:rPr kumimoji="0" lang="en-US" sz="4000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311C93-C31A-44A3-80E4-D8D77CCAA148}"/>
              </a:ext>
            </a:extLst>
          </p:cNvPr>
          <p:cNvSpPr/>
          <p:nvPr/>
        </p:nvSpPr>
        <p:spPr>
          <a:xfrm>
            <a:off x="366408" y="1558007"/>
            <a:ext cx="11459183" cy="4743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3. When I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arrived, </a:t>
            </a: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I will</a:t>
            </a:r>
            <a:r>
              <a:rPr kumimoji="0" lang="en-US" sz="4000" b="0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sleep immediately.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When I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arrive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,  I will sleep immediately.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4. 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We are going to </a:t>
            </a:r>
            <a:r>
              <a:rPr lang="en-US" sz="4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drawing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a picture.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   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We are going to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draw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a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080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861E18-55BD-4360-A0EF-34287277F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41D7A-ACFC-4864-9360-55ACDB23707F}"/>
              </a:ext>
            </a:extLst>
          </p:cNvPr>
          <p:cNvSpPr/>
          <p:nvPr/>
        </p:nvSpPr>
        <p:spPr>
          <a:xfrm>
            <a:off x="1453626" y="262424"/>
            <a:ext cx="5519524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latin typeface="Franklin Gothic Book"/>
              </a:rPr>
              <a:t>Make Yes/No questions</a:t>
            </a:r>
            <a:r>
              <a:rPr kumimoji="0" lang="en-US" sz="4000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311C93-C31A-44A3-80E4-D8D77CCAA148}"/>
              </a:ext>
            </a:extLst>
          </p:cNvPr>
          <p:cNvSpPr/>
          <p:nvPr/>
        </p:nvSpPr>
        <p:spPr>
          <a:xfrm>
            <a:off x="440093" y="1558007"/>
            <a:ext cx="11459183" cy="4743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1- Jimmy will help you .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Will Jimmy help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lvl="0">
              <a:defRPr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2- They are going to camp next week 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    </a:t>
            </a:r>
            <a:endParaRPr lang="en-US" sz="4000" noProof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   Are they going to camp next week?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09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861E18-55BD-4360-A0EF-34287277F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/>
              <a:t>Correct the underlined mistakes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41D7A-ACFC-4864-9360-55ACDB23707F}"/>
              </a:ext>
            </a:extLst>
          </p:cNvPr>
          <p:cNvSpPr/>
          <p:nvPr/>
        </p:nvSpPr>
        <p:spPr>
          <a:xfrm>
            <a:off x="2237176" y="262424"/>
            <a:ext cx="3952429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latin typeface="Franklin Gothic Book"/>
              </a:rPr>
              <a:t>Make it negative</a:t>
            </a:r>
            <a:r>
              <a:rPr kumimoji="0" lang="en-US" sz="4000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311C93-C31A-44A3-80E4-D8D77CCAA148}"/>
              </a:ext>
            </a:extLst>
          </p:cNvPr>
          <p:cNvSpPr/>
          <p:nvPr/>
        </p:nvSpPr>
        <p:spPr>
          <a:xfrm>
            <a:off x="408562" y="1229709"/>
            <a:ext cx="11459183" cy="4743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1- I will go to school .</a:t>
            </a:r>
          </a:p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will not (won’t) 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go to school .</a:t>
            </a:r>
          </a:p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lvl="0">
              <a:defRPr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2- She is going to learn Arabic language 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    </a:t>
            </a:r>
            <a:endParaRPr lang="en-US" sz="4000" noProof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   She is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not</a:t>
            </a:r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going to learn Arabic language 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49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ocial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AEC844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11166</TotalTime>
  <Words>655</Words>
  <Application>Microsoft Office PowerPoint</Application>
  <PresentationFormat>Widescreen</PresentationFormat>
  <Paragraphs>139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BRADDON</vt:lpstr>
      <vt:lpstr>Calibri</vt:lpstr>
      <vt:lpstr>Comic Sans MS</vt:lpstr>
      <vt:lpstr>Franklin Gothic Book</vt:lpstr>
      <vt:lpstr>Franklin Gothic Medium</vt:lpstr>
      <vt:lpstr>Impact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318</cp:revision>
  <dcterms:created xsi:type="dcterms:W3CDTF">2017-05-03T16:18:16Z</dcterms:created>
  <dcterms:modified xsi:type="dcterms:W3CDTF">2022-09-30T21:09:03Z</dcterms:modified>
</cp:coreProperties>
</file>