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Arial Narrow"/>
      <p:regular r:id="rId37"/>
      <p:bold r:id="rId38"/>
      <p:italic r:id="rId39"/>
      <p:boldItalic r:id="rId40"/>
    </p:embeddedFont>
    <p:embeddedFont>
      <p:font typeface="Josefi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6.xml"/><Relationship Id="rId42" Type="http://schemas.openxmlformats.org/officeDocument/2006/relationships/font" Target="fonts/JosefinSans-bold.fntdata"/><Relationship Id="rId41" Type="http://schemas.openxmlformats.org/officeDocument/2006/relationships/font" Target="fonts/JosefinSans-regular.fntdata"/><Relationship Id="rId22" Type="http://schemas.openxmlformats.org/officeDocument/2006/relationships/slide" Target="slides/slide18.xml"/><Relationship Id="rId44" Type="http://schemas.openxmlformats.org/officeDocument/2006/relationships/font" Target="fonts/Josefin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Josefin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aleway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leway-italic.fntdata"/><Relationship Id="rId12" Type="http://schemas.openxmlformats.org/officeDocument/2006/relationships/slide" Target="slides/slide8.xml"/><Relationship Id="rId34" Type="http://schemas.openxmlformats.org/officeDocument/2006/relationships/font" Target="fonts/Raleway-bold.fntdata"/><Relationship Id="rId15" Type="http://schemas.openxmlformats.org/officeDocument/2006/relationships/slide" Target="slides/slide11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10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3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2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6" name="Google Shape;9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1" name="Google Shape;10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Google Shape;10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3" name="Google Shape;8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1" name="Google Shape;8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5" name="Google Shape;375;p1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6" name="Google Shape;376;p1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cap="flat" cmpd="sng" w="9525">
                <a:solidFill>
                  <a:srgbClr val="EEF7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1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cap="flat" cmpd="sng" w="9525">
              <a:solidFill>
                <a:srgbClr val="FFE5E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9" name="Google Shape;509;p1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cap="flat" cmpd="sng" w="9525">
              <a:solidFill>
                <a:srgbClr val="E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cap="flat" cmpd="sng" w="9525">
              <a:solidFill>
                <a:srgbClr val="E1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319994" y="103250"/>
            <a:ext cx="8590877" cy="5019937"/>
            <a:chOff x="319994" y="103250"/>
            <a:chExt cx="8590877" cy="5019937"/>
          </a:xfrm>
        </p:grpSpPr>
        <p:grpSp>
          <p:nvGrpSpPr>
            <p:cNvPr id="512" name="Google Shape;512;p11"/>
            <p:cNvGrpSpPr/>
            <p:nvPr/>
          </p:nvGrpSpPr>
          <p:grpSpPr>
            <a:xfrm>
              <a:off x="6806650" y="103250"/>
              <a:ext cx="2009927" cy="674048"/>
              <a:chOff x="555200" y="3885100"/>
              <a:chExt cx="2009927" cy="674048"/>
            </a:xfrm>
          </p:grpSpPr>
          <p:sp>
            <p:nvSpPr>
              <p:cNvPr id="513" name="Google Shape;513;p11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rect b="b" l="l" r="r" t="t"/>
                <a:pathLst>
                  <a:path extrusionOk="0" h="3662" w="2501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rect b="b" l="l" r="r" t="t"/>
                <a:pathLst>
                  <a:path extrusionOk="0" h="2096" w="2061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rect b="b" l="l" r="r" t="t"/>
                <a:pathLst>
                  <a:path extrusionOk="0" h="3724" w="2239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rect b="b" l="l" r="r" t="t"/>
                <a:pathLst>
                  <a:path extrusionOk="0" h="1930" w="2108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rect b="b" l="l" r="r" t="t"/>
                <a:pathLst>
                  <a:path extrusionOk="0" h="3551" w="2073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11"/>
            <p:cNvGrpSpPr/>
            <p:nvPr/>
          </p:nvGrpSpPr>
          <p:grpSpPr>
            <a:xfrm>
              <a:off x="369976" y="3532248"/>
              <a:ext cx="1732650" cy="1590939"/>
              <a:chOff x="369976" y="3532248"/>
              <a:chExt cx="1732650" cy="1590939"/>
            </a:xfrm>
          </p:grpSpPr>
          <p:sp>
            <p:nvSpPr>
              <p:cNvPr id="519" name="Google Shape;519;p11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rect b="b" l="l" r="r" t="t"/>
                <a:pathLst>
                  <a:path extrusionOk="0" h="26499" w="2248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rect b="b" l="l" r="r" t="t"/>
                <a:pathLst>
                  <a:path extrusionOk="0" h="9530" w="16801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rect b="b" l="l" r="r" t="t"/>
                <a:pathLst>
                  <a:path extrusionOk="0" h="2225" w="2847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rect b="b" l="l" r="r" t="t"/>
                <a:pathLst>
                  <a:path extrusionOk="0" h="2225" w="2859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rect b="b" l="l" r="r" t="t"/>
                <a:pathLst>
                  <a:path extrusionOk="0" h="2225" w="2858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rect b="b" l="l" r="r" t="t"/>
                <a:pathLst>
                  <a:path extrusionOk="0" h="2229" w="2859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rect b="b" l="l" r="r" t="t"/>
                <a:pathLst>
                  <a:path extrusionOk="0" h="2225" w="2858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rect b="b" l="l" r="r" t="t"/>
                <a:pathLst>
                  <a:path extrusionOk="0" h="2229" w="2847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rect b="b" l="l" r="r" t="t"/>
                <a:pathLst>
                  <a:path extrusionOk="0" h="2224" w="2859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rect b="b" l="l" r="r" t="t"/>
                <a:pathLst>
                  <a:path extrusionOk="0" h="2229" w="2859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rect b="b" l="l" r="r" t="t"/>
                <a:pathLst>
                  <a:path extrusionOk="0" h="2225" w="2847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rect b="b" l="l" r="r" t="t"/>
                <a:pathLst>
                  <a:path extrusionOk="0" h="2225" w="2858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rect b="b" l="l" r="r" t="t"/>
                <a:pathLst>
                  <a:path extrusionOk="0" h="2221" w="2858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rect b="b" l="l" r="r" t="t"/>
                <a:pathLst>
                  <a:path extrusionOk="0" h="2224" w="2859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rect b="b" l="l" r="r" t="t"/>
                <a:pathLst>
                  <a:path extrusionOk="0" h="2221" w="2859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rect b="b" l="l" r="r" t="t"/>
                <a:pathLst>
                  <a:path extrusionOk="0" h="2225" w="2859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rect b="b" l="l" r="r" t="t"/>
                <a:pathLst>
                  <a:path extrusionOk="0" h="2224" w="2846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rect b="b" l="l" r="r" t="t"/>
                <a:pathLst>
                  <a:path extrusionOk="0" h="2224" w="2858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rect b="b" l="l" r="r" t="t"/>
                <a:pathLst>
                  <a:path extrusionOk="0" h="2228" w="2859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rect b="b" l="l" r="r" t="t"/>
                <a:pathLst>
                  <a:path extrusionOk="0" h="1891" w="193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rect b="b" l="l" r="r" t="t"/>
                <a:pathLst>
                  <a:path extrusionOk="0" h="1884" w="193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rect b="b" l="l" r="r" t="t"/>
                <a:pathLst>
                  <a:path extrusionOk="0" h="1891" w="1929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rect b="b" l="l" r="r" t="t"/>
                <a:pathLst>
                  <a:path extrusionOk="0" h="1827" w="2775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rect b="b" l="l" r="r" t="t"/>
                <a:pathLst>
                  <a:path extrusionOk="0" h="1824" w="2763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rect b="b" l="l" r="r" t="t"/>
                <a:pathLst>
                  <a:path extrusionOk="0" h="1832" w="2775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rect b="b" l="l" r="r" t="t"/>
                <a:pathLst>
                  <a:path extrusionOk="0" h="1851" w="1536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rect b="b" l="l" r="r" t="t"/>
                <a:pathLst>
                  <a:path extrusionOk="0" h="1841" w="1537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rect b="b" l="l" r="r" t="t"/>
                <a:pathLst>
                  <a:path extrusionOk="0" h="1851" w="1525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rect b="b" l="l" r="r" t="t"/>
                <a:pathLst>
                  <a:path extrusionOk="0" h="20247" w="16717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rect b="b" l="l" r="r" t="t"/>
                <a:pathLst>
                  <a:path extrusionOk="0" h="1024" w="1835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rect b="b" l="l" r="r" t="t"/>
                <a:pathLst>
                  <a:path extrusionOk="0" h="1022" w="196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rect b="b" l="l" r="r" t="t"/>
                <a:pathLst>
                  <a:path extrusionOk="0" h="6066" w="14133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rect b="b" l="l" r="r" t="t"/>
                <a:pathLst>
                  <a:path extrusionOk="0" h="2225" w="2858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rect b="b" l="l" r="r" t="t"/>
                <a:pathLst>
                  <a:path extrusionOk="0" h="2225" w="2859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rect b="b" l="l" r="r" t="t"/>
                <a:pathLst>
                  <a:path extrusionOk="0" h="2222" w="2858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rect b="b" l="l" r="r" t="t"/>
                <a:pathLst>
                  <a:path extrusionOk="0" h="2225" w="2859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rect b="b" l="l" r="r" t="t"/>
                <a:pathLst>
                  <a:path extrusionOk="0" h="4623" w="3382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rect b="b" l="l" r="r" t="t"/>
                <a:pathLst>
                  <a:path extrusionOk="0" h="2229" w="2858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rect b="b" l="l" r="r" t="t"/>
                <a:pathLst>
                  <a:path extrusionOk="0" h="2225" w="2859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rect b="b" l="l" r="r" t="t"/>
                <a:pathLst>
                  <a:path extrusionOk="0" h="1217" w="205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rect b="b" l="l" r="r" t="t"/>
                <a:pathLst>
                  <a:path extrusionOk="0" h="1729" w="6775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rect b="b" l="l" r="r" t="t"/>
                <a:pathLst>
                  <a:path extrusionOk="0" h="8927" w="15408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rect b="b" l="l" r="r" t="t"/>
                <a:pathLst>
                  <a:path extrusionOk="0" h="5907" w="1349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rect b="b" l="l" r="r" t="t"/>
                <a:pathLst>
                  <a:path extrusionOk="0" h="2103" w="1501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rect b="b" l="l" r="r" t="t"/>
                <a:pathLst>
                  <a:path extrusionOk="0" h="2210" w="1616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rect b="b" l="l" r="r" t="t"/>
                <a:pathLst>
                  <a:path extrusionOk="0" h="2268" w="656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rect b="b" l="l" r="r" t="t"/>
                <a:pathLst>
                  <a:path extrusionOk="0" h="2300" w="1346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rect b="b" l="l" r="r" t="t"/>
                <a:pathLst>
                  <a:path extrusionOk="0" h="1240" w="1323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rect b="b" l="l" r="r" t="t"/>
                <a:pathLst>
                  <a:path extrusionOk="0" h="2210" w="1615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rect b="b" l="l" r="r" t="t"/>
                <a:pathLst>
                  <a:path extrusionOk="0" h="879" w="667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rect b="b" l="l" r="r" t="t"/>
                <a:pathLst>
                  <a:path extrusionOk="0" h="919" w="656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rect b="b" l="l" r="r" t="t"/>
                <a:pathLst>
                  <a:path extrusionOk="0" h="995" w="751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rect b="b" l="l" r="r" t="t"/>
                <a:pathLst>
                  <a:path extrusionOk="0" h="1037" w="751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rect b="b" l="l" r="r" t="t"/>
                <a:pathLst>
                  <a:path extrusionOk="0" h="1017" w="846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rect b="b" l="l" r="r" t="t"/>
                <a:pathLst>
                  <a:path extrusionOk="0" h="1048" w="751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rect b="b" l="l" r="r" t="t"/>
                <a:pathLst>
                  <a:path extrusionOk="0" h="1049" w="751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rect b="b" l="l" r="r" t="t"/>
                <a:pathLst>
                  <a:path extrusionOk="0" h="334" w="632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rect b="b" l="l" r="r" t="t"/>
                <a:pathLst>
                  <a:path extrusionOk="0" h="1048" w="751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rect b="b" l="l" r="r" t="t"/>
                <a:pathLst>
                  <a:path extrusionOk="0" h="584" w="572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rect b="b" l="l" r="r" t="t"/>
                <a:pathLst>
                  <a:path extrusionOk="0" h="1001" w="751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rect b="b" l="l" r="r" t="t"/>
                <a:pathLst>
                  <a:path extrusionOk="0" h="1061" w="62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rect b="b" l="l" r="r" t="t"/>
                <a:pathLst>
                  <a:path extrusionOk="0" h="986" w="763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rect b="b" l="l" r="r" t="t"/>
                <a:pathLst>
                  <a:path extrusionOk="0" h="974" w="715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rect b="b" l="l" r="r" t="t"/>
                <a:pathLst>
                  <a:path extrusionOk="0" h="1412" w="1501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rect b="b" l="l" r="r" t="t"/>
                <a:pathLst>
                  <a:path extrusionOk="0" h="585" w="572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rect b="b" l="l" r="r" t="t"/>
                <a:pathLst>
                  <a:path extrusionOk="0" h="1051" w="298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rect b="b" l="l" r="r" t="t"/>
                <a:pathLst>
                  <a:path extrusionOk="0" h="346" w="644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rect b="b" l="l" r="r" t="t"/>
                <a:pathLst>
                  <a:path extrusionOk="0" h="989" w="62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rect b="b" l="l" r="r" t="t"/>
                <a:pathLst>
                  <a:path extrusionOk="0" h="1025" w="739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rect b="b" l="l" r="r" t="t"/>
                <a:pathLst>
                  <a:path extrusionOk="0" h="972" w="763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rect b="b" l="l" r="r" t="t"/>
                <a:pathLst>
                  <a:path extrusionOk="0" h="994" w="87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rect b="b" l="l" r="r" t="t"/>
                <a:pathLst>
                  <a:path extrusionOk="0" h="1051" w="978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rect b="b" l="l" r="r" t="t"/>
                <a:pathLst>
                  <a:path extrusionOk="0" h="977" w="561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rect b="b" l="l" r="r" t="t"/>
                <a:pathLst>
                  <a:path extrusionOk="0" h="1019" w="739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rect b="b" l="l" r="r" t="t"/>
                <a:pathLst>
                  <a:path extrusionOk="0" h="967" w="692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rect b="b" l="l" r="r" t="t"/>
                <a:pathLst>
                  <a:path extrusionOk="0" h="1263" w="1227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rect b="b" l="l" r="r" t="t"/>
                <a:pathLst>
                  <a:path extrusionOk="0" h="489" w="989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rect b="b" l="l" r="r" t="t"/>
                <a:pathLst>
                  <a:path extrusionOk="0" h="952" w="715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rect b="b" l="l" r="r" t="t"/>
                <a:pathLst>
                  <a:path extrusionOk="0" h="419" w="405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rect b="b" l="l" r="r" t="t"/>
                <a:pathLst>
                  <a:path extrusionOk="0" h="1051" w="893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rect b="b" l="l" r="r" t="t"/>
                <a:pathLst>
                  <a:path extrusionOk="0" h="787" w="1049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rect b="b" l="l" r="r" t="t"/>
                <a:pathLst>
                  <a:path extrusionOk="0" h="858" w="585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rect b="b" l="l" r="r" t="t"/>
                <a:pathLst>
                  <a:path extrusionOk="0" h="930" w="668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rect b="b" l="l" r="r" t="t"/>
                <a:pathLst>
                  <a:path extrusionOk="0" h="862" w="584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rect b="b" l="l" r="r" t="t"/>
                <a:pathLst>
                  <a:path extrusionOk="0" h="908" w="56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rect b="b" l="l" r="r" t="t"/>
                <a:pathLst>
                  <a:path extrusionOk="0" h="918" w="561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rect b="b" l="l" r="r" t="t"/>
                <a:pathLst>
                  <a:path extrusionOk="0" h="841" w="1104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rect b="b" l="l" r="r" t="t"/>
                <a:pathLst>
                  <a:path extrusionOk="0" h="850" w="1028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rect b="b" l="l" r="r" t="t"/>
                <a:pathLst>
                  <a:path extrusionOk="0" h="27016" w="22873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rect b="b" l="l" r="r" t="t"/>
                <a:pathLst>
                  <a:path extrusionOk="0" h="2481" w="181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rect b="b" l="l" r="r" t="t"/>
                <a:pathLst>
                  <a:path extrusionOk="0" h="2858" w="2085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rect b="b" l="l" r="r" t="t"/>
                <a:pathLst>
                  <a:path extrusionOk="0" h="2862" w="2179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rect b="b" l="l" r="r" t="t"/>
                <a:pathLst>
                  <a:path extrusionOk="0" h="2487" w="1811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rect b="b" l="l" r="r" t="t"/>
                <a:pathLst>
                  <a:path extrusionOk="0" h="2483" w="1811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rect b="b" l="l" r="r" t="t"/>
                <a:pathLst>
                  <a:path extrusionOk="0" h="2858" w="2072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4" name="Google Shape;614;p11"/>
            <p:cNvGrpSpPr/>
            <p:nvPr/>
          </p:nvGrpSpPr>
          <p:grpSpPr>
            <a:xfrm>
              <a:off x="319994" y="407002"/>
              <a:ext cx="8590877" cy="4560187"/>
              <a:chOff x="319994" y="407002"/>
              <a:chExt cx="8590877" cy="4560187"/>
            </a:xfrm>
          </p:grpSpPr>
          <p:sp>
            <p:nvSpPr>
              <p:cNvPr id="615" name="Google Shape;615;p11"/>
              <p:cNvSpPr/>
              <p:nvPr/>
            </p:nvSpPr>
            <p:spPr>
              <a:xfrm flipH="1" rot="7790684">
                <a:off x="8533289" y="4598675"/>
                <a:ext cx="320166" cy="299389"/>
              </a:xfrm>
              <a:custGeom>
                <a:rect b="b" l="l" r="r" t="t"/>
                <a:pathLst>
                  <a:path extrusionOk="0" h="1816" w="1942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flipH="1" rot="6938477">
                <a:off x="339879" y="2318738"/>
                <a:ext cx="144236" cy="134871"/>
              </a:xfrm>
              <a:custGeom>
                <a:rect b="b" l="l" r="r" t="t"/>
                <a:pathLst>
                  <a:path extrusionOk="0" h="1816" w="1942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 flipH="1" rot="9453865">
                <a:off x="8210747" y="3567062"/>
                <a:ext cx="176024" cy="164605"/>
              </a:xfrm>
              <a:custGeom>
                <a:rect b="b" l="l" r="r" t="t"/>
                <a:pathLst>
                  <a:path extrusionOk="0" h="1816" w="1942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 flipH="1" rot="-9282229">
                <a:off x="8366600" y="941163"/>
                <a:ext cx="128346" cy="120019"/>
              </a:xfrm>
              <a:custGeom>
                <a:rect b="b" l="l" r="r" t="t"/>
                <a:pathLst>
                  <a:path extrusionOk="0" h="1816" w="1942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flipH="1" rot="-9669764">
                <a:off x="3025293" y="430861"/>
                <a:ext cx="174919" cy="163573"/>
              </a:xfrm>
              <a:custGeom>
                <a:rect b="b" l="l" r="r" t="t"/>
                <a:pathLst>
                  <a:path extrusionOk="0" h="1816" w="1942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0" name="Google Shape;620;p11"/>
          <p:cNvSpPr txBox="1"/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12"/>
          <p:cNvGrpSpPr/>
          <p:nvPr/>
        </p:nvGrpSpPr>
        <p:grpSpPr>
          <a:xfrm flipH="1">
            <a:off x="6645785" y="3934476"/>
            <a:ext cx="2643491" cy="2133392"/>
            <a:chOff x="-729163" y="3851975"/>
            <a:chExt cx="2464104" cy="1988620"/>
          </a:xfrm>
        </p:grpSpPr>
        <p:sp>
          <p:nvSpPr>
            <p:cNvPr id="624" name="Google Shape;624;p1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12"/>
          <p:cNvGrpSpPr/>
          <p:nvPr/>
        </p:nvGrpSpPr>
        <p:grpSpPr>
          <a:xfrm flipH="1" rot="10800000">
            <a:off x="-242906" y="-979723"/>
            <a:ext cx="2643491" cy="2133392"/>
            <a:chOff x="-729163" y="3851975"/>
            <a:chExt cx="2464104" cy="1988620"/>
          </a:xfrm>
        </p:grpSpPr>
        <p:sp>
          <p:nvSpPr>
            <p:cNvPr id="639" name="Google Shape;639;p1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2"/>
          <p:cNvGrpSpPr/>
          <p:nvPr/>
        </p:nvGrpSpPr>
        <p:grpSpPr>
          <a:xfrm rot="495391">
            <a:off x="8106369" y="489159"/>
            <a:ext cx="1916588" cy="2062600"/>
            <a:chOff x="-700138" y="3808702"/>
            <a:chExt cx="1916656" cy="2062674"/>
          </a:xfrm>
        </p:grpSpPr>
        <p:sp>
          <p:nvSpPr>
            <p:cNvPr id="654" name="Google Shape;654;p12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rect b="b" l="l" r="r" t="t"/>
              <a:pathLst>
                <a:path extrusionOk="0" h="44528" w="39095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rect b="b" l="l" r="r" t="t"/>
              <a:pathLst>
                <a:path extrusionOk="0" h="44971" w="38962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2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rect b="b" l="l" r="r" t="t"/>
              <a:pathLst>
                <a:path extrusionOk="0" fill="none" h="4604" w="8274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2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rect b="b" l="l" r="r" t="t"/>
              <a:pathLst>
                <a:path extrusionOk="0" h="9695" w="2528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2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rect b="b" l="l" r="r" t="t"/>
              <a:pathLst>
                <a:path extrusionOk="0" h="37061" w="14844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rect b="b" l="l" r="r" t="t"/>
              <a:pathLst>
                <a:path extrusionOk="0" fill="none" h="13645" w="18214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rect b="b" l="l" r="r" t="t"/>
              <a:pathLst>
                <a:path extrusionOk="0" h="8874" w="25052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2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rect b="b" l="l" r="r" t="t"/>
              <a:pathLst>
                <a:path extrusionOk="0" h="8574" w="24852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2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rect b="b" l="l" r="r" t="t"/>
              <a:pathLst>
                <a:path extrusionOk="0" h="5672" w="267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12"/>
          <p:cNvGrpSpPr/>
          <p:nvPr/>
        </p:nvGrpSpPr>
        <p:grpSpPr>
          <a:xfrm rot="-3599956">
            <a:off x="-813403" y="127694"/>
            <a:ext cx="1853681" cy="1819861"/>
            <a:chOff x="7928300" y="-514224"/>
            <a:chExt cx="1853721" cy="1819901"/>
          </a:xfrm>
        </p:grpSpPr>
        <p:sp>
          <p:nvSpPr>
            <p:cNvPr id="664" name="Google Shape;664;p12"/>
            <p:cNvSpPr/>
            <p:nvPr/>
          </p:nvSpPr>
          <p:spPr>
            <a:xfrm>
              <a:off x="7928300" y="-454883"/>
              <a:ext cx="1760560" cy="1748943"/>
            </a:xfrm>
            <a:custGeom>
              <a:rect b="b" l="l" r="r" t="t"/>
              <a:pathLst>
                <a:path extrusionOk="0" h="62630" w="63046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7969294" y="272619"/>
              <a:ext cx="748027" cy="970813"/>
            </a:xfrm>
            <a:custGeom>
              <a:rect b="b" l="l" r="r" t="t"/>
              <a:pathLst>
                <a:path extrusionOk="0" h="34765" w="26787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7974879" y="316378"/>
              <a:ext cx="683744" cy="926887"/>
            </a:xfrm>
            <a:custGeom>
              <a:rect b="b" l="l" r="r" t="t"/>
              <a:pathLst>
                <a:path extrusionOk="0" h="33192" w="24485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8024251" y="-514224"/>
              <a:ext cx="1757767" cy="1745368"/>
            </a:xfrm>
            <a:custGeom>
              <a:rect b="b" l="l" r="r" t="t"/>
              <a:pathLst>
                <a:path extrusionOk="0" h="62502" w="62946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8538436" y="77926"/>
              <a:ext cx="581287" cy="715411"/>
            </a:xfrm>
            <a:custGeom>
              <a:rect b="b" l="l" r="r" t="t"/>
              <a:pathLst>
                <a:path extrusionOk="0" fill="none" h="25619" w="20816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cap="flat" cmpd="sng" w="19050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8014952" y="272619"/>
              <a:ext cx="702370" cy="942692"/>
            </a:xfrm>
            <a:custGeom>
              <a:rect b="b" l="l" r="r" t="t"/>
              <a:pathLst>
                <a:path extrusionOk="0" h="33758" w="25152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8435979" y="1124918"/>
              <a:ext cx="204020" cy="180759"/>
            </a:xfrm>
            <a:custGeom>
              <a:rect b="b" l="l" r="r" t="t"/>
              <a:pathLst>
                <a:path extrusionOk="0" h="6473" w="7306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2"/>
            <p:cNvSpPr/>
            <p:nvPr/>
          </p:nvSpPr>
          <p:spPr>
            <a:xfrm>
              <a:off x="7991662" y="298701"/>
              <a:ext cx="691200" cy="933393"/>
            </a:xfrm>
            <a:custGeom>
              <a:rect b="b" l="l" r="r" t="t"/>
              <a:pathLst>
                <a:path extrusionOk="0" h="33425" w="24752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2"/>
            <p:cNvSpPr/>
            <p:nvPr/>
          </p:nvSpPr>
          <p:spPr>
            <a:xfrm>
              <a:off x="8679095" y="377868"/>
              <a:ext cx="1102926" cy="853276"/>
            </a:xfrm>
            <a:custGeom>
              <a:rect b="b" l="l" r="r" t="t"/>
              <a:pathLst>
                <a:path extrusionOk="0" h="30556" w="39496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2"/>
          <p:cNvGrpSpPr/>
          <p:nvPr/>
        </p:nvGrpSpPr>
        <p:grpSpPr>
          <a:xfrm rot="-4499950">
            <a:off x="309938" y="3515560"/>
            <a:ext cx="1617392" cy="2465732"/>
            <a:chOff x="7518282" y="2373612"/>
            <a:chExt cx="1544208" cy="2355088"/>
          </a:xfrm>
        </p:grpSpPr>
        <p:sp>
          <p:nvSpPr>
            <p:cNvPr id="674" name="Google Shape;674;p1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rect b="b" l="l" r="r" t="t"/>
              <a:pathLst>
                <a:path extrusionOk="0" h="59737" w="48158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rect b="b" l="l" r="r" t="t"/>
              <a:pathLst>
                <a:path extrusionOk="0" h="59726" w="48157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rect b="b" l="l" r="r" t="t"/>
              <a:pathLst>
                <a:path extrusionOk="0" h="8684" w="17717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rect b="b" l="l" r="r" t="t"/>
              <a:pathLst>
                <a:path extrusionOk="0" h="51178" w="39784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rect b="b" l="l" r="r" t="t"/>
              <a:pathLst>
                <a:path extrusionOk="0" h="65239" w="3926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rect b="b" l="l" r="r" t="t"/>
              <a:pathLst>
                <a:path extrusionOk="0" h="66644" w="37003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rect b="b" l="l" r="r" t="t"/>
              <a:pathLst>
                <a:path extrusionOk="0" h="12124" w="15291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rect b="b" l="l" r="r" t="t"/>
              <a:pathLst>
                <a:path extrusionOk="0" h="60461" w="30218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2"/>
          <p:cNvSpPr txBox="1"/>
          <p:nvPr>
            <p:ph type="title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83" name="Google Shape;683;p12"/>
          <p:cNvSpPr txBox="1"/>
          <p:nvPr>
            <p:ph idx="1" type="subTitle"/>
          </p:nvPr>
        </p:nvSpPr>
        <p:spPr>
          <a:xfrm>
            <a:off x="2363400" y="3959900"/>
            <a:ext cx="44172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3"/>
          <p:cNvSpPr txBox="1"/>
          <p:nvPr>
            <p:ph type="title"/>
          </p:nvPr>
        </p:nvSpPr>
        <p:spPr>
          <a:xfrm>
            <a:off x="1019100" y="2212475"/>
            <a:ext cx="2967600" cy="128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5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14"/>
          <p:cNvGrpSpPr/>
          <p:nvPr/>
        </p:nvGrpSpPr>
        <p:grpSpPr>
          <a:xfrm flipH="1" rot="963590">
            <a:off x="-261770" y="-757972"/>
            <a:ext cx="2643665" cy="2133532"/>
            <a:chOff x="-729163" y="3851975"/>
            <a:chExt cx="2464104" cy="1988620"/>
          </a:xfrm>
        </p:grpSpPr>
        <p:sp>
          <p:nvSpPr>
            <p:cNvPr id="689" name="Google Shape;689;p1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14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704" name="Google Shape;704;p14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14"/>
          <p:cNvGrpSpPr/>
          <p:nvPr/>
        </p:nvGrpSpPr>
        <p:grpSpPr>
          <a:xfrm flipH="1" rot="-9827298">
            <a:off x="-207474" y="3361122"/>
            <a:ext cx="2535078" cy="2494156"/>
            <a:chOff x="7235136" y="-718586"/>
            <a:chExt cx="3031098" cy="2982169"/>
          </a:xfrm>
        </p:grpSpPr>
        <p:grpSp>
          <p:nvGrpSpPr>
            <p:cNvPr id="713" name="Google Shape;713;p14"/>
            <p:cNvGrpSpPr/>
            <p:nvPr/>
          </p:nvGrpSpPr>
          <p:grpSpPr>
            <a:xfrm flipH="1" rot="-4962260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14" name="Google Shape;714;p1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14"/>
            <p:cNvGrpSpPr/>
            <p:nvPr/>
          </p:nvGrpSpPr>
          <p:grpSpPr>
            <a:xfrm flipH="1" rot="-4962260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19" name="Google Shape;719;p1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3" name="Google Shape;723;p14"/>
            <p:cNvGrpSpPr/>
            <p:nvPr/>
          </p:nvGrpSpPr>
          <p:grpSpPr>
            <a:xfrm flipH="1" rot="-3828478">
              <a:off x="7664521" y="-324334"/>
              <a:ext cx="2244381" cy="2193664"/>
              <a:chOff x="-623748" y="407947"/>
              <a:chExt cx="2317256" cy="2264579"/>
            </a:xfrm>
          </p:grpSpPr>
          <p:grpSp>
            <p:nvGrpSpPr>
              <p:cNvPr id="724" name="Google Shape;724;p1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25" name="Google Shape;725;p1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1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8" name="Google Shape;728;p1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9" name="Google Shape;729;p14"/>
          <p:cNvGrpSpPr/>
          <p:nvPr/>
        </p:nvGrpSpPr>
        <p:grpSpPr>
          <a:xfrm rot="10424794">
            <a:off x="7872109" y="-480315"/>
            <a:ext cx="2101988" cy="1676390"/>
            <a:chOff x="-874852" y="3661983"/>
            <a:chExt cx="2044302" cy="1580084"/>
          </a:xfrm>
        </p:grpSpPr>
        <p:grpSp>
          <p:nvGrpSpPr>
            <p:cNvPr id="730" name="Google Shape;730;p14"/>
            <p:cNvGrpSpPr/>
            <p:nvPr/>
          </p:nvGrpSpPr>
          <p:grpSpPr>
            <a:xfrm flipH="1" rot="5249857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731" name="Google Shape;731;p1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5" name="Google Shape;735;p14"/>
            <p:cNvGrpSpPr/>
            <p:nvPr/>
          </p:nvGrpSpPr>
          <p:grpSpPr>
            <a:xfrm flipH="1" rot="5249857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736" name="Google Shape;736;p1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14"/>
            <p:cNvGrpSpPr/>
            <p:nvPr/>
          </p:nvGrpSpPr>
          <p:grpSpPr>
            <a:xfrm flipH="1" rot="2700000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741" name="Google Shape;741;p1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5" name="Google Shape;745;p14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746" name="Google Shape;746;p14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showMasterSp="0" type="picTx">
  <p:cSld name="PICTURE_WITH_CAPTIO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42900" y="3720104"/>
            <a:ext cx="5829300" cy="10972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5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>
            <p:ph idx="2" type="pic"/>
          </p:nvPr>
        </p:nvSpPr>
        <p:spPr>
          <a:xfrm>
            <a:off x="0" y="-1"/>
            <a:ext cx="9141714" cy="3429000"/>
          </a:xfrm>
          <a:prstGeom prst="rect">
            <a:avLst/>
          </a:prstGeom>
          <a:solidFill>
            <a:srgbClr val="F6D983"/>
          </a:solidFill>
          <a:ln>
            <a:noFill/>
          </a:ln>
        </p:spPr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457950" y="3720104"/>
            <a:ext cx="24003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8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81"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4"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7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6290132" y="3948080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4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25" name="Google Shape;25;p4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30;p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1" name="Google Shape;31;p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p4"/>
          <p:cNvGrpSpPr/>
          <p:nvPr/>
        </p:nvGrpSpPr>
        <p:grpSpPr>
          <a:xfrm rot="4586258">
            <a:off x="6996802" y="3737791"/>
            <a:ext cx="3031051" cy="2982122"/>
            <a:chOff x="7235136" y="-718586"/>
            <a:chExt cx="3031098" cy="2982169"/>
          </a:xfrm>
        </p:grpSpPr>
        <p:grpSp>
          <p:nvGrpSpPr>
            <p:cNvPr id="34" name="Google Shape;34;p4"/>
            <p:cNvGrpSpPr/>
            <p:nvPr/>
          </p:nvGrpSpPr>
          <p:grpSpPr>
            <a:xfrm flipH="1" rot="-4962260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35" name="Google Shape;35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4"/>
            <p:cNvGrpSpPr/>
            <p:nvPr/>
          </p:nvGrpSpPr>
          <p:grpSpPr>
            <a:xfrm flipH="1" rot="-4962260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40" name="Google Shape;40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4"/>
            <p:cNvGrpSpPr/>
            <p:nvPr/>
          </p:nvGrpSpPr>
          <p:grpSpPr>
            <a:xfrm flipH="1" rot="-3828478">
              <a:off x="7664521" y="-324334"/>
              <a:ext cx="2244381" cy="2193664"/>
              <a:chOff x="-623748" y="407947"/>
              <a:chExt cx="2317256" cy="2264579"/>
            </a:xfrm>
          </p:grpSpPr>
          <p:grpSp>
            <p:nvGrpSpPr>
              <p:cNvPr id="45" name="Google Shape;45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46" name="Google Shape;46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" name="Google Shape;49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" name="Google Shape;50;p4"/>
          <p:cNvGrpSpPr/>
          <p:nvPr/>
        </p:nvGrpSpPr>
        <p:grpSpPr>
          <a:xfrm flipH="1" rot="796149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51" name="Google Shape;51;p4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4"/>
          <p:cNvGrpSpPr/>
          <p:nvPr/>
        </p:nvGrpSpPr>
        <p:grpSpPr>
          <a:xfrm rot="1799838">
            <a:off x="-235486" y="-315743"/>
            <a:ext cx="1712975" cy="2612273"/>
            <a:chOff x="7518282" y="2373612"/>
            <a:chExt cx="1544208" cy="2355088"/>
          </a:xfrm>
        </p:grpSpPr>
        <p:sp>
          <p:nvSpPr>
            <p:cNvPr id="60" name="Google Shape;60;p4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rect b="b" l="l" r="r" t="t"/>
              <a:pathLst>
                <a:path extrusionOk="0" h="59737" w="48158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rect b="b" l="l" r="r" t="t"/>
              <a:pathLst>
                <a:path extrusionOk="0" h="59726" w="48157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rect b="b" l="l" r="r" t="t"/>
              <a:pathLst>
                <a:path extrusionOk="0" h="8684" w="17717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rect b="b" l="l" r="r" t="t"/>
              <a:pathLst>
                <a:path extrusionOk="0" h="51178" w="39784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rect b="b" l="l" r="r" t="t"/>
              <a:pathLst>
                <a:path extrusionOk="0" h="65239" w="3926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rect b="b" l="l" r="r" t="t"/>
              <a:pathLst>
                <a:path extrusionOk="0" h="66644" w="37003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rect b="b" l="l" r="r" t="t"/>
              <a:pathLst>
                <a:path extrusionOk="0" h="12124" w="15291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rect b="b" l="l" r="r" t="t"/>
              <a:pathLst>
                <a:path extrusionOk="0" h="60461" w="30218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4"/>
          <p:cNvSpPr txBox="1"/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b="1" sz="8000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9" name="Google Shape;69;p4"/>
          <p:cNvSpPr txBox="1"/>
          <p:nvPr>
            <p:ph idx="1" type="subTitle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8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5"/>
          <p:cNvGrpSpPr/>
          <p:nvPr/>
        </p:nvGrpSpPr>
        <p:grpSpPr>
          <a:xfrm rot="-1221275">
            <a:off x="483625" y="4123485"/>
            <a:ext cx="2237869" cy="1755974"/>
            <a:chOff x="-2415600" y="2986400"/>
            <a:chExt cx="1943075" cy="1524659"/>
          </a:xfrm>
        </p:grpSpPr>
        <p:sp>
          <p:nvSpPr>
            <p:cNvPr id="73" name="Google Shape;73;p5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78;p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" name="Google Shape;81;p5"/>
          <p:cNvGrpSpPr/>
          <p:nvPr/>
        </p:nvGrpSpPr>
        <p:grpSpPr>
          <a:xfrm rot="1090116">
            <a:off x="-748518" y="3583186"/>
            <a:ext cx="1810902" cy="1871686"/>
            <a:chOff x="334100" y="971800"/>
            <a:chExt cx="1810984" cy="1871771"/>
          </a:xfrm>
        </p:grpSpPr>
        <p:sp>
          <p:nvSpPr>
            <p:cNvPr id="82" name="Google Shape;82;p5"/>
            <p:cNvSpPr/>
            <p:nvPr/>
          </p:nvSpPr>
          <p:spPr>
            <a:xfrm>
              <a:off x="341909" y="971800"/>
              <a:ext cx="1803175" cy="1871771"/>
            </a:xfrm>
            <a:custGeom>
              <a:rect b="b" l="l" r="r" t="t"/>
              <a:pathLst>
                <a:path extrusionOk="0" h="92285" w="88903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336189" y="976911"/>
              <a:ext cx="1795894" cy="1820273"/>
            </a:xfrm>
            <a:custGeom>
              <a:rect b="b" l="l" r="r" t="t"/>
              <a:pathLst>
                <a:path extrusionOk="0" h="89746" w="88544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1214129" y="978980"/>
              <a:ext cx="913829" cy="1211840"/>
              <a:chOff x="1214129" y="978980"/>
              <a:chExt cx="913829" cy="1211840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rect b="b" l="l" r="r" t="t"/>
                <a:pathLst>
                  <a:path extrusionOk="0" h="59133" w="44619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rect b="b" l="l" r="r" t="t"/>
                <a:pathLst>
                  <a:path extrusionOk="0" h="59132" w="44619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5"/>
            <p:cNvSpPr/>
            <p:nvPr/>
          </p:nvSpPr>
          <p:spPr>
            <a:xfrm>
              <a:off x="334100" y="1004578"/>
              <a:ext cx="1741293" cy="1810882"/>
            </a:xfrm>
            <a:custGeom>
              <a:rect b="b" l="l" r="r" t="t"/>
              <a:pathLst>
                <a:path extrusionOk="0" h="89283" w="85852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373105" y="1605205"/>
              <a:ext cx="899265" cy="1180097"/>
            </a:xfrm>
            <a:custGeom>
              <a:rect b="b" l="l" r="r" t="t"/>
              <a:pathLst>
                <a:path extrusionOk="0" h="58183" w="44337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62685" y="1424197"/>
              <a:ext cx="916931" cy="993396"/>
            </a:xfrm>
            <a:custGeom>
              <a:rect b="b" l="l" r="r" t="t"/>
              <a:pathLst>
                <a:path extrusionOk="0" h="48978" w="4520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5"/>
          <p:cNvGrpSpPr/>
          <p:nvPr/>
        </p:nvGrpSpPr>
        <p:grpSpPr>
          <a:xfrm rot="-1611739">
            <a:off x="7401536" y="-716072"/>
            <a:ext cx="1916452" cy="2062454"/>
            <a:chOff x="-700138" y="3808702"/>
            <a:chExt cx="1916656" cy="2062674"/>
          </a:xfrm>
        </p:grpSpPr>
        <p:sp>
          <p:nvSpPr>
            <p:cNvPr id="91" name="Google Shape;91;p5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rect b="b" l="l" r="r" t="t"/>
              <a:pathLst>
                <a:path extrusionOk="0" h="44528" w="39095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rect b="b" l="l" r="r" t="t"/>
              <a:pathLst>
                <a:path extrusionOk="0" h="44971" w="38962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rect b="b" l="l" r="r" t="t"/>
              <a:pathLst>
                <a:path extrusionOk="0" fill="none" h="4604" w="8274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rect b="b" l="l" r="r" t="t"/>
              <a:pathLst>
                <a:path extrusionOk="0" h="9695" w="2528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rect b="b" l="l" r="r" t="t"/>
              <a:pathLst>
                <a:path extrusionOk="0" h="37061" w="14844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rect b="b" l="l" r="r" t="t"/>
              <a:pathLst>
                <a:path extrusionOk="0" fill="none" h="13645" w="18214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rect b="b" l="l" r="r" t="t"/>
              <a:pathLst>
                <a:path extrusionOk="0" h="8874" w="25052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rect b="b" l="l" r="r" t="t"/>
              <a:pathLst>
                <a:path extrusionOk="0" h="8574" w="24852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rect b="b" l="l" r="r" t="t"/>
              <a:pathLst>
                <a:path extrusionOk="0" h="5672" w="267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5"/>
          <p:cNvGrpSpPr/>
          <p:nvPr/>
        </p:nvGrpSpPr>
        <p:grpSpPr>
          <a:xfrm rot="3750311">
            <a:off x="175679" y="-917919"/>
            <a:ext cx="1617231" cy="2466139"/>
            <a:chOff x="7518282" y="2373612"/>
            <a:chExt cx="1544208" cy="2355088"/>
          </a:xfrm>
        </p:grpSpPr>
        <p:sp>
          <p:nvSpPr>
            <p:cNvPr id="101" name="Google Shape;101;p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rect b="b" l="l" r="r" t="t"/>
              <a:pathLst>
                <a:path extrusionOk="0" h="59737" w="48158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rect b="b" l="l" r="r" t="t"/>
              <a:pathLst>
                <a:path extrusionOk="0" h="59726" w="48157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rect b="b" l="l" r="r" t="t"/>
              <a:pathLst>
                <a:path extrusionOk="0" h="8684" w="17717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rect b="b" l="l" r="r" t="t"/>
              <a:pathLst>
                <a:path extrusionOk="0" h="51178" w="39784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rect b="b" l="l" r="r" t="t"/>
              <a:pathLst>
                <a:path extrusionOk="0" h="65239" w="3926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rect b="b" l="l" r="r" t="t"/>
              <a:pathLst>
                <a:path extrusionOk="0" h="66644" w="37003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rect b="b" l="l" r="r" t="t"/>
              <a:pathLst>
                <a:path extrusionOk="0" h="12124" w="15291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rect b="b" l="l" r="r" t="t"/>
              <a:pathLst>
                <a:path extrusionOk="0" h="60461" w="30218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5"/>
          <p:cNvGrpSpPr/>
          <p:nvPr/>
        </p:nvGrpSpPr>
        <p:grpSpPr>
          <a:xfrm flipH="1" rot="1281186">
            <a:off x="5365352" y="-1076514"/>
            <a:ext cx="2643341" cy="2133270"/>
            <a:chOff x="-729163" y="3851975"/>
            <a:chExt cx="2464104" cy="1988620"/>
          </a:xfrm>
        </p:grpSpPr>
        <p:sp>
          <p:nvSpPr>
            <p:cNvPr id="110" name="Google Shape;110;p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5" name="Google Shape;125;p5"/>
          <p:cNvSpPr txBox="1"/>
          <p:nvPr>
            <p:ph idx="1" type="subTitle"/>
          </p:nvPr>
        </p:nvSpPr>
        <p:spPr>
          <a:xfrm>
            <a:off x="5126273" y="2513188"/>
            <a:ext cx="2842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6"/>
          <p:cNvGrpSpPr/>
          <p:nvPr/>
        </p:nvGrpSpPr>
        <p:grpSpPr>
          <a:xfrm>
            <a:off x="-623748" y="-308127"/>
            <a:ext cx="2449151" cy="3023440"/>
            <a:chOff x="-623748" y="-350914"/>
            <a:chExt cx="2449151" cy="3023440"/>
          </a:xfrm>
        </p:grpSpPr>
        <p:grpSp>
          <p:nvGrpSpPr>
            <p:cNvPr id="129" name="Google Shape;129;p6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0" name="Google Shape;130;p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-623748" y="407947"/>
              <a:ext cx="2317256" cy="2264579"/>
              <a:chOff x="-623748" y="407947"/>
              <a:chExt cx="2317256" cy="2264579"/>
            </a:xfrm>
          </p:grpSpPr>
          <p:grpSp>
            <p:nvGrpSpPr>
              <p:cNvPr id="140" name="Google Shape;140;p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1" name="Google Shape;141;p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" name="Google Shape;144;p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" name="Google Shape;145;p6"/>
          <p:cNvGrpSpPr/>
          <p:nvPr/>
        </p:nvGrpSpPr>
        <p:grpSpPr>
          <a:xfrm flipH="1" rot="-9899952">
            <a:off x="2571487" y="-1518746"/>
            <a:ext cx="3447217" cy="2782029"/>
            <a:chOff x="-729163" y="3851975"/>
            <a:chExt cx="2464104" cy="1988620"/>
          </a:xfrm>
        </p:grpSpPr>
        <p:sp>
          <p:nvSpPr>
            <p:cNvPr id="146" name="Google Shape;146;p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 flipH="1" rot="10800000">
            <a:off x="3470443" y="4472761"/>
            <a:ext cx="3447281" cy="2782080"/>
            <a:chOff x="-729163" y="3851975"/>
            <a:chExt cx="2464104" cy="1988620"/>
          </a:xfrm>
        </p:grpSpPr>
        <p:sp>
          <p:nvSpPr>
            <p:cNvPr id="161" name="Google Shape;161;p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rect b="b" l="l" r="r" t="t"/>
              <a:pathLst>
                <a:path extrusionOk="0" h="56080" w="73153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rect b="b" l="l" r="r" t="t"/>
              <a:pathLst>
                <a:path extrusionOk="0" h="36161" w="24852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rect b="b" l="l" r="r" t="t"/>
              <a:pathLst>
                <a:path extrusionOk="0" h="42263" w="37228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rect b="b" l="l" r="r" t="t"/>
              <a:pathLst>
                <a:path extrusionOk="0" h="31557" w="12743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rect b="b" l="l" r="r" t="t"/>
              <a:pathLst>
                <a:path extrusionOk="0" h="31257" w="12476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rect b="b" l="l" r="r" t="t"/>
              <a:pathLst>
                <a:path extrusionOk="0" h="36194" w="24852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rect b="b" l="l" r="r" t="t"/>
              <a:pathLst>
                <a:path extrusionOk="0" h="42232" w="37228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rect b="b" l="l" r="r" t="t"/>
              <a:pathLst>
                <a:path extrusionOk="0" h="31557" w="1277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rect b="b" l="l" r="r" t="t"/>
              <a:pathLst>
                <a:path extrusionOk="0" h="31390" w="12344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rect b="b" l="l" r="r" t="t"/>
              <a:pathLst>
                <a:path extrusionOk="0" h="31624" w="12876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rect b="b" l="l" r="r" t="t"/>
              <a:pathLst>
                <a:path extrusionOk="0" fill="none" h="11643" w="11676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rect b="b" l="l" r="r" t="t"/>
              <a:pathLst>
                <a:path extrusionOk="0" fill="none" h="13511" w="15946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rect b="b" l="l" r="r" t="t"/>
              <a:pathLst>
                <a:path extrusionOk="0" fill="none" h="9942" w="12977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rect b="b" l="l" r="r" t="t"/>
              <a:pathLst>
                <a:path extrusionOk="0" fill="none" h="16012" w="24285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6"/>
          <p:cNvSpPr txBox="1"/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37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" name="Google Shape;176;p6"/>
          <p:cNvSpPr txBox="1"/>
          <p:nvPr>
            <p:ph idx="1" type="subTitle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" name="Google Shape;177;p6"/>
          <p:cNvSpPr txBox="1"/>
          <p:nvPr>
            <p:ph idx="2" type="subTitle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 sz="20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able of conten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7"/>
          <p:cNvGrpSpPr/>
          <p:nvPr/>
        </p:nvGrpSpPr>
        <p:grpSpPr>
          <a:xfrm>
            <a:off x="-700138" y="3808702"/>
            <a:ext cx="1916656" cy="2062674"/>
            <a:chOff x="-700138" y="3808702"/>
            <a:chExt cx="1916656" cy="2062674"/>
          </a:xfrm>
        </p:grpSpPr>
        <p:sp>
          <p:nvSpPr>
            <p:cNvPr id="181" name="Google Shape;181;p7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rect b="b" l="l" r="r" t="t"/>
              <a:pathLst>
                <a:path extrusionOk="0" h="44528" w="39095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rect b="b" l="l" r="r" t="t"/>
              <a:pathLst>
                <a:path extrusionOk="0" h="44971" w="38962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rect b="b" l="l" r="r" t="t"/>
              <a:pathLst>
                <a:path extrusionOk="0" fill="none" h="4604" w="8274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rect b="b" l="l" r="r" t="t"/>
              <a:pathLst>
                <a:path extrusionOk="0" h="9695" w="2528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rect b="b" l="l" r="r" t="t"/>
              <a:pathLst>
                <a:path extrusionOk="0" h="37061" w="14844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rect b="b" l="l" r="r" t="t"/>
              <a:pathLst>
                <a:path extrusionOk="0" fill="none" h="13645" w="18214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rect b="b" l="l" r="r" t="t"/>
              <a:pathLst>
                <a:path extrusionOk="0" h="8874" w="25052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rect b="b" l="l" r="r" t="t"/>
              <a:pathLst>
                <a:path extrusionOk="0" h="8574" w="24852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rect b="b" l="l" r="r" t="t"/>
              <a:pathLst>
                <a:path extrusionOk="0" h="5672" w="267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191" name="Google Shape;191;p7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92" name="Google Shape;192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7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7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rect b="b" l="l" r="r" t="t"/>
                <a:pathLst>
                  <a:path extrusionOk="0" h="55727" w="589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rect b="b" l="l" r="r" t="t"/>
                <a:pathLst>
                  <a:path extrusionOk="0" h="55727" w="58901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rect b="b" l="l" r="r" t="t"/>
                <a:pathLst>
                  <a:path extrusionOk="0" h="8139" w="18454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" name="Google Shape;205;p7"/>
            <p:cNvSpPr/>
            <p:nvPr/>
          </p:nvSpPr>
          <p:spPr>
            <a:xfrm>
              <a:off x="-2054775" y="3375800"/>
              <a:ext cx="1243175" cy="1169575"/>
            </a:xfrm>
            <a:custGeom>
              <a:rect b="b" l="l" r="r" t="t"/>
              <a:pathLst>
                <a:path extrusionOk="0" h="46783" w="49727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7"/>
          <p:cNvGrpSpPr/>
          <p:nvPr/>
        </p:nvGrpSpPr>
        <p:grpSpPr>
          <a:xfrm flipH="1" rot="-489106">
            <a:off x="7834475" y="-380656"/>
            <a:ext cx="1617221" cy="2466207"/>
            <a:chOff x="7518282" y="2373612"/>
            <a:chExt cx="1544208" cy="2355088"/>
          </a:xfrm>
        </p:grpSpPr>
        <p:sp>
          <p:nvSpPr>
            <p:cNvPr id="207" name="Google Shape;207;p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rect b="b" l="l" r="r" t="t"/>
              <a:pathLst>
                <a:path extrusionOk="0" h="59737" w="48158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rect b="b" l="l" r="r" t="t"/>
              <a:pathLst>
                <a:path extrusionOk="0" h="59726" w="48157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rect b="b" l="l" r="r" t="t"/>
              <a:pathLst>
                <a:path extrusionOk="0" h="8684" w="17717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rect b="b" l="l" r="r" t="t"/>
              <a:pathLst>
                <a:path extrusionOk="0" h="51178" w="39784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rect b="b" l="l" r="r" t="t"/>
              <a:pathLst>
                <a:path extrusionOk="0" h="65239" w="3926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rect b="b" l="l" r="r" t="t"/>
              <a:pathLst>
                <a:path extrusionOk="0" h="66644" w="37003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rect b="b" l="l" r="r" t="t"/>
              <a:pathLst>
                <a:path extrusionOk="0" h="12124" w="15291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rect b="b" l="l" r="r" t="t"/>
              <a:pathLst>
                <a:path extrusionOk="0" h="60461" w="30218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7"/>
          <p:cNvGrpSpPr/>
          <p:nvPr/>
        </p:nvGrpSpPr>
        <p:grpSpPr>
          <a:xfrm rot="9505959">
            <a:off x="8044818" y="4196786"/>
            <a:ext cx="1853750" cy="1819928"/>
            <a:chOff x="7928300" y="-514224"/>
            <a:chExt cx="1853722" cy="1819901"/>
          </a:xfrm>
        </p:grpSpPr>
        <p:sp>
          <p:nvSpPr>
            <p:cNvPr id="216" name="Google Shape;216;p7"/>
            <p:cNvSpPr/>
            <p:nvPr/>
          </p:nvSpPr>
          <p:spPr>
            <a:xfrm>
              <a:off x="7928300" y="-454883"/>
              <a:ext cx="1760560" cy="1748943"/>
            </a:xfrm>
            <a:custGeom>
              <a:rect b="b" l="l" r="r" t="t"/>
              <a:pathLst>
                <a:path extrusionOk="0" h="62630" w="63046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969294" y="272619"/>
              <a:ext cx="748027" cy="970813"/>
            </a:xfrm>
            <a:custGeom>
              <a:rect b="b" l="l" r="r" t="t"/>
              <a:pathLst>
                <a:path extrusionOk="0" h="34765" w="26787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974879" y="316378"/>
              <a:ext cx="683744" cy="926887"/>
            </a:xfrm>
            <a:custGeom>
              <a:rect b="b" l="l" r="r" t="t"/>
              <a:pathLst>
                <a:path extrusionOk="0" h="33192" w="24485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024251" y="-514224"/>
              <a:ext cx="1757767" cy="1745368"/>
            </a:xfrm>
            <a:custGeom>
              <a:rect b="b" l="l" r="r" t="t"/>
              <a:pathLst>
                <a:path extrusionOk="0" h="62502" w="62946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8538436" y="77926"/>
              <a:ext cx="581287" cy="715411"/>
            </a:xfrm>
            <a:custGeom>
              <a:rect b="b" l="l" r="r" t="t"/>
              <a:pathLst>
                <a:path extrusionOk="0" fill="none" h="25619" w="20816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cap="flat" cmpd="sng" w="19050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8014952" y="272619"/>
              <a:ext cx="702370" cy="942692"/>
            </a:xfrm>
            <a:custGeom>
              <a:rect b="b" l="l" r="r" t="t"/>
              <a:pathLst>
                <a:path extrusionOk="0" h="33758" w="25152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8435979" y="1124918"/>
              <a:ext cx="204020" cy="180759"/>
            </a:xfrm>
            <a:custGeom>
              <a:rect b="b" l="l" r="r" t="t"/>
              <a:pathLst>
                <a:path extrusionOk="0" h="6473" w="7306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991662" y="298701"/>
              <a:ext cx="691200" cy="933393"/>
            </a:xfrm>
            <a:custGeom>
              <a:rect b="b" l="l" r="r" t="t"/>
              <a:pathLst>
                <a:path extrusionOk="0" h="33425" w="24752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679096" y="377863"/>
              <a:ext cx="1102926" cy="858624"/>
            </a:xfrm>
            <a:custGeom>
              <a:rect b="b" l="l" r="r" t="t"/>
              <a:pathLst>
                <a:path extrusionOk="0" h="30556" w="39496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7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26" name="Google Shape;226;p7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7"/>
          <p:cNvSpPr txBox="1"/>
          <p:nvPr>
            <p:ph type="title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29" name="Google Shape;229;p7"/>
          <p:cNvSpPr txBox="1"/>
          <p:nvPr>
            <p:ph idx="1" type="subTitle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15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0" name="Google Shape;230;p7"/>
          <p:cNvSpPr txBox="1"/>
          <p:nvPr>
            <p:ph idx="2" type="subTitle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1" name="Google Shape;231;p7"/>
          <p:cNvSpPr txBox="1"/>
          <p:nvPr>
            <p:ph idx="3" type="title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2" name="Google Shape;232;p7"/>
          <p:cNvSpPr txBox="1"/>
          <p:nvPr>
            <p:ph idx="4" type="subTitle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15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3" name="Google Shape;233;p7"/>
          <p:cNvSpPr txBox="1"/>
          <p:nvPr>
            <p:ph idx="5" type="subTitle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4" name="Google Shape;234;p7"/>
          <p:cNvSpPr txBox="1"/>
          <p:nvPr>
            <p:ph idx="6" type="title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5" name="Google Shape;235;p7"/>
          <p:cNvSpPr txBox="1"/>
          <p:nvPr>
            <p:ph idx="7" type="subTitle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15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6" name="Google Shape;236;p7"/>
          <p:cNvSpPr txBox="1"/>
          <p:nvPr>
            <p:ph idx="8" type="subTitle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7" name="Google Shape;237;p7"/>
          <p:cNvSpPr txBox="1"/>
          <p:nvPr>
            <p:ph idx="9" type="title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8" name="Google Shape;238;p7"/>
          <p:cNvSpPr txBox="1"/>
          <p:nvPr>
            <p:ph idx="13" type="subTitle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15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9" name="Google Shape;239;p7"/>
          <p:cNvSpPr txBox="1"/>
          <p:nvPr>
            <p:ph idx="14" type="subTitle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0" name="Google Shape;240;p7"/>
          <p:cNvSpPr txBox="1"/>
          <p:nvPr>
            <p:ph idx="15" type="title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244" name="Google Shape;244;p8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8"/>
          <p:cNvGrpSpPr/>
          <p:nvPr/>
        </p:nvGrpSpPr>
        <p:grpSpPr>
          <a:xfrm flipH="1" rot="-400487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253" name="Google Shape;253;p8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" name="Google Shape;258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59" name="Google Shape;259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8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262" name="Google Shape;262;p8"/>
            <p:cNvSpPr/>
            <p:nvPr/>
          </p:nvSpPr>
          <p:spPr>
            <a:xfrm>
              <a:off x="341909" y="971800"/>
              <a:ext cx="1803175" cy="1871771"/>
            </a:xfrm>
            <a:custGeom>
              <a:rect b="b" l="l" r="r" t="t"/>
              <a:pathLst>
                <a:path extrusionOk="0" h="92285" w="88903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336189" y="976911"/>
              <a:ext cx="1795894" cy="1820273"/>
            </a:xfrm>
            <a:custGeom>
              <a:rect b="b" l="l" r="r" t="t"/>
              <a:pathLst>
                <a:path extrusionOk="0" h="89746" w="88544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" name="Google Shape;264;p8"/>
            <p:cNvGrpSpPr/>
            <p:nvPr/>
          </p:nvGrpSpPr>
          <p:grpSpPr>
            <a:xfrm>
              <a:off x="1214129" y="978980"/>
              <a:ext cx="913829" cy="1211840"/>
              <a:chOff x="1214129" y="978980"/>
              <a:chExt cx="913829" cy="1211840"/>
            </a:xfrm>
          </p:grpSpPr>
          <p:sp>
            <p:nvSpPr>
              <p:cNvPr id="265" name="Google Shape;265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rect b="b" l="l" r="r" t="t"/>
                <a:pathLst>
                  <a:path extrusionOk="0" h="59133" w="44619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rect b="b" l="l" r="r" t="t"/>
                <a:pathLst>
                  <a:path extrusionOk="0" h="59132" w="44619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8"/>
            <p:cNvSpPr/>
            <p:nvPr/>
          </p:nvSpPr>
          <p:spPr>
            <a:xfrm>
              <a:off x="334100" y="1004578"/>
              <a:ext cx="1741293" cy="1810882"/>
            </a:xfrm>
            <a:custGeom>
              <a:rect b="b" l="l" r="r" t="t"/>
              <a:pathLst>
                <a:path extrusionOk="0" h="89283" w="85852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373105" y="1605205"/>
              <a:ext cx="899265" cy="1180097"/>
            </a:xfrm>
            <a:custGeom>
              <a:rect b="b" l="l" r="r" t="t"/>
              <a:pathLst>
                <a:path extrusionOk="0" h="58183" w="44337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762685" y="1424197"/>
              <a:ext cx="916931" cy="993396"/>
            </a:xfrm>
            <a:custGeom>
              <a:rect b="b" l="l" r="r" t="t"/>
              <a:pathLst>
                <a:path extrusionOk="0" h="48978" w="4520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8"/>
          <p:cNvGrpSpPr/>
          <p:nvPr/>
        </p:nvGrpSpPr>
        <p:grpSpPr>
          <a:xfrm>
            <a:off x="7235136" y="-718586"/>
            <a:ext cx="3031098" cy="2982169"/>
            <a:chOff x="7235136" y="-718586"/>
            <a:chExt cx="3031098" cy="2982169"/>
          </a:xfrm>
        </p:grpSpPr>
        <p:grpSp>
          <p:nvGrpSpPr>
            <p:cNvPr id="271" name="Google Shape;271;p8"/>
            <p:cNvGrpSpPr/>
            <p:nvPr/>
          </p:nvGrpSpPr>
          <p:grpSpPr>
            <a:xfrm flipH="1" rot="-4962260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flipH="1" rot="-4962260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77" name="Google Shape;277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" name="Google Shape;281;p8"/>
            <p:cNvGrpSpPr/>
            <p:nvPr/>
          </p:nvGrpSpPr>
          <p:grpSpPr>
            <a:xfrm flipH="1" rot="-3828478">
              <a:off x="7664521" y="-324334"/>
              <a:ext cx="2244381" cy="2193664"/>
              <a:chOff x="-623748" y="407947"/>
              <a:chExt cx="2317256" cy="2264579"/>
            </a:xfrm>
          </p:grpSpPr>
          <p:grpSp>
            <p:nvGrpSpPr>
              <p:cNvPr id="282" name="Google Shape;282;p8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83" name="Google Shape;283;p8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8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8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6" name="Google Shape;286;p8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7" name="Google Shape;287;p8"/>
          <p:cNvGrpSpPr/>
          <p:nvPr/>
        </p:nvGrpSpPr>
        <p:grpSpPr>
          <a:xfrm>
            <a:off x="-874852" y="3661983"/>
            <a:ext cx="2044302" cy="1580084"/>
            <a:chOff x="-874852" y="3661983"/>
            <a:chExt cx="2044302" cy="1580084"/>
          </a:xfrm>
        </p:grpSpPr>
        <p:grpSp>
          <p:nvGrpSpPr>
            <p:cNvPr id="288" name="Google Shape;288;p8"/>
            <p:cNvGrpSpPr/>
            <p:nvPr/>
          </p:nvGrpSpPr>
          <p:grpSpPr>
            <a:xfrm flipH="1" rot="5249857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89" name="Google Shape;28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" name="Google Shape;293;p8"/>
            <p:cNvGrpSpPr/>
            <p:nvPr/>
          </p:nvGrpSpPr>
          <p:grpSpPr>
            <a:xfrm flipH="1" rot="5249857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94" name="Google Shape;29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flipH="1" rot="2700000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3" name="Google Shape;303;p8"/>
          <p:cNvSpPr txBox="1"/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" name="Google Shape;304;p8"/>
          <p:cNvSpPr txBox="1"/>
          <p:nvPr>
            <p:ph idx="2" type="title"/>
          </p:nvPr>
        </p:nvSpPr>
        <p:spPr>
          <a:xfrm>
            <a:off x="4137450" y="778950"/>
            <a:ext cx="869100" cy="72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05" name="Google Shape;305;p8"/>
          <p:cNvSpPr txBox="1"/>
          <p:nvPr>
            <p:ph idx="1" type="subTitle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9"/>
          <p:cNvGrpSpPr/>
          <p:nvPr/>
        </p:nvGrpSpPr>
        <p:grpSpPr>
          <a:xfrm flipH="1" rot="-899955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309" name="Google Shape;309;p9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9"/>
          <p:cNvGrpSpPr/>
          <p:nvPr/>
        </p:nvGrpSpPr>
        <p:grpSpPr>
          <a:xfrm flipH="1" rot="-2141843">
            <a:off x="8059719" y="-770834"/>
            <a:ext cx="1713040" cy="2612246"/>
            <a:chOff x="7518282" y="2373612"/>
            <a:chExt cx="1544208" cy="2355088"/>
          </a:xfrm>
        </p:grpSpPr>
        <p:sp>
          <p:nvSpPr>
            <p:cNvPr id="318" name="Google Shape;318;p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rect b="b" l="l" r="r" t="t"/>
              <a:pathLst>
                <a:path extrusionOk="0" h="59737" w="48158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rect b="b" l="l" r="r" t="t"/>
              <a:pathLst>
                <a:path extrusionOk="0" h="59726" w="48157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rect b="b" l="l" r="r" t="t"/>
              <a:pathLst>
                <a:path extrusionOk="0" h="8684" w="17717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rect b="b" l="l" r="r" t="t"/>
              <a:pathLst>
                <a:path extrusionOk="0" h="51178" w="39784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rect b="b" l="l" r="r" t="t"/>
              <a:pathLst>
                <a:path extrusionOk="0" h="65239" w="3926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rect b="b" l="l" r="r" t="t"/>
              <a:pathLst>
                <a:path extrusionOk="0" h="66644" w="37003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rect b="b" l="l" r="r" t="t"/>
              <a:pathLst>
                <a:path extrusionOk="0" h="12124" w="15291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rect b="b" l="l" r="r" t="t"/>
              <a:pathLst>
                <a:path extrusionOk="0" h="60461" w="30218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9"/>
          <p:cNvSpPr txBox="1"/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327" name="Google Shape;327;p9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328" name="Google Shape;328;p9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 and two columns 3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0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333" name="Google Shape;333;p10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fmla="val 8345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10"/>
          <p:cNvGrpSpPr/>
          <p:nvPr/>
        </p:nvGrpSpPr>
        <p:grpSpPr>
          <a:xfrm flipH="1" rot="-1126065">
            <a:off x="-629070" y="-553328"/>
            <a:ext cx="2524873" cy="2484117"/>
            <a:chOff x="7235136" y="-718586"/>
            <a:chExt cx="3031098" cy="2982169"/>
          </a:xfrm>
        </p:grpSpPr>
        <p:grpSp>
          <p:nvGrpSpPr>
            <p:cNvPr id="336" name="Google Shape;336;p10"/>
            <p:cNvGrpSpPr/>
            <p:nvPr/>
          </p:nvGrpSpPr>
          <p:grpSpPr>
            <a:xfrm flipH="1" rot="-4962260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337" name="Google Shape;337;p1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10"/>
            <p:cNvGrpSpPr/>
            <p:nvPr/>
          </p:nvGrpSpPr>
          <p:grpSpPr>
            <a:xfrm flipH="1" rot="-4962260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342" name="Google Shape;342;p1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10"/>
            <p:cNvGrpSpPr/>
            <p:nvPr/>
          </p:nvGrpSpPr>
          <p:grpSpPr>
            <a:xfrm flipH="1" rot="-3828478">
              <a:off x="7664521" y="-324334"/>
              <a:ext cx="2244381" cy="2193664"/>
              <a:chOff x="-623748" y="407947"/>
              <a:chExt cx="2317256" cy="2264579"/>
            </a:xfrm>
          </p:grpSpPr>
          <p:grpSp>
            <p:nvGrpSpPr>
              <p:cNvPr id="347" name="Google Shape;347;p10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348" name="Google Shape;348;p10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10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1" name="Google Shape;351;p10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2" name="Google Shape;352;p10"/>
          <p:cNvGrpSpPr/>
          <p:nvPr/>
        </p:nvGrpSpPr>
        <p:grpSpPr>
          <a:xfrm rot="400594">
            <a:off x="7823931" y="-688219"/>
            <a:ext cx="2189343" cy="1717897"/>
            <a:chOff x="-2415600" y="2986400"/>
            <a:chExt cx="1943075" cy="1524659"/>
          </a:xfrm>
        </p:grpSpPr>
        <p:sp>
          <p:nvSpPr>
            <p:cNvPr id="353" name="Google Shape;353;p10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10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59" name="Google Shape;359;p10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0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1" name="Google Shape;361;p10"/>
          <p:cNvGrpSpPr/>
          <p:nvPr/>
        </p:nvGrpSpPr>
        <p:grpSpPr>
          <a:xfrm rot="-1833772">
            <a:off x="6535658" y="-765253"/>
            <a:ext cx="1811043" cy="1871832"/>
            <a:chOff x="334100" y="971800"/>
            <a:chExt cx="1810984" cy="1871771"/>
          </a:xfrm>
        </p:grpSpPr>
        <p:sp>
          <p:nvSpPr>
            <p:cNvPr id="362" name="Google Shape;362;p10"/>
            <p:cNvSpPr/>
            <p:nvPr/>
          </p:nvSpPr>
          <p:spPr>
            <a:xfrm>
              <a:off x="341909" y="971800"/>
              <a:ext cx="1803175" cy="1871771"/>
            </a:xfrm>
            <a:custGeom>
              <a:rect b="b" l="l" r="r" t="t"/>
              <a:pathLst>
                <a:path extrusionOk="0" h="92285" w="88903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36189" y="976911"/>
              <a:ext cx="1795894" cy="1820273"/>
            </a:xfrm>
            <a:custGeom>
              <a:rect b="b" l="l" r="r" t="t"/>
              <a:pathLst>
                <a:path extrusionOk="0" h="89746" w="88544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" name="Google Shape;364;p10"/>
            <p:cNvGrpSpPr/>
            <p:nvPr/>
          </p:nvGrpSpPr>
          <p:grpSpPr>
            <a:xfrm>
              <a:off x="1214129" y="978980"/>
              <a:ext cx="913829" cy="1211840"/>
              <a:chOff x="1214129" y="978980"/>
              <a:chExt cx="913829" cy="1211840"/>
            </a:xfrm>
          </p:grpSpPr>
          <p:sp>
            <p:nvSpPr>
              <p:cNvPr id="365" name="Google Shape;365;p10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rect b="b" l="l" r="r" t="t"/>
                <a:pathLst>
                  <a:path extrusionOk="0" h="59133" w="44619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0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rect b="b" l="l" r="r" t="t"/>
                <a:pathLst>
                  <a:path extrusionOk="0" h="59132" w="44619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" name="Google Shape;367;p10"/>
            <p:cNvSpPr/>
            <p:nvPr/>
          </p:nvSpPr>
          <p:spPr>
            <a:xfrm>
              <a:off x="334100" y="1004578"/>
              <a:ext cx="1741293" cy="1810882"/>
            </a:xfrm>
            <a:custGeom>
              <a:rect b="b" l="l" r="r" t="t"/>
              <a:pathLst>
                <a:path extrusionOk="0" h="89283" w="85852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373105" y="1605205"/>
              <a:ext cx="899265" cy="1180097"/>
            </a:xfrm>
            <a:custGeom>
              <a:rect b="b" l="l" r="r" t="t"/>
              <a:pathLst>
                <a:path extrusionOk="0" h="58183" w="44337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762685" y="1424197"/>
              <a:ext cx="916931" cy="993396"/>
            </a:xfrm>
            <a:custGeom>
              <a:rect b="b" l="l" r="r" t="t"/>
              <a:pathLst>
                <a:path extrusionOk="0" h="48978" w="4520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0"/>
          <p:cNvSpPr txBox="1"/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1" name="Google Shape;371;p10"/>
          <p:cNvSpPr txBox="1"/>
          <p:nvPr>
            <p:ph idx="1" type="body"/>
          </p:nvPr>
        </p:nvSpPr>
        <p:spPr>
          <a:xfrm>
            <a:off x="922575" y="1675725"/>
            <a:ext cx="35664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9pPr>
          </a:lstStyle>
          <a:p/>
        </p:txBody>
      </p:sp>
      <p:sp>
        <p:nvSpPr>
          <p:cNvPr id="372" name="Google Shape;372;p10"/>
          <p:cNvSpPr txBox="1"/>
          <p:nvPr>
            <p:ph idx="2" type="body"/>
          </p:nvPr>
        </p:nvSpPr>
        <p:spPr>
          <a:xfrm>
            <a:off x="4655000" y="1675725"/>
            <a:ext cx="35664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B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b="1" i="0" sz="25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8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ordwall.net/resource/26553436" TargetMode="External"/><Relationship Id="rId4" Type="http://schemas.openxmlformats.org/officeDocument/2006/relationships/hyperlink" Target="https://wordwall.net/resource/36382010" TargetMode="External"/><Relationship Id="rId5" Type="http://schemas.openxmlformats.org/officeDocument/2006/relationships/hyperlink" Target="https://wordwall.net/resource/3638200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5"/>
          <p:cNvSpPr txBox="1"/>
          <p:nvPr>
            <p:ph type="title"/>
          </p:nvPr>
        </p:nvSpPr>
        <p:spPr>
          <a:xfrm>
            <a:off x="2190221" y="1744720"/>
            <a:ext cx="2567603" cy="14927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b" bIns="44500" lIns="53400" spcFirstLastPara="1" rIns="53400" wrap="square" tIns="534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628">
                <a:solidFill>
                  <a:srgbClr val="EE4800"/>
                </a:solidFill>
              </a:rPr>
              <a:t>Day :              </a:t>
            </a:r>
            <a:br>
              <a:rPr lang="en-US" sz="2628">
                <a:solidFill>
                  <a:srgbClr val="EE4800"/>
                </a:solidFill>
              </a:rPr>
            </a:br>
            <a:r>
              <a:rPr lang="en-US" sz="2628">
                <a:solidFill>
                  <a:srgbClr val="EE4800"/>
                </a:solidFill>
              </a:rPr>
              <a:t>Date :            </a:t>
            </a:r>
            <a:endParaRPr/>
          </a:p>
        </p:txBody>
      </p:sp>
      <p:pic>
        <p:nvPicPr>
          <p:cNvPr descr="أسبوع في التقويم" id="759" name="Google Shape;7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265" y="1744720"/>
            <a:ext cx="1654060" cy="165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/>
          <p:nvPr/>
        </p:nvSpPr>
        <p:spPr>
          <a:xfrm>
            <a:off x="7380739" y="-251312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4"/>
          <p:cNvSpPr txBox="1"/>
          <p:nvPr/>
        </p:nvSpPr>
        <p:spPr>
          <a:xfrm>
            <a:off x="1166812" y="2125235"/>
            <a:ext cx="726757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isn’t necessary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use the verb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short answer, just do or does.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Say: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No, I don’t.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Yes, I do.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5"/>
          <p:cNvSpPr txBox="1"/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TABLET </a:t>
            </a:r>
            <a:r>
              <a:rPr lang="en-US"/>
              <a:t>APP</a:t>
            </a:r>
            <a:endParaRPr/>
          </a:p>
        </p:txBody>
      </p:sp>
      <p:sp>
        <p:nvSpPr>
          <p:cNvPr id="906" name="Google Shape;906;p25"/>
          <p:cNvSpPr txBox="1"/>
          <p:nvPr>
            <p:ph idx="1" type="subTitle"/>
          </p:nvPr>
        </p:nvSpPr>
        <p:spPr>
          <a:xfrm>
            <a:off x="5126273" y="2513188"/>
            <a:ext cx="2842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907" name="Google Shape;907;p25"/>
          <p:cNvGrpSpPr/>
          <p:nvPr/>
        </p:nvGrpSpPr>
        <p:grpSpPr>
          <a:xfrm flipH="1" rot="-5400000">
            <a:off x="1920885" y="-965156"/>
            <a:ext cx="4877441" cy="7262062"/>
            <a:chOff x="1835466" y="929768"/>
            <a:chExt cx="2388300" cy="3284100"/>
          </a:xfrm>
        </p:grpSpPr>
        <p:sp>
          <p:nvSpPr>
            <p:cNvPr id="908" name="Google Shape;908;p25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2947422" y="4081059"/>
              <a:ext cx="164400" cy="975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25"/>
          <p:cNvGrpSpPr/>
          <p:nvPr/>
        </p:nvGrpSpPr>
        <p:grpSpPr>
          <a:xfrm flipH="1" rot="-2207578">
            <a:off x="7589584" y="3584507"/>
            <a:ext cx="1540339" cy="2251730"/>
            <a:chOff x="-2055400" y="2385325"/>
            <a:chExt cx="1520600" cy="2222875"/>
          </a:xfrm>
        </p:grpSpPr>
        <p:grpSp>
          <p:nvGrpSpPr>
            <p:cNvPr id="912" name="Google Shape;912;p25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913" name="Google Shape;913;p2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7" name="Google Shape;917;p25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918" name="Google Shape;918;p2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2" name="Google Shape;922;p25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923" name="Google Shape;923;p25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rect b="b" l="l" r="r" t="t"/>
                <a:pathLst>
                  <a:path extrusionOk="0" h="55727" w="589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rect b="b" l="l" r="r" t="t"/>
                <a:pathLst>
                  <a:path extrusionOk="0" h="55727" w="58901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rect b="b" l="l" r="r" t="t"/>
                <a:pathLst>
                  <a:path extrusionOk="0" h="8139" w="18454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6" name="Google Shape;926;p25"/>
            <p:cNvSpPr/>
            <p:nvPr/>
          </p:nvSpPr>
          <p:spPr>
            <a:xfrm>
              <a:off x="-2054775" y="3375800"/>
              <a:ext cx="1243175" cy="1169575"/>
            </a:xfrm>
            <a:custGeom>
              <a:rect b="b" l="l" r="r" t="t"/>
              <a:pathLst>
                <a:path extrusionOk="0" h="46783" w="49727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" name="Google Shape;927;p25"/>
          <p:cNvGrpSpPr/>
          <p:nvPr/>
        </p:nvGrpSpPr>
        <p:grpSpPr>
          <a:xfrm>
            <a:off x="1969625" y="852758"/>
            <a:ext cx="4934221" cy="1919357"/>
            <a:chOff x="1453903" y="1500600"/>
            <a:chExt cx="6329867" cy="4170737"/>
          </a:xfrm>
        </p:grpSpPr>
        <p:sp>
          <p:nvSpPr>
            <p:cNvPr id="928" name="Google Shape;928;p25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1453903" y="1500600"/>
              <a:ext cx="6177300" cy="4170737"/>
            </a:xfrm>
            <a:prstGeom prst="roundRect">
              <a:avLst>
                <a:gd fmla="val 10064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EE4800"/>
                  </a:solidFill>
                  <a:latin typeface="Arial"/>
                  <a:ea typeface="Arial"/>
                  <a:cs typeface="Arial"/>
                  <a:sym typeface="Arial"/>
                </a:rPr>
                <a:t>As a Group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sentences using the affirmative and negative forms of the verb have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 a question using the verb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and the auxiliary </a:t>
              </a:r>
              <a:r>
                <a:rPr b="0" i="0" lang="en-US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do/does</a:t>
              </a:r>
              <a:endPara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25"/>
          <p:cNvGrpSpPr/>
          <p:nvPr/>
        </p:nvGrpSpPr>
        <p:grpSpPr>
          <a:xfrm>
            <a:off x="1957710" y="2942999"/>
            <a:ext cx="4934221" cy="704872"/>
            <a:chOff x="1453903" y="1500600"/>
            <a:chExt cx="6329867" cy="2814300"/>
          </a:xfrm>
        </p:grpSpPr>
        <p:sp>
          <p:nvSpPr>
            <p:cNvPr id="931" name="Google Shape;931;p25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Evaluate each other questions.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3" name="Google Shape;9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0444" y="3731859"/>
            <a:ext cx="1603111" cy="9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/>
          <p:nvPr/>
        </p:nvSpPr>
        <p:spPr>
          <a:xfrm>
            <a:off x="7448204" y="-60857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rb To Have | Verb to have, Learn english words, English vocabulary words" id="939" name="Google Shape;9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948" y="601980"/>
            <a:ext cx="6552103" cy="440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7"/>
          <p:cNvSpPr/>
          <p:nvPr/>
        </p:nvSpPr>
        <p:spPr>
          <a:xfrm>
            <a:off x="7403599" y="-96383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7"/>
          <p:cNvSpPr txBox="1"/>
          <p:nvPr/>
        </p:nvSpPr>
        <p:spPr>
          <a:xfrm>
            <a:off x="780889" y="3159757"/>
            <a:ext cx="75822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questions and negative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lot of or lots of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a large number of something.</a:t>
            </a:r>
            <a:endParaRPr/>
          </a:p>
        </p:txBody>
      </p:sp>
      <p:pic>
        <p:nvPicPr>
          <p:cNvPr id="946" name="Google Shape;9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98" y="1251806"/>
            <a:ext cx="8516203" cy="167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8"/>
          <p:cNvSpPr/>
          <p:nvPr/>
        </p:nvSpPr>
        <p:spPr>
          <a:xfrm>
            <a:off x="7448204" y="-60857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2" name="Google Shape;9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874011"/>
            <a:ext cx="8282371" cy="411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9"/>
          <p:cNvSpPr txBox="1"/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TABLET </a:t>
            </a:r>
            <a:r>
              <a:rPr lang="en-US"/>
              <a:t>APP</a:t>
            </a:r>
            <a:endParaRPr/>
          </a:p>
        </p:txBody>
      </p:sp>
      <p:sp>
        <p:nvSpPr>
          <p:cNvPr id="958" name="Google Shape;958;p29"/>
          <p:cNvSpPr txBox="1"/>
          <p:nvPr>
            <p:ph idx="1" type="subTitle"/>
          </p:nvPr>
        </p:nvSpPr>
        <p:spPr>
          <a:xfrm>
            <a:off x="5126273" y="2513188"/>
            <a:ext cx="2842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959" name="Google Shape;959;p29"/>
          <p:cNvGrpSpPr/>
          <p:nvPr/>
        </p:nvGrpSpPr>
        <p:grpSpPr>
          <a:xfrm flipH="1" rot="-5400000">
            <a:off x="1920885" y="-965157"/>
            <a:ext cx="4877441" cy="7262062"/>
            <a:chOff x="1835466" y="929768"/>
            <a:chExt cx="2388300" cy="3284100"/>
          </a:xfrm>
        </p:grpSpPr>
        <p:sp>
          <p:nvSpPr>
            <p:cNvPr id="960" name="Google Shape;960;p29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2947422" y="4081059"/>
              <a:ext cx="164400" cy="975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3" name="Google Shape;963;p29"/>
          <p:cNvGrpSpPr/>
          <p:nvPr/>
        </p:nvGrpSpPr>
        <p:grpSpPr>
          <a:xfrm flipH="1" rot="-2207578">
            <a:off x="7589584" y="3584507"/>
            <a:ext cx="1540339" cy="2251730"/>
            <a:chOff x="-2055400" y="2385325"/>
            <a:chExt cx="1520600" cy="2222875"/>
          </a:xfrm>
        </p:grpSpPr>
        <p:grpSp>
          <p:nvGrpSpPr>
            <p:cNvPr id="964" name="Google Shape;964;p29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965" name="Google Shape;965;p2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29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970" name="Google Shape;970;p2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4" name="Google Shape;974;p29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975" name="Google Shape;975;p29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rect b="b" l="l" r="r" t="t"/>
                <a:pathLst>
                  <a:path extrusionOk="0" h="55727" w="58927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rect b="b" l="l" r="r" t="t"/>
                <a:pathLst>
                  <a:path extrusionOk="0" h="55727" w="58901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rect b="b" l="l" r="r" t="t"/>
                <a:pathLst>
                  <a:path extrusionOk="0" h="8139" w="18454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8" name="Google Shape;978;p29"/>
            <p:cNvSpPr/>
            <p:nvPr/>
          </p:nvSpPr>
          <p:spPr>
            <a:xfrm>
              <a:off x="-2054775" y="3375800"/>
              <a:ext cx="1243175" cy="1169575"/>
            </a:xfrm>
            <a:custGeom>
              <a:rect b="b" l="l" r="r" t="t"/>
              <a:pathLst>
                <a:path extrusionOk="0" h="46783" w="49727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9" name="Google Shape;979;p29"/>
          <p:cNvGrpSpPr/>
          <p:nvPr/>
        </p:nvGrpSpPr>
        <p:grpSpPr>
          <a:xfrm>
            <a:off x="1957710" y="914400"/>
            <a:ext cx="4934221" cy="1295130"/>
            <a:chOff x="1453903" y="1500600"/>
            <a:chExt cx="6329867" cy="2814300"/>
          </a:xfrm>
        </p:grpSpPr>
        <p:sp>
          <p:nvSpPr>
            <p:cNvPr id="980" name="Google Shape;980;p29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EE4800"/>
                  </a:solidFill>
                  <a:latin typeface="Arial"/>
                  <a:ea typeface="Arial"/>
                  <a:cs typeface="Arial"/>
                  <a:sym typeface="Arial"/>
                </a:rPr>
                <a:t>As a Group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two sentences using quantity expressions: </a:t>
              </a:r>
              <a:r>
                <a:rPr b="0" i="0" lang="en-US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any, a lot of/lots of </a:t>
              </a:r>
              <a:endPara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29"/>
          <p:cNvGrpSpPr/>
          <p:nvPr/>
        </p:nvGrpSpPr>
        <p:grpSpPr>
          <a:xfrm>
            <a:off x="1957710" y="2942999"/>
            <a:ext cx="4934221" cy="704872"/>
            <a:chOff x="1453903" y="1500600"/>
            <a:chExt cx="6329867" cy="2814300"/>
          </a:xfrm>
        </p:grpSpPr>
        <p:sp>
          <p:nvSpPr>
            <p:cNvPr id="983" name="Google Shape;983;p29"/>
            <p:cNvSpPr/>
            <p:nvPr/>
          </p:nvSpPr>
          <p:spPr>
            <a:xfrm>
              <a:off x="1606470" y="15768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Evaluate each other sentences.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5" name="Google Shape;9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1750" y="3810121"/>
            <a:ext cx="1445067" cy="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0"/>
          <p:cNvSpPr/>
          <p:nvPr/>
        </p:nvSpPr>
        <p:spPr>
          <a:xfrm>
            <a:off x="7120121" y="0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Google Shape;9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443" y="1577340"/>
            <a:ext cx="6719114" cy="275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1"/>
          <p:cNvSpPr/>
          <p:nvPr/>
        </p:nvSpPr>
        <p:spPr>
          <a:xfrm>
            <a:off x="7120121" y="0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1"/>
          <p:cNvSpPr txBox="1"/>
          <p:nvPr/>
        </p:nvSpPr>
        <p:spPr>
          <a:xfrm>
            <a:off x="1005920" y="1351578"/>
            <a:ext cx="7858361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’s in the possessive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is not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Contraction (a shot form of a word).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Tom's a student = Tom is a student.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Tom's book is on the desk.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sentence,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Tom’s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 a contraction for Tom 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In the second sentence,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Tom’s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possessive form.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singular possessive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’s. For plural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words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cousins,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apostrophe comes </a:t>
            </a: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-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2"/>
          <p:cNvSpPr txBox="1"/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1003" name="Google Shape;10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419" y="317727"/>
            <a:ext cx="7861438" cy="4508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3"/>
          <p:cNvSpPr/>
          <p:nvPr/>
        </p:nvSpPr>
        <p:spPr>
          <a:xfrm>
            <a:off x="6590605" y="213463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531983" y="345403"/>
            <a:ext cx="4146341" cy="2769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 txBox="1"/>
          <p:nvPr/>
        </p:nvSpPr>
        <p:spPr>
          <a:xfrm>
            <a:off x="1112163" y="2991045"/>
            <a:ext cx="71323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ask about the number of people or things.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ask which person or people pr tp ask what someone’s name is. Who’s she?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22" y="1224899"/>
            <a:ext cx="8516203" cy="171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6"/>
          <p:cNvSpPr/>
          <p:nvPr/>
        </p:nvSpPr>
        <p:spPr>
          <a:xfrm>
            <a:off x="1772033" y="3575873"/>
            <a:ext cx="5597107" cy="1212723"/>
          </a:xfrm>
          <a:prstGeom prst="rect">
            <a:avLst/>
          </a:prstGeom>
          <a:gradFill>
            <a:gsLst>
              <a:gs pos="0">
                <a:srgbClr val="F92F2F"/>
              </a:gs>
              <a:gs pos="100000">
                <a:srgbClr val="FF808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724" y="168248"/>
            <a:ext cx="5035726" cy="3183403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6"/>
          <p:cNvSpPr txBox="1"/>
          <p:nvPr>
            <p:ph type="title"/>
          </p:nvPr>
        </p:nvSpPr>
        <p:spPr>
          <a:xfrm>
            <a:off x="2068338" y="3579801"/>
            <a:ext cx="3542218" cy="1015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25100" lIns="50225" spcFirstLastPara="1" rIns="50225" wrap="square" tIns="25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747">
                <a:solidFill>
                  <a:schemeClr val="dk1"/>
                </a:solidFill>
              </a:rPr>
              <a:t>Read it </a:t>
            </a:r>
            <a:br>
              <a:rPr lang="en-US" sz="2747">
                <a:solidFill>
                  <a:schemeClr val="dk1"/>
                </a:solidFill>
              </a:rPr>
            </a:br>
            <a:r>
              <a:rPr lang="en-US" sz="2747">
                <a:solidFill>
                  <a:schemeClr val="dk1"/>
                </a:solidFill>
              </a:rPr>
              <a:t>you have 1 Min</a:t>
            </a:r>
            <a:endParaRPr/>
          </a:p>
        </p:txBody>
      </p:sp>
      <p:pic>
        <p:nvPicPr>
          <p:cNvPr id="767" name="Google Shape;7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549" y="3838729"/>
            <a:ext cx="1052193" cy="59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163286" y="2845891"/>
            <a:ext cx="8479971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627"/>
              <a:buNone/>
            </a:pPr>
            <a:r>
              <a:rPr b="1" lang="en-US" sz="2400"/>
              <a:t>How do you respect your brother and sister 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627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627"/>
              <a:buNone/>
            </a:pPr>
            <a:r>
              <a:rPr b="1" lang="en-US" sz="2400"/>
              <a:t>What Islam says about brother , sister or any one bigger than you ? </a:t>
            </a:r>
            <a:endParaRPr b="1" sz="2400"/>
          </a:p>
        </p:txBody>
      </p:sp>
      <p:sp>
        <p:nvSpPr>
          <p:cNvPr id="1017" name="Google Shape;1017;p34"/>
          <p:cNvSpPr txBox="1"/>
          <p:nvPr/>
        </p:nvSpPr>
        <p:spPr>
          <a:xfrm>
            <a:off x="1386785" y="3943171"/>
            <a:ext cx="67409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قال الرسول  صل الله عليه وسلم </a:t>
            </a:r>
            <a:b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(( من ليس منا من لم يرحم صغيرنا و يوقر كبيرنا ))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صورة تحتوي على نص&#10;&#10;تم إنشاء الوصف تلقائياً" id="1018" name="Google Shape;1018;p34"/>
          <p:cNvPicPr preferRelativeResize="0"/>
          <p:nvPr/>
        </p:nvPicPr>
        <p:blipFill rotWithShape="1">
          <a:blip r:embed="rId3">
            <a:alphaModFix/>
          </a:blip>
          <a:srcRect b="12093" l="0" r="0" t="6168"/>
          <a:stretch/>
        </p:blipFill>
        <p:spPr>
          <a:xfrm>
            <a:off x="163286" y="627421"/>
            <a:ext cx="2682479" cy="2104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تحتوي على نص&#10;&#10;تم إنشاء الوصف تلقائياً" id="1019" name="Google Shape;10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1244" y="627421"/>
            <a:ext cx="2806524" cy="2104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تحتوي على نص&#10;&#10;تم إنشاء الوصف تلقائياً" id="1020" name="Google Shape;102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8237" y="627421"/>
            <a:ext cx="2806524" cy="21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/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1026" name="Google Shape;1026;p35"/>
          <p:cNvSpPr txBox="1"/>
          <p:nvPr>
            <p:ph idx="1" type="body"/>
          </p:nvPr>
        </p:nvSpPr>
        <p:spPr>
          <a:xfrm>
            <a:off x="922575" y="1675725"/>
            <a:ext cx="35664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What do you think about these pictures ?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Do you Know them ?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What are they doing ? </a:t>
            </a:r>
            <a:endParaRPr/>
          </a:p>
        </p:txBody>
      </p:sp>
      <p:sp>
        <p:nvSpPr>
          <p:cNvPr id="1027" name="Google Shape;1027;p35"/>
          <p:cNvSpPr txBox="1"/>
          <p:nvPr>
            <p:ph idx="2" type="body"/>
          </p:nvPr>
        </p:nvSpPr>
        <p:spPr>
          <a:xfrm>
            <a:off x="4655000" y="1675725"/>
            <a:ext cx="35664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صورة تحتوي على شخص&#10;&#10;تم إنشاء الوصف تلقائياً" id="1028" name="Google Shape;10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296" y="1432779"/>
            <a:ext cx="2731104" cy="198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تحتوي على شخص&#10;&#10;تم إنشاء الوصف تلقائياً" id="1029" name="Google Shape;10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7013" y="1432779"/>
            <a:ext cx="2007258" cy="198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تحتوي على داخلي&#10;&#10;تم إنشاء الوصف تلقائياً" id="1030" name="Google Shape;103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3157" y="1432779"/>
            <a:ext cx="1987831" cy="198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تحتوي على نص&#10;&#10;تم إنشاء الوصف تلقائياً" id="1031" name="Google Shape;103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79098" y="3601574"/>
            <a:ext cx="1311198" cy="8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36"/>
          <p:cNvGrpSpPr/>
          <p:nvPr/>
        </p:nvGrpSpPr>
        <p:grpSpPr>
          <a:xfrm>
            <a:off x="1445275" y="1253626"/>
            <a:ext cx="6253425" cy="2649871"/>
            <a:chOff x="1453903" y="1500600"/>
            <a:chExt cx="6253425" cy="2828943"/>
          </a:xfrm>
        </p:grpSpPr>
        <p:sp>
          <p:nvSpPr>
            <p:cNvPr id="1037" name="Google Shape;1037;p36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fmla="val 10064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9" name="Google Shape;1039;p36"/>
          <p:cNvSpPr txBox="1"/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5400"/>
              <a:t>Answering comprehention questions </a:t>
            </a:r>
            <a:endParaRPr sz="5400"/>
          </a:p>
        </p:txBody>
      </p:sp>
      <p:grpSp>
        <p:nvGrpSpPr>
          <p:cNvPr id="1040" name="Google Shape;1040;p36"/>
          <p:cNvGrpSpPr/>
          <p:nvPr/>
        </p:nvGrpSpPr>
        <p:grpSpPr>
          <a:xfrm flipH="1" rot="-618237">
            <a:off x="7353233" y="1693794"/>
            <a:ext cx="2237788" cy="1755910"/>
            <a:chOff x="-2415600" y="2986400"/>
            <a:chExt cx="1943075" cy="1524659"/>
          </a:xfrm>
        </p:grpSpPr>
        <p:sp>
          <p:nvSpPr>
            <p:cNvPr id="1041" name="Google Shape;1041;p36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6" name="Google Shape;1046;p36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37"/>
          <p:cNvSpPr/>
          <p:nvPr/>
        </p:nvSpPr>
        <p:spPr>
          <a:xfrm>
            <a:off x="1904951" y="200438"/>
            <a:ext cx="5280300" cy="4791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37"/>
          <p:cNvSpPr txBox="1"/>
          <p:nvPr>
            <p:ph type="title"/>
          </p:nvPr>
        </p:nvSpPr>
        <p:spPr>
          <a:xfrm>
            <a:off x="2083200" y="196357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Page 42</a:t>
            </a:r>
            <a:endParaRPr/>
          </a:p>
        </p:txBody>
      </p:sp>
      <p:pic>
        <p:nvPicPr>
          <p:cNvPr id="1055" name="Google Shape;10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405" y="825066"/>
            <a:ext cx="8835190" cy="395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37"/>
          <p:cNvSpPr txBox="1"/>
          <p:nvPr/>
        </p:nvSpPr>
        <p:spPr>
          <a:xfrm>
            <a:off x="3493827" y="2259385"/>
            <a:ext cx="14330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brother’s </a:t>
            </a:r>
            <a:endParaRPr/>
          </a:p>
        </p:txBody>
      </p:sp>
      <p:sp>
        <p:nvSpPr>
          <p:cNvPr id="1057" name="Google Shape;1057;p37"/>
          <p:cNvSpPr txBox="1"/>
          <p:nvPr/>
        </p:nvSpPr>
        <p:spPr>
          <a:xfrm>
            <a:off x="4042017" y="2752979"/>
            <a:ext cx="7483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rPr>
              <a:t>girls’</a:t>
            </a:r>
            <a:endParaRPr/>
          </a:p>
        </p:txBody>
      </p:sp>
      <p:sp>
        <p:nvSpPr>
          <p:cNvPr id="1058" name="Google Shape;1058;p37"/>
          <p:cNvSpPr txBox="1"/>
          <p:nvPr/>
        </p:nvSpPr>
        <p:spPr>
          <a:xfrm>
            <a:off x="3457430" y="3123743"/>
            <a:ext cx="16331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Mrs. Smith’s</a:t>
            </a:r>
            <a:endParaRPr/>
          </a:p>
        </p:txBody>
      </p:sp>
      <p:sp>
        <p:nvSpPr>
          <p:cNvPr id="1059" name="Google Shape;1059;p37"/>
          <p:cNvSpPr txBox="1"/>
          <p:nvPr/>
        </p:nvSpPr>
        <p:spPr>
          <a:xfrm>
            <a:off x="3890754" y="3694787"/>
            <a:ext cx="17992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rPr>
              <a:t>grandfather’s</a:t>
            </a:r>
            <a:endParaRPr b="0" i="0" sz="2400" u="none" cap="none" strike="noStrike">
              <a:solidFill>
                <a:srgbClr val="0000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0" name="Google Shape;1060;p37"/>
          <p:cNvSpPr txBox="1"/>
          <p:nvPr/>
        </p:nvSpPr>
        <p:spPr>
          <a:xfrm>
            <a:off x="3907815" y="4229216"/>
            <a:ext cx="882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boys’</a:t>
            </a:r>
            <a:endParaRPr/>
          </a:p>
        </p:txBody>
      </p:sp>
      <p:pic>
        <p:nvPicPr>
          <p:cNvPr id="1061" name="Google Shape;106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031" y="96553"/>
            <a:ext cx="1369920" cy="77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8"/>
          <p:cNvSpPr/>
          <p:nvPr/>
        </p:nvSpPr>
        <p:spPr>
          <a:xfrm>
            <a:off x="1904951" y="200438"/>
            <a:ext cx="5280300" cy="4791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8"/>
          <p:cNvSpPr txBox="1"/>
          <p:nvPr>
            <p:ph type="title"/>
          </p:nvPr>
        </p:nvSpPr>
        <p:spPr>
          <a:xfrm>
            <a:off x="2083200" y="196357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Page 42</a:t>
            </a:r>
            <a:endParaRPr/>
          </a:p>
        </p:txBody>
      </p:sp>
      <p:sp>
        <p:nvSpPr>
          <p:cNvPr id="1068" name="Google Shape;1068;p38"/>
          <p:cNvSpPr/>
          <p:nvPr/>
        </p:nvSpPr>
        <p:spPr>
          <a:xfrm>
            <a:off x="1228326" y="1248720"/>
            <a:ext cx="6984069" cy="3046988"/>
          </a:xfrm>
          <a:prstGeom prst="rect">
            <a:avLst/>
          </a:prstGeom>
          <a:solidFill>
            <a:srgbClr val="FEFEFE"/>
          </a:solidFill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Brian has a sister.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question: </a:t>
            </a: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Does Brian have a sister?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Does your brother have a cat?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the girls have a brother?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Does Mrs. Smith have a daughter?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 your grandfather have a sister?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0" i="0" lang="en-US" sz="2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Do the boys have an uncle? </a:t>
            </a:r>
            <a:endParaRPr b="0" i="0" sz="2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9"/>
          <p:cNvSpPr txBox="1"/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1074" name="Google Shape;1074;p39"/>
          <p:cNvSpPr txBox="1"/>
          <p:nvPr>
            <p:ph idx="1" type="body"/>
          </p:nvPr>
        </p:nvSpPr>
        <p:spPr>
          <a:xfrm>
            <a:off x="922575" y="1675725"/>
            <a:ext cx="3566400" cy="25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075" name="Google Shape;10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258" y="1299410"/>
            <a:ext cx="4733642" cy="231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078" y="110595"/>
            <a:ext cx="1369920" cy="77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39"/>
          <p:cNvSpPr txBox="1"/>
          <p:nvPr>
            <p:ph idx="2" type="body"/>
          </p:nvPr>
        </p:nvSpPr>
        <p:spPr>
          <a:xfrm>
            <a:off x="5569414" y="2969025"/>
            <a:ext cx="3175275" cy="15696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175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you have any brothers?</a:t>
            </a:r>
            <a:endParaRPr/>
          </a:p>
          <a:p>
            <a:pPr indent="-3175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How many brothers do you have?</a:t>
            </a:r>
            <a:endParaRPr/>
          </a:p>
          <a:p>
            <a:pPr indent="-3175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 you an only child?</a:t>
            </a:r>
            <a:endParaRPr/>
          </a:p>
          <a:p>
            <a:pPr indent="-3175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 you come from a big family?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0"/>
          <p:cNvSpPr/>
          <p:nvPr/>
        </p:nvSpPr>
        <p:spPr>
          <a:xfrm>
            <a:off x="1904950" y="0"/>
            <a:ext cx="5280300" cy="4791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0"/>
          <p:cNvSpPr txBox="1"/>
          <p:nvPr>
            <p:ph type="title"/>
          </p:nvPr>
        </p:nvSpPr>
        <p:spPr>
          <a:xfrm>
            <a:off x="2083198" y="73500"/>
            <a:ext cx="4977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Page 42</a:t>
            </a:r>
            <a:endParaRPr/>
          </a:p>
        </p:txBody>
      </p:sp>
      <p:pic>
        <p:nvPicPr>
          <p:cNvPr id="1084" name="Google Shape;108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829" y="1369326"/>
            <a:ext cx="6612341" cy="3080981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40"/>
          <p:cNvSpPr txBox="1"/>
          <p:nvPr/>
        </p:nvSpPr>
        <p:spPr>
          <a:xfrm>
            <a:off x="2555541" y="1625213"/>
            <a:ext cx="6858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have</a:t>
            </a:r>
            <a:endParaRPr/>
          </a:p>
        </p:txBody>
      </p:sp>
      <p:sp>
        <p:nvSpPr>
          <p:cNvPr id="1086" name="Google Shape;1086;p40"/>
          <p:cNvSpPr txBox="1"/>
          <p:nvPr/>
        </p:nvSpPr>
        <p:spPr>
          <a:xfrm>
            <a:off x="3703659" y="2537909"/>
            <a:ext cx="6858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have</a:t>
            </a:r>
            <a:endParaRPr/>
          </a:p>
        </p:txBody>
      </p:sp>
      <p:sp>
        <p:nvSpPr>
          <p:cNvPr id="1087" name="Google Shape;1087;p40"/>
          <p:cNvSpPr txBox="1"/>
          <p:nvPr/>
        </p:nvSpPr>
        <p:spPr>
          <a:xfrm>
            <a:off x="2393473" y="1913524"/>
            <a:ext cx="6858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rPr>
              <a:t>don’t</a:t>
            </a:r>
            <a:endParaRPr/>
          </a:p>
        </p:txBody>
      </p:sp>
      <p:sp>
        <p:nvSpPr>
          <p:cNvPr id="1088" name="Google Shape;1088;p40"/>
          <p:cNvSpPr txBox="1"/>
          <p:nvPr/>
        </p:nvSpPr>
        <p:spPr>
          <a:xfrm>
            <a:off x="4358755" y="2834749"/>
            <a:ext cx="530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400"/>
                </a:solidFill>
                <a:latin typeface="Arial Narrow"/>
                <a:ea typeface="Arial Narrow"/>
                <a:cs typeface="Arial Narrow"/>
                <a:sym typeface="Arial Narrow"/>
              </a:rPr>
              <a:t>has</a:t>
            </a:r>
            <a:endParaRPr/>
          </a:p>
        </p:txBody>
      </p:sp>
      <p:sp>
        <p:nvSpPr>
          <p:cNvPr id="1089" name="Google Shape;1089;p40"/>
          <p:cNvSpPr txBox="1"/>
          <p:nvPr/>
        </p:nvSpPr>
        <p:spPr>
          <a:xfrm>
            <a:off x="3940791" y="3133294"/>
            <a:ext cx="530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5400"/>
                </a:solidFill>
                <a:latin typeface="Arial Narrow"/>
                <a:ea typeface="Arial Narrow"/>
                <a:cs typeface="Arial Narrow"/>
                <a:sym typeface="Arial Narrow"/>
              </a:rPr>
              <a:t>has</a:t>
            </a:r>
            <a:endParaRPr/>
          </a:p>
        </p:txBody>
      </p:sp>
      <p:sp>
        <p:nvSpPr>
          <p:cNvPr id="1090" name="Google Shape;1090;p40"/>
          <p:cNvSpPr txBox="1"/>
          <p:nvPr/>
        </p:nvSpPr>
        <p:spPr>
          <a:xfrm>
            <a:off x="2098341" y="3757681"/>
            <a:ext cx="530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rPr>
              <a:t>Do </a:t>
            </a:r>
            <a:endParaRPr/>
          </a:p>
        </p:txBody>
      </p:sp>
      <p:pic>
        <p:nvPicPr>
          <p:cNvPr id="1091" name="Google Shape;109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578" y="234735"/>
            <a:ext cx="1369920" cy="77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1"/>
          <p:cNvSpPr/>
          <p:nvPr/>
        </p:nvSpPr>
        <p:spPr>
          <a:xfrm>
            <a:off x="2030406" y="3892659"/>
            <a:ext cx="5620714" cy="92297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41"/>
          <p:cNvGrpSpPr/>
          <p:nvPr/>
        </p:nvGrpSpPr>
        <p:grpSpPr>
          <a:xfrm>
            <a:off x="1227599" y="1250841"/>
            <a:ext cx="6689116" cy="2387361"/>
            <a:chOff x="807626" y="1311856"/>
            <a:chExt cx="7533637" cy="2527378"/>
          </a:xfrm>
        </p:grpSpPr>
        <p:sp>
          <p:nvSpPr>
            <p:cNvPr id="1098" name="Google Shape;1098;p41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fmla="val 11422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fmla="val 11422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p41"/>
          <p:cNvSpPr txBox="1"/>
          <p:nvPr>
            <p:ph type="title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8800"/>
              <a:t>Homework</a:t>
            </a:r>
            <a:endParaRPr sz="8800"/>
          </a:p>
        </p:txBody>
      </p:sp>
      <p:sp>
        <p:nvSpPr>
          <p:cNvPr id="1101" name="Google Shape;1101;p41"/>
          <p:cNvSpPr txBox="1"/>
          <p:nvPr>
            <p:ph idx="1" type="subTitle"/>
          </p:nvPr>
        </p:nvSpPr>
        <p:spPr>
          <a:xfrm>
            <a:off x="2363400" y="3959900"/>
            <a:ext cx="44172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Page 203-204</a:t>
            </a:r>
            <a:endParaRPr sz="3600"/>
          </a:p>
        </p:txBody>
      </p:sp>
      <p:grpSp>
        <p:nvGrpSpPr>
          <p:cNvPr id="1102" name="Google Shape;1102;p41"/>
          <p:cNvGrpSpPr/>
          <p:nvPr/>
        </p:nvGrpSpPr>
        <p:grpSpPr>
          <a:xfrm flipH="1" rot="-618237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1103" name="Google Shape;1103;p41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4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109" name="Google Shape;1109;p4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4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1" name="Google Shape;1111;p41"/>
          <p:cNvGrpSpPr/>
          <p:nvPr/>
        </p:nvGrpSpPr>
        <p:grpSpPr>
          <a:xfrm>
            <a:off x="4177441" y="-714409"/>
            <a:ext cx="2884999" cy="2838428"/>
            <a:chOff x="7235136" y="-718586"/>
            <a:chExt cx="3031098" cy="2982169"/>
          </a:xfrm>
        </p:grpSpPr>
        <p:grpSp>
          <p:nvGrpSpPr>
            <p:cNvPr id="1112" name="Google Shape;1112;p41"/>
            <p:cNvGrpSpPr/>
            <p:nvPr/>
          </p:nvGrpSpPr>
          <p:grpSpPr>
            <a:xfrm flipH="1" rot="-4962260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113" name="Google Shape;1113;p41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7" name="Google Shape;1117;p41"/>
            <p:cNvGrpSpPr/>
            <p:nvPr/>
          </p:nvGrpSpPr>
          <p:grpSpPr>
            <a:xfrm flipH="1" rot="-4962260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118" name="Google Shape;1118;p41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41"/>
            <p:cNvGrpSpPr/>
            <p:nvPr/>
          </p:nvGrpSpPr>
          <p:grpSpPr>
            <a:xfrm flipH="1" rot="-3828478">
              <a:off x="7664521" y="-324334"/>
              <a:ext cx="2244381" cy="2193664"/>
              <a:chOff x="-623748" y="407947"/>
              <a:chExt cx="2317256" cy="2264579"/>
            </a:xfrm>
          </p:grpSpPr>
          <p:grpSp>
            <p:nvGrpSpPr>
              <p:cNvPr id="1123" name="Google Shape;1123;p41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124" name="Google Shape;1124;p41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rect b="b" l="l" r="r" t="t"/>
                  <a:pathLst>
                    <a:path extrusionOk="0" h="55727" w="58927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41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rect b="b" l="l" r="r" t="t"/>
                  <a:pathLst>
                    <a:path extrusionOk="0" h="55727" w="58901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41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rect b="b" l="l" r="r" t="t"/>
                  <a:pathLst>
                    <a:path extrusionOk="0" h="8139" w="18454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7" name="Google Shape;1127;p41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rect b="b" l="l" r="r" t="t"/>
                <a:pathLst>
                  <a:path extrusionOk="0" h="46783" w="49727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2"/>
          <p:cNvSpPr txBox="1"/>
          <p:nvPr>
            <p:ph type="title"/>
          </p:nvPr>
        </p:nvSpPr>
        <p:spPr>
          <a:xfrm>
            <a:off x="1019099" y="2212475"/>
            <a:ext cx="7783377" cy="128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https://wordwall.net/resource/26553436</a:t>
            </a:r>
            <a:br>
              <a:rPr lang="en-US"/>
            </a:br>
            <a:r>
              <a:rPr lang="en-US"/>
              <a:t>A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4"/>
              </a:rPr>
              <a:t>https://wordwall.net/resource/36382010</a:t>
            </a:r>
            <a:br>
              <a:rPr lang="en-US"/>
            </a:br>
            <a:r>
              <a:rPr lang="en-US"/>
              <a:t>B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5"/>
              </a:rPr>
              <a:t>https://wordwall.net/resource/36382006</a:t>
            </a:r>
            <a:br>
              <a:rPr lang="en-US"/>
            </a:br>
            <a:r>
              <a:rPr lang="en-US"/>
              <a:t>C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7"/>
          <p:cNvGrpSpPr/>
          <p:nvPr/>
        </p:nvGrpSpPr>
        <p:grpSpPr>
          <a:xfrm>
            <a:off x="1445287" y="1164606"/>
            <a:ext cx="6253425" cy="2814287"/>
            <a:chOff x="1453903" y="1165075"/>
            <a:chExt cx="6253425" cy="2814287"/>
          </a:xfrm>
        </p:grpSpPr>
        <p:sp>
          <p:nvSpPr>
            <p:cNvPr id="773" name="Google Shape;773;p17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fmla="val 11620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fmla="val 11620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17"/>
          <p:cNvSpPr txBox="1"/>
          <p:nvPr>
            <p:ph idx="1" type="subTitle"/>
          </p:nvPr>
        </p:nvSpPr>
        <p:spPr>
          <a:xfrm>
            <a:off x="3156858" y="2422041"/>
            <a:ext cx="4153445" cy="302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What have we learnt last class?</a:t>
            </a:r>
            <a:endParaRPr/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YOUR WHITE BORD ,PLEASE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صورة تحتوي على رسم&#10;&#10;تم إنشاء الوصف تلقائياً" id="776" name="Google Shape;7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072" y="1378007"/>
            <a:ext cx="1290531" cy="1346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7" name="Google Shape;777;p17"/>
          <p:cNvGrpSpPr/>
          <p:nvPr/>
        </p:nvGrpSpPr>
        <p:grpSpPr>
          <a:xfrm rot="2090058">
            <a:off x="1433473" y="1817201"/>
            <a:ext cx="478147" cy="468630"/>
            <a:chOff x="77549" y="2619889"/>
            <a:chExt cx="478152" cy="468635"/>
          </a:xfrm>
        </p:grpSpPr>
        <p:sp>
          <p:nvSpPr>
            <p:cNvPr id="778" name="Google Shape;778;p17"/>
            <p:cNvSpPr/>
            <p:nvPr/>
          </p:nvSpPr>
          <p:spPr>
            <a:xfrm rot="4069117">
              <a:off x="212321" y="2559140"/>
              <a:ext cx="117603" cy="370139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 rot="2184174">
              <a:off x="260406" y="2702944"/>
              <a:ext cx="117784" cy="370271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 rot="298184">
              <a:off x="422148" y="2713998"/>
              <a:ext cx="117743" cy="370121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1" name="Google Shape;7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1141" y="2841063"/>
            <a:ext cx="2920241" cy="38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7156" y="3203227"/>
            <a:ext cx="1058362" cy="5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8"/>
          <p:cNvSpPr txBox="1"/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pic>
        <p:nvPicPr>
          <p:cNvPr id="788" name="Google Shape;7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05" y="622395"/>
            <a:ext cx="3882279" cy="3471846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8"/>
          <p:cNvSpPr txBox="1"/>
          <p:nvPr>
            <p:ph idx="1" type="subTitle"/>
          </p:nvPr>
        </p:nvSpPr>
        <p:spPr>
          <a:xfrm>
            <a:off x="4931983" y="1492699"/>
            <a:ext cx="34179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000" u="sng" cap="none">
                <a:solidFill>
                  <a:schemeClr val="dk1"/>
                </a:solidFill>
              </a:rPr>
              <a:t>Underline sentences with </a:t>
            </a:r>
            <a:endParaRPr/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000" u="sng" cap="none">
                <a:solidFill>
                  <a:schemeClr val="dk1"/>
                </a:solidFill>
              </a:rPr>
              <a:t>has or have</a:t>
            </a:r>
            <a:endParaRPr/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 u="sng">
              <a:solidFill>
                <a:schemeClr val="dk1"/>
              </a:solidFill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-US" sz="2000" u="sng" cap="none">
                <a:solidFill>
                  <a:schemeClr val="dk1"/>
                </a:solidFill>
              </a:rPr>
              <a:t> </a:t>
            </a:r>
            <a:endParaRPr b="0" sz="2000" u="sng" cap="none">
              <a:solidFill>
                <a:schemeClr val="dk1"/>
              </a:solidFill>
            </a:endParaRPr>
          </a:p>
        </p:txBody>
      </p:sp>
      <p:sp>
        <p:nvSpPr>
          <p:cNvPr id="790" name="Google Shape;790;p18"/>
          <p:cNvSpPr txBox="1"/>
          <p:nvPr/>
        </p:nvSpPr>
        <p:spPr>
          <a:xfrm>
            <a:off x="4931983" y="3820425"/>
            <a:ext cx="3803094" cy="830997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</a:pPr>
            <a:r>
              <a:rPr b="1" i="0" lang="en-US" sz="24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Guess what is our class talking about ?</a:t>
            </a:r>
            <a:r>
              <a:rPr b="0" i="0" lang="en-US" sz="2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91" name="Google Shape;7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762" y="2900037"/>
            <a:ext cx="1058362" cy="5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6188" y="2496986"/>
            <a:ext cx="2920241" cy="38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1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798" name="Google Shape;798;p19"/>
            <p:cNvSpPr/>
            <p:nvPr/>
          </p:nvSpPr>
          <p:spPr>
            <a:xfrm>
              <a:off x="1610100" y="473575"/>
              <a:ext cx="4457175" cy="4689450"/>
            </a:xfrm>
            <a:custGeom>
              <a:rect b="b" l="l" r="r" t="t"/>
              <a:pathLst>
                <a:path extrusionOk="0" h="187578" w="178287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1616625" y="450800"/>
              <a:ext cx="4391950" cy="4645025"/>
            </a:xfrm>
            <a:custGeom>
              <a:rect b="b" l="l" r="r" t="t"/>
              <a:pathLst>
                <a:path extrusionOk="0" h="185801" w="175678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3931325" y="462525"/>
              <a:ext cx="2064200" cy="3145900"/>
            </a:xfrm>
            <a:custGeom>
              <a:rect b="b" l="l" r="r" t="t"/>
              <a:pathLst>
                <a:path extrusionOk="0" fill="none" h="125836" w="82568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898700" y="482100"/>
              <a:ext cx="2065500" cy="3145900"/>
            </a:xfrm>
            <a:custGeom>
              <a:rect b="b" l="l" r="r" t="t"/>
              <a:pathLst>
                <a:path extrusionOk="0" fill="none" h="125836" w="8262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cap="flat" cmpd="sng" w="11750">
              <a:solidFill>
                <a:schemeClr val="dk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742125" y="4138150"/>
              <a:ext cx="842925" cy="1092125"/>
            </a:xfrm>
            <a:custGeom>
              <a:rect b="b" l="l" r="r" t="t"/>
              <a:pathLst>
                <a:path extrusionOk="0" h="43685" w="33717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1526600" y="464775"/>
              <a:ext cx="4343675" cy="4627200"/>
            </a:xfrm>
            <a:custGeom>
              <a:rect b="b" l="l" r="r" t="t"/>
              <a:pathLst>
                <a:path extrusionOk="0" h="185088" w="173747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1636200" y="1843000"/>
              <a:ext cx="2130750" cy="3199400"/>
            </a:xfrm>
            <a:custGeom>
              <a:rect b="b" l="l" r="r" t="t"/>
              <a:pathLst>
                <a:path extrusionOk="0" h="127976" w="8523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2647400" y="1567700"/>
              <a:ext cx="2116400" cy="2399550"/>
            </a:xfrm>
            <a:custGeom>
              <a:rect b="b" l="l" r="r" t="t"/>
              <a:pathLst>
                <a:path extrusionOk="0" fill="none" h="95982" w="84656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4350">
              <a:solidFill>
                <a:schemeClr val="lt1"/>
              </a:solidFill>
              <a:prstDash val="solid"/>
              <a:miter lim="52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1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fmla="val 12827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fmla="val 1282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" name="Google Shape;808;p19"/>
          <p:cNvGrpSpPr/>
          <p:nvPr/>
        </p:nvGrpSpPr>
        <p:grpSpPr>
          <a:xfrm flipH="1" rot="258069">
            <a:off x="7451260" y="989510"/>
            <a:ext cx="1966081" cy="2500271"/>
            <a:chOff x="2173867" y="-584314"/>
            <a:chExt cx="1966049" cy="2500230"/>
          </a:xfrm>
        </p:grpSpPr>
        <p:grpSp>
          <p:nvGrpSpPr>
            <p:cNvPr id="809" name="Google Shape;809;p1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810" name="Google Shape;810;p1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rect b="b" l="l" r="r" t="t"/>
                <a:pathLst>
                  <a:path extrusionOk="0" h="65401" w="18771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rect b="b" l="l" r="r" t="t"/>
                <a:pathLst>
                  <a:path extrusionOk="0" h="65397" w="18771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rect b="b" l="l" r="r" t="t"/>
                <a:pathLst>
                  <a:path extrusionOk="0" h="11342" w="13165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rect b="b" l="l" r="r" t="t"/>
                <a:pathLst>
                  <a:path extrusionOk="0" h="57556" w="9891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815" name="Google Shape;815;p1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rect b="b" l="l" r="r" t="t"/>
                <a:pathLst>
                  <a:path extrusionOk="0" h="68682" w="4131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rect b="b" l="l" r="r" t="t"/>
                <a:pathLst>
                  <a:path extrusionOk="0" h="70129" w="38926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rect b="b" l="l" r="r" t="t"/>
                <a:pathLst>
                  <a:path extrusionOk="0" h="12765" w="16086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rect b="b" l="l" r="r" t="t"/>
                <a:pathLst>
                  <a:path extrusionOk="0" h="63662" w="31819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9" name="Google Shape;819;p19"/>
          <p:cNvSpPr txBox="1"/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>
                <a:solidFill>
                  <a:schemeClr val="accent3"/>
                </a:solidFill>
              </a:rPr>
              <a:t>Unit 5</a:t>
            </a:r>
            <a:br>
              <a:rPr lang="en-US">
                <a:solidFill>
                  <a:schemeClr val="accent3"/>
                </a:solidFill>
              </a:rPr>
            </a:br>
            <a:r>
              <a:rPr lang="en-US"/>
              <a:t>Families, Families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cxnSp>
        <p:nvCxnSpPr>
          <p:cNvPr id="820" name="Google Shape;820;p1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1" name="Google Shape;821;p1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2" name="Google Shape;822;p19"/>
          <p:cNvSpPr txBox="1"/>
          <p:nvPr>
            <p:ph idx="1" type="subTitle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Grammar</a:t>
            </a:r>
            <a:endParaRPr/>
          </a:p>
        </p:txBody>
      </p:sp>
      <p:grpSp>
        <p:nvGrpSpPr>
          <p:cNvPr id="823" name="Google Shape;823;p19"/>
          <p:cNvGrpSpPr/>
          <p:nvPr/>
        </p:nvGrpSpPr>
        <p:grpSpPr>
          <a:xfrm flipH="1" rot="-400622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824" name="Google Shape;824;p19"/>
            <p:cNvSpPr/>
            <p:nvPr/>
          </p:nvSpPr>
          <p:spPr>
            <a:xfrm>
              <a:off x="-2415600" y="2986400"/>
              <a:ext cx="1117375" cy="1251275"/>
            </a:xfrm>
            <a:custGeom>
              <a:rect b="b" l="l" r="r" t="t"/>
              <a:pathLst>
                <a:path extrusionOk="0" h="50051" w="44695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1586075" y="3188225"/>
              <a:ext cx="1113550" cy="1279575"/>
            </a:xfrm>
            <a:custGeom>
              <a:rect b="b" l="l" r="r" t="t"/>
              <a:pathLst>
                <a:path extrusionOk="0" h="51183" w="44542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2402775" y="2994000"/>
              <a:ext cx="1133400" cy="1217400"/>
            </a:xfrm>
            <a:custGeom>
              <a:rect b="b" l="l" r="r" t="t"/>
              <a:pathLst>
                <a:path extrusionOk="0" h="48696" w="45336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2351263" y="3014809"/>
              <a:ext cx="1085975" cy="1231500"/>
            </a:xfrm>
            <a:custGeom>
              <a:rect b="b" l="l" r="r" t="t"/>
              <a:pathLst>
                <a:path extrusionOk="0" h="49260" w="43439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1573663" y="3188659"/>
              <a:ext cx="1070600" cy="1322400"/>
            </a:xfrm>
            <a:custGeom>
              <a:rect b="b" l="l" r="r" t="t"/>
              <a:pathLst>
                <a:path extrusionOk="0" h="52896" w="42824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30" name="Google Shape;830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rect b="b" l="l" r="r" t="t"/>
                <a:pathLst>
                  <a:path extrusionOk="0" h="39413" w="33644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rect b="b" l="l" r="r" t="t"/>
                <a:pathLst>
                  <a:path extrusionOk="0" h="39829" w="33644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2" name="Google Shape;832;p19"/>
          <p:cNvGrpSpPr/>
          <p:nvPr/>
        </p:nvGrpSpPr>
        <p:grpSpPr>
          <a:xfrm flipH="1" rot="-44866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833" name="Google Shape;833;p19"/>
            <p:cNvSpPr/>
            <p:nvPr/>
          </p:nvSpPr>
          <p:spPr>
            <a:xfrm>
              <a:off x="341909" y="971800"/>
              <a:ext cx="1803175" cy="1871771"/>
            </a:xfrm>
            <a:custGeom>
              <a:rect b="b" l="l" r="r" t="t"/>
              <a:pathLst>
                <a:path extrusionOk="0" h="92285" w="88903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36189" y="976911"/>
              <a:ext cx="1795894" cy="1820273"/>
            </a:xfrm>
            <a:custGeom>
              <a:rect b="b" l="l" r="r" t="t"/>
              <a:pathLst>
                <a:path extrusionOk="0" h="89746" w="88544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5" name="Google Shape;835;p19"/>
            <p:cNvGrpSpPr/>
            <p:nvPr/>
          </p:nvGrpSpPr>
          <p:grpSpPr>
            <a:xfrm>
              <a:off x="1214129" y="978980"/>
              <a:ext cx="913829" cy="1211840"/>
              <a:chOff x="1214129" y="978980"/>
              <a:chExt cx="913829" cy="1211840"/>
            </a:xfrm>
          </p:grpSpPr>
          <p:sp>
            <p:nvSpPr>
              <p:cNvPr id="836" name="Google Shape;836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rect b="b" l="l" r="r" t="t"/>
                <a:pathLst>
                  <a:path extrusionOk="0" h="59133" w="44619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rect b="b" l="l" r="r" t="t"/>
                <a:pathLst>
                  <a:path extrusionOk="0" h="59132" w="44619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8" name="Google Shape;838;p19"/>
            <p:cNvSpPr/>
            <p:nvPr/>
          </p:nvSpPr>
          <p:spPr>
            <a:xfrm>
              <a:off x="334100" y="1004578"/>
              <a:ext cx="1741293" cy="1810882"/>
            </a:xfrm>
            <a:custGeom>
              <a:rect b="b" l="l" r="r" t="t"/>
              <a:pathLst>
                <a:path extrusionOk="0" h="89283" w="85852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373105" y="1605205"/>
              <a:ext cx="899265" cy="1180097"/>
            </a:xfrm>
            <a:custGeom>
              <a:rect b="b" l="l" r="r" t="t"/>
              <a:pathLst>
                <a:path extrusionOk="0" h="58183" w="44337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762685" y="1424197"/>
              <a:ext cx="916931" cy="993396"/>
            </a:xfrm>
            <a:custGeom>
              <a:rect b="b" l="l" r="r" t="t"/>
              <a:pathLst>
                <a:path extrusionOk="0" h="48978" w="4520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0"/>
          <p:cNvSpPr/>
          <p:nvPr/>
        </p:nvSpPr>
        <p:spPr>
          <a:xfrm>
            <a:off x="5732251" y="3100805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3287294" y="3058655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17450" y="2951969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6005017" y="1474634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>
            <a:off x="3484635" y="1452746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>
            <a:off x="968150" y="1414413"/>
            <a:ext cx="632100" cy="6321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>
            <a:off x="2063100" y="547097"/>
            <a:ext cx="5017800" cy="4791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 txBox="1"/>
          <p:nvPr>
            <p:ph idx="15" type="title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noFill/>
          <a:ln>
            <a:noFill/>
          </a:ln>
          <a:effectLst>
            <a:outerShdw rotWithShape="0" algn="bl" dir="192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Lesson objectives </a:t>
            </a:r>
            <a:endParaRPr/>
          </a:p>
        </p:txBody>
      </p:sp>
      <p:sp>
        <p:nvSpPr>
          <p:cNvPr id="853" name="Google Shape;853;p20"/>
          <p:cNvSpPr txBox="1"/>
          <p:nvPr>
            <p:ph type="title"/>
          </p:nvPr>
        </p:nvSpPr>
        <p:spPr>
          <a:xfrm>
            <a:off x="929575" y="1520900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854" name="Google Shape;854;p20"/>
          <p:cNvSpPr txBox="1"/>
          <p:nvPr>
            <p:ph idx="1" type="subTitle"/>
          </p:nvPr>
        </p:nvSpPr>
        <p:spPr>
          <a:xfrm>
            <a:off x="929575" y="1508567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Recall</a:t>
            </a:r>
            <a:endParaRPr/>
          </a:p>
        </p:txBody>
      </p:sp>
      <p:sp>
        <p:nvSpPr>
          <p:cNvPr id="855" name="Google Shape;855;p20"/>
          <p:cNvSpPr txBox="1"/>
          <p:nvPr>
            <p:ph idx="2" type="subTitle"/>
          </p:nvPr>
        </p:nvSpPr>
        <p:spPr>
          <a:xfrm>
            <a:off x="1339516" y="1864940"/>
            <a:ext cx="2160749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Recall what have we learnt last class</a:t>
            </a:r>
            <a:endParaRPr/>
          </a:p>
        </p:txBody>
      </p:sp>
      <p:sp>
        <p:nvSpPr>
          <p:cNvPr id="856" name="Google Shape;856;p20"/>
          <p:cNvSpPr txBox="1"/>
          <p:nvPr>
            <p:ph idx="3" type="title"/>
          </p:nvPr>
        </p:nvSpPr>
        <p:spPr>
          <a:xfrm>
            <a:off x="3426460" y="1576931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857" name="Google Shape;857;p20"/>
          <p:cNvSpPr txBox="1"/>
          <p:nvPr>
            <p:ph idx="4" type="subTitle"/>
          </p:nvPr>
        </p:nvSpPr>
        <p:spPr>
          <a:xfrm>
            <a:off x="3601997" y="1535899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Identify  </a:t>
            </a:r>
            <a:endParaRPr/>
          </a:p>
        </p:txBody>
      </p:sp>
      <p:sp>
        <p:nvSpPr>
          <p:cNvPr id="858" name="Google Shape;858;p20"/>
          <p:cNvSpPr txBox="1"/>
          <p:nvPr>
            <p:ph idx="5" type="subTitle"/>
          </p:nvPr>
        </p:nvSpPr>
        <p:spPr>
          <a:xfrm>
            <a:off x="4159960" y="1922001"/>
            <a:ext cx="1683575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Identify the grammar rule </a:t>
            </a:r>
            <a:endParaRPr/>
          </a:p>
        </p:txBody>
      </p:sp>
      <p:sp>
        <p:nvSpPr>
          <p:cNvPr id="859" name="Google Shape;859;p20"/>
          <p:cNvSpPr txBox="1"/>
          <p:nvPr>
            <p:ph idx="6" type="title"/>
          </p:nvPr>
        </p:nvSpPr>
        <p:spPr>
          <a:xfrm>
            <a:off x="5947982" y="1602026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860" name="Google Shape;860;p20"/>
          <p:cNvSpPr txBox="1"/>
          <p:nvPr>
            <p:ph idx="7" type="subTitle"/>
          </p:nvPr>
        </p:nvSpPr>
        <p:spPr>
          <a:xfrm>
            <a:off x="5887175" y="1494617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Apply </a:t>
            </a:r>
            <a:endParaRPr/>
          </a:p>
        </p:txBody>
      </p:sp>
      <p:sp>
        <p:nvSpPr>
          <p:cNvPr id="861" name="Google Shape;861;p20"/>
          <p:cNvSpPr txBox="1"/>
          <p:nvPr>
            <p:ph idx="8" type="subTitle"/>
          </p:nvPr>
        </p:nvSpPr>
        <p:spPr>
          <a:xfrm>
            <a:off x="6476227" y="1970061"/>
            <a:ext cx="1450611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Apply the grammar rule </a:t>
            </a:r>
            <a:endParaRPr/>
          </a:p>
        </p:txBody>
      </p:sp>
      <p:sp>
        <p:nvSpPr>
          <p:cNvPr id="862" name="Google Shape;862;p20"/>
          <p:cNvSpPr txBox="1"/>
          <p:nvPr>
            <p:ph idx="9" type="title"/>
          </p:nvPr>
        </p:nvSpPr>
        <p:spPr>
          <a:xfrm>
            <a:off x="866750" y="3065219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863" name="Google Shape;863;p20"/>
          <p:cNvSpPr txBox="1"/>
          <p:nvPr/>
        </p:nvSpPr>
        <p:spPr>
          <a:xfrm>
            <a:off x="3287294" y="3196268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Josefin Sans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05</a:t>
            </a:r>
            <a:endParaRPr/>
          </a:p>
        </p:txBody>
      </p:sp>
      <p:sp>
        <p:nvSpPr>
          <p:cNvPr id="864" name="Google Shape;864;p20"/>
          <p:cNvSpPr txBox="1"/>
          <p:nvPr/>
        </p:nvSpPr>
        <p:spPr>
          <a:xfrm>
            <a:off x="3225884" y="3099691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</a:pPr>
            <a:r>
              <a:rPr b="1" i="0" lang="en-US" sz="15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Evaluate</a:t>
            </a:r>
            <a:endParaRPr/>
          </a:p>
        </p:txBody>
      </p:sp>
      <p:sp>
        <p:nvSpPr>
          <p:cNvPr id="865" name="Google Shape;865;p20"/>
          <p:cNvSpPr txBox="1"/>
          <p:nvPr/>
        </p:nvSpPr>
        <p:spPr>
          <a:xfrm>
            <a:off x="3793210" y="3477179"/>
            <a:ext cx="1495817" cy="63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Evaluate each other’s sentences  </a:t>
            </a:r>
            <a:endParaRPr/>
          </a:p>
        </p:txBody>
      </p:sp>
      <p:sp>
        <p:nvSpPr>
          <p:cNvPr id="866" name="Google Shape;866;p20"/>
          <p:cNvSpPr txBox="1"/>
          <p:nvPr/>
        </p:nvSpPr>
        <p:spPr>
          <a:xfrm>
            <a:off x="5681551" y="3214055"/>
            <a:ext cx="733500" cy="40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Josefin Sans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06</a:t>
            </a:r>
            <a:endParaRPr/>
          </a:p>
        </p:txBody>
      </p:sp>
      <p:sp>
        <p:nvSpPr>
          <p:cNvPr id="867" name="Google Shape;867;p20"/>
          <p:cNvSpPr txBox="1"/>
          <p:nvPr/>
        </p:nvSpPr>
        <p:spPr>
          <a:xfrm>
            <a:off x="5803200" y="3218612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</a:pPr>
            <a:r>
              <a:rPr b="1" i="0" lang="en-US" sz="15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Create</a:t>
            </a:r>
            <a:endParaRPr/>
          </a:p>
        </p:txBody>
      </p:sp>
      <p:sp>
        <p:nvSpPr>
          <p:cNvPr id="868" name="Google Shape;868;p20"/>
          <p:cNvSpPr txBox="1"/>
          <p:nvPr/>
        </p:nvSpPr>
        <p:spPr>
          <a:xfrm>
            <a:off x="6369647" y="3530105"/>
            <a:ext cx="1495817" cy="63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Create sentences  </a:t>
            </a:r>
            <a:endParaRPr/>
          </a:p>
        </p:txBody>
      </p:sp>
      <p:sp>
        <p:nvSpPr>
          <p:cNvPr id="869" name="Google Shape;869;p20"/>
          <p:cNvSpPr txBox="1"/>
          <p:nvPr>
            <p:ph idx="14" type="subTitle"/>
          </p:nvPr>
        </p:nvSpPr>
        <p:spPr>
          <a:xfrm>
            <a:off x="1189237" y="3652773"/>
            <a:ext cx="2160749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Test the grammar rule against other examples </a:t>
            </a:r>
            <a:endParaRPr/>
          </a:p>
        </p:txBody>
      </p:sp>
      <p:sp>
        <p:nvSpPr>
          <p:cNvPr id="870" name="Google Shape;870;p20"/>
          <p:cNvSpPr txBox="1"/>
          <p:nvPr/>
        </p:nvSpPr>
        <p:spPr>
          <a:xfrm>
            <a:off x="1017239" y="3080999"/>
            <a:ext cx="2555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leway"/>
              <a:buNone/>
            </a:pPr>
            <a:r>
              <a:rPr b="1" i="0" lang="en-US" sz="15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Analyze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21"/>
          <p:cNvGrpSpPr/>
          <p:nvPr/>
        </p:nvGrpSpPr>
        <p:grpSpPr>
          <a:xfrm>
            <a:off x="1296182" y="1848707"/>
            <a:ext cx="6561905" cy="2511887"/>
            <a:chOff x="807626" y="1311856"/>
            <a:chExt cx="7545021" cy="2511887"/>
          </a:xfrm>
        </p:grpSpPr>
        <p:sp>
          <p:nvSpPr>
            <p:cNvPr id="876" name="Google Shape;876;p21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fmla="val 11422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fmla="val 11422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p21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1"/>
          <p:cNvSpPr txBox="1"/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3"/>
                </a:solidFill>
              </a:rPr>
              <a:t>GRAMMAR</a:t>
            </a:r>
            <a:r>
              <a:rPr lang="en-US"/>
              <a:t> RULE</a:t>
            </a:r>
            <a:endParaRPr/>
          </a:p>
        </p:txBody>
      </p:sp>
      <p:sp>
        <p:nvSpPr>
          <p:cNvPr id="880" name="Google Shape;880;p21"/>
          <p:cNvSpPr txBox="1"/>
          <p:nvPr>
            <p:ph idx="2" type="title"/>
          </p:nvPr>
        </p:nvSpPr>
        <p:spPr>
          <a:xfrm>
            <a:off x="4137450" y="778950"/>
            <a:ext cx="869100" cy="72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00000" dist="28575">
              <a:schemeClr val="accen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881" name="Google Shape;881;p21"/>
          <p:cNvSpPr txBox="1"/>
          <p:nvPr>
            <p:ph idx="1" type="subTitle"/>
          </p:nvPr>
        </p:nvSpPr>
        <p:spPr>
          <a:xfrm>
            <a:off x="2391840" y="3248787"/>
            <a:ext cx="4360320" cy="5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800"/>
              <a:t>Open your book page 36</a:t>
            </a:r>
            <a:endParaRPr b="1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2"/>
          <p:cNvSpPr/>
          <p:nvPr/>
        </p:nvSpPr>
        <p:spPr>
          <a:xfrm>
            <a:off x="7380739" y="-251312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" name="Google Shape;8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773" y="390064"/>
            <a:ext cx="6911519" cy="334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2"/>
          <p:cNvSpPr txBox="1"/>
          <p:nvPr/>
        </p:nvSpPr>
        <p:spPr>
          <a:xfrm>
            <a:off x="699223" y="3730184"/>
            <a:ext cx="72675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negative forms, use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and doesn’t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(not has).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in negative forms, questions always use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not has, after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auxiliary (do/does).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3"/>
          <p:cNvSpPr/>
          <p:nvPr/>
        </p:nvSpPr>
        <p:spPr>
          <a:xfrm>
            <a:off x="7380739" y="-251312"/>
            <a:ext cx="1835520" cy="1025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42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3"/>
          <p:cNvSpPr txBox="1"/>
          <p:nvPr/>
        </p:nvSpPr>
        <p:spPr>
          <a:xfrm>
            <a:off x="713225" y="1873046"/>
            <a:ext cx="79301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 a sister.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question form: Do they have a sister?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subject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goes between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main verb (have)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