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F82F8F-1F7B-4ACA-9C4D-698989684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41F9FC6-CBCF-4DE4-A815-FBA470E26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5A3CC2-4BE3-4238-9EDC-06C9D2C2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344D-0AD7-4D1F-9824-4B1105C6E92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1977A2-D066-4629-970F-D176DC5F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FBF3CB-7744-4416-80E6-3FD26C7F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E1A5-DB52-404E-97EF-E2A6DE6F17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141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827C89-AF83-421B-8618-35807282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EC2FB9E-7109-4FE6-91AB-986E7795C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CF2DC9-1F7E-442F-AE28-E418ECFC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344D-0AD7-4D1F-9824-4B1105C6E92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6324A77-7A0F-44AE-AC7F-BADAC10E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7514C3-F152-4389-A767-6A030F24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E1A5-DB52-404E-97EF-E2A6DE6F17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42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B6D2C14-D066-44CC-8B92-C47521AF1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5705802-AC32-4EFB-A406-213000599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9522E8-77AE-4A1A-8706-60458412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344D-0AD7-4D1F-9824-4B1105C6E92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4DAE45-C6EE-4CA5-9D0D-A61A84F9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D4A7D2-472A-4551-92F4-FCD43FC5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E1A5-DB52-404E-97EF-E2A6DE6F17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937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520C11-C001-4DFF-B8FA-623365B8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E6A61C-5D5C-4CCA-95DC-9FA18B912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A42926-78C5-4C0B-810E-F1E28842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344D-0AD7-4D1F-9824-4B1105C6E92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797829-27C8-4D68-89C4-CEC5529A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04E026-C04F-4211-88B6-74BDBD14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E1A5-DB52-404E-97EF-E2A6DE6F17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480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5B0EDD-302A-46E2-B5B9-53DFC612E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9699DAD-177D-4017-843E-082DA144E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96F389-FBFD-4362-8A95-757E9011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344D-0AD7-4D1F-9824-4B1105C6E92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9C3AB4-6B1F-42B5-88DD-40D5C3DD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25DB8A-A73D-4B26-841E-11EFAC88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E1A5-DB52-404E-97EF-E2A6DE6F17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365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A94593-9850-4EFB-9601-E29CB150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F9C0F6-3D75-4E1D-AE85-965DF923E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68BF32B-3EEF-4F05-9842-1444C2EB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D01CA7F-76B7-4689-817A-21148F093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344D-0AD7-4D1F-9824-4B1105C6E92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D706922-D359-46B7-9D96-CB74156E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AE8910F-67B8-4F7C-949F-C1EA330C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E1A5-DB52-404E-97EF-E2A6DE6F17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606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1DCA46-67D2-4B2B-A45C-C7991C0C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8922DB8-1D4B-484E-A0A3-F992D1976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4EF232A-F1F9-49F3-8FE8-C51B9A980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49396AD-8694-4EFA-A3FA-3DF0D2751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7B8CBA2-314E-4EFC-994E-B196262A8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8F1D279-B374-4C96-AAD1-BFC0D924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344D-0AD7-4D1F-9824-4B1105C6E92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2F70985-EBAE-4810-ACA8-270AFCEF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6355AE6-686C-47B8-A8C0-90706C09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E1A5-DB52-404E-97EF-E2A6DE6F17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860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D0C089-5582-4599-AB99-C15A6DE5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7C77642-6692-4FD6-BDCE-8F5F5CE0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344D-0AD7-4D1F-9824-4B1105C6E92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F10D7F5-A5B2-418A-A3AB-B5EBC39E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0A25398-6B86-40FB-9186-59BE4666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E1A5-DB52-404E-97EF-E2A6DE6F17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520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4542E6C-D712-4DB0-B2E5-F81EC964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344D-0AD7-4D1F-9824-4B1105C6E92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6605B12-AEEA-4E08-956C-030A97DF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8E9E33F-916A-44AA-A1C3-4AC1CCA3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E1A5-DB52-404E-97EF-E2A6DE6F17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682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97B982-9384-45BC-9438-2FDBC53E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A95D109-7300-4830-8B94-1960D1343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F2260D1-49AE-4373-AD96-30F232972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8D41058-CEE2-479A-BA00-5A98C217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344D-0AD7-4D1F-9824-4B1105C6E92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52D974A-27D7-45DF-A7F3-61AA644F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451E52D-4D0C-434D-8089-7B1B339E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E1A5-DB52-404E-97EF-E2A6DE6F17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990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5E8B0C-64E3-4796-A573-7A101A8B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F31C945-B055-4E2E-8101-A4B2DE286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F3FB54C-369E-4ACA-9FE4-ED070AC23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0483E67-C0D7-40FF-8D1B-64B8F70D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344D-0AD7-4D1F-9824-4B1105C6E92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6A3B4E0-DDE6-4831-860A-A6F14BC4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B00017A-D424-42EB-B791-6AE9742E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E1A5-DB52-404E-97EF-E2A6DE6F17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655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0639AC8-700A-4BD2-9565-72536438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5AAC824-274F-4FFF-A78A-1505AA3CC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05A1E93-8DFB-4A99-9001-F3D2605E5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344D-0AD7-4D1F-9824-4B1105C6E92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07E2EF-299D-4140-8491-53962FDAD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5F9C27-6AC2-4774-B5FB-C7B2E6F9C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E1A5-DB52-404E-97EF-E2A6DE6F17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11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9B75F-8C71-4C22-A0B6-EFFE79198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4147CE-0E28-4547-878E-8BBE8CF54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6BB1323-E230-4E01-B2E1-DB0E140BA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3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9B75F-8C71-4C22-A0B6-EFFE79198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4147CE-0E28-4547-878E-8BBE8CF54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AE9D02F-D83C-435D-BA56-1C76F7189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9B75F-8C71-4C22-A0B6-EFFE79198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4147CE-0E28-4547-878E-8BBE8CF54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B0FD503-BC6F-4A3B-AB08-42AAB6B34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4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9B75F-8C71-4C22-A0B6-EFFE79198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4147CE-0E28-4547-878E-8BBE8CF54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DB657F3-066F-47A1-961D-C3721A332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19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9B75F-8C71-4C22-A0B6-EFFE79198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4147CE-0E28-4547-878E-8BBE8CF54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F36CA17-919B-4B43-9239-B92F961B1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65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9B75F-8C71-4C22-A0B6-EFFE79198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4147CE-0E28-4547-878E-8BBE8CF54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86DF2D7-E714-4AF4-8469-E380AEE07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21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9B75F-8C71-4C22-A0B6-EFFE79198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4147CE-0E28-4547-878E-8BBE8CF54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286C4A8-0625-4988-B8F1-D85D29BC4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81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9B75F-8C71-4C22-A0B6-EFFE79198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4147CE-0E28-4547-878E-8BBE8CF54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25C2498-B8FB-4646-8974-EEF8A4610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4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9B75F-8C71-4C22-A0B6-EFFE79198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4147CE-0E28-4547-878E-8BBE8CF54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28C3F48-DD75-429A-8C90-4A513ED31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9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9B75F-8C71-4C22-A0B6-EFFE79198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4147CE-0E28-4547-878E-8BBE8CF54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6FE51E1-67FB-414E-9131-4FB16E819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7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9B75F-8C71-4C22-A0B6-EFFE79198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4147CE-0E28-4547-878E-8BBE8CF54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AAC3678-2A76-4102-9AC3-ECCA766CA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1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9B75F-8C71-4C22-A0B6-EFFE79198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4147CE-0E28-4547-878E-8BBE8CF54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47CE981-D955-483D-B160-BA2FB3A77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1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9B75F-8C71-4C22-A0B6-EFFE79198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4147CE-0E28-4547-878E-8BBE8CF54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5E26BA3-A4AA-4E19-965F-1BF73427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5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9B75F-8C71-4C22-A0B6-EFFE79198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4147CE-0E28-4547-878E-8BBE8CF54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DFE96F3-178F-4772-A3E8-4324B0B4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7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9B75F-8C71-4C22-A0B6-EFFE79198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4147CE-0E28-4547-878E-8BBE8CF54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F9942D6-9E1C-44A0-AAEB-D83E0DF8A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9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9B75F-8C71-4C22-A0B6-EFFE79198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4147CE-0E28-4547-878E-8BBE8CF54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A1B1D29-A933-4572-81FB-0B5BBAFA0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2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D9B75F-8C71-4C22-A0B6-EFFE79198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4147CE-0E28-4547-878E-8BBE8CF54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2A12ADD-50D1-4658-81F7-499B96E17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8254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شاشة عريضة</PresentationFormat>
  <Paragraphs>0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2021-10-05T18:14:02Z</dcterms:created>
  <dcterms:modified xsi:type="dcterms:W3CDTF">2021-10-05T18:17:35Z</dcterms:modified>
</cp:coreProperties>
</file>