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8" r:id="rId1"/>
    <p:sldMasterId id="2147483721" r:id="rId2"/>
  </p:sldMasterIdLst>
  <p:notesMasterIdLst>
    <p:notesMasterId r:id="rId40"/>
  </p:notesMasterIdLst>
  <p:sldIdLst>
    <p:sldId id="1288" r:id="rId3"/>
    <p:sldId id="1290" r:id="rId4"/>
    <p:sldId id="1289" r:id="rId5"/>
    <p:sldId id="1293" r:id="rId6"/>
    <p:sldId id="1294" r:id="rId7"/>
    <p:sldId id="1295" r:id="rId8"/>
    <p:sldId id="1298" r:id="rId9"/>
    <p:sldId id="1299" r:id="rId10"/>
    <p:sldId id="1283" r:id="rId11"/>
    <p:sldId id="257" r:id="rId12"/>
    <p:sldId id="644" r:id="rId13"/>
    <p:sldId id="1280" r:id="rId14"/>
    <p:sldId id="1302" r:id="rId15"/>
    <p:sldId id="1291" r:id="rId16"/>
    <p:sldId id="1301" r:id="rId17"/>
    <p:sldId id="1306" r:id="rId18"/>
    <p:sldId id="1309" r:id="rId19"/>
    <p:sldId id="1310" r:id="rId20"/>
    <p:sldId id="1311" r:id="rId21"/>
    <p:sldId id="1284" r:id="rId22"/>
    <p:sldId id="1307" r:id="rId23"/>
    <p:sldId id="1308" r:id="rId24"/>
    <p:sldId id="1281" r:id="rId25"/>
    <p:sldId id="647" r:id="rId26"/>
    <p:sldId id="646" r:id="rId27"/>
    <p:sldId id="1300" r:id="rId28"/>
    <p:sldId id="256" r:id="rId29"/>
    <p:sldId id="276" r:id="rId30"/>
    <p:sldId id="1272" r:id="rId31"/>
    <p:sldId id="1304" r:id="rId32"/>
    <p:sldId id="1305" r:id="rId33"/>
    <p:sldId id="1271" r:id="rId34"/>
    <p:sldId id="1303" r:id="rId35"/>
    <p:sldId id="1273" r:id="rId36"/>
    <p:sldId id="425" r:id="rId37"/>
    <p:sldId id="345" r:id="rId38"/>
    <p:sldId id="259" r:id="rId39"/>
  </p:sldIdLst>
  <p:sldSz cx="9144000" cy="5143500" type="screen16x9"/>
  <p:notesSz cx="6858000" cy="9144000"/>
  <p:embeddedFontLst>
    <p:embeddedFont>
      <p:font typeface="Abadi" panose="020B0604020104020204" pitchFamily="34" charset="0"/>
      <p:regular r:id="rId41"/>
    </p:embeddedFont>
    <p:embeddedFont>
      <p:font typeface="Aharoni" panose="02010803020104030203" pitchFamily="2" charset="-79"/>
      <p:bold r:id="rId42"/>
    </p:embeddedFont>
    <p:embeddedFont>
      <p:font typeface="Amasis MT Pro Black" panose="02040A04050005020304" pitchFamily="18" charset="0"/>
      <p:bold r:id="rId43"/>
      <p:boldItalic r:id="rId44"/>
    </p:embeddedFont>
    <p:embeddedFont>
      <p:font typeface="Arial Rounded MT Bold" panose="020F0704030504030204" pitchFamily="34" charset="0"/>
      <p:regular r:id="rId45"/>
    </p:embeddedFont>
    <p:embeddedFont>
      <p:font typeface="Bahnschrift SemiBold Condensed" panose="020B0502040204020203" pitchFamily="34" charset="0"/>
      <p:bold r:id="rId46"/>
    </p:embeddedFont>
    <p:embeddedFont>
      <p:font typeface="Berlin Sans FB" panose="020E0602020502020306" pitchFamily="34" charset="0"/>
      <p:regular r:id="rId47"/>
      <p:bold r:id="rId48"/>
    </p:embeddedFont>
    <p:embeddedFont>
      <p:font typeface="Berlin Sans FB Demi" panose="020E0802020502020306" pitchFamily="34" charset="0"/>
      <p:bold r:id="rId49"/>
    </p:embeddedFont>
    <p:embeddedFont>
      <p:font typeface="Calibri" panose="020F0502020204030204" pitchFamily="34" charset="0"/>
      <p:regular r:id="rId50"/>
      <p:bold r:id="rId51"/>
    </p:embeddedFont>
    <p:embeddedFont>
      <p:font typeface="Calibri Light" panose="020F0302020204030204" pitchFamily="34" charset="0"/>
      <p:regular r:id="rId52"/>
    </p:embeddedFont>
    <p:embeddedFont>
      <p:font typeface="Century Gothic" panose="020B0502020202020204" pitchFamily="34" charset="0"/>
      <p:regular r:id="rId53"/>
      <p:bold r:id="rId54"/>
      <p:italic r:id="rId55"/>
      <p:boldItalic r:id="rId56"/>
    </p:embeddedFont>
    <p:embeddedFont>
      <p:font typeface="Comic Sans MS" panose="030F0702030302020204" pitchFamily="66" charset="0"/>
      <p:regular r:id="rId57"/>
      <p:bold r:id="rId58"/>
      <p:italic r:id="rId59"/>
      <p:boldItalic r:id="rId60"/>
    </p:embeddedFont>
    <p:embeddedFont>
      <p:font typeface="Cooper Black" panose="0208090404030B020404" pitchFamily="18" charset="0"/>
      <p:regular r:id="rId61"/>
    </p:embeddedFont>
    <p:embeddedFont>
      <p:font typeface="Dreaming Outloud Pro" panose="03050502040302030504" pitchFamily="66" charset="0"/>
      <p:regular r:id="rId62"/>
      <p:italic r:id="rId63"/>
    </p:embeddedFont>
    <p:embeddedFont>
      <p:font typeface="Englebert" panose="020B0604020202020204" charset="0"/>
      <p:regular r:id="rId64"/>
    </p:embeddedFont>
    <p:embeddedFont>
      <p:font typeface="Franklin Gothic Demi" panose="020B0703020102020204" pitchFamily="34" charset="0"/>
      <p:regular r:id="rId65"/>
      <p:italic r:id="rId66"/>
    </p:embeddedFont>
    <p:embeddedFont>
      <p:font typeface="Gochi Hand" panose="020B0604020202020204" charset="0"/>
      <p:regular r:id="rId67"/>
    </p:embeddedFont>
    <p:embeddedFont>
      <p:font typeface="Luckiest Guy" panose="020B0604020202020204" charset="0"/>
      <p:regular r:id="rId68"/>
    </p:embeddedFont>
    <p:embeddedFont>
      <p:font typeface="MS Gothic" panose="020B0609070205080204" pitchFamily="49" charset="-128"/>
      <p:regular r:id="rId69"/>
    </p:embeddedFont>
    <p:embeddedFont>
      <p:font typeface="MS PGothic" panose="020B0600070205080204" pitchFamily="34" charset="-128"/>
      <p:regular r:id="rId70"/>
    </p:embeddedFont>
    <p:embeddedFont>
      <p:font typeface="MV Boli" panose="02000500030200090000" pitchFamily="2" charset="0"/>
      <p:regular r:id="rId71"/>
    </p:embeddedFont>
    <p:embeddedFont>
      <p:font typeface="Traditional Arabic" panose="02020603050405020304" pitchFamily="18" charset="-78"/>
      <p:regular r:id="rId72"/>
      <p:bold r:id="rId7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9AA0A6"/>
          </p15:clr>
        </p15:guide>
        <p15:guide id="2" pos="288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5B7AD"/>
    <a:srgbClr val="D3EFF2"/>
    <a:srgbClr val="9B95BF"/>
    <a:srgbClr val="9B9B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E5C24062-A09B-4B29-9A04-81E396026D9E}">
  <a:tblStyle styleId="{E5C24062-A09B-4B29-9A04-81E396026D9E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06" d="100"/>
          <a:sy n="106" d="100"/>
        </p:scale>
        <p:origin x="92" y="10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font" Target="fonts/font2.fntdata"/><Relationship Id="rId47" Type="http://schemas.openxmlformats.org/officeDocument/2006/relationships/font" Target="fonts/font7.fntdata"/><Relationship Id="rId63" Type="http://schemas.openxmlformats.org/officeDocument/2006/relationships/font" Target="fonts/font23.fntdata"/><Relationship Id="rId68" Type="http://schemas.openxmlformats.org/officeDocument/2006/relationships/font" Target="fonts/font28.fntdata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notesMaster" Target="notesMasters/notesMaster1.xml"/><Relationship Id="rId45" Type="http://schemas.openxmlformats.org/officeDocument/2006/relationships/font" Target="fonts/font5.fntdata"/><Relationship Id="rId53" Type="http://schemas.openxmlformats.org/officeDocument/2006/relationships/font" Target="fonts/font13.fntdata"/><Relationship Id="rId58" Type="http://schemas.openxmlformats.org/officeDocument/2006/relationships/font" Target="fonts/font18.fntdata"/><Relationship Id="rId66" Type="http://schemas.openxmlformats.org/officeDocument/2006/relationships/font" Target="fonts/font26.fntdata"/><Relationship Id="rId74" Type="http://schemas.openxmlformats.org/officeDocument/2006/relationships/presProps" Target="presProps.xml"/><Relationship Id="rId5" Type="http://schemas.openxmlformats.org/officeDocument/2006/relationships/slide" Target="slides/slide3.xml"/><Relationship Id="rId61" Type="http://schemas.openxmlformats.org/officeDocument/2006/relationships/font" Target="fonts/font21.fntdata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font" Target="fonts/font3.fntdata"/><Relationship Id="rId48" Type="http://schemas.openxmlformats.org/officeDocument/2006/relationships/font" Target="fonts/font8.fntdata"/><Relationship Id="rId56" Type="http://schemas.openxmlformats.org/officeDocument/2006/relationships/font" Target="fonts/font16.fntdata"/><Relationship Id="rId64" Type="http://schemas.openxmlformats.org/officeDocument/2006/relationships/font" Target="fonts/font24.fntdata"/><Relationship Id="rId69" Type="http://schemas.openxmlformats.org/officeDocument/2006/relationships/font" Target="fonts/font29.fntdata"/><Relationship Id="rId77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font" Target="fonts/font11.fntdata"/><Relationship Id="rId72" Type="http://schemas.openxmlformats.org/officeDocument/2006/relationships/font" Target="fonts/font32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font" Target="fonts/font6.fntdata"/><Relationship Id="rId59" Type="http://schemas.openxmlformats.org/officeDocument/2006/relationships/font" Target="fonts/font19.fntdata"/><Relationship Id="rId67" Type="http://schemas.openxmlformats.org/officeDocument/2006/relationships/font" Target="fonts/font27.fntdata"/><Relationship Id="rId20" Type="http://schemas.openxmlformats.org/officeDocument/2006/relationships/slide" Target="slides/slide18.xml"/><Relationship Id="rId41" Type="http://schemas.openxmlformats.org/officeDocument/2006/relationships/font" Target="fonts/font1.fntdata"/><Relationship Id="rId54" Type="http://schemas.openxmlformats.org/officeDocument/2006/relationships/font" Target="fonts/font14.fntdata"/><Relationship Id="rId62" Type="http://schemas.openxmlformats.org/officeDocument/2006/relationships/font" Target="fonts/font22.fntdata"/><Relationship Id="rId70" Type="http://schemas.openxmlformats.org/officeDocument/2006/relationships/font" Target="fonts/font30.fntdata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font" Target="fonts/font9.fntdata"/><Relationship Id="rId57" Type="http://schemas.openxmlformats.org/officeDocument/2006/relationships/font" Target="fonts/font17.fntdata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font" Target="fonts/font4.fntdata"/><Relationship Id="rId52" Type="http://schemas.openxmlformats.org/officeDocument/2006/relationships/font" Target="fonts/font12.fntdata"/><Relationship Id="rId60" Type="http://schemas.openxmlformats.org/officeDocument/2006/relationships/font" Target="fonts/font20.fntdata"/><Relationship Id="rId65" Type="http://schemas.openxmlformats.org/officeDocument/2006/relationships/font" Target="fonts/font25.fntdata"/><Relationship Id="rId73" Type="http://schemas.openxmlformats.org/officeDocument/2006/relationships/font" Target="fonts/font33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font" Target="fonts/font10.fntdata"/><Relationship Id="rId55" Type="http://schemas.openxmlformats.org/officeDocument/2006/relationships/font" Target="fonts/font15.fntdata"/><Relationship Id="rId76" Type="http://schemas.openxmlformats.org/officeDocument/2006/relationships/theme" Target="theme/theme1.xml"/><Relationship Id="rId7" Type="http://schemas.openxmlformats.org/officeDocument/2006/relationships/slide" Target="slides/slide5.xml"/><Relationship Id="rId71" Type="http://schemas.openxmlformats.org/officeDocument/2006/relationships/font" Target="fonts/font31.fntdata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45395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Google Shape;139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5" name="Google Shape;1865;gb539e82f13_0_7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6" name="Google Shape;1866;gb539e82f13_0_7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5" name="Google Shape;1305;gac85b9cf0f_0_16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6" name="Google Shape;1306;gac85b9cf0f_0_16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-370850" y="3853425"/>
            <a:ext cx="9656499" cy="1527297"/>
          </a:xfrm>
          <a:custGeom>
            <a:avLst/>
            <a:gdLst/>
            <a:ahLst/>
            <a:cxnLst/>
            <a:rect l="l" t="t" r="r" b="b"/>
            <a:pathLst>
              <a:path w="74951" h="30242" extrusionOk="0">
                <a:moveTo>
                  <a:pt x="7561" y="0"/>
                </a:moveTo>
                <a:cubicBezTo>
                  <a:pt x="7382" y="0"/>
                  <a:pt x="7192" y="0"/>
                  <a:pt x="7013" y="12"/>
                </a:cubicBezTo>
                <a:cubicBezTo>
                  <a:pt x="6453" y="48"/>
                  <a:pt x="5894" y="131"/>
                  <a:pt x="5263" y="286"/>
                </a:cubicBezTo>
                <a:cubicBezTo>
                  <a:pt x="4656" y="417"/>
                  <a:pt x="4048" y="631"/>
                  <a:pt x="3394" y="929"/>
                </a:cubicBezTo>
                <a:cubicBezTo>
                  <a:pt x="2262" y="1429"/>
                  <a:pt x="1143" y="2155"/>
                  <a:pt x="107" y="3096"/>
                </a:cubicBezTo>
                <a:cubicBezTo>
                  <a:pt x="60" y="3143"/>
                  <a:pt x="24" y="3203"/>
                  <a:pt x="12" y="3274"/>
                </a:cubicBezTo>
                <a:cubicBezTo>
                  <a:pt x="0" y="3346"/>
                  <a:pt x="0" y="3441"/>
                  <a:pt x="24" y="3524"/>
                </a:cubicBezTo>
                <a:cubicBezTo>
                  <a:pt x="48" y="3762"/>
                  <a:pt x="72" y="4001"/>
                  <a:pt x="84" y="4227"/>
                </a:cubicBezTo>
                <a:lnTo>
                  <a:pt x="107" y="4393"/>
                </a:lnTo>
                <a:cubicBezTo>
                  <a:pt x="131" y="4679"/>
                  <a:pt x="167" y="4953"/>
                  <a:pt x="179" y="5239"/>
                </a:cubicBezTo>
                <a:cubicBezTo>
                  <a:pt x="227" y="5822"/>
                  <a:pt x="262" y="6429"/>
                  <a:pt x="298" y="7096"/>
                </a:cubicBezTo>
                <a:cubicBezTo>
                  <a:pt x="357" y="8323"/>
                  <a:pt x="369" y="9561"/>
                  <a:pt x="381" y="10704"/>
                </a:cubicBezTo>
                <a:cubicBezTo>
                  <a:pt x="381" y="11347"/>
                  <a:pt x="405" y="11978"/>
                  <a:pt x="405" y="12609"/>
                </a:cubicBezTo>
                <a:lnTo>
                  <a:pt x="405" y="12680"/>
                </a:lnTo>
                <a:lnTo>
                  <a:pt x="405" y="12752"/>
                </a:lnTo>
                <a:cubicBezTo>
                  <a:pt x="417" y="14466"/>
                  <a:pt x="429" y="16228"/>
                  <a:pt x="477" y="17967"/>
                </a:cubicBezTo>
                <a:cubicBezTo>
                  <a:pt x="536" y="20360"/>
                  <a:pt x="667" y="22801"/>
                  <a:pt x="774" y="24658"/>
                </a:cubicBezTo>
                <a:cubicBezTo>
                  <a:pt x="822" y="25491"/>
                  <a:pt x="893" y="26480"/>
                  <a:pt x="1096" y="27456"/>
                </a:cubicBezTo>
                <a:cubicBezTo>
                  <a:pt x="1191" y="27873"/>
                  <a:pt x="1310" y="28265"/>
                  <a:pt x="1477" y="28623"/>
                </a:cubicBezTo>
                <a:cubicBezTo>
                  <a:pt x="1655" y="29039"/>
                  <a:pt x="1893" y="29349"/>
                  <a:pt x="2191" y="29623"/>
                </a:cubicBezTo>
                <a:cubicBezTo>
                  <a:pt x="2667" y="30039"/>
                  <a:pt x="3322" y="30230"/>
                  <a:pt x="4251" y="30242"/>
                </a:cubicBezTo>
                <a:lnTo>
                  <a:pt x="4334" y="30242"/>
                </a:lnTo>
                <a:cubicBezTo>
                  <a:pt x="4691" y="30242"/>
                  <a:pt x="5060" y="30218"/>
                  <a:pt x="5406" y="30182"/>
                </a:cubicBezTo>
                <a:lnTo>
                  <a:pt x="5596" y="30170"/>
                </a:lnTo>
                <a:cubicBezTo>
                  <a:pt x="5942" y="30135"/>
                  <a:pt x="6299" y="30111"/>
                  <a:pt x="6656" y="30099"/>
                </a:cubicBezTo>
                <a:cubicBezTo>
                  <a:pt x="7073" y="30075"/>
                  <a:pt x="7501" y="30063"/>
                  <a:pt x="7930" y="30063"/>
                </a:cubicBezTo>
                <a:lnTo>
                  <a:pt x="8382" y="30063"/>
                </a:lnTo>
                <a:cubicBezTo>
                  <a:pt x="9013" y="30051"/>
                  <a:pt x="9656" y="30051"/>
                  <a:pt x="10299" y="30039"/>
                </a:cubicBezTo>
                <a:cubicBezTo>
                  <a:pt x="11514" y="30016"/>
                  <a:pt x="12752" y="30004"/>
                  <a:pt x="13978" y="29992"/>
                </a:cubicBezTo>
                <a:cubicBezTo>
                  <a:pt x="16312" y="29956"/>
                  <a:pt x="18812" y="29932"/>
                  <a:pt x="21384" y="29837"/>
                </a:cubicBezTo>
                <a:lnTo>
                  <a:pt x="22622" y="29801"/>
                </a:lnTo>
                <a:lnTo>
                  <a:pt x="22967" y="29778"/>
                </a:lnTo>
                <a:cubicBezTo>
                  <a:pt x="23658" y="29754"/>
                  <a:pt x="24372" y="29742"/>
                  <a:pt x="25075" y="29718"/>
                </a:cubicBezTo>
                <a:cubicBezTo>
                  <a:pt x="26313" y="29694"/>
                  <a:pt x="27528" y="29658"/>
                  <a:pt x="28766" y="29647"/>
                </a:cubicBezTo>
                <a:cubicBezTo>
                  <a:pt x="32766" y="29575"/>
                  <a:pt x="36803" y="29563"/>
                  <a:pt x="40708" y="29539"/>
                </a:cubicBezTo>
                <a:lnTo>
                  <a:pt x="40851" y="29539"/>
                </a:lnTo>
                <a:cubicBezTo>
                  <a:pt x="46566" y="29516"/>
                  <a:pt x="52459" y="29480"/>
                  <a:pt x="58281" y="29301"/>
                </a:cubicBezTo>
                <a:cubicBezTo>
                  <a:pt x="59484" y="29266"/>
                  <a:pt x="60734" y="29218"/>
                  <a:pt x="61972" y="29170"/>
                </a:cubicBezTo>
                <a:lnTo>
                  <a:pt x="62353" y="29158"/>
                </a:lnTo>
                <a:lnTo>
                  <a:pt x="62758" y="29147"/>
                </a:lnTo>
                <a:cubicBezTo>
                  <a:pt x="63389" y="29111"/>
                  <a:pt x="64020" y="29087"/>
                  <a:pt x="64675" y="29063"/>
                </a:cubicBezTo>
                <a:cubicBezTo>
                  <a:pt x="64949" y="29063"/>
                  <a:pt x="65199" y="29063"/>
                  <a:pt x="65473" y="29051"/>
                </a:cubicBezTo>
                <a:lnTo>
                  <a:pt x="65508" y="29051"/>
                </a:lnTo>
                <a:cubicBezTo>
                  <a:pt x="66794" y="29039"/>
                  <a:pt x="68116" y="29027"/>
                  <a:pt x="69402" y="28885"/>
                </a:cubicBezTo>
                <a:cubicBezTo>
                  <a:pt x="70295" y="28801"/>
                  <a:pt x="71045" y="28670"/>
                  <a:pt x="71724" y="28468"/>
                </a:cubicBezTo>
                <a:cubicBezTo>
                  <a:pt x="72462" y="28265"/>
                  <a:pt x="73045" y="27980"/>
                  <a:pt x="73486" y="27611"/>
                </a:cubicBezTo>
                <a:cubicBezTo>
                  <a:pt x="73652" y="27480"/>
                  <a:pt x="73807" y="27325"/>
                  <a:pt x="73926" y="27146"/>
                </a:cubicBezTo>
                <a:cubicBezTo>
                  <a:pt x="74045" y="26980"/>
                  <a:pt x="74141" y="26801"/>
                  <a:pt x="74224" y="26610"/>
                </a:cubicBezTo>
                <a:cubicBezTo>
                  <a:pt x="74414" y="26146"/>
                  <a:pt x="74474" y="25658"/>
                  <a:pt x="74498" y="25277"/>
                </a:cubicBezTo>
                <a:cubicBezTo>
                  <a:pt x="74533" y="24979"/>
                  <a:pt x="74545" y="24682"/>
                  <a:pt x="74557" y="24360"/>
                </a:cubicBezTo>
                <a:cubicBezTo>
                  <a:pt x="74581" y="24217"/>
                  <a:pt x="74581" y="24063"/>
                  <a:pt x="74593" y="23920"/>
                </a:cubicBezTo>
                <a:cubicBezTo>
                  <a:pt x="74617" y="23312"/>
                  <a:pt x="74664" y="22717"/>
                  <a:pt x="74700" y="22098"/>
                </a:cubicBezTo>
                <a:cubicBezTo>
                  <a:pt x="74843" y="19062"/>
                  <a:pt x="74950" y="15061"/>
                  <a:pt x="74402" y="11120"/>
                </a:cubicBezTo>
                <a:cubicBezTo>
                  <a:pt x="74379" y="11049"/>
                  <a:pt x="74367" y="10966"/>
                  <a:pt x="74319" y="10894"/>
                </a:cubicBezTo>
                <a:cubicBezTo>
                  <a:pt x="74307" y="10811"/>
                  <a:pt x="74236" y="10716"/>
                  <a:pt x="74141" y="10704"/>
                </a:cubicBezTo>
                <a:cubicBezTo>
                  <a:pt x="73700" y="10597"/>
                  <a:pt x="73236" y="10537"/>
                  <a:pt x="72747" y="10513"/>
                </a:cubicBezTo>
                <a:cubicBezTo>
                  <a:pt x="72628" y="10513"/>
                  <a:pt x="72509" y="10489"/>
                  <a:pt x="72390" y="10489"/>
                </a:cubicBezTo>
                <a:cubicBezTo>
                  <a:pt x="72033" y="10489"/>
                  <a:pt x="71664" y="10525"/>
                  <a:pt x="71223" y="10573"/>
                </a:cubicBezTo>
                <a:cubicBezTo>
                  <a:pt x="70116" y="10704"/>
                  <a:pt x="69045" y="11025"/>
                  <a:pt x="68223" y="11299"/>
                </a:cubicBezTo>
                <a:cubicBezTo>
                  <a:pt x="67592" y="11501"/>
                  <a:pt x="66997" y="11716"/>
                  <a:pt x="66401" y="11918"/>
                </a:cubicBezTo>
                <a:cubicBezTo>
                  <a:pt x="65020" y="12430"/>
                  <a:pt x="63592" y="12930"/>
                  <a:pt x="62115" y="13204"/>
                </a:cubicBezTo>
                <a:cubicBezTo>
                  <a:pt x="61687" y="13276"/>
                  <a:pt x="61282" y="13323"/>
                  <a:pt x="60889" y="13335"/>
                </a:cubicBezTo>
                <a:cubicBezTo>
                  <a:pt x="60734" y="13347"/>
                  <a:pt x="60591" y="13347"/>
                  <a:pt x="60436" y="13347"/>
                </a:cubicBezTo>
                <a:cubicBezTo>
                  <a:pt x="60186" y="13347"/>
                  <a:pt x="59913" y="13335"/>
                  <a:pt x="59639" y="13323"/>
                </a:cubicBezTo>
                <a:cubicBezTo>
                  <a:pt x="58781" y="13228"/>
                  <a:pt x="57877" y="13014"/>
                  <a:pt x="56960" y="12656"/>
                </a:cubicBezTo>
                <a:cubicBezTo>
                  <a:pt x="55364" y="12025"/>
                  <a:pt x="53900" y="11085"/>
                  <a:pt x="52685" y="10251"/>
                </a:cubicBezTo>
                <a:cubicBezTo>
                  <a:pt x="52281" y="9977"/>
                  <a:pt x="51876" y="9692"/>
                  <a:pt x="51483" y="9418"/>
                </a:cubicBezTo>
                <a:cubicBezTo>
                  <a:pt x="50530" y="8751"/>
                  <a:pt x="49530" y="8049"/>
                  <a:pt x="48506" y="7430"/>
                </a:cubicBezTo>
                <a:cubicBezTo>
                  <a:pt x="46875" y="6465"/>
                  <a:pt x="45363" y="5822"/>
                  <a:pt x="43827" y="5489"/>
                </a:cubicBezTo>
                <a:cubicBezTo>
                  <a:pt x="43446" y="5406"/>
                  <a:pt x="43029" y="5346"/>
                  <a:pt x="42553" y="5298"/>
                </a:cubicBezTo>
                <a:cubicBezTo>
                  <a:pt x="41982" y="5239"/>
                  <a:pt x="41398" y="5215"/>
                  <a:pt x="40803" y="5215"/>
                </a:cubicBezTo>
                <a:lnTo>
                  <a:pt x="40743" y="5215"/>
                </a:lnTo>
                <a:cubicBezTo>
                  <a:pt x="39755" y="5215"/>
                  <a:pt x="38696" y="5310"/>
                  <a:pt x="37517" y="5513"/>
                </a:cubicBezTo>
                <a:cubicBezTo>
                  <a:pt x="36195" y="5751"/>
                  <a:pt x="34814" y="6132"/>
                  <a:pt x="33397" y="6679"/>
                </a:cubicBezTo>
                <a:cubicBezTo>
                  <a:pt x="32504" y="7037"/>
                  <a:pt x="31623" y="7453"/>
                  <a:pt x="30778" y="7870"/>
                </a:cubicBezTo>
                <a:cubicBezTo>
                  <a:pt x="30373" y="8061"/>
                  <a:pt x="29992" y="8263"/>
                  <a:pt x="29587" y="8442"/>
                </a:cubicBezTo>
                <a:cubicBezTo>
                  <a:pt x="28504" y="8942"/>
                  <a:pt x="27194" y="9501"/>
                  <a:pt x="25801" y="9751"/>
                </a:cubicBezTo>
                <a:lnTo>
                  <a:pt x="25789" y="9751"/>
                </a:lnTo>
                <a:cubicBezTo>
                  <a:pt x="25468" y="9811"/>
                  <a:pt x="25170" y="9835"/>
                  <a:pt x="24849" y="9847"/>
                </a:cubicBezTo>
                <a:cubicBezTo>
                  <a:pt x="24730" y="9847"/>
                  <a:pt x="24611" y="9870"/>
                  <a:pt x="24515" y="9870"/>
                </a:cubicBezTo>
                <a:cubicBezTo>
                  <a:pt x="24301" y="9870"/>
                  <a:pt x="24099" y="9847"/>
                  <a:pt x="23872" y="9835"/>
                </a:cubicBezTo>
                <a:cubicBezTo>
                  <a:pt x="23217" y="9763"/>
                  <a:pt x="22575" y="9620"/>
                  <a:pt x="21955" y="9394"/>
                </a:cubicBezTo>
                <a:cubicBezTo>
                  <a:pt x="21253" y="9108"/>
                  <a:pt x="20562" y="8739"/>
                  <a:pt x="19848" y="8251"/>
                </a:cubicBezTo>
                <a:lnTo>
                  <a:pt x="19836" y="8227"/>
                </a:lnTo>
                <a:lnTo>
                  <a:pt x="19812" y="8215"/>
                </a:lnTo>
                <a:cubicBezTo>
                  <a:pt x="18538" y="7275"/>
                  <a:pt x="17431" y="6132"/>
                  <a:pt x="16359" y="5036"/>
                </a:cubicBezTo>
                <a:lnTo>
                  <a:pt x="16324" y="5001"/>
                </a:lnTo>
                <a:cubicBezTo>
                  <a:pt x="15669" y="4334"/>
                  <a:pt x="14931" y="3560"/>
                  <a:pt x="14169" y="2869"/>
                </a:cubicBezTo>
                <a:cubicBezTo>
                  <a:pt x="13085" y="1893"/>
                  <a:pt x="12038" y="1191"/>
                  <a:pt x="11002" y="726"/>
                </a:cubicBezTo>
                <a:cubicBezTo>
                  <a:pt x="10406" y="464"/>
                  <a:pt x="9775" y="262"/>
                  <a:pt x="9132" y="131"/>
                </a:cubicBezTo>
                <a:cubicBezTo>
                  <a:pt x="8632" y="60"/>
                  <a:pt x="8097" y="0"/>
                  <a:pt x="756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" name="Google Shape;10;p2"/>
          <p:cNvSpPr/>
          <p:nvPr/>
        </p:nvSpPr>
        <p:spPr>
          <a:xfrm>
            <a:off x="-886875" y="-369975"/>
            <a:ext cx="10172531" cy="1302472"/>
          </a:xfrm>
          <a:custGeom>
            <a:avLst/>
            <a:gdLst/>
            <a:ahLst/>
            <a:cxnLst/>
            <a:rect l="l" t="t" r="r" b="b"/>
            <a:pathLst>
              <a:path w="73594" h="29373" extrusionOk="0">
                <a:moveTo>
                  <a:pt x="65295" y="0"/>
                </a:moveTo>
                <a:cubicBezTo>
                  <a:pt x="64723" y="0"/>
                  <a:pt x="64128" y="12"/>
                  <a:pt x="63545" y="24"/>
                </a:cubicBezTo>
                <a:lnTo>
                  <a:pt x="63366" y="24"/>
                </a:lnTo>
                <a:cubicBezTo>
                  <a:pt x="63033" y="36"/>
                  <a:pt x="62711" y="36"/>
                  <a:pt x="62378" y="60"/>
                </a:cubicBezTo>
                <a:lnTo>
                  <a:pt x="61937" y="60"/>
                </a:lnTo>
                <a:cubicBezTo>
                  <a:pt x="61532" y="60"/>
                  <a:pt x="61128" y="36"/>
                  <a:pt x="60735" y="36"/>
                </a:cubicBezTo>
                <a:lnTo>
                  <a:pt x="60627" y="36"/>
                </a:lnTo>
                <a:cubicBezTo>
                  <a:pt x="60437" y="36"/>
                  <a:pt x="60235" y="24"/>
                  <a:pt x="60032" y="24"/>
                </a:cubicBezTo>
                <a:cubicBezTo>
                  <a:pt x="59032" y="12"/>
                  <a:pt x="57960" y="12"/>
                  <a:pt x="56770" y="12"/>
                </a:cubicBezTo>
                <a:lnTo>
                  <a:pt x="56413" y="12"/>
                </a:lnTo>
                <a:cubicBezTo>
                  <a:pt x="52186" y="12"/>
                  <a:pt x="47924" y="179"/>
                  <a:pt x="43780" y="321"/>
                </a:cubicBezTo>
                <a:lnTo>
                  <a:pt x="41828" y="393"/>
                </a:lnTo>
                <a:cubicBezTo>
                  <a:pt x="39672" y="476"/>
                  <a:pt x="37125" y="560"/>
                  <a:pt x="34541" y="607"/>
                </a:cubicBezTo>
                <a:cubicBezTo>
                  <a:pt x="32267" y="655"/>
                  <a:pt x="29945" y="679"/>
                  <a:pt x="27576" y="691"/>
                </a:cubicBezTo>
                <a:lnTo>
                  <a:pt x="27207" y="691"/>
                </a:lnTo>
                <a:cubicBezTo>
                  <a:pt x="22682" y="738"/>
                  <a:pt x="17539" y="798"/>
                  <a:pt x="12538" y="988"/>
                </a:cubicBezTo>
                <a:lnTo>
                  <a:pt x="11431" y="1036"/>
                </a:lnTo>
                <a:lnTo>
                  <a:pt x="11026" y="1048"/>
                </a:lnTo>
                <a:cubicBezTo>
                  <a:pt x="10443" y="1072"/>
                  <a:pt x="9883" y="1095"/>
                  <a:pt x="9312" y="1131"/>
                </a:cubicBezTo>
                <a:cubicBezTo>
                  <a:pt x="8049" y="1191"/>
                  <a:pt x="7026" y="1274"/>
                  <a:pt x="6097" y="1429"/>
                </a:cubicBezTo>
                <a:cubicBezTo>
                  <a:pt x="5597" y="1500"/>
                  <a:pt x="5097" y="1607"/>
                  <a:pt x="4620" y="1726"/>
                </a:cubicBezTo>
                <a:cubicBezTo>
                  <a:pt x="4085" y="1857"/>
                  <a:pt x="3632" y="2000"/>
                  <a:pt x="3216" y="2203"/>
                </a:cubicBezTo>
                <a:cubicBezTo>
                  <a:pt x="2406" y="2560"/>
                  <a:pt x="1703" y="3060"/>
                  <a:pt x="1144" y="3703"/>
                </a:cubicBezTo>
                <a:cubicBezTo>
                  <a:pt x="513" y="4405"/>
                  <a:pt x="120" y="5310"/>
                  <a:pt x="13" y="6227"/>
                </a:cubicBezTo>
                <a:cubicBezTo>
                  <a:pt x="1" y="6346"/>
                  <a:pt x="1" y="6441"/>
                  <a:pt x="60" y="6525"/>
                </a:cubicBezTo>
                <a:cubicBezTo>
                  <a:pt x="96" y="6608"/>
                  <a:pt x="179" y="6667"/>
                  <a:pt x="263" y="6691"/>
                </a:cubicBezTo>
                <a:cubicBezTo>
                  <a:pt x="477" y="7513"/>
                  <a:pt x="775" y="8358"/>
                  <a:pt x="1144" y="9204"/>
                </a:cubicBezTo>
                <a:cubicBezTo>
                  <a:pt x="1549" y="10096"/>
                  <a:pt x="2037" y="10978"/>
                  <a:pt x="2596" y="11811"/>
                </a:cubicBezTo>
                <a:cubicBezTo>
                  <a:pt x="3132" y="12597"/>
                  <a:pt x="3775" y="13371"/>
                  <a:pt x="4478" y="14085"/>
                </a:cubicBezTo>
                <a:cubicBezTo>
                  <a:pt x="5132" y="14764"/>
                  <a:pt x="5871" y="15371"/>
                  <a:pt x="6752" y="15966"/>
                </a:cubicBezTo>
                <a:cubicBezTo>
                  <a:pt x="8359" y="17062"/>
                  <a:pt x="10240" y="17871"/>
                  <a:pt x="12181" y="18288"/>
                </a:cubicBezTo>
                <a:cubicBezTo>
                  <a:pt x="13133" y="18490"/>
                  <a:pt x="14145" y="18586"/>
                  <a:pt x="15300" y="18586"/>
                </a:cubicBezTo>
                <a:cubicBezTo>
                  <a:pt x="16467" y="18586"/>
                  <a:pt x="17658" y="18478"/>
                  <a:pt x="18670" y="18371"/>
                </a:cubicBezTo>
                <a:cubicBezTo>
                  <a:pt x="19015" y="18348"/>
                  <a:pt x="19372" y="18300"/>
                  <a:pt x="19718" y="18264"/>
                </a:cubicBezTo>
                <a:cubicBezTo>
                  <a:pt x="20539" y="18169"/>
                  <a:pt x="21373" y="18074"/>
                  <a:pt x="22218" y="18002"/>
                </a:cubicBezTo>
                <a:cubicBezTo>
                  <a:pt x="22885" y="17967"/>
                  <a:pt x="23492" y="17931"/>
                  <a:pt x="24075" y="17931"/>
                </a:cubicBezTo>
                <a:cubicBezTo>
                  <a:pt x="24647" y="17931"/>
                  <a:pt x="25194" y="17967"/>
                  <a:pt x="25718" y="18002"/>
                </a:cubicBezTo>
                <a:cubicBezTo>
                  <a:pt x="26290" y="18062"/>
                  <a:pt x="26861" y="18157"/>
                  <a:pt x="27397" y="18288"/>
                </a:cubicBezTo>
                <a:cubicBezTo>
                  <a:pt x="27897" y="18407"/>
                  <a:pt x="28421" y="18574"/>
                  <a:pt x="28969" y="18776"/>
                </a:cubicBezTo>
                <a:cubicBezTo>
                  <a:pt x="29743" y="19074"/>
                  <a:pt x="30517" y="19467"/>
                  <a:pt x="31326" y="19919"/>
                </a:cubicBezTo>
                <a:cubicBezTo>
                  <a:pt x="32112" y="20383"/>
                  <a:pt x="32886" y="20895"/>
                  <a:pt x="33600" y="21384"/>
                </a:cubicBezTo>
                <a:cubicBezTo>
                  <a:pt x="33886" y="21574"/>
                  <a:pt x="34172" y="21788"/>
                  <a:pt x="34446" y="21979"/>
                </a:cubicBezTo>
                <a:lnTo>
                  <a:pt x="34612" y="22086"/>
                </a:lnTo>
                <a:cubicBezTo>
                  <a:pt x="35743" y="22872"/>
                  <a:pt x="36922" y="23705"/>
                  <a:pt x="38137" y="24384"/>
                </a:cubicBezTo>
                <a:cubicBezTo>
                  <a:pt x="38994" y="24872"/>
                  <a:pt x="39911" y="25301"/>
                  <a:pt x="40875" y="25658"/>
                </a:cubicBezTo>
                <a:cubicBezTo>
                  <a:pt x="41875" y="26027"/>
                  <a:pt x="42935" y="26289"/>
                  <a:pt x="44030" y="26456"/>
                </a:cubicBezTo>
                <a:cubicBezTo>
                  <a:pt x="44780" y="26575"/>
                  <a:pt x="45554" y="26634"/>
                  <a:pt x="46328" y="26634"/>
                </a:cubicBezTo>
                <a:cubicBezTo>
                  <a:pt x="46614" y="26634"/>
                  <a:pt x="46911" y="26622"/>
                  <a:pt x="47209" y="26610"/>
                </a:cubicBezTo>
                <a:cubicBezTo>
                  <a:pt x="48233" y="26551"/>
                  <a:pt x="49305" y="26384"/>
                  <a:pt x="50400" y="26087"/>
                </a:cubicBezTo>
                <a:cubicBezTo>
                  <a:pt x="50602" y="26039"/>
                  <a:pt x="50781" y="25979"/>
                  <a:pt x="50972" y="25920"/>
                </a:cubicBezTo>
                <a:lnTo>
                  <a:pt x="50995" y="25908"/>
                </a:lnTo>
                <a:lnTo>
                  <a:pt x="51055" y="25896"/>
                </a:lnTo>
                <a:lnTo>
                  <a:pt x="51162" y="25860"/>
                </a:lnTo>
                <a:cubicBezTo>
                  <a:pt x="51281" y="25837"/>
                  <a:pt x="51412" y="25789"/>
                  <a:pt x="51531" y="25753"/>
                </a:cubicBezTo>
                <a:cubicBezTo>
                  <a:pt x="51888" y="25658"/>
                  <a:pt x="52257" y="25563"/>
                  <a:pt x="52626" y="25479"/>
                </a:cubicBezTo>
                <a:cubicBezTo>
                  <a:pt x="53293" y="25313"/>
                  <a:pt x="53972" y="25182"/>
                  <a:pt x="54651" y="25063"/>
                </a:cubicBezTo>
                <a:lnTo>
                  <a:pt x="54674" y="25039"/>
                </a:lnTo>
                <a:lnTo>
                  <a:pt x="54734" y="25039"/>
                </a:lnTo>
                <a:cubicBezTo>
                  <a:pt x="55722" y="24884"/>
                  <a:pt x="56710" y="24789"/>
                  <a:pt x="57710" y="24741"/>
                </a:cubicBezTo>
                <a:cubicBezTo>
                  <a:pt x="57984" y="24729"/>
                  <a:pt x="58246" y="24729"/>
                  <a:pt x="58508" y="24729"/>
                </a:cubicBezTo>
                <a:cubicBezTo>
                  <a:pt x="59246" y="24729"/>
                  <a:pt x="59996" y="24765"/>
                  <a:pt x="60747" y="24836"/>
                </a:cubicBezTo>
                <a:cubicBezTo>
                  <a:pt x="61640" y="24920"/>
                  <a:pt x="62544" y="25086"/>
                  <a:pt x="63473" y="25301"/>
                </a:cubicBezTo>
                <a:cubicBezTo>
                  <a:pt x="64342" y="25503"/>
                  <a:pt x="65271" y="25789"/>
                  <a:pt x="66283" y="26158"/>
                </a:cubicBezTo>
                <a:cubicBezTo>
                  <a:pt x="68188" y="26884"/>
                  <a:pt x="70093" y="27872"/>
                  <a:pt x="72081" y="29182"/>
                </a:cubicBezTo>
                <a:cubicBezTo>
                  <a:pt x="72105" y="29194"/>
                  <a:pt x="72117" y="29230"/>
                  <a:pt x="72129" y="29242"/>
                </a:cubicBezTo>
                <a:cubicBezTo>
                  <a:pt x="72177" y="29289"/>
                  <a:pt x="72236" y="29313"/>
                  <a:pt x="72308" y="29325"/>
                </a:cubicBezTo>
                <a:lnTo>
                  <a:pt x="72343" y="29349"/>
                </a:lnTo>
                <a:cubicBezTo>
                  <a:pt x="72367" y="29361"/>
                  <a:pt x="72403" y="29373"/>
                  <a:pt x="72427" y="29373"/>
                </a:cubicBezTo>
                <a:cubicBezTo>
                  <a:pt x="72486" y="29373"/>
                  <a:pt x="72546" y="29349"/>
                  <a:pt x="72581" y="29301"/>
                </a:cubicBezTo>
                <a:cubicBezTo>
                  <a:pt x="72605" y="29289"/>
                  <a:pt x="72653" y="29254"/>
                  <a:pt x="72677" y="29230"/>
                </a:cubicBezTo>
                <a:cubicBezTo>
                  <a:pt x="72760" y="29135"/>
                  <a:pt x="72772" y="29051"/>
                  <a:pt x="72784" y="28944"/>
                </a:cubicBezTo>
                <a:cubicBezTo>
                  <a:pt x="73022" y="26503"/>
                  <a:pt x="73093" y="24051"/>
                  <a:pt x="73141" y="21753"/>
                </a:cubicBezTo>
                <a:cubicBezTo>
                  <a:pt x="73153" y="21348"/>
                  <a:pt x="73153" y="20955"/>
                  <a:pt x="73177" y="20550"/>
                </a:cubicBezTo>
                <a:lnTo>
                  <a:pt x="73189" y="20145"/>
                </a:lnTo>
                <a:cubicBezTo>
                  <a:pt x="73212" y="18574"/>
                  <a:pt x="73248" y="16788"/>
                  <a:pt x="73331" y="15061"/>
                </a:cubicBezTo>
                <a:cubicBezTo>
                  <a:pt x="73367" y="14609"/>
                  <a:pt x="73379" y="14180"/>
                  <a:pt x="73415" y="13728"/>
                </a:cubicBezTo>
                <a:lnTo>
                  <a:pt x="73415" y="13668"/>
                </a:lnTo>
                <a:cubicBezTo>
                  <a:pt x="73498" y="12240"/>
                  <a:pt x="73593" y="10787"/>
                  <a:pt x="73593" y="9346"/>
                </a:cubicBezTo>
                <a:cubicBezTo>
                  <a:pt x="73593" y="7037"/>
                  <a:pt x="73391" y="5310"/>
                  <a:pt x="72950" y="3762"/>
                </a:cubicBezTo>
                <a:cubicBezTo>
                  <a:pt x="72831" y="3358"/>
                  <a:pt x="72700" y="2988"/>
                  <a:pt x="72534" y="2631"/>
                </a:cubicBezTo>
                <a:cubicBezTo>
                  <a:pt x="72403" y="2334"/>
                  <a:pt x="72236" y="2084"/>
                  <a:pt x="72046" y="1845"/>
                </a:cubicBezTo>
                <a:cubicBezTo>
                  <a:pt x="71688" y="1441"/>
                  <a:pt x="71212" y="1095"/>
                  <a:pt x="70629" y="810"/>
                </a:cubicBezTo>
                <a:cubicBezTo>
                  <a:pt x="70093" y="560"/>
                  <a:pt x="69486" y="393"/>
                  <a:pt x="68724" y="250"/>
                </a:cubicBezTo>
                <a:cubicBezTo>
                  <a:pt x="68093" y="143"/>
                  <a:pt x="67414" y="71"/>
                  <a:pt x="66545" y="24"/>
                </a:cubicBezTo>
                <a:cubicBezTo>
                  <a:pt x="66164" y="12"/>
                  <a:pt x="65759" y="0"/>
                  <a:pt x="6529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734150" y="1169775"/>
            <a:ext cx="5141700" cy="176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r>
              <a:rPr lang="ar-SA"/>
              <a:t>انقر لتحرير نمط عنوان الشكل الرئيسي</a:t>
            </a:r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734150" y="2895775"/>
            <a:ext cx="5141700" cy="47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r>
              <a:rPr lang="ar-SA"/>
              <a:t>انقر لتحرير نمط العنوان الفرعي للشكل الرئيسي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1_Background 1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8"/>
          <p:cNvSpPr/>
          <p:nvPr/>
        </p:nvSpPr>
        <p:spPr>
          <a:xfrm rot="-5400000">
            <a:off x="5660860" y="1503971"/>
            <a:ext cx="5383168" cy="2135539"/>
          </a:xfrm>
          <a:custGeom>
            <a:avLst/>
            <a:gdLst/>
            <a:ahLst/>
            <a:cxnLst/>
            <a:rect l="l" t="t" r="r" b="b"/>
            <a:pathLst>
              <a:path w="74951" h="30242" extrusionOk="0">
                <a:moveTo>
                  <a:pt x="7561" y="0"/>
                </a:moveTo>
                <a:cubicBezTo>
                  <a:pt x="7382" y="0"/>
                  <a:pt x="7192" y="0"/>
                  <a:pt x="7013" y="12"/>
                </a:cubicBezTo>
                <a:cubicBezTo>
                  <a:pt x="6453" y="48"/>
                  <a:pt x="5894" y="131"/>
                  <a:pt x="5263" y="286"/>
                </a:cubicBezTo>
                <a:cubicBezTo>
                  <a:pt x="4656" y="417"/>
                  <a:pt x="4048" y="631"/>
                  <a:pt x="3394" y="929"/>
                </a:cubicBezTo>
                <a:cubicBezTo>
                  <a:pt x="2262" y="1429"/>
                  <a:pt x="1143" y="2155"/>
                  <a:pt x="107" y="3096"/>
                </a:cubicBezTo>
                <a:cubicBezTo>
                  <a:pt x="60" y="3143"/>
                  <a:pt x="24" y="3203"/>
                  <a:pt x="12" y="3274"/>
                </a:cubicBezTo>
                <a:cubicBezTo>
                  <a:pt x="0" y="3346"/>
                  <a:pt x="0" y="3441"/>
                  <a:pt x="24" y="3524"/>
                </a:cubicBezTo>
                <a:cubicBezTo>
                  <a:pt x="48" y="3762"/>
                  <a:pt x="72" y="4001"/>
                  <a:pt x="84" y="4227"/>
                </a:cubicBezTo>
                <a:lnTo>
                  <a:pt x="107" y="4393"/>
                </a:lnTo>
                <a:cubicBezTo>
                  <a:pt x="131" y="4679"/>
                  <a:pt x="167" y="4953"/>
                  <a:pt x="179" y="5239"/>
                </a:cubicBezTo>
                <a:cubicBezTo>
                  <a:pt x="227" y="5822"/>
                  <a:pt x="262" y="6429"/>
                  <a:pt x="298" y="7096"/>
                </a:cubicBezTo>
                <a:cubicBezTo>
                  <a:pt x="357" y="8323"/>
                  <a:pt x="369" y="9561"/>
                  <a:pt x="381" y="10704"/>
                </a:cubicBezTo>
                <a:cubicBezTo>
                  <a:pt x="381" y="11347"/>
                  <a:pt x="405" y="11978"/>
                  <a:pt x="405" y="12609"/>
                </a:cubicBezTo>
                <a:lnTo>
                  <a:pt x="405" y="12680"/>
                </a:lnTo>
                <a:lnTo>
                  <a:pt x="405" y="12752"/>
                </a:lnTo>
                <a:cubicBezTo>
                  <a:pt x="417" y="14466"/>
                  <a:pt x="429" y="16228"/>
                  <a:pt x="477" y="17967"/>
                </a:cubicBezTo>
                <a:cubicBezTo>
                  <a:pt x="536" y="20360"/>
                  <a:pt x="667" y="22801"/>
                  <a:pt x="774" y="24658"/>
                </a:cubicBezTo>
                <a:cubicBezTo>
                  <a:pt x="822" y="25491"/>
                  <a:pt x="893" y="26480"/>
                  <a:pt x="1096" y="27456"/>
                </a:cubicBezTo>
                <a:cubicBezTo>
                  <a:pt x="1191" y="27873"/>
                  <a:pt x="1310" y="28265"/>
                  <a:pt x="1477" y="28623"/>
                </a:cubicBezTo>
                <a:cubicBezTo>
                  <a:pt x="1655" y="29039"/>
                  <a:pt x="1893" y="29349"/>
                  <a:pt x="2191" y="29623"/>
                </a:cubicBezTo>
                <a:cubicBezTo>
                  <a:pt x="2667" y="30039"/>
                  <a:pt x="3322" y="30230"/>
                  <a:pt x="4251" y="30242"/>
                </a:cubicBezTo>
                <a:lnTo>
                  <a:pt x="4334" y="30242"/>
                </a:lnTo>
                <a:cubicBezTo>
                  <a:pt x="4691" y="30242"/>
                  <a:pt x="5060" y="30218"/>
                  <a:pt x="5406" y="30182"/>
                </a:cubicBezTo>
                <a:lnTo>
                  <a:pt x="5596" y="30170"/>
                </a:lnTo>
                <a:cubicBezTo>
                  <a:pt x="5942" y="30135"/>
                  <a:pt x="6299" y="30111"/>
                  <a:pt x="6656" y="30099"/>
                </a:cubicBezTo>
                <a:cubicBezTo>
                  <a:pt x="7073" y="30075"/>
                  <a:pt x="7501" y="30063"/>
                  <a:pt x="7930" y="30063"/>
                </a:cubicBezTo>
                <a:lnTo>
                  <a:pt x="8382" y="30063"/>
                </a:lnTo>
                <a:cubicBezTo>
                  <a:pt x="9013" y="30051"/>
                  <a:pt x="9656" y="30051"/>
                  <a:pt x="10299" y="30039"/>
                </a:cubicBezTo>
                <a:cubicBezTo>
                  <a:pt x="11514" y="30016"/>
                  <a:pt x="12752" y="30004"/>
                  <a:pt x="13978" y="29992"/>
                </a:cubicBezTo>
                <a:cubicBezTo>
                  <a:pt x="16312" y="29956"/>
                  <a:pt x="18812" y="29932"/>
                  <a:pt x="21384" y="29837"/>
                </a:cubicBezTo>
                <a:lnTo>
                  <a:pt x="22622" y="29801"/>
                </a:lnTo>
                <a:lnTo>
                  <a:pt x="22967" y="29778"/>
                </a:lnTo>
                <a:cubicBezTo>
                  <a:pt x="23658" y="29754"/>
                  <a:pt x="24372" y="29742"/>
                  <a:pt x="25075" y="29718"/>
                </a:cubicBezTo>
                <a:cubicBezTo>
                  <a:pt x="26313" y="29694"/>
                  <a:pt x="27528" y="29658"/>
                  <a:pt x="28766" y="29647"/>
                </a:cubicBezTo>
                <a:cubicBezTo>
                  <a:pt x="32766" y="29575"/>
                  <a:pt x="36803" y="29563"/>
                  <a:pt x="40708" y="29539"/>
                </a:cubicBezTo>
                <a:lnTo>
                  <a:pt x="40851" y="29539"/>
                </a:lnTo>
                <a:cubicBezTo>
                  <a:pt x="46566" y="29516"/>
                  <a:pt x="52459" y="29480"/>
                  <a:pt x="58281" y="29301"/>
                </a:cubicBezTo>
                <a:cubicBezTo>
                  <a:pt x="59484" y="29266"/>
                  <a:pt x="60734" y="29218"/>
                  <a:pt x="61972" y="29170"/>
                </a:cubicBezTo>
                <a:lnTo>
                  <a:pt x="62353" y="29158"/>
                </a:lnTo>
                <a:lnTo>
                  <a:pt x="62758" y="29147"/>
                </a:lnTo>
                <a:cubicBezTo>
                  <a:pt x="63389" y="29111"/>
                  <a:pt x="64020" y="29087"/>
                  <a:pt x="64675" y="29063"/>
                </a:cubicBezTo>
                <a:cubicBezTo>
                  <a:pt x="64949" y="29063"/>
                  <a:pt x="65199" y="29063"/>
                  <a:pt x="65473" y="29051"/>
                </a:cubicBezTo>
                <a:lnTo>
                  <a:pt x="65508" y="29051"/>
                </a:lnTo>
                <a:cubicBezTo>
                  <a:pt x="66794" y="29039"/>
                  <a:pt x="68116" y="29027"/>
                  <a:pt x="69402" y="28885"/>
                </a:cubicBezTo>
                <a:cubicBezTo>
                  <a:pt x="70295" y="28801"/>
                  <a:pt x="71045" y="28670"/>
                  <a:pt x="71724" y="28468"/>
                </a:cubicBezTo>
                <a:cubicBezTo>
                  <a:pt x="72462" y="28265"/>
                  <a:pt x="73045" y="27980"/>
                  <a:pt x="73486" y="27611"/>
                </a:cubicBezTo>
                <a:cubicBezTo>
                  <a:pt x="73652" y="27480"/>
                  <a:pt x="73807" y="27325"/>
                  <a:pt x="73926" y="27146"/>
                </a:cubicBezTo>
                <a:cubicBezTo>
                  <a:pt x="74045" y="26980"/>
                  <a:pt x="74141" y="26801"/>
                  <a:pt x="74224" y="26610"/>
                </a:cubicBezTo>
                <a:cubicBezTo>
                  <a:pt x="74414" y="26146"/>
                  <a:pt x="74474" y="25658"/>
                  <a:pt x="74498" y="25277"/>
                </a:cubicBezTo>
                <a:cubicBezTo>
                  <a:pt x="74533" y="24979"/>
                  <a:pt x="74545" y="24682"/>
                  <a:pt x="74557" y="24360"/>
                </a:cubicBezTo>
                <a:cubicBezTo>
                  <a:pt x="74581" y="24217"/>
                  <a:pt x="74581" y="24063"/>
                  <a:pt x="74593" y="23920"/>
                </a:cubicBezTo>
                <a:cubicBezTo>
                  <a:pt x="74617" y="23312"/>
                  <a:pt x="74664" y="22717"/>
                  <a:pt x="74700" y="22098"/>
                </a:cubicBezTo>
                <a:cubicBezTo>
                  <a:pt x="74843" y="19062"/>
                  <a:pt x="74950" y="15061"/>
                  <a:pt x="74402" y="11120"/>
                </a:cubicBezTo>
                <a:cubicBezTo>
                  <a:pt x="74379" y="11049"/>
                  <a:pt x="74367" y="10966"/>
                  <a:pt x="74319" y="10894"/>
                </a:cubicBezTo>
                <a:cubicBezTo>
                  <a:pt x="74307" y="10811"/>
                  <a:pt x="74236" y="10716"/>
                  <a:pt x="74141" y="10704"/>
                </a:cubicBezTo>
                <a:cubicBezTo>
                  <a:pt x="73700" y="10597"/>
                  <a:pt x="73236" y="10537"/>
                  <a:pt x="72747" y="10513"/>
                </a:cubicBezTo>
                <a:cubicBezTo>
                  <a:pt x="72628" y="10513"/>
                  <a:pt x="72509" y="10489"/>
                  <a:pt x="72390" y="10489"/>
                </a:cubicBezTo>
                <a:cubicBezTo>
                  <a:pt x="72033" y="10489"/>
                  <a:pt x="71664" y="10525"/>
                  <a:pt x="71223" y="10573"/>
                </a:cubicBezTo>
                <a:cubicBezTo>
                  <a:pt x="70116" y="10704"/>
                  <a:pt x="69045" y="11025"/>
                  <a:pt x="68223" y="11299"/>
                </a:cubicBezTo>
                <a:cubicBezTo>
                  <a:pt x="67592" y="11501"/>
                  <a:pt x="66997" y="11716"/>
                  <a:pt x="66401" y="11918"/>
                </a:cubicBezTo>
                <a:cubicBezTo>
                  <a:pt x="65020" y="12430"/>
                  <a:pt x="63592" y="12930"/>
                  <a:pt x="62115" y="13204"/>
                </a:cubicBezTo>
                <a:cubicBezTo>
                  <a:pt x="61687" y="13276"/>
                  <a:pt x="61282" y="13323"/>
                  <a:pt x="60889" y="13335"/>
                </a:cubicBezTo>
                <a:cubicBezTo>
                  <a:pt x="60734" y="13347"/>
                  <a:pt x="60591" y="13347"/>
                  <a:pt x="60436" y="13347"/>
                </a:cubicBezTo>
                <a:cubicBezTo>
                  <a:pt x="60186" y="13347"/>
                  <a:pt x="59913" y="13335"/>
                  <a:pt x="59639" y="13323"/>
                </a:cubicBezTo>
                <a:cubicBezTo>
                  <a:pt x="58781" y="13228"/>
                  <a:pt x="57877" y="13014"/>
                  <a:pt x="56960" y="12656"/>
                </a:cubicBezTo>
                <a:cubicBezTo>
                  <a:pt x="55364" y="12025"/>
                  <a:pt x="53900" y="11085"/>
                  <a:pt x="52685" y="10251"/>
                </a:cubicBezTo>
                <a:cubicBezTo>
                  <a:pt x="52281" y="9977"/>
                  <a:pt x="51876" y="9692"/>
                  <a:pt x="51483" y="9418"/>
                </a:cubicBezTo>
                <a:cubicBezTo>
                  <a:pt x="50530" y="8751"/>
                  <a:pt x="49530" y="8049"/>
                  <a:pt x="48506" y="7430"/>
                </a:cubicBezTo>
                <a:cubicBezTo>
                  <a:pt x="46875" y="6465"/>
                  <a:pt x="45363" y="5822"/>
                  <a:pt x="43827" y="5489"/>
                </a:cubicBezTo>
                <a:cubicBezTo>
                  <a:pt x="43446" y="5406"/>
                  <a:pt x="43029" y="5346"/>
                  <a:pt x="42553" y="5298"/>
                </a:cubicBezTo>
                <a:cubicBezTo>
                  <a:pt x="41982" y="5239"/>
                  <a:pt x="41398" y="5215"/>
                  <a:pt x="40803" y="5215"/>
                </a:cubicBezTo>
                <a:lnTo>
                  <a:pt x="40743" y="5215"/>
                </a:lnTo>
                <a:cubicBezTo>
                  <a:pt x="39755" y="5215"/>
                  <a:pt x="38696" y="5310"/>
                  <a:pt x="37517" y="5513"/>
                </a:cubicBezTo>
                <a:cubicBezTo>
                  <a:pt x="36195" y="5751"/>
                  <a:pt x="34814" y="6132"/>
                  <a:pt x="33397" y="6679"/>
                </a:cubicBezTo>
                <a:cubicBezTo>
                  <a:pt x="32504" y="7037"/>
                  <a:pt x="31623" y="7453"/>
                  <a:pt x="30778" y="7870"/>
                </a:cubicBezTo>
                <a:cubicBezTo>
                  <a:pt x="30373" y="8061"/>
                  <a:pt x="29992" y="8263"/>
                  <a:pt x="29587" y="8442"/>
                </a:cubicBezTo>
                <a:cubicBezTo>
                  <a:pt x="28504" y="8942"/>
                  <a:pt x="27194" y="9501"/>
                  <a:pt x="25801" y="9751"/>
                </a:cubicBezTo>
                <a:lnTo>
                  <a:pt x="25789" y="9751"/>
                </a:lnTo>
                <a:cubicBezTo>
                  <a:pt x="25468" y="9811"/>
                  <a:pt x="25170" y="9835"/>
                  <a:pt x="24849" y="9847"/>
                </a:cubicBezTo>
                <a:cubicBezTo>
                  <a:pt x="24730" y="9847"/>
                  <a:pt x="24611" y="9870"/>
                  <a:pt x="24515" y="9870"/>
                </a:cubicBezTo>
                <a:cubicBezTo>
                  <a:pt x="24301" y="9870"/>
                  <a:pt x="24099" y="9847"/>
                  <a:pt x="23872" y="9835"/>
                </a:cubicBezTo>
                <a:cubicBezTo>
                  <a:pt x="23217" y="9763"/>
                  <a:pt x="22575" y="9620"/>
                  <a:pt x="21955" y="9394"/>
                </a:cubicBezTo>
                <a:cubicBezTo>
                  <a:pt x="21253" y="9108"/>
                  <a:pt x="20562" y="8739"/>
                  <a:pt x="19848" y="8251"/>
                </a:cubicBezTo>
                <a:lnTo>
                  <a:pt x="19836" y="8227"/>
                </a:lnTo>
                <a:lnTo>
                  <a:pt x="19812" y="8215"/>
                </a:lnTo>
                <a:cubicBezTo>
                  <a:pt x="18538" y="7275"/>
                  <a:pt x="17431" y="6132"/>
                  <a:pt x="16359" y="5036"/>
                </a:cubicBezTo>
                <a:lnTo>
                  <a:pt x="16324" y="5001"/>
                </a:lnTo>
                <a:cubicBezTo>
                  <a:pt x="15669" y="4334"/>
                  <a:pt x="14931" y="3560"/>
                  <a:pt x="14169" y="2869"/>
                </a:cubicBezTo>
                <a:cubicBezTo>
                  <a:pt x="13085" y="1893"/>
                  <a:pt x="12038" y="1191"/>
                  <a:pt x="11002" y="726"/>
                </a:cubicBezTo>
                <a:cubicBezTo>
                  <a:pt x="10406" y="464"/>
                  <a:pt x="9775" y="262"/>
                  <a:pt x="9132" y="131"/>
                </a:cubicBezTo>
                <a:cubicBezTo>
                  <a:pt x="8632" y="60"/>
                  <a:pt x="8097" y="0"/>
                  <a:pt x="756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5" name="Google Shape;125;p18"/>
          <p:cNvSpPr/>
          <p:nvPr/>
        </p:nvSpPr>
        <p:spPr>
          <a:xfrm>
            <a:off x="-1247785" y="3410012"/>
            <a:ext cx="2983060" cy="1733488"/>
          </a:xfrm>
          <a:custGeom>
            <a:avLst/>
            <a:gdLst/>
            <a:ahLst/>
            <a:cxnLst/>
            <a:rect l="l" t="t" r="r" b="b"/>
            <a:pathLst>
              <a:path w="83285" h="56687" extrusionOk="0">
                <a:moveTo>
                  <a:pt x="798" y="1"/>
                </a:moveTo>
                <a:cubicBezTo>
                  <a:pt x="358" y="12"/>
                  <a:pt x="0" y="370"/>
                  <a:pt x="0" y="834"/>
                </a:cubicBezTo>
                <a:lnTo>
                  <a:pt x="0" y="55865"/>
                </a:lnTo>
                <a:cubicBezTo>
                  <a:pt x="0" y="56317"/>
                  <a:pt x="370" y="56686"/>
                  <a:pt x="822" y="56686"/>
                </a:cubicBezTo>
                <a:lnTo>
                  <a:pt x="83285" y="56686"/>
                </a:lnTo>
                <a:cubicBezTo>
                  <a:pt x="83285" y="56603"/>
                  <a:pt x="83273" y="56519"/>
                  <a:pt x="83273" y="56436"/>
                </a:cubicBezTo>
                <a:cubicBezTo>
                  <a:pt x="82975" y="52495"/>
                  <a:pt x="81904" y="48542"/>
                  <a:pt x="79677" y="45268"/>
                </a:cubicBezTo>
                <a:cubicBezTo>
                  <a:pt x="77462" y="41994"/>
                  <a:pt x="74057" y="39446"/>
                  <a:pt x="70152" y="38743"/>
                </a:cubicBezTo>
                <a:cubicBezTo>
                  <a:pt x="66664" y="38100"/>
                  <a:pt x="62461" y="38743"/>
                  <a:pt x="60091" y="36088"/>
                </a:cubicBezTo>
                <a:cubicBezTo>
                  <a:pt x="57829" y="33564"/>
                  <a:pt x="58674" y="29516"/>
                  <a:pt x="57186" y="26480"/>
                </a:cubicBezTo>
                <a:cubicBezTo>
                  <a:pt x="55781" y="23587"/>
                  <a:pt x="52459" y="22110"/>
                  <a:pt x="49292" y="21658"/>
                </a:cubicBezTo>
                <a:cubicBezTo>
                  <a:pt x="46101" y="21194"/>
                  <a:pt x="42863" y="21539"/>
                  <a:pt x="39672" y="21134"/>
                </a:cubicBezTo>
                <a:cubicBezTo>
                  <a:pt x="38077" y="20944"/>
                  <a:pt x="36457" y="20527"/>
                  <a:pt x="35219" y="19491"/>
                </a:cubicBezTo>
                <a:cubicBezTo>
                  <a:pt x="34255" y="18693"/>
                  <a:pt x="33612" y="17562"/>
                  <a:pt x="33112" y="16419"/>
                </a:cubicBezTo>
                <a:cubicBezTo>
                  <a:pt x="31052" y="11752"/>
                  <a:pt x="30802" y="6299"/>
                  <a:pt x="27897" y="2108"/>
                </a:cubicBezTo>
                <a:cubicBezTo>
                  <a:pt x="27361" y="1334"/>
                  <a:pt x="26754" y="643"/>
                  <a:pt x="2605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920158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1_Background 1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8"/>
          <p:cNvSpPr/>
          <p:nvPr/>
        </p:nvSpPr>
        <p:spPr>
          <a:xfrm rot="-5400000">
            <a:off x="5660860" y="1503971"/>
            <a:ext cx="5383168" cy="2135539"/>
          </a:xfrm>
          <a:custGeom>
            <a:avLst/>
            <a:gdLst/>
            <a:ahLst/>
            <a:cxnLst/>
            <a:rect l="l" t="t" r="r" b="b"/>
            <a:pathLst>
              <a:path w="74951" h="30242" extrusionOk="0">
                <a:moveTo>
                  <a:pt x="7561" y="0"/>
                </a:moveTo>
                <a:cubicBezTo>
                  <a:pt x="7382" y="0"/>
                  <a:pt x="7192" y="0"/>
                  <a:pt x="7013" y="12"/>
                </a:cubicBezTo>
                <a:cubicBezTo>
                  <a:pt x="6453" y="48"/>
                  <a:pt x="5894" y="131"/>
                  <a:pt x="5263" y="286"/>
                </a:cubicBezTo>
                <a:cubicBezTo>
                  <a:pt x="4656" y="417"/>
                  <a:pt x="4048" y="631"/>
                  <a:pt x="3394" y="929"/>
                </a:cubicBezTo>
                <a:cubicBezTo>
                  <a:pt x="2262" y="1429"/>
                  <a:pt x="1143" y="2155"/>
                  <a:pt x="107" y="3096"/>
                </a:cubicBezTo>
                <a:cubicBezTo>
                  <a:pt x="60" y="3143"/>
                  <a:pt x="24" y="3203"/>
                  <a:pt x="12" y="3274"/>
                </a:cubicBezTo>
                <a:cubicBezTo>
                  <a:pt x="0" y="3346"/>
                  <a:pt x="0" y="3441"/>
                  <a:pt x="24" y="3524"/>
                </a:cubicBezTo>
                <a:cubicBezTo>
                  <a:pt x="48" y="3762"/>
                  <a:pt x="72" y="4001"/>
                  <a:pt x="84" y="4227"/>
                </a:cubicBezTo>
                <a:lnTo>
                  <a:pt x="107" y="4393"/>
                </a:lnTo>
                <a:cubicBezTo>
                  <a:pt x="131" y="4679"/>
                  <a:pt x="167" y="4953"/>
                  <a:pt x="179" y="5239"/>
                </a:cubicBezTo>
                <a:cubicBezTo>
                  <a:pt x="227" y="5822"/>
                  <a:pt x="262" y="6429"/>
                  <a:pt x="298" y="7096"/>
                </a:cubicBezTo>
                <a:cubicBezTo>
                  <a:pt x="357" y="8323"/>
                  <a:pt x="369" y="9561"/>
                  <a:pt x="381" y="10704"/>
                </a:cubicBezTo>
                <a:cubicBezTo>
                  <a:pt x="381" y="11347"/>
                  <a:pt x="405" y="11978"/>
                  <a:pt x="405" y="12609"/>
                </a:cubicBezTo>
                <a:lnTo>
                  <a:pt x="405" y="12680"/>
                </a:lnTo>
                <a:lnTo>
                  <a:pt x="405" y="12752"/>
                </a:lnTo>
                <a:cubicBezTo>
                  <a:pt x="417" y="14466"/>
                  <a:pt x="429" y="16228"/>
                  <a:pt x="477" y="17967"/>
                </a:cubicBezTo>
                <a:cubicBezTo>
                  <a:pt x="536" y="20360"/>
                  <a:pt x="667" y="22801"/>
                  <a:pt x="774" y="24658"/>
                </a:cubicBezTo>
                <a:cubicBezTo>
                  <a:pt x="822" y="25491"/>
                  <a:pt x="893" y="26480"/>
                  <a:pt x="1096" y="27456"/>
                </a:cubicBezTo>
                <a:cubicBezTo>
                  <a:pt x="1191" y="27873"/>
                  <a:pt x="1310" y="28265"/>
                  <a:pt x="1477" y="28623"/>
                </a:cubicBezTo>
                <a:cubicBezTo>
                  <a:pt x="1655" y="29039"/>
                  <a:pt x="1893" y="29349"/>
                  <a:pt x="2191" y="29623"/>
                </a:cubicBezTo>
                <a:cubicBezTo>
                  <a:pt x="2667" y="30039"/>
                  <a:pt x="3322" y="30230"/>
                  <a:pt x="4251" y="30242"/>
                </a:cubicBezTo>
                <a:lnTo>
                  <a:pt x="4334" y="30242"/>
                </a:lnTo>
                <a:cubicBezTo>
                  <a:pt x="4691" y="30242"/>
                  <a:pt x="5060" y="30218"/>
                  <a:pt x="5406" y="30182"/>
                </a:cubicBezTo>
                <a:lnTo>
                  <a:pt x="5596" y="30170"/>
                </a:lnTo>
                <a:cubicBezTo>
                  <a:pt x="5942" y="30135"/>
                  <a:pt x="6299" y="30111"/>
                  <a:pt x="6656" y="30099"/>
                </a:cubicBezTo>
                <a:cubicBezTo>
                  <a:pt x="7073" y="30075"/>
                  <a:pt x="7501" y="30063"/>
                  <a:pt x="7930" y="30063"/>
                </a:cubicBezTo>
                <a:lnTo>
                  <a:pt x="8382" y="30063"/>
                </a:lnTo>
                <a:cubicBezTo>
                  <a:pt x="9013" y="30051"/>
                  <a:pt x="9656" y="30051"/>
                  <a:pt x="10299" y="30039"/>
                </a:cubicBezTo>
                <a:cubicBezTo>
                  <a:pt x="11514" y="30016"/>
                  <a:pt x="12752" y="30004"/>
                  <a:pt x="13978" y="29992"/>
                </a:cubicBezTo>
                <a:cubicBezTo>
                  <a:pt x="16312" y="29956"/>
                  <a:pt x="18812" y="29932"/>
                  <a:pt x="21384" y="29837"/>
                </a:cubicBezTo>
                <a:lnTo>
                  <a:pt x="22622" y="29801"/>
                </a:lnTo>
                <a:lnTo>
                  <a:pt x="22967" y="29778"/>
                </a:lnTo>
                <a:cubicBezTo>
                  <a:pt x="23658" y="29754"/>
                  <a:pt x="24372" y="29742"/>
                  <a:pt x="25075" y="29718"/>
                </a:cubicBezTo>
                <a:cubicBezTo>
                  <a:pt x="26313" y="29694"/>
                  <a:pt x="27528" y="29658"/>
                  <a:pt x="28766" y="29647"/>
                </a:cubicBezTo>
                <a:cubicBezTo>
                  <a:pt x="32766" y="29575"/>
                  <a:pt x="36803" y="29563"/>
                  <a:pt x="40708" y="29539"/>
                </a:cubicBezTo>
                <a:lnTo>
                  <a:pt x="40851" y="29539"/>
                </a:lnTo>
                <a:cubicBezTo>
                  <a:pt x="46566" y="29516"/>
                  <a:pt x="52459" y="29480"/>
                  <a:pt x="58281" y="29301"/>
                </a:cubicBezTo>
                <a:cubicBezTo>
                  <a:pt x="59484" y="29266"/>
                  <a:pt x="60734" y="29218"/>
                  <a:pt x="61972" y="29170"/>
                </a:cubicBezTo>
                <a:lnTo>
                  <a:pt x="62353" y="29158"/>
                </a:lnTo>
                <a:lnTo>
                  <a:pt x="62758" y="29147"/>
                </a:lnTo>
                <a:cubicBezTo>
                  <a:pt x="63389" y="29111"/>
                  <a:pt x="64020" y="29087"/>
                  <a:pt x="64675" y="29063"/>
                </a:cubicBezTo>
                <a:cubicBezTo>
                  <a:pt x="64949" y="29063"/>
                  <a:pt x="65199" y="29063"/>
                  <a:pt x="65473" y="29051"/>
                </a:cubicBezTo>
                <a:lnTo>
                  <a:pt x="65508" y="29051"/>
                </a:lnTo>
                <a:cubicBezTo>
                  <a:pt x="66794" y="29039"/>
                  <a:pt x="68116" y="29027"/>
                  <a:pt x="69402" y="28885"/>
                </a:cubicBezTo>
                <a:cubicBezTo>
                  <a:pt x="70295" y="28801"/>
                  <a:pt x="71045" y="28670"/>
                  <a:pt x="71724" y="28468"/>
                </a:cubicBezTo>
                <a:cubicBezTo>
                  <a:pt x="72462" y="28265"/>
                  <a:pt x="73045" y="27980"/>
                  <a:pt x="73486" y="27611"/>
                </a:cubicBezTo>
                <a:cubicBezTo>
                  <a:pt x="73652" y="27480"/>
                  <a:pt x="73807" y="27325"/>
                  <a:pt x="73926" y="27146"/>
                </a:cubicBezTo>
                <a:cubicBezTo>
                  <a:pt x="74045" y="26980"/>
                  <a:pt x="74141" y="26801"/>
                  <a:pt x="74224" y="26610"/>
                </a:cubicBezTo>
                <a:cubicBezTo>
                  <a:pt x="74414" y="26146"/>
                  <a:pt x="74474" y="25658"/>
                  <a:pt x="74498" y="25277"/>
                </a:cubicBezTo>
                <a:cubicBezTo>
                  <a:pt x="74533" y="24979"/>
                  <a:pt x="74545" y="24682"/>
                  <a:pt x="74557" y="24360"/>
                </a:cubicBezTo>
                <a:cubicBezTo>
                  <a:pt x="74581" y="24217"/>
                  <a:pt x="74581" y="24063"/>
                  <a:pt x="74593" y="23920"/>
                </a:cubicBezTo>
                <a:cubicBezTo>
                  <a:pt x="74617" y="23312"/>
                  <a:pt x="74664" y="22717"/>
                  <a:pt x="74700" y="22098"/>
                </a:cubicBezTo>
                <a:cubicBezTo>
                  <a:pt x="74843" y="19062"/>
                  <a:pt x="74950" y="15061"/>
                  <a:pt x="74402" y="11120"/>
                </a:cubicBezTo>
                <a:cubicBezTo>
                  <a:pt x="74379" y="11049"/>
                  <a:pt x="74367" y="10966"/>
                  <a:pt x="74319" y="10894"/>
                </a:cubicBezTo>
                <a:cubicBezTo>
                  <a:pt x="74307" y="10811"/>
                  <a:pt x="74236" y="10716"/>
                  <a:pt x="74141" y="10704"/>
                </a:cubicBezTo>
                <a:cubicBezTo>
                  <a:pt x="73700" y="10597"/>
                  <a:pt x="73236" y="10537"/>
                  <a:pt x="72747" y="10513"/>
                </a:cubicBezTo>
                <a:cubicBezTo>
                  <a:pt x="72628" y="10513"/>
                  <a:pt x="72509" y="10489"/>
                  <a:pt x="72390" y="10489"/>
                </a:cubicBezTo>
                <a:cubicBezTo>
                  <a:pt x="72033" y="10489"/>
                  <a:pt x="71664" y="10525"/>
                  <a:pt x="71223" y="10573"/>
                </a:cubicBezTo>
                <a:cubicBezTo>
                  <a:pt x="70116" y="10704"/>
                  <a:pt x="69045" y="11025"/>
                  <a:pt x="68223" y="11299"/>
                </a:cubicBezTo>
                <a:cubicBezTo>
                  <a:pt x="67592" y="11501"/>
                  <a:pt x="66997" y="11716"/>
                  <a:pt x="66401" y="11918"/>
                </a:cubicBezTo>
                <a:cubicBezTo>
                  <a:pt x="65020" y="12430"/>
                  <a:pt x="63592" y="12930"/>
                  <a:pt x="62115" y="13204"/>
                </a:cubicBezTo>
                <a:cubicBezTo>
                  <a:pt x="61687" y="13276"/>
                  <a:pt x="61282" y="13323"/>
                  <a:pt x="60889" y="13335"/>
                </a:cubicBezTo>
                <a:cubicBezTo>
                  <a:pt x="60734" y="13347"/>
                  <a:pt x="60591" y="13347"/>
                  <a:pt x="60436" y="13347"/>
                </a:cubicBezTo>
                <a:cubicBezTo>
                  <a:pt x="60186" y="13347"/>
                  <a:pt x="59913" y="13335"/>
                  <a:pt x="59639" y="13323"/>
                </a:cubicBezTo>
                <a:cubicBezTo>
                  <a:pt x="58781" y="13228"/>
                  <a:pt x="57877" y="13014"/>
                  <a:pt x="56960" y="12656"/>
                </a:cubicBezTo>
                <a:cubicBezTo>
                  <a:pt x="55364" y="12025"/>
                  <a:pt x="53900" y="11085"/>
                  <a:pt x="52685" y="10251"/>
                </a:cubicBezTo>
                <a:cubicBezTo>
                  <a:pt x="52281" y="9977"/>
                  <a:pt x="51876" y="9692"/>
                  <a:pt x="51483" y="9418"/>
                </a:cubicBezTo>
                <a:cubicBezTo>
                  <a:pt x="50530" y="8751"/>
                  <a:pt x="49530" y="8049"/>
                  <a:pt x="48506" y="7430"/>
                </a:cubicBezTo>
                <a:cubicBezTo>
                  <a:pt x="46875" y="6465"/>
                  <a:pt x="45363" y="5822"/>
                  <a:pt x="43827" y="5489"/>
                </a:cubicBezTo>
                <a:cubicBezTo>
                  <a:pt x="43446" y="5406"/>
                  <a:pt x="43029" y="5346"/>
                  <a:pt x="42553" y="5298"/>
                </a:cubicBezTo>
                <a:cubicBezTo>
                  <a:pt x="41982" y="5239"/>
                  <a:pt x="41398" y="5215"/>
                  <a:pt x="40803" y="5215"/>
                </a:cubicBezTo>
                <a:lnTo>
                  <a:pt x="40743" y="5215"/>
                </a:lnTo>
                <a:cubicBezTo>
                  <a:pt x="39755" y="5215"/>
                  <a:pt x="38696" y="5310"/>
                  <a:pt x="37517" y="5513"/>
                </a:cubicBezTo>
                <a:cubicBezTo>
                  <a:pt x="36195" y="5751"/>
                  <a:pt x="34814" y="6132"/>
                  <a:pt x="33397" y="6679"/>
                </a:cubicBezTo>
                <a:cubicBezTo>
                  <a:pt x="32504" y="7037"/>
                  <a:pt x="31623" y="7453"/>
                  <a:pt x="30778" y="7870"/>
                </a:cubicBezTo>
                <a:cubicBezTo>
                  <a:pt x="30373" y="8061"/>
                  <a:pt x="29992" y="8263"/>
                  <a:pt x="29587" y="8442"/>
                </a:cubicBezTo>
                <a:cubicBezTo>
                  <a:pt x="28504" y="8942"/>
                  <a:pt x="27194" y="9501"/>
                  <a:pt x="25801" y="9751"/>
                </a:cubicBezTo>
                <a:lnTo>
                  <a:pt x="25789" y="9751"/>
                </a:lnTo>
                <a:cubicBezTo>
                  <a:pt x="25468" y="9811"/>
                  <a:pt x="25170" y="9835"/>
                  <a:pt x="24849" y="9847"/>
                </a:cubicBezTo>
                <a:cubicBezTo>
                  <a:pt x="24730" y="9847"/>
                  <a:pt x="24611" y="9870"/>
                  <a:pt x="24515" y="9870"/>
                </a:cubicBezTo>
                <a:cubicBezTo>
                  <a:pt x="24301" y="9870"/>
                  <a:pt x="24099" y="9847"/>
                  <a:pt x="23872" y="9835"/>
                </a:cubicBezTo>
                <a:cubicBezTo>
                  <a:pt x="23217" y="9763"/>
                  <a:pt x="22575" y="9620"/>
                  <a:pt x="21955" y="9394"/>
                </a:cubicBezTo>
                <a:cubicBezTo>
                  <a:pt x="21253" y="9108"/>
                  <a:pt x="20562" y="8739"/>
                  <a:pt x="19848" y="8251"/>
                </a:cubicBezTo>
                <a:lnTo>
                  <a:pt x="19836" y="8227"/>
                </a:lnTo>
                <a:lnTo>
                  <a:pt x="19812" y="8215"/>
                </a:lnTo>
                <a:cubicBezTo>
                  <a:pt x="18538" y="7275"/>
                  <a:pt x="17431" y="6132"/>
                  <a:pt x="16359" y="5036"/>
                </a:cubicBezTo>
                <a:lnTo>
                  <a:pt x="16324" y="5001"/>
                </a:lnTo>
                <a:cubicBezTo>
                  <a:pt x="15669" y="4334"/>
                  <a:pt x="14931" y="3560"/>
                  <a:pt x="14169" y="2869"/>
                </a:cubicBezTo>
                <a:cubicBezTo>
                  <a:pt x="13085" y="1893"/>
                  <a:pt x="12038" y="1191"/>
                  <a:pt x="11002" y="726"/>
                </a:cubicBezTo>
                <a:cubicBezTo>
                  <a:pt x="10406" y="464"/>
                  <a:pt x="9775" y="262"/>
                  <a:pt x="9132" y="131"/>
                </a:cubicBezTo>
                <a:cubicBezTo>
                  <a:pt x="8632" y="60"/>
                  <a:pt x="8097" y="0"/>
                  <a:pt x="756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5" name="Google Shape;125;p18"/>
          <p:cNvSpPr/>
          <p:nvPr/>
        </p:nvSpPr>
        <p:spPr>
          <a:xfrm>
            <a:off x="-1247785" y="3410012"/>
            <a:ext cx="2983060" cy="1733488"/>
          </a:xfrm>
          <a:custGeom>
            <a:avLst/>
            <a:gdLst/>
            <a:ahLst/>
            <a:cxnLst/>
            <a:rect l="l" t="t" r="r" b="b"/>
            <a:pathLst>
              <a:path w="83285" h="56687" extrusionOk="0">
                <a:moveTo>
                  <a:pt x="798" y="1"/>
                </a:moveTo>
                <a:cubicBezTo>
                  <a:pt x="358" y="12"/>
                  <a:pt x="0" y="370"/>
                  <a:pt x="0" y="834"/>
                </a:cubicBezTo>
                <a:lnTo>
                  <a:pt x="0" y="55865"/>
                </a:lnTo>
                <a:cubicBezTo>
                  <a:pt x="0" y="56317"/>
                  <a:pt x="370" y="56686"/>
                  <a:pt x="822" y="56686"/>
                </a:cubicBezTo>
                <a:lnTo>
                  <a:pt x="83285" y="56686"/>
                </a:lnTo>
                <a:cubicBezTo>
                  <a:pt x="83285" y="56603"/>
                  <a:pt x="83273" y="56519"/>
                  <a:pt x="83273" y="56436"/>
                </a:cubicBezTo>
                <a:cubicBezTo>
                  <a:pt x="82975" y="52495"/>
                  <a:pt x="81904" y="48542"/>
                  <a:pt x="79677" y="45268"/>
                </a:cubicBezTo>
                <a:cubicBezTo>
                  <a:pt x="77462" y="41994"/>
                  <a:pt x="74057" y="39446"/>
                  <a:pt x="70152" y="38743"/>
                </a:cubicBezTo>
                <a:cubicBezTo>
                  <a:pt x="66664" y="38100"/>
                  <a:pt x="62461" y="38743"/>
                  <a:pt x="60091" y="36088"/>
                </a:cubicBezTo>
                <a:cubicBezTo>
                  <a:pt x="57829" y="33564"/>
                  <a:pt x="58674" y="29516"/>
                  <a:pt x="57186" y="26480"/>
                </a:cubicBezTo>
                <a:cubicBezTo>
                  <a:pt x="55781" y="23587"/>
                  <a:pt x="52459" y="22110"/>
                  <a:pt x="49292" y="21658"/>
                </a:cubicBezTo>
                <a:cubicBezTo>
                  <a:pt x="46101" y="21194"/>
                  <a:pt x="42863" y="21539"/>
                  <a:pt x="39672" y="21134"/>
                </a:cubicBezTo>
                <a:cubicBezTo>
                  <a:pt x="38077" y="20944"/>
                  <a:pt x="36457" y="20527"/>
                  <a:pt x="35219" y="19491"/>
                </a:cubicBezTo>
                <a:cubicBezTo>
                  <a:pt x="34255" y="18693"/>
                  <a:pt x="33612" y="17562"/>
                  <a:pt x="33112" y="16419"/>
                </a:cubicBezTo>
                <a:cubicBezTo>
                  <a:pt x="31052" y="11752"/>
                  <a:pt x="30802" y="6299"/>
                  <a:pt x="27897" y="2108"/>
                </a:cubicBezTo>
                <a:cubicBezTo>
                  <a:pt x="27361" y="1334"/>
                  <a:pt x="26754" y="643"/>
                  <a:pt x="2605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982563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1_Background 1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8"/>
          <p:cNvSpPr/>
          <p:nvPr/>
        </p:nvSpPr>
        <p:spPr>
          <a:xfrm rot="-5400000">
            <a:off x="5660860" y="1503971"/>
            <a:ext cx="5383168" cy="2135539"/>
          </a:xfrm>
          <a:custGeom>
            <a:avLst/>
            <a:gdLst/>
            <a:ahLst/>
            <a:cxnLst/>
            <a:rect l="l" t="t" r="r" b="b"/>
            <a:pathLst>
              <a:path w="74951" h="30242" extrusionOk="0">
                <a:moveTo>
                  <a:pt x="7561" y="0"/>
                </a:moveTo>
                <a:cubicBezTo>
                  <a:pt x="7382" y="0"/>
                  <a:pt x="7192" y="0"/>
                  <a:pt x="7013" y="12"/>
                </a:cubicBezTo>
                <a:cubicBezTo>
                  <a:pt x="6453" y="48"/>
                  <a:pt x="5894" y="131"/>
                  <a:pt x="5263" y="286"/>
                </a:cubicBezTo>
                <a:cubicBezTo>
                  <a:pt x="4656" y="417"/>
                  <a:pt x="4048" y="631"/>
                  <a:pt x="3394" y="929"/>
                </a:cubicBezTo>
                <a:cubicBezTo>
                  <a:pt x="2262" y="1429"/>
                  <a:pt x="1143" y="2155"/>
                  <a:pt x="107" y="3096"/>
                </a:cubicBezTo>
                <a:cubicBezTo>
                  <a:pt x="60" y="3143"/>
                  <a:pt x="24" y="3203"/>
                  <a:pt x="12" y="3274"/>
                </a:cubicBezTo>
                <a:cubicBezTo>
                  <a:pt x="0" y="3346"/>
                  <a:pt x="0" y="3441"/>
                  <a:pt x="24" y="3524"/>
                </a:cubicBezTo>
                <a:cubicBezTo>
                  <a:pt x="48" y="3762"/>
                  <a:pt x="72" y="4001"/>
                  <a:pt x="84" y="4227"/>
                </a:cubicBezTo>
                <a:lnTo>
                  <a:pt x="107" y="4393"/>
                </a:lnTo>
                <a:cubicBezTo>
                  <a:pt x="131" y="4679"/>
                  <a:pt x="167" y="4953"/>
                  <a:pt x="179" y="5239"/>
                </a:cubicBezTo>
                <a:cubicBezTo>
                  <a:pt x="227" y="5822"/>
                  <a:pt x="262" y="6429"/>
                  <a:pt x="298" y="7096"/>
                </a:cubicBezTo>
                <a:cubicBezTo>
                  <a:pt x="357" y="8323"/>
                  <a:pt x="369" y="9561"/>
                  <a:pt x="381" y="10704"/>
                </a:cubicBezTo>
                <a:cubicBezTo>
                  <a:pt x="381" y="11347"/>
                  <a:pt x="405" y="11978"/>
                  <a:pt x="405" y="12609"/>
                </a:cubicBezTo>
                <a:lnTo>
                  <a:pt x="405" y="12680"/>
                </a:lnTo>
                <a:lnTo>
                  <a:pt x="405" y="12752"/>
                </a:lnTo>
                <a:cubicBezTo>
                  <a:pt x="417" y="14466"/>
                  <a:pt x="429" y="16228"/>
                  <a:pt x="477" y="17967"/>
                </a:cubicBezTo>
                <a:cubicBezTo>
                  <a:pt x="536" y="20360"/>
                  <a:pt x="667" y="22801"/>
                  <a:pt x="774" y="24658"/>
                </a:cubicBezTo>
                <a:cubicBezTo>
                  <a:pt x="822" y="25491"/>
                  <a:pt x="893" y="26480"/>
                  <a:pt x="1096" y="27456"/>
                </a:cubicBezTo>
                <a:cubicBezTo>
                  <a:pt x="1191" y="27873"/>
                  <a:pt x="1310" y="28265"/>
                  <a:pt x="1477" y="28623"/>
                </a:cubicBezTo>
                <a:cubicBezTo>
                  <a:pt x="1655" y="29039"/>
                  <a:pt x="1893" y="29349"/>
                  <a:pt x="2191" y="29623"/>
                </a:cubicBezTo>
                <a:cubicBezTo>
                  <a:pt x="2667" y="30039"/>
                  <a:pt x="3322" y="30230"/>
                  <a:pt x="4251" y="30242"/>
                </a:cubicBezTo>
                <a:lnTo>
                  <a:pt x="4334" y="30242"/>
                </a:lnTo>
                <a:cubicBezTo>
                  <a:pt x="4691" y="30242"/>
                  <a:pt x="5060" y="30218"/>
                  <a:pt x="5406" y="30182"/>
                </a:cubicBezTo>
                <a:lnTo>
                  <a:pt x="5596" y="30170"/>
                </a:lnTo>
                <a:cubicBezTo>
                  <a:pt x="5942" y="30135"/>
                  <a:pt x="6299" y="30111"/>
                  <a:pt x="6656" y="30099"/>
                </a:cubicBezTo>
                <a:cubicBezTo>
                  <a:pt x="7073" y="30075"/>
                  <a:pt x="7501" y="30063"/>
                  <a:pt x="7930" y="30063"/>
                </a:cubicBezTo>
                <a:lnTo>
                  <a:pt x="8382" y="30063"/>
                </a:lnTo>
                <a:cubicBezTo>
                  <a:pt x="9013" y="30051"/>
                  <a:pt x="9656" y="30051"/>
                  <a:pt x="10299" y="30039"/>
                </a:cubicBezTo>
                <a:cubicBezTo>
                  <a:pt x="11514" y="30016"/>
                  <a:pt x="12752" y="30004"/>
                  <a:pt x="13978" y="29992"/>
                </a:cubicBezTo>
                <a:cubicBezTo>
                  <a:pt x="16312" y="29956"/>
                  <a:pt x="18812" y="29932"/>
                  <a:pt x="21384" y="29837"/>
                </a:cubicBezTo>
                <a:lnTo>
                  <a:pt x="22622" y="29801"/>
                </a:lnTo>
                <a:lnTo>
                  <a:pt x="22967" y="29778"/>
                </a:lnTo>
                <a:cubicBezTo>
                  <a:pt x="23658" y="29754"/>
                  <a:pt x="24372" y="29742"/>
                  <a:pt x="25075" y="29718"/>
                </a:cubicBezTo>
                <a:cubicBezTo>
                  <a:pt x="26313" y="29694"/>
                  <a:pt x="27528" y="29658"/>
                  <a:pt x="28766" y="29647"/>
                </a:cubicBezTo>
                <a:cubicBezTo>
                  <a:pt x="32766" y="29575"/>
                  <a:pt x="36803" y="29563"/>
                  <a:pt x="40708" y="29539"/>
                </a:cubicBezTo>
                <a:lnTo>
                  <a:pt x="40851" y="29539"/>
                </a:lnTo>
                <a:cubicBezTo>
                  <a:pt x="46566" y="29516"/>
                  <a:pt x="52459" y="29480"/>
                  <a:pt x="58281" y="29301"/>
                </a:cubicBezTo>
                <a:cubicBezTo>
                  <a:pt x="59484" y="29266"/>
                  <a:pt x="60734" y="29218"/>
                  <a:pt x="61972" y="29170"/>
                </a:cubicBezTo>
                <a:lnTo>
                  <a:pt x="62353" y="29158"/>
                </a:lnTo>
                <a:lnTo>
                  <a:pt x="62758" y="29147"/>
                </a:lnTo>
                <a:cubicBezTo>
                  <a:pt x="63389" y="29111"/>
                  <a:pt x="64020" y="29087"/>
                  <a:pt x="64675" y="29063"/>
                </a:cubicBezTo>
                <a:cubicBezTo>
                  <a:pt x="64949" y="29063"/>
                  <a:pt x="65199" y="29063"/>
                  <a:pt x="65473" y="29051"/>
                </a:cubicBezTo>
                <a:lnTo>
                  <a:pt x="65508" y="29051"/>
                </a:lnTo>
                <a:cubicBezTo>
                  <a:pt x="66794" y="29039"/>
                  <a:pt x="68116" y="29027"/>
                  <a:pt x="69402" y="28885"/>
                </a:cubicBezTo>
                <a:cubicBezTo>
                  <a:pt x="70295" y="28801"/>
                  <a:pt x="71045" y="28670"/>
                  <a:pt x="71724" y="28468"/>
                </a:cubicBezTo>
                <a:cubicBezTo>
                  <a:pt x="72462" y="28265"/>
                  <a:pt x="73045" y="27980"/>
                  <a:pt x="73486" y="27611"/>
                </a:cubicBezTo>
                <a:cubicBezTo>
                  <a:pt x="73652" y="27480"/>
                  <a:pt x="73807" y="27325"/>
                  <a:pt x="73926" y="27146"/>
                </a:cubicBezTo>
                <a:cubicBezTo>
                  <a:pt x="74045" y="26980"/>
                  <a:pt x="74141" y="26801"/>
                  <a:pt x="74224" y="26610"/>
                </a:cubicBezTo>
                <a:cubicBezTo>
                  <a:pt x="74414" y="26146"/>
                  <a:pt x="74474" y="25658"/>
                  <a:pt x="74498" y="25277"/>
                </a:cubicBezTo>
                <a:cubicBezTo>
                  <a:pt x="74533" y="24979"/>
                  <a:pt x="74545" y="24682"/>
                  <a:pt x="74557" y="24360"/>
                </a:cubicBezTo>
                <a:cubicBezTo>
                  <a:pt x="74581" y="24217"/>
                  <a:pt x="74581" y="24063"/>
                  <a:pt x="74593" y="23920"/>
                </a:cubicBezTo>
                <a:cubicBezTo>
                  <a:pt x="74617" y="23312"/>
                  <a:pt x="74664" y="22717"/>
                  <a:pt x="74700" y="22098"/>
                </a:cubicBezTo>
                <a:cubicBezTo>
                  <a:pt x="74843" y="19062"/>
                  <a:pt x="74950" y="15061"/>
                  <a:pt x="74402" y="11120"/>
                </a:cubicBezTo>
                <a:cubicBezTo>
                  <a:pt x="74379" y="11049"/>
                  <a:pt x="74367" y="10966"/>
                  <a:pt x="74319" y="10894"/>
                </a:cubicBezTo>
                <a:cubicBezTo>
                  <a:pt x="74307" y="10811"/>
                  <a:pt x="74236" y="10716"/>
                  <a:pt x="74141" y="10704"/>
                </a:cubicBezTo>
                <a:cubicBezTo>
                  <a:pt x="73700" y="10597"/>
                  <a:pt x="73236" y="10537"/>
                  <a:pt x="72747" y="10513"/>
                </a:cubicBezTo>
                <a:cubicBezTo>
                  <a:pt x="72628" y="10513"/>
                  <a:pt x="72509" y="10489"/>
                  <a:pt x="72390" y="10489"/>
                </a:cubicBezTo>
                <a:cubicBezTo>
                  <a:pt x="72033" y="10489"/>
                  <a:pt x="71664" y="10525"/>
                  <a:pt x="71223" y="10573"/>
                </a:cubicBezTo>
                <a:cubicBezTo>
                  <a:pt x="70116" y="10704"/>
                  <a:pt x="69045" y="11025"/>
                  <a:pt x="68223" y="11299"/>
                </a:cubicBezTo>
                <a:cubicBezTo>
                  <a:pt x="67592" y="11501"/>
                  <a:pt x="66997" y="11716"/>
                  <a:pt x="66401" y="11918"/>
                </a:cubicBezTo>
                <a:cubicBezTo>
                  <a:pt x="65020" y="12430"/>
                  <a:pt x="63592" y="12930"/>
                  <a:pt x="62115" y="13204"/>
                </a:cubicBezTo>
                <a:cubicBezTo>
                  <a:pt x="61687" y="13276"/>
                  <a:pt x="61282" y="13323"/>
                  <a:pt x="60889" y="13335"/>
                </a:cubicBezTo>
                <a:cubicBezTo>
                  <a:pt x="60734" y="13347"/>
                  <a:pt x="60591" y="13347"/>
                  <a:pt x="60436" y="13347"/>
                </a:cubicBezTo>
                <a:cubicBezTo>
                  <a:pt x="60186" y="13347"/>
                  <a:pt x="59913" y="13335"/>
                  <a:pt x="59639" y="13323"/>
                </a:cubicBezTo>
                <a:cubicBezTo>
                  <a:pt x="58781" y="13228"/>
                  <a:pt x="57877" y="13014"/>
                  <a:pt x="56960" y="12656"/>
                </a:cubicBezTo>
                <a:cubicBezTo>
                  <a:pt x="55364" y="12025"/>
                  <a:pt x="53900" y="11085"/>
                  <a:pt x="52685" y="10251"/>
                </a:cubicBezTo>
                <a:cubicBezTo>
                  <a:pt x="52281" y="9977"/>
                  <a:pt x="51876" y="9692"/>
                  <a:pt x="51483" y="9418"/>
                </a:cubicBezTo>
                <a:cubicBezTo>
                  <a:pt x="50530" y="8751"/>
                  <a:pt x="49530" y="8049"/>
                  <a:pt x="48506" y="7430"/>
                </a:cubicBezTo>
                <a:cubicBezTo>
                  <a:pt x="46875" y="6465"/>
                  <a:pt x="45363" y="5822"/>
                  <a:pt x="43827" y="5489"/>
                </a:cubicBezTo>
                <a:cubicBezTo>
                  <a:pt x="43446" y="5406"/>
                  <a:pt x="43029" y="5346"/>
                  <a:pt x="42553" y="5298"/>
                </a:cubicBezTo>
                <a:cubicBezTo>
                  <a:pt x="41982" y="5239"/>
                  <a:pt x="41398" y="5215"/>
                  <a:pt x="40803" y="5215"/>
                </a:cubicBezTo>
                <a:lnTo>
                  <a:pt x="40743" y="5215"/>
                </a:lnTo>
                <a:cubicBezTo>
                  <a:pt x="39755" y="5215"/>
                  <a:pt x="38696" y="5310"/>
                  <a:pt x="37517" y="5513"/>
                </a:cubicBezTo>
                <a:cubicBezTo>
                  <a:pt x="36195" y="5751"/>
                  <a:pt x="34814" y="6132"/>
                  <a:pt x="33397" y="6679"/>
                </a:cubicBezTo>
                <a:cubicBezTo>
                  <a:pt x="32504" y="7037"/>
                  <a:pt x="31623" y="7453"/>
                  <a:pt x="30778" y="7870"/>
                </a:cubicBezTo>
                <a:cubicBezTo>
                  <a:pt x="30373" y="8061"/>
                  <a:pt x="29992" y="8263"/>
                  <a:pt x="29587" y="8442"/>
                </a:cubicBezTo>
                <a:cubicBezTo>
                  <a:pt x="28504" y="8942"/>
                  <a:pt x="27194" y="9501"/>
                  <a:pt x="25801" y="9751"/>
                </a:cubicBezTo>
                <a:lnTo>
                  <a:pt x="25789" y="9751"/>
                </a:lnTo>
                <a:cubicBezTo>
                  <a:pt x="25468" y="9811"/>
                  <a:pt x="25170" y="9835"/>
                  <a:pt x="24849" y="9847"/>
                </a:cubicBezTo>
                <a:cubicBezTo>
                  <a:pt x="24730" y="9847"/>
                  <a:pt x="24611" y="9870"/>
                  <a:pt x="24515" y="9870"/>
                </a:cubicBezTo>
                <a:cubicBezTo>
                  <a:pt x="24301" y="9870"/>
                  <a:pt x="24099" y="9847"/>
                  <a:pt x="23872" y="9835"/>
                </a:cubicBezTo>
                <a:cubicBezTo>
                  <a:pt x="23217" y="9763"/>
                  <a:pt x="22575" y="9620"/>
                  <a:pt x="21955" y="9394"/>
                </a:cubicBezTo>
                <a:cubicBezTo>
                  <a:pt x="21253" y="9108"/>
                  <a:pt x="20562" y="8739"/>
                  <a:pt x="19848" y="8251"/>
                </a:cubicBezTo>
                <a:lnTo>
                  <a:pt x="19836" y="8227"/>
                </a:lnTo>
                <a:lnTo>
                  <a:pt x="19812" y="8215"/>
                </a:lnTo>
                <a:cubicBezTo>
                  <a:pt x="18538" y="7275"/>
                  <a:pt x="17431" y="6132"/>
                  <a:pt x="16359" y="5036"/>
                </a:cubicBezTo>
                <a:lnTo>
                  <a:pt x="16324" y="5001"/>
                </a:lnTo>
                <a:cubicBezTo>
                  <a:pt x="15669" y="4334"/>
                  <a:pt x="14931" y="3560"/>
                  <a:pt x="14169" y="2869"/>
                </a:cubicBezTo>
                <a:cubicBezTo>
                  <a:pt x="13085" y="1893"/>
                  <a:pt x="12038" y="1191"/>
                  <a:pt x="11002" y="726"/>
                </a:cubicBezTo>
                <a:cubicBezTo>
                  <a:pt x="10406" y="464"/>
                  <a:pt x="9775" y="262"/>
                  <a:pt x="9132" y="131"/>
                </a:cubicBezTo>
                <a:cubicBezTo>
                  <a:pt x="8632" y="60"/>
                  <a:pt x="8097" y="0"/>
                  <a:pt x="756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5" name="Google Shape;125;p18"/>
          <p:cNvSpPr/>
          <p:nvPr/>
        </p:nvSpPr>
        <p:spPr>
          <a:xfrm>
            <a:off x="-1247785" y="3410012"/>
            <a:ext cx="2983060" cy="1733488"/>
          </a:xfrm>
          <a:custGeom>
            <a:avLst/>
            <a:gdLst/>
            <a:ahLst/>
            <a:cxnLst/>
            <a:rect l="l" t="t" r="r" b="b"/>
            <a:pathLst>
              <a:path w="83285" h="56687" extrusionOk="0">
                <a:moveTo>
                  <a:pt x="798" y="1"/>
                </a:moveTo>
                <a:cubicBezTo>
                  <a:pt x="358" y="12"/>
                  <a:pt x="0" y="370"/>
                  <a:pt x="0" y="834"/>
                </a:cubicBezTo>
                <a:lnTo>
                  <a:pt x="0" y="55865"/>
                </a:lnTo>
                <a:cubicBezTo>
                  <a:pt x="0" y="56317"/>
                  <a:pt x="370" y="56686"/>
                  <a:pt x="822" y="56686"/>
                </a:cubicBezTo>
                <a:lnTo>
                  <a:pt x="83285" y="56686"/>
                </a:lnTo>
                <a:cubicBezTo>
                  <a:pt x="83285" y="56603"/>
                  <a:pt x="83273" y="56519"/>
                  <a:pt x="83273" y="56436"/>
                </a:cubicBezTo>
                <a:cubicBezTo>
                  <a:pt x="82975" y="52495"/>
                  <a:pt x="81904" y="48542"/>
                  <a:pt x="79677" y="45268"/>
                </a:cubicBezTo>
                <a:cubicBezTo>
                  <a:pt x="77462" y="41994"/>
                  <a:pt x="74057" y="39446"/>
                  <a:pt x="70152" y="38743"/>
                </a:cubicBezTo>
                <a:cubicBezTo>
                  <a:pt x="66664" y="38100"/>
                  <a:pt x="62461" y="38743"/>
                  <a:pt x="60091" y="36088"/>
                </a:cubicBezTo>
                <a:cubicBezTo>
                  <a:pt x="57829" y="33564"/>
                  <a:pt x="58674" y="29516"/>
                  <a:pt x="57186" y="26480"/>
                </a:cubicBezTo>
                <a:cubicBezTo>
                  <a:pt x="55781" y="23587"/>
                  <a:pt x="52459" y="22110"/>
                  <a:pt x="49292" y="21658"/>
                </a:cubicBezTo>
                <a:cubicBezTo>
                  <a:pt x="46101" y="21194"/>
                  <a:pt x="42863" y="21539"/>
                  <a:pt x="39672" y="21134"/>
                </a:cubicBezTo>
                <a:cubicBezTo>
                  <a:pt x="38077" y="20944"/>
                  <a:pt x="36457" y="20527"/>
                  <a:pt x="35219" y="19491"/>
                </a:cubicBezTo>
                <a:cubicBezTo>
                  <a:pt x="34255" y="18693"/>
                  <a:pt x="33612" y="17562"/>
                  <a:pt x="33112" y="16419"/>
                </a:cubicBezTo>
                <a:cubicBezTo>
                  <a:pt x="31052" y="11752"/>
                  <a:pt x="30802" y="6299"/>
                  <a:pt x="27897" y="2108"/>
                </a:cubicBezTo>
                <a:cubicBezTo>
                  <a:pt x="27361" y="1334"/>
                  <a:pt x="26754" y="643"/>
                  <a:pt x="2605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483474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1_Background 1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8"/>
          <p:cNvSpPr/>
          <p:nvPr/>
        </p:nvSpPr>
        <p:spPr>
          <a:xfrm rot="-5400000">
            <a:off x="5660860" y="1503971"/>
            <a:ext cx="5383168" cy="2135539"/>
          </a:xfrm>
          <a:custGeom>
            <a:avLst/>
            <a:gdLst/>
            <a:ahLst/>
            <a:cxnLst/>
            <a:rect l="l" t="t" r="r" b="b"/>
            <a:pathLst>
              <a:path w="74951" h="30242" extrusionOk="0">
                <a:moveTo>
                  <a:pt x="7561" y="0"/>
                </a:moveTo>
                <a:cubicBezTo>
                  <a:pt x="7382" y="0"/>
                  <a:pt x="7192" y="0"/>
                  <a:pt x="7013" y="12"/>
                </a:cubicBezTo>
                <a:cubicBezTo>
                  <a:pt x="6453" y="48"/>
                  <a:pt x="5894" y="131"/>
                  <a:pt x="5263" y="286"/>
                </a:cubicBezTo>
                <a:cubicBezTo>
                  <a:pt x="4656" y="417"/>
                  <a:pt x="4048" y="631"/>
                  <a:pt x="3394" y="929"/>
                </a:cubicBezTo>
                <a:cubicBezTo>
                  <a:pt x="2262" y="1429"/>
                  <a:pt x="1143" y="2155"/>
                  <a:pt x="107" y="3096"/>
                </a:cubicBezTo>
                <a:cubicBezTo>
                  <a:pt x="60" y="3143"/>
                  <a:pt x="24" y="3203"/>
                  <a:pt x="12" y="3274"/>
                </a:cubicBezTo>
                <a:cubicBezTo>
                  <a:pt x="0" y="3346"/>
                  <a:pt x="0" y="3441"/>
                  <a:pt x="24" y="3524"/>
                </a:cubicBezTo>
                <a:cubicBezTo>
                  <a:pt x="48" y="3762"/>
                  <a:pt x="72" y="4001"/>
                  <a:pt x="84" y="4227"/>
                </a:cubicBezTo>
                <a:lnTo>
                  <a:pt x="107" y="4393"/>
                </a:lnTo>
                <a:cubicBezTo>
                  <a:pt x="131" y="4679"/>
                  <a:pt x="167" y="4953"/>
                  <a:pt x="179" y="5239"/>
                </a:cubicBezTo>
                <a:cubicBezTo>
                  <a:pt x="227" y="5822"/>
                  <a:pt x="262" y="6429"/>
                  <a:pt x="298" y="7096"/>
                </a:cubicBezTo>
                <a:cubicBezTo>
                  <a:pt x="357" y="8323"/>
                  <a:pt x="369" y="9561"/>
                  <a:pt x="381" y="10704"/>
                </a:cubicBezTo>
                <a:cubicBezTo>
                  <a:pt x="381" y="11347"/>
                  <a:pt x="405" y="11978"/>
                  <a:pt x="405" y="12609"/>
                </a:cubicBezTo>
                <a:lnTo>
                  <a:pt x="405" y="12680"/>
                </a:lnTo>
                <a:lnTo>
                  <a:pt x="405" y="12752"/>
                </a:lnTo>
                <a:cubicBezTo>
                  <a:pt x="417" y="14466"/>
                  <a:pt x="429" y="16228"/>
                  <a:pt x="477" y="17967"/>
                </a:cubicBezTo>
                <a:cubicBezTo>
                  <a:pt x="536" y="20360"/>
                  <a:pt x="667" y="22801"/>
                  <a:pt x="774" y="24658"/>
                </a:cubicBezTo>
                <a:cubicBezTo>
                  <a:pt x="822" y="25491"/>
                  <a:pt x="893" y="26480"/>
                  <a:pt x="1096" y="27456"/>
                </a:cubicBezTo>
                <a:cubicBezTo>
                  <a:pt x="1191" y="27873"/>
                  <a:pt x="1310" y="28265"/>
                  <a:pt x="1477" y="28623"/>
                </a:cubicBezTo>
                <a:cubicBezTo>
                  <a:pt x="1655" y="29039"/>
                  <a:pt x="1893" y="29349"/>
                  <a:pt x="2191" y="29623"/>
                </a:cubicBezTo>
                <a:cubicBezTo>
                  <a:pt x="2667" y="30039"/>
                  <a:pt x="3322" y="30230"/>
                  <a:pt x="4251" y="30242"/>
                </a:cubicBezTo>
                <a:lnTo>
                  <a:pt x="4334" y="30242"/>
                </a:lnTo>
                <a:cubicBezTo>
                  <a:pt x="4691" y="30242"/>
                  <a:pt x="5060" y="30218"/>
                  <a:pt x="5406" y="30182"/>
                </a:cubicBezTo>
                <a:lnTo>
                  <a:pt x="5596" y="30170"/>
                </a:lnTo>
                <a:cubicBezTo>
                  <a:pt x="5942" y="30135"/>
                  <a:pt x="6299" y="30111"/>
                  <a:pt x="6656" y="30099"/>
                </a:cubicBezTo>
                <a:cubicBezTo>
                  <a:pt x="7073" y="30075"/>
                  <a:pt x="7501" y="30063"/>
                  <a:pt x="7930" y="30063"/>
                </a:cubicBezTo>
                <a:lnTo>
                  <a:pt x="8382" y="30063"/>
                </a:lnTo>
                <a:cubicBezTo>
                  <a:pt x="9013" y="30051"/>
                  <a:pt x="9656" y="30051"/>
                  <a:pt x="10299" y="30039"/>
                </a:cubicBezTo>
                <a:cubicBezTo>
                  <a:pt x="11514" y="30016"/>
                  <a:pt x="12752" y="30004"/>
                  <a:pt x="13978" y="29992"/>
                </a:cubicBezTo>
                <a:cubicBezTo>
                  <a:pt x="16312" y="29956"/>
                  <a:pt x="18812" y="29932"/>
                  <a:pt x="21384" y="29837"/>
                </a:cubicBezTo>
                <a:lnTo>
                  <a:pt x="22622" y="29801"/>
                </a:lnTo>
                <a:lnTo>
                  <a:pt x="22967" y="29778"/>
                </a:lnTo>
                <a:cubicBezTo>
                  <a:pt x="23658" y="29754"/>
                  <a:pt x="24372" y="29742"/>
                  <a:pt x="25075" y="29718"/>
                </a:cubicBezTo>
                <a:cubicBezTo>
                  <a:pt x="26313" y="29694"/>
                  <a:pt x="27528" y="29658"/>
                  <a:pt x="28766" y="29647"/>
                </a:cubicBezTo>
                <a:cubicBezTo>
                  <a:pt x="32766" y="29575"/>
                  <a:pt x="36803" y="29563"/>
                  <a:pt x="40708" y="29539"/>
                </a:cubicBezTo>
                <a:lnTo>
                  <a:pt x="40851" y="29539"/>
                </a:lnTo>
                <a:cubicBezTo>
                  <a:pt x="46566" y="29516"/>
                  <a:pt x="52459" y="29480"/>
                  <a:pt x="58281" y="29301"/>
                </a:cubicBezTo>
                <a:cubicBezTo>
                  <a:pt x="59484" y="29266"/>
                  <a:pt x="60734" y="29218"/>
                  <a:pt x="61972" y="29170"/>
                </a:cubicBezTo>
                <a:lnTo>
                  <a:pt x="62353" y="29158"/>
                </a:lnTo>
                <a:lnTo>
                  <a:pt x="62758" y="29147"/>
                </a:lnTo>
                <a:cubicBezTo>
                  <a:pt x="63389" y="29111"/>
                  <a:pt x="64020" y="29087"/>
                  <a:pt x="64675" y="29063"/>
                </a:cubicBezTo>
                <a:cubicBezTo>
                  <a:pt x="64949" y="29063"/>
                  <a:pt x="65199" y="29063"/>
                  <a:pt x="65473" y="29051"/>
                </a:cubicBezTo>
                <a:lnTo>
                  <a:pt x="65508" y="29051"/>
                </a:lnTo>
                <a:cubicBezTo>
                  <a:pt x="66794" y="29039"/>
                  <a:pt x="68116" y="29027"/>
                  <a:pt x="69402" y="28885"/>
                </a:cubicBezTo>
                <a:cubicBezTo>
                  <a:pt x="70295" y="28801"/>
                  <a:pt x="71045" y="28670"/>
                  <a:pt x="71724" y="28468"/>
                </a:cubicBezTo>
                <a:cubicBezTo>
                  <a:pt x="72462" y="28265"/>
                  <a:pt x="73045" y="27980"/>
                  <a:pt x="73486" y="27611"/>
                </a:cubicBezTo>
                <a:cubicBezTo>
                  <a:pt x="73652" y="27480"/>
                  <a:pt x="73807" y="27325"/>
                  <a:pt x="73926" y="27146"/>
                </a:cubicBezTo>
                <a:cubicBezTo>
                  <a:pt x="74045" y="26980"/>
                  <a:pt x="74141" y="26801"/>
                  <a:pt x="74224" y="26610"/>
                </a:cubicBezTo>
                <a:cubicBezTo>
                  <a:pt x="74414" y="26146"/>
                  <a:pt x="74474" y="25658"/>
                  <a:pt x="74498" y="25277"/>
                </a:cubicBezTo>
                <a:cubicBezTo>
                  <a:pt x="74533" y="24979"/>
                  <a:pt x="74545" y="24682"/>
                  <a:pt x="74557" y="24360"/>
                </a:cubicBezTo>
                <a:cubicBezTo>
                  <a:pt x="74581" y="24217"/>
                  <a:pt x="74581" y="24063"/>
                  <a:pt x="74593" y="23920"/>
                </a:cubicBezTo>
                <a:cubicBezTo>
                  <a:pt x="74617" y="23312"/>
                  <a:pt x="74664" y="22717"/>
                  <a:pt x="74700" y="22098"/>
                </a:cubicBezTo>
                <a:cubicBezTo>
                  <a:pt x="74843" y="19062"/>
                  <a:pt x="74950" y="15061"/>
                  <a:pt x="74402" y="11120"/>
                </a:cubicBezTo>
                <a:cubicBezTo>
                  <a:pt x="74379" y="11049"/>
                  <a:pt x="74367" y="10966"/>
                  <a:pt x="74319" y="10894"/>
                </a:cubicBezTo>
                <a:cubicBezTo>
                  <a:pt x="74307" y="10811"/>
                  <a:pt x="74236" y="10716"/>
                  <a:pt x="74141" y="10704"/>
                </a:cubicBezTo>
                <a:cubicBezTo>
                  <a:pt x="73700" y="10597"/>
                  <a:pt x="73236" y="10537"/>
                  <a:pt x="72747" y="10513"/>
                </a:cubicBezTo>
                <a:cubicBezTo>
                  <a:pt x="72628" y="10513"/>
                  <a:pt x="72509" y="10489"/>
                  <a:pt x="72390" y="10489"/>
                </a:cubicBezTo>
                <a:cubicBezTo>
                  <a:pt x="72033" y="10489"/>
                  <a:pt x="71664" y="10525"/>
                  <a:pt x="71223" y="10573"/>
                </a:cubicBezTo>
                <a:cubicBezTo>
                  <a:pt x="70116" y="10704"/>
                  <a:pt x="69045" y="11025"/>
                  <a:pt x="68223" y="11299"/>
                </a:cubicBezTo>
                <a:cubicBezTo>
                  <a:pt x="67592" y="11501"/>
                  <a:pt x="66997" y="11716"/>
                  <a:pt x="66401" y="11918"/>
                </a:cubicBezTo>
                <a:cubicBezTo>
                  <a:pt x="65020" y="12430"/>
                  <a:pt x="63592" y="12930"/>
                  <a:pt x="62115" y="13204"/>
                </a:cubicBezTo>
                <a:cubicBezTo>
                  <a:pt x="61687" y="13276"/>
                  <a:pt x="61282" y="13323"/>
                  <a:pt x="60889" y="13335"/>
                </a:cubicBezTo>
                <a:cubicBezTo>
                  <a:pt x="60734" y="13347"/>
                  <a:pt x="60591" y="13347"/>
                  <a:pt x="60436" y="13347"/>
                </a:cubicBezTo>
                <a:cubicBezTo>
                  <a:pt x="60186" y="13347"/>
                  <a:pt x="59913" y="13335"/>
                  <a:pt x="59639" y="13323"/>
                </a:cubicBezTo>
                <a:cubicBezTo>
                  <a:pt x="58781" y="13228"/>
                  <a:pt x="57877" y="13014"/>
                  <a:pt x="56960" y="12656"/>
                </a:cubicBezTo>
                <a:cubicBezTo>
                  <a:pt x="55364" y="12025"/>
                  <a:pt x="53900" y="11085"/>
                  <a:pt x="52685" y="10251"/>
                </a:cubicBezTo>
                <a:cubicBezTo>
                  <a:pt x="52281" y="9977"/>
                  <a:pt x="51876" y="9692"/>
                  <a:pt x="51483" y="9418"/>
                </a:cubicBezTo>
                <a:cubicBezTo>
                  <a:pt x="50530" y="8751"/>
                  <a:pt x="49530" y="8049"/>
                  <a:pt x="48506" y="7430"/>
                </a:cubicBezTo>
                <a:cubicBezTo>
                  <a:pt x="46875" y="6465"/>
                  <a:pt x="45363" y="5822"/>
                  <a:pt x="43827" y="5489"/>
                </a:cubicBezTo>
                <a:cubicBezTo>
                  <a:pt x="43446" y="5406"/>
                  <a:pt x="43029" y="5346"/>
                  <a:pt x="42553" y="5298"/>
                </a:cubicBezTo>
                <a:cubicBezTo>
                  <a:pt x="41982" y="5239"/>
                  <a:pt x="41398" y="5215"/>
                  <a:pt x="40803" y="5215"/>
                </a:cubicBezTo>
                <a:lnTo>
                  <a:pt x="40743" y="5215"/>
                </a:lnTo>
                <a:cubicBezTo>
                  <a:pt x="39755" y="5215"/>
                  <a:pt x="38696" y="5310"/>
                  <a:pt x="37517" y="5513"/>
                </a:cubicBezTo>
                <a:cubicBezTo>
                  <a:pt x="36195" y="5751"/>
                  <a:pt x="34814" y="6132"/>
                  <a:pt x="33397" y="6679"/>
                </a:cubicBezTo>
                <a:cubicBezTo>
                  <a:pt x="32504" y="7037"/>
                  <a:pt x="31623" y="7453"/>
                  <a:pt x="30778" y="7870"/>
                </a:cubicBezTo>
                <a:cubicBezTo>
                  <a:pt x="30373" y="8061"/>
                  <a:pt x="29992" y="8263"/>
                  <a:pt x="29587" y="8442"/>
                </a:cubicBezTo>
                <a:cubicBezTo>
                  <a:pt x="28504" y="8942"/>
                  <a:pt x="27194" y="9501"/>
                  <a:pt x="25801" y="9751"/>
                </a:cubicBezTo>
                <a:lnTo>
                  <a:pt x="25789" y="9751"/>
                </a:lnTo>
                <a:cubicBezTo>
                  <a:pt x="25468" y="9811"/>
                  <a:pt x="25170" y="9835"/>
                  <a:pt x="24849" y="9847"/>
                </a:cubicBezTo>
                <a:cubicBezTo>
                  <a:pt x="24730" y="9847"/>
                  <a:pt x="24611" y="9870"/>
                  <a:pt x="24515" y="9870"/>
                </a:cubicBezTo>
                <a:cubicBezTo>
                  <a:pt x="24301" y="9870"/>
                  <a:pt x="24099" y="9847"/>
                  <a:pt x="23872" y="9835"/>
                </a:cubicBezTo>
                <a:cubicBezTo>
                  <a:pt x="23217" y="9763"/>
                  <a:pt x="22575" y="9620"/>
                  <a:pt x="21955" y="9394"/>
                </a:cubicBezTo>
                <a:cubicBezTo>
                  <a:pt x="21253" y="9108"/>
                  <a:pt x="20562" y="8739"/>
                  <a:pt x="19848" y="8251"/>
                </a:cubicBezTo>
                <a:lnTo>
                  <a:pt x="19836" y="8227"/>
                </a:lnTo>
                <a:lnTo>
                  <a:pt x="19812" y="8215"/>
                </a:lnTo>
                <a:cubicBezTo>
                  <a:pt x="18538" y="7275"/>
                  <a:pt x="17431" y="6132"/>
                  <a:pt x="16359" y="5036"/>
                </a:cubicBezTo>
                <a:lnTo>
                  <a:pt x="16324" y="5001"/>
                </a:lnTo>
                <a:cubicBezTo>
                  <a:pt x="15669" y="4334"/>
                  <a:pt x="14931" y="3560"/>
                  <a:pt x="14169" y="2869"/>
                </a:cubicBezTo>
                <a:cubicBezTo>
                  <a:pt x="13085" y="1893"/>
                  <a:pt x="12038" y="1191"/>
                  <a:pt x="11002" y="726"/>
                </a:cubicBezTo>
                <a:cubicBezTo>
                  <a:pt x="10406" y="464"/>
                  <a:pt x="9775" y="262"/>
                  <a:pt x="9132" y="131"/>
                </a:cubicBezTo>
                <a:cubicBezTo>
                  <a:pt x="8632" y="60"/>
                  <a:pt x="8097" y="0"/>
                  <a:pt x="756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5" name="Google Shape;125;p18"/>
          <p:cNvSpPr/>
          <p:nvPr/>
        </p:nvSpPr>
        <p:spPr>
          <a:xfrm>
            <a:off x="-1247785" y="3410012"/>
            <a:ext cx="2983060" cy="1733488"/>
          </a:xfrm>
          <a:custGeom>
            <a:avLst/>
            <a:gdLst/>
            <a:ahLst/>
            <a:cxnLst/>
            <a:rect l="l" t="t" r="r" b="b"/>
            <a:pathLst>
              <a:path w="83285" h="56687" extrusionOk="0">
                <a:moveTo>
                  <a:pt x="798" y="1"/>
                </a:moveTo>
                <a:cubicBezTo>
                  <a:pt x="358" y="12"/>
                  <a:pt x="0" y="370"/>
                  <a:pt x="0" y="834"/>
                </a:cubicBezTo>
                <a:lnTo>
                  <a:pt x="0" y="55865"/>
                </a:lnTo>
                <a:cubicBezTo>
                  <a:pt x="0" y="56317"/>
                  <a:pt x="370" y="56686"/>
                  <a:pt x="822" y="56686"/>
                </a:cubicBezTo>
                <a:lnTo>
                  <a:pt x="83285" y="56686"/>
                </a:lnTo>
                <a:cubicBezTo>
                  <a:pt x="83285" y="56603"/>
                  <a:pt x="83273" y="56519"/>
                  <a:pt x="83273" y="56436"/>
                </a:cubicBezTo>
                <a:cubicBezTo>
                  <a:pt x="82975" y="52495"/>
                  <a:pt x="81904" y="48542"/>
                  <a:pt x="79677" y="45268"/>
                </a:cubicBezTo>
                <a:cubicBezTo>
                  <a:pt x="77462" y="41994"/>
                  <a:pt x="74057" y="39446"/>
                  <a:pt x="70152" y="38743"/>
                </a:cubicBezTo>
                <a:cubicBezTo>
                  <a:pt x="66664" y="38100"/>
                  <a:pt x="62461" y="38743"/>
                  <a:pt x="60091" y="36088"/>
                </a:cubicBezTo>
                <a:cubicBezTo>
                  <a:pt x="57829" y="33564"/>
                  <a:pt x="58674" y="29516"/>
                  <a:pt x="57186" y="26480"/>
                </a:cubicBezTo>
                <a:cubicBezTo>
                  <a:pt x="55781" y="23587"/>
                  <a:pt x="52459" y="22110"/>
                  <a:pt x="49292" y="21658"/>
                </a:cubicBezTo>
                <a:cubicBezTo>
                  <a:pt x="46101" y="21194"/>
                  <a:pt x="42863" y="21539"/>
                  <a:pt x="39672" y="21134"/>
                </a:cubicBezTo>
                <a:cubicBezTo>
                  <a:pt x="38077" y="20944"/>
                  <a:pt x="36457" y="20527"/>
                  <a:pt x="35219" y="19491"/>
                </a:cubicBezTo>
                <a:cubicBezTo>
                  <a:pt x="34255" y="18693"/>
                  <a:pt x="33612" y="17562"/>
                  <a:pt x="33112" y="16419"/>
                </a:cubicBezTo>
                <a:cubicBezTo>
                  <a:pt x="31052" y="11752"/>
                  <a:pt x="30802" y="6299"/>
                  <a:pt x="27897" y="2108"/>
                </a:cubicBezTo>
                <a:cubicBezTo>
                  <a:pt x="27361" y="1334"/>
                  <a:pt x="26754" y="643"/>
                  <a:pt x="2605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609523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1_Background 2"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19"/>
          <p:cNvSpPr/>
          <p:nvPr/>
        </p:nvSpPr>
        <p:spPr>
          <a:xfrm rot="10800000">
            <a:off x="7826552" y="-281301"/>
            <a:ext cx="2983060" cy="1733488"/>
          </a:xfrm>
          <a:custGeom>
            <a:avLst/>
            <a:gdLst/>
            <a:ahLst/>
            <a:cxnLst/>
            <a:rect l="l" t="t" r="r" b="b"/>
            <a:pathLst>
              <a:path w="83285" h="56687" extrusionOk="0">
                <a:moveTo>
                  <a:pt x="798" y="1"/>
                </a:moveTo>
                <a:cubicBezTo>
                  <a:pt x="358" y="12"/>
                  <a:pt x="0" y="370"/>
                  <a:pt x="0" y="834"/>
                </a:cubicBezTo>
                <a:lnTo>
                  <a:pt x="0" y="55865"/>
                </a:lnTo>
                <a:cubicBezTo>
                  <a:pt x="0" y="56317"/>
                  <a:pt x="370" y="56686"/>
                  <a:pt x="822" y="56686"/>
                </a:cubicBezTo>
                <a:lnTo>
                  <a:pt x="83285" y="56686"/>
                </a:lnTo>
                <a:cubicBezTo>
                  <a:pt x="83285" y="56603"/>
                  <a:pt x="83273" y="56519"/>
                  <a:pt x="83273" y="56436"/>
                </a:cubicBezTo>
                <a:cubicBezTo>
                  <a:pt x="82975" y="52495"/>
                  <a:pt x="81904" y="48542"/>
                  <a:pt x="79677" y="45268"/>
                </a:cubicBezTo>
                <a:cubicBezTo>
                  <a:pt x="77462" y="41994"/>
                  <a:pt x="74057" y="39446"/>
                  <a:pt x="70152" y="38743"/>
                </a:cubicBezTo>
                <a:cubicBezTo>
                  <a:pt x="66664" y="38100"/>
                  <a:pt x="62461" y="38743"/>
                  <a:pt x="60091" y="36088"/>
                </a:cubicBezTo>
                <a:cubicBezTo>
                  <a:pt x="57829" y="33564"/>
                  <a:pt x="58674" y="29516"/>
                  <a:pt x="57186" y="26480"/>
                </a:cubicBezTo>
                <a:cubicBezTo>
                  <a:pt x="55781" y="23587"/>
                  <a:pt x="52459" y="22110"/>
                  <a:pt x="49292" y="21658"/>
                </a:cubicBezTo>
                <a:cubicBezTo>
                  <a:pt x="46101" y="21194"/>
                  <a:pt x="42863" y="21539"/>
                  <a:pt x="39672" y="21134"/>
                </a:cubicBezTo>
                <a:cubicBezTo>
                  <a:pt x="38077" y="20944"/>
                  <a:pt x="36457" y="20527"/>
                  <a:pt x="35219" y="19491"/>
                </a:cubicBezTo>
                <a:cubicBezTo>
                  <a:pt x="34255" y="18693"/>
                  <a:pt x="33612" y="17562"/>
                  <a:pt x="33112" y="16419"/>
                </a:cubicBezTo>
                <a:cubicBezTo>
                  <a:pt x="31052" y="11752"/>
                  <a:pt x="30802" y="6299"/>
                  <a:pt x="27897" y="2108"/>
                </a:cubicBezTo>
                <a:cubicBezTo>
                  <a:pt x="27361" y="1334"/>
                  <a:pt x="26754" y="643"/>
                  <a:pt x="2605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8" name="Google Shape;128;p19"/>
          <p:cNvSpPr/>
          <p:nvPr/>
        </p:nvSpPr>
        <p:spPr>
          <a:xfrm rot="10800000" flipH="1">
            <a:off x="-1665623" y="-281301"/>
            <a:ext cx="2983060" cy="1733488"/>
          </a:xfrm>
          <a:custGeom>
            <a:avLst/>
            <a:gdLst/>
            <a:ahLst/>
            <a:cxnLst/>
            <a:rect l="l" t="t" r="r" b="b"/>
            <a:pathLst>
              <a:path w="83285" h="56687" extrusionOk="0">
                <a:moveTo>
                  <a:pt x="798" y="1"/>
                </a:moveTo>
                <a:cubicBezTo>
                  <a:pt x="358" y="12"/>
                  <a:pt x="0" y="370"/>
                  <a:pt x="0" y="834"/>
                </a:cubicBezTo>
                <a:lnTo>
                  <a:pt x="0" y="55865"/>
                </a:lnTo>
                <a:cubicBezTo>
                  <a:pt x="0" y="56317"/>
                  <a:pt x="370" y="56686"/>
                  <a:pt x="822" y="56686"/>
                </a:cubicBezTo>
                <a:lnTo>
                  <a:pt x="83285" y="56686"/>
                </a:lnTo>
                <a:cubicBezTo>
                  <a:pt x="83285" y="56603"/>
                  <a:pt x="83273" y="56519"/>
                  <a:pt x="83273" y="56436"/>
                </a:cubicBezTo>
                <a:cubicBezTo>
                  <a:pt x="82975" y="52495"/>
                  <a:pt x="81904" y="48542"/>
                  <a:pt x="79677" y="45268"/>
                </a:cubicBezTo>
                <a:cubicBezTo>
                  <a:pt x="77462" y="41994"/>
                  <a:pt x="74057" y="39446"/>
                  <a:pt x="70152" y="38743"/>
                </a:cubicBezTo>
                <a:cubicBezTo>
                  <a:pt x="66664" y="38100"/>
                  <a:pt x="62461" y="38743"/>
                  <a:pt x="60091" y="36088"/>
                </a:cubicBezTo>
                <a:cubicBezTo>
                  <a:pt x="57829" y="33564"/>
                  <a:pt x="58674" y="29516"/>
                  <a:pt x="57186" y="26480"/>
                </a:cubicBezTo>
                <a:cubicBezTo>
                  <a:pt x="55781" y="23587"/>
                  <a:pt x="52459" y="22110"/>
                  <a:pt x="49292" y="21658"/>
                </a:cubicBezTo>
                <a:cubicBezTo>
                  <a:pt x="46101" y="21194"/>
                  <a:pt x="42863" y="21539"/>
                  <a:pt x="39672" y="21134"/>
                </a:cubicBezTo>
                <a:cubicBezTo>
                  <a:pt x="38077" y="20944"/>
                  <a:pt x="36457" y="20527"/>
                  <a:pt x="35219" y="19491"/>
                </a:cubicBezTo>
                <a:cubicBezTo>
                  <a:pt x="34255" y="18693"/>
                  <a:pt x="33612" y="17562"/>
                  <a:pt x="33112" y="16419"/>
                </a:cubicBezTo>
                <a:cubicBezTo>
                  <a:pt x="31052" y="11752"/>
                  <a:pt x="30802" y="6299"/>
                  <a:pt x="27897" y="2108"/>
                </a:cubicBezTo>
                <a:cubicBezTo>
                  <a:pt x="27361" y="1334"/>
                  <a:pt x="26754" y="643"/>
                  <a:pt x="2605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9" name="Google Shape;129;p19"/>
          <p:cNvSpPr/>
          <p:nvPr/>
        </p:nvSpPr>
        <p:spPr>
          <a:xfrm>
            <a:off x="2527248" y="3419477"/>
            <a:ext cx="5107408" cy="3111655"/>
          </a:xfrm>
          <a:custGeom>
            <a:avLst/>
            <a:gdLst/>
            <a:ahLst/>
            <a:cxnLst/>
            <a:rect l="l" t="t" r="r" b="b"/>
            <a:pathLst>
              <a:path w="100907" h="61483" extrusionOk="0">
                <a:moveTo>
                  <a:pt x="41838" y="0"/>
                </a:moveTo>
                <a:cubicBezTo>
                  <a:pt x="41501" y="0"/>
                  <a:pt x="41156" y="18"/>
                  <a:pt x="40803" y="53"/>
                </a:cubicBezTo>
                <a:cubicBezTo>
                  <a:pt x="37815" y="351"/>
                  <a:pt x="35350" y="898"/>
                  <a:pt x="33124" y="3101"/>
                </a:cubicBezTo>
                <a:cubicBezTo>
                  <a:pt x="31719" y="4506"/>
                  <a:pt x="31386" y="5744"/>
                  <a:pt x="30719" y="7530"/>
                </a:cubicBezTo>
                <a:cubicBezTo>
                  <a:pt x="30016" y="9400"/>
                  <a:pt x="29290" y="11316"/>
                  <a:pt x="27992" y="12888"/>
                </a:cubicBezTo>
                <a:cubicBezTo>
                  <a:pt x="25421" y="16007"/>
                  <a:pt x="21206" y="17127"/>
                  <a:pt x="17455" y="18686"/>
                </a:cubicBezTo>
                <a:cubicBezTo>
                  <a:pt x="11621" y="21127"/>
                  <a:pt x="6311" y="25259"/>
                  <a:pt x="3454" y="30890"/>
                </a:cubicBezTo>
                <a:cubicBezTo>
                  <a:pt x="1" y="37701"/>
                  <a:pt x="656" y="46392"/>
                  <a:pt x="5073" y="52607"/>
                </a:cubicBezTo>
                <a:cubicBezTo>
                  <a:pt x="8981" y="58106"/>
                  <a:pt x="15684" y="61461"/>
                  <a:pt x="22413" y="61461"/>
                </a:cubicBezTo>
                <a:cubicBezTo>
                  <a:pt x="23290" y="61461"/>
                  <a:pt x="24168" y="61404"/>
                  <a:pt x="25040" y="61287"/>
                </a:cubicBezTo>
                <a:cubicBezTo>
                  <a:pt x="30850" y="60501"/>
                  <a:pt x="36053" y="57358"/>
                  <a:pt x="41756" y="56000"/>
                </a:cubicBezTo>
                <a:cubicBezTo>
                  <a:pt x="43876" y="55498"/>
                  <a:pt x="46049" y="55241"/>
                  <a:pt x="48222" y="55241"/>
                </a:cubicBezTo>
                <a:cubicBezTo>
                  <a:pt x="49760" y="55241"/>
                  <a:pt x="51298" y="55370"/>
                  <a:pt x="52817" y="55631"/>
                </a:cubicBezTo>
                <a:cubicBezTo>
                  <a:pt x="57841" y="56477"/>
                  <a:pt x="62532" y="58679"/>
                  <a:pt x="67462" y="60001"/>
                </a:cubicBezTo>
                <a:cubicBezTo>
                  <a:pt x="71107" y="60983"/>
                  <a:pt x="74883" y="61483"/>
                  <a:pt x="78660" y="61483"/>
                </a:cubicBezTo>
                <a:cubicBezTo>
                  <a:pt x="80793" y="61483"/>
                  <a:pt x="82926" y="61323"/>
                  <a:pt x="85035" y="61001"/>
                </a:cubicBezTo>
                <a:cubicBezTo>
                  <a:pt x="87928" y="60572"/>
                  <a:pt x="90810" y="59810"/>
                  <a:pt x="93262" y="58227"/>
                </a:cubicBezTo>
                <a:cubicBezTo>
                  <a:pt x="96703" y="56012"/>
                  <a:pt x="99001" y="52274"/>
                  <a:pt x="99954" y="48309"/>
                </a:cubicBezTo>
                <a:cubicBezTo>
                  <a:pt x="100906" y="44332"/>
                  <a:pt x="100585" y="40130"/>
                  <a:pt x="99608" y="36165"/>
                </a:cubicBezTo>
                <a:cubicBezTo>
                  <a:pt x="98644" y="32248"/>
                  <a:pt x="96918" y="28366"/>
                  <a:pt x="93882" y="25711"/>
                </a:cubicBezTo>
                <a:cubicBezTo>
                  <a:pt x="90798" y="23032"/>
                  <a:pt x="86678" y="21877"/>
                  <a:pt x="82630" y="21294"/>
                </a:cubicBezTo>
                <a:cubicBezTo>
                  <a:pt x="78582" y="20699"/>
                  <a:pt x="74451" y="20579"/>
                  <a:pt x="70498" y="19591"/>
                </a:cubicBezTo>
                <a:cubicBezTo>
                  <a:pt x="65283" y="18305"/>
                  <a:pt x="60461" y="15484"/>
                  <a:pt x="56770" y="11602"/>
                </a:cubicBezTo>
                <a:cubicBezTo>
                  <a:pt x="54103" y="8745"/>
                  <a:pt x="51983" y="5363"/>
                  <a:pt x="48983" y="2923"/>
                </a:cubicBezTo>
                <a:cubicBezTo>
                  <a:pt x="46770" y="1122"/>
                  <a:pt x="44547" y="0"/>
                  <a:pt x="418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009201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1_Background 2"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19"/>
          <p:cNvSpPr/>
          <p:nvPr/>
        </p:nvSpPr>
        <p:spPr>
          <a:xfrm rot="10800000">
            <a:off x="7826552" y="-281301"/>
            <a:ext cx="2983060" cy="1733488"/>
          </a:xfrm>
          <a:custGeom>
            <a:avLst/>
            <a:gdLst/>
            <a:ahLst/>
            <a:cxnLst/>
            <a:rect l="l" t="t" r="r" b="b"/>
            <a:pathLst>
              <a:path w="83285" h="56687" extrusionOk="0">
                <a:moveTo>
                  <a:pt x="798" y="1"/>
                </a:moveTo>
                <a:cubicBezTo>
                  <a:pt x="358" y="12"/>
                  <a:pt x="0" y="370"/>
                  <a:pt x="0" y="834"/>
                </a:cubicBezTo>
                <a:lnTo>
                  <a:pt x="0" y="55865"/>
                </a:lnTo>
                <a:cubicBezTo>
                  <a:pt x="0" y="56317"/>
                  <a:pt x="370" y="56686"/>
                  <a:pt x="822" y="56686"/>
                </a:cubicBezTo>
                <a:lnTo>
                  <a:pt x="83285" y="56686"/>
                </a:lnTo>
                <a:cubicBezTo>
                  <a:pt x="83285" y="56603"/>
                  <a:pt x="83273" y="56519"/>
                  <a:pt x="83273" y="56436"/>
                </a:cubicBezTo>
                <a:cubicBezTo>
                  <a:pt x="82975" y="52495"/>
                  <a:pt x="81904" y="48542"/>
                  <a:pt x="79677" y="45268"/>
                </a:cubicBezTo>
                <a:cubicBezTo>
                  <a:pt x="77462" y="41994"/>
                  <a:pt x="74057" y="39446"/>
                  <a:pt x="70152" y="38743"/>
                </a:cubicBezTo>
                <a:cubicBezTo>
                  <a:pt x="66664" y="38100"/>
                  <a:pt x="62461" y="38743"/>
                  <a:pt x="60091" y="36088"/>
                </a:cubicBezTo>
                <a:cubicBezTo>
                  <a:pt x="57829" y="33564"/>
                  <a:pt x="58674" y="29516"/>
                  <a:pt x="57186" y="26480"/>
                </a:cubicBezTo>
                <a:cubicBezTo>
                  <a:pt x="55781" y="23587"/>
                  <a:pt x="52459" y="22110"/>
                  <a:pt x="49292" y="21658"/>
                </a:cubicBezTo>
                <a:cubicBezTo>
                  <a:pt x="46101" y="21194"/>
                  <a:pt x="42863" y="21539"/>
                  <a:pt x="39672" y="21134"/>
                </a:cubicBezTo>
                <a:cubicBezTo>
                  <a:pt x="38077" y="20944"/>
                  <a:pt x="36457" y="20527"/>
                  <a:pt x="35219" y="19491"/>
                </a:cubicBezTo>
                <a:cubicBezTo>
                  <a:pt x="34255" y="18693"/>
                  <a:pt x="33612" y="17562"/>
                  <a:pt x="33112" y="16419"/>
                </a:cubicBezTo>
                <a:cubicBezTo>
                  <a:pt x="31052" y="11752"/>
                  <a:pt x="30802" y="6299"/>
                  <a:pt x="27897" y="2108"/>
                </a:cubicBezTo>
                <a:cubicBezTo>
                  <a:pt x="27361" y="1334"/>
                  <a:pt x="26754" y="643"/>
                  <a:pt x="2605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8" name="Google Shape;128;p19"/>
          <p:cNvSpPr/>
          <p:nvPr/>
        </p:nvSpPr>
        <p:spPr>
          <a:xfrm rot="10800000" flipH="1">
            <a:off x="-1665623" y="-281301"/>
            <a:ext cx="2983060" cy="1733488"/>
          </a:xfrm>
          <a:custGeom>
            <a:avLst/>
            <a:gdLst/>
            <a:ahLst/>
            <a:cxnLst/>
            <a:rect l="l" t="t" r="r" b="b"/>
            <a:pathLst>
              <a:path w="83285" h="56687" extrusionOk="0">
                <a:moveTo>
                  <a:pt x="798" y="1"/>
                </a:moveTo>
                <a:cubicBezTo>
                  <a:pt x="358" y="12"/>
                  <a:pt x="0" y="370"/>
                  <a:pt x="0" y="834"/>
                </a:cubicBezTo>
                <a:lnTo>
                  <a:pt x="0" y="55865"/>
                </a:lnTo>
                <a:cubicBezTo>
                  <a:pt x="0" y="56317"/>
                  <a:pt x="370" y="56686"/>
                  <a:pt x="822" y="56686"/>
                </a:cubicBezTo>
                <a:lnTo>
                  <a:pt x="83285" y="56686"/>
                </a:lnTo>
                <a:cubicBezTo>
                  <a:pt x="83285" y="56603"/>
                  <a:pt x="83273" y="56519"/>
                  <a:pt x="83273" y="56436"/>
                </a:cubicBezTo>
                <a:cubicBezTo>
                  <a:pt x="82975" y="52495"/>
                  <a:pt x="81904" y="48542"/>
                  <a:pt x="79677" y="45268"/>
                </a:cubicBezTo>
                <a:cubicBezTo>
                  <a:pt x="77462" y="41994"/>
                  <a:pt x="74057" y="39446"/>
                  <a:pt x="70152" y="38743"/>
                </a:cubicBezTo>
                <a:cubicBezTo>
                  <a:pt x="66664" y="38100"/>
                  <a:pt x="62461" y="38743"/>
                  <a:pt x="60091" y="36088"/>
                </a:cubicBezTo>
                <a:cubicBezTo>
                  <a:pt x="57829" y="33564"/>
                  <a:pt x="58674" y="29516"/>
                  <a:pt x="57186" y="26480"/>
                </a:cubicBezTo>
                <a:cubicBezTo>
                  <a:pt x="55781" y="23587"/>
                  <a:pt x="52459" y="22110"/>
                  <a:pt x="49292" y="21658"/>
                </a:cubicBezTo>
                <a:cubicBezTo>
                  <a:pt x="46101" y="21194"/>
                  <a:pt x="42863" y="21539"/>
                  <a:pt x="39672" y="21134"/>
                </a:cubicBezTo>
                <a:cubicBezTo>
                  <a:pt x="38077" y="20944"/>
                  <a:pt x="36457" y="20527"/>
                  <a:pt x="35219" y="19491"/>
                </a:cubicBezTo>
                <a:cubicBezTo>
                  <a:pt x="34255" y="18693"/>
                  <a:pt x="33612" y="17562"/>
                  <a:pt x="33112" y="16419"/>
                </a:cubicBezTo>
                <a:cubicBezTo>
                  <a:pt x="31052" y="11752"/>
                  <a:pt x="30802" y="6299"/>
                  <a:pt x="27897" y="2108"/>
                </a:cubicBezTo>
                <a:cubicBezTo>
                  <a:pt x="27361" y="1334"/>
                  <a:pt x="26754" y="643"/>
                  <a:pt x="2605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9" name="Google Shape;129;p19"/>
          <p:cNvSpPr/>
          <p:nvPr/>
        </p:nvSpPr>
        <p:spPr>
          <a:xfrm>
            <a:off x="2527248" y="3419477"/>
            <a:ext cx="5107408" cy="3111655"/>
          </a:xfrm>
          <a:custGeom>
            <a:avLst/>
            <a:gdLst/>
            <a:ahLst/>
            <a:cxnLst/>
            <a:rect l="l" t="t" r="r" b="b"/>
            <a:pathLst>
              <a:path w="100907" h="61483" extrusionOk="0">
                <a:moveTo>
                  <a:pt x="41838" y="0"/>
                </a:moveTo>
                <a:cubicBezTo>
                  <a:pt x="41501" y="0"/>
                  <a:pt x="41156" y="18"/>
                  <a:pt x="40803" y="53"/>
                </a:cubicBezTo>
                <a:cubicBezTo>
                  <a:pt x="37815" y="351"/>
                  <a:pt x="35350" y="898"/>
                  <a:pt x="33124" y="3101"/>
                </a:cubicBezTo>
                <a:cubicBezTo>
                  <a:pt x="31719" y="4506"/>
                  <a:pt x="31386" y="5744"/>
                  <a:pt x="30719" y="7530"/>
                </a:cubicBezTo>
                <a:cubicBezTo>
                  <a:pt x="30016" y="9400"/>
                  <a:pt x="29290" y="11316"/>
                  <a:pt x="27992" y="12888"/>
                </a:cubicBezTo>
                <a:cubicBezTo>
                  <a:pt x="25421" y="16007"/>
                  <a:pt x="21206" y="17127"/>
                  <a:pt x="17455" y="18686"/>
                </a:cubicBezTo>
                <a:cubicBezTo>
                  <a:pt x="11621" y="21127"/>
                  <a:pt x="6311" y="25259"/>
                  <a:pt x="3454" y="30890"/>
                </a:cubicBezTo>
                <a:cubicBezTo>
                  <a:pt x="1" y="37701"/>
                  <a:pt x="656" y="46392"/>
                  <a:pt x="5073" y="52607"/>
                </a:cubicBezTo>
                <a:cubicBezTo>
                  <a:pt x="8981" y="58106"/>
                  <a:pt x="15684" y="61461"/>
                  <a:pt x="22413" y="61461"/>
                </a:cubicBezTo>
                <a:cubicBezTo>
                  <a:pt x="23290" y="61461"/>
                  <a:pt x="24168" y="61404"/>
                  <a:pt x="25040" y="61287"/>
                </a:cubicBezTo>
                <a:cubicBezTo>
                  <a:pt x="30850" y="60501"/>
                  <a:pt x="36053" y="57358"/>
                  <a:pt x="41756" y="56000"/>
                </a:cubicBezTo>
                <a:cubicBezTo>
                  <a:pt x="43876" y="55498"/>
                  <a:pt x="46049" y="55241"/>
                  <a:pt x="48222" y="55241"/>
                </a:cubicBezTo>
                <a:cubicBezTo>
                  <a:pt x="49760" y="55241"/>
                  <a:pt x="51298" y="55370"/>
                  <a:pt x="52817" y="55631"/>
                </a:cubicBezTo>
                <a:cubicBezTo>
                  <a:pt x="57841" y="56477"/>
                  <a:pt x="62532" y="58679"/>
                  <a:pt x="67462" y="60001"/>
                </a:cubicBezTo>
                <a:cubicBezTo>
                  <a:pt x="71107" y="60983"/>
                  <a:pt x="74883" y="61483"/>
                  <a:pt x="78660" y="61483"/>
                </a:cubicBezTo>
                <a:cubicBezTo>
                  <a:pt x="80793" y="61483"/>
                  <a:pt x="82926" y="61323"/>
                  <a:pt x="85035" y="61001"/>
                </a:cubicBezTo>
                <a:cubicBezTo>
                  <a:pt x="87928" y="60572"/>
                  <a:pt x="90810" y="59810"/>
                  <a:pt x="93262" y="58227"/>
                </a:cubicBezTo>
                <a:cubicBezTo>
                  <a:pt x="96703" y="56012"/>
                  <a:pt x="99001" y="52274"/>
                  <a:pt x="99954" y="48309"/>
                </a:cubicBezTo>
                <a:cubicBezTo>
                  <a:pt x="100906" y="44332"/>
                  <a:pt x="100585" y="40130"/>
                  <a:pt x="99608" y="36165"/>
                </a:cubicBezTo>
                <a:cubicBezTo>
                  <a:pt x="98644" y="32248"/>
                  <a:pt x="96918" y="28366"/>
                  <a:pt x="93882" y="25711"/>
                </a:cubicBezTo>
                <a:cubicBezTo>
                  <a:pt x="90798" y="23032"/>
                  <a:pt x="86678" y="21877"/>
                  <a:pt x="82630" y="21294"/>
                </a:cubicBezTo>
                <a:cubicBezTo>
                  <a:pt x="78582" y="20699"/>
                  <a:pt x="74451" y="20579"/>
                  <a:pt x="70498" y="19591"/>
                </a:cubicBezTo>
                <a:cubicBezTo>
                  <a:pt x="65283" y="18305"/>
                  <a:pt x="60461" y="15484"/>
                  <a:pt x="56770" y="11602"/>
                </a:cubicBezTo>
                <a:cubicBezTo>
                  <a:pt x="54103" y="8745"/>
                  <a:pt x="51983" y="5363"/>
                  <a:pt x="48983" y="2923"/>
                </a:cubicBezTo>
                <a:cubicBezTo>
                  <a:pt x="46770" y="1122"/>
                  <a:pt x="44547" y="0"/>
                  <a:pt x="418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063887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1_Background 2"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19"/>
          <p:cNvSpPr/>
          <p:nvPr/>
        </p:nvSpPr>
        <p:spPr>
          <a:xfrm rot="10800000">
            <a:off x="7826552" y="-281301"/>
            <a:ext cx="2983060" cy="1733488"/>
          </a:xfrm>
          <a:custGeom>
            <a:avLst/>
            <a:gdLst/>
            <a:ahLst/>
            <a:cxnLst/>
            <a:rect l="l" t="t" r="r" b="b"/>
            <a:pathLst>
              <a:path w="83285" h="56687" extrusionOk="0">
                <a:moveTo>
                  <a:pt x="798" y="1"/>
                </a:moveTo>
                <a:cubicBezTo>
                  <a:pt x="358" y="12"/>
                  <a:pt x="0" y="370"/>
                  <a:pt x="0" y="834"/>
                </a:cubicBezTo>
                <a:lnTo>
                  <a:pt x="0" y="55865"/>
                </a:lnTo>
                <a:cubicBezTo>
                  <a:pt x="0" y="56317"/>
                  <a:pt x="370" y="56686"/>
                  <a:pt x="822" y="56686"/>
                </a:cubicBezTo>
                <a:lnTo>
                  <a:pt x="83285" y="56686"/>
                </a:lnTo>
                <a:cubicBezTo>
                  <a:pt x="83285" y="56603"/>
                  <a:pt x="83273" y="56519"/>
                  <a:pt x="83273" y="56436"/>
                </a:cubicBezTo>
                <a:cubicBezTo>
                  <a:pt x="82975" y="52495"/>
                  <a:pt x="81904" y="48542"/>
                  <a:pt x="79677" y="45268"/>
                </a:cubicBezTo>
                <a:cubicBezTo>
                  <a:pt x="77462" y="41994"/>
                  <a:pt x="74057" y="39446"/>
                  <a:pt x="70152" y="38743"/>
                </a:cubicBezTo>
                <a:cubicBezTo>
                  <a:pt x="66664" y="38100"/>
                  <a:pt x="62461" y="38743"/>
                  <a:pt x="60091" y="36088"/>
                </a:cubicBezTo>
                <a:cubicBezTo>
                  <a:pt x="57829" y="33564"/>
                  <a:pt x="58674" y="29516"/>
                  <a:pt x="57186" y="26480"/>
                </a:cubicBezTo>
                <a:cubicBezTo>
                  <a:pt x="55781" y="23587"/>
                  <a:pt x="52459" y="22110"/>
                  <a:pt x="49292" y="21658"/>
                </a:cubicBezTo>
                <a:cubicBezTo>
                  <a:pt x="46101" y="21194"/>
                  <a:pt x="42863" y="21539"/>
                  <a:pt x="39672" y="21134"/>
                </a:cubicBezTo>
                <a:cubicBezTo>
                  <a:pt x="38077" y="20944"/>
                  <a:pt x="36457" y="20527"/>
                  <a:pt x="35219" y="19491"/>
                </a:cubicBezTo>
                <a:cubicBezTo>
                  <a:pt x="34255" y="18693"/>
                  <a:pt x="33612" y="17562"/>
                  <a:pt x="33112" y="16419"/>
                </a:cubicBezTo>
                <a:cubicBezTo>
                  <a:pt x="31052" y="11752"/>
                  <a:pt x="30802" y="6299"/>
                  <a:pt x="27897" y="2108"/>
                </a:cubicBezTo>
                <a:cubicBezTo>
                  <a:pt x="27361" y="1334"/>
                  <a:pt x="26754" y="643"/>
                  <a:pt x="2605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8" name="Google Shape;128;p19"/>
          <p:cNvSpPr/>
          <p:nvPr/>
        </p:nvSpPr>
        <p:spPr>
          <a:xfrm rot="10800000" flipH="1">
            <a:off x="-1665623" y="-281301"/>
            <a:ext cx="2983060" cy="1733488"/>
          </a:xfrm>
          <a:custGeom>
            <a:avLst/>
            <a:gdLst/>
            <a:ahLst/>
            <a:cxnLst/>
            <a:rect l="l" t="t" r="r" b="b"/>
            <a:pathLst>
              <a:path w="83285" h="56687" extrusionOk="0">
                <a:moveTo>
                  <a:pt x="798" y="1"/>
                </a:moveTo>
                <a:cubicBezTo>
                  <a:pt x="358" y="12"/>
                  <a:pt x="0" y="370"/>
                  <a:pt x="0" y="834"/>
                </a:cubicBezTo>
                <a:lnTo>
                  <a:pt x="0" y="55865"/>
                </a:lnTo>
                <a:cubicBezTo>
                  <a:pt x="0" y="56317"/>
                  <a:pt x="370" y="56686"/>
                  <a:pt x="822" y="56686"/>
                </a:cubicBezTo>
                <a:lnTo>
                  <a:pt x="83285" y="56686"/>
                </a:lnTo>
                <a:cubicBezTo>
                  <a:pt x="83285" y="56603"/>
                  <a:pt x="83273" y="56519"/>
                  <a:pt x="83273" y="56436"/>
                </a:cubicBezTo>
                <a:cubicBezTo>
                  <a:pt x="82975" y="52495"/>
                  <a:pt x="81904" y="48542"/>
                  <a:pt x="79677" y="45268"/>
                </a:cubicBezTo>
                <a:cubicBezTo>
                  <a:pt x="77462" y="41994"/>
                  <a:pt x="74057" y="39446"/>
                  <a:pt x="70152" y="38743"/>
                </a:cubicBezTo>
                <a:cubicBezTo>
                  <a:pt x="66664" y="38100"/>
                  <a:pt x="62461" y="38743"/>
                  <a:pt x="60091" y="36088"/>
                </a:cubicBezTo>
                <a:cubicBezTo>
                  <a:pt x="57829" y="33564"/>
                  <a:pt x="58674" y="29516"/>
                  <a:pt x="57186" y="26480"/>
                </a:cubicBezTo>
                <a:cubicBezTo>
                  <a:pt x="55781" y="23587"/>
                  <a:pt x="52459" y="22110"/>
                  <a:pt x="49292" y="21658"/>
                </a:cubicBezTo>
                <a:cubicBezTo>
                  <a:pt x="46101" y="21194"/>
                  <a:pt x="42863" y="21539"/>
                  <a:pt x="39672" y="21134"/>
                </a:cubicBezTo>
                <a:cubicBezTo>
                  <a:pt x="38077" y="20944"/>
                  <a:pt x="36457" y="20527"/>
                  <a:pt x="35219" y="19491"/>
                </a:cubicBezTo>
                <a:cubicBezTo>
                  <a:pt x="34255" y="18693"/>
                  <a:pt x="33612" y="17562"/>
                  <a:pt x="33112" y="16419"/>
                </a:cubicBezTo>
                <a:cubicBezTo>
                  <a:pt x="31052" y="11752"/>
                  <a:pt x="30802" y="6299"/>
                  <a:pt x="27897" y="2108"/>
                </a:cubicBezTo>
                <a:cubicBezTo>
                  <a:pt x="27361" y="1334"/>
                  <a:pt x="26754" y="643"/>
                  <a:pt x="2605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9" name="Google Shape;129;p19"/>
          <p:cNvSpPr/>
          <p:nvPr/>
        </p:nvSpPr>
        <p:spPr>
          <a:xfrm>
            <a:off x="2527248" y="3419477"/>
            <a:ext cx="5107408" cy="3111655"/>
          </a:xfrm>
          <a:custGeom>
            <a:avLst/>
            <a:gdLst/>
            <a:ahLst/>
            <a:cxnLst/>
            <a:rect l="l" t="t" r="r" b="b"/>
            <a:pathLst>
              <a:path w="100907" h="61483" extrusionOk="0">
                <a:moveTo>
                  <a:pt x="41838" y="0"/>
                </a:moveTo>
                <a:cubicBezTo>
                  <a:pt x="41501" y="0"/>
                  <a:pt x="41156" y="18"/>
                  <a:pt x="40803" y="53"/>
                </a:cubicBezTo>
                <a:cubicBezTo>
                  <a:pt x="37815" y="351"/>
                  <a:pt x="35350" y="898"/>
                  <a:pt x="33124" y="3101"/>
                </a:cubicBezTo>
                <a:cubicBezTo>
                  <a:pt x="31719" y="4506"/>
                  <a:pt x="31386" y="5744"/>
                  <a:pt x="30719" y="7530"/>
                </a:cubicBezTo>
                <a:cubicBezTo>
                  <a:pt x="30016" y="9400"/>
                  <a:pt x="29290" y="11316"/>
                  <a:pt x="27992" y="12888"/>
                </a:cubicBezTo>
                <a:cubicBezTo>
                  <a:pt x="25421" y="16007"/>
                  <a:pt x="21206" y="17127"/>
                  <a:pt x="17455" y="18686"/>
                </a:cubicBezTo>
                <a:cubicBezTo>
                  <a:pt x="11621" y="21127"/>
                  <a:pt x="6311" y="25259"/>
                  <a:pt x="3454" y="30890"/>
                </a:cubicBezTo>
                <a:cubicBezTo>
                  <a:pt x="1" y="37701"/>
                  <a:pt x="656" y="46392"/>
                  <a:pt x="5073" y="52607"/>
                </a:cubicBezTo>
                <a:cubicBezTo>
                  <a:pt x="8981" y="58106"/>
                  <a:pt x="15684" y="61461"/>
                  <a:pt x="22413" y="61461"/>
                </a:cubicBezTo>
                <a:cubicBezTo>
                  <a:pt x="23290" y="61461"/>
                  <a:pt x="24168" y="61404"/>
                  <a:pt x="25040" y="61287"/>
                </a:cubicBezTo>
                <a:cubicBezTo>
                  <a:pt x="30850" y="60501"/>
                  <a:pt x="36053" y="57358"/>
                  <a:pt x="41756" y="56000"/>
                </a:cubicBezTo>
                <a:cubicBezTo>
                  <a:pt x="43876" y="55498"/>
                  <a:pt x="46049" y="55241"/>
                  <a:pt x="48222" y="55241"/>
                </a:cubicBezTo>
                <a:cubicBezTo>
                  <a:pt x="49760" y="55241"/>
                  <a:pt x="51298" y="55370"/>
                  <a:pt x="52817" y="55631"/>
                </a:cubicBezTo>
                <a:cubicBezTo>
                  <a:pt x="57841" y="56477"/>
                  <a:pt x="62532" y="58679"/>
                  <a:pt x="67462" y="60001"/>
                </a:cubicBezTo>
                <a:cubicBezTo>
                  <a:pt x="71107" y="60983"/>
                  <a:pt x="74883" y="61483"/>
                  <a:pt x="78660" y="61483"/>
                </a:cubicBezTo>
                <a:cubicBezTo>
                  <a:pt x="80793" y="61483"/>
                  <a:pt x="82926" y="61323"/>
                  <a:pt x="85035" y="61001"/>
                </a:cubicBezTo>
                <a:cubicBezTo>
                  <a:pt x="87928" y="60572"/>
                  <a:pt x="90810" y="59810"/>
                  <a:pt x="93262" y="58227"/>
                </a:cubicBezTo>
                <a:cubicBezTo>
                  <a:pt x="96703" y="56012"/>
                  <a:pt x="99001" y="52274"/>
                  <a:pt x="99954" y="48309"/>
                </a:cubicBezTo>
                <a:cubicBezTo>
                  <a:pt x="100906" y="44332"/>
                  <a:pt x="100585" y="40130"/>
                  <a:pt x="99608" y="36165"/>
                </a:cubicBezTo>
                <a:cubicBezTo>
                  <a:pt x="98644" y="32248"/>
                  <a:pt x="96918" y="28366"/>
                  <a:pt x="93882" y="25711"/>
                </a:cubicBezTo>
                <a:cubicBezTo>
                  <a:pt x="90798" y="23032"/>
                  <a:pt x="86678" y="21877"/>
                  <a:pt x="82630" y="21294"/>
                </a:cubicBezTo>
                <a:cubicBezTo>
                  <a:pt x="78582" y="20699"/>
                  <a:pt x="74451" y="20579"/>
                  <a:pt x="70498" y="19591"/>
                </a:cubicBezTo>
                <a:cubicBezTo>
                  <a:pt x="65283" y="18305"/>
                  <a:pt x="60461" y="15484"/>
                  <a:pt x="56770" y="11602"/>
                </a:cubicBezTo>
                <a:cubicBezTo>
                  <a:pt x="54103" y="8745"/>
                  <a:pt x="51983" y="5363"/>
                  <a:pt x="48983" y="2923"/>
                </a:cubicBezTo>
                <a:cubicBezTo>
                  <a:pt x="46770" y="1122"/>
                  <a:pt x="44547" y="0"/>
                  <a:pt x="418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59988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1_Background 2"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19"/>
          <p:cNvSpPr/>
          <p:nvPr/>
        </p:nvSpPr>
        <p:spPr>
          <a:xfrm rot="10800000">
            <a:off x="7826552" y="-281301"/>
            <a:ext cx="2983060" cy="1733488"/>
          </a:xfrm>
          <a:custGeom>
            <a:avLst/>
            <a:gdLst/>
            <a:ahLst/>
            <a:cxnLst/>
            <a:rect l="l" t="t" r="r" b="b"/>
            <a:pathLst>
              <a:path w="83285" h="56687" extrusionOk="0">
                <a:moveTo>
                  <a:pt x="798" y="1"/>
                </a:moveTo>
                <a:cubicBezTo>
                  <a:pt x="358" y="12"/>
                  <a:pt x="0" y="370"/>
                  <a:pt x="0" y="834"/>
                </a:cubicBezTo>
                <a:lnTo>
                  <a:pt x="0" y="55865"/>
                </a:lnTo>
                <a:cubicBezTo>
                  <a:pt x="0" y="56317"/>
                  <a:pt x="370" y="56686"/>
                  <a:pt x="822" y="56686"/>
                </a:cubicBezTo>
                <a:lnTo>
                  <a:pt x="83285" y="56686"/>
                </a:lnTo>
                <a:cubicBezTo>
                  <a:pt x="83285" y="56603"/>
                  <a:pt x="83273" y="56519"/>
                  <a:pt x="83273" y="56436"/>
                </a:cubicBezTo>
                <a:cubicBezTo>
                  <a:pt x="82975" y="52495"/>
                  <a:pt x="81904" y="48542"/>
                  <a:pt x="79677" y="45268"/>
                </a:cubicBezTo>
                <a:cubicBezTo>
                  <a:pt x="77462" y="41994"/>
                  <a:pt x="74057" y="39446"/>
                  <a:pt x="70152" y="38743"/>
                </a:cubicBezTo>
                <a:cubicBezTo>
                  <a:pt x="66664" y="38100"/>
                  <a:pt x="62461" y="38743"/>
                  <a:pt x="60091" y="36088"/>
                </a:cubicBezTo>
                <a:cubicBezTo>
                  <a:pt x="57829" y="33564"/>
                  <a:pt x="58674" y="29516"/>
                  <a:pt x="57186" y="26480"/>
                </a:cubicBezTo>
                <a:cubicBezTo>
                  <a:pt x="55781" y="23587"/>
                  <a:pt x="52459" y="22110"/>
                  <a:pt x="49292" y="21658"/>
                </a:cubicBezTo>
                <a:cubicBezTo>
                  <a:pt x="46101" y="21194"/>
                  <a:pt x="42863" y="21539"/>
                  <a:pt x="39672" y="21134"/>
                </a:cubicBezTo>
                <a:cubicBezTo>
                  <a:pt x="38077" y="20944"/>
                  <a:pt x="36457" y="20527"/>
                  <a:pt x="35219" y="19491"/>
                </a:cubicBezTo>
                <a:cubicBezTo>
                  <a:pt x="34255" y="18693"/>
                  <a:pt x="33612" y="17562"/>
                  <a:pt x="33112" y="16419"/>
                </a:cubicBezTo>
                <a:cubicBezTo>
                  <a:pt x="31052" y="11752"/>
                  <a:pt x="30802" y="6299"/>
                  <a:pt x="27897" y="2108"/>
                </a:cubicBezTo>
                <a:cubicBezTo>
                  <a:pt x="27361" y="1334"/>
                  <a:pt x="26754" y="643"/>
                  <a:pt x="2605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8" name="Google Shape;128;p19"/>
          <p:cNvSpPr/>
          <p:nvPr/>
        </p:nvSpPr>
        <p:spPr>
          <a:xfrm rot="10800000" flipH="1">
            <a:off x="-1665623" y="-281301"/>
            <a:ext cx="2983060" cy="1733488"/>
          </a:xfrm>
          <a:custGeom>
            <a:avLst/>
            <a:gdLst/>
            <a:ahLst/>
            <a:cxnLst/>
            <a:rect l="l" t="t" r="r" b="b"/>
            <a:pathLst>
              <a:path w="83285" h="56687" extrusionOk="0">
                <a:moveTo>
                  <a:pt x="798" y="1"/>
                </a:moveTo>
                <a:cubicBezTo>
                  <a:pt x="358" y="12"/>
                  <a:pt x="0" y="370"/>
                  <a:pt x="0" y="834"/>
                </a:cubicBezTo>
                <a:lnTo>
                  <a:pt x="0" y="55865"/>
                </a:lnTo>
                <a:cubicBezTo>
                  <a:pt x="0" y="56317"/>
                  <a:pt x="370" y="56686"/>
                  <a:pt x="822" y="56686"/>
                </a:cubicBezTo>
                <a:lnTo>
                  <a:pt x="83285" y="56686"/>
                </a:lnTo>
                <a:cubicBezTo>
                  <a:pt x="83285" y="56603"/>
                  <a:pt x="83273" y="56519"/>
                  <a:pt x="83273" y="56436"/>
                </a:cubicBezTo>
                <a:cubicBezTo>
                  <a:pt x="82975" y="52495"/>
                  <a:pt x="81904" y="48542"/>
                  <a:pt x="79677" y="45268"/>
                </a:cubicBezTo>
                <a:cubicBezTo>
                  <a:pt x="77462" y="41994"/>
                  <a:pt x="74057" y="39446"/>
                  <a:pt x="70152" y="38743"/>
                </a:cubicBezTo>
                <a:cubicBezTo>
                  <a:pt x="66664" y="38100"/>
                  <a:pt x="62461" y="38743"/>
                  <a:pt x="60091" y="36088"/>
                </a:cubicBezTo>
                <a:cubicBezTo>
                  <a:pt x="57829" y="33564"/>
                  <a:pt x="58674" y="29516"/>
                  <a:pt x="57186" y="26480"/>
                </a:cubicBezTo>
                <a:cubicBezTo>
                  <a:pt x="55781" y="23587"/>
                  <a:pt x="52459" y="22110"/>
                  <a:pt x="49292" y="21658"/>
                </a:cubicBezTo>
                <a:cubicBezTo>
                  <a:pt x="46101" y="21194"/>
                  <a:pt x="42863" y="21539"/>
                  <a:pt x="39672" y="21134"/>
                </a:cubicBezTo>
                <a:cubicBezTo>
                  <a:pt x="38077" y="20944"/>
                  <a:pt x="36457" y="20527"/>
                  <a:pt x="35219" y="19491"/>
                </a:cubicBezTo>
                <a:cubicBezTo>
                  <a:pt x="34255" y="18693"/>
                  <a:pt x="33612" y="17562"/>
                  <a:pt x="33112" y="16419"/>
                </a:cubicBezTo>
                <a:cubicBezTo>
                  <a:pt x="31052" y="11752"/>
                  <a:pt x="30802" y="6299"/>
                  <a:pt x="27897" y="2108"/>
                </a:cubicBezTo>
                <a:cubicBezTo>
                  <a:pt x="27361" y="1334"/>
                  <a:pt x="26754" y="643"/>
                  <a:pt x="2605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9" name="Google Shape;129;p19"/>
          <p:cNvSpPr/>
          <p:nvPr/>
        </p:nvSpPr>
        <p:spPr>
          <a:xfrm>
            <a:off x="2527248" y="3419477"/>
            <a:ext cx="5107408" cy="3111655"/>
          </a:xfrm>
          <a:custGeom>
            <a:avLst/>
            <a:gdLst/>
            <a:ahLst/>
            <a:cxnLst/>
            <a:rect l="l" t="t" r="r" b="b"/>
            <a:pathLst>
              <a:path w="100907" h="61483" extrusionOk="0">
                <a:moveTo>
                  <a:pt x="41838" y="0"/>
                </a:moveTo>
                <a:cubicBezTo>
                  <a:pt x="41501" y="0"/>
                  <a:pt x="41156" y="18"/>
                  <a:pt x="40803" y="53"/>
                </a:cubicBezTo>
                <a:cubicBezTo>
                  <a:pt x="37815" y="351"/>
                  <a:pt x="35350" y="898"/>
                  <a:pt x="33124" y="3101"/>
                </a:cubicBezTo>
                <a:cubicBezTo>
                  <a:pt x="31719" y="4506"/>
                  <a:pt x="31386" y="5744"/>
                  <a:pt x="30719" y="7530"/>
                </a:cubicBezTo>
                <a:cubicBezTo>
                  <a:pt x="30016" y="9400"/>
                  <a:pt x="29290" y="11316"/>
                  <a:pt x="27992" y="12888"/>
                </a:cubicBezTo>
                <a:cubicBezTo>
                  <a:pt x="25421" y="16007"/>
                  <a:pt x="21206" y="17127"/>
                  <a:pt x="17455" y="18686"/>
                </a:cubicBezTo>
                <a:cubicBezTo>
                  <a:pt x="11621" y="21127"/>
                  <a:pt x="6311" y="25259"/>
                  <a:pt x="3454" y="30890"/>
                </a:cubicBezTo>
                <a:cubicBezTo>
                  <a:pt x="1" y="37701"/>
                  <a:pt x="656" y="46392"/>
                  <a:pt x="5073" y="52607"/>
                </a:cubicBezTo>
                <a:cubicBezTo>
                  <a:pt x="8981" y="58106"/>
                  <a:pt x="15684" y="61461"/>
                  <a:pt x="22413" y="61461"/>
                </a:cubicBezTo>
                <a:cubicBezTo>
                  <a:pt x="23290" y="61461"/>
                  <a:pt x="24168" y="61404"/>
                  <a:pt x="25040" y="61287"/>
                </a:cubicBezTo>
                <a:cubicBezTo>
                  <a:pt x="30850" y="60501"/>
                  <a:pt x="36053" y="57358"/>
                  <a:pt x="41756" y="56000"/>
                </a:cubicBezTo>
                <a:cubicBezTo>
                  <a:pt x="43876" y="55498"/>
                  <a:pt x="46049" y="55241"/>
                  <a:pt x="48222" y="55241"/>
                </a:cubicBezTo>
                <a:cubicBezTo>
                  <a:pt x="49760" y="55241"/>
                  <a:pt x="51298" y="55370"/>
                  <a:pt x="52817" y="55631"/>
                </a:cubicBezTo>
                <a:cubicBezTo>
                  <a:pt x="57841" y="56477"/>
                  <a:pt x="62532" y="58679"/>
                  <a:pt x="67462" y="60001"/>
                </a:cubicBezTo>
                <a:cubicBezTo>
                  <a:pt x="71107" y="60983"/>
                  <a:pt x="74883" y="61483"/>
                  <a:pt x="78660" y="61483"/>
                </a:cubicBezTo>
                <a:cubicBezTo>
                  <a:pt x="80793" y="61483"/>
                  <a:pt x="82926" y="61323"/>
                  <a:pt x="85035" y="61001"/>
                </a:cubicBezTo>
                <a:cubicBezTo>
                  <a:pt x="87928" y="60572"/>
                  <a:pt x="90810" y="59810"/>
                  <a:pt x="93262" y="58227"/>
                </a:cubicBezTo>
                <a:cubicBezTo>
                  <a:pt x="96703" y="56012"/>
                  <a:pt x="99001" y="52274"/>
                  <a:pt x="99954" y="48309"/>
                </a:cubicBezTo>
                <a:cubicBezTo>
                  <a:pt x="100906" y="44332"/>
                  <a:pt x="100585" y="40130"/>
                  <a:pt x="99608" y="36165"/>
                </a:cubicBezTo>
                <a:cubicBezTo>
                  <a:pt x="98644" y="32248"/>
                  <a:pt x="96918" y="28366"/>
                  <a:pt x="93882" y="25711"/>
                </a:cubicBezTo>
                <a:cubicBezTo>
                  <a:pt x="90798" y="23032"/>
                  <a:pt x="86678" y="21877"/>
                  <a:pt x="82630" y="21294"/>
                </a:cubicBezTo>
                <a:cubicBezTo>
                  <a:pt x="78582" y="20699"/>
                  <a:pt x="74451" y="20579"/>
                  <a:pt x="70498" y="19591"/>
                </a:cubicBezTo>
                <a:cubicBezTo>
                  <a:pt x="65283" y="18305"/>
                  <a:pt x="60461" y="15484"/>
                  <a:pt x="56770" y="11602"/>
                </a:cubicBezTo>
                <a:cubicBezTo>
                  <a:pt x="54103" y="8745"/>
                  <a:pt x="51983" y="5363"/>
                  <a:pt x="48983" y="2923"/>
                </a:cubicBezTo>
                <a:cubicBezTo>
                  <a:pt x="46770" y="1122"/>
                  <a:pt x="44547" y="0"/>
                  <a:pt x="418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280290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1_Background 2"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19"/>
          <p:cNvSpPr/>
          <p:nvPr/>
        </p:nvSpPr>
        <p:spPr>
          <a:xfrm rot="10800000">
            <a:off x="7826552" y="-281301"/>
            <a:ext cx="2983060" cy="1733488"/>
          </a:xfrm>
          <a:custGeom>
            <a:avLst/>
            <a:gdLst/>
            <a:ahLst/>
            <a:cxnLst/>
            <a:rect l="l" t="t" r="r" b="b"/>
            <a:pathLst>
              <a:path w="83285" h="56687" extrusionOk="0">
                <a:moveTo>
                  <a:pt x="798" y="1"/>
                </a:moveTo>
                <a:cubicBezTo>
                  <a:pt x="358" y="12"/>
                  <a:pt x="0" y="370"/>
                  <a:pt x="0" y="834"/>
                </a:cubicBezTo>
                <a:lnTo>
                  <a:pt x="0" y="55865"/>
                </a:lnTo>
                <a:cubicBezTo>
                  <a:pt x="0" y="56317"/>
                  <a:pt x="370" y="56686"/>
                  <a:pt x="822" y="56686"/>
                </a:cubicBezTo>
                <a:lnTo>
                  <a:pt x="83285" y="56686"/>
                </a:lnTo>
                <a:cubicBezTo>
                  <a:pt x="83285" y="56603"/>
                  <a:pt x="83273" y="56519"/>
                  <a:pt x="83273" y="56436"/>
                </a:cubicBezTo>
                <a:cubicBezTo>
                  <a:pt x="82975" y="52495"/>
                  <a:pt x="81904" y="48542"/>
                  <a:pt x="79677" y="45268"/>
                </a:cubicBezTo>
                <a:cubicBezTo>
                  <a:pt x="77462" y="41994"/>
                  <a:pt x="74057" y="39446"/>
                  <a:pt x="70152" y="38743"/>
                </a:cubicBezTo>
                <a:cubicBezTo>
                  <a:pt x="66664" y="38100"/>
                  <a:pt x="62461" y="38743"/>
                  <a:pt x="60091" y="36088"/>
                </a:cubicBezTo>
                <a:cubicBezTo>
                  <a:pt x="57829" y="33564"/>
                  <a:pt x="58674" y="29516"/>
                  <a:pt x="57186" y="26480"/>
                </a:cubicBezTo>
                <a:cubicBezTo>
                  <a:pt x="55781" y="23587"/>
                  <a:pt x="52459" y="22110"/>
                  <a:pt x="49292" y="21658"/>
                </a:cubicBezTo>
                <a:cubicBezTo>
                  <a:pt x="46101" y="21194"/>
                  <a:pt x="42863" y="21539"/>
                  <a:pt x="39672" y="21134"/>
                </a:cubicBezTo>
                <a:cubicBezTo>
                  <a:pt x="38077" y="20944"/>
                  <a:pt x="36457" y="20527"/>
                  <a:pt x="35219" y="19491"/>
                </a:cubicBezTo>
                <a:cubicBezTo>
                  <a:pt x="34255" y="18693"/>
                  <a:pt x="33612" y="17562"/>
                  <a:pt x="33112" y="16419"/>
                </a:cubicBezTo>
                <a:cubicBezTo>
                  <a:pt x="31052" y="11752"/>
                  <a:pt x="30802" y="6299"/>
                  <a:pt x="27897" y="2108"/>
                </a:cubicBezTo>
                <a:cubicBezTo>
                  <a:pt x="27361" y="1334"/>
                  <a:pt x="26754" y="643"/>
                  <a:pt x="2605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8" name="Google Shape;128;p19"/>
          <p:cNvSpPr/>
          <p:nvPr/>
        </p:nvSpPr>
        <p:spPr>
          <a:xfrm rot="10800000" flipH="1">
            <a:off x="-1665623" y="-281301"/>
            <a:ext cx="2983060" cy="1733488"/>
          </a:xfrm>
          <a:custGeom>
            <a:avLst/>
            <a:gdLst/>
            <a:ahLst/>
            <a:cxnLst/>
            <a:rect l="l" t="t" r="r" b="b"/>
            <a:pathLst>
              <a:path w="83285" h="56687" extrusionOk="0">
                <a:moveTo>
                  <a:pt x="798" y="1"/>
                </a:moveTo>
                <a:cubicBezTo>
                  <a:pt x="358" y="12"/>
                  <a:pt x="0" y="370"/>
                  <a:pt x="0" y="834"/>
                </a:cubicBezTo>
                <a:lnTo>
                  <a:pt x="0" y="55865"/>
                </a:lnTo>
                <a:cubicBezTo>
                  <a:pt x="0" y="56317"/>
                  <a:pt x="370" y="56686"/>
                  <a:pt x="822" y="56686"/>
                </a:cubicBezTo>
                <a:lnTo>
                  <a:pt x="83285" y="56686"/>
                </a:lnTo>
                <a:cubicBezTo>
                  <a:pt x="83285" y="56603"/>
                  <a:pt x="83273" y="56519"/>
                  <a:pt x="83273" y="56436"/>
                </a:cubicBezTo>
                <a:cubicBezTo>
                  <a:pt x="82975" y="52495"/>
                  <a:pt x="81904" y="48542"/>
                  <a:pt x="79677" y="45268"/>
                </a:cubicBezTo>
                <a:cubicBezTo>
                  <a:pt x="77462" y="41994"/>
                  <a:pt x="74057" y="39446"/>
                  <a:pt x="70152" y="38743"/>
                </a:cubicBezTo>
                <a:cubicBezTo>
                  <a:pt x="66664" y="38100"/>
                  <a:pt x="62461" y="38743"/>
                  <a:pt x="60091" y="36088"/>
                </a:cubicBezTo>
                <a:cubicBezTo>
                  <a:pt x="57829" y="33564"/>
                  <a:pt x="58674" y="29516"/>
                  <a:pt x="57186" y="26480"/>
                </a:cubicBezTo>
                <a:cubicBezTo>
                  <a:pt x="55781" y="23587"/>
                  <a:pt x="52459" y="22110"/>
                  <a:pt x="49292" y="21658"/>
                </a:cubicBezTo>
                <a:cubicBezTo>
                  <a:pt x="46101" y="21194"/>
                  <a:pt x="42863" y="21539"/>
                  <a:pt x="39672" y="21134"/>
                </a:cubicBezTo>
                <a:cubicBezTo>
                  <a:pt x="38077" y="20944"/>
                  <a:pt x="36457" y="20527"/>
                  <a:pt x="35219" y="19491"/>
                </a:cubicBezTo>
                <a:cubicBezTo>
                  <a:pt x="34255" y="18693"/>
                  <a:pt x="33612" y="17562"/>
                  <a:pt x="33112" y="16419"/>
                </a:cubicBezTo>
                <a:cubicBezTo>
                  <a:pt x="31052" y="11752"/>
                  <a:pt x="30802" y="6299"/>
                  <a:pt x="27897" y="2108"/>
                </a:cubicBezTo>
                <a:cubicBezTo>
                  <a:pt x="27361" y="1334"/>
                  <a:pt x="26754" y="643"/>
                  <a:pt x="2605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9" name="Google Shape;129;p19"/>
          <p:cNvSpPr/>
          <p:nvPr/>
        </p:nvSpPr>
        <p:spPr>
          <a:xfrm>
            <a:off x="2527248" y="3419477"/>
            <a:ext cx="5107408" cy="3111655"/>
          </a:xfrm>
          <a:custGeom>
            <a:avLst/>
            <a:gdLst/>
            <a:ahLst/>
            <a:cxnLst/>
            <a:rect l="l" t="t" r="r" b="b"/>
            <a:pathLst>
              <a:path w="100907" h="61483" extrusionOk="0">
                <a:moveTo>
                  <a:pt x="41838" y="0"/>
                </a:moveTo>
                <a:cubicBezTo>
                  <a:pt x="41501" y="0"/>
                  <a:pt x="41156" y="18"/>
                  <a:pt x="40803" y="53"/>
                </a:cubicBezTo>
                <a:cubicBezTo>
                  <a:pt x="37815" y="351"/>
                  <a:pt x="35350" y="898"/>
                  <a:pt x="33124" y="3101"/>
                </a:cubicBezTo>
                <a:cubicBezTo>
                  <a:pt x="31719" y="4506"/>
                  <a:pt x="31386" y="5744"/>
                  <a:pt x="30719" y="7530"/>
                </a:cubicBezTo>
                <a:cubicBezTo>
                  <a:pt x="30016" y="9400"/>
                  <a:pt x="29290" y="11316"/>
                  <a:pt x="27992" y="12888"/>
                </a:cubicBezTo>
                <a:cubicBezTo>
                  <a:pt x="25421" y="16007"/>
                  <a:pt x="21206" y="17127"/>
                  <a:pt x="17455" y="18686"/>
                </a:cubicBezTo>
                <a:cubicBezTo>
                  <a:pt x="11621" y="21127"/>
                  <a:pt x="6311" y="25259"/>
                  <a:pt x="3454" y="30890"/>
                </a:cubicBezTo>
                <a:cubicBezTo>
                  <a:pt x="1" y="37701"/>
                  <a:pt x="656" y="46392"/>
                  <a:pt x="5073" y="52607"/>
                </a:cubicBezTo>
                <a:cubicBezTo>
                  <a:pt x="8981" y="58106"/>
                  <a:pt x="15684" y="61461"/>
                  <a:pt x="22413" y="61461"/>
                </a:cubicBezTo>
                <a:cubicBezTo>
                  <a:pt x="23290" y="61461"/>
                  <a:pt x="24168" y="61404"/>
                  <a:pt x="25040" y="61287"/>
                </a:cubicBezTo>
                <a:cubicBezTo>
                  <a:pt x="30850" y="60501"/>
                  <a:pt x="36053" y="57358"/>
                  <a:pt x="41756" y="56000"/>
                </a:cubicBezTo>
                <a:cubicBezTo>
                  <a:pt x="43876" y="55498"/>
                  <a:pt x="46049" y="55241"/>
                  <a:pt x="48222" y="55241"/>
                </a:cubicBezTo>
                <a:cubicBezTo>
                  <a:pt x="49760" y="55241"/>
                  <a:pt x="51298" y="55370"/>
                  <a:pt x="52817" y="55631"/>
                </a:cubicBezTo>
                <a:cubicBezTo>
                  <a:pt x="57841" y="56477"/>
                  <a:pt x="62532" y="58679"/>
                  <a:pt x="67462" y="60001"/>
                </a:cubicBezTo>
                <a:cubicBezTo>
                  <a:pt x="71107" y="60983"/>
                  <a:pt x="74883" y="61483"/>
                  <a:pt x="78660" y="61483"/>
                </a:cubicBezTo>
                <a:cubicBezTo>
                  <a:pt x="80793" y="61483"/>
                  <a:pt x="82926" y="61323"/>
                  <a:pt x="85035" y="61001"/>
                </a:cubicBezTo>
                <a:cubicBezTo>
                  <a:pt x="87928" y="60572"/>
                  <a:pt x="90810" y="59810"/>
                  <a:pt x="93262" y="58227"/>
                </a:cubicBezTo>
                <a:cubicBezTo>
                  <a:pt x="96703" y="56012"/>
                  <a:pt x="99001" y="52274"/>
                  <a:pt x="99954" y="48309"/>
                </a:cubicBezTo>
                <a:cubicBezTo>
                  <a:pt x="100906" y="44332"/>
                  <a:pt x="100585" y="40130"/>
                  <a:pt x="99608" y="36165"/>
                </a:cubicBezTo>
                <a:cubicBezTo>
                  <a:pt x="98644" y="32248"/>
                  <a:pt x="96918" y="28366"/>
                  <a:pt x="93882" y="25711"/>
                </a:cubicBezTo>
                <a:cubicBezTo>
                  <a:pt x="90798" y="23032"/>
                  <a:pt x="86678" y="21877"/>
                  <a:pt x="82630" y="21294"/>
                </a:cubicBezTo>
                <a:cubicBezTo>
                  <a:pt x="78582" y="20699"/>
                  <a:pt x="74451" y="20579"/>
                  <a:pt x="70498" y="19591"/>
                </a:cubicBezTo>
                <a:cubicBezTo>
                  <a:pt x="65283" y="18305"/>
                  <a:pt x="60461" y="15484"/>
                  <a:pt x="56770" y="11602"/>
                </a:cubicBezTo>
                <a:cubicBezTo>
                  <a:pt x="54103" y="8745"/>
                  <a:pt x="51983" y="5363"/>
                  <a:pt x="48983" y="2923"/>
                </a:cubicBezTo>
                <a:cubicBezTo>
                  <a:pt x="46770" y="1122"/>
                  <a:pt x="44547" y="0"/>
                  <a:pt x="418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109086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1_Background 2"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19"/>
          <p:cNvSpPr/>
          <p:nvPr/>
        </p:nvSpPr>
        <p:spPr>
          <a:xfrm rot="10800000">
            <a:off x="7826552" y="-281301"/>
            <a:ext cx="2983060" cy="1733488"/>
          </a:xfrm>
          <a:custGeom>
            <a:avLst/>
            <a:gdLst/>
            <a:ahLst/>
            <a:cxnLst/>
            <a:rect l="l" t="t" r="r" b="b"/>
            <a:pathLst>
              <a:path w="83285" h="56687" extrusionOk="0">
                <a:moveTo>
                  <a:pt x="798" y="1"/>
                </a:moveTo>
                <a:cubicBezTo>
                  <a:pt x="358" y="12"/>
                  <a:pt x="0" y="370"/>
                  <a:pt x="0" y="834"/>
                </a:cubicBezTo>
                <a:lnTo>
                  <a:pt x="0" y="55865"/>
                </a:lnTo>
                <a:cubicBezTo>
                  <a:pt x="0" y="56317"/>
                  <a:pt x="370" y="56686"/>
                  <a:pt x="822" y="56686"/>
                </a:cubicBezTo>
                <a:lnTo>
                  <a:pt x="83285" y="56686"/>
                </a:lnTo>
                <a:cubicBezTo>
                  <a:pt x="83285" y="56603"/>
                  <a:pt x="83273" y="56519"/>
                  <a:pt x="83273" y="56436"/>
                </a:cubicBezTo>
                <a:cubicBezTo>
                  <a:pt x="82975" y="52495"/>
                  <a:pt x="81904" y="48542"/>
                  <a:pt x="79677" y="45268"/>
                </a:cubicBezTo>
                <a:cubicBezTo>
                  <a:pt x="77462" y="41994"/>
                  <a:pt x="74057" y="39446"/>
                  <a:pt x="70152" y="38743"/>
                </a:cubicBezTo>
                <a:cubicBezTo>
                  <a:pt x="66664" y="38100"/>
                  <a:pt x="62461" y="38743"/>
                  <a:pt x="60091" y="36088"/>
                </a:cubicBezTo>
                <a:cubicBezTo>
                  <a:pt x="57829" y="33564"/>
                  <a:pt x="58674" y="29516"/>
                  <a:pt x="57186" y="26480"/>
                </a:cubicBezTo>
                <a:cubicBezTo>
                  <a:pt x="55781" y="23587"/>
                  <a:pt x="52459" y="22110"/>
                  <a:pt x="49292" y="21658"/>
                </a:cubicBezTo>
                <a:cubicBezTo>
                  <a:pt x="46101" y="21194"/>
                  <a:pt x="42863" y="21539"/>
                  <a:pt x="39672" y="21134"/>
                </a:cubicBezTo>
                <a:cubicBezTo>
                  <a:pt x="38077" y="20944"/>
                  <a:pt x="36457" y="20527"/>
                  <a:pt x="35219" y="19491"/>
                </a:cubicBezTo>
                <a:cubicBezTo>
                  <a:pt x="34255" y="18693"/>
                  <a:pt x="33612" y="17562"/>
                  <a:pt x="33112" y="16419"/>
                </a:cubicBezTo>
                <a:cubicBezTo>
                  <a:pt x="31052" y="11752"/>
                  <a:pt x="30802" y="6299"/>
                  <a:pt x="27897" y="2108"/>
                </a:cubicBezTo>
                <a:cubicBezTo>
                  <a:pt x="27361" y="1334"/>
                  <a:pt x="26754" y="643"/>
                  <a:pt x="2605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8" name="Google Shape;128;p19"/>
          <p:cNvSpPr/>
          <p:nvPr/>
        </p:nvSpPr>
        <p:spPr>
          <a:xfrm rot="10800000" flipH="1">
            <a:off x="-1665623" y="-281301"/>
            <a:ext cx="2983060" cy="1733488"/>
          </a:xfrm>
          <a:custGeom>
            <a:avLst/>
            <a:gdLst/>
            <a:ahLst/>
            <a:cxnLst/>
            <a:rect l="l" t="t" r="r" b="b"/>
            <a:pathLst>
              <a:path w="83285" h="56687" extrusionOk="0">
                <a:moveTo>
                  <a:pt x="798" y="1"/>
                </a:moveTo>
                <a:cubicBezTo>
                  <a:pt x="358" y="12"/>
                  <a:pt x="0" y="370"/>
                  <a:pt x="0" y="834"/>
                </a:cubicBezTo>
                <a:lnTo>
                  <a:pt x="0" y="55865"/>
                </a:lnTo>
                <a:cubicBezTo>
                  <a:pt x="0" y="56317"/>
                  <a:pt x="370" y="56686"/>
                  <a:pt x="822" y="56686"/>
                </a:cubicBezTo>
                <a:lnTo>
                  <a:pt x="83285" y="56686"/>
                </a:lnTo>
                <a:cubicBezTo>
                  <a:pt x="83285" y="56603"/>
                  <a:pt x="83273" y="56519"/>
                  <a:pt x="83273" y="56436"/>
                </a:cubicBezTo>
                <a:cubicBezTo>
                  <a:pt x="82975" y="52495"/>
                  <a:pt x="81904" y="48542"/>
                  <a:pt x="79677" y="45268"/>
                </a:cubicBezTo>
                <a:cubicBezTo>
                  <a:pt x="77462" y="41994"/>
                  <a:pt x="74057" y="39446"/>
                  <a:pt x="70152" y="38743"/>
                </a:cubicBezTo>
                <a:cubicBezTo>
                  <a:pt x="66664" y="38100"/>
                  <a:pt x="62461" y="38743"/>
                  <a:pt x="60091" y="36088"/>
                </a:cubicBezTo>
                <a:cubicBezTo>
                  <a:pt x="57829" y="33564"/>
                  <a:pt x="58674" y="29516"/>
                  <a:pt x="57186" y="26480"/>
                </a:cubicBezTo>
                <a:cubicBezTo>
                  <a:pt x="55781" y="23587"/>
                  <a:pt x="52459" y="22110"/>
                  <a:pt x="49292" y="21658"/>
                </a:cubicBezTo>
                <a:cubicBezTo>
                  <a:pt x="46101" y="21194"/>
                  <a:pt x="42863" y="21539"/>
                  <a:pt x="39672" y="21134"/>
                </a:cubicBezTo>
                <a:cubicBezTo>
                  <a:pt x="38077" y="20944"/>
                  <a:pt x="36457" y="20527"/>
                  <a:pt x="35219" y="19491"/>
                </a:cubicBezTo>
                <a:cubicBezTo>
                  <a:pt x="34255" y="18693"/>
                  <a:pt x="33612" y="17562"/>
                  <a:pt x="33112" y="16419"/>
                </a:cubicBezTo>
                <a:cubicBezTo>
                  <a:pt x="31052" y="11752"/>
                  <a:pt x="30802" y="6299"/>
                  <a:pt x="27897" y="2108"/>
                </a:cubicBezTo>
                <a:cubicBezTo>
                  <a:pt x="27361" y="1334"/>
                  <a:pt x="26754" y="643"/>
                  <a:pt x="2605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9" name="Google Shape;129;p19"/>
          <p:cNvSpPr/>
          <p:nvPr/>
        </p:nvSpPr>
        <p:spPr>
          <a:xfrm>
            <a:off x="2527248" y="3419477"/>
            <a:ext cx="5107408" cy="3111655"/>
          </a:xfrm>
          <a:custGeom>
            <a:avLst/>
            <a:gdLst/>
            <a:ahLst/>
            <a:cxnLst/>
            <a:rect l="l" t="t" r="r" b="b"/>
            <a:pathLst>
              <a:path w="100907" h="61483" extrusionOk="0">
                <a:moveTo>
                  <a:pt x="41838" y="0"/>
                </a:moveTo>
                <a:cubicBezTo>
                  <a:pt x="41501" y="0"/>
                  <a:pt x="41156" y="18"/>
                  <a:pt x="40803" y="53"/>
                </a:cubicBezTo>
                <a:cubicBezTo>
                  <a:pt x="37815" y="351"/>
                  <a:pt x="35350" y="898"/>
                  <a:pt x="33124" y="3101"/>
                </a:cubicBezTo>
                <a:cubicBezTo>
                  <a:pt x="31719" y="4506"/>
                  <a:pt x="31386" y="5744"/>
                  <a:pt x="30719" y="7530"/>
                </a:cubicBezTo>
                <a:cubicBezTo>
                  <a:pt x="30016" y="9400"/>
                  <a:pt x="29290" y="11316"/>
                  <a:pt x="27992" y="12888"/>
                </a:cubicBezTo>
                <a:cubicBezTo>
                  <a:pt x="25421" y="16007"/>
                  <a:pt x="21206" y="17127"/>
                  <a:pt x="17455" y="18686"/>
                </a:cubicBezTo>
                <a:cubicBezTo>
                  <a:pt x="11621" y="21127"/>
                  <a:pt x="6311" y="25259"/>
                  <a:pt x="3454" y="30890"/>
                </a:cubicBezTo>
                <a:cubicBezTo>
                  <a:pt x="1" y="37701"/>
                  <a:pt x="656" y="46392"/>
                  <a:pt x="5073" y="52607"/>
                </a:cubicBezTo>
                <a:cubicBezTo>
                  <a:pt x="8981" y="58106"/>
                  <a:pt x="15684" y="61461"/>
                  <a:pt x="22413" y="61461"/>
                </a:cubicBezTo>
                <a:cubicBezTo>
                  <a:pt x="23290" y="61461"/>
                  <a:pt x="24168" y="61404"/>
                  <a:pt x="25040" y="61287"/>
                </a:cubicBezTo>
                <a:cubicBezTo>
                  <a:pt x="30850" y="60501"/>
                  <a:pt x="36053" y="57358"/>
                  <a:pt x="41756" y="56000"/>
                </a:cubicBezTo>
                <a:cubicBezTo>
                  <a:pt x="43876" y="55498"/>
                  <a:pt x="46049" y="55241"/>
                  <a:pt x="48222" y="55241"/>
                </a:cubicBezTo>
                <a:cubicBezTo>
                  <a:pt x="49760" y="55241"/>
                  <a:pt x="51298" y="55370"/>
                  <a:pt x="52817" y="55631"/>
                </a:cubicBezTo>
                <a:cubicBezTo>
                  <a:pt x="57841" y="56477"/>
                  <a:pt x="62532" y="58679"/>
                  <a:pt x="67462" y="60001"/>
                </a:cubicBezTo>
                <a:cubicBezTo>
                  <a:pt x="71107" y="60983"/>
                  <a:pt x="74883" y="61483"/>
                  <a:pt x="78660" y="61483"/>
                </a:cubicBezTo>
                <a:cubicBezTo>
                  <a:pt x="80793" y="61483"/>
                  <a:pt x="82926" y="61323"/>
                  <a:pt x="85035" y="61001"/>
                </a:cubicBezTo>
                <a:cubicBezTo>
                  <a:pt x="87928" y="60572"/>
                  <a:pt x="90810" y="59810"/>
                  <a:pt x="93262" y="58227"/>
                </a:cubicBezTo>
                <a:cubicBezTo>
                  <a:pt x="96703" y="56012"/>
                  <a:pt x="99001" y="52274"/>
                  <a:pt x="99954" y="48309"/>
                </a:cubicBezTo>
                <a:cubicBezTo>
                  <a:pt x="100906" y="44332"/>
                  <a:pt x="100585" y="40130"/>
                  <a:pt x="99608" y="36165"/>
                </a:cubicBezTo>
                <a:cubicBezTo>
                  <a:pt x="98644" y="32248"/>
                  <a:pt x="96918" y="28366"/>
                  <a:pt x="93882" y="25711"/>
                </a:cubicBezTo>
                <a:cubicBezTo>
                  <a:pt x="90798" y="23032"/>
                  <a:pt x="86678" y="21877"/>
                  <a:pt x="82630" y="21294"/>
                </a:cubicBezTo>
                <a:cubicBezTo>
                  <a:pt x="78582" y="20699"/>
                  <a:pt x="74451" y="20579"/>
                  <a:pt x="70498" y="19591"/>
                </a:cubicBezTo>
                <a:cubicBezTo>
                  <a:pt x="65283" y="18305"/>
                  <a:pt x="60461" y="15484"/>
                  <a:pt x="56770" y="11602"/>
                </a:cubicBezTo>
                <a:cubicBezTo>
                  <a:pt x="54103" y="8745"/>
                  <a:pt x="51983" y="5363"/>
                  <a:pt x="48983" y="2923"/>
                </a:cubicBezTo>
                <a:cubicBezTo>
                  <a:pt x="46770" y="1122"/>
                  <a:pt x="44547" y="0"/>
                  <a:pt x="418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946708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2114700" y="1160263"/>
            <a:ext cx="3142800" cy="95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r>
              <a:rPr lang="ar-SA"/>
              <a:t>انقر لتحرير نمط عنوان الشكل الرئيسي</a:t>
            </a:r>
            <a:endParaRPr/>
          </a:p>
        </p:txBody>
      </p:sp>
      <p:sp>
        <p:nvSpPr>
          <p:cNvPr id="15" name="Google Shape;15;p3">
            <a:hlinkClick r:id="" action="ppaction://noaction"/>
          </p:cNvPr>
          <p:cNvSpPr txBox="1">
            <a:spLocks noGrp="1"/>
          </p:cNvSpPr>
          <p:nvPr>
            <p:ph type="title" idx="2" hasCustomPrompt="1"/>
          </p:nvPr>
        </p:nvSpPr>
        <p:spPr>
          <a:xfrm>
            <a:off x="918387" y="1429938"/>
            <a:ext cx="811200" cy="41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6" name="Google Shape;16;p3"/>
          <p:cNvSpPr txBox="1">
            <a:spLocks noGrp="1"/>
          </p:cNvSpPr>
          <p:nvPr>
            <p:ph type="subTitle" idx="1"/>
          </p:nvPr>
        </p:nvSpPr>
        <p:spPr>
          <a:xfrm>
            <a:off x="2114550" y="2268138"/>
            <a:ext cx="3143100" cy="1029300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r>
              <a:rPr lang="ar-SA"/>
              <a:t>انقر لتحرير نمط العنوان الفرعي للشكل الرئيسي</a:t>
            </a:r>
            <a:endParaRPr/>
          </a:p>
        </p:txBody>
      </p:sp>
      <p:sp>
        <p:nvSpPr>
          <p:cNvPr id="17" name="Google Shape;17;p3"/>
          <p:cNvSpPr/>
          <p:nvPr/>
        </p:nvSpPr>
        <p:spPr>
          <a:xfrm rot="-5400000">
            <a:off x="5660860" y="1503971"/>
            <a:ext cx="5383168" cy="2135539"/>
          </a:xfrm>
          <a:custGeom>
            <a:avLst/>
            <a:gdLst/>
            <a:ahLst/>
            <a:cxnLst/>
            <a:rect l="l" t="t" r="r" b="b"/>
            <a:pathLst>
              <a:path w="74951" h="30242" extrusionOk="0">
                <a:moveTo>
                  <a:pt x="7561" y="0"/>
                </a:moveTo>
                <a:cubicBezTo>
                  <a:pt x="7382" y="0"/>
                  <a:pt x="7192" y="0"/>
                  <a:pt x="7013" y="12"/>
                </a:cubicBezTo>
                <a:cubicBezTo>
                  <a:pt x="6453" y="48"/>
                  <a:pt x="5894" y="131"/>
                  <a:pt x="5263" y="286"/>
                </a:cubicBezTo>
                <a:cubicBezTo>
                  <a:pt x="4656" y="417"/>
                  <a:pt x="4048" y="631"/>
                  <a:pt x="3394" y="929"/>
                </a:cubicBezTo>
                <a:cubicBezTo>
                  <a:pt x="2262" y="1429"/>
                  <a:pt x="1143" y="2155"/>
                  <a:pt x="107" y="3096"/>
                </a:cubicBezTo>
                <a:cubicBezTo>
                  <a:pt x="60" y="3143"/>
                  <a:pt x="24" y="3203"/>
                  <a:pt x="12" y="3274"/>
                </a:cubicBezTo>
                <a:cubicBezTo>
                  <a:pt x="0" y="3346"/>
                  <a:pt x="0" y="3441"/>
                  <a:pt x="24" y="3524"/>
                </a:cubicBezTo>
                <a:cubicBezTo>
                  <a:pt x="48" y="3762"/>
                  <a:pt x="72" y="4001"/>
                  <a:pt x="84" y="4227"/>
                </a:cubicBezTo>
                <a:lnTo>
                  <a:pt x="107" y="4393"/>
                </a:lnTo>
                <a:cubicBezTo>
                  <a:pt x="131" y="4679"/>
                  <a:pt x="167" y="4953"/>
                  <a:pt x="179" y="5239"/>
                </a:cubicBezTo>
                <a:cubicBezTo>
                  <a:pt x="227" y="5822"/>
                  <a:pt x="262" y="6429"/>
                  <a:pt x="298" y="7096"/>
                </a:cubicBezTo>
                <a:cubicBezTo>
                  <a:pt x="357" y="8323"/>
                  <a:pt x="369" y="9561"/>
                  <a:pt x="381" y="10704"/>
                </a:cubicBezTo>
                <a:cubicBezTo>
                  <a:pt x="381" y="11347"/>
                  <a:pt x="405" y="11978"/>
                  <a:pt x="405" y="12609"/>
                </a:cubicBezTo>
                <a:lnTo>
                  <a:pt x="405" y="12680"/>
                </a:lnTo>
                <a:lnTo>
                  <a:pt x="405" y="12752"/>
                </a:lnTo>
                <a:cubicBezTo>
                  <a:pt x="417" y="14466"/>
                  <a:pt x="429" y="16228"/>
                  <a:pt x="477" y="17967"/>
                </a:cubicBezTo>
                <a:cubicBezTo>
                  <a:pt x="536" y="20360"/>
                  <a:pt x="667" y="22801"/>
                  <a:pt x="774" y="24658"/>
                </a:cubicBezTo>
                <a:cubicBezTo>
                  <a:pt x="822" y="25491"/>
                  <a:pt x="893" y="26480"/>
                  <a:pt x="1096" y="27456"/>
                </a:cubicBezTo>
                <a:cubicBezTo>
                  <a:pt x="1191" y="27873"/>
                  <a:pt x="1310" y="28265"/>
                  <a:pt x="1477" y="28623"/>
                </a:cubicBezTo>
                <a:cubicBezTo>
                  <a:pt x="1655" y="29039"/>
                  <a:pt x="1893" y="29349"/>
                  <a:pt x="2191" y="29623"/>
                </a:cubicBezTo>
                <a:cubicBezTo>
                  <a:pt x="2667" y="30039"/>
                  <a:pt x="3322" y="30230"/>
                  <a:pt x="4251" y="30242"/>
                </a:cubicBezTo>
                <a:lnTo>
                  <a:pt x="4334" y="30242"/>
                </a:lnTo>
                <a:cubicBezTo>
                  <a:pt x="4691" y="30242"/>
                  <a:pt x="5060" y="30218"/>
                  <a:pt x="5406" y="30182"/>
                </a:cubicBezTo>
                <a:lnTo>
                  <a:pt x="5596" y="30170"/>
                </a:lnTo>
                <a:cubicBezTo>
                  <a:pt x="5942" y="30135"/>
                  <a:pt x="6299" y="30111"/>
                  <a:pt x="6656" y="30099"/>
                </a:cubicBezTo>
                <a:cubicBezTo>
                  <a:pt x="7073" y="30075"/>
                  <a:pt x="7501" y="30063"/>
                  <a:pt x="7930" y="30063"/>
                </a:cubicBezTo>
                <a:lnTo>
                  <a:pt x="8382" y="30063"/>
                </a:lnTo>
                <a:cubicBezTo>
                  <a:pt x="9013" y="30051"/>
                  <a:pt x="9656" y="30051"/>
                  <a:pt x="10299" y="30039"/>
                </a:cubicBezTo>
                <a:cubicBezTo>
                  <a:pt x="11514" y="30016"/>
                  <a:pt x="12752" y="30004"/>
                  <a:pt x="13978" y="29992"/>
                </a:cubicBezTo>
                <a:cubicBezTo>
                  <a:pt x="16312" y="29956"/>
                  <a:pt x="18812" y="29932"/>
                  <a:pt x="21384" y="29837"/>
                </a:cubicBezTo>
                <a:lnTo>
                  <a:pt x="22622" y="29801"/>
                </a:lnTo>
                <a:lnTo>
                  <a:pt x="22967" y="29778"/>
                </a:lnTo>
                <a:cubicBezTo>
                  <a:pt x="23658" y="29754"/>
                  <a:pt x="24372" y="29742"/>
                  <a:pt x="25075" y="29718"/>
                </a:cubicBezTo>
                <a:cubicBezTo>
                  <a:pt x="26313" y="29694"/>
                  <a:pt x="27528" y="29658"/>
                  <a:pt x="28766" y="29647"/>
                </a:cubicBezTo>
                <a:cubicBezTo>
                  <a:pt x="32766" y="29575"/>
                  <a:pt x="36803" y="29563"/>
                  <a:pt x="40708" y="29539"/>
                </a:cubicBezTo>
                <a:lnTo>
                  <a:pt x="40851" y="29539"/>
                </a:lnTo>
                <a:cubicBezTo>
                  <a:pt x="46566" y="29516"/>
                  <a:pt x="52459" y="29480"/>
                  <a:pt x="58281" y="29301"/>
                </a:cubicBezTo>
                <a:cubicBezTo>
                  <a:pt x="59484" y="29266"/>
                  <a:pt x="60734" y="29218"/>
                  <a:pt x="61972" y="29170"/>
                </a:cubicBezTo>
                <a:lnTo>
                  <a:pt x="62353" y="29158"/>
                </a:lnTo>
                <a:lnTo>
                  <a:pt x="62758" y="29147"/>
                </a:lnTo>
                <a:cubicBezTo>
                  <a:pt x="63389" y="29111"/>
                  <a:pt x="64020" y="29087"/>
                  <a:pt x="64675" y="29063"/>
                </a:cubicBezTo>
                <a:cubicBezTo>
                  <a:pt x="64949" y="29063"/>
                  <a:pt x="65199" y="29063"/>
                  <a:pt x="65473" y="29051"/>
                </a:cubicBezTo>
                <a:lnTo>
                  <a:pt x="65508" y="29051"/>
                </a:lnTo>
                <a:cubicBezTo>
                  <a:pt x="66794" y="29039"/>
                  <a:pt x="68116" y="29027"/>
                  <a:pt x="69402" y="28885"/>
                </a:cubicBezTo>
                <a:cubicBezTo>
                  <a:pt x="70295" y="28801"/>
                  <a:pt x="71045" y="28670"/>
                  <a:pt x="71724" y="28468"/>
                </a:cubicBezTo>
                <a:cubicBezTo>
                  <a:pt x="72462" y="28265"/>
                  <a:pt x="73045" y="27980"/>
                  <a:pt x="73486" y="27611"/>
                </a:cubicBezTo>
                <a:cubicBezTo>
                  <a:pt x="73652" y="27480"/>
                  <a:pt x="73807" y="27325"/>
                  <a:pt x="73926" y="27146"/>
                </a:cubicBezTo>
                <a:cubicBezTo>
                  <a:pt x="74045" y="26980"/>
                  <a:pt x="74141" y="26801"/>
                  <a:pt x="74224" y="26610"/>
                </a:cubicBezTo>
                <a:cubicBezTo>
                  <a:pt x="74414" y="26146"/>
                  <a:pt x="74474" y="25658"/>
                  <a:pt x="74498" y="25277"/>
                </a:cubicBezTo>
                <a:cubicBezTo>
                  <a:pt x="74533" y="24979"/>
                  <a:pt x="74545" y="24682"/>
                  <a:pt x="74557" y="24360"/>
                </a:cubicBezTo>
                <a:cubicBezTo>
                  <a:pt x="74581" y="24217"/>
                  <a:pt x="74581" y="24063"/>
                  <a:pt x="74593" y="23920"/>
                </a:cubicBezTo>
                <a:cubicBezTo>
                  <a:pt x="74617" y="23312"/>
                  <a:pt x="74664" y="22717"/>
                  <a:pt x="74700" y="22098"/>
                </a:cubicBezTo>
                <a:cubicBezTo>
                  <a:pt x="74843" y="19062"/>
                  <a:pt x="74950" y="15061"/>
                  <a:pt x="74402" y="11120"/>
                </a:cubicBezTo>
                <a:cubicBezTo>
                  <a:pt x="74379" y="11049"/>
                  <a:pt x="74367" y="10966"/>
                  <a:pt x="74319" y="10894"/>
                </a:cubicBezTo>
                <a:cubicBezTo>
                  <a:pt x="74307" y="10811"/>
                  <a:pt x="74236" y="10716"/>
                  <a:pt x="74141" y="10704"/>
                </a:cubicBezTo>
                <a:cubicBezTo>
                  <a:pt x="73700" y="10597"/>
                  <a:pt x="73236" y="10537"/>
                  <a:pt x="72747" y="10513"/>
                </a:cubicBezTo>
                <a:cubicBezTo>
                  <a:pt x="72628" y="10513"/>
                  <a:pt x="72509" y="10489"/>
                  <a:pt x="72390" y="10489"/>
                </a:cubicBezTo>
                <a:cubicBezTo>
                  <a:pt x="72033" y="10489"/>
                  <a:pt x="71664" y="10525"/>
                  <a:pt x="71223" y="10573"/>
                </a:cubicBezTo>
                <a:cubicBezTo>
                  <a:pt x="70116" y="10704"/>
                  <a:pt x="69045" y="11025"/>
                  <a:pt x="68223" y="11299"/>
                </a:cubicBezTo>
                <a:cubicBezTo>
                  <a:pt x="67592" y="11501"/>
                  <a:pt x="66997" y="11716"/>
                  <a:pt x="66401" y="11918"/>
                </a:cubicBezTo>
                <a:cubicBezTo>
                  <a:pt x="65020" y="12430"/>
                  <a:pt x="63592" y="12930"/>
                  <a:pt x="62115" y="13204"/>
                </a:cubicBezTo>
                <a:cubicBezTo>
                  <a:pt x="61687" y="13276"/>
                  <a:pt x="61282" y="13323"/>
                  <a:pt x="60889" y="13335"/>
                </a:cubicBezTo>
                <a:cubicBezTo>
                  <a:pt x="60734" y="13347"/>
                  <a:pt x="60591" y="13347"/>
                  <a:pt x="60436" y="13347"/>
                </a:cubicBezTo>
                <a:cubicBezTo>
                  <a:pt x="60186" y="13347"/>
                  <a:pt x="59913" y="13335"/>
                  <a:pt x="59639" y="13323"/>
                </a:cubicBezTo>
                <a:cubicBezTo>
                  <a:pt x="58781" y="13228"/>
                  <a:pt x="57877" y="13014"/>
                  <a:pt x="56960" y="12656"/>
                </a:cubicBezTo>
                <a:cubicBezTo>
                  <a:pt x="55364" y="12025"/>
                  <a:pt x="53900" y="11085"/>
                  <a:pt x="52685" y="10251"/>
                </a:cubicBezTo>
                <a:cubicBezTo>
                  <a:pt x="52281" y="9977"/>
                  <a:pt x="51876" y="9692"/>
                  <a:pt x="51483" y="9418"/>
                </a:cubicBezTo>
                <a:cubicBezTo>
                  <a:pt x="50530" y="8751"/>
                  <a:pt x="49530" y="8049"/>
                  <a:pt x="48506" y="7430"/>
                </a:cubicBezTo>
                <a:cubicBezTo>
                  <a:pt x="46875" y="6465"/>
                  <a:pt x="45363" y="5822"/>
                  <a:pt x="43827" y="5489"/>
                </a:cubicBezTo>
                <a:cubicBezTo>
                  <a:pt x="43446" y="5406"/>
                  <a:pt x="43029" y="5346"/>
                  <a:pt x="42553" y="5298"/>
                </a:cubicBezTo>
                <a:cubicBezTo>
                  <a:pt x="41982" y="5239"/>
                  <a:pt x="41398" y="5215"/>
                  <a:pt x="40803" y="5215"/>
                </a:cubicBezTo>
                <a:lnTo>
                  <a:pt x="40743" y="5215"/>
                </a:lnTo>
                <a:cubicBezTo>
                  <a:pt x="39755" y="5215"/>
                  <a:pt x="38696" y="5310"/>
                  <a:pt x="37517" y="5513"/>
                </a:cubicBezTo>
                <a:cubicBezTo>
                  <a:pt x="36195" y="5751"/>
                  <a:pt x="34814" y="6132"/>
                  <a:pt x="33397" y="6679"/>
                </a:cubicBezTo>
                <a:cubicBezTo>
                  <a:pt x="32504" y="7037"/>
                  <a:pt x="31623" y="7453"/>
                  <a:pt x="30778" y="7870"/>
                </a:cubicBezTo>
                <a:cubicBezTo>
                  <a:pt x="30373" y="8061"/>
                  <a:pt x="29992" y="8263"/>
                  <a:pt x="29587" y="8442"/>
                </a:cubicBezTo>
                <a:cubicBezTo>
                  <a:pt x="28504" y="8942"/>
                  <a:pt x="27194" y="9501"/>
                  <a:pt x="25801" y="9751"/>
                </a:cubicBezTo>
                <a:lnTo>
                  <a:pt x="25789" y="9751"/>
                </a:lnTo>
                <a:cubicBezTo>
                  <a:pt x="25468" y="9811"/>
                  <a:pt x="25170" y="9835"/>
                  <a:pt x="24849" y="9847"/>
                </a:cubicBezTo>
                <a:cubicBezTo>
                  <a:pt x="24730" y="9847"/>
                  <a:pt x="24611" y="9870"/>
                  <a:pt x="24515" y="9870"/>
                </a:cubicBezTo>
                <a:cubicBezTo>
                  <a:pt x="24301" y="9870"/>
                  <a:pt x="24099" y="9847"/>
                  <a:pt x="23872" y="9835"/>
                </a:cubicBezTo>
                <a:cubicBezTo>
                  <a:pt x="23217" y="9763"/>
                  <a:pt x="22575" y="9620"/>
                  <a:pt x="21955" y="9394"/>
                </a:cubicBezTo>
                <a:cubicBezTo>
                  <a:pt x="21253" y="9108"/>
                  <a:pt x="20562" y="8739"/>
                  <a:pt x="19848" y="8251"/>
                </a:cubicBezTo>
                <a:lnTo>
                  <a:pt x="19836" y="8227"/>
                </a:lnTo>
                <a:lnTo>
                  <a:pt x="19812" y="8215"/>
                </a:lnTo>
                <a:cubicBezTo>
                  <a:pt x="18538" y="7275"/>
                  <a:pt x="17431" y="6132"/>
                  <a:pt x="16359" y="5036"/>
                </a:cubicBezTo>
                <a:lnTo>
                  <a:pt x="16324" y="5001"/>
                </a:lnTo>
                <a:cubicBezTo>
                  <a:pt x="15669" y="4334"/>
                  <a:pt x="14931" y="3560"/>
                  <a:pt x="14169" y="2869"/>
                </a:cubicBezTo>
                <a:cubicBezTo>
                  <a:pt x="13085" y="1893"/>
                  <a:pt x="12038" y="1191"/>
                  <a:pt x="11002" y="726"/>
                </a:cubicBezTo>
                <a:cubicBezTo>
                  <a:pt x="10406" y="464"/>
                  <a:pt x="9775" y="262"/>
                  <a:pt x="9132" y="131"/>
                </a:cubicBezTo>
                <a:cubicBezTo>
                  <a:pt x="8632" y="60"/>
                  <a:pt x="8097" y="0"/>
                  <a:pt x="756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8" name="Google Shape;18;p3"/>
          <p:cNvGrpSpPr/>
          <p:nvPr/>
        </p:nvGrpSpPr>
        <p:grpSpPr>
          <a:xfrm rot="-3722607" flipH="1">
            <a:off x="8879123" y="691413"/>
            <a:ext cx="252399" cy="805489"/>
            <a:chOff x="8478897" y="4127025"/>
            <a:chExt cx="252400" cy="805492"/>
          </a:xfrm>
        </p:grpSpPr>
        <p:sp>
          <p:nvSpPr>
            <p:cNvPr id="19" name="Google Shape;19;p3"/>
            <p:cNvSpPr/>
            <p:nvPr/>
          </p:nvSpPr>
          <p:spPr>
            <a:xfrm>
              <a:off x="8628821" y="4127025"/>
              <a:ext cx="94538" cy="157726"/>
            </a:xfrm>
            <a:custGeom>
              <a:avLst/>
              <a:gdLst/>
              <a:ahLst/>
              <a:cxnLst/>
              <a:rect l="l" t="t" r="r" b="b"/>
              <a:pathLst>
                <a:path w="2132" h="3557" extrusionOk="0">
                  <a:moveTo>
                    <a:pt x="998" y="0"/>
                  </a:moveTo>
                  <a:cubicBezTo>
                    <a:pt x="960" y="0"/>
                    <a:pt x="921" y="3"/>
                    <a:pt x="881" y="10"/>
                  </a:cubicBezTo>
                  <a:cubicBezTo>
                    <a:pt x="643" y="34"/>
                    <a:pt x="417" y="153"/>
                    <a:pt x="250" y="343"/>
                  </a:cubicBezTo>
                  <a:cubicBezTo>
                    <a:pt x="108" y="522"/>
                    <a:pt x="0" y="808"/>
                    <a:pt x="60" y="1046"/>
                  </a:cubicBezTo>
                  <a:cubicBezTo>
                    <a:pt x="179" y="1593"/>
                    <a:pt x="239" y="2165"/>
                    <a:pt x="262" y="2736"/>
                  </a:cubicBezTo>
                  <a:cubicBezTo>
                    <a:pt x="286" y="2986"/>
                    <a:pt x="429" y="3213"/>
                    <a:pt x="608" y="3356"/>
                  </a:cubicBezTo>
                  <a:cubicBezTo>
                    <a:pt x="763" y="3491"/>
                    <a:pt x="965" y="3556"/>
                    <a:pt x="1170" y="3556"/>
                  </a:cubicBezTo>
                  <a:cubicBezTo>
                    <a:pt x="1217" y="3556"/>
                    <a:pt x="1264" y="3553"/>
                    <a:pt x="1310" y="3546"/>
                  </a:cubicBezTo>
                  <a:cubicBezTo>
                    <a:pt x="1548" y="3522"/>
                    <a:pt x="1774" y="3403"/>
                    <a:pt x="1917" y="3201"/>
                  </a:cubicBezTo>
                  <a:cubicBezTo>
                    <a:pt x="2084" y="2998"/>
                    <a:pt x="2132" y="2760"/>
                    <a:pt x="2108" y="2510"/>
                  </a:cubicBezTo>
                  <a:cubicBezTo>
                    <a:pt x="2084" y="1939"/>
                    <a:pt x="2024" y="1367"/>
                    <a:pt x="1905" y="808"/>
                  </a:cubicBezTo>
                  <a:cubicBezTo>
                    <a:pt x="1846" y="558"/>
                    <a:pt x="1774" y="367"/>
                    <a:pt x="1560" y="200"/>
                  </a:cubicBezTo>
                  <a:cubicBezTo>
                    <a:pt x="1477" y="129"/>
                    <a:pt x="1382" y="81"/>
                    <a:pt x="1274" y="46"/>
                  </a:cubicBezTo>
                  <a:cubicBezTo>
                    <a:pt x="1189" y="20"/>
                    <a:pt x="1097" y="0"/>
                    <a:pt x="9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" name="Google Shape;20;p3"/>
            <p:cNvSpPr/>
            <p:nvPr/>
          </p:nvSpPr>
          <p:spPr>
            <a:xfrm>
              <a:off x="8635162" y="4351889"/>
              <a:ext cx="96135" cy="171561"/>
            </a:xfrm>
            <a:custGeom>
              <a:avLst/>
              <a:gdLst/>
              <a:ahLst/>
              <a:cxnLst/>
              <a:rect l="l" t="t" r="r" b="b"/>
              <a:pathLst>
                <a:path w="2168" h="3869" extrusionOk="0">
                  <a:moveTo>
                    <a:pt x="1211" y="1"/>
                  </a:moveTo>
                  <a:cubicBezTo>
                    <a:pt x="1015" y="1"/>
                    <a:pt x="820" y="64"/>
                    <a:pt x="655" y="190"/>
                  </a:cubicBezTo>
                  <a:cubicBezTo>
                    <a:pt x="465" y="321"/>
                    <a:pt x="298" y="571"/>
                    <a:pt x="286" y="809"/>
                  </a:cubicBezTo>
                  <a:cubicBezTo>
                    <a:pt x="262" y="1475"/>
                    <a:pt x="203" y="2130"/>
                    <a:pt x="96" y="2809"/>
                  </a:cubicBezTo>
                  <a:cubicBezTo>
                    <a:pt x="0" y="3309"/>
                    <a:pt x="393" y="3785"/>
                    <a:pt x="893" y="3857"/>
                  </a:cubicBezTo>
                  <a:cubicBezTo>
                    <a:pt x="942" y="3864"/>
                    <a:pt x="990" y="3868"/>
                    <a:pt x="1038" y="3868"/>
                  </a:cubicBezTo>
                  <a:cubicBezTo>
                    <a:pt x="1500" y="3868"/>
                    <a:pt x="1888" y="3513"/>
                    <a:pt x="1953" y="3059"/>
                  </a:cubicBezTo>
                  <a:cubicBezTo>
                    <a:pt x="2060" y="2404"/>
                    <a:pt x="2108" y="1737"/>
                    <a:pt x="2143" y="1059"/>
                  </a:cubicBezTo>
                  <a:cubicBezTo>
                    <a:pt x="2167" y="809"/>
                    <a:pt x="2131" y="582"/>
                    <a:pt x="1965" y="380"/>
                  </a:cubicBezTo>
                  <a:cubicBezTo>
                    <a:pt x="1846" y="225"/>
                    <a:pt x="1703" y="106"/>
                    <a:pt x="1524" y="47"/>
                  </a:cubicBezTo>
                  <a:cubicBezTo>
                    <a:pt x="1453" y="23"/>
                    <a:pt x="1393" y="23"/>
                    <a:pt x="1346" y="11"/>
                  </a:cubicBezTo>
                  <a:cubicBezTo>
                    <a:pt x="1301" y="4"/>
                    <a:pt x="1256" y="1"/>
                    <a:pt x="121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" name="Google Shape;21;p3"/>
            <p:cNvSpPr/>
            <p:nvPr/>
          </p:nvSpPr>
          <p:spPr>
            <a:xfrm>
              <a:off x="8578137" y="4573694"/>
              <a:ext cx="119902" cy="170053"/>
            </a:xfrm>
            <a:custGeom>
              <a:avLst/>
              <a:gdLst/>
              <a:ahLst/>
              <a:cxnLst/>
              <a:rect l="l" t="t" r="r" b="b"/>
              <a:pathLst>
                <a:path w="2704" h="3835" extrusionOk="0">
                  <a:moveTo>
                    <a:pt x="1754" y="0"/>
                  </a:moveTo>
                  <a:cubicBezTo>
                    <a:pt x="1638" y="0"/>
                    <a:pt x="1520" y="24"/>
                    <a:pt x="1405" y="69"/>
                  </a:cubicBezTo>
                  <a:cubicBezTo>
                    <a:pt x="1203" y="141"/>
                    <a:pt x="965" y="331"/>
                    <a:pt x="893" y="569"/>
                  </a:cubicBezTo>
                  <a:cubicBezTo>
                    <a:pt x="691" y="1236"/>
                    <a:pt x="489" y="1891"/>
                    <a:pt x="203" y="2522"/>
                  </a:cubicBezTo>
                  <a:cubicBezTo>
                    <a:pt x="0" y="2986"/>
                    <a:pt x="215" y="3546"/>
                    <a:pt x="691" y="3760"/>
                  </a:cubicBezTo>
                  <a:cubicBezTo>
                    <a:pt x="810" y="3810"/>
                    <a:pt x="933" y="3834"/>
                    <a:pt x="1055" y="3834"/>
                  </a:cubicBezTo>
                  <a:cubicBezTo>
                    <a:pt x="1424" y="3834"/>
                    <a:pt x="1777" y="3618"/>
                    <a:pt x="1929" y="3260"/>
                  </a:cubicBezTo>
                  <a:cubicBezTo>
                    <a:pt x="2215" y="2629"/>
                    <a:pt x="2417" y="1974"/>
                    <a:pt x="2620" y="1319"/>
                  </a:cubicBezTo>
                  <a:cubicBezTo>
                    <a:pt x="2632" y="1236"/>
                    <a:pt x="2655" y="1153"/>
                    <a:pt x="2691" y="1081"/>
                  </a:cubicBezTo>
                  <a:cubicBezTo>
                    <a:pt x="2703" y="914"/>
                    <a:pt x="2691" y="748"/>
                    <a:pt x="2632" y="605"/>
                  </a:cubicBezTo>
                  <a:cubicBezTo>
                    <a:pt x="2536" y="379"/>
                    <a:pt x="2358" y="188"/>
                    <a:pt x="2120" y="81"/>
                  </a:cubicBezTo>
                  <a:cubicBezTo>
                    <a:pt x="2108" y="69"/>
                    <a:pt x="2084" y="69"/>
                    <a:pt x="2048" y="57"/>
                  </a:cubicBezTo>
                  <a:cubicBezTo>
                    <a:pt x="1954" y="18"/>
                    <a:pt x="1855" y="0"/>
                    <a:pt x="17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" name="Google Shape;22;p3"/>
            <p:cNvSpPr/>
            <p:nvPr/>
          </p:nvSpPr>
          <p:spPr>
            <a:xfrm>
              <a:off x="8478897" y="4776298"/>
              <a:ext cx="141497" cy="156219"/>
            </a:xfrm>
            <a:custGeom>
              <a:avLst/>
              <a:gdLst/>
              <a:ahLst/>
              <a:cxnLst/>
              <a:rect l="l" t="t" r="r" b="b"/>
              <a:pathLst>
                <a:path w="3191" h="3523" extrusionOk="0">
                  <a:moveTo>
                    <a:pt x="2197" y="0"/>
                  </a:moveTo>
                  <a:cubicBezTo>
                    <a:pt x="2078" y="0"/>
                    <a:pt x="1961" y="22"/>
                    <a:pt x="1845" y="60"/>
                  </a:cubicBezTo>
                  <a:cubicBezTo>
                    <a:pt x="1774" y="108"/>
                    <a:pt x="1715" y="144"/>
                    <a:pt x="1643" y="179"/>
                  </a:cubicBezTo>
                  <a:cubicBezTo>
                    <a:pt x="1500" y="286"/>
                    <a:pt x="1405" y="405"/>
                    <a:pt x="1345" y="560"/>
                  </a:cubicBezTo>
                  <a:cubicBezTo>
                    <a:pt x="1012" y="1072"/>
                    <a:pt x="655" y="1548"/>
                    <a:pt x="226" y="2001"/>
                  </a:cubicBezTo>
                  <a:cubicBezTo>
                    <a:pt x="60" y="2179"/>
                    <a:pt x="0" y="2477"/>
                    <a:pt x="36" y="2703"/>
                  </a:cubicBezTo>
                  <a:cubicBezTo>
                    <a:pt x="60" y="2941"/>
                    <a:pt x="179" y="3156"/>
                    <a:pt x="369" y="3322"/>
                  </a:cubicBezTo>
                  <a:cubicBezTo>
                    <a:pt x="534" y="3458"/>
                    <a:pt x="730" y="3523"/>
                    <a:pt x="933" y="3523"/>
                  </a:cubicBezTo>
                  <a:cubicBezTo>
                    <a:pt x="979" y="3523"/>
                    <a:pt x="1025" y="3520"/>
                    <a:pt x="1072" y="3513"/>
                  </a:cubicBezTo>
                  <a:cubicBezTo>
                    <a:pt x="1322" y="3489"/>
                    <a:pt x="1524" y="3358"/>
                    <a:pt x="1703" y="3180"/>
                  </a:cubicBezTo>
                  <a:cubicBezTo>
                    <a:pt x="2250" y="2620"/>
                    <a:pt x="2667" y="1989"/>
                    <a:pt x="3072" y="1310"/>
                  </a:cubicBezTo>
                  <a:cubicBezTo>
                    <a:pt x="3191" y="1120"/>
                    <a:pt x="3155" y="810"/>
                    <a:pt x="3084" y="596"/>
                  </a:cubicBezTo>
                  <a:cubicBezTo>
                    <a:pt x="2988" y="382"/>
                    <a:pt x="2810" y="179"/>
                    <a:pt x="2596" y="84"/>
                  </a:cubicBezTo>
                  <a:cubicBezTo>
                    <a:pt x="2572" y="60"/>
                    <a:pt x="2548" y="60"/>
                    <a:pt x="2512" y="48"/>
                  </a:cubicBezTo>
                  <a:cubicBezTo>
                    <a:pt x="2403" y="16"/>
                    <a:pt x="2299" y="0"/>
                    <a:pt x="219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3" name="Google Shape;23;p3"/>
          <p:cNvGrpSpPr/>
          <p:nvPr/>
        </p:nvGrpSpPr>
        <p:grpSpPr>
          <a:xfrm>
            <a:off x="8376370" y="4210736"/>
            <a:ext cx="660001" cy="583995"/>
            <a:chOff x="8222283" y="2519761"/>
            <a:chExt cx="660001" cy="583995"/>
          </a:xfrm>
        </p:grpSpPr>
        <p:sp>
          <p:nvSpPr>
            <p:cNvPr id="24" name="Google Shape;24;p3"/>
            <p:cNvSpPr/>
            <p:nvPr/>
          </p:nvSpPr>
          <p:spPr>
            <a:xfrm>
              <a:off x="8564922" y="2706180"/>
              <a:ext cx="151031" cy="152272"/>
            </a:xfrm>
            <a:custGeom>
              <a:avLst/>
              <a:gdLst/>
              <a:ahLst/>
              <a:cxnLst/>
              <a:rect l="l" t="t" r="r" b="b"/>
              <a:pathLst>
                <a:path w="3406" h="3434" extrusionOk="0">
                  <a:moveTo>
                    <a:pt x="2346" y="0"/>
                  </a:moveTo>
                  <a:cubicBezTo>
                    <a:pt x="2084" y="0"/>
                    <a:pt x="1799" y="119"/>
                    <a:pt x="1608" y="358"/>
                  </a:cubicBezTo>
                  <a:cubicBezTo>
                    <a:pt x="1156" y="893"/>
                    <a:pt x="691" y="1417"/>
                    <a:pt x="215" y="1929"/>
                  </a:cubicBezTo>
                  <a:cubicBezTo>
                    <a:pt x="48" y="2084"/>
                    <a:pt x="1" y="2382"/>
                    <a:pt x="25" y="2608"/>
                  </a:cubicBezTo>
                  <a:cubicBezTo>
                    <a:pt x="48" y="2858"/>
                    <a:pt x="191" y="3084"/>
                    <a:pt x="382" y="3239"/>
                  </a:cubicBezTo>
                  <a:cubicBezTo>
                    <a:pt x="548" y="3364"/>
                    <a:pt x="760" y="3434"/>
                    <a:pt x="969" y="3434"/>
                  </a:cubicBezTo>
                  <a:cubicBezTo>
                    <a:pt x="1000" y="3434"/>
                    <a:pt x="1030" y="3432"/>
                    <a:pt x="1060" y="3429"/>
                  </a:cubicBezTo>
                  <a:cubicBezTo>
                    <a:pt x="1334" y="3394"/>
                    <a:pt x="1513" y="3263"/>
                    <a:pt x="1691" y="3072"/>
                  </a:cubicBezTo>
                  <a:cubicBezTo>
                    <a:pt x="2168" y="2560"/>
                    <a:pt x="2632" y="2048"/>
                    <a:pt x="3073" y="1512"/>
                  </a:cubicBezTo>
                  <a:cubicBezTo>
                    <a:pt x="3406" y="1120"/>
                    <a:pt x="3299" y="500"/>
                    <a:pt x="2906" y="203"/>
                  </a:cubicBezTo>
                  <a:cubicBezTo>
                    <a:pt x="2751" y="60"/>
                    <a:pt x="2537" y="0"/>
                    <a:pt x="23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" name="Google Shape;25;p3"/>
            <p:cNvSpPr/>
            <p:nvPr/>
          </p:nvSpPr>
          <p:spPr>
            <a:xfrm>
              <a:off x="8723316" y="2519761"/>
              <a:ext cx="158968" cy="167659"/>
            </a:xfrm>
            <a:custGeom>
              <a:avLst/>
              <a:gdLst/>
              <a:ahLst/>
              <a:cxnLst/>
              <a:rect l="l" t="t" r="r" b="b"/>
              <a:pathLst>
                <a:path w="3585" h="3781" extrusionOk="0">
                  <a:moveTo>
                    <a:pt x="2505" y="1"/>
                  </a:moveTo>
                  <a:cubicBezTo>
                    <a:pt x="2241" y="1"/>
                    <a:pt x="1970" y="141"/>
                    <a:pt x="1798" y="347"/>
                  </a:cubicBezTo>
                  <a:cubicBezTo>
                    <a:pt x="1286" y="1002"/>
                    <a:pt x="786" y="1680"/>
                    <a:pt x="215" y="2276"/>
                  </a:cubicBezTo>
                  <a:cubicBezTo>
                    <a:pt x="48" y="2454"/>
                    <a:pt x="1" y="2728"/>
                    <a:pt x="24" y="2954"/>
                  </a:cubicBezTo>
                  <a:cubicBezTo>
                    <a:pt x="48" y="3204"/>
                    <a:pt x="191" y="3430"/>
                    <a:pt x="382" y="3585"/>
                  </a:cubicBezTo>
                  <a:cubicBezTo>
                    <a:pt x="548" y="3710"/>
                    <a:pt x="760" y="3780"/>
                    <a:pt x="969" y="3780"/>
                  </a:cubicBezTo>
                  <a:cubicBezTo>
                    <a:pt x="1000" y="3780"/>
                    <a:pt x="1030" y="3779"/>
                    <a:pt x="1060" y="3776"/>
                  </a:cubicBezTo>
                  <a:cubicBezTo>
                    <a:pt x="1334" y="3740"/>
                    <a:pt x="1513" y="3609"/>
                    <a:pt x="1691" y="3419"/>
                  </a:cubicBezTo>
                  <a:cubicBezTo>
                    <a:pt x="2251" y="2811"/>
                    <a:pt x="2763" y="2156"/>
                    <a:pt x="3275" y="1502"/>
                  </a:cubicBezTo>
                  <a:cubicBezTo>
                    <a:pt x="3584" y="1097"/>
                    <a:pt x="3513" y="502"/>
                    <a:pt x="3108" y="192"/>
                  </a:cubicBezTo>
                  <a:cubicBezTo>
                    <a:pt x="2941" y="61"/>
                    <a:pt x="2727" y="1"/>
                    <a:pt x="2537" y="1"/>
                  </a:cubicBezTo>
                  <a:cubicBezTo>
                    <a:pt x="2526" y="1"/>
                    <a:pt x="2515" y="1"/>
                    <a:pt x="25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" name="Google Shape;26;p3"/>
            <p:cNvSpPr/>
            <p:nvPr/>
          </p:nvSpPr>
          <p:spPr>
            <a:xfrm>
              <a:off x="8222815" y="2764270"/>
              <a:ext cx="345827" cy="338954"/>
            </a:xfrm>
            <a:custGeom>
              <a:avLst/>
              <a:gdLst/>
              <a:ahLst/>
              <a:cxnLst/>
              <a:rect l="l" t="t" r="r" b="b"/>
              <a:pathLst>
                <a:path w="7799" h="7644" extrusionOk="0">
                  <a:moveTo>
                    <a:pt x="2870" y="0"/>
                  </a:moveTo>
                  <a:cubicBezTo>
                    <a:pt x="2834" y="0"/>
                    <a:pt x="2787" y="0"/>
                    <a:pt x="2751" y="24"/>
                  </a:cubicBezTo>
                  <a:cubicBezTo>
                    <a:pt x="2275" y="71"/>
                    <a:pt x="2072" y="583"/>
                    <a:pt x="2001" y="786"/>
                  </a:cubicBezTo>
                  <a:cubicBezTo>
                    <a:pt x="1846" y="1226"/>
                    <a:pt x="1834" y="1703"/>
                    <a:pt x="1822" y="2072"/>
                  </a:cubicBezTo>
                  <a:cubicBezTo>
                    <a:pt x="1822" y="2274"/>
                    <a:pt x="1822" y="2488"/>
                    <a:pt x="1834" y="2703"/>
                  </a:cubicBezTo>
                  <a:cubicBezTo>
                    <a:pt x="1822" y="2703"/>
                    <a:pt x="1822" y="2715"/>
                    <a:pt x="1798" y="2715"/>
                  </a:cubicBezTo>
                  <a:cubicBezTo>
                    <a:pt x="1679" y="2786"/>
                    <a:pt x="1560" y="2846"/>
                    <a:pt x="1465" y="2905"/>
                  </a:cubicBezTo>
                  <a:lnTo>
                    <a:pt x="1298" y="3000"/>
                  </a:lnTo>
                  <a:cubicBezTo>
                    <a:pt x="1048" y="3131"/>
                    <a:pt x="846" y="3250"/>
                    <a:pt x="667" y="3369"/>
                  </a:cubicBezTo>
                  <a:cubicBezTo>
                    <a:pt x="465" y="3512"/>
                    <a:pt x="298" y="3667"/>
                    <a:pt x="179" y="3834"/>
                  </a:cubicBezTo>
                  <a:cubicBezTo>
                    <a:pt x="120" y="3917"/>
                    <a:pt x="72" y="4012"/>
                    <a:pt x="48" y="4096"/>
                  </a:cubicBezTo>
                  <a:cubicBezTo>
                    <a:pt x="12" y="4215"/>
                    <a:pt x="0" y="4322"/>
                    <a:pt x="12" y="4441"/>
                  </a:cubicBezTo>
                  <a:cubicBezTo>
                    <a:pt x="48" y="4679"/>
                    <a:pt x="191" y="4846"/>
                    <a:pt x="310" y="4941"/>
                  </a:cubicBezTo>
                  <a:cubicBezTo>
                    <a:pt x="393" y="5001"/>
                    <a:pt x="477" y="5048"/>
                    <a:pt x="572" y="5096"/>
                  </a:cubicBezTo>
                  <a:cubicBezTo>
                    <a:pt x="643" y="5144"/>
                    <a:pt x="727" y="5167"/>
                    <a:pt x="846" y="5203"/>
                  </a:cubicBezTo>
                  <a:cubicBezTo>
                    <a:pt x="1286" y="5322"/>
                    <a:pt x="1727" y="5346"/>
                    <a:pt x="2120" y="5346"/>
                  </a:cubicBezTo>
                  <a:lnTo>
                    <a:pt x="2322" y="5346"/>
                  </a:lnTo>
                  <a:cubicBezTo>
                    <a:pt x="2334" y="5584"/>
                    <a:pt x="2370" y="5834"/>
                    <a:pt x="2394" y="6072"/>
                  </a:cubicBezTo>
                  <a:cubicBezTo>
                    <a:pt x="2453" y="6465"/>
                    <a:pt x="2548" y="6929"/>
                    <a:pt x="2798" y="7287"/>
                  </a:cubicBezTo>
                  <a:cubicBezTo>
                    <a:pt x="2906" y="7441"/>
                    <a:pt x="3048" y="7560"/>
                    <a:pt x="3203" y="7608"/>
                  </a:cubicBezTo>
                  <a:cubicBezTo>
                    <a:pt x="3275" y="7644"/>
                    <a:pt x="3346" y="7644"/>
                    <a:pt x="3418" y="7644"/>
                  </a:cubicBezTo>
                  <a:cubicBezTo>
                    <a:pt x="3549" y="7644"/>
                    <a:pt x="3644" y="7608"/>
                    <a:pt x="3763" y="7560"/>
                  </a:cubicBezTo>
                  <a:cubicBezTo>
                    <a:pt x="3965" y="7477"/>
                    <a:pt x="4108" y="7310"/>
                    <a:pt x="4215" y="7191"/>
                  </a:cubicBezTo>
                  <a:cubicBezTo>
                    <a:pt x="4346" y="7025"/>
                    <a:pt x="4453" y="6834"/>
                    <a:pt x="4537" y="6644"/>
                  </a:cubicBezTo>
                  <a:cubicBezTo>
                    <a:pt x="4739" y="6251"/>
                    <a:pt x="4870" y="5822"/>
                    <a:pt x="4965" y="5501"/>
                  </a:cubicBezTo>
                  <a:lnTo>
                    <a:pt x="5025" y="5525"/>
                  </a:lnTo>
                  <a:cubicBezTo>
                    <a:pt x="5311" y="5632"/>
                    <a:pt x="5596" y="5751"/>
                    <a:pt x="5894" y="5834"/>
                  </a:cubicBezTo>
                  <a:cubicBezTo>
                    <a:pt x="6144" y="5917"/>
                    <a:pt x="6442" y="5989"/>
                    <a:pt x="6739" y="5989"/>
                  </a:cubicBezTo>
                  <a:cubicBezTo>
                    <a:pt x="6930" y="5989"/>
                    <a:pt x="7097" y="5953"/>
                    <a:pt x="7251" y="5894"/>
                  </a:cubicBezTo>
                  <a:cubicBezTo>
                    <a:pt x="7442" y="5822"/>
                    <a:pt x="7585" y="5655"/>
                    <a:pt x="7692" y="5465"/>
                  </a:cubicBezTo>
                  <a:cubicBezTo>
                    <a:pt x="7799" y="5227"/>
                    <a:pt x="7751" y="4977"/>
                    <a:pt x="7704" y="4846"/>
                  </a:cubicBezTo>
                  <a:cubicBezTo>
                    <a:pt x="7632" y="4572"/>
                    <a:pt x="7501" y="4346"/>
                    <a:pt x="7382" y="4167"/>
                  </a:cubicBezTo>
                  <a:cubicBezTo>
                    <a:pt x="7228" y="3953"/>
                    <a:pt x="7073" y="3739"/>
                    <a:pt x="6930" y="3596"/>
                  </a:cubicBezTo>
                  <a:cubicBezTo>
                    <a:pt x="6811" y="3453"/>
                    <a:pt x="6692" y="3322"/>
                    <a:pt x="6561" y="3191"/>
                  </a:cubicBezTo>
                  <a:lnTo>
                    <a:pt x="6620" y="3084"/>
                  </a:lnTo>
                  <a:cubicBezTo>
                    <a:pt x="6751" y="2858"/>
                    <a:pt x="6894" y="2619"/>
                    <a:pt x="6989" y="2369"/>
                  </a:cubicBezTo>
                  <a:cubicBezTo>
                    <a:pt x="7085" y="2179"/>
                    <a:pt x="7132" y="2000"/>
                    <a:pt x="7156" y="1822"/>
                  </a:cubicBezTo>
                  <a:cubicBezTo>
                    <a:pt x="7192" y="1631"/>
                    <a:pt x="7156" y="1417"/>
                    <a:pt x="7085" y="1274"/>
                  </a:cubicBezTo>
                  <a:cubicBezTo>
                    <a:pt x="6989" y="1107"/>
                    <a:pt x="6847" y="976"/>
                    <a:pt x="6632" y="881"/>
                  </a:cubicBezTo>
                  <a:cubicBezTo>
                    <a:pt x="6537" y="833"/>
                    <a:pt x="6418" y="822"/>
                    <a:pt x="6275" y="822"/>
                  </a:cubicBezTo>
                  <a:cubicBezTo>
                    <a:pt x="6180" y="822"/>
                    <a:pt x="6073" y="833"/>
                    <a:pt x="5954" y="857"/>
                  </a:cubicBezTo>
                  <a:cubicBezTo>
                    <a:pt x="5585" y="929"/>
                    <a:pt x="5239" y="1095"/>
                    <a:pt x="4906" y="1250"/>
                  </a:cubicBezTo>
                  <a:lnTo>
                    <a:pt x="4763" y="1334"/>
                  </a:lnTo>
                  <a:lnTo>
                    <a:pt x="4584" y="1107"/>
                  </a:lnTo>
                  <a:cubicBezTo>
                    <a:pt x="4418" y="917"/>
                    <a:pt x="4239" y="714"/>
                    <a:pt x="4049" y="560"/>
                  </a:cubicBezTo>
                  <a:cubicBezTo>
                    <a:pt x="3858" y="381"/>
                    <a:pt x="3656" y="238"/>
                    <a:pt x="3441" y="119"/>
                  </a:cubicBezTo>
                  <a:cubicBezTo>
                    <a:pt x="3215" y="48"/>
                    <a:pt x="3037" y="0"/>
                    <a:pt x="287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" name="Google Shape;27;p3"/>
            <p:cNvSpPr/>
            <p:nvPr/>
          </p:nvSpPr>
          <p:spPr>
            <a:xfrm>
              <a:off x="8222283" y="2762141"/>
              <a:ext cx="341615" cy="341615"/>
            </a:xfrm>
            <a:custGeom>
              <a:avLst/>
              <a:gdLst/>
              <a:ahLst/>
              <a:cxnLst/>
              <a:rect l="l" t="t" r="r" b="b"/>
              <a:pathLst>
                <a:path w="7704" h="7704" extrusionOk="0">
                  <a:moveTo>
                    <a:pt x="2679" y="0"/>
                  </a:moveTo>
                  <a:lnTo>
                    <a:pt x="2679" y="0"/>
                  </a:lnTo>
                  <a:cubicBezTo>
                    <a:pt x="2263" y="155"/>
                    <a:pt x="2048" y="620"/>
                    <a:pt x="1989" y="822"/>
                  </a:cubicBezTo>
                  <a:cubicBezTo>
                    <a:pt x="1846" y="1251"/>
                    <a:pt x="1810" y="1727"/>
                    <a:pt x="1810" y="2108"/>
                  </a:cubicBezTo>
                  <a:cubicBezTo>
                    <a:pt x="1810" y="2310"/>
                    <a:pt x="1810" y="2525"/>
                    <a:pt x="1834" y="2727"/>
                  </a:cubicBezTo>
                  <a:cubicBezTo>
                    <a:pt x="1679" y="2822"/>
                    <a:pt x="1560" y="2882"/>
                    <a:pt x="1453" y="2941"/>
                  </a:cubicBezTo>
                  <a:lnTo>
                    <a:pt x="1298" y="3025"/>
                  </a:lnTo>
                  <a:cubicBezTo>
                    <a:pt x="1060" y="3156"/>
                    <a:pt x="846" y="3275"/>
                    <a:pt x="667" y="3394"/>
                  </a:cubicBezTo>
                  <a:cubicBezTo>
                    <a:pt x="441" y="3548"/>
                    <a:pt x="298" y="3715"/>
                    <a:pt x="179" y="3858"/>
                  </a:cubicBezTo>
                  <a:cubicBezTo>
                    <a:pt x="120" y="3953"/>
                    <a:pt x="72" y="4037"/>
                    <a:pt x="48" y="4132"/>
                  </a:cubicBezTo>
                  <a:cubicBezTo>
                    <a:pt x="12" y="4251"/>
                    <a:pt x="1" y="4358"/>
                    <a:pt x="12" y="4489"/>
                  </a:cubicBezTo>
                  <a:cubicBezTo>
                    <a:pt x="48" y="4727"/>
                    <a:pt x="191" y="4882"/>
                    <a:pt x="310" y="4989"/>
                  </a:cubicBezTo>
                  <a:cubicBezTo>
                    <a:pt x="382" y="5049"/>
                    <a:pt x="477" y="5108"/>
                    <a:pt x="560" y="5144"/>
                  </a:cubicBezTo>
                  <a:cubicBezTo>
                    <a:pt x="644" y="5180"/>
                    <a:pt x="727" y="5215"/>
                    <a:pt x="846" y="5239"/>
                  </a:cubicBezTo>
                  <a:cubicBezTo>
                    <a:pt x="1275" y="5382"/>
                    <a:pt x="1727" y="5394"/>
                    <a:pt x="2108" y="5394"/>
                  </a:cubicBezTo>
                  <a:lnTo>
                    <a:pt x="2322" y="5394"/>
                  </a:lnTo>
                  <a:cubicBezTo>
                    <a:pt x="2334" y="5573"/>
                    <a:pt x="2346" y="5858"/>
                    <a:pt x="2394" y="6120"/>
                  </a:cubicBezTo>
                  <a:cubicBezTo>
                    <a:pt x="2453" y="6513"/>
                    <a:pt x="2549" y="6966"/>
                    <a:pt x="2799" y="7347"/>
                  </a:cubicBezTo>
                  <a:cubicBezTo>
                    <a:pt x="2906" y="7501"/>
                    <a:pt x="3049" y="7620"/>
                    <a:pt x="3215" y="7668"/>
                  </a:cubicBezTo>
                  <a:cubicBezTo>
                    <a:pt x="3287" y="7704"/>
                    <a:pt x="3358" y="7704"/>
                    <a:pt x="3441" y="7704"/>
                  </a:cubicBezTo>
                  <a:cubicBezTo>
                    <a:pt x="3561" y="7704"/>
                    <a:pt x="3656" y="7668"/>
                    <a:pt x="3775" y="7620"/>
                  </a:cubicBezTo>
                  <a:cubicBezTo>
                    <a:pt x="3977" y="7537"/>
                    <a:pt x="4120" y="7370"/>
                    <a:pt x="4227" y="7251"/>
                  </a:cubicBezTo>
                  <a:cubicBezTo>
                    <a:pt x="4358" y="7073"/>
                    <a:pt x="4465" y="6882"/>
                    <a:pt x="4549" y="6704"/>
                  </a:cubicBezTo>
                  <a:cubicBezTo>
                    <a:pt x="4751" y="6311"/>
                    <a:pt x="4882" y="5882"/>
                    <a:pt x="4989" y="5561"/>
                  </a:cubicBezTo>
                  <a:lnTo>
                    <a:pt x="5025" y="5584"/>
                  </a:lnTo>
                  <a:cubicBezTo>
                    <a:pt x="5299" y="5692"/>
                    <a:pt x="5597" y="5811"/>
                    <a:pt x="5894" y="5894"/>
                  </a:cubicBezTo>
                  <a:cubicBezTo>
                    <a:pt x="6144" y="5977"/>
                    <a:pt x="6442" y="6049"/>
                    <a:pt x="6740" y="6049"/>
                  </a:cubicBezTo>
                  <a:cubicBezTo>
                    <a:pt x="6930" y="6049"/>
                    <a:pt x="7097" y="6013"/>
                    <a:pt x="7251" y="5954"/>
                  </a:cubicBezTo>
                  <a:cubicBezTo>
                    <a:pt x="7442" y="5882"/>
                    <a:pt x="7597" y="5715"/>
                    <a:pt x="7692" y="5513"/>
                  </a:cubicBezTo>
                  <a:cubicBezTo>
                    <a:pt x="7692" y="5501"/>
                    <a:pt x="7704" y="5477"/>
                    <a:pt x="7704" y="5465"/>
                  </a:cubicBezTo>
                  <a:lnTo>
                    <a:pt x="7704" y="5465"/>
                  </a:lnTo>
                  <a:cubicBezTo>
                    <a:pt x="7585" y="5513"/>
                    <a:pt x="7454" y="5561"/>
                    <a:pt x="7323" y="5573"/>
                  </a:cubicBezTo>
                  <a:cubicBezTo>
                    <a:pt x="7213" y="5581"/>
                    <a:pt x="7110" y="5589"/>
                    <a:pt x="7004" y="5589"/>
                  </a:cubicBezTo>
                  <a:cubicBezTo>
                    <a:pt x="6960" y="5589"/>
                    <a:pt x="6916" y="5588"/>
                    <a:pt x="6870" y="5584"/>
                  </a:cubicBezTo>
                  <a:cubicBezTo>
                    <a:pt x="6728" y="5573"/>
                    <a:pt x="6573" y="5561"/>
                    <a:pt x="6430" y="5525"/>
                  </a:cubicBezTo>
                  <a:cubicBezTo>
                    <a:pt x="5847" y="5394"/>
                    <a:pt x="5311" y="5120"/>
                    <a:pt x="4811" y="4846"/>
                  </a:cubicBezTo>
                  <a:cubicBezTo>
                    <a:pt x="4787" y="4882"/>
                    <a:pt x="4775" y="4941"/>
                    <a:pt x="4763" y="4989"/>
                  </a:cubicBezTo>
                  <a:lnTo>
                    <a:pt x="4668" y="5299"/>
                  </a:lnTo>
                  <a:cubicBezTo>
                    <a:pt x="4608" y="5513"/>
                    <a:pt x="4549" y="5715"/>
                    <a:pt x="4465" y="5930"/>
                  </a:cubicBezTo>
                  <a:cubicBezTo>
                    <a:pt x="4418" y="6037"/>
                    <a:pt x="4370" y="6132"/>
                    <a:pt x="4334" y="6227"/>
                  </a:cubicBezTo>
                  <a:cubicBezTo>
                    <a:pt x="4287" y="6311"/>
                    <a:pt x="4239" y="6394"/>
                    <a:pt x="4180" y="6465"/>
                  </a:cubicBezTo>
                  <a:cubicBezTo>
                    <a:pt x="4132" y="6537"/>
                    <a:pt x="4073" y="6596"/>
                    <a:pt x="4001" y="6644"/>
                  </a:cubicBezTo>
                  <a:cubicBezTo>
                    <a:pt x="3977" y="6656"/>
                    <a:pt x="3942" y="6692"/>
                    <a:pt x="3918" y="6704"/>
                  </a:cubicBezTo>
                  <a:cubicBezTo>
                    <a:pt x="3882" y="6716"/>
                    <a:pt x="3858" y="6727"/>
                    <a:pt x="3811" y="6727"/>
                  </a:cubicBezTo>
                  <a:cubicBezTo>
                    <a:pt x="3778" y="6738"/>
                    <a:pt x="3742" y="6744"/>
                    <a:pt x="3704" y="6744"/>
                  </a:cubicBezTo>
                  <a:cubicBezTo>
                    <a:pt x="3658" y="6744"/>
                    <a:pt x="3612" y="6735"/>
                    <a:pt x="3572" y="6716"/>
                  </a:cubicBezTo>
                  <a:cubicBezTo>
                    <a:pt x="3501" y="6692"/>
                    <a:pt x="3418" y="6656"/>
                    <a:pt x="3358" y="6608"/>
                  </a:cubicBezTo>
                  <a:cubicBezTo>
                    <a:pt x="3227" y="6489"/>
                    <a:pt x="3144" y="6335"/>
                    <a:pt x="3096" y="6156"/>
                  </a:cubicBezTo>
                  <a:cubicBezTo>
                    <a:pt x="3037" y="5942"/>
                    <a:pt x="3025" y="5715"/>
                    <a:pt x="3025" y="5501"/>
                  </a:cubicBezTo>
                  <a:cubicBezTo>
                    <a:pt x="3025" y="5275"/>
                    <a:pt x="3037" y="5049"/>
                    <a:pt x="3049" y="4822"/>
                  </a:cubicBezTo>
                  <a:lnTo>
                    <a:pt x="3096" y="4430"/>
                  </a:lnTo>
                  <a:lnTo>
                    <a:pt x="3096" y="4430"/>
                  </a:lnTo>
                  <a:cubicBezTo>
                    <a:pt x="2965" y="4465"/>
                    <a:pt x="2822" y="4501"/>
                    <a:pt x="2691" y="4525"/>
                  </a:cubicBezTo>
                  <a:cubicBezTo>
                    <a:pt x="2608" y="4549"/>
                    <a:pt x="2513" y="4560"/>
                    <a:pt x="2406" y="4572"/>
                  </a:cubicBezTo>
                  <a:cubicBezTo>
                    <a:pt x="2364" y="4578"/>
                    <a:pt x="2316" y="4581"/>
                    <a:pt x="2269" y="4581"/>
                  </a:cubicBezTo>
                  <a:cubicBezTo>
                    <a:pt x="2221" y="4581"/>
                    <a:pt x="2173" y="4578"/>
                    <a:pt x="2132" y="4572"/>
                  </a:cubicBezTo>
                  <a:cubicBezTo>
                    <a:pt x="2037" y="4560"/>
                    <a:pt x="1965" y="4560"/>
                    <a:pt x="1894" y="4525"/>
                  </a:cubicBezTo>
                  <a:cubicBezTo>
                    <a:pt x="1810" y="4501"/>
                    <a:pt x="1751" y="4465"/>
                    <a:pt x="1691" y="4406"/>
                  </a:cubicBezTo>
                  <a:cubicBezTo>
                    <a:pt x="1667" y="4382"/>
                    <a:pt x="1632" y="4346"/>
                    <a:pt x="1620" y="4322"/>
                  </a:cubicBezTo>
                  <a:cubicBezTo>
                    <a:pt x="1596" y="4287"/>
                    <a:pt x="1572" y="4251"/>
                    <a:pt x="1560" y="4215"/>
                  </a:cubicBezTo>
                  <a:cubicBezTo>
                    <a:pt x="1536" y="4144"/>
                    <a:pt x="1513" y="4072"/>
                    <a:pt x="1501" y="3989"/>
                  </a:cubicBezTo>
                  <a:cubicBezTo>
                    <a:pt x="1501" y="3929"/>
                    <a:pt x="1501" y="3858"/>
                    <a:pt x="1536" y="3798"/>
                  </a:cubicBezTo>
                  <a:cubicBezTo>
                    <a:pt x="1548" y="3775"/>
                    <a:pt x="1548" y="3739"/>
                    <a:pt x="1560" y="3715"/>
                  </a:cubicBezTo>
                  <a:cubicBezTo>
                    <a:pt x="1572" y="3679"/>
                    <a:pt x="1596" y="3656"/>
                    <a:pt x="1620" y="3632"/>
                  </a:cubicBezTo>
                  <a:cubicBezTo>
                    <a:pt x="1667" y="3572"/>
                    <a:pt x="1715" y="3537"/>
                    <a:pt x="1751" y="3501"/>
                  </a:cubicBezTo>
                  <a:cubicBezTo>
                    <a:pt x="1810" y="3453"/>
                    <a:pt x="1870" y="3417"/>
                    <a:pt x="1929" y="3382"/>
                  </a:cubicBezTo>
                  <a:cubicBezTo>
                    <a:pt x="2072" y="3310"/>
                    <a:pt x="2203" y="3239"/>
                    <a:pt x="2334" y="3179"/>
                  </a:cubicBezTo>
                  <a:cubicBezTo>
                    <a:pt x="2453" y="3120"/>
                    <a:pt x="2560" y="3060"/>
                    <a:pt x="2668" y="2977"/>
                  </a:cubicBezTo>
                  <a:cubicBezTo>
                    <a:pt x="2691" y="2965"/>
                    <a:pt x="2703" y="2941"/>
                    <a:pt x="2739" y="2906"/>
                  </a:cubicBezTo>
                  <a:cubicBezTo>
                    <a:pt x="2751" y="2894"/>
                    <a:pt x="2751" y="2882"/>
                    <a:pt x="2763" y="2858"/>
                  </a:cubicBezTo>
                  <a:cubicBezTo>
                    <a:pt x="2787" y="2834"/>
                    <a:pt x="2787" y="2798"/>
                    <a:pt x="2787" y="2775"/>
                  </a:cubicBezTo>
                  <a:cubicBezTo>
                    <a:pt x="2799" y="2667"/>
                    <a:pt x="2787" y="2584"/>
                    <a:pt x="2763" y="2477"/>
                  </a:cubicBezTo>
                  <a:cubicBezTo>
                    <a:pt x="2739" y="2227"/>
                    <a:pt x="2668" y="1965"/>
                    <a:pt x="2596" y="1727"/>
                  </a:cubicBezTo>
                  <a:cubicBezTo>
                    <a:pt x="2572" y="1608"/>
                    <a:pt x="2537" y="1489"/>
                    <a:pt x="2525" y="1370"/>
                  </a:cubicBezTo>
                  <a:cubicBezTo>
                    <a:pt x="2513" y="1286"/>
                    <a:pt x="2501" y="1179"/>
                    <a:pt x="2477" y="1096"/>
                  </a:cubicBezTo>
                  <a:lnTo>
                    <a:pt x="2477" y="941"/>
                  </a:lnTo>
                  <a:cubicBezTo>
                    <a:pt x="2477" y="870"/>
                    <a:pt x="2501" y="798"/>
                    <a:pt x="2501" y="715"/>
                  </a:cubicBezTo>
                  <a:cubicBezTo>
                    <a:pt x="2513" y="572"/>
                    <a:pt x="2525" y="441"/>
                    <a:pt x="2572" y="286"/>
                  </a:cubicBezTo>
                  <a:cubicBezTo>
                    <a:pt x="2596" y="179"/>
                    <a:pt x="2632" y="96"/>
                    <a:pt x="2679" y="0"/>
                  </a:cubicBezTo>
                  <a:close/>
                </a:path>
              </a:pathLst>
            </a:custGeom>
            <a:solidFill>
              <a:srgbClr val="333154">
                <a:alpha val="30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" name="Google Shape;28;p3"/>
            <p:cNvSpPr/>
            <p:nvPr/>
          </p:nvSpPr>
          <p:spPr>
            <a:xfrm>
              <a:off x="8346355" y="2887278"/>
              <a:ext cx="44" cy="4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D35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9" name="Google Shape;29;p3"/>
          <p:cNvSpPr/>
          <p:nvPr/>
        </p:nvSpPr>
        <p:spPr>
          <a:xfrm>
            <a:off x="-1247785" y="3410012"/>
            <a:ext cx="2983060" cy="1733488"/>
          </a:xfrm>
          <a:custGeom>
            <a:avLst/>
            <a:gdLst/>
            <a:ahLst/>
            <a:cxnLst/>
            <a:rect l="l" t="t" r="r" b="b"/>
            <a:pathLst>
              <a:path w="83285" h="56687" extrusionOk="0">
                <a:moveTo>
                  <a:pt x="798" y="1"/>
                </a:moveTo>
                <a:cubicBezTo>
                  <a:pt x="358" y="12"/>
                  <a:pt x="0" y="370"/>
                  <a:pt x="0" y="834"/>
                </a:cubicBezTo>
                <a:lnTo>
                  <a:pt x="0" y="55865"/>
                </a:lnTo>
                <a:cubicBezTo>
                  <a:pt x="0" y="56317"/>
                  <a:pt x="370" y="56686"/>
                  <a:pt x="822" y="56686"/>
                </a:cubicBezTo>
                <a:lnTo>
                  <a:pt x="83285" y="56686"/>
                </a:lnTo>
                <a:cubicBezTo>
                  <a:pt x="83285" y="56603"/>
                  <a:pt x="83273" y="56519"/>
                  <a:pt x="83273" y="56436"/>
                </a:cubicBezTo>
                <a:cubicBezTo>
                  <a:pt x="82975" y="52495"/>
                  <a:pt x="81904" y="48542"/>
                  <a:pt x="79677" y="45268"/>
                </a:cubicBezTo>
                <a:cubicBezTo>
                  <a:pt x="77462" y="41994"/>
                  <a:pt x="74057" y="39446"/>
                  <a:pt x="70152" y="38743"/>
                </a:cubicBezTo>
                <a:cubicBezTo>
                  <a:pt x="66664" y="38100"/>
                  <a:pt x="62461" y="38743"/>
                  <a:pt x="60091" y="36088"/>
                </a:cubicBezTo>
                <a:cubicBezTo>
                  <a:pt x="57829" y="33564"/>
                  <a:pt x="58674" y="29516"/>
                  <a:pt x="57186" y="26480"/>
                </a:cubicBezTo>
                <a:cubicBezTo>
                  <a:pt x="55781" y="23587"/>
                  <a:pt x="52459" y="22110"/>
                  <a:pt x="49292" y="21658"/>
                </a:cubicBezTo>
                <a:cubicBezTo>
                  <a:pt x="46101" y="21194"/>
                  <a:pt x="42863" y="21539"/>
                  <a:pt x="39672" y="21134"/>
                </a:cubicBezTo>
                <a:cubicBezTo>
                  <a:pt x="38077" y="20944"/>
                  <a:pt x="36457" y="20527"/>
                  <a:pt x="35219" y="19491"/>
                </a:cubicBezTo>
                <a:cubicBezTo>
                  <a:pt x="34255" y="18693"/>
                  <a:pt x="33612" y="17562"/>
                  <a:pt x="33112" y="16419"/>
                </a:cubicBezTo>
                <a:cubicBezTo>
                  <a:pt x="31052" y="11752"/>
                  <a:pt x="30802" y="6299"/>
                  <a:pt x="27897" y="2108"/>
                </a:cubicBezTo>
                <a:cubicBezTo>
                  <a:pt x="27361" y="1334"/>
                  <a:pt x="26754" y="643"/>
                  <a:pt x="2605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30" name="Google Shape;30;p3"/>
          <p:cNvGrpSpPr/>
          <p:nvPr/>
        </p:nvGrpSpPr>
        <p:grpSpPr>
          <a:xfrm rot="4750868">
            <a:off x="1005301" y="4493464"/>
            <a:ext cx="305234" cy="304477"/>
            <a:chOff x="1548327" y="2761296"/>
            <a:chExt cx="305242" cy="304485"/>
          </a:xfrm>
        </p:grpSpPr>
        <p:sp>
          <p:nvSpPr>
            <p:cNvPr id="31" name="Google Shape;31;p3"/>
            <p:cNvSpPr/>
            <p:nvPr/>
          </p:nvSpPr>
          <p:spPr>
            <a:xfrm>
              <a:off x="1548327" y="2761296"/>
              <a:ext cx="145212" cy="142363"/>
            </a:xfrm>
            <a:custGeom>
              <a:avLst/>
              <a:gdLst/>
              <a:ahLst/>
              <a:cxnLst/>
              <a:rect l="l" t="t" r="r" b="b"/>
              <a:pathLst>
                <a:path w="3263" h="3199" extrusionOk="0">
                  <a:moveTo>
                    <a:pt x="401" y="0"/>
                  </a:moveTo>
                  <a:cubicBezTo>
                    <a:pt x="346" y="0"/>
                    <a:pt x="303" y="14"/>
                    <a:pt x="274" y="43"/>
                  </a:cubicBezTo>
                  <a:cubicBezTo>
                    <a:pt x="0" y="293"/>
                    <a:pt x="846" y="1615"/>
                    <a:pt x="2239" y="3199"/>
                  </a:cubicBezTo>
                  <a:cubicBezTo>
                    <a:pt x="2239" y="3187"/>
                    <a:pt x="2251" y="3187"/>
                    <a:pt x="2251" y="3163"/>
                  </a:cubicBezTo>
                  <a:cubicBezTo>
                    <a:pt x="2536" y="2853"/>
                    <a:pt x="2834" y="2544"/>
                    <a:pt x="3108" y="2210"/>
                  </a:cubicBezTo>
                  <a:cubicBezTo>
                    <a:pt x="3155" y="2151"/>
                    <a:pt x="3215" y="2091"/>
                    <a:pt x="3263" y="2056"/>
                  </a:cubicBezTo>
                  <a:cubicBezTo>
                    <a:pt x="1947" y="814"/>
                    <a:pt x="818" y="0"/>
                    <a:pt x="4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2" name="Google Shape;32;p3"/>
            <p:cNvSpPr/>
            <p:nvPr/>
          </p:nvSpPr>
          <p:spPr>
            <a:xfrm>
              <a:off x="1577476" y="2791824"/>
              <a:ext cx="276094" cy="273957"/>
            </a:xfrm>
            <a:custGeom>
              <a:avLst/>
              <a:gdLst/>
              <a:ahLst/>
              <a:cxnLst/>
              <a:rect l="l" t="t" r="r" b="b"/>
              <a:pathLst>
                <a:path w="6204" h="6156" extrusionOk="0">
                  <a:moveTo>
                    <a:pt x="3429" y="0"/>
                  </a:moveTo>
                  <a:lnTo>
                    <a:pt x="953" y="2405"/>
                  </a:lnTo>
                  <a:lnTo>
                    <a:pt x="476" y="2870"/>
                  </a:lnTo>
                  <a:lnTo>
                    <a:pt x="0" y="3346"/>
                  </a:lnTo>
                  <a:cubicBezTo>
                    <a:pt x="226" y="3584"/>
                    <a:pt x="476" y="3775"/>
                    <a:pt x="774" y="3929"/>
                  </a:cubicBezTo>
                  <a:cubicBezTo>
                    <a:pt x="1088" y="4072"/>
                    <a:pt x="1424" y="4146"/>
                    <a:pt x="1759" y="4146"/>
                  </a:cubicBezTo>
                  <a:cubicBezTo>
                    <a:pt x="1843" y="4146"/>
                    <a:pt x="1928" y="4141"/>
                    <a:pt x="2012" y="4132"/>
                  </a:cubicBezTo>
                  <a:cubicBezTo>
                    <a:pt x="2191" y="4120"/>
                    <a:pt x="2369" y="4072"/>
                    <a:pt x="2536" y="4025"/>
                  </a:cubicBezTo>
                  <a:cubicBezTo>
                    <a:pt x="2631" y="4168"/>
                    <a:pt x="2739" y="4310"/>
                    <a:pt x="2846" y="4441"/>
                  </a:cubicBezTo>
                  <a:lnTo>
                    <a:pt x="2929" y="4584"/>
                  </a:lnTo>
                  <a:cubicBezTo>
                    <a:pt x="3322" y="5096"/>
                    <a:pt x="3727" y="5632"/>
                    <a:pt x="4155" y="6132"/>
                  </a:cubicBezTo>
                  <a:cubicBezTo>
                    <a:pt x="4179" y="6144"/>
                    <a:pt x="4239" y="6156"/>
                    <a:pt x="4286" y="6156"/>
                  </a:cubicBezTo>
                  <a:lnTo>
                    <a:pt x="4346" y="6156"/>
                  </a:lnTo>
                  <a:cubicBezTo>
                    <a:pt x="4358" y="6156"/>
                    <a:pt x="4382" y="6144"/>
                    <a:pt x="4405" y="6144"/>
                  </a:cubicBezTo>
                  <a:lnTo>
                    <a:pt x="4465" y="6144"/>
                  </a:lnTo>
                  <a:cubicBezTo>
                    <a:pt x="4525" y="6132"/>
                    <a:pt x="4572" y="6108"/>
                    <a:pt x="4632" y="6096"/>
                  </a:cubicBezTo>
                  <a:cubicBezTo>
                    <a:pt x="4691" y="6073"/>
                    <a:pt x="4751" y="6049"/>
                    <a:pt x="4810" y="6025"/>
                  </a:cubicBezTo>
                  <a:cubicBezTo>
                    <a:pt x="4977" y="5953"/>
                    <a:pt x="5132" y="5846"/>
                    <a:pt x="5298" y="5727"/>
                  </a:cubicBezTo>
                  <a:cubicBezTo>
                    <a:pt x="5453" y="5608"/>
                    <a:pt x="5596" y="5477"/>
                    <a:pt x="5727" y="5299"/>
                  </a:cubicBezTo>
                  <a:cubicBezTo>
                    <a:pt x="5989" y="4965"/>
                    <a:pt x="6168" y="4549"/>
                    <a:pt x="6203" y="4120"/>
                  </a:cubicBezTo>
                  <a:cubicBezTo>
                    <a:pt x="6203" y="4060"/>
                    <a:pt x="6179" y="4001"/>
                    <a:pt x="6132" y="3965"/>
                  </a:cubicBezTo>
                  <a:cubicBezTo>
                    <a:pt x="6132" y="3953"/>
                    <a:pt x="6120" y="3953"/>
                    <a:pt x="6108" y="3941"/>
                  </a:cubicBezTo>
                  <a:cubicBezTo>
                    <a:pt x="5525" y="3453"/>
                    <a:pt x="4870" y="2977"/>
                    <a:pt x="4084" y="2417"/>
                  </a:cubicBezTo>
                  <a:cubicBezTo>
                    <a:pt x="4334" y="1572"/>
                    <a:pt x="4084" y="619"/>
                    <a:pt x="342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3" name="Google Shape;33;p3"/>
            <p:cNvSpPr/>
            <p:nvPr/>
          </p:nvSpPr>
          <p:spPr>
            <a:xfrm>
              <a:off x="1704616" y="2790222"/>
              <a:ext cx="148950" cy="223136"/>
            </a:xfrm>
            <a:custGeom>
              <a:avLst/>
              <a:gdLst/>
              <a:ahLst/>
              <a:cxnLst/>
              <a:rect l="l" t="t" r="r" b="b"/>
              <a:pathLst>
                <a:path w="3347" h="5014" extrusionOk="0">
                  <a:moveTo>
                    <a:pt x="572" y="1"/>
                  </a:moveTo>
                  <a:lnTo>
                    <a:pt x="1" y="536"/>
                  </a:lnTo>
                  <a:cubicBezTo>
                    <a:pt x="60" y="584"/>
                    <a:pt x="120" y="620"/>
                    <a:pt x="167" y="667"/>
                  </a:cubicBezTo>
                  <a:cubicBezTo>
                    <a:pt x="346" y="834"/>
                    <a:pt x="489" y="1036"/>
                    <a:pt x="584" y="1275"/>
                  </a:cubicBezTo>
                  <a:cubicBezTo>
                    <a:pt x="632" y="1417"/>
                    <a:pt x="667" y="1537"/>
                    <a:pt x="691" y="1656"/>
                  </a:cubicBezTo>
                  <a:cubicBezTo>
                    <a:pt x="715" y="1787"/>
                    <a:pt x="715" y="1906"/>
                    <a:pt x="715" y="2013"/>
                  </a:cubicBezTo>
                  <a:cubicBezTo>
                    <a:pt x="715" y="2144"/>
                    <a:pt x="703" y="2263"/>
                    <a:pt x="667" y="2382"/>
                  </a:cubicBezTo>
                  <a:cubicBezTo>
                    <a:pt x="655" y="2453"/>
                    <a:pt x="644" y="2525"/>
                    <a:pt x="608" y="2572"/>
                  </a:cubicBezTo>
                  <a:cubicBezTo>
                    <a:pt x="596" y="2620"/>
                    <a:pt x="584" y="2644"/>
                    <a:pt x="548" y="2691"/>
                  </a:cubicBezTo>
                  <a:cubicBezTo>
                    <a:pt x="548" y="2703"/>
                    <a:pt x="536" y="2703"/>
                    <a:pt x="536" y="2727"/>
                  </a:cubicBezTo>
                  <a:cubicBezTo>
                    <a:pt x="536" y="2739"/>
                    <a:pt x="548" y="2751"/>
                    <a:pt x="548" y="2751"/>
                  </a:cubicBezTo>
                  <a:cubicBezTo>
                    <a:pt x="572" y="2787"/>
                    <a:pt x="596" y="2810"/>
                    <a:pt x="632" y="2822"/>
                  </a:cubicBezTo>
                  <a:lnTo>
                    <a:pt x="703" y="2906"/>
                  </a:lnTo>
                  <a:lnTo>
                    <a:pt x="775" y="2977"/>
                  </a:lnTo>
                  <a:cubicBezTo>
                    <a:pt x="882" y="3084"/>
                    <a:pt x="1001" y="3203"/>
                    <a:pt x="1108" y="3287"/>
                  </a:cubicBezTo>
                  <a:cubicBezTo>
                    <a:pt x="1322" y="3501"/>
                    <a:pt x="1560" y="3703"/>
                    <a:pt x="1775" y="3870"/>
                  </a:cubicBezTo>
                  <a:lnTo>
                    <a:pt x="1882" y="3953"/>
                  </a:lnTo>
                  <a:lnTo>
                    <a:pt x="1894" y="3977"/>
                  </a:lnTo>
                  <a:cubicBezTo>
                    <a:pt x="2299" y="4334"/>
                    <a:pt x="2691" y="4656"/>
                    <a:pt x="3049" y="5013"/>
                  </a:cubicBezTo>
                  <a:cubicBezTo>
                    <a:pt x="3203" y="4751"/>
                    <a:pt x="3311" y="4454"/>
                    <a:pt x="3346" y="4120"/>
                  </a:cubicBezTo>
                  <a:cubicBezTo>
                    <a:pt x="3346" y="4061"/>
                    <a:pt x="3322" y="4001"/>
                    <a:pt x="3275" y="3977"/>
                  </a:cubicBezTo>
                  <a:cubicBezTo>
                    <a:pt x="3275" y="3953"/>
                    <a:pt x="3263" y="3953"/>
                    <a:pt x="3251" y="3942"/>
                  </a:cubicBezTo>
                  <a:cubicBezTo>
                    <a:pt x="2656" y="3453"/>
                    <a:pt x="2013" y="2977"/>
                    <a:pt x="1227" y="2429"/>
                  </a:cubicBezTo>
                  <a:cubicBezTo>
                    <a:pt x="1477" y="1572"/>
                    <a:pt x="1227" y="620"/>
                    <a:pt x="572" y="1"/>
                  </a:cubicBezTo>
                  <a:close/>
                </a:path>
              </a:pathLst>
            </a:custGeom>
            <a:solidFill>
              <a:srgbClr val="333154">
                <a:alpha val="30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34" name="Google Shape;34;p3"/>
          <p:cNvSpPr/>
          <p:nvPr/>
        </p:nvSpPr>
        <p:spPr>
          <a:xfrm rot="10800000">
            <a:off x="126477" y="3958356"/>
            <a:ext cx="331188" cy="252374"/>
          </a:xfrm>
          <a:custGeom>
            <a:avLst/>
            <a:gdLst/>
            <a:ahLst/>
            <a:cxnLst/>
            <a:rect l="l" t="t" r="r" b="b"/>
            <a:pathLst>
              <a:path w="7442" h="5671" extrusionOk="0">
                <a:moveTo>
                  <a:pt x="4906" y="2036"/>
                </a:moveTo>
                <a:lnTo>
                  <a:pt x="4906" y="2036"/>
                </a:lnTo>
                <a:cubicBezTo>
                  <a:pt x="4898" y="2043"/>
                  <a:pt x="4891" y="2046"/>
                  <a:pt x="4886" y="2047"/>
                </a:cubicBezTo>
                <a:lnTo>
                  <a:pt x="4886" y="2047"/>
                </a:lnTo>
                <a:cubicBezTo>
                  <a:pt x="4894" y="2045"/>
                  <a:pt x="4895" y="2036"/>
                  <a:pt x="4906" y="2036"/>
                </a:cubicBezTo>
                <a:close/>
                <a:moveTo>
                  <a:pt x="2215" y="2262"/>
                </a:moveTo>
                <a:lnTo>
                  <a:pt x="2179" y="2286"/>
                </a:lnTo>
                <a:cubicBezTo>
                  <a:pt x="2203" y="2274"/>
                  <a:pt x="2215" y="2274"/>
                  <a:pt x="2215" y="2262"/>
                </a:cubicBezTo>
                <a:close/>
                <a:moveTo>
                  <a:pt x="3036" y="2857"/>
                </a:moveTo>
                <a:lnTo>
                  <a:pt x="3001" y="2881"/>
                </a:lnTo>
                <a:cubicBezTo>
                  <a:pt x="3025" y="2869"/>
                  <a:pt x="3036" y="2869"/>
                  <a:pt x="3037" y="2857"/>
                </a:cubicBezTo>
                <a:close/>
                <a:moveTo>
                  <a:pt x="5554" y="1"/>
                </a:moveTo>
                <a:cubicBezTo>
                  <a:pt x="5497" y="1"/>
                  <a:pt x="5439" y="5"/>
                  <a:pt x="5382" y="12"/>
                </a:cubicBezTo>
                <a:cubicBezTo>
                  <a:pt x="5037" y="36"/>
                  <a:pt x="4703" y="143"/>
                  <a:pt x="4382" y="274"/>
                </a:cubicBezTo>
                <a:cubicBezTo>
                  <a:pt x="3989" y="440"/>
                  <a:pt x="3596" y="643"/>
                  <a:pt x="3227" y="869"/>
                </a:cubicBezTo>
                <a:cubicBezTo>
                  <a:pt x="2822" y="1107"/>
                  <a:pt x="2453" y="1381"/>
                  <a:pt x="2096" y="1655"/>
                </a:cubicBezTo>
                <a:cubicBezTo>
                  <a:pt x="1739" y="1941"/>
                  <a:pt x="1382" y="2238"/>
                  <a:pt x="1048" y="2584"/>
                </a:cubicBezTo>
                <a:cubicBezTo>
                  <a:pt x="774" y="2869"/>
                  <a:pt x="512" y="3179"/>
                  <a:pt x="310" y="3524"/>
                </a:cubicBezTo>
                <a:cubicBezTo>
                  <a:pt x="143" y="3786"/>
                  <a:pt x="12" y="4096"/>
                  <a:pt x="0" y="4417"/>
                </a:cubicBezTo>
                <a:lnTo>
                  <a:pt x="0" y="4441"/>
                </a:lnTo>
                <a:cubicBezTo>
                  <a:pt x="0" y="4619"/>
                  <a:pt x="24" y="4739"/>
                  <a:pt x="72" y="4881"/>
                </a:cubicBezTo>
                <a:cubicBezTo>
                  <a:pt x="131" y="5036"/>
                  <a:pt x="227" y="5191"/>
                  <a:pt x="358" y="5322"/>
                </a:cubicBezTo>
                <a:cubicBezTo>
                  <a:pt x="572" y="5560"/>
                  <a:pt x="893" y="5655"/>
                  <a:pt x="1191" y="5667"/>
                </a:cubicBezTo>
                <a:cubicBezTo>
                  <a:pt x="1221" y="5669"/>
                  <a:pt x="1250" y="5670"/>
                  <a:pt x="1281" y="5670"/>
                </a:cubicBezTo>
                <a:cubicBezTo>
                  <a:pt x="1420" y="5670"/>
                  <a:pt x="1564" y="5649"/>
                  <a:pt x="1691" y="5620"/>
                </a:cubicBezTo>
                <a:cubicBezTo>
                  <a:pt x="1858" y="5596"/>
                  <a:pt x="2036" y="5548"/>
                  <a:pt x="2203" y="5489"/>
                </a:cubicBezTo>
                <a:cubicBezTo>
                  <a:pt x="2596" y="5358"/>
                  <a:pt x="2989" y="5155"/>
                  <a:pt x="3346" y="4953"/>
                </a:cubicBezTo>
                <a:cubicBezTo>
                  <a:pt x="4144" y="4500"/>
                  <a:pt x="4894" y="3965"/>
                  <a:pt x="5608" y="3405"/>
                </a:cubicBezTo>
                <a:cubicBezTo>
                  <a:pt x="6204" y="2941"/>
                  <a:pt x="6787" y="2453"/>
                  <a:pt x="7358" y="1976"/>
                </a:cubicBezTo>
                <a:cubicBezTo>
                  <a:pt x="7406" y="1929"/>
                  <a:pt x="7442" y="1857"/>
                  <a:pt x="7442" y="1786"/>
                </a:cubicBezTo>
                <a:cubicBezTo>
                  <a:pt x="7442" y="1702"/>
                  <a:pt x="7406" y="1643"/>
                  <a:pt x="7347" y="1583"/>
                </a:cubicBezTo>
                <a:cubicBezTo>
                  <a:pt x="7299" y="1536"/>
                  <a:pt x="7228" y="1512"/>
                  <a:pt x="7156" y="1512"/>
                </a:cubicBezTo>
                <a:cubicBezTo>
                  <a:pt x="7085" y="1512"/>
                  <a:pt x="7025" y="1536"/>
                  <a:pt x="6966" y="1595"/>
                </a:cubicBezTo>
                <a:cubicBezTo>
                  <a:pt x="6632" y="1869"/>
                  <a:pt x="6323" y="2131"/>
                  <a:pt x="5989" y="2405"/>
                </a:cubicBezTo>
                <a:cubicBezTo>
                  <a:pt x="5991" y="2404"/>
                  <a:pt x="5993" y="2403"/>
                  <a:pt x="5995" y="2402"/>
                </a:cubicBezTo>
                <a:lnTo>
                  <a:pt x="5995" y="2402"/>
                </a:lnTo>
                <a:cubicBezTo>
                  <a:pt x="5452" y="2850"/>
                  <a:pt x="4887" y="3276"/>
                  <a:pt x="4310" y="3679"/>
                </a:cubicBezTo>
                <a:cubicBezTo>
                  <a:pt x="3703" y="4119"/>
                  <a:pt x="3072" y="4512"/>
                  <a:pt x="2394" y="4810"/>
                </a:cubicBezTo>
                <a:cubicBezTo>
                  <a:pt x="2108" y="4929"/>
                  <a:pt x="1810" y="5048"/>
                  <a:pt x="1501" y="5096"/>
                </a:cubicBezTo>
                <a:cubicBezTo>
                  <a:pt x="1418" y="5104"/>
                  <a:pt x="1331" y="5118"/>
                  <a:pt x="1245" y="5118"/>
                </a:cubicBezTo>
                <a:cubicBezTo>
                  <a:pt x="1206" y="5118"/>
                  <a:pt x="1168" y="5115"/>
                  <a:pt x="1132" y="5108"/>
                </a:cubicBezTo>
                <a:cubicBezTo>
                  <a:pt x="1072" y="5096"/>
                  <a:pt x="989" y="5084"/>
                  <a:pt x="929" y="5072"/>
                </a:cubicBezTo>
                <a:cubicBezTo>
                  <a:pt x="893" y="5048"/>
                  <a:pt x="846" y="5024"/>
                  <a:pt x="798" y="4989"/>
                </a:cubicBezTo>
                <a:cubicBezTo>
                  <a:pt x="751" y="4965"/>
                  <a:pt x="727" y="4929"/>
                  <a:pt x="691" y="4893"/>
                </a:cubicBezTo>
                <a:cubicBezTo>
                  <a:pt x="655" y="4834"/>
                  <a:pt x="620" y="4774"/>
                  <a:pt x="596" y="4715"/>
                </a:cubicBezTo>
                <a:cubicBezTo>
                  <a:pt x="560" y="4655"/>
                  <a:pt x="548" y="4596"/>
                  <a:pt x="536" y="4536"/>
                </a:cubicBezTo>
                <a:lnTo>
                  <a:pt x="536" y="4381"/>
                </a:lnTo>
                <a:cubicBezTo>
                  <a:pt x="548" y="4298"/>
                  <a:pt x="572" y="4203"/>
                  <a:pt x="608" y="4119"/>
                </a:cubicBezTo>
                <a:cubicBezTo>
                  <a:pt x="679" y="3917"/>
                  <a:pt x="798" y="3738"/>
                  <a:pt x="917" y="3572"/>
                </a:cubicBezTo>
                <a:cubicBezTo>
                  <a:pt x="1274" y="3096"/>
                  <a:pt x="1715" y="2655"/>
                  <a:pt x="2167" y="2286"/>
                </a:cubicBezTo>
                <a:cubicBezTo>
                  <a:pt x="2834" y="1738"/>
                  <a:pt x="3584" y="1250"/>
                  <a:pt x="4382" y="869"/>
                </a:cubicBezTo>
                <a:cubicBezTo>
                  <a:pt x="4680" y="738"/>
                  <a:pt x="4977" y="631"/>
                  <a:pt x="5299" y="571"/>
                </a:cubicBezTo>
                <a:cubicBezTo>
                  <a:pt x="5394" y="559"/>
                  <a:pt x="5501" y="559"/>
                  <a:pt x="5608" y="559"/>
                </a:cubicBezTo>
                <a:cubicBezTo>
                  <a:pt x="5656" y="559"/>
                  <a:pt x="5704" y="571"/>
                  <a:pt x="5739" y="595"/>
                </a:cubicBezTo>
                <a:cubicBezTo>
                  <a:pt x="5751" y="607"/>
                  <a:pt x="5787" y="607"/>
                  <a:pt x="5799" y="619"/>
                </a:cubicBezTo>
                <a:cubicBezTo>
                  <a:pt x="5811" y="631"/>
                  <a:pt x="5834" y="643"/>
                  <a:pt x="5846" y="643"/>
                </a:cubicBezTo>
                <a:cubicBezTo>
                  <a:pt x="5858" y="667"/>
                  <a:pt x="5858" y="679"/>
                  <a:pt x="5870" y="690"/>
                </a:cubicBezTo>
                <a:cubicBezTo>
                  <a:pt x="5870" y="702"/>
                  <a:pt x="5894" y="726"/>
                  <a:pt x="5894" y="738"/>
                </a:cubicBezTo>
                <a:lnTo>
                  <a:pt x="5894" y="798"/>
                </a:lnTo>
                <a:cubicBezTo>
                  <a:pt x="5894" y="845"/>
                  <a:pt x="5870" y="893"/>
                  <a:pt x="5858" y="917"/>
                </a:cubicBezTo>
                <a:cubicBezTo>
                  <a:pt x="5811" y="1024"/>
                  <a:pt x="5751" y="1107"/>
                  <a:pt x="5692" y="1202"/>
                </a:cubicBezTo>
                <a:cubicBezTo>
                  <a:pt x="5477" y="1488"/>
                  <a:pt x="5203" y="1738"/>
                  <a:pt x="4918" y="1976"/>
                </a:cubicBezTo>
                <a:cubicBezTo>
                  <a:pt x="4620" y="2214"/>
                  <a:pt x="4322" y="2441"/>
                  <a:pt x="4013" y="2643"/>
                </a:cubicBezTo>
                <a:cubicBezTo>
                  <a:pt x="3703" y="2857"/>
                  <a:pt x="3394" y="3048"/>
                  <a:pt x="3048" y="3191"/>
                </a:cubicBezTo>
                <a:cubicBezTo>
                  <a:pt x="2834" y="3286"/>
                  <a:pt x="2620" y="3369"/>
                  <a:pt x="2394" y="3417"/>
                </a:cubicBezTo>
                <a:cubicBezTo>
                  <a:pt x="2453" y="3346"/>
                  <a:pt x="2513" y="3286"/>
                  <a:pt x="2584" y="3203"/>
                </a:cubicBezTo>
                <a:cubicBezTo>
                  <a:pt x="2739" y="3060"/>
                  <a:pt x="2906" y="2929"/>
                  <a:pt x="3060" y="2786"/>
                </a:cubicBezTo>
                <a:cubicBezTo>
                  <a:pt x="3548" y="2405"/>
                  <a:pt x="4072" y="2060"/>
                  <a:pt x="4596" y="1714"/>
                </a:cubicBezTo>
                <a:cubicBezTo>
                  <a:pt x="4715" y="1643"/>
                  <a:pt x="4763" y="1488"/>
                  <a:pt x="4691" y="1345"/>
                </a:cubicBezTo>
                <a:cubicBezTo>
                  <a:pt x="4637" y="1268"/>
                  <a:pt x="4547" y="1225"/>
                  <a:pt x="4455" y="1225"/>
                </a:cubicBezTo>
                <a:cubicBezTo>
                  <a:pt x="4406" y="1225"/>
                  <a:pt x="4356" y="1237"/>
                  <a:pt x="4310" y="1262"/>
                </a:cubicBezTo>
                <a:cubicBezTo>
                  <a:pt x="3620" y="1702"/>
                  <a:pt x="2929" y="2167"/>
                  <a:pt x="2322" y="2715"/>
                </a:cubicBezTo>
                <a:lnTo>
                  <a:pt x="2013" y="3036"/>
                </a:lnTo>
                <a:cubicBezTo>
                  <a:pt x="1929" y="3119"/>
                  <a:pt x="1858" y="3203"/>
                  <a:pt x="1810" y="3310"/>
                </a:cubicBezTo>
                <a:cubicBezTo>
                  <a:pt x="1727" y="3477"/>
                  <a:pt x="1715" y="3715"/>
                  <a:pt x="1870" y="3846"/>
                </a:cubicBezTo>
                <a:cubicBezTo>
                  <a:pt x="1941" y="3905"/>
                  <a:pt x="2024" y="3941"/>
                  <a:pt x="2096" y="3953"/>
                </a:cubicBezTo>
                <a:cubicBezTo>
                  <a:pt x="2144" y="3953"/>
                  <a:pt x="2179" y="3965"/>
                  <a:pt x="2239" y="3965"/>
                </a:cubicBezTo>
                <a:cubicBezTo>
                  <a:pt x="2298" y="3965"/>
                  <a:pt x="2358" y="3953"/>
                  <a:pt x="2417" y="3953"/>
                </a:cubicBezTo>
                <a:cubicBezTo>
                  <a:pt x="2632" y="3929"/>
                  <a:pt x="2822" y="3846"/>
                  <a:pt x="3013" y="3774"/>
                </a:cubicBezTo>
                <a:cubicBezTo>
                  <a:pt x="3453" y="3607"/>
                  <a:pt x="3846" y="3393"/>
                  <a:pt x="4239" y="3119"/>
                </a:cubicBezTo>
                <a:cubicBezTo>
                  <a:pt x="4608" y="2869"/>
                  <a:pt x="4977" y="2595"/>
                  <a:pt x="5323" y="2310"/>
                </a:cubicBezTo>
                <a:cubicBezTo>
                  <a:pt x="5513" y="2155"/>
                  <a:pt x="5692" y="1988"/>
                  <a:pt x="5858" y="1810"/>
                </a:cubicBezTo>
                <a:cubicBezTo>
                  <a:pt x="6013" y="1643"/>
                  <a:pt x="6156" y="1464"/>
                  <a:pt x="6263" y="1274"/>
                </a:cubicBezTo>
                <a:cubicBezTo>
                  <a:pt x="6346" y="1107"/>
                  <a:pt x="6430" y="905"/>
                  <a:pt x="6406" y="702"/>
                </a:cubicBezTo>
                <a:cubicBezTo>
                  <a:pt x="6394" y="512"/>
                  <a:pt x="6311" y="345"/>
                  <a:pt x="6168" y="214"/>
                </a:cubicBezTo>
                <a:cubicBezTo>
                  <a:pt x="6006" y="62"/>
                  <a:pt x="5783" y="1"/>
                  <a:pt x="555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1_Background 2"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19"/>
          <p:cNvSpPr/>
          <p:nvPr/>
        </p:nvSpPr>
        <p:spPr>
          <a:xfrm rot="10800000">
            <a:off x="7826552" y="-281301"/>
            <a:ext cx="2983060" cy="1733488"/>
          </a:xfrm>
          <a:custGeom>
            <a:avLst/>
            <a:gdLst/>
            <a:ahLst/>
            <a:cxnLst/>
            <a:rect l="l" t="t" r="r" b="b"/>
            <a:pathLst>
              <a:path w="83285" h="56687" extrusionOk="0">
                <a:moveTo>
                  <a:pt x="798" y="1"/>
                </a:moveTo>
                <a:cubicBezTo>
                  <a:pt x="358" y="12"/>
                  <a:pt x="0" y="370"/>
                  <a:pt x="0" y="834"/>
                </a:cubicBezTo>
                <a:lnTo>
                  <a:pt x="0" y="55865"/>
                </a:lnTo>
                <a:cubicBezTo>
                  <a:pt x="0" y="56317"/>
                  <a:pt x="370" y="56686"/>
                  <a:pt x="822" y="56686"/>
                </a:cubicBezTo>
                <a:lnTo>
                  <a:pt x="83285" y="56686"/>
                </a:lnTo>
                <a:cubicBezTo>
                  <a:pt x="83285" y="56603"/>
                  <a:pt x="83273" y="56519"/>
                  <a:pt x="83273" y="56436"/>
                </a:cubicBezTo>
                <a:cubicBezTo>
                  <a:pt x="82975" y="52495"/>
                  <a:pt x="81904" y="48542"/>
                  <a:pt x="79677" y="45268"/>
                </a:cubicBezTo>
                <a:cubicBezTo>
                  <a:pt x="77462" y="41994"/>
                  <a:pt x="74057" y="39446"/>
                  <a:pt x="70152" y="38743"/>
                </a:cubicBezTo>
                <a:cubicBezTo>
                  <a:pt x="66664" y="38100"/>
                  <a:pt x="62461" y="38743"/>
                  <a:pt x="60091" y="36088"/>
                </a:cubicBezTo>
                <a:cubicBezTo>
                  <a:pt x="57829" y="33564"/>
                  <a:pt x="58674" y="29516"/>
                  <a:pt x="57186" y="26480"/>
                </a:cubicBezTo>
                <a:cubicBezTo>
                  <a:pt x="55781" y="23587"/>
                  <a:pt x="52459" y="22110"/>
                  <a:pt x="49292" y="21658"/>
                </a:cubicBezTo>
                <a:cubicBezTo>
                  <a:pt x="46101" y="21194"/>
                  <a:pt x="42863" y="21539"/>
                  <a:pt x="39672" y="21134"/>
                </a:cubicBezTo>
                <a:cubicBezTo>
                  <a:pt x="38077" y="20944"/>
                  <a:pt x="36457" y="20527"/>
                  <a:pt x="35219" y="19491"/>
                </a:cubicBezTo>
                <a:cubicBezTo>
                  <a:pt x="34255" y="18693"/>
                  <a:pt x="33612" y="17562"/>
                  <a:pt x="33112" y="16419"/>
                </a:cubicBezTo>
                <a:cubicBezTo>
                  <a:pt x="31052" y="11752"/>
                  <a:pt x="30802" y="6299"/>
                  <a:pt x="27897" y="2108"/>
                </a:cubicBezTo>
                <a:cubicBezTo>
                  <a:pt x="27361" y="1334"/>
                  <a:pt x="26754" y="643"/>
                  <a:pt x="2605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8" name="Google Shape;128;p19"/>
          <p:cNvSpPr/>
          <p:nvPr/>
        </p:nvSpPr>
        <p:spPr>
          <a:xfrm rot="10800000" flipH="1">
            <a:off x="-1665623" y="-281301"/>
            <a:ext cx="2983060" cy="1733488"/>
          </a:xfrm>
          <a:custGeom>
            <a:avLst/>
            <a:gdLst/>
            <a:ahLst/>
            <a:cxnLst/>
            <a:rect l="l" t="t" r="r" b="b"/>
            <a:pathLst>
              <a:path w="83285" h="56687" extrusionOk="0">
                <a:moveTo>
                  <a:pt x="798" y="1"/>
                </a:moveTo>
                <a:cubicBezTo>
                  <a:pt x="358" y="12"/>
                  <a:pt x="0" y="370"/>
                  <a:pt x="0" y="834"/>
                </a:cubicBezTo>
                <a:lnTo>
                  <a:pt x="0" y="55865"/>
                </a:lnTo>
                <a:cubicBezTo>
                  <a:pt x="0" y="56317"/>
                  <a:pt x="370" y="56686"/>
                  <a:pt x="822" y="56686"/>
                </a:cubicBezTo>
                <a:lnTo>
                  <a:pt x="83285" y="56686"/>
                </a:lnTo>
                <a:cubicBezTo>
                  <a:pt x="83285" y="56603"/>
                  <a:pt x="83273" y="56519"/>
                  <a:pt x="83273" y="56436"/>
                </a:cubicBezTo>
                <a:cubicBezTo>
                  <a:pt x="82975" y="52495"/>
                  <a:pt x="81904" y="48542"/>
                  <a:pt x="79677" y="45268"/>
                </a:cubicBezTo>
                <a:cubicBezTo>
                  <a:pt x="77462" y="41994"/>
                  <a:pt x="74057" y="39446"/>
                  <a:pt x="70152" y="38743"/>
                </a:cubicBezTo>
                <a:cubicBezTo>
                  <a:pt x="66664" y="38100"/>
                  <a:pt x="62461" y="38743"/>
                  <a:pt x="60091" y="36088"/>
                </a:cubicBezTo>
                <a:cubicBezTo>
                  <a:pt x="57829" y="33564"/>
                  <a:pt x="58674" y="29516"/>
                  <a:pt x="57186" y="26480"/>
                </a:cubicBezTo>
                <a:cubicBezTo>
                  <a:pt x="55781" y="23587"/>
                  <a:pt x="52459" y="22110"/>
                  <a:pt x="49292" y="21658"/>
                </a:cubicBezTo>
                <a:cubicBezTo>
                  <a:pt x="46101" y="21194"/>
                  <a:pt x="42863" y="21539"/>
                  <a:pt x="39672" y="21134"/>
                </a:cubicBezTo>
                <a:cubicBezTo>
                  <a:pt x="38077" y="20944"/>
                  <a:pt x="36457" y="20527"/>
                  <a:pt x="35219" y="19491"/>
                </a:cubicBezTo>
                <a:cubicBezTo>
                  <a:pt x="34255" y="18693"/>
                  <a:pt x="33612" y="17562"/>
                  <a:pt x="33112" y="16419"/>
                </a:cubicBezTo>
                <a:cubicBezTo>
                  <a:pt x="31052" y="11752"/>
                  <a:pt x="30802" y="6299"/>
                  <a:pt x="27897" y="2108"/>
                </a:cubicBezTo>
                <a:cubicBezTo>
                  <a:pt x="27361" y="1334"/>
                  <a:pt x="26754" y="643"/>
                  <a:pt x="2605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9" name="Google Shape;129;p19"/>
          <p:cNvSpPr/>
          <p:nvPr/>
        </p:nvSpPr>
        <p:spPr>
          <a:xfrm>
            <a:off x="2527248" y="3419477"/>
            <a:ext cx="5107408" cy="3111655"/>
          </a:xfrm>
          <a:custGeom>
            <a:avLst/>
            <a:gdLst/>
            <a:ahLst/>
            <a:cxnLst/>
            <a:rect l="l" t="t" r="r" b="b"/>
            <a:pathLst>
              <a:path w="100907" h="61483" extrusionOk="0">
                <a:moveTo>
                  <a:pt x="41838" y="0"/>
                </a:moveTo>
                <a:cubicBezTo>
                  <a:pt x="41501" y="0"/>
                  <a:pt x="41156" y="18"/>
                  <a:pt x="40803" y="53"/>
                </a:cubicBezTo>
                <a:cubicBezTo>
                  <a:pt x="37815" y="351"/>
                  <a:pt x="35350" y="898"/>
                  <a:pt x="33124" y="3101"/>
                </a:cubicBezTo>
                <a:cubicBezTo>
                  <a:pt x="31719" y="4506"/>
                  <a:pt x="31386" y="5744"/>
                  <a:pt x="30719" y="7530"/>
                </a:cubicBezTo>
                <a:cubicBezTo>
                  <a:pt x="30016" y="9400"/>
                  <a:pt x="29290" y="11316"/>
                  <a:pt x="27992" y="12888"/>
                </a:cubicBezTo>
                <a:cubicBezTo>
                  <a:pt x="25421" y="16007"/>
                  <a:pt x="21206" y="17127"/>
                  <a:pt x="17455" y="18686"/>
                </a:cubicBezTo>
                <a:cubicBezTo>
                  <a:pt x="11621" y="21127"/>
                  <a:pt x="6311" y="25259"/>
                  <a:pt x="3454" y="30890"/>
                </a:cubicBezTo>
                <a:cubicBezTo>
                  <a:pt x="1" y="37701"/>
                  <a:pt x="656" y="46392"/>
                  <a:pt x="5073" y="52607"/>
                </a:cubicBezTo>
                <a:cubicBezTo>
                  <a:pt x="8981" y="58106"/>
                  <a:pt x="15684" y="61461"/>
                  <a:pt x="22413" y="61461"/>
                </a:cubicBezTo>
                <a:cubicBezTo>
                  <a:pt x="23290" y="61461"/>
                  <a:pt x="24168" y="61404"/>
                  <a:pt x="25040" y="61287"/>
                </a:cubicBezTo>
                <a:cubicBezTo>
                  <a:pt x="30850" y="60501"/>
                  <a:pt x="36053" y="57358"/>
                  <a:pt x="41756" y="56000"/>
                </a:cubicBezTo>
                <a:cubicBezTo>
                  <a:pt x="43876" y="55498"/>
                  <a:pt x="46049" y="55241"/>
                  <a:pt x="48222" y="55241"/>
                </a:cubicBezTo>
                <a:cubicBezTo>
                  <a:pt x="49760" y="55241"/>
                  <a:pt x="51298" y="55370"/>
                  <a:pt x="52817" y="55631"/>
                </a:cubicBezTo>
                <a:cubicBezTo>
                  <a:pt x="57841" y="56477"/>
                  <a:pt x="62532" y="58679"/>
                  <a:pt x="67462" y="60001"/>
                </a:cubicBezTo>
                <a:cubicBezTo>
                  <a:pt x="71107" y="60983"/>
                  <a:pt x="74883" y="61483"/>
                  <a:pt x="78660" y="61483"/>
                </a:cubicBezTo>
                <a:cubicBezTo>
                  <a:pt x="80793" y="61483"/>
                  <a:pt x="82926" y="61323"/>
                  <a:pt x="85035" y="61001"/>
                </a:cubicBezTo>
                <a:cubicBezTo>
                  <a:pt x="87928" y="60572"/>
                  <a:pt x="90810" y="59810"/>
                  <a:pt x="93262" y="58227"/>
                </a:cubicBezTo>
                <a:cubicBezTo>
                  <a:pt x="96703" y="56012"/>
                  <a:pt x="99001" y="52274"/>
                  <a:pt x="99954" y="48309"/>
                </a:cubicBezTo>
                <a:cubicBezTo>
                  <a:pt x="100906" y="44332"/>
                  <a:pt x="100585" y="40130"/>
                  <a:pt x="99608" y="36165"/>
                </a:cubicBezTo>
                <a:cubicBezTo>
                  <a:pt x="98644" y="32248"/>
                  <a:pt x="96918" y="28366"/>
                  <a:pt x="93882" y="25711"/>
                </a:cubicBezTo>
                <a:cubicBezTo>
                  <a:pt x="90798" y="23032"/>
                  <a:pt x="86678" y="21877"/>
                  <a:pt x="82630" y="21294"/>
                </a:cubicBezTo>
                <a:cubicBezTo>
                  <a:pt x="78582" y="20699"/>
                  <a:pt x="74451" y="20579"/>
                  <a:pt x="70498" y="19591"/>
                </a:cubicBezTo>
                <a:cubicBezTo>
                  <a:pt x="65283" y="18305"/>
                  <a:pt x="60461" y="15484"/>
                  <a:pt x="56770" y="11602"/>
                </a:cubicBezTo>
                <a:cubicBezTo>
                  <a:pt x="54103" y="8745"/>
                  <a:pt x="51983" y="5363"/>
                  <a:pt x="48983" y="2923"/>
                </a:cubicBezTo>
                <a:cubicBezTo>
                  <a:pt x="46770" y="1122"/>
                  <a:pt x="44547" y="0"/>
                  <a:pt x="418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1261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0"/>
          <p:cNvSpPr/>
          <p:nvPr/>
        </p:nvSpPr>
        <p:spPr>
          <a:xfrm rot="-476882">
            <a:off x="-234008" y="3963053"/>
            <a:ext cx="9656509" cy="1962353"/>
          </a:xfrm>
          <a:custGeom>
            <a:avLst/>
            <a:gdLst/>
            <a:ahLst/>
            <a:cxnLst/>
            <a:rect l="l" t="t" r="r" b="b"/>
            <a:pathLst>
              <a:path w="74951" h="30242" extrusionOk="0">
                <a:moveTo>
                  <a:pt x="7561" y="0"/>
                </a:moveTo>
                <a:cubicBezTo>
                  <a:pt x="7382" y="0"/>
                  <a:pt x="7192" y="0"/>
                  <a:pt x="7013" y="12"/>
                </a:cubicBezTo>
                <a:cubicBezTo>
                  <a:pt x="6453" y="48"/>
                  <a:pt x="5894" y="131"/>
                  <a:pt x="5263" y="286"/>
                </a:cubicBezTo>
                <a:cubicBezTo>
                  <a:pt x="4656" y="417"/>
                  <a:pt x="4048" y="631"/>
                  <a:pt x="3394" y="929"/>
                </a:cubicBezTo>
                <a:cubicBezTo>
                  <a:pt x="2262" y="1429"/>
                  <a:pt x="1143" y="2155"/>
                  <a:pt x="107" y="3096"/>
                </a:cubicBezTo>
                <a:cubicBezTo>
                  <a:pt x="60" y="3143"/>
                  <a:pt x="24" y="3203"/>
                  <a:pt x="12" y="3274"/>
                </a:cubicBezTo>
                <a:cubicBezTo>
                  <a:pt x="0" y="3346"/>
                  <a:pt x="0" y="3441"/>
                  <a:pt x="24" y="3524"/>
                </a:cubicBezTo>
                <a:cubicBezTo>
                  <a:pt x="48" y="3762"/>
                  <a:pt x="72" y="4001"/>
                  <a:pt x="84" y="4227"/>
                </a:cubicBezTo>
                <a:lnTo>
                  <a:pt x="107" y="4393"/>
                </a:lnTo>
                <a:cubicBezTo>
                  <a:pt x="131" y="4679"/>
                  <a:pt x="167" y="4953"/>
                  <a:pt x="179" y="5239"/>
                </a:cubicBezTo>
                <a:cubicBezTo>
                  <a:pt x="227" y="5822"/>
                  <a:pt x="262" y="6429"/>
                  <a:pt x="298" y="7096"/>
                </a:cubicBezTo>
                <a:cubicBezTo>
                  <a:pt x="357" y="8323"/>
                  <a:pt x="369" y="9561"/>
                  <a:pt x="381" y="10704"/>
                </a:cubicBezTo>
                <a:cubicBezTo>
                  <a:pt x="381" y="11347"/>
                  <a:pt x="405" y="11978"/>
                  <a:pt x="405" y="12609"/>
                </a:cubicBezTo>
                <a:lnTo>
                  <a:pt x="405" y="12680"/>
                </a:lnTo>
                <a:lnTo>
                  <a:pt x="405" y="12752"/>
                </a:lnTo>
                <a:cubicBezTo>
                  <a:pt x="417" y="14466"/>
                  <a:pt x="429" y="16228"/>
                  <a:pt x="477" y="17967"/>
                </a:cubicBezTo>
                <a:cubicBezTo>
                  <a:pt x="536" y="20360"/>
                  <a:pt x="667" y="22801"/>
                  <a:pt x="774" y="24658"/>
                </a:cubicBezTo>
                <a:cubicBezTo>
                  <a:pt x="822" y="25491"/>
                  <a:pt x="893" y="26480"/>
                  <a:pt x="1096" y="27456"/>
                </a:cubicBezTo>
                <a:cubicBezTo>
                  <a:pt x="1191" y="27873"/>
                  <a:pt x="1310" y="28265"/>
                  <a:pt x="1477" y="28623"/>
                </a:cubicBezTo>
                <a:cubicBezTo>
                  <a:pt x="1655" y="29039"/>
                  <a:pt x="1893" y="29349"/>
                  <a:pt x="2191" y="29623"/>
                </a:cubicBezTo>
                <a:cubicBezTo>
                  <a:pt x="2667" y="30039"/>
                  <a:pt x="3322" y="30230"/>
                  <a:pt x="4251" y="30242"/>
                </a:cubicBezTo>
                <a:lnTo>
                  <a:pt x="4334" y="30242"/>
                </a:lnTo>
                <a:cubicBezTo>
                  <a:pt x="4691" y="30242"/>
                  <a:pt x="5060" y="30218"/>
                  <a:pt x="5406" y="30182"/>
                </a:cubicBezTo>
                <a:lnTo>
                  <a:pt x="5596" y="30170"/>
                </a:lnTo>
                <a:cubicBezTo>
                  <a:pt x="5942" y="30135"/>
                  <a:pt x="6299" y="30111"/>
                  <a:pt x="6656" y="30099"/>
                </a:cubicBezTo>
                <a:cubicBezTo>
                  <a:pt x="7073" y="30075"/>
                  <a:pt x="7501" y="30063"/>
                  <a:pt x="7930" y="30063"/>
                </a:cubicBezTo>
                <a:lnTo>
                  <a:pt x="8382" y="30063"/>
                </a:lnTo>
                <a:cubicBezTo>
                  <a:pt x="9013" y="30051"/>
                  <a:pt x="9656" y="30051"/>
                  <a:pt x="10299" y="30039"/>
                </a:cubicBezTo>
                <a:cubicBezTo>
                  <a:pt x="11514" y="30016"/>
                  <a:pt x="12752" y="30004"/>
                  <a:pt x="13978" y="29992"/>
                </a:cubicBezTo>
                <a:cubicBezTo>
                  <a:pt x="16312" y="29956"/>
                  <a:pt x="18812" y="29932"/>
                  <a:pt x="21384" y="29837"/>
                </a:cubicBezTo>
                <a:lnTo>
                  <a:pt x="22622" y="29801"/>
                </a:lnTo>
                <a:lnTo>
                  <a:pt x="22967" y="29778"/>
                </a:lnTo>
                <a:cubicBezTo>
                  <a:pt x="23658" y="29754"/>
                  <a:pt x="24372" y="29742"/>
                  <a:pt x="25075" y="29718"/>
                </a:cubicBezTo>
                <a:cubicBezTo>
                  <a:pt x="26313" y="29694"/>
                  <a:pt x="27528" y="29658"/>
                  <a:pt x="28766" y="29647"/>
                </a:cubicBezTo>
                <a:cubicBezTo>
                  <a:pt x="32766" y="29575"/>
                  <a:pt x="36803" y="29563"/>
                  <a:pt x="40708" y="29539"/>
                </a:cubicBezTo>
                <a:lnTo>
                  <a:pt x="40851" y="29539"/>
                </a:lnTo>
                <a:cubicBezTo>
                  <a:pt x="46566" y="29516"/>
                  <a:pt x="52459" y="29480"/>
                  <a:pt x="58281" y="29301"/>
                </a:cubicBezTo>
                <a:cubicBezTo>
                  <a:pt x="59484" y="29266"/>
                  <a:pt x="60734" y="29218"/>
                  <a:pt x="61972" y="29170"/>
                </a:cubicBezTo>
                <a:lnTo>
                  <a:pt x="62353" y="29158"/>
                </a:lnTo>
                <a:lnTo>
                  <a:pt x="62758" y="29147"/>
                </a:lnTo>
                <a:cubicBezTo>
                  <a:pt x="63389" y="29111"/>
                  <a:pt x="64020" y="29087"/>
                  <a:pt x="64675" y="29063"/>
                </a:cubicBezTo>
                <a:cubicBezTo>
                  <a:pt x="64949" y="29063"/>
                  <a:pt x="65199" y="29063"/>
                  <a:pt x="65473" y="29051"/>
                </a:cubicBezTo>
                <a:lnTo>
                  <a:pt x="65508" y="29051"/>
                </a:lnTo>
                <a:cubicBezTo>
                  <a:pt x="66794" y="29039"/>
                  <a:pt x="68116" y="29027"/>
                  <a:pt x="69402" y="28885"/>
                </a:cubicBezTo>
                <a:cubicBezTo>
                  <a:pt x="70295" y="28801"/>
                  <a:pt x="71045" y="28670"/>
                  <a:pt x="71724" y="28468"/>
                </a:cubicBezTo>
                <a:cubicBezTo>
                  <a:pt x="72462" y="28265"/>
                  <a:pt x="73045" y="27980"/>
                  <a:pt x="73486" y="27611"/>
                </a:cubicBezTo>
                <a:cubicBezTo>
                  <a:pt x="73652" y="27480"/>
                  <a:pt x="73807" y="27325"/>
                  <a:pt x="73926" y="27146"/>
                </a:cubicBezTo>
                <a:cubicBezTo>
                  <a:pt x="74045" y="26980"/>
                  <a:pt x="74141" y="26801"/>
                  <a:pt x="74224" y="26610"/>
                </a:cubicBezTo>
                <a:cubicBezTo>
                  <a:pt x="74414" y="26146"/>
                  <a:pt x="74474" y="25658"/>
                  <a:pt x="74498" y="25277"/>
                </a:cubicBezTo>
                <a:cubicBezTo>
                  <a:pt x="74533" y="24979"/>
                  <a:pt x="74545" y="24682"/>
                  <a:pt x="74557" y="24360"/>
                </a:cubicBezTo>
                <a:cubicBezTo>
                  <a:pt x="74581" y="24217"/>
                  <a:pt x="74581" y="24063"/>
                  <a:pt x="74593" y="23920"/>
                </a:cubicBezTo>
                <a:cubicBezTo>
                  <a:pt x="74617" y="23312"/>
                  <a:pt x="74664" y="22717"/>
                  <a:pt x="74700" y="22098"/>
                </a:cubicBezTo>
                <a:cubicBezTo>
                  <a:pt x="74843" y="19062"/>
                  <a:pt x="74950" y="15061"/>
                  <a:pt x="74402" y="11120"/>
                </a:cubicBezTo>
                <a:cubicBezTo>
                  <a:pt x="74379" y="11049"/>
                  <a:pt x="74367" y="10966"/>
                  <a:pt x="74319" y="10894"/>
                </a:cubicBezTo>
                <a:cubicBezTo>
                  <a:pt x="74307" y="10811"/>
                  <a:pt x="74236" y="10716"/>
                  <a:pt x="74141" y="10704"/>
                </a:cubicBezTo>
                <a:cubicBezTo>
                  <a:pt x="73700" y="10597"/>
                  <a:pt x="73236" y="10537"/>
                  <a:pt x="72747" y="10513"/>
                </a:cubicBezTo>
                <a:cubicBezTo>
                  <a:pt x="72628" y="10513"/>
                  <a:pt x="72509" y="10489"/>
                  <a:pt x="72390" y="10489"/>
                </a:cubicBezTo>
                <a:cubicBezTo>
                  <a:pt x="72033" y="10489"/>
                  <a:pt x="71664" y="10525"/>
                  <a:pt x="71223" y="10573"/>
                </a:cubicBezTo>
                <a:cubicBezTo>
                  <a:pt x="70116" y="10704"/>
                  <a:pt x="69045" y="11025"/>
                  <a:pt x="68223" y="11299"/>
                </a:cubicBezTo>
                <a:cubicBezTo>
                  <a:pt x="67592" y="11501"/>
                  <a:pt x="66997" y="11716"/>
                  <a:pt x="66401" y="11918"/>
                </a:cubicBezTo>
                <a:cubicBezTo>
                  <a:pt x="65020" y="12430"/>
                  <a:pt x="63592" y="12930"/>
                  <a:pt x="62115" y="13204"/>
                </a:cubicBezTo>
                <a:cubicBezTo>
                  <a:pt x="61687" y="13276"/>
                  <a:pt x="61282" y="13323"/>
                  <a:pt x="60889" y="13335"/>
                </a:cubicBezTo>
                <a:cubicBezTo>
                  <a:pt x="60734" y="13347"/>
                  <a:pt x="60591" y="13347"/>
                  <a:pt x="60436" y="13347"/>
                </a:cubicBezTo>
                <a:cubicBezTo>
                  <a:pt x="60186" y="13347"/>
                  <a:pt x="59913" y="13335"/>
                  <a:pt x="59639" y="13323"/>
                </a:cubicBezTo>
                <a:cubicBezTo>
                  <a:pt x="58781" y="13228"/>
                  <a:pt x="57877" y="13014"/>
                  <a:pt x="56960" y="12656"/>
                </a:cubicBezTo>
                <a:cubicBezTo>
                  <a:pt x="55364" y="12025"/>
                  <a:pt x="53900" y="11085"/>
                  <a:pt x="52685" y="10251"/>
                </a:cubicBezTo>
                <a:cubicBezTo>
                  <a:pt x="52281" y="9977"/>
                  <a:pt x="51876" y="9692"/>
                  <a:pt x="51483" y="9418"/>
                </a:cubicBezTo>
                <a:cubicBezTo>
                  <a:pt x="50530" y="8751"/>
                  <a:pt x="49530" y="8049"/>
                  <a:pt x="48506" y="7430"/>
                </a:cubicBezTo>
                <a:cubicBezTo>
                  <a:pt x="46875" y="6465"/>
                  <a:pt x="45363" y="5822"/>
                  <a:pt x="43827" y="5489"/>
                </a:cubicBezTo>
                <a:cubicBezTo>
                  <a:pt x="43446" y="5406"/>
                  <a:pt x="43029" y="5346"/>
                  <a:pt x="42553" y="5298"/>
                </a:cubicBezTo>
                <a:cubicBezTo>
                  <a:pt x="41982" y="5239"/>
                  <a:pt x="41398" y="5215"/>
                  <a:pt x="40803" y="5215"/>
                </a:cubicBezTo>
                <a:lnTo>
                  <a:pt x="40743" y="5215"/>
                </a:lnTo>
                <a:cubicBezTo>
                  <a:pt x="39755" y="5215"/>
                  <a:pt x="38696" y="5310"/>
                  <a:pt x="37517" y="5513"/>
                </a:cubicBezTo>
                <a:cubicBezTo>
                  <a:pt x="36195" y="5751"/>
                  <a:pt x="34814" y="6132"/>
                  <a:pt x="33397" y="6679"/>
                </a:cubicBezTo>
                <a:cubicBezTo>
                  <a:pt x="32504" y="7037"/>
                  <a:pt x="31623" y="7453"/>
                  <a:pt x="30778" y="7870"/>
                </a:cubicBezTo>
                <a:cubicBezTo>
                  <a:pt x="30373" y="8061"/>
                  <a:pt x="29992" y="8263"/>
                  <a:pt x="29587" y="8442"/>
                </a:cubicBezTo>
                <a:cubicBezTo>
                  <a:pt x="28504" y="8942"/>
                  <a:pt x="27194" y="9501"/>
                  <a:pt x="25801" y="9751"/>
                </a:cubicBezTo>
                <a:lnTo>
                  <a:pt x="25789" y="9751"/>
                </a:lnTo>
                <a:cubicBezTo>
                  <a:pt x="25468" y="9811"/>
                  <a:pt x="25170" y="9835"/>
                  <a:pt x="24849" y="9847"/>
                </a:cubicBezTo>
                <a:cubicBezTo>
                  <a:pt x="24730" y="9847"/>
                  <a:pt x="24611" y="9870"/>
                  <a:pt x="24515" y="9870"/>
                </a:cubicBezTo>
                <a:cubicBezTo>
                  <a:pt x="24301" y="9870"/>
                  <a:pt x="24099" y="9847"/>
                  <a:pt x="23872" y="9835"/>
                </a:cubicBezTo>
                <a:cubicBezTo>
                  <a:pt x="23217" y="9763"/>
                  <a:pt x="22575" y="9620"/>
                  <a:pt x="21955" y="9394"/>
                </a:cubicBezTo>
                <a:cubicBezTo>
                  <a:pt x="21253" y="9108"/>
                  <a:pt x="20562" y="8739"/>
                  <a:pt x="19848" y="8251"/>
                </a:cubicBezTo>
                <a:lnTo>
                  <a:pt x="19836" y="8227"/>
                </a:lnTo>
                <a:lnTo>
                  <a:pt x="19812" y="8215"/>
                </a:lnTo>
                <a:cubicBezTo>
                  <a:pt x="18538" y="7275"/>
                  <a:pt x="17431" y="6132"/>
                  <a:pt x="16359" y="5036"/>
                </a:cubicBezTo>
                <a:lnTo>
                  <a:pt x="16324" y="5001"/>
                </a:lnTo>
                <a:cubicBezTo>
                  <a:pt x="15669" y="4334"/>
                  <a:pt x="14931" y="3560"/>
                  <a:pt x="14169" y="2869"/>
                </a:cubicBezTo>
                <a:cubicBezTo>
                  <a:pt x="13085" y="1893"/>
                  <a:pt x="12038" y="1191"/>
                  <a:pt x="11002" y="726"/>
                </a:cubicBezTo>
                <a:cubicBezTo>
                  <a:pt x="10406" y="464"/>
                  <a:pt x="9775" y="262"/>
                  <a:pt x="9132" y="131"/>
                </a:cubicBezTo>
                <a:cubicBezTo>
                  <a:pt x="8632" y="60"/>
                  <a:pt x="8097" y="0"/>
                  <a:pt x="756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2" name="Google Shape;132;p20"/>
          <p:cNvSpPr/>
          <p:nvPr/>
        </p:nvSpPr>
        <p:spPr>
          <a:xfrm rot="-434527">
            <a:off x="-810464" y="-709837"/>
            <a:ext cx="10172547" cy="2043707"/>
          </a:xfrm>
          <a:custGeom>
            <a:avLst/>
            <a:gdLst/>
            <a:ahLst/>
            <a:cxnLst/>
            <a:rect l="l" t="t" r="r" b="b"/>
            <a:pathLst>
              <a:path w="73594" h="29373" extrusionOk="0">
                <a:moveTo>
                  <a:pt x="65295" y="0"/>
                </a:moveTo>
                <a:cubicBezTo>
                  <a:pt x="64723" y="0"/>
                  <a:pt x="64128" y="12"/>
                  <a:pt x="63545" y="24"/>
                </a:cubicBezTo>
                <a:lnTo>
                  <a:pt x="63366" y="24"/>
                </a:lnTo>
                <a:cubicBezTo>
                  <a:pt x="63033" y="36"/>
                  <a:pt x="62711" y="36"/>
                  <a:pt x="62378" y="60"/>
                </a:cubicBezTo>
                <a:lnTo>
                  <a:pt x="61937" y="60"/>
                </a:lnTo>
                <a:cubicBezTo>
                  <a:pt x="61532" y="60"/>
                  <a:pt x="61128" y="36"/>
                  <a:pt x="60735" y="36"/>
                </a:cubicBezTo>
                <a:lnTo>
                  <a:pt x="60627" y="36"/>
                </a:lnTo>
                <a:cubicBezTo>
                  <a:pt x="60437" y="36"/>
                  <a:pt x="60235" y="24"/>
                  <a:pt x="60032" y="24"/>
                </a:cubicBezTo>
                <a:cubicBezTo>
                  <a:pt x="59032" y="12"/>
                  <a:pt x="57960" y="12"/>
                  <a:pt x="56770" y="12"/>
                </a:cubicBezTo>
                <a:lnTo>
                  <a:pt x="56413" y="12"/>
                </a:lnTo>
                <a:cubicBezTo>
                  <a:pt x="52186" y="12"/>
                  <a:pt x="47924" y="179"/>
                  <a:pt x="43780" y="321"/>
                </a:cubicBezTo>
                <a:lnTo>
                  <a:pt x="41828" y="393"/>
                </a:lnTo>
                <a:cubicBezTo>
                  <a:pt x="39672" y="476"/>
                  <a:pt x="37125" y="560"/>
                  <a:pt x="34541" y="607"/>
                </a:cubicBezTo>
                <a:cubicBezTo>
                  <a:pt x="32267" y="655"/>
                  <a:pt x="29945" y="679"/>
                  <a:pt x="27576" y="691"/>
                </a:cubicBezTo>
                <a:lnTo>
                  <a:pt x="27207" y="691"/>
                </a:lnTo>
                <a:cubicBezTo>
                  <a:pt x="22682" y="738"/>
                  <a:pt x="17539" y="798"/>
                  <a:pt x="12538" y="988"/>
                </a:cubicBezTo>
                <a:lnTo>
                  <a:pt x="11431" y="1036"/>
                </a:lnTo>
                <a:lnTo>
                  <a:pt x="11026" y="1048"/>
                </a:lnTo>
                <a:cubicBezTo>
                  <a:pt x="10443" y="1072"/>
                  <a:pt x="9883" y="1095"/>
                  <a:pt x="9312" y="1131"/>
                </a:cubicBezTo>
                <a:cubicBezTo>
                  <a:pt x="8049" y="1191"/>
                  <a:pt x="7026" y="1274"/>
                  <a:pt x="6097" y="1429"/>
                </a:cubicBezTo>
                <a:cubicBezTo>
                  <a:pt x="5597" y="1500"/>
                  <a:pt x="5097" y="1607"/>
                  <a:pt x="4620" y="1726"/>
                </a:cubicBezTo>
                <a:cubicBezTo>
                  <a:pt x="4085" y="1857"/>
                  <a:pt x="3632" y="2000"/>
                  <a:pt x="3216" y="2203"/>
                </a:cubicBezTo>
                <a:cubicBezTo>
                  <a:pt x="2406" y="2560"/>
                  <a:pt x="1703" y="3060"/>
                  <a:pt x="1144" y="3703"/>
                </a:cubicBezTo>
                <a:cubicBezTo>
                  <a:pt x="513" y="4405"/>
                  <a:pt x="120" y="5310"/>
                  <a:pt x="13" y="6227"/>
                </a:cubicBezTo>
                <a:cubicBezTo>
                  <a:pt x="1" y="6346"/>
                  <a:pt x="1" y="6441"/>
                  <a:pt x="60" y="6525"/>
                </a:cubicBezTo>
                <a:cubicBezTo>
                  <a:pt x="96" y="6608"/>
                  <a:pt x="179" y="6667"/>
                  <a:pt x="263" y="6691"/>
                </a:cubicBezTo>
                <a:cubicBezTo>
                  <a:pt x="477" y="7513"/>
                  <a:pt x="775" y="8358"/>
                  <a:pt x="1144" y="9204"/>
                </a:cubicBezTo>
                <a:cubicBezTo>
                  <a:pt x="1549" y="10096"/>
                  <a:pt x="2037" y="10978"/>
                  <a:pt x="2596" y="11811"/>
                </a:cubicBezTo>
                <a:cubicBezTo>
                  <a:pt x="3132" y="12597"/>
                  <a:pt x="3775" y="13371"/>
                  <a:pt x="4478" y="14085"/>
                </a:cubicBezTo>
                <a:cubicBezTo>
                  <a:pt x="5132" y="14764"/>
                  <a:pt x="5871" y="15371"/>
                  <a:pt x="6752" y="15966"/>
                </a:cubicBezTo>
                <a:cubicBezTo>
                  <a:pt x="8359" y="17062"/>
                  <a:pt x="10240" y="17871"/>
                  <a:pt x="12181" y="18288"/>
                </a:cubicBezTo>
                <a:cubicBezTo>
                  <a:pt x="13133" y="18490"/>
                  <a:pt x="14145" y="18586"/>
                  <a:pt x="15300" y="18586"/>
                </a:cubicBezTo>
                <a:cubicBezTo>
                  <a:pt x="16467" y="18586"/>
                  <a:pt x="17658" y="18478"/>
                  <a:pt x="18670" y="18371"/>
                </a:cubicBezTo>
                <a:cubicBezTo>
                  <a:pt x="19015" y="18348"/>
                  <a:pt x="19372" y="18300"/>
                  <a:pt x="19718" y="18264"/>
                </a:cubicBezTo>
                <a:cubicBezTo>
                  <a:pt x="20539" y="18169"/>
                  <a:pt x="21373" y="18074"/>
                  <a:pt x="22218" y="18002"/>
                </a:cubicBezTo>
                <a:cubicBezTo>
                  <a:pt x="22885" y="17967"/>
                  <a:pt x="23492" y="17931"/>
                  <a:pt x="24075" y="17931"/>
                </a:cubicBezTo>
                <a:cubicBezTo>
                  <a:pt x="24647" y="17931"/>
                  <a:pt x="25194" y="17967"/>
                  <a:pt x="25718" y="18002"/>
                </a:cubicBezTo>
                <a:cubicBezTo>
                  <a:pt x="26290" y="18062"/>
                  <a:pt x="26861" y="18157"/>
                  <a:pt x="27397" y="18288"/>
                </a:cubicBezTo>
                <a:cubicBezTo>
                  <a:pt x="27897" y="18407"/>
                  <a:pt x="28421" y="18574"/>
                  <a:pt x="28969" y="18776"/>
                </a:cubicBezTo>
                <a:cubicBezTo>
                  <a:pt x="29743" y="19074"/>
                  <a:pt x="30517" y="19467"/>
                  <a:pt x="31326" y="19919"/>
                </a:cubicBezTo>
                <a:cubicBezTo>
                  <a:pt x="32112" y="20383"/>
                  <a:pt x="32886" y="20895"/>
                  <a:pt x="33600" y="21384"/>
                </a:cubicBezTo>
                <a:cubicBezTo>
                  <a:pt x="33886" y="21574"/>
                  <a:pt x="34172" y="21788"/>
                  <a:pt x="34446" y="21979"/>
                </a:cubicBezTo>
                <a:lnTo>
                  <a:pt x="34612" y="22086"/>
                </a:lnTo>
                <a:cubicBezTo>
                  <a:pt x="35743" y="22872"/>
                  <a:pt x="36922" y="23705"/>
                  <a:pt x="38137" y="24384"/>
                </a:cubicBezTo>
                <a:cubicBezTo>
                  <a:pt x="38994" y="24872"/>
                  <a:pt x="39911" y="25301"/>
                  <a:pt x="40875" y="25658"/>
                </a:cubicBezTo>
                <a:cubicBezTo>
                  <a:pt x="41875" y="26027"/>
                  <a:pt x="42935" y="26289"/>
                  <a:pt x="44030" y="26456"/>
                </a:cubicBezTo>
                <a:cubicBezTo>
                  <a:pt x="44780" y="26575"/>
                  <a:pt x="45554" y="26634"/>
                  <a:pt x="46328" y="26634"/>
                </a:cubicBezTo>
                <a:cubicBezTo>
                  <a:pt x="46614" y="26634"/>
                  <a:pt x="46911" y="26622"/>
                  <a:pt x="47209" y="26610"/>
                </a:cubicBezTo>
                <a:cubicBezTo>
                  <a:pt x="48233" y="26551"/>
                  <a:pt x="49305" y="26384"/>
                  <a:pt x="50400" y="26087"/>
                </a:cubicBezTo>
                <a:cubicBezTo>
                  <a:pt x="50602" y="26039"/>
                  <a:pt x="50781" y="25979"/>
                  <a:pt x="50972" y="25920"/>
                </a:cubicBezTo>
                <a:lnTo>
                  <a:pt x="50995" y="25908"/>
                </a:lnTo>
                <a:lnTo>
                  <a:pt x="51055" y="25896"/>
                </a:lnTo>
                <a:lnTo>
                  <a:pt x="51162" y="25860"/>
                </a:lnTo>
                <a:cubicBezTo>
                  <a:pt x="51281" y="25837"/>
                  <a:pt x="51412" y="25789"/>
                  <a:pt x="51531" y="25753"/>
                </a:cubicBezTo>
                <a:cubicBezTo>
                  <a:pt x="51888" y="25658"/>
                  <a:pt x="52257" y="25563"/>
                  <a:pt x="52626" y="25479"/>
                </a:cubicBezTo>
                <a:cubicBezTo>
                  <a:pt x="53293" y="25313"/>
                  <a:pt x="53972" y="25182"/>
                  <a:pt x="54651" y="25063"/>
                </a:cubicBezTo>
                <a:lnTo>
                  <a:pt x="54674" y="25039"/>
                </a:lnTo>
                <a:lnTo>
                  <a:pt x="54734" y="25039"/>
                </a:lnTo>
                <a:cubicBezTo>
                  <a:pt x="55722" y="24884"/>
                  <a:pt x="56710" y="24789"/>
                  <a:pt x="57710" y="24741"/>
                </a:cubicBezTo>
                <a:cubicBezTo>
                  <a:pt x="57984" y="24729"/>
                  <a:pt x="58246" y="24729"/>
                  <a:pt x="58508" y="24729"/>
                </a:cubicBezTo>
                <a:cubicBezTo>
                  <a:pt x="59246" y="24729"/>
                  <a:pt x="59996" y="24765"/>
                  <a:pt x="60747" y="24836"/>
                </a:cubicBezTo>
                <a:cubicBezTo>
                  <a:pt x="61640" y="24920"/>
                  <a:pt x="62544" y="25086"/>
                  <a:pt x="63473" y="25301"/>
                </a:cubicBezTo>
                <a:cubicBezTo>
                  <a:pt x="64342" y="25503"/>
                  <a:pt x="65271" y="25789"/>
                  <a:pt x="66283" y="26158"/>
                </a:cubicBezTo>
                <a:cubicBezTo>
                  <a:pt x="68188" y="26884"/>
                  <a:pt x="70093" y="27872"/>
                  <a:pt x="72081" y="29182"/>
                </a:cubicBezTo>
                <a:cubicBezTo>
                  <a:pt x="72105" y="29194"/>
                  <a:pt x="72117" y="29230"/>
                  <a:pt x="72129" y="29242"/>
                </a:cubicBezTo>
                <a:cubicBezTo>
                  <a:pt x="72177" y="29289"/>
                  <a:pt x="72236" y="29313"/>
                  <a:pt x="72308" y="29325"/>
                </a:cubicBezTo>
                <a:lnTo>
                  <a:pt x="72343" y="29349"/>
                </a:lnTo>
                <a:cubicBezTo>
                  <a:pt x="72367" y="29361"/>
                  <a:pt x="72403" y="29373"/>
                  <a:pt x="72427" y="29373"/>
                </a:cubicBezTo>
                <a:cubicBezTo>
                  <a:pt x="72486" y="29373"/>
                  <a:pt x="72546" y="29349"/>
                  <a:pt x="72581" y="29301"/>
                </a:cubicBezTo>
                <a:cubicBezTo>
                  <a:pt x="72605" y="29289"/>
                  <a:pt x="72653" y="29254"/>
                  <a:pt x="72677" y="29230"/>
                </a:cubicBezTo>
                <a:cubicBezTo>
                  <a:pt x="72760" y="29135"/>
                  <a:pt x="72772" y="29051"/>
                  <a:pt x="72784" y="28944"/>
                </a:cubicBezTo>
                <a:cubicBezTo>
                  <a:pt x="73022" y="26503"/>
                  <a:pt x="73093" y="24051"/>
                  <a:pt x="73141" y="21753"/>
                </a:cubicBezTo>
                <a:cubicBezTo>
                  <a:pt x="73153" y="21348"/>
                  <a:pt x="73153" y="20955"/>
                  <a:pt x="73177" y="20550"/>
                </a:cubicBezTo>
                <a:lnTo>
                  <a:pt x="73189" y="20145"/>
                </a:lnTo>
                <a:cubicBezTo>
                  <a:pt x="73212" y="18574"/>
                  <a:pt x="73248" y="16788"/>
                  <a:pt x="73331" y="15061"/>
                </a:cubicBezTo>
                <a:cubicBezTo>
                  <a:pt x="73367" y="14609"/>
                  <a:pt x="73379" y="14180"/>
                  <a:pt x="73415" y="13728"/>
                </a:cubicBezTo>
                <a:lnTo>
                  <a:pt x="73415" y="13668"/>
                </a:lnTo>
                <a:cubicBezTo>
                  <a:pt x="73498" y="12240"/>
                  <a:pt x="73593" y="10787"/>
                  <a:pt x="73593" y="9346"/>
                </a:cubicBezTo>
                <a:cubicBezTo>
                  <a:pt x="73593" y="7037"/>
                  <a:pt x="73391" y="5310"/>
                  <a:pt x="72950" y="3762"/>
                </a:cubicBezTo>
                <a:cubicBezTo>
                  <a:pt x="72831" y="3358"/>
                  <a:pt x="72700" y="2988"/>
                  <a:pt x="72534" y="2631"/>
                </a:cubicBezTo>
                <a:cubicBezTo>
                  <a:pt x="72403" y="2334"/>
                  <a:pt x="72236" y="2084"/>
                  <a:pt x="72046" y="1845"/>
                </a:cubicBezTo>
                <a:cubicBezTo>
                  <a:pt x="71688" y="1441"/>
                  <a:pt x="71212" y="1095"/>
                  <a:pt x="70629" y="810"/>
                </a:cubicBezTo>
                <a:cubicBezTo>
                  <a:pt x="70093" y="560"/>
                  <a:pt x="69486" y="393"/>
                  <a:pt x="68724" y="250"/>
                </a:cubicBezTo>
                <a:cubicBezTo>
                  <a:pt x="68093" y="143"/>
                  <a:pt x="67414" y="71"/>
                  <a:pt x="66545" y="24"/>
                </a:cubicBezTo>
                <a:cubicBezTo>
                  <a:pt x="66164" y="12"/>
                  <a:pt x="65759" y="0"/>
                  <a:pt x="6529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461550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0"/>
          <p:cNvSpPr/>
          <p:nvPr/>
        </p:nvSpPr>
        <p:spPr>
          <a:xfrm rot="-476882">
            <a:off x="-234008" y="3963053"/>
            <a:ext cx="9656509" cy="1962353"/>
          </a:xfrm>
          <a:custGeom>
            <a:avLst/>
            <a:gdLst/>
            <a:ahLst/>
            <a:cxnLst/>
            <a:rect l="l" t="t" r="r" b="b"/>
            <a:pathLst>
              <a:path w="74951" h="30242" extrusionOk="0">
                <a:moveTo>
                  <a:pt x="7561" y="0"/>
                </a:moveTo>
                <a:cubicBezTo>
                  <a:pt x="7382" y="0"/>
                  <a:pt x="7192" y="0"/>
                  <a:pt x="7013" y="12"/>
                </a:cubicBezTo>
                <a:cubicBezTo>
                  <a:pt x="6453" y="48"/>
                  <a:pt x="5894" y="131"/>
                  <a:pt x="5263" y="286"/>
                </a:cubicBezTo>
                <a:cubicBezTo>
                  <a:pt x="4656" y="417"/>
                  <a:pt x="4048" y="631"/>
                  <a:pt x="3394" y="929"/>
                </a:cubicBezTo>
                <a:cubicBezTo>
                  <a:pt x="2262" y="1429"/>
                  <a:pt x="1143" y="2155"/>
                  <a:pt x="107" y="3096"/>
                </a:cubicBezTo>
                <a:cubicBezTo>
                  <a:pt x="60" y="3143"/>
                  <a:pt x="24" y="3203"/>
                  <a:pt x="12" y="3274"/>
                </a:cubicBezTo>
                <a:cubicBezTo>
                  <a:pt x="0" y="3346"/>
                  <a:pt x="0" y="3441"/>
                  <a:pt x="24" y="3524"/>
                </a:cubicBezTo>
                <a:cubicBezTo>
                  <a:pt x="48" y="3762"/>
                  <a:pt x="72" y="4001"/>
                  <a:pt x="84" y="4227"/>
                </a:cubicBezTo>
                <a:lnTo>
                  <a:pt x="107" y="4393"/>
                </a:lnTo>
                <a:cubicBezTo>
                  <a:pt x="131" y="4679"/>
                  <a:pt x="167" y="4953"/>
                  <a:pt x="179" y="5239"/>
                </a:cubicBezTo>
                <a:cubicBezTo>
                  <a:pt x="227" y="5822"/>
                  <a:pt x="262" y="6429"/>
                  <a:pt x="298" y="7096"/>
                </a:cubicBezTo>
                <a:cubicBezTo>
                  <a:pt x="357" y="8323"/>
                  <a:pt x="369" y="9561"/>
                  <a:pt x="381" y="10704"/>
                </a:cubicBezTo>
                <a:cubicBezTo>
                  <a:pt x="381" y="11347"/>
                  <a:pt x="405" y="11978"/>
                  <a:pt x="405" y="12609"/>
                </a:cubicBezTo>
                <a:lnTo>
                  <a:pt x="405" y="12680"/>
                </a:lnTo>
                <a:lnTo>
                  <a:pt x="405" y="12752"/>
                </a:lnTo>
                <a:cubicBezTo>
                  <a:pt x="417" y="14466"/>
                  <a:pt x="429" y="16228"/>
                  <a:pt x="477" y="17967"/>
                </a:cubicBezTo>
                <a:cubicBezTo>
                  <a:pt x="536" y="20360"/>
                  <a:pt x="667" y="22801"/>
                  <a:pt x="774" y="24658"/>
                </a:cubicBezTo>
                <a:cubicBezTo>
                  <a:pt x="822" y="25491"/>
                  <a:pt x="893" y="26480"/>
                  <a:pt x="1096" y="27456"/>
                </a:cubicBezTo>
                <a:cubicBezTo>
                  <a:pt x="1191" y="27873"/>
                  <a:pt x="1310" y="28265"/>
                  <a:pt x="1477" y="28623"/>
                </a:cubicBezTo>
                <a:cubicBezTo>
                  <a:pt x="1655" y="29039"/>
                  <a:pt x="1893" y="29349"/>
                  <a:pt x="2191" y="29623"/>
                </a:cubicBezTo>
                <a:cubicBezTo>
                  <a:pt x="2667" y="30039"/>
                  <a:pt x="3322" y="30230"/>
                  <a:pt x="4251" y="30242"/>
                </a:cubicBezTo>
                <a:lnTo>
                  <a:pt x="4334" y="30242"/>
                </a:lnTo>
                <a:cubicBezTo>
                  <a:pt x="4691" y="30242"/>
                  <a:pt x="5060" y="30218"/>
                  <a:pt x="5406" y="30182"/>
                </a:cubicBezTo>
                <a:lnTo>
                  <a:pt x="5596" y="30170"/>
                </a:lnTo>
                <a:cubicBezTo>
                  <a:pt x="5942" y="30135"/>
                  <a:pt x="6299" y="30111"/>
                  <a:pt x="6656" y="30099"/>
                </a:cubicBezTo>
                <a:cubicBezTo>
                  <a:pt x="7073" y="30075"/>
                  <a:pt x="7501" y="30063"/>
                  <a:pt x="7930" y="30063"/>
                </a:cubicBezTo>
                <a:lnTo>
                  <a:pt x="8382" y="30063"/>
                </a:lnTo>
                <a:cubicBezTo>
                  <a:pt x="9013" y="30051"/>
                  <a:pt x="9656" y="30051"/>
                  <a:pt x="10299" y="30039"/>
                </a:cubicBezTo>
                <a:cubicBezTo>
                  <a:pt x="11514" y="30016"/>
                  <a:pt x="12752" y="30004"/>
                  <a:pt x="13978" y="29992"/>
                </a:cubicBezTo>
                <a:cubicBezTo>
                  <a:pt x="16312" y="29956"/>
                  <a:pt x="18812" y="29932"/>
                  <a:pt x="21384" y="29837"/>
                </a:cubicBezTo>
                <a:lnTo>
                  <a:pt x="22622" y="29801"/>
                </a:lnTo>
                <a:lnTo>
                  <a:pt x="22967" y="29778"/>
                </a:lnTo>
                <a:cubicBezTo>
                  <a:pt x="23658" y="29754"/>
                  <a:pt x="24372" y="29742"/>
                  <a:pt x="25075" y="29718"/>
                </a:cubicBezTo>
                <a:cubicBezTo>
                  <a:pt x="26313" y="29694"/>
                  <a:pt x="27528" y="29658"/>
                  <a:pt x="28766" y="29647"/>
                </a:cubicBezTo>
                <a:cubicBezTo>
                  <a:pt x="32766" y="29575"/>
                  <a:pt x="36803" y="29563"/>
                  <a:pt x="40708" y="29539"/>
                </a:cubicBezTo>
                <a:lnTo>
                  <a:pt x="40851" y="29539"/>
                </a:lnTo>
                <a:cubicBezTo>
                  <a:pt x="46566" y="29516"/>
                  <a:pt x="52459" y="29480"/>
                  <a:pt x="58281" y="29301"/>
                </a:cubicBezTo>
                <a:cubicBezTo>
                  <a:pt x="59484" y="29266"/>
                  <a:pt x="60734" y="29218"/>
                  <a:pt x="61972" y="29170"/>
                </a:cubicBezTo>
                <a:lnTo>
                  <a:pt x="62353" y="29158"/>
                </a:lnTo>
                <a:lnTo>
                  <a:pt x="62758" y="29147"/>
                </a:lnTo>
                <a:cubicBezTo>
                  <a:pt x="63389" y="29111"/>
                  <a:pt x="64020" y="29087"/>
                  <a:pt x="64675" y="29063"/>
                </a:cubicBezTo>
                <a:cubicBezTo>
                  <a:pt x="64949" y="29063"/>
                  <a:pt x="65199" y="29063"/>
                  <a:pt x="65473" y="29051"/>
                </a:cubicBezTo>
                <a:lnTo>
                  <a:pt x="65508" y="29051"/>
                </a:lnTo>
                <a:cubicBezTo>
                  <a:pt x="66794" y="29039"/>
                  <a:pt x="68116" y="29027"/>
                  <a:pt x="69402" y="28885"/>
                </a:cubicBezTo>
                <a:cubicBezTo>
                  <a:pt x="70295" y="28801"/>
                  <a:pt x="71045" y="28670"/>
                  <a:pt x="71724" y="28468"/>
                </a:cubicBezTo>
                <a:cubicBezTo>
                  <a:pt x="72462" y="28265"/>
                  <a:pt x="73045" y="27980"/>
                  <a:pt x="73486" y="27611"/>
                </a:cubicBezTo>
                <a:cubicBezTo>
                  <a:pt x="73652" y="27480"/>
                  <a:pt x="73807" y="27325"/>
                  <a:pt x="73926" y="27146"/>
                </a:cubicBezTo>
                <a:cubicBezTo>
                  <a:pt x="74045" y="26980"/>
                  <a:pt x="74141" y="26801"/>
                  <a:pt x="74224" y="26610"/>
                </a:cubicBezTo>
                <a:cubicBezTo>
                  <a:pt x="74414" y="26146"/>
                  <a:pt x="74474" y="25658"/>
                  <a:pt x="74498" y="25277"/>
                </a:cubicBezTo>
                <a:cubicBezTo>
                  <a:pt x="74533" y="24979"/>
                  <a:pt x="74545" y="24682"/>
                  <a:pt x="74557" y="24360"/>
                </a:cubicBezTo>
                <a:cubicBezTo>
                  <a:pt x="74581" y="24217"/>
                  <a:pt x="74581" y="24063"/>
                  <a:pt x="74593" y="23920"/>
                </a:cubicBezTo>
                <a:cubicBezTo>
                  <a:pt x="74617" y="23312"/>
                  <a:pt x="74664" y="22717"/>
                  <a:pt x="74700" y="22098"/>
                </a:cubicBezTo>
                <a:cubicBezTo>
                  <a:pt x="74843" y="19062"/>
                  <a:pt x="74950" y="15061"/>
                  <a:pt x="74402" y="11120"/>
                </a:cubicBezTo>
                <a:cubicBezTo>
                  <a:pt x="74379" y="11049"/>
                  <a:pt x="74367" y="10966"/>
                  <a:pt x="74319" y="10894"/>
                </a:cubicBezTo>
                <a:cubicBezTo>
                  <a:pt x="74307" y="10811"/>
                  <a:pt x="74236" y="10716"/>
                  <a:pt x="74141" y="10704"/>
                </a:cubicBezTo>
                <a:cubicBezTo>
                  <a:pt x="73700" y="10597"/>
                  <a:pt x="73236" y="10537"/>
                  <a:pt x="72747" y="10513"/>
                </a:cubicBezTo>
                <a:cubicBezTo>
                  <a:pt x="72628" y="10513"/>
                  <a:pt x="72509" y="10489"/>
                  <a:pt x="72390" y="10489"/>
                </a:cubicBezTo>
                <a:cubicBezTo>
                  <a:pt x="72033" y="10489"/>
                  <a:pt x="71664" y="10525"/>
                  <a:pt x="71223" y="10573"/>
                </a:cubicBezTo>
                <a:cubicBezTo>
                  <a:pt x="70116" y="10704"/>
                  <a:pt x="69045" y="11025"/>
                  <a:pt x="68223" y="11299"/>
                </a:cubicBezTo>
                <a:cubicBezTo>
                  <a:pt x="67592" y="11501"/>
                  <a:pt x="66997" y="11716"/>
                  <a:pt x="66401" y="11918"/>
                </a:cubicBezTo>
                <a:cubicBezTo>
                  <a:pt x="65020" y="12430"/>
                  <a:pt x="63592" y="12930"/>
                  <a:pt x="62115" y="13204"/>
                </a:cubicBezTo>
                <a:cubicBezTo>
                  <a:pt x="61687" y="13276"/>
                  <a:pt x="61282" y="13323"/>
                  <a:pt x="60889" y="13335"/>
                </a:cubicBezTo>
                <a:cubicBezTo>
                  <a:pt x="60734" y="13347"/>
                  <a:pt x="60591" y="13347"/>
                  <a:pt x="60436" y="13347"/>
                </a:cubicBezTo>
                <a:cubicBezTo>
                  <a:pt x="60186" y="13347"/>
                  <a:pt x="59913" y="13335"/>
                  <a:pt x="59639" y="13323"/>
                </a:cubicBezTo>
                <a:cubicBezTo>
                  <a:pt x="58781" y="13228"/>
                  <a:pt x="57877" y="13014"/>
                  <a:pt x="56960" y="12656"/>
                </a:cubicBezTo>
                <a:cubicBezTo>
                  <a:pt x="55364" y="12025"/>
                  <a:pt x="53900" y="11085"/>
                  <a:pt x="52685" y="10251"/>
                </a:cubicBezTo>
                <a:cubicBezTo>
                  <a:pt x="52281" y="9977"/>
                  <a:pt x="51876" y="9692"/>
                  <a:pt x="51483" y="9418"/>
                </a:cubicBezTo>
                <a:cubicBezTo>
                  <a:pt x="50530" y="8751"/>
                  <a:pt x="49530" y="8049"/>
                  <a:pt x="48506" y="7430"/>
                </a:cubicBezTo>
                <a:cubicBezTo>
                  <a:pt x="46875" y="6465"/>
                  <a:pt x="45363" y="5822"/>
                  <a:pt x="43827" y="5489"/>
                </a:cubicBezTo>
                <a:cubicBezTo>
                  <a:pt x="43446" y="5406"/>
                  <a:pt x="43029" y="5346"/>
                  <a:pt x="42553" y="5298"/>
                </a:cubicBezTo>
                <a:cubicBezTo>
                  <a:pt x="41982" y="5239"/>
                  <a:pt x="41398" y="5215"/>
                  <a:pt x="40803" y="5215"/>
                </a:cubicBezTo>
                <a:lnTo>
                  <a:pt x="40743" y="5215"/>
                </a:lnTo>
                <a:cubicBezTo>
                  <a:pt x="39755" y="5215"/>
                  <a:pt x="38696" y="5310"/>
                  <a:pt x="37517" y="5513"/>
                </a:cubicBezTo>
                <a:cubicBezTo>
                  <a:pt x="36195" y="5751"/>
                  <a:pt x="34814" y="6132"/>
                  <a:pt x="33397" y="6679"/>
                </a:cubicBezTo>
                <a:cubicBezTo>
                  <a:pt x="32504" y="7037"/>
                  <a:pt x="31623" y="7453"/>
                  <a:pt x="30778" y="7870"/>
                </a:cubicBezTo>
                <a:cubicBezTo>
                  <a:pt x="30373" y="8061"/>
                  <a:pt x="29992" y="8263"/>
                  <a:pt x="29587" y="8442"/>
                </a:cubicBezTo>
                <a:cubicBezTo>
                  <a:pt x="28504" y="8942"/>
                  <a:pt x="27194" y="9501"/>
                  <a:pt x="25801" y="9751"/>
                </a:cubicBezTo>
                <a:lnTo>
                  <a:pt x="25789" y="9751"/>
                </a:lnTo>
                <a:cubicBezTo>
                  <a:pt x="25468" y="9811"/>
                  <a:pt x="25170" y="9835"/>
                  <a:pt x="24849" y="9847"/>
                </a:cubicBezTo>
                <a:cubicBezTo>
                  <a:pt x="24730" y="9847"/>
                  <a:pt x="24611" y="9870"/>
                  <a:pt x="24515" y="9870"/>
                </a:cubicBezTo>
                <a:cubicBezTo>
                  <a:pt x="24301" y="9870"/>
                  <a:pt x="24099" y="9847"/>
                  <a:pt x="23872" y="9835"/>
                </a:cubicBezTo>
                <a:cubicBezTo>
                  <a:pt x="23217" y="9763"/>
                  <a:pt x="22575" y="9620"/>
                  <a:pt x="21955" y="9394"/>
                </a:cubicBezTo>
                <a:cubicBezTo>
                  <a:pt x="21253" y="9108"/>
                  <a:pt x="20562" y="8739"/>
                  <a:pt x="19848" y="8251"/>
                </a:cubicBezTo>
                <a:lnTo>
                  <a:pt x="19836" y="8227"/>
                </a:lnTo>
                <a:lnTo>
                  <a:pt x="19812" y="8215"/>
                </a:lnTo>
                <a:cubicBezTo>
                  <a:pt x="18538" y="7275"/>
                  <a:pt x="17431" y="6132"/>
                  <a:pt x="16359" y="5036"/>
                </a:cubicBezTo>
                <a:lnTo>
                  <a:pt x="16324" y="5001"/>
                </a:lnTo>
                <a:cubicBezTo>
                  <a:pt x="15669" y="4334"/>
                  <a:pt x="14931" y="3560"/>
                  <a:pt x="14169" y="2869"/>
                </a:cubicBezTo>
                <a:cubicBezTo>
                  <a:pt x="13085" y="1893"/>
                  <a:pt x="12038" y="1191"/>
                  <a:pt x="11002" y="726"/>
                </a:cubicBezTo>
                <a:cubicBezTo>
                  <a:pt x="10406" y="464"/>
                  <a:pt x="9775" y="262"/>
                  <a:pt x="9132" y="131"/>
                </a:cubicBezTo>
                <a:cubicBezTo>
                  <a:pt x="8632" y="60"/>
                  <a:pt x="8097" y="0"/>
                  <a:pt x="756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2" name="Google Shape;132;p20"/>
          <p:cNvSpPr/>
          <p:nvPr/>
        </p:nvSpPr>
        <p:spPr>
          <a:xfrm rot="-434527">
            <a:off x="-810464" y="-709837"/>
            <a:ext cx="10172547" cy="2043707"/>
          </a:xfrm>
          <a:custGeom>
            <a:avLst/>
            <a:gdLst/>
            <a:ahLst/>
            <a:cxnLst/>
            <a:rect l="l" t="t" r="r" b="b"/>
            <a:pathLst>
              <a:path w="73594" h="29373" extrusionOk="0">
                <a:moveTo>
                  <a:pt x="65295" y="0"/>
                </a:moveTo>
                <a:cubicBezTo>
                  <a:pt x="64723" y="0"/>
                  <a:pt x="64128" y="12"/>
                  <a:pt x="63545" y="24"/>
                </a:cubicBezTo>
                <a:lnTo>
                  <a:pt x="63366" y="24"/>
                </a:lnTo>
                <a:cubicBezTo>
                  <a:pt x="63033" y="36"/>
                  <a:pt x="62711" y="36"/>
                  <a:pt x="62378" y="60"/>
                </a:cubicBezTo>
                <a:lnTo>
                  <a:pt x="61937" y="60"/>
                </a:lnTo>
                <a:cubicBezTo>
                  <a:pt x="61532" y="60"/>
                  <a:pt x="61128" y="36"/>
                  <a:pt x="60735" y="36"/>
                </a:cubicBezTo>
                <a:lnTo>
                  <a:pt x="60627" y="36"/>
                </a:lnTo>
                <a:cubicBezTo>
                  <a:pt x="60437" y="36"/>
                  <a:pt x="60235" y="24"/>
                  <a:pt x="60032" y="24"/>
                </a:cubicBezTo>
                <a:cubicBezTo>
                  <a:pt x="59032" y="12"/>
                  <a:pt x="57960" y="12"/>
                  <a:pt x="56770" y="12"/>
                </a:cubicBezTo>
                <a:lnTo>
                  <a:pt x="56413" y="12"/>
                </a:lnTo>
                <a:cubicBezTo>
                  <a:pt x="52186" y="12"/>
                  <a:pt x="47924" y="179"/>
                  <a:pt x="43780" y="321"/>
                </a:cubicBezTo>
                <a:lnTo>
                  <a:pt x="41828" y="393"/>
                </a:lnTo>
                <a:cubicBezTo>
                  <a:pt x="39672" y="476"/>
                  <a:pt x="37125" y="560"/>
                  <a:pt x="34541" y="607"/>
                </a:cubicBezTo>
                <a:cubicBezTo>
                  <a:pt x="32267" y="655"/>
                  <a:pt x="29945" y="679"/>
                  <a:pt x="27576" y="691"/>
                </a:cubicBezTo>
                <a:lnTo>
                  <a:pt x="27207" y="691"/>
                </a:lnTo>
                <a:cubicBezTo>
                  <a:pt x="22682" y="738"/>
                  <a:pt x="17539" y="798"/>
                  <a:pt x="12538" y="988"/>
                </a:cubicBezTo>
                <a:lnTo>
                  <a:pt x="11431" y="1036"/>
                </a:lnTo>
                <a:lnTo>
                  <a:pt x="11026" y="1048"/>
                </a:lnTo>
                <a:cubicBezTo>
                  <a:pt x="10443" y="1072"/>
                  <a:pt x="9883" y="1095"/>
                  <a:pt x="9312" y="1131"/>
                </a:cubicBezTo>
                <a:cubicBezTo>
                  <a:pt x="8049" y="1191"/>
                  <a:pt x="7026" y="1274"/>
                  <a:pt x="6097" y="1429"/>
                </a:cubicBezTo>
                <a:cubicBezTo>
                  <a:pt x="5597" y="1500"/>
                  <a:pt x="5097" y="1607"/>
                  <a:pt x="4620" y="1726"/>
                </a:cubicBezTo>
                <a:cubicBezTo>
                  <a:pt x="4085" y="1857"/>
                  <a:pt x="3632" y="2000"/>
                  <a:pt x="3216" y="2203"/>
                </a:cubicBezTo>
                <a:cubicBezTo>
                  <a:pt x="2406" y="2560"/>
                  <a:pt x="1703" y="3060"/>
                  <a:pt x="1144" y="3703"/>
                </a:cubicBezTo>
                <a:cubicBezTo>
                  <a:pt x="513" y="4405"/>
                  <a:pt x="120" y="5310"/>
                  <a:pt x="13" y="6227"/>
                </a:cubicBezTo>
                <a:cubicBezTo>
                  <a:pt x="1" y="6346"/>
                  <a:pt x="1" y="6441"/>
                  <a:pt x="60" y="6525"/>
                </a:cubicBezTo>
                <a:cubicBezTo>
                  <a:pt x="96" y="6608"/>
                  <a:pt x="179" y="6667"/>
                  <a:pt x="263" y="6691"/>
                </a:cubicBezTo>
                <a:cubicBezTo>
                  <a:pt x="477" y="7513"/>
                  <a:pt x="775" y="8358"/>
                  <a:pt x="1144" y="9204"/>
                </a:cubicBezTo>
                <a:cubicBezTo>
                  <a:pt x="1549" y="10096"/>
                  <a:pt x="2037" y="10978"/>
                  <a:pt x="2596" y="11811"/>
                </a:cubicBezTo>
                <a:cubicBezTo>
                  <a:pt x="3132" y="12597"/>
                  <a:pt x="3775" y="13371"/>
                  <a:pt x="4478" y="14085"/>
                </a:cubicBezTo>
                <a:cubicBezTo>
                  <a:pt x="5132" y="14764"/>
                  <a:pt x="5871" y="15371"/>
                  <a:pt x="6752" y="15966"/>
                </a:cubicBezTo>
                <a:cubicBezTo>
                  <a:pt x="8359" y="17062"/>
                  <a:pt x="10240" y="17871"/>
                  <a:pt x="12181" y="18288"/>
                </a:cubicBezTo>
                <a:cubicBezTo>
                  <a:pt x="13133" y="18490"/>
                  <a:pt x="14145" y="18586"/>
                  <a:pt x="15300" y="18586"/>
                </a:cubicBezTo>
                <a:cubicBezTo>
                  <a:pt x="16467" y="18586"/>
                  <a:pt x="17658" y="18478"/>
                  <a:pt x="18670" y="18371"/>
                </a:cubicBezTo>
                <a:cubicBezTo>
                  <a:pt x="19015" y="18348"/>
                  <a:pt x="19372" y="18300"/>
                  <a:pt x="19718" y="18264"/>
                </a:cubicBezTo>
                <a:cubicBezTo>
                  <a:pt x="20539" y="18169"/>
                  <a:pt x="21373" y="18074"/>
                  <a:pt x="22218" y="18002"/>
                </a:cubicBezTo>
                <a:cubicBezTo>
                  <a:pt x="22885" y="17967"/>
                  <a:pt x="23492" y="17931"/>
                  <a:pt x="24075" y="17931"/>
                </a:cubicBezTo>
                <a:cubicBezTo>
                  <a:pt x="24647" y="17931"/>
                  <a:pt x="25194" y="17967"/>
                  <a:pt x="25718" y="18002"/>
                </a:cubicBezTo>
                <a:cubicBezTo>
                  <a:pt x="26290" y="18062"/>
                  <a:pt x="26861" y="18157"/>
                  <a:pt x="27397" y="18288"/>
                </a:cubicBezTo>
                <a:cubicBezTo>
                  <a:pt x="27897" y="18407"/>
                  <a:pt x="28421" y="18574"/>
                  <a:pt x="28969" y="18776"/>
                </a:cubicBezTo>
                <a:cubicBezTo>
                  <a:pt x="29743" y="19074"/>
                  <a:pt x="30517" y="19467"/>
                  <a:pt x="31326" y="19919"/>
                </a:cubicBezTo>
                <a:cubicBezTo>
                  <a:pt x="32112" y="20383"/>
                  <a:pt x="32886" y="20895"/>
                  <a:pt x="33600" y="21384"/>
                </a:cubicBezTo>
                <a:cubicBezTo>
                  <a:pt x="33886" y="21574"/>
                  <a:pt x="34172" y="21788"/>
                  <a:pt x="34446" y="21979"/>
                </a:cubicBezTo>
                <a:lnTo>
                  <a:pt x="34612" y="22086"/>
                </a:lnTo>
                <a:cubicBezTo>
                  <a:pt x="35743" y="22872"/>
                  <a:pt x="36922" y="23705"/>
                  <a:pt x="38137" y="24384"/>
                </a:cubicBezTo>
                <a:cubicBezTo>
                  <a:pt x="38994" y="24872"/>
                  <a:pt x="39911" y="25301"/>
                  <a:pt x="40875" y="25658"/>
                </a:cubicBezTo>
                <a:cubicBezTo>
                  <a:pt x="41875" y="26027"/>
                  <a:pt x="42935" y="26289"/>
                  <a:pt x="44030" y="26456"/>
                </a:cubicBezTo>
                <a:cubicBezTo>
                  <a:pt x="44780" y="26575"/>
                  <a:pt x="45554" y="26634"/>
                  <a:pt x="46328" y="26634"/>
                </a:cubicBezTo>
                <a:cubicBezTo>
                  <a:pt x="46614" y="26634"/>
                  <a:pt x="46911" y="26622"/>
                  <a:pt x="47209" y="26610"/>
                </a:cubicBezTo>
                <a:cubicBezTo>
                  <a:pt x="48233" y="26551"/>
                  <a:pt x="49305" y="26384"/>
                  <a:pt x="50400" y="26087"/>
                </a:cubicBezTo>
                <a:cubicBezTo>
                  <a:pt x="50602" y="26039"/>
                  <a:pt x="50781" y="25979"/>
                  <a:pt x="50972" y="25920"/>
                </a:cubicBezTo>
                <a:lnTo>
                  <a:pt x="50995" y="25908"/>
                </a:lnTo>
                <a:lnTo>
                  <a:pt x="51055" y="25896"/>
                </a:lnTo>
                <a:lnTo>
                  <a:pt x="51162" y="25860"/>
                </a:lnTo>
                <a:cubicBezTo>
                  <a:pt x="51281" y="25837"/>
                  <a:pt x="51412" y="25789"/>
                  <a:pt x="51531" y="25753"/>
                </a:cubicBezTo>
                <a:cubicBezTo>
                  <a:pt x="51888" y="25658"/>
                  <a:pt x="52257" y="25563"/>
                  <a:pt x="52626" y="25479"/>
                </a:cubicBezTo>
                <a:cubicBezTo>
                  <a:pt x="53293" y="25313"/>
                  <a:pt x="53972" y="25182"/>
                  <a:pt x="54651" y="25063"/>
                </a:cubicBezTo>
                <a:lnTo>
                  <a:pt x="54674" y="25039"/>
                </a:lnTo>
                <a:lnTo>
                  <a:pt x="54734" y="25039"/>
                </a:lnTo>
                <a:cubicBezTo>
                  <a:pt x="55722" y="24884"/>
                  <a:pt x="56710" y="24789"/>
                  <a:pt x="57710" y="24741"/>
                </a:cubicBezTo>
                <a:cubicBezTo>
                  <a:pt x="57984" y="24729"/>
                  <a:pt x="58246" y="24729"/>
                  <a:pt x="58508" y="24729"/>
                </a:cubicBezTo>
                <a:cubicBezTo>
                  <a:pt x="59246" y="24729"/>
                  <a:pt x="59996" y="24765"/>
                  <a:pt x="60747" y="24836"/>
                </a:cubicBezTo>
                <a:cubicBezTo>
                  <a:pt x="61640" y="24920"/>
                  <a:pt x="62544" y="25086"/>
                  <a:pt x="63473" y="25301"/>
                </a:cubicBezTo>
                <a:cubicBezTo>
                  <a:pt x="64342" y="25503"/>
                  <a:pt x="65271" y="25789"/>
                  <a:pt x="66283" y="26158"/>
                </a:cubicBezTo>
                <a:cubicBezTo>
                  <a:pt x="68188" y="26884"/>
                  <a:pt x="70093" y="27872"/>
                  <a:pt x="72081" y="29182"/>
                </a:cubicBezTo>
                <a:cubicBezTo>
                  <a:pt x="72105" y="29194"/>
                  <a:pt x="72117" y="29230"/>
                  <a:pt x="72129" y="29242"/>
                </a:cubicBezTo>
                <a:cubicBezTo>
                  <a:pt x="72177" y="29289"/>
                  <a:pt x="72236" y="29313"/>
                  <a:pt x="72308" y="29325"/>
                </a:cubicBezTo>
                <a:lnTo>
                  <a:pt x="72343" y="29349"/>
                </a:lnTo>
                <a:cubicBezTo>
                  <a:pt x="72367" y="29361"/>
                  <a:pt x="72403" y="29373"/>
                  <a:pt x="72427" y="29373"/>
                </a:cubicBezTo>
                <a:cubicBezTo>
                  <a:pt x="72486" y="29373"/>
                  <a:pt x="72546" y="29349"/>
                  <a:pt x="72581" y="29301"/>
                </a:cubicBezTo>
                <a:cubicBezTo>
                  <a:pt x="72605" y="29289"/>
                  <a:pt x="72653" y="29254"/>
                  <a:pt x="72677" y="29230"/>
                </a:cubicBezTo>
                <a:cubicBezTo>
                  <a:pt x="72760" y="29135"/>
                  <a:pt x="72772" y="29051"/>
                  <a:pt x="72784" y="28944"/>
                </a:cubicBezTo>
                <a:cubicBezTo>
                  <a:pt x="73022" y="26503"/>
                  <a:pt x="73093" y="24051"/>
                  <a:pt x="73141" y="21753"/>
                </a:cubicBezTo>
                <a:cubicBezTo>
                  <a:pt x="73153" y="21348"/>
                  <a:pt x="73153" y="20955"/>
                  <a:pt x="73177" y="20550"/>
                </a:cubicBezTo>
                <a:lnTo>
                  <a:pt x="73189" y="20145"/>
                </a:lnTo>
                <a:cubicBezTo>
                  <a:pt x="73212" y="18574"/>
                  <a:pt x="73248" y="16788"/>
                  <a:pt x="73331" y="15061"/>
                </a:cubicBezTo>
                <a:cubicBezTo>
                  <a:pt x="73367" y="14609"/>
                  <a:pt x="73379" y="14180"/>
                  <a:pt x="73415" y="13728"/>
                </a:cubicBezTo>
                <a:lnTo>
                  <a:pt x="73415" y="13668"/>
                </a:lnTo>
                <a:cubicBezTo>
                  <a:pt x="73498" y="12240"/>
                  <a:pt x="73593" y="10787"/>
                  <a:pt x="73593" y="9346"/>
                </a:cubicBezTo>
                <a:cubicBezTo>
                  <a:pt x="73593" y="7037"/>
                  <a:pt x="73391" y="5310"/>
                  <a:pt x="72950" y="3762"/>
                </a:cubicBezTo>
                <a:cubicBezTo>
                  <a:pt x="72831" y="3358"/>
                  <a:pt x="72700" y="2988"/>
                  <a:pt x="72534" y="2631"/>
                </a:cubicBezTo>
                <a:cubicBezTo>
                  <a:pt x="72403" y="2334"/>
                  <a:pt x="72236" y="2084"/>
                  <a:pt x="72046" y="1845"/>
                </a:cubicBezTo>
                <a:cubicBezTo>
                  <a:pt x="71688" y="1441"/>
                  <a:pt x="71212" y="1095"/>
                  <a:pt x="70629" y="810"/>
                </a:cubicBezTo>
                <a:cubicBezTo>
                  <a:pt x="70093" y="560"/>
                  <a:pt x="69486" y="393"/>
                  <a:pt x="68724" y="250"/>
                </a:cubicBezTo>
                <a:cubicBezTo>
                  <a:pt x="68093" y="143"/>
                  <a:pt x="67414" y="71"/>
                  <a:pt x="66545" y="24"/>
                </a:cubicBezTo>
                <a:cubicBezTo>
                  <a:pt x="66164" y="12"/>
                  <a:pt x="65759" y="0"/>
                  <a:pt x="6529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178266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0"/>
          <p:cNvSpPr/>
          <p:nvPr/>
        </p:nvSpPr>
        <p:spPr>
          <a:xfrm rot="-476882">
            <a:off x="-234008" y="3963053"/>
            <a:ext cx="9656509" cy="1962353"/>
          </a:xfrm>
          <a:custGeom>
            <a:avLst/>
            <a:gdLst/>
            <a:ahLst/>
            <a:cxnLst/>
            <a:rect l="l" t="t" r="r" b="b"/>
            <a:pathLst>
              <a:path w="74951" h="30242" extrusionOk="0">
                <a:moveTo>
                  <a:pt x="7561" y="0"/>
                </a:moveTo>
                <a:cubicBezTo>
                  <a:pt x="7382" y="0"/>
                  <a:pt x="7192" y="0"/>
                  <a:pt x="7013" y="12"/>
                </a:cubicBezTo>
                <a:cubicBezTo>
                  <a:pt x="6453" y="48"/>
                  <a:pt x="5894" y="131"/>
                  <a:pt x="5263" y="286"/>
                </a:cubicBezTo>
                <a:cubicBezTo>
                  <a:pt x="4656" y="417"/>
                  <a:pt x="4048" y="631"/>
                  <a:pt x="3394" y="929"/>
                </a:cubicBezTo>
                <a:cubicBezTo>
                  <a:pt x="2262" y="1429"/>
                  <a:pt x="1143" y="2155"/>
                  <a:pt x="107" y="3096"/>
                </a:cubicBezTo>
                <a:cubicBezTo>
                  <a:pt x="60" y="3143"/>
                  <a:pt x="24" y="3203"/>
                  <a:pt x="12" y="3274"/>
                </a:cubicBezTo>
                <a:cubicBezTo>
                  <a:pt x="0" y="3346"/>
                  <a:pt x="0" y="3441"/>
                  <a:pt x="24" y="3524"/>
                </a:cubicBezTo>
                <a:cubicBezTo>
                  <a:pt x="48" y="3762"/>
                  <a:pt x="72" y="4001"/>
                  <a:pt x="84" y="4227"/>
                </a:cubicBezTo>
                <a:lnTo>
                  <a:pt x="107" y="4393"/>
                </a:lnTo>
                <a:cubicBezTo>
                  <a:pt x="131" y="4679"/>
                  <a:pt x="167" y="4953"/>
                  <a:pt x="179" y="5239"/>
                </a:cubicBezTo>
                <a:cubicBezTo>
                  <a:pt x="227" y="5822"/>
                  <a:pt x="262" y="6429"/>
                  <a:pt x="298" y="7096"/>
                </a:cubicBezTo>
                <a:cubicBezTo>
                  <a:pt x="357" y="8323"/>
                  <a:pt x="369" y="9561"/>
                  <a:pt x="381" y="10704"/>
                </a:cubicBezTo>
                <a:cubicBezTo>
                  <a:pt x="381" y="11347"/>
                  <a:pt x="405" y="11978"/>
                  <a:pt x="405" y="12609"/>
                </a:cubicBezTo>
                <a:lnTo>
                  <a:pt x="405" y="12680"/>
                </a:lnTo>
                <a:lnTo>
                  <a:pt x="405" y="12752"/>
                </a:lnTo>
                <a:cubicBezTo>
                  <a:pt x="417" y="14466"/>
                  <a:pt x="429" y="16228"/>
                  <a:pt x="477" y="17967"/>
                </a:cubicBezTo>
                <a:cubicBezTo>
                  <a:pt x="536" y="20360"/>
                  <a:pt x="667" y="22801"/>
                  <a:pt x="774" y="24658"/>
                </a:cubicBezTo>
                <a:cubicBezTo>
                  <a:pt x="822" y="25491"/>
                  <a:pt x="893" y="26480"/>
                  <a:pt x="1096" y="27456"/>
                </a:cubicBezTo>
                <a:cubicBezTo>
                  <a:pt x="1191" y="27873"/>
                  <a:pt x="1310" y="28265"/>
                  <a:pt x="1477" y="28623"/>
                </a:cubicBezTo>
                <a:cubicBezTo>
                  <a:pt x="1655" y="29039"/>
                  <a:pt x="1893" y="29349"/>
                  <a:pt x="2191" y="29623"/>
                </a:cubicBezTo>
                <a:cubicBezTo>
                  <a:pt x="2667" y="30039"/>
                  <a:pt x="3322" y="30230"/>
                  <a:pt x="4251" y="30242"/>
                </a:cubicBezTo>
                <a:lnTo>
                  <a:pt x="4334" y="30242"/>
                </a:lnTo>
                <a:cubicBezTo>
                  <a:pt x="4691" y="30242"/>
                  <a:pt x="5060" y="30218"/>
                  <a:pt x="5406" y="30182"/>
                </a:cubicBezTo>
                <a:lnTo>
                  <a:pt x="5596" y="30170"/>
                </a:lnTo>
                <a:cubicBezTo>
                  <a:pt x="5942" y="30135"/>
                  <a:pt x="6299" y="30111"/>
                  <a:pt x="6656" y="30099"/>
                </a:cubicBezTo>
                <a:cubicBezTo>
                  <a:pt x="7073" y="30075"/>
                  <a:pt x="7501" y="30063"/>
                  <a:pt x="7930" y="30063"/>
                </a:cubicBezTo>
                <a:lnTo>
                  <a:pt x="8382" y="30063"/>
                </a:lnTo>
                <a:cubicBezTo>
                  <a:pt x="9013" y="30051"/>
                  <a:pt x="9656" y="30051"/>
                  <a:pt x="10299" y="30039"/>
                </a:cubicBezTo>
                <a:cubicBezTo>
                  <a:pt x="11514" y="30016"/>
                  <a:pt x="12752" y="30004"/>
                  <a:pt x="13978" y="29992"/>
                </a:cubicBezTo>
                <a:cubicBezTo>
                  <a:pt x="16312" y="29956"/>
                  <a:pt x="18812" y="29932"/>
                  <a:pt x="21384" y="29837"/>
                </a:cubicBezTo>
                <a:lnTo>
                  <a:pt x="22622" y="29801"/>
                </a:lnTo>
                <a:lnTo>
                  <a:pt x="22967" y="29778"/>
                </a:lnTo>
                <a:cubicBezTo>
                  <a:pt x="23658" y="29754"/>
                  <a:pt x="24372" y="29742"/>
                  <a:pt x="25075" y="29718"/>
                </a:cubicBezTo>
                <a:cubicBezTo>
                  <a:pt x="26313" y="29694"/>
                  <a:pt x="27528" y="29658"/>
                  <a:pt x="28766" y="29647"/>
                </a:cubicBezTo>
                <a:cubicBezTo>
                  <a:pt x="32766" y="29575"/>
                  <a:pt x="36803" y="29563"/>
                  <a:pt x="40708" y="29539"/>
                </a:cubicBezTo>
                <a:lnTo>
                  <a:pt x="40851" y="29539"/>
                </a:lnTo>
                <a:cubicBezTo>
                  <a:pt x="46566" y="29516"/>
                  <a:pt x="52459" y="29480"/>
                  <a:pt x="58281" y="29301"/>
                </a:cubicBezTo>
                <a:cubicBezTo>
                  <a:pt x="59484" y="29266"/>
                  <a:pt x="60734" y="29218"/>
                  <a:pt x="61972" y="29170"/>
                </a:cubicBezTo>
                <a:lnTo>
                  <a:pt x="62353" y="29158"/>
                </a:lnTo>
                <a:lnTo>
                  <a:pt x="62758" y="29147"/>
                </a:lnTo>
                <a:cubicBezTo>
                  <a:pt x="63389" y="29111"/>
                  <a:pt x="64020" y="29087"/>
                  <a:pt x="64675" y="29063"/>
                </a:cubicBezTo>
                <a:cubicBezTo>
                  <a:pt x="64949" y="29063"/>
                  <a:pt x="65199" y="29063"/>
                  <a:pt x="65473" y="29051"/>
                </a:cubicBezTo>
                <a:lnTo>
                  <a:pt x="65508" y="29051"/>
                </a:lnTo>
                <a:cubicBezTo>
                  <a:pt x="66794" y="29039"/>
                  <a:pt x="68116" y="29027"/>
                  <a:pt x="69402" y="28885"/>
                </a:cubicBezTo>
                <a:cubicBezTo>
                  <a:pt x="70295" y="28801"/>
                  <a:pt x="71045" y="28670"/>
                  <a:pt x="71724" y="28468"/>
                </a:cubicBezTo>
                <a:cubicBezTo>
                  <a:pt x="72462" y="28265"/>
                  <a:pt x="73045" y="27980"/>
                  <a:pt x="73486" y="27611"/>
                </a:cubicBezTo>
                <a:cubicBezTo>
                  <a:pt x="73652" y="27480"/>
                  <a:pt x="73807" y="27325"/>
                  <a:pt x="73926" y="27146"/>
                </a:cubicBezTo>
                <a:cubicBezTo>
                  <a:pt x="74045" y="26980"/>
                  <a:pt x="74141" y="26801"/>
                  <a:pt x="74224" y="26610"/>
                </a:cubicBezTo>
                <a:cubicBezTo>
                  <a:pt x="74414" y="26146"/>
                  <a:pt x="74474" y="25658"/>
                  <a:pt x="74498" y="25277"/>
                </a:cubicBezTo>
                <a:cubicBezTo>
                  <a:pt x="74533" y="24979"/>
                  <a:pt x="74545" y="24682"/>
                  <a:pt x="74557" y="24360"/>
                </a:cubicBezTo>
                <a:cubicBezTo>
                  <a:pt x="74581" y="24217"/>
                  <a:pt x="74581" y="24063"/>
                  <a:pt x="74593" y="23920"/>
                </a:cubicBezTo>
                <a:cubicBezTo>
                  <a:pt x="74617" y="23312"/>
                  <a:pt x="74664" y="22717"/>
                  <a:pt x="74700" y="22098"/>
                </a:cubicBezTo>
                <a:cubicBezTo>
                  <a:pt x="74843" y="19062"/>
                  <a:pt x="74950" y="15061"/>
                  <a:pt x="74402" y="11120"/>
                </a:cubicBezTo>
                <a:cubicBezTo>
                  <a:pt x="74379" y="11049"/>
                  <a:pt x="74367" y="10966"/>
                  <a:pt x="74319" y="10894"/>
                </a:cubicBezTo>
                <a:cubicBezTo>
                  <a:pt x="74307" y="10811"/>
                  <a:pt x="74236" y="10716"/>
                  <a:pt x="74141" y="10704"/>
                </a:cubicBezTo>
                <a:cubicBezTo>
                  <a:pt x="73700" y="10597"/>
                  <a:pt x="73236" y="10537"/>
                  <a:pt x="72747" y="10513"/>
                </a:cubicBezTo>
                <a:cubicBezTo>
                  <a:pt x="72628" y="10513"/>
                  <a:pt x="72509" y="10489"/>
                  <a:pt x="72390" y="10489"/>
                </a:cubicBezTo>
                <a:cubicBezTo>
                  <a:pt x="72033" y="10489"/>
                  <a:pt x="71664" y="10525"/>
                  <a:pt x="71223" y="10573"/>
                </a:cubicBezTo>
                <a:cubicBezTo>
                  <a:pt x="70116" y="10704"/>
                  <a:pt x="69045" y="11025"/>
                  <a:pt x="68223" y="11299"/>
                </a:cubicBezTo>
                <a:cubicBezTo>
                  <a:pt x="67592" y="11501"/>
                  <a:pt x="66997" y="11716"/>
                  <a:pt x="66401" y="11918"/>
                </a:cubicBezTo>
                <a:cubicBezTo>
                  <a:pt x="65020" y="12430"/>
                  <a:pt x="63592" y="12930"/>
                  <a:pt x="62115" y="13204"/>
                </a:cubicBezTo>
                <a:cubicBezTo>
                  <a:pt x="61687" y="13276"/>
                  <a:pt x="61282" y="13323"/>
                  <a:pt x="60889" y="13335"/>
                </a:cubicBezTo>
                <a:cubicBezTo>
                  <a:pt x="60734" y="13347"/>
                  <a:pt x="60591" y="13347"/>
                  <a:pt x="60436" y="13347"/>
                </a:cubicBezTo>
                <a:cubicBezTo>
                  <a:pt x="60186" y="13347"/>
                  <a:pt x="59913" y="13335"/>
                  <a:pt x="59639" y="13323"/>
                </a:cubicBezTo>
                <a:cubicBezTo>
                  <a:pt x="58781" y="13228"/>
                  <a:pt x="57877" y="13014"/>
                  <a:pt x="56960" y="12656"/>
                </a:cubicBezTo>
                <a:cubicBezTo>
                  <a:pt x="55364" y="12025"/>
                  <a:pt x="53900" y="11085"/>
                  <a:pt x="52685" y="10251"/>
                </a:cubicBezTo>
                <a:cubicBezTo>
                  <a:pt x="52281" y="9977"/>
                  <a:pt x="51876" y="9692"/>
                  <a:pt x="51483" y="9418"/>
                </a:cubicBezTo>
                <a:cubicBezTo>
                  <a:pt x="50530" y="8751"/>
                  <a:pt x="49530" y="8049"/>
                  <a:pt x="48506" y="7430"/>
                </a:cubicBezTo>
                <a:cubicBezTo>
                  <a:pt x="46875" y="6465"/>
                  <a:pt x="45363" y="5822"/>
                  <a:pt x="43827" y="5489"/>
                </a:cubicBezTo>
                <a:cubicBezTo>
                  <a:pt x="43446" y="5406"/>
                  <a:pt x="43029" y="5346"/>
                  <a:pt x="42553" y="5298"/>
                </a:cubicBezTo>
                <a:cubicBezTo>
                  <a:pt x="41982" y="5239"/>
                  <a:pt x="41398" y="5215"/>
                  <a:pt x="40803" y="5215"/>
                </a:cubicBezTo>
                <a:lnTo>
                  <a:pt x="40743" y="5215"/>
                </a:lnTo>
                <a:cubicBezTo>
                  <a:pt x="39755" y="5215"/>
                  <a:pt x="38696" y="5310"/>
                  <a:pt x="37517" y="5513"/>
                </a:cubicBezTo>
                <a:cubicBezTo>
                  <a:pt x="36195" y="5751"/>
                  <a:pt x="34814" y="6132"/>
                  <a:pt x="33397" y="6679"/>
                </a:cubicBezTo>
                <a:cubicBezTo>
                  <a:pt x="32504" y="7037"/>
                  <a:pt x="31623" y="7453"/>
                  <a:pt x="30778" y="7870"/>
                </a:cubicBezTo>
                <a:cubicBezTo>
                  <a:pt x="30373" y="8061"/>
                  <a:pt x="29992" y="8263"/>
                  <a:pt x="29587" y="8442"/>
                </a:cubicBezTo>
                <a:cubicBezTo>
                  <a:pt x="28504" y="8942"/>
                  <a:pt x="27194" y="9501"/>
                  <a:pt x="25801" y="9751"/>
                </a:cubicBezTo>
                <a:lnTo>
                  <a:pt x="25789" y="9751"/>
                </a:lnTo>
                <a:cubicBezTo>
                  <a:pt x="25468" y="9811"/>
                  <a:pt x="25170" y="9835"/>
                  <a:pt x="24849" y="9847"/>
                </a:cubicBezTo>
                <a:cubicBezTo>
                  <a:pt x="24730" y="9847"/>
                  <a:pt x="24611" y="9870"/>
                  <a:pt x="24515" y="9870"/>
                </a:cubicBezTo>
                <a:cubicBezTo>
                  <a:pt x="24301" y="9870"/>
                  <a:pt x="24099" y="9847"/>
                  <a:pt x="23872" y="9835"/>
                </a:cubicBezTo>
                <a:cubicBezTo>
                  <a:pt x="23217" y="9763"/>
                  <a:pt x="22575" y="9620"/>
                  <a:pt x="21955" y="9394"/>
                </a:cubicBezTo>
                <a:cubicBezTo>
                  <a:pt x="21253" y="9108"/>
                  <a:pt x="20562" y="8739"/>
                  <a:pt x="19848" y="8251"/>
                </a:cubicBezTo>
                <a:lnTo>
                  <a:pt x="19836" y="8227"/>
                </a:lnTo>
                <a:lnTo>
                  <a:pt x="19812" y="8215"/>
                </a:lnTo>
                <a:cubicBezTo>
                  <a:pt x="18538" y="7275"/>
                  <a:pt x="17431" y="6132"/>
                  <a:pt x="16359" y="5036"/>
                </a:cubicBezTo>
                <a:lnTo>
                  <a:pt x="16324" y="5001"/>
                </a:lnTo>
                <a:cubicBezTo>
                  <a:pt x="15669" y="4334"/>
                  <a:pt x="14931" y="3560"/>
                  <a:pt x="14169" y="2869"/>
                </a:cubicBezTo>
                <a:cubicBezTo>
                  <a:pt x="13085" y="1893"/>
                  <a:pt x="12038" y="1191"/>
                  <a:pt x="11002" y="726"/>
                </a:cubicBezTo>
                <a:cubicBezTo>
                  <a:pt x="10406" y="464"/>
                  <a:pt x="9775" y="262"/>
                  <a:pt x="9132" y="131"/>
                </a:cubicBezTo>
                <a:cubicBezTo>
                  <a:pt x="8632" y="60"/>
                  <a:pt x="8097" y="0"/>
                  <a:pt x="756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2" name="Google Shape;132;p20"/>
          <p:cNvSpPr/>
          <p:nvPr/>
        </p:nvSpPr>
        <p:spPr>
          <a:xfrm rot="-434527">
            <a:off x="-810464" y="-709837"/>
            <a:ext cx="10172547" cy="2043707"/>
          </a:xfrm>
          <a:custGeom>
            <a:avLst/>
            <a:gdLst/>
            <a:ahLst/>
            <a:cxnLst/>
            <a:rect l="l" t="t" r="r" b="b"/>
            <a:pathLst>
              <a:path w="73594" h="29373" extrusionOk="0">
                <a:moveTo>
                  <a:pt x="65295" y="0"/>
                </a:moveTo>
                <a:cubicBezTo>
                  <a:pt x="64723" y="0"/>
                  <a:pt x="64128" y="12"/>
                  <a:pt x="63545" y="24"/>
                </a:cubicBezTo>
                <a:lnTo>
                  <a:pt x="63366" y="24"/>
                </a:lnTo>
                <a:cubicBezTo>
                  <a:pt x="63033" y="36"/>
                  <a:pt x="62711" y="36"/>
                  <a:pt x="62378" y="60"/>
                </a:cubicBezTo>
                <a:lnTo>
                  <a:pt x="61937" y="60"/>
                </a:lnTo>
                <a:cubicBezTo>
                  <a:pt x="61532" y="60"/>
                  <a:pt x="61128" y="36"/>
                  <a:pt x="60735" y="36"/>
                </a:cubicBezTo>
                <a:lnTo>
                  <a:pt x="60627" y="36"/>
                </a:lnTo>
                <a:cubicBezTo>
                  <a:pt x="60437" y="36"/>
                  <a:pt x="60235" y="24"/>
                  <a:pt x="60032" y="24"/>
                </a:cubicBezTo>
                <a:cubicBezTo>
                  <a:pt x="59032" y="12"/>
                  <a:pt x="57960" y="12"/>
                  <a:pt x="56770" y="12"/>
                </a:cubicBezTo>
                <a:lnTo>
                  <a:pt x="56413" y="12"/>
                </a:lnTo>
                <a:cubicBezTo>
                  <a:pt x="52186" y="12"/>
                  <a:pt x="47924" y="179"/>
                  <a:pt x="43780" y="321"/>
                </a:cubicBezTo>
                <a:lnTo>
                  <a:pt x="41828" y="393"/>
                </a:lnTo>
                <a:cubicBezTo>
                  <a:pt x="39672" y="476"/>
                  <a:pt x="37125" y="560"/>
                  <a:pt x="34541" y="607"/>
                </a:cubicBezTo>
                <a:cubicBezTo>
                  <a:pt x="32267" y="655"/>
                  <a:pt x="29945" y="679"/>
                  <a:pt x="27576" y="691"/>
                </a:cubicBezTo>
                <a:lnTo>
                  <a:pt x="27207" y="691"/>
                </a:lnTo>
                <a:cubicBezTo>
                  <a:pt x="22682" y="738"/>
                  <a:pt x="17539" y="798"/>
                  <a:pt x="12538" y="988"/>
                </a:cubicBezTo>
                <a:lnTo>
                  <a:pt x="11431" y="1036"/>
                </a:lnTo>
                <a:lnTo>
                  <a:pt x="11026" y="1048"/>
                </a:lnTo>
                <a:cubicBezTo>
                  <a:pt x="10443" y="1072"/>
                  <a:pt x="9883" y="1095"/>
                  <a:pt x="9312" y="1131"/>
                </a:cubicBezTo>
                <a:cubicBezTo>
                  <a:pt x="8049" y="1191"/>
                  <a:pt x="7026" y="1274"/>
                  <a:pt x="6097" y="1429"/>
                </a:cubicBezTo>
                <a:cubicBezTo>
                  <a:pt x="5597" y="1500"/>
                  <a:pt x="5097" y="1607"/>
                  <a:pt x="4620" y="1726"/>
                </a:cubicBezTo>
                <a:cubicBezTo>
                  <a:pt x="4085" y="1857"/>
                  <a:pt x="3632" y="2000"/>
                  <a:pt x="3216" y="2203"/>
                </a:cubicBezTo>
                <a:cubicBezTo>
                  <a:pt x="2406" y="2560"/>
                  <a:pt x="1703" y="3060"/>
                  <a:pt x="1144" y="3703"/>
                </a:cubicBezTo>
                <a:cubicBezTo>
                  <a:pt x="513" y="4405"/>
                  <a:pt x="120" y="5310"/>
                  <a:pt x="13" y="6227"/>
                </a:cubicBezTo>
                <a:cubicBezTo>
                  <a:pt x="1" y="6346"/>
                  <a:pt x="1" y="6441"/>
                  <a:pt x="60" y="6525"/>
                </a:cubicBezTo>
                <a:cubicBezTo>
                  <a:pt x="96" y="6608"/>
                  <a:pt x="179" y="6667"/>
                  <a:pt x="263" y="6691"/>
                </a:cubicBezTo>
                <a:cubicBezTo>
                  <a:pt x="477" y="7513"/>
                  <a:pt x="775" y="8358"/>
                  <a:pt x="1144" y="9204"/>
                </a:cubicBezTo>
                <a:cubicBezTo>
                  <a:pt x="1549" y="10096"/>
                  <a:pt x="2037" y="10978"/>
                  <a:pt x="2596" y="11811"/>
                </a:cubicBezTo>
                <a:cubicBezTo>
                  <a:pt x="3132" y="12597"/>
                  <a:pt x="3775" y="13371"/>
                  <a:pt x="4478" y="14085"/>
                </a:cubicBezTo>
                <a:cubicBezTo>
                  <a:pt x="5132" y="14764"/>
                  <a:pt x="5871" y="15371"/>
                  <a:pt x="6752" y="15966"/>
                </a:cubicBezTo>
                <a:cubicBezTo>
                  <a:pt x="8359" y="17062"/>
                  <a:pt x="10240" y="17871"/>
                  <a:pt x="12181" y="18288"/>
                </a:cubicBezTo>
                <a:cubicBezTo>
                  <a:pt x="13133" y="18490"/>
                  <a:pt x="14145" y="18586"/>
                  <a:pt x="15300" y="18586"/>
                </a:cubicBezTo>
                <a:cubicBezTo>
                  <a:pt x="16467" y="18586"/>
                  <a:pt x="17658" y="18478"/>
                  <a:pt x="18670" y="18371"/>
                </a:cubicBezTo>
                <a:cubicBezTo>
                  <a:pt x="19015" y="18348"/>
                  <a:pt x="19372" y="18300"/>
                  <a:pt x="19718" y="18264"/>
                </a:cubicBezTo>
                <a:cubicBezTo>
                  <a:pt x="20539" y="18169"/>
                  <a:pt x="21373" y="18074"/>
                  <a:pt x="22218" y="18002"/>
                </a:cubicBezTo>
                <a:cubicBezTo>
                  <a:pt x="22885" y="17967"/>
                  <a:pt x="23492" y="17931"/>
                  <a:pt x="24075" y="17931"/>
                </a:cubicBezTo>
                <a:cubicBezTo>
                  <a:pt x="24647" y="17931"/>
                  <a:pt x="25194" y="17967"/>
                  <a:pt x="25718" y="18002"/>
                </a:cubicBezTo>
                <a:cubicBezTo>
                  <a:pt x="26290" y="18062"/>
                  <a:pt x="26861" y="18157"/>
                  <a:pt x="27397" y="18288"/>
                </a:cubicBezTo>
                <a:cubicBezTo>
                  <a:pt x="27897" y="18407"/>
                  <a:pt x="28421" y="18574"/>
                  <a:pt x="28969" y="18776"/>
                </a:cubicBezTo>
                <a:cubicBezTo>
                  <a:pt x="29743" y="19074"/>
                  <a:pt x="30517" y="19467"/>
                  <a:pt x="31326" y="19919"/>
                </a:cubicBezTo>
                <a:cubicBezTo>
                  <a:pt x="32112" y="20383"/>
                  <a:pt x="32886" y="20895"/>
                  <a:pt x="33600" y="21384"/>
                </a:cubicBezTo>
                <a:cubicBezTo>
                  <a:pt x="33886" y="21574"/>
                  <a:pt x="34172" y="21788"/>
                  <a:pt x="34446" y="21979"/>
                </a:cubicBezTo>
                <a:lnTo>
                  <a:pt x="34612" y="22086"/>
                </a:lnTo>
                <a:cubicBezTo>
                  <a:pt x="35743" y="22872"/>
                  <a:pt x="36922" y="23705"/>
                  <a:pt x="38137" y="24384"/>
                </a:cubicBezTo>
                <a:cubicBezTo>
                  <a:pt x="38994" y="24872"/>
                  <a:pt x="39911" y="25301"/>
                  <a:pt x="40875" y="25658"/>
                </a:cubicBezTo>
                <a:cubicBezTo>
                  <a:pt x="41875" y="26027"/>
                  <a:pt x="42935" y="26289"/>
                  <a:pt x="44030" y="26456"/>
                </a:cubicBezTo>
                <a:cubicBezTo>
                  <a:pt x="44780" y="26575"/>
                  <a:pt x="45554" y="26634"/>
                  <a:pt x="46328" y="26634"/>
                </a:cubicBezTo>
                <a:cubicBezTo>
                  <a:pt x="46614" y="26634"/>
                  <a:pt x="46911" y="26622"/>
                  <a:pt x="47209" y="26610"/>
                </a:cubicBezTo>
                <a:cubicBezTo>
                  <a:pt x="48233" y="26551"/>
                  <a:pt x="49305" y="26384"/>
                  <a:pt x="50400" y="26087"/>
                </a:cubicBezTo>
                <a:cubicBezTo>
                  <a:pt x="50602" y="26039"/>
                  <a:pt x="50781" y="25979"/>
                  <a:pt x="50972" y="25920"/>
                </a:cubicBezTo>
                <a:lnTo>
                  <a:pt x="50995" y="25908"/>
                </a:lnTo>
                <a:lnTo>
                  <a:pt x="51055" y="25896"/>
                </a:lnTo>
                <a:lnTo>
                  <a:pt x="51162" y="25860"/>
                </a:lnTo>
                <a:cubicBezTo>
                  <a:pt x="51281" y="25837"/>
                  <a:pt x="51412" y="25789"/>
                  <a:pt x="51531" y="25753"/>
                </a:cubicBezTo>
                <a:cubicBezTo>
                  <a:pt x="51888" y="25658"/>
                  <a:pt x="52257" y="25563"/>
                  <a:pt x="52626" y="25479"/>
                </a:cubicBezTo>
                <a:cubicBezTo>
                  <a:pt x="53293" y="25313"/>
                  <a:pt x="53972" y="25182"/>
                  <a:pt x="54651" y="25063"/>
                </a:cubicBezTo>
                <a:lnTo>
                  <a:pt x="54674" y="25039"/>
                </a:lnTo>
                <a:lnTo>
                  <a:pt x="54734" y="25039"/>
                </a:lnTo>
                <a:cubicBezTo>
                  <a:pt x="55722" y="24884"/>
                  <a:pt x="56710" y="24789"/>
                  <a:pt x="57710" y="24741"/>
                </a:cubicBezTo>
                <a:cubicBezTo>
                  <a:pt x="57984" y="24729"/>
                  <a:pt x="58246" y="24729"/>
                  <a:pt x="58508" y="24729"/>
                </a:cubicBezTo>
                <a:cubicBezTo>
                  <a:pt x="59246" y="24729"/>
                  <a:pt x="59996" y="24765"/>
                  <a:pt x="60747" y="24836"/>
                </a:cubicBezTo>
                <a:cubicBezTo>
                  <a:pt x="61640" y="24920"/>
                  <a:pt x="62544" y="25086"/>
                  <a:pt x="63473" y="25301"/>
                </a:cubicBezTo>
                <a:cubicBezTo>
                  <a:pt x="64342" y="25503"/>
                  <a:pt x="65271" y="25789"/>
                  <a:pt x="66283" y="26158"/>
                </a:cubicBezTo>
                <a:cubicBezTo>
                  <a:pt x="68188" y="26884"/>
                  <a:pt x="70093" y="27872"/>
                  <a:pt x="72081" y="29182"/>
                </a:cubicBezTo>
                <a:cubicBezTo>
                  <a:pt x="72105" y="29194"/>
                  <a:pt x="72117" y="29230"/>
                  <a:pt x="72129" y="29242"/>
                </a:cubicBezTo>
                <a:cubicBezTo>
                  <a:pt x="72177" y="29289"/>
                  <a:pt x="72236" y="29313"/>
                  <a:pt x="72308" y="29325"/>
                </a:cubicBezTo>
                <a:lnTo>
                  <a:pt x="72343" y="29349"/>
                </a:lnTo>
                <a:cubicBezTo>
                  <a:pt x="72367" y="29361"/>
                  <a:pt x="72403" y="29373"/>
                  <a:pt x="72427" y="29373"/>
                </a:cubicBezTo>
                <a:cubicBezTo>
                  <a:pt x="72486" y="29373"/>
                  <a:pt x="72546" y="29349"/>
                  <a:pt x="72581" y="29301"/>
                </a:cubicBezTo>
                <a:cubicBezTo>
                  <a:pt x="72605" y="29289"/>
                  <a:pt x="72653" y="29254"/>
                  <a:pt x="72677" y="29230"/>
                </a:cubicBezTo>
                <a:cubicBezTo>
                  <a:pt x="72760" y="29135"/>
                  <a:pt x="72772" y="29051"/>
                  <a:pt x="72784" y="28944"/>
                </a:cubicBezTo>
                <a:cubicBezTo>
                  <a:pt x="73022" y="26503"/>
                  <a:pt x="73093" y="24051"/>
                  <a:pt x="73141" y="21753"/>
                </a:cubicBezTo>
                <a:cubicBezTo>
                  <a:pt x="73153" y="21348"/>
                  <a:pt x="73153" y="20955"/>
                  <a:pt x="73177" y="20550"/>
                </a:cubicBezTo>
                <a:lnTo>
                  <a:pt x="73189" y="20145"/>
                </a:lnTo>
                <a:cubicBezTo>
                  <a:pt x="73212" y="18574"/>
                  <a:pt x="73248" y="16788"/>
                  <a:pt x="73331" y="15061"/>
                </a:cubicBezTo>
                <a:cubicBezTo>
                  <a:pt x="73367" y="14609"/>
                  <a:pt x="73379" y="14180"/>
                  <a:pt x="73415" y="13728"/>
                </a:cubicBezTo>
                <a:lnTo>
                  <a:pt x="73415" y="13668"/>
                </a:lnTo>
                <a:cubicBezTo>
                  <a:pt x="73498" y="12240"/>
                  <a:pt x="73593" y="10787"/>
                  <a:pt x="73593" y="9346"/>
                </a:cubicBezTo>
                <a:cubicBezTo>
                  <a:pt x="73593" y="7037"/>
                  <a:pt x="73391" y="5310"/>
                  <a:pt x="72950" y="3762"/>
                </a:cubicBezTo>
                <a:cubicBezTo>
                  <a:pt x="72831" y="3358"/>
                  <a:pt x="72700" y="2988"/>
                  <a:pt x="72534" y="2631"/>
                </a:cubicBezTo>
                <a:cubicBezTo>
                  <a:pt x="72403" y="2334"/>
                  <a:pt x="72236" y="2084"/>
                  <a:pt x="72046" y="1845"/>
                </a:cubicBezTo>
                <a:cubicBezTo>
                  <a:pt x="71688" y="1441"/>
                  <a:pt x="71212" y="1095"/>
                  <a:pt x="70629" y="810"/>
                </a:cubicBezTo>
                <a:cubicBezTo>
                  <a:pt x="70093" y="560"/>
                  <a:pt x="69486" y="393"/>
                  <a:pt x="68724" y="250"/>
                </a:cubicBezTo>
                <a:cubicBezTo>
                  <a:pt x="68093" y="143"/>
                  <a:pt x="67414" y="71"/>
                  <a:pt x="66545" y="24"/>
                </a:cubicBezTo>
                <a:cubicBezTo>
                  <a:pt x="66164" y="12"/>
                  <a:pt x="65759" y="0"/>
                  <a:pt x="6529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620370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1025690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BF2426B4-C998-498A-B0E8-27AE28E9EA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ECBC3E1F-A076-4F17-A861-D4A742AD16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03331A04-6C97-4263-B16E-886B95D38D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C2C8D-BFAF-416E-988D-6D0B55C877DB}" type="datetimeFigureOut">
              <a:rPr lang="ar-SA" smtClean="0"/>
              <a:t>02/04/44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28BAAAB9-D419-4E40-834B-446F00DB8C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A717D5FE-2ACE-42F8-BBC5-50A1AE5DB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62789-9495-41AD-B372-D375F6F4545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1841390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3FF6060-324A-45D3-A83E-132F7449A41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ar-SA"/>
              <a:t>انقر لتحرير نمط عنوان الشكل الرئيسي</a:t>
            </a:r>
            <a:endParaRPr lang="ar-EG"/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7956CD40-1882-4202-9497-AF91996604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ar-SA"/>
              <a:t>انقر لتحرير نمط العنوان الفرعي للشكل الرئيسي</a:t>
            </a:r>
            <a:endParaRPr lang="ar-EG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57A43AC9-5935-475C-B4D2-402EC58B63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DF351-9594-4244-B888-347167D1EFDF}" type="datetimeFigureOut">
              <a:rPr lang="ar-EG" smtClean="0"/>
              <a:t>02/04/1444</a:t>
            </a:fld>
            <a:endParaRPr lang="ar-EG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849252D7-6A0D-4666-B71D-27BE8A9D3A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3BE6AC11-C6CC-478B-907C-61974FE914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C5CC7-817F-434B-8699-061E52CEB2D7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59946241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130E6A5C-1BB9-4FA2-ACFA-8DDFA153A6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EG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619F4C41-6102-4E7E-A223-E195503A28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EG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FE1D08A-52BC-4DF0-B213-069E92CF23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DF351-9594-4244-B888-347167D1EFDF}" type="datetimeFigureOut">
              <a:rPr lang="ar-EG" smtClean="0"/>
              <a:t>02/04/1444</a:t>
            </a:fld>
            <a:endParaRPr lang="ar-EG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31C7050B-6D28-4BDF-B282-B6471DACC6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97CCADAC-6E06-414D-8199-35253C4E60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C5CC7-817F-434B-8699-061E52CEB2D7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63393137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A618A1E-E5AB-483F-A54A-33B8FD46D0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ar-SA"/>
              <a:t>انقر لتحرير نمط عنوان الشكل الرئيسي</a:t>
            </a:r>
            <a:endParaRPr lang="ar-EG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89685446-5E02-480B-9E70-BB255AE9AB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BFB3231E-3909-47F9-827D-A557A4F76E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DF351-9594-4244-B888-347167D1EFDF}" type="datetimeFigureOut">
              <a:rPr lang="ar-EG" smtClean="0"/>
              <a:t>02/04/1444</a:t>
            </a:fld>
            <a:endParaRPr lang="ar-EG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47D3FE1-452A-4F3B-B503-E89435CC1C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19F560B0-992D-43BD-A6C3-D2A7C77FD1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C5CC7-817F-434B-8699-061E52CEB2D7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406580151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F92D71EC-99AD-4565-ACE1-8C644B1AC6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EG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2ACE559E-97C3-4D0D-BD19-2ECDEDA0954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EG"/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4ABCE24E-5179-4198-8240-845E11AE31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EG"/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8C7BE9F9-2EF2-4424-A7BE-494100649D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DF351-9594-4244-B888-347167D1EFDF}" type="datetimeFigureOut">
              <a:rPr lang="ar-EG" smtClean="0"/>
              <a:t>02/04/1444</a:t>
            </a:fld>
            <a:endParaRPr lang="ar-EG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9C5A3EA3-981A-4E52-A79E-EF8C903554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688A313F-F943-4757-85CA-C36299F6AD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C5CC7-817F-434B-8699-061E52CEB2D7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30345171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2114700" y="1160263"/>
            <a:ext cx="3142800" cy="95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r>
              <a:rPr lang="ar-SA"/>
              <a:t>انقر لتحرير نمط عنوان الشكل الرئيسي</a:t>
            </a:r>
            <a:endParaRPr/>
          </a:p>
        </p:txBody>
      </p:sp>
      <p:sp>
        <p:nvSpPr>
          <p:cNvPr id="15" name="Google Shape;15;p3">
            <a:hlinkClick r:id="" action="ppaction://noaction"/>
          </p:cNvPr>
          <p:cNvSpPr txBox="1">
            <a:spLocks noGrp="1"/>
          </p:cNvSpPr>
          <p:nvPr>
            <p:ph type="title" idx="2" hasCustomPrompt="1"/>
          </p:nvPr>
        </p:nvSpPr>
        <p:spPr>
          <a:xfrm>
            <a:off x="918387" y="1429938"/>
            <a:ext cx="811200" cy="41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6" name="Google Shape;16;p3"/>
          <p:cNvSpPr txBox="1">
            <a:spLocks noGrp="1"/>
          </p:cNvSpPr>
          <p:nvPr>
            <p:ph type="subTitle" idx="1"/>
          </p:nvPr>
        </p:nvSpPr>
        <p:spPr>
          <a:xfrm>
            <a:off x="2114550" y="2268138"/>
            <a:ext cx="3143100" cy="1029300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r>
              <a:rPr lang="ar-SA"/>
              <a:t>انقر لتحرير نمط العنوان الفرعي للشكل الرئيسي</a:t>
            </a:r>
            <a:endParaRPr/>
          </a:p>
        </p:txBody>
      </p:sp>
      <p:sp>
        <p:nvSpPr>
          <p:cNvPr id="17" name="Google Shape;17;p3"/>
          <p:cNvSpPr/>
          <p:nvPr/>
        </p:nvSpPr>
        <p:spPr>
          <a:xfrm rot="-5400000">
            <a:off x="5660860" y="1503971"/>
            <a:ext cx="5383168" cy="2135539"/>
          </a:xfrm>
          <a:custGeom>
            <a:avLst/>
            <a:gdLst/>
            <a:ahLst/>
            <a:cxnLst/>
            <a:rect l="l" t="t" r="r" b="b"/>
            <a:pathLst>
              <a:path w="74951" h="30242" extrusionOk="0">
                <a:moveTo>
                  <a:pt x="7561" y="0"/>
                </a:moveTo>
                <a:cubicBezTo>
                  <a:pt x="7382" y="0"/>
                  <a:pt x="7192" y="0"/>
                  <a:pt x="7013" y="12"/>
                </a:cubicBezTo>
                <a:cubicBezTo>
                  <a:pt x="6453" y="48"/>
                  <a:pt x="5894" y="131"/>
                  <a:pt x="5263" y="286"/>
                </a:cubicBezTo>
                <a:cubicBezTo>
                  <a:pt x="4656" y="417"/>
                  <a:pt x="4048" y="631"/>
                  <a:pt x="3394" y="929"/>
                </a:cubicBezTo>
                <a:cubicBezTo>
                  <a:pt x="2262" y="1429"/>
                  <a:pt x="1143" y="2155"/>
                  <a:pt x="107" y="3096"/>
                </a:cubicBezTo>
                <a:cubicBezTo>
                  <a:pt x="60" y="3143"/>
                  <a:pt x="24" y="3203"/>
                  <a:pt x="12" y="3274"/>
                </a:cubicBezTo>
                <a:cubicBezTo>
                  <a:pt x="0" y="3346"/>
                  <a:pt x="0" y="3441"/>
                  <a:pt x="24" y="3524"/>
                </a:cubicBezTo>
                <a:cubicBezTo>
                  <a:pt x="48" y="3762"/>
                  <a:pt x="72" y="4001"/>
                  <a:pt x="84" y="4227"/>
                </a:cubicBezTo>
                <a:lnTo>
                  <a:pt x="107" y="4393"/>
                </a:lnTo>
                <a:cubicBezTo>
                  <a:pt x="131" y="4679"/>
                  <a:pt x="167" y="4953"/>
                  <a:pt x="179" y="5239"/>
                </a:cubicBezTo>
                <a:cubicBezTo>
                  <a:pt x="227" y="5822"/>
                  <a:pt x="262" y="6429"/>
                  <a:pt x="298" y="7096"/>
                </a:cubicBezTo>
                <a:cubicBezTo>
                  <a:pt x="357" y="8323"/>
                  <a:pt x="369" y="9561"/>
                  <a:pt x="381" y="10704"/>
                </a:cubicBezTo>
                <a:cubicBezTo>
                  <a:pt x="381" y="11347"/>
                  <a:pt x="405" y="11978"/>
                  <a:pt x="405" y="12609"/>
                </a:cubicBezTo>
                <a:lnTo>
                  <a:pt x="405" y="12680"/>
                </a:lnTo>
                <a:lnTo>
                  <a:pt x="405" y="12752"/>
                </a:lnTo>
                <a:cubicBezTo>
                  <a:pt x="417" y="14466"/>
                  <a:pt x="429" y="16228"/>
                  <a:pt x="477" y="17967"/>
                </a:cubicBezTo>
                <a:cubicBezTo>
                  <a:pt x="536" y="20360"/>
                  <a:pt x="667" y="22801"/>
                  <a:pt x="774" y="24658"/>
                </a:cubicBezTo>
                <a:cubicBezTo>
                  <a:pt x="822" y="25491"/>
                  <a:pt x="893" y="26480"/>
                  <a:pt x="1096" y="27456"/>
                </a:cubicBezTo>
                <a:cubicBezTo>
                  <a:pt x="1191" y="27873"/>
                  <a:pt x="1310" y="28265"/>
                  <a:pt x="1477" y="28623"/>
                </a:cubicBezTo>
                <a:cubicBezTo>
                  <a:pt x="1655" y="29039"/>
                  <a:pt x="1893" y="29349"/>
                  <a:pt x="2191" y="29623"/>
                </a:cubicBezTo>
                <a:cubicBezTo>
                  <a:pt x="2667" y="30039"/>
                  <a:pt x="3322" y="30230"/>
                  <a:pt x="4251" y="30242"/>
                </a:cubicBezTo>
                <a:lnTo>
                  <a:pt x="4334" y="30242"/>
                </a:lnTo>
                <a:cubicBezTo>
                  <a:pt x="4691" y="30242"/>
                  <a:pt x="5060" y="30218"/>
                  <a:pt x="5406" y="30182"/>
                </a:cubicBezTo>
                <a:lnTo>
                  <a:pt x="5596" y="30170"/>
                </a:lnTo>
                <a:cubicBezTo>
                  <a:pt x="5942" y="30135"/>
                  <a:pt x="6299" y="30111"/>
                  <a:pt x="6656" y="30099"/>
                </a:cubicBezTo>
                <a:cubicBezTo>
                  <a:pt x="7073" y="30075"/>
                  <a:pt x="7501" y="30063"/>
                  <a:pt x="7930" y="30063"/>
                </a:cubicBezTo>
                <a:lnTo>
                  <a:pt x="8382" y="30063"/>
                </a:lnTo>
                <a:cubicBezTo>
                  <a:pt x="9013" y="30051"/>
                  <a:pt x="9656" y="30051"/>
                  <a:pt x="10299" y="30039"/>
                </a:cubicBezTo>
                <a:cubicBezTo>
                  <a:pt x="11514" y="30016"/>
                  <a:pt x="12752" y="30004"/>
                  <a:pt x="13978" y="29992"/>
                </a:cubicBezTo>
                <a:cubicBezTo>
                  <a:pt x="16312" y="29956"/>
                  <a:pt x="18812" y="29932"/>
                  <a:pt x="21384" y="29837"/>
                </a:cubicBezTo>
                <a:lnTo>
                  <a:pt x="22622" y="29801"/>
                </a:lnTo>
                <a:lnTo>
                  <a:pt x="22967" y="29778"/>
                </a:lnTo>
                <a:cubicBezTo>
                  <a:pt x="23658" y="29754"/>
                  <a:pt x="24372" y="29742"/>
                  <a:pt x="25075" y="29718"/>
                </a:cubicBezTo>
                <a:cubicBezTo>
                  <a:pt x="26313" y="29694"/>
                  <a:pt x="27528" y="29658"/>
                  <a:pt x="28766" y="29647"/>
                </a:cubicBezTo>
                <a:cubicBezTo>
                  <a:pt x="32766" y="29575"/>
                  <a:pt x="36803" y="29563"/>
                  <a:pt x="40708" y="29539"/>
                </a:cubicBezTo>
                <a:lnTo>
                  <a:pt x="40851" y="29539"/>
                </a:lnTo>
                <a:cubicBezTo>
                  <a:pt x="46566" y="29516"/>
                  <a:pt x="52459" y="29480"/>
                  <a:pt x="58281" y="29301"/>
                </a:cubicBezTo>
                <a:cubicBezTo>
                  <a:pt x="59484" y="29266"/>
                  <a:pt x="60734" y="29218"/>
                  <a:pt x="61972" y="29170"/>
                </a:cubicBezTo>
                <a:lnTo>
                  <a:pt x="62353" y="29158"/>
                </a:lnTo>
                <a:lnTo>
                  <a:pt x="62758" y="29147"/>
                </a:lnTo>
                <a:cubicBezTo>
                  <a:pt x="63389" y="29111"/>
                  <a:pt x="64020" y="29087"/>
                  <a:pt x="64675" y="29063"/>
                </a:cubicBezTo>
                <a:cubicBezTo>
                  <a:pt x="64949" y="29063"/>
                  <a:pt x="65199" y="29063"/>
                  <a:pt x="65473" y="29051"/>
                </a:cubicBezTo>
                <a:lnTo>
                  <a:pt x="65508" y="29051"/>
                </a:lnTo>
                <a:cubicBezTo>
                  <a:pt x="66794" y="29039"/>
                  <a:pt x="68116" y="29027"/>
                  <a:pt x="69402" y="28885"/>
                </a:cubicBezTo>
                <a:cubicBezTo>
                  <a:pt x="70295" y="28801"/>
                  <a:pt x="71045" y="28670"/>
                  <a:pt x="71724" y="28468"/>
                </a:cubicBezTo>
                <a:cubicBezTo>
                  <a:pt x="72462" y="28265"/>
                  <a:pt x="73045" y="27980"/>
                  <a:pt x="73486" y="27611"/>
                </a:cubicBezTo>
                <a:cubicBezTo>
                  <a:pt x="73652" y="27480"/>
                  <a:pt x="73807" y="27325"/>
                  <a:pt x="73926" y="27146"/>
                </a:cubicBezTo>
                <a:cubicBezTo>
                  <a:pt x="74045" y="26980"/>
                  <a:pt x="74141" y="26801"/>
                  <a:pt x="74224" y="26610"/>
                </a:cubicBezTo>
                <a:cubicBezTo>
                  <a:pt x="74414" y="26146"/>
                  <a:pt x="74474" y="25658"/>
                  <a:pt x="74498" y="25277"/>
                </a:cubicBezTo>
                <a:cubicBezTo>
                  <a:pt x="74533" y="24979"/>
                  <a:pt x="74545" y="24682"/>
                  <a:pt x="74557" y="24360"/>
                </a:cubicBezTo>
                <a:cubicBezTo>
                  <a:pt x="74581" y="24217"/>
                  <a:pt x="74581" y="24063"/>
                  <a:pt x="74593" y="23920"/>
                </a:cubicBezTo>
                <a:cubicBezTo>
                  <a:pt x="74617" y="23312"/>
                  <a:pt x="74664" y="22717"/>
                  <a:pt x="74700" y="22098"/>
                </a:cubicBezTo>
                <a:cubicBezTo>
                  <a:pt x="74843" y="19062"/>
                  <a:pt x="74950" y="15061"/>
                  <a:pt x="74402" y="11120"/>
                </a:cubicBezTo>
                <a:cubicBezTo>
                  <a:pt x="74379" y="11049"/>
                  <a:pt x="74367" y="10966"/>
                  <a:pt x="74319" y="10894"/>
                </a:cubicBezTo>
                <a:cubicBezTo>
                  <a:pt x="74307" y="10811"/>
                  <a:pt x="74236" y="10716"/>
                  <a:pt x="74141" y="10704"/>
                </a:cubicBezTo>
                <a:cubicBezTo>
                  <a:pt x="73700" y="10597"/>
                  <a:pt x="73236" y="10537"/>
                  <a:pt x="72747" y="10513"/>
                </a:cubicBezTo>
                <a:cubicBezTo>
                  <a:pt x="72628" y="10513"/>
                  <a:pt x="72509" y="10489"/>
                  <a:pt x="72390" y="10489"/>
                </a:cubicBezTo>
                <a:cubicBezTo>
                  <a:pt x="72033" y="10489"/>
                  <a:pt x="71664" y="10525"/>
                  <a:pt x="71223" y="10573"/>
                </a:cubicBezTo>
                <a:cubicBezTo>
                  <a:pt x="70116" y="10704"/>
                  <a:pt x="69045" y="11025"/>
                  <a:pt x="68223" y="11299"/>
                </a:cubicBezTo>
                <a:cubicBezTo>
                  <a:pt x="67592" y="11501"/>
                  <a:pt x="66997" y="11716"/>
                  <a:pt x="66401" y="11918"/>
                </a:cubicBezTo>
                <a:cubicBezTo>
                  <a:pt x="65020" y="12430"/>
                  <a:pt x="63592" y="12930"/>
                  <a:pt x="62115" y="13204"/>
                </a:cubicBezTo>
                <a:cubicBezTo>
                  <a:pt x="61687" y="13276"/>
                  <a:pt x="61282" y="13323"/>
                  <a:pt x="60889" y="13335"/>
                </a:cubicBezTo>
                <a:cubicBezTo>
                  <a:pt x="60734" y="13347"/>
                  <a:pt x="60591" y="13347"/>
                  <a:pt x="60436" y="13347"/>
                </a:cubicBezTo>
                <a:cubicBezTo>
                  <a:pt x="60186" y="13347"/>
                  <a:pt x="59913" y="13335"/>
                  <a:pt x="59639" y="13323"/>
                </a:cubicBezTo>
                <a:cubicBezTo>
                  <a:pt x="58781" y="13228"/>
                  <a:pt x="57877" y="13014"/>
                  <a:pt x="56960" y="12656"/>
                </a:cubicBezTo>
                <a:cubicBezTo>
                  <a:pt x="55364" y="12025"/>
                  <a:pt x="53900" y="11085"/>
                  <a:pt x="52685" y="10251"/>
                </a:cubicBezTo>
                <a:cubicBezTo>
                  <a:pt x="52281" y="9977"/>
                  <a:pt x="51876" y="9692"/>
                  <a:pt x="51483" y="9418"/>
                </a:cubicBezTo>
                <a:cubicBezTo>
                  <a:pt x="50530" y="8751"/>
                  <a:pt x="49530" y="8049"/>
                  <a:pt x="48506" y="7430"/>
                </a:cubicBezTo>
                <a:cubicBezTo>
                  <a:pt x="46875" y="6465"/>
                  <a:pt x="45363" y="5822"/>
                  <a:pt x="43827" y="5489"/>
                </a:cubicBezTo>
                <a:cubicBezTo>
                  <a:pt x="43446" y="5406"/>
                  <a:pt x="43029" y="5346"/>
                  <a:pt x="42553" y="5298"/>
                </a:cubicBezTo>
                <a:cubicBezTo>
                  <a:pt x="41982" y="5239"/>
                  <a:pt x="41398" y="5215"/>
                  <a:pt x="40803" y="5215"/>
                </a:cubicBezTo>
                <a:lnTo>
                  <a:pt x="40743" y="5215"/>
                </a:lnTo>
                <a:cubicBezTo>
                  <a:pt x="39755" y="5215"/>
                  <a:pt x="38696" y="5310"/>
                  <a:pt x="37517" y="5513"/>
                </a:cubicBezTo>
                <a:cubicBezTo>
                  <a:pt x="36195" y="5751"/>
                  <a:pt x="34814" y="6132"/>
                  <a:pt x="33397" y="6679"/>
                </a:cubicBezTo>
                <a:cubicBezTo>
                  <a:pt x="32504" y="7037"/>
                  <a:pt x="31623" y="7453"/>
                  <a:pt x="30778" y="7870"/>
                </a:cubicBezTo>
                <a:cubicBezTo>
                  <a:pt x="30373" y="8061"/>
                  <a:pt x="29992" y="8263"/>
                  <a:pt x="29587" y="8442"/>
                </a:cubicBezTo>
                <a:cubicBezTo>
                  <a:pt x="28504" y="8942"/>
                  <a:pt x="27194" y="9501"/>
                  <a:pt x="25801" y="9751"/>
                </a:cubicBezTo>
                <a:lnTo>
                  <a:pt x="25789" y="9751"/>
                </a:lnTo>
                <a:cubicBezTo>
                  <a:pt x="25468" y="9811"/>
                  <a:pt x="25170" y="9835"/>
                  <a:pt x="24849" y="9847"/>
                </a:cubicBezTo>
                <a:cubicBezTo>
                  <a:pt x="24730" y="9847"/>
                  <a:pt x="24611" y="9870"/>
                  <a:pt x="24515" y="9870"/>
                </a:cubicBezTo>
                <a:cubicBezTo>
                  <a:pt x="24301" y="9870"/>
                  <a:pt x="24099" y="9847"/>
                  <a:pt x="23872" y="9835"/>
                </a:cubicBezTo>
                <a:cubicBezTo>
                  <a:pt x="23217" y="9763"/>
                  <a:pt x="22575" y="9620"/>
                  <a:pt x="21955" y="9394"/>
                </a:cubicBezTo>
                <a:cubicBezTo>
                  <a:pt x="21253" y="9108"/>
                  <a:pt x="20562" y="8739"/>
                  <a:pt x="19848" y="8251"/>
                </a:cubicBezTo>
                <a:lnTo>
                  <a:pt x="19836" y="8227"/>
                </a:lnTo>
                <a:lnTo>
                  <a:pt x="19812" y="8215"/>
                </a:lnTo>
                <a:cubicBezTo>
                  <a:pt x="18538" y="7275"/>
                  <a:pt x="17431" y="6132"/>
                  <a:pt x="16359" y="5036"/>
                </a:cubicBezTo>
                <a:lnTo>
                  <a:pt x="16324" y="5001"/>
                </a:lnTo>
                <a:cubicBezTo>
                  <a:pt x="15669" y="4334"/>
                  <a:pt x="14931" y="3560"/>
                  <a:pt x="14169" y="2869"/>
                </a:cubicBezTo>
                <a:cubicBezTo>
                  <a:pt x="13085" y="1893"/>
                  <a:pt x="12038" y="1191"/>
                  <a:pt x="11002" y="726"/>
                </a:cubicBezTo>
                <a:cubicBezTo>
                  <a:pt x="10406" y="464"/>
                  <a:pt x="9775" y="262"/>
                  <a:pt x="9132" y="131"/>
                </a:cubicBezTo>
                <a:cubicBezTo>
                  <a:pt x="8632" y="60"/>
                  <a:pt x="8097" y="0"/>
                  <a:pt x="756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8" name="Google Shape;18;p3"/>
          <p:cNvGrpSpPr/>
          <p:nvPr/>
        </p:nvGrpSpPr>
        <p:grpSpPr>
          <a:xfrm rot="-3722607" flipH="1">
            <a:off x="8879123" y="691413"/>
            <a:ext cx="252399" cy="805489"/>
            <a:chOff x="8478897" y="4127025"/>
            <a:chExt cx="252400" cy="805492"/>
          </a:xfrm>
        </p:grpSpPr>
        <p:sp>
          <p:nvSpPr>
            <p:cNvPr id="19" name="Google Shape;19;p3"/>
            <p:cNvSpPr/>
            <p:nvPr/>
          </p:nvSpPr>
          <p:spPr>
            <a:xfrm>
              <a:off x="8628821" y="4127025"/>
              <a:ext cx="94538" cy="157726"/>
            </a:xfrm>
            <a:custGeom>
              <a:avLst/>
              <a:gdLst/>
              <a:ahLst/>
              <a:cxnLst/>
              <a:rect l="l" t="t" r="r" b="b"/>
              <a:pathLst>
                <a:path w="2132" h="3557" extrusionOk="0">
                  <a:moveTo>
                    <a:pt x="998" y="0"/>
                  </a:moveTo>
                  <a:cubicBezTo>
                    <a:pt x="960" y="0"/>
                    <a:pt x="921" y="3"/>
                    <a:pt x="881" y="10"/>
                  </a:cubicBezTo>
                  <a:cubicBezTo>
                    <a:pt x="643" y="34"/>
                    <a:pt x="417" y="153"/>
                    <a:pt x="250" y="343"/>
                  </a:cubicBezTo>
                  <a:cubicBezTo>
                    <a:pt x="108" y="522"/>
                    <a:pt x="0" y="808"/>
                    <a:pt x="60" y="1046"/>
                  </a:cubicBezTo>
                  <a:cubicBezTo>
                    <a:pt x="179" y="1593"/>
                    <a:pt x="239" y="2165"/>
                    <a:pt x="262" y="2736"/>
                  </a:cubicBezTo>
                  <a:cubicBezTo>
                    <a:pt x="286" y="2986"/>
                    <a:pt x="429" y="3213"/>
                    <a:pt x="608" y="3356"/>
                  </a:cubicBezTo>
                  <a:cubicBezTo>
                    <a:pt x="763" y="3491"/>
                    <a:pt x="965" y="3556"/>
                    <a:pt x="1170" y="3556"/>
                  </a:cubicBezTo>
                  <a:cubicBezTo>
                    <a:pt x="1217" y="3556"/>
                    <a:pt x="1264" y="3553"/>
                    <a:pt x="1310" y="3546"/>
                  </a:cubicBezTo>
                  <a:cubicBezTo>
                    <a:pt x="1548" y="3522"/>
                    <a:pt x="1774" y="3403"/>
                    <a:pt x="1917" y="3201"/>
                  </a:cubicBezTo>
                  <a:cubicBezTo>
                    <a:pt x="2084" y="2998"/>
                    <a:pt x="2132" y="2760"/>
                    <a:pt x="2108" y="2510"/>
                  </a:cubicBezTo>
                  <a:cubicBezTo>
                    <a:pt x="2084" y="1939"/>
                    <a:pt x="2024" y="1367"/>
                    <a:pt x="1905" y="808"/>
                  </a:cubicBezTo>
                  <a:cubicBezTo>
                    <a:pt x="1846" y="558"/>
                    <a:pt x="1774" y="367"/>
                    <a:pt x="1560" y="200"/>
                  </a:cubicBezTo>
                  <a:cubicBezTo>
                    <a:pt x="1477" y="129"/>
                    <a:pt x="1382" y="81"/>
                    <a:pt x="1274" y="46"/>
                  </a:cubicBezTo>
                  <a:cubicBezTo>
                    <a:pt x="1189" y="20"/>
                    <a:pt x="1097" y="0"/>
                    <a:pt x="9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" name="Google Shape;20;p3"/>
            <p:cNvSpPr/>
            <p:nvPr/>
          </p:nvSpPr>
          <p:spPr>
            <a:xfrm>
              <a:off x="8635162" y="4351889"/>
              <a:ext cx="96135" cy="171561"/>
            </a:xfrm>
            <a:custGeom>
              <a:avLst/>
              <a:gdLst/>
              <a:ahLst/>
              <a:cxnLst/>
              <a:rect l="l" t="t" r="r" b="b"/>
              <a:pathLst>
                <a:path w="2168" h="3869" extrusionOk="0">
                  <a:moveTo>
                    <a:pt x="1211" y="1"/>
                  </a:moveTo>
                  <a:cubicBezTo>
                    <a:pt x="1015" y="1"/>
                    <a:pt x="820" y="64"/>
                    <a:pt x="655" y="190"/>
                  </a:cubicBezTo>
                  <a:cubicBezTo>
                    <a:pt x="465" y="321"/>
                    <a:pt x="298" y="571"/>
                    <a:pt x="286" y="809"/>
                  </a:cubicBezTo>
                  <a:cubicBezTo>
                    <a:pt x="262" y="1475"/>
                    <a:pt x="203" y="2130"/>
                    <a:pt x="96" y="2809"/>
                  </a:cubicBezTo>
                  <a:cubicBezTo>
                    <a:pt x="0" y="3309"/>
                    <a:pt x="393" y="3785"/>
                    <a:pt x="893" y="3857"/>
                  </a:cubicBezTo>
                  <a:cubicBezTo>
                    <a:pt x="942" y="3864"/>
                    <a:pt x="990" y="3868"/>
                    <a:pt x="1038" y="3868"/>
                  </a:cubicBezTo>
                  <a:cubicBezTo>
                    <a:pt x="1500" y="3868"/>
                    <a:pt x="1888" y="3513"/>
                    <a:pt x="1953" y="3059"/>
                  </a:cubicBezTo>
                  <a:cubicBezTo>
                    <a:pt x="2060" y="2404"/>
                    <a:pt x="2108" y="1737"/>
                    <a:pt x="2143" y="1059"/>
                  </a:cubicBezTo>
                  <a:cubicBezTo>
                    <a:pt x="2167" y="809"/>
                    <a:pt x="2131" y="582"/>
                    <a:pt x="1965" y="380"/>
                  </a:cubicBezTo>
                  <a:cubicBezTo>
                    <a:pt x="1846" y="225"/>
                    <a:pt x="1703" y="106"/>
                    <a:pt x="1524" y="47"/>
                  </a:cubicBezTo>
                  <a:cubicBezTo>
                    <a:pt x="1453" y="23"/>
                    <a:pt x="1393" y="23"/>
                    <a:pt x="1346" y="11"/>
                  </a:cubicBezTo>
                  <a:cubicBezTo>
                    <a:pt x="1301" y="4"/>
                    <a:pt x="1256" y="1"/>
                    <a:pt x="121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" name="Google Shape;21;p3"/>
            <p:cNvSpPr/>
            <p:nvPr/>
          </p:nvSpPr>
          <p:spPr>
            <a:xfrm>
              <a:off x="8578137" y="4573694"/>
              <a:ext cx="119902" cy="170053"/>
            </a:xfrm>
            <a:custGeom>
              <a:avLst/>
              <a:gdLst/>
              <a:ahLst/>
              <a:cxnLst/>
              <a:rect l="l" t="t" r="r" b="b"/>
              <a:pathLst>
                <a:path w="2704" h="3835" extrusionOk="0">
                  <a:moveTo>
                    <a:pt x="1754" y="0"/>
                  </a:moveTo>
                  <a:cubicBezTo>
                    <a:pt x="1638" y="0"/>
                    <a:pt x="1520" y="24"/>
                    <a:pt x="1405" y="69"/>
                  </a:cubicBezTo>
                  <a:cubicBezTo>
                    <a:pt x="1203" y="141"/>
                    <a:pt x="965" y="331"/>
                    <a:pt x="893" y="569"/>
                  </a:cubicBezTo>
                  <a:cubicBezTo>
                    <a:pt x="691" y="1236"/>
                    <a:pt x="489" y="1891"/>
                    <a:pt x="203" y="2522"/>
                  </a:cubicBezTo>
                  <a:cubicBezTo>
                    <a:pt x="0" y="2986"/>
                    <a:pt x="215" y="3546"/>
                    <a:pt x="691" y="3760"/>
                  </a:cubicBezTo>
                  <a:cubicBezTo>
                    <a:pt x="810" y="3810"/>
                    <a:pt x="933" y="3834"/>
                    <a:pt x="1055" y="3834"/>
                  </a:cubicBezTo>
                  <a:cubicBezTo>
                    <a:pt x="1424" y="3834"/>
                    <a:pt x="1777" y="3618"/>
                    <a:pt x="1929" y="3260"/>
                  </a:cubicBezTo>
                  <a:cubicBezTo>
                    <a:pt x="2215" y="2629"/>
                    <a:pt x="2417" y="1974"/>
                    <a:pt x="2620" y="1319"/>
                  </a:cubicBezTo>
                  <a:cubicBezTo>
                    <a:pt x="2632" y="1236"/>
                    <a:pt x="2655" y="1153"/>
                    <a:pt x="2691" y="1081"/>
                  </a:cubicBezTo>
                  <a:cubicBezTo>
                    <a:pt x="2703" y="914"/>
                    <a:pt x="2691" y="748"/>
                    <a:pt x="2632" y="605"/>
                  </a:cubicBezTo>
                  <a:cubicBezTo>
                    <a:pt x="2536" y="379"/>
                    <a:pt x="2358" y="188"/>
                    <a:pt x="2120" y="81"/>
                  </a:cubicBezTo>
                  <a:cubicBezTo>
                    <a:pt x="2108" y="69"/>
                    <a:pt x="2084" y="69"/>
                    <a:pt x="2048" y="57"/>
                  </a:cubicBezTo>
                  <a:cubicBezTo>
                    <a:pt x="1954" y="18"/>
                    <a:pt x="1855" y="0"/>
                    <a:pt x="17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" name="Google Shape;22;p3"/>
            <p:cNvSpPr/>
            <p:nvPr/>
          </p:nvSpPr>
          <p:spPr>
            <a:xfrm>
              <a:off x="8478897" y="4776298"/>
              <a:ext cx="141497" cy="156219"/>
            </a:xfrm>
            <a:custGeom>
              <a:avLst/>
              <a:gdLst/>
              <a:ahLst/>
              <a:cxnLst/>
              <a:rect l="l" t="t" r="r" b="b"/>
              <a:pathLst>
                <a:path w="3191" h="3523" extrusionOk="0">
                  <a:moveTo>
                    <a:pt x="2197" y="0"/>
                  </a:moveTo>
                  <a:cubicBezTo>
                    <a:pt x="2078" y="0"/>
                    <a:pt x="1961" y="22"/>
                    <a:pt x="1845" y="60"/>
                  </a:cubicBezTo>
                  <a:cubicBezTo>
                    <a:pt x="1774" y="108"/>
                    <a:pt x="1715" y="144"/>
                    <a:pt x="1643" y="179"/>
                  </a:cubicBezTo>
                  <a:cubicBezTo>
                    <a:pt x="1500" y="286"/>
                    <a:pt x="1405" y="405"/>
                    <a:pt x="1345" y="560"/>
                  </a:cubicBezTo>
                  <a:cubicBezTo>
                    <a:pt x="1012" y="1072"/>
                    <a:pt x="655" y="1548"/>
                    <a:pt x="226" y="2001"/>
                  </a:cubicBezTo>
                  <a:cubicBezTo>
                    <a:pt x="60" y="2179"/>
                    <a:pt x="0" y="2477"/>
                    <a:pt x="36" y="2703"/>
                  </a:cubicBezTo>
                  <a:cubicBezTo>
                    <a:pt x="60" y="2941"/>
                    <a:pt x="179" y="3156"/>
                    <a:pt x="369" y="3322"/>
                  </a:cubicBezTo>
                  <a:cubicBezTo>
                    <a:pt x="534" y="3458"/>
                    <a:pt x="730" y="3523"/>
                    <a:pt x="933" y="3523"/>
                  </a:cubicBezTo>
                  <a:cubicBezTo>
                    <a:pt x="979" y="3523"/>
                    <a:pt x="1025" y="3520"/>
                    <a:pt x="1072" y="3513"/>
                  </a:cubicBezTo>
                  <a:cubicBezTo>
                    <a:pt x="1322" y="3489"/>
                    <a:pt x="1524" y="3358"/>
                    <a:pt x="1703" y="3180"/>
                  </a:cubicBezTo>
                  <a:cubicBezTo>
                    <a:pt x="2250" y="2620"/>
                    <a:pt x="2667" y="1989"/>
                    <a:pt x="3072" y="1310"/>
                  </a:cubicBezTo>
                  <a:cubicBezTo>
                    <a:pt x="3191" y="1120"/>
                    <a:pt x="3155" y="810"/>
                    <a:pt x="3084" y="596"/>
                  </a:cubicBezTo>
                  <a:cubicBezTo>
                    <a:pt x="2988" y="382"/>
                    <a:pt x="2810" y="179"/>
                    <a:pt x="2596" y="84"/>
                  </a:cubicBezTo>
                  <a:cubicBezTo>
                    <a:pt x="2572" y="60"/>
                    <a:pt x="2548" y="60"/>
                    <a:pt x="2512" y="48"/>
                  </a:cubicBezTo>
                  <a:cubicBezTo>
                    <a:pt x="2403" y="16"/>
                    <a:pt x="2299" y="0"/>
                    <a:pt x="219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3" name="Google Shape;23;p3"/>
          <p:cNvGrpSpPr/>
          <p:nvPr/>
        </p:nvGrpSpPr>
        <p:grpSpPr>
          <a:xfrm>
            <a:off x="8376370" y="4210736"/>
            <a:ext cx="660001" cy="583995"/>
            <a:chOff x="8222283" y="2519761"/>
            <a:chExt cx="660001" cy="583995"/>
          </a:xfrm>
        </p:grpSpPr>
        <p:sp>
          <p:nvSpPr>
            <p:cNvPr id="24" name="Google Shape;24;p3"/>
            <p:cNvSpPr/>
            <p:nvPr/>
          </p:nvSpPr>
          <p:spPr>
            <a:xfrm>
              <a:off x="8564922" y="2706180"/>
              <a:ext cx="151031" cy="152272"/>
            </a:xfrm>
            <a:custGeom>
              <a:avLst/>
              <a:gdLst/>
              <a:ahLst/>
              <a:cxnLst/>
              <a:rect l="l" t="t" r="r" b="b"/>
              <a:pathLst>
                <a:path w="3406" h="3434" extrusionOk="0">
                  <a:moveTo>
                    <a:pt x="2346" y="0"/>
                  </a:moveTo>
                  <a:cubicBezTo>
                    <a:pt x="2084" y="0"/>
                    <a:pt x="1799" y="119"/>
                    <a:pt x="1608" y="358"/>
                  </a:cubicBezTo>
                  <a:cubicBezTo>
                    <a:pt x="1156" y="893"/>
                    <a:pt x="691" y="1417"/>
                    <a:pt x="215" y="1929"/>
                  </a:cubicBezTo>
                  <a:cubicBezTo>
                    <a:pt x="48" y="2084"/>
                    <a:pt x="1" y="2382"/>
                    <a:pt x="25" y="2608"/>
                  </a:cubicBezTo>
                  <a:cubicBezTo>
                    <a:pt x="48" y="2858"/>
                    <a:pt x="191" y="3084"/>
                    <a:pt x="382" y="3239"/>
                  </a:cubicBezTo>
                  <a:cubicBezTo>
                    <a:pt x="548" y="3364"/>
                    <a:pt x="760" y="3434"/>
                    <a:pt x="969" y="3434"/>
                  </a:cubicBezTo>
                  <a:cubicBezTo>
                    <a:pt x="1000" y="3434"/>
                    <a:pt x="1030" y="3432"/>
                    <a:pt x="1060" y="3429"/>
                  </a:cubicBezTo>
                  <a:cubicBezTo>
                    <a:pt x="1334" y="3394"/>
                    <a:pt x="1513" y="3263"/>
                    <a:pt x="1691" y="3072"/>
                  </a:cubicBezTo>
                  <a:cubicBezTo>
                    <a:pt x="2168" y="2560"/>
                    <a:pt x="2632" y="2048"/>
                    <a:pt x="3073" y="1512"/>
                  </a:cubicBezTo>
                  <a:cubicBezTo>
                    <a:pt x="3406" y="1120"/>
                    <a:pt x="3299" y="500"/>
                    <a:pt x="2906" y="203"/>
                  </a:cubicBezTo>
                  <a:cubicBezTo>
                    <a:pt x="2751" y="60"/>
                    <a:pt x="2537" y="0"/>
                    <a:pt x="23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" name="Google Shape;25;p3"/>
            <p:cNvSpPr/>
            <p:nvPr/>
          </p:nvSpPr>
          <p:spPr>
            <a:xfrm>
              <a:off x="8723316" y="2519761"/>
              <a:ext cx="158968" cy="167659"/>
            </a:xfrm>
            <a:custGeom>
              <a:avLst/>
              <a:gdLst/>
              <a:ahLst/>
              <a:cxnLst/>
              <a:rect l="l" t="t" r="r" b="b"/>
              <a:pathLst>
                <a:path w="3585" h="3781" extrusionOk="0">
                  <a:moveTo>
                    <a:pt x="2505" y="1"/>
                  </a:moveTo>
                  <a:cubicBezTo>
                    <a:pt x="2241" y="1"/>
                    <a:pt x="1970" y="141"/>
                    <a:pt x="1798" y="347"/>
                  </a:cubicBezTo>
                  <a:cubicBezTo>
                    <a:pt x="1286" y="1002"/>
                    <a:pt x="786" y="1680"/>
                    <a:pt x="215" y="2276"/>
                  </a:cubicBezTo>
                  <a:cubicBezTo>
                    <a:pt x="48" y="2454"/>
                    <a:pt x="1" y="2728"/>
                    <a:pt x="24" y="2954"/>
                  </a:cubicBezTo>
                  <a:cubicBezTo>
                    <a:pt x="48" y="3204"/>
                    <a:pt x="191" y="3430"/>
                    <a:pt x="382" y="3585"/>
                  </a:cubicBezTo>
                  <a:cubicBezTo>
                    <a:pt x="548" y="3710"/>
                    <a:pt x="760" y="3780"/>
                    <a:pt x="969" y="3780"/>
                  </a:cubicBezTo>
                  <a:cubicBezTo>
                    <a:pt x="1000" y="3780"/>
                    <a:pt x="1030" y="3779"/>
                    <a:pt x="1060" y="3776"/>
                  </a:cubicBezTo>
                  <a:cubicBezTo>
                    <a:pt x="1334" y="3740"/>
                    <a:pt x="1513" y="3609"/>
                    <a:pt x="1691" y="3419"/>
                  </a:cubicBezTo>
                  <a:cubicBezTo>
                    <a:pt x="2251" y="2811"/>
                    <a:pt x="2763" y="2156"/>
                    <a:pt x="3275" y="1502"/>
                  </a:cubicBezTo>
                  <a:cubicBezTo>
                    <a:pt x="3584" y="1097"/>
                    <a:pt x="3513" y="502"/>
                    <a:pt x="3108" y="192"/>
                  </a:cubicBezTo>
                  <a:cubicBezTo>
                    <a:pt x="2941" y="61"/>
                    <a:pt x="2727" y="1"/>
                    <a:pt x="2537" y="1"/>
                  </a:cubicBezTo>
                  <a:cubicBezTo>
                    <a:pt x="2526" y="1"/>
                    <a:pt x="2515" y="1"/>
                    <a:pt x="25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" name="Google Shape;26;p3"/>
            <p:cNvSpPr/>
            <p:nvPr/>
          </p:nvSpPr>
          <p:spPr>
            <a:xfrm>
              <a:off x="8222815" y="2764270"/>
              <a:ext cx="345827" cy="338954"/>
            </a:xfrm>
            <a:custGeom>
              <a:avLst/>
              <a:gdLst/>
              <a:ahLst/>
              <a:cxnLst/>
              <a:rect l="l" t="t" r="r" b="b"/>
              <a:pathLst>
                <a:path w="7799" h="7644" extrusionOk="0">
                  <a:moveTo>
                    <a:pt x="2870" y="0"/>
                  </a:moveTo>
                  <a:cubicBezTo>
                    <a:pt x="2834" y="0"/>
                    <a:pt x="2787" y="0"/>
                    <a:pt x="2751" y="24"/>
                  </a:cubicBezTo>
                  <a:cubicBezTo>
                    <a:pt x="2275" y="71"/>
                    <a:pt x="2072" y="583"/>
                    <a:pt x="2001" y="786"/>
                  </a:cubicBezTo>
                  <a:cubicBezTo>
                    <a:pt x="1846" y="1226"/>
                    <a:pt x="1834" y="1703"/>
                    <a:pt x="1822" y="2072"/>
                  </a:cubicBezTo>
                  <a:cubicBezTo>
                    <a:pt x="1822" y="2274"/>
                    <a:pt x="1822" y="2488"/>
                    <a:pt x="1834" y="2703"/>
                  </a:cubicBezTo>
                  <a:cubicBezTo>
                    <a:pt x="1822" y="2703"/>
                    <a:pt x="1822" y="2715"/>
                    <a:pt x="1798" y="2715"/>
                  </a:cubicBezTo>
                  <a:cubicBezTo>
                    <a:pt x="1679" y="2786"/>
                    <a:pt x="1560" y="2846"/>
                    <a:pt x="1465" y="2905"/>
                  </a:cubicBezTo>
                  <a:lnTo>
                    <a:pt x="1298" y="3000"/>
                  </a:lnTo>
                  <a:cubicBezTo>
                    <a:pt x="1048" y="3131"/>
                    <a:pt x="846" y="3250"/>
                    <a:pt x="667" y="3369"/>
                  </a:cubicBezTo>
                  <a:cubicBezTo>
                    <a:pt x="465" y="3512"/>
                    <a:pt x="298" y="3667"/>
                    <a:pt x="179" y="3834"/>
                  </a:cubicBezTo>
                  <a:cubicBezTo>
                    <a:pt x="120" y="3917"/>
                    <a:pt x="72" y="4012"/>
                    <a:pt x="48" y="4096"/>
                  </a:cubicBezTo>
                  <a:cubicBezTo>
                    <a:pt x="12" y="4215"/>
                    <a:pt x="0" y="4322"/>
                    <a:pt x="12" y="4441"/>
                  </a:cubicBezTo>
                  <a:cubicBezTo>
                    <a:pt x="48" y="4679"/>
                    <a:pt x="191" y="4846"/>
                    <a:pt x="310" y="4941"/>
                  </a:cubicBezTo>
                  <a:cubicBezTo>
                    <a:pt x="393" y="5001"/>
                    <a:pt x="477" y="5048"/>
                    <a:pt x="572" y="5096"/>
                  </a:cubicBezTo>
                  <a:cubicBezTo>
                    <a:pt x="643" y="5144"/>
                    <a:pt x="727" y="5167"/>
                    <a:pt x="846" y="5203"/>
                  </a:cubicBezTo>
                  <a:cubicBezTo>
                    <a:pt x="1286" y="5322"/>
                    <a:pt x="1727" y="5346"/>
                    <a:pt x="2120" y="5346"/>
                  </a:cubicBezTo>
                  <a:lnTo>
                    <a:pt x="2322" y="5346"/>
                  </a:lnTo>
                  <a:cubicBezTo>
                    <a:pt x="2334" y="5584"/>
                    <a:pt x="2370" y="5834"/>
                    <a:pt x="2394" y="6072"/>
                  </a:cubicBezTo>
                  <a:cubicBezTo>
                    <a:pt x="2453" y="6465"/>
                    <a:pt x="2548" y="6929"/>
                    <a:pt x="2798" y="7287"/>
                  </a:cubicBezTo>
                  <a:cubicBezTo>
                    <a:pt x="2906" y="7441"/>
                    <a:pt x="3048" y="7560"/>
                    <a:pt x="3203" y="7608"/>
                  </a:cubicBezTo>
                  <a:cubicBezTo>
                    <a:pt x="3275" y="7644"/>
                    <a:pt x="3346" y="7644"/>
                    <a:pt x="3418" y="7644"/>
                  </a:cubicBezTo>
                  <a:cubicBezTo>
                    <a:pt x="3549" y="7644"/>
                    <a:pt x="3644" y="7608"/>
                    <a:pt x="3763" y="7560"/>
                  </a:cubicBezTo>
                  <a:cubicBezTo>
                    <a:pt x="3965" y="7477"/>
                    <a:pt x="4108" y="7310"/>
                    <a:pt x="4215" y="7191"/>
                  </a:cubicBezTo>
                  <a:cubicBezTo>
                    <a:pt x="4346" y="7025"/>
                    <a:pt x="4453" y="6834"/>
                    <a:pt x="4537" y="6644"/>
                  </a:cubicBezTo>
                  <a:cubicBezTo>
                    <a:pt x="4739" y="6251"/>
                    <a:pt x="4870" y="5822"/>
                    <a:pt x="4965" y="5501"/>
                  </a:cubicBezTo>
                  <a:lnTo>
                    <a:pt x="5025" y="5525"/>
                  </a:lnTo>
                  <a:cubicBezTo>
                    <a:pt x="5311" y="5632"/>
                    <a:pt x="5596" y="5751"/>
                    <a:pt x="5894" y="5834"/>
                  </a:cubicBezTo>
                  <a:cubicBezTo>
                    <a:pt x="6144" y="5917"/>
                    <a:pt x="6442" y="5989"/>
                    <a:pt x="6739" y="5989"/>
                  </a:cubicBezTo>
                  <a:cubicBezTo>
                    <a:pt x="6930" y="5989"/>
                    <a:pt x="7097" y="5953"/>
                    <a:pt x="7251" y="5894"/>
                  </a:cubicBezTo>
                  <a:cubicBezTo>
                    <a:pt x="7442" y="5822"/>
                    <a:pt x="7585" y="5655"/>
                    <a:pt x="7692" y="5465"/>
                  </a:cubicBezTo>
                  <a:cubicBezTo>
                    <a:pt x="7799" y="5227"/>
                    <a:pt x="7751" y="4977"/>
                    <a:pt x="7704" y="4846"/>
                  </a:cubicBezTo>
                  <a:cubicBezTo>
                    <a:pt x="7632" y="4572"/>
                    <a:pt x="7501" y="4346"/>
                    <a:pt x="7382" y="4167"/>
                  </a:cubicBezTo>
                  <a:cubicBezTo>
                    <a:pt x="7228" y="3953"/>
                    <a:pt x="7073" y="3739"/>
                    <a:pt x="6930" y="3596"/>
                  </a:cubicBezTo>
                  <a:cubicBezTo>
                    <a:pt x="6811" y="3453"/>
                    <a:pt x="6692" y="3322"/>
                    <a:pt x="6561" y="3191"/>
                  </a:cubicBezTo>
                  <a:lnTo>
                    <a:pt x="6620" y="3084"/>
                  </a:lnTo>
                  <a:cubicBezTo>
                    <a:pt x="6751" y="2858"/>
                    <a:pt x="6894" y="2619"/>
                    <a:pt x="6989" y="2369"/>
                  </a:cubicBezTo>
                  <a:cubicBezTo>
                    <a:pt x="7085" y="2179"/>
                    <a:pt x="7132" y="2000"/>
                    <a:pt x="7156" y="1822"/>
                  </a:cubicBezTo>
                  <a:cubicBezTo>
                    <a:pt x="7192" y="1631"/>
                    <a:pt x="7156" y="1417"/>
                    <a:pt x="7085" y="1274"/>
                  </a:cubicBezTo>
                  <a:cubicBezTo>
                    <a:pt x="6989" y="1107"/>
                    <a:pt x="6847" y="976"/>
                    <a:pt x="6632" y="881"/>
                  </a:cubicBezTo>
                  <a:cubicBezTo>
                    <a:pt x="6537" y="833"/>
                    <a:pt x="6418" y="822"/>
                    <a:pt x="6275" y="822"/>
                  </a:cubicBezTo>
                  <a:cubicBezTo>
                    <a:pt x="6180" y="822"/>
                    <a:pt x="6073" y="833"/>
                    <a:pt x="5954" y="857"/>
                  </a:cubicBezTo>
                  <a:cubicBezTo>
                    <a:pt x="5585" y="929"/>
                    <a:pt x="5239" y="1095"/>
                    <a:pt x="4906" y="1250"/>
                  </a:cubicBezTo>
                  <a:lnTo>
                    <a:pt x="4763" y="1334"/>
                  </a:lnTo>
                  <a:lnTo>
                    <a:pt x="4584" y="1107"/>
                  </a:lnTo>
                  <a:cubicBezTo>
                    <a:pt x="4418" y="917"/>
                    <a:pt x="4239" y="714"/>
                    <a:pt x="4049" y="560"/>
                  </a:cubicBezTo>
                  <a:cubicBezTo>
                    <a:pt x="3858" y="381"/>
                    <a:pt x="3656" y="238"/>
                    <a:pt x="3441" y="119"/>
                  </a:cubicBezTo>
                  <a:cubicBezTo>
                    <a:pt x="3215" y="48"/>
                    <a:pt x="3037" y="0"/>
                    <a:pt x="287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" name="Google Shape;27;p3"/>
            <p:cNvSpPr/>
            <p:nvPr/>
          </p:nvSpPr>
          <p:spPr>
            <a:xfrm>
              <a:off x="8222283" y="2762141"/>
              <a:ext cx="341615" cy="341615"/>
            </a:xfrm>
            <a:custGeom>
              <a:avLst/>
              <a:gdLst/>
              <a:ahLst/>
              <a:cxnLst/>
              <a:rect l="l" t="t" r="r" b="b"/>
              <a:pathLst>
                <a:path w="7704" h="7704" extrusionOk="0">
                  <a:moveTo>
                    <a:pt x="2679" y="0"/>
                  </a:moveTo>
                  <a:lnTo>
                    <a:pt x="2679" y="0"/>
                  </a:lnTo>
                  <a:cubicBezTo>
                    <a:pt x="2263" y="155"/>
                    <a:pt x="2048" y="620"/>
                    <a:pt x="1989" y="822"/>
                  </a:cubicBezTo>
                  <a:cubicBezTo>
                    <a:pt x="1846" y="1251"/>
                    <a:pt x="1810" y="1727"/>
                    <a:pt x="1810" y="2108"/>
                  </a:cubicBezTo>
                  <a:cubicBezTo>
                    <a:pt x="1810" y="2310"/>
                    <a:pt x="1810" y="2525"/>
                    <a:pt x="1834" y="2727"/>
                  </a:cubicBezTo>
                  <a:cubicBezTo>
                    <a:pt x="1679" y="2822"/>
                    <a:pt x="1560" y="2882"/>
                    <a:pt x="1453" y="2941"/>
                  </a:cubicBezTo>
                  <a:lnTo>
                    <a:pt x="1298" y="3025"/>
                  </a:lnTo>
                  <a:cubicBezTo>
                    <a:pt x="1060" y="3156"/>
                    <a:pt x="846" y="3275"/>
                    <a:pt x="667" y="3394"/>
                  </a:cubicBezTo>
                  <a:cubicBezTo>
                    <a:pt x="441" y="3548"/>
                    <a:pt x="298" y="3715"/>
                    <a:pt x="179" y="3858"/>
                  </a:cubicBezTo>
                  <a:cubicBezTo>
                    <a:pt x="120" y="3953"/>
                    <a:pt x="72" y="4037"/>
                    <a:pt x="48" y="4132"/>
                  </a:cubicBezTo>
                  <a:cubicBezTo>
                    <a:pt x="12" y="4251"/>
                    <a:pt x="1" y="4358"/>
                    <a:pt x="12" y="4489"/>
                  </a:cubicBezTo>
                  <a:cubicBezTo>
                    <a:pt x="48" y="4727"/>
                    <a:pt x="191" y="4882"/>
                    <a:pt x="310" y="4989"/>
                  </a:cubicBezTo>
                  <a:cubicBezTo>
                    <a:pt x="382" y="5049"/>
                    <a:pt x="477" y="5108"/>
                    <a:pt x="560" y="5144"/>
                  </a:cubicBezTo>
                  <a:cubicBezTo>
                    <a:pt x="644" y="5180"/>
                    <a:pt x="727" y="5215"/>
                    <a:pt x="846" y="5239"/>
                  </a:cubicBezTo>
                  <a:cubicBezTo>
                    <a:pt x="1275" y="5382"/>
                    <a:pt x="1727" y="5394"/>
                    <a:pt x="2108" y="5394"/>
                  </a:cubicBezTo>
                  <a:lnTo>
                    <a:pt x="2322" y="5394"/>
                  </a:lnTo>
                  <a:cubicBezTo>
                    <a:pt x="2334" y="5573"/>
                    <a:pt x="2346" y="5858"/>
                    <a:pt x="2394" y="6120"/>
                  </a:cubicBezTo>
                  <a:cubicBezTo>
                    <a:pt x="2453" y="6513"/>
                    <a:pt x="2549" y="6966"/>
                    <a:pt x="2799" y="7347"/>
                  </a:cubicBezTo>
                  <a:cubicBezTo>
                    <a:pt x="2906" y="7501"/>
                    <a:pt x="3049" y="7620"/>
                    <a:pt x="3215" y="7668"/>
                  </a:cubicBezTo>
                  <a:cubicBezTo>
                    <a:pt x="3287" y="7704"/>
                    <a:pt x="3358" y="7704"/>
                    <a:pt x="3441" y="7704"/>
                  </a:cubicBezTo>
                  <a:cubicBezTo>
                    <a:pt x="3561" y="7704"/>
                    <a:pt x="3656" y="7668"/>
                    <a:pt x="3775" y="7620"/>
                  </a:cubicBezTo>
                  <a:cubicBezTo>
                    <a:pt x="3977" y="7537"/>
                    <a:pt x="4120" y="7370"/>
                    <a:pt x="4227" y="7251"/>
                  </a:cubicBezTo>
                  <a:cubicBezTo>
                    <a:pt x="4358" y="7073"/>
                    <a:pt x="4465" y="6882"/>
                    <a:pt x="4549" y="6704"/>
                  </a:cubicBezTo>
                  <a:cubicBezTo>
                    <a:pt x="4751" y="6311"/>
                    <a:pt x="4882" y="5882"/>
                    <a:pt x="4989" y="5561"/>
                  </a:cubicBezTo>
                  <a:lnTo>
                    <a:pt x="5025" y="5584"/>
                  </a:lnTo>
                  <a:cubicBezTo>
                    <a:pt x="5299" y="5692"/>
                    <a:pt x="5597" y="5811"/>
                    <a:pt x="5894" y="5894"/>
                  </a:cubicBezTo>
                  <a:cubicBezTo>
                    <a:pt x="6144" y="5977"/>
                    <a:pt x="6442" y="6049"/>
                    <a:pt x="6740" y="6049"/>
                  </a:cubicBezTo>
                  <a:cubicBezTo>
                    <a:pt x="6930" y="6049"/>
                    <a:pt x="7097" y="6013"/>
                    <a:pt x="7251" y="5954"/>
                  </a:cubicBezTo>
                  <a:cubicBezTo>
                    <a:pt x="7442" y="5882"/>
                    <a:pt x="7597" y="5715"/>
                    <a:pt x="7692" y="5513"/>
                  </a:cubicBezTo>
                  <a:cubicBezTo>
                    <a:pt x="7692" y="5501"/>
                    <a:pt x="7704" y="5477"/>
                    <a:pt x="7704" y="5465"/>
                  </a:cubicBezTo>
                  <a:lnTo>
                    <a:pt x="7704" y="5465"/>
                  </a:lnTo>
                  <a:cubicBezTo>
                    <a:pt x="7585" y="5513"/>
                    <a:pt x="7454" y="5561"/>
                    <a:pt x="7323" y="5573"/>
                  </a:cubicBezTo>
                  <a:cubicBezTo>
                    <a:pt x="7213" y="5581"/>
                    <a:pt x="7110" y="5589"/>
                    <a:pt x="7004" y="5589"/>
                  </a:cubicBezTo>
                  <a:cubicBezTo>
                    <a:pt x="6960" y="5589"/>
                    <a:pt x="6916" y="5588"/>
                    <a:pt x="6870" y="5584"/>
                  </a:cubicBezTo>
                  <a:cubicBezTo>
                    <a:pt x="6728" y="5573"/>
                    <a:pt x="6573" y="5561"/>
                    <a:pt x="6430" y="5525"/>
                  </a:cubicBezTo>
                  <a:cubicBezTo>
                    <a:pt x="5847" y="5394"/>
                    <a:pt x="5311" y="5120"/>
                    <a:pt x="4811" y="4846"/>
                  </a:cubicBezTo>
                  <a:cubicBezTo>
                    <a:pt x="4787" y="4882"/>
                    <a:pt x="4775" y="4941"/>
                    <a:pt x="4763" y="4989"/>
                  </a:cubicBezTo>
                  <a:lnTo>
                    <a:pt x="4668" y="5299"/>
                  </a:lnTo>
                  <a:cubicBezTo>
                    <a:pt x="4608" y="5513"/>
                    <a:pt x="4549" y="5715"/>
                    <a:pt x="4465" y="5930"/>
                  </a:cubicBezTo>
                  <a:cubicBezTo>
                    <a:pt x="4418" y="6037"/>
                    <a:pt x="4370" y="6132"/>
                    <a:pt x="4334" y="6227"/>
                  </a:cubicBezTo>
                  <a:cubicBezTo>
                    <a:pt x="4287" y="6311"/>
                    <a:pt x="4239" y="6394"/>
                    <a:pt x="4180" y="6465"/>
                  </a:cubicBezTo>
                  <a:cubicBezTo>
                    <a:pt x="4132" y="6537"/>
                    <a:pt x="4073" y="6596"/>
                    <a:pt x="4001" y="6644"/>
                  </a:cubicBezTo>
                  <a:cubicBezTo>
                    <a:pt x="3977" y="6656"/>
                    <a:pt x="3942" y="6692"/>
                    <a:pt x="3918" y="6704"/>
                  </a:cubicBezTo>
                  <a:cubicBezTo>
                    <a:pt x="3882" y="6716"/>
                    <a:pt x="3858" y="6727"/>
                    <a:pt x="3811" y="6727"/>
                  </a:cubicBezTo>
                  <a:cubicBezTo>
                    <a:pt x="3778" y="6738"/>
                    <a:pt x="3742" y="6744"/>
                    <a:pt x="3704" y="6744"/>
                  </a:cubicBezTo>
                  <a:cubicBezTo>
                    <a:pt x="3658" y="6744"/>
                    <a:pt x="3612" y="6735"/>
                    <a:pt x="3572" y="6716"/>
                  </a:cubicBezTo>
                  <a:cubicBezTo>
                    <a:pt x="3501" y="6692"/>
                    <a:pt x="3418" y="6656"/>
                    <a:pt x="3358" y="6608"/>
                  </a:cubicBezTo>
                  <a:cubicBezTo>
                    <a:pt x="3227" y="6489"/>
                    <a:pt x="3144" y="6335"/>
                    <a:pt x="3096" y="6156"/>
                  </a:cubicBezTo>
                  <a:cubicBezTo>
                    <a:pt x="3037" y="5942"/>
                    <a:pt x="3025" y="5715"/>
                    <a:pt x="3025" y="5501"/>
                  </a:cubicBezTo>
                  <a:cubicBezTo>
                    <a:pt x="3025" y="5275"/>
                    <a:pt x="3037" y="5049"/>
                    <a:pt x="3049" y="4822"/>
                  </a:cubicBezTo>
                  <a:lnTo>
                    <a:pt x="3096" y="4430"/>
                  </a:lnTo>
                  <a:lnTo>
                    <a:pt x="3096" y="4430"/>
                  </a:lnTo>
                  <a:cubicBezTo>
                    <a:pt x="2965" y="4465"/>
                    <a:pt x="2822" y="4501"/>
                    <a:pt x="2691" y="4525"/>
                  </a:cubicBezTo>
                  <a:cubicBezTo>
                    <a:pt x="2608" y="4549"/>
                    <a:pt x="2513" y="4560"/>
                    <a:pt x="2406" y="4572"/>
                  </a:cubicBezTo>
                  <a:cubicBezTo>
                    <a:pt x="2364" y="4578"/>
                    <a:pt x="2316" y="4581"/>
                    <a:pt x="2269" y="4581"/>
                  </a:cubicBezTo>
                  <a:cubicBezTo>
                    <a:pt x="2221" y="4581"/>
                    <a:pt x="2173" y="4578"/>
                    <a:pt x="2132" y="4572"/>
                  </a:cubicBezTo>
                  <a:cubicBezTo>
                    <a:pt x="2037" y="4560"/>
                    <a:pt x="1965" y="4560"/>
                    <a:pt x="1894" y="4525"/>
                  </a:cubicBezTo>
                  <a:cubicBezTo>
                    <a:pt x="1810" y="4501"/>
                    <a:pt x="1751" y="4465"/>
                    <a:pt x="1691" y="4406"/>
                  </a:cubicBezTo>
                  <a:cubicBezTo>
                    <a:pt x="1667" y="4382"/>
                    <a:pt x="1632" y="4346"/>
                    <a:pt x="1620" y="4322"/>
                  </a:cubicBezTo>
                  <a:cubicBezTo>
                    <a:pt x="1596" y="4287"/>
                    <a:pt x="1572" y="4251"/>
                    <a:pt x="1560" y="4215"/>
                  </a:cubicBezTo>
                  <a:cubicBezTo>
                    <a:pt x="1536" y="4144"/>
                    <a:pt x="1513" y="4072"/>
                    <a:pt x="1501" y="3989"/>
                  </a:cubicBezTo>
                  <a:cubicBezTo>
                    <a:pt x="1501" y="3929"/>
                    <a:pt x="1501" y="3858"/>
                    <a:pt x="1536" y="3798"/>
                  </a:cubicBezTo>
                  <a:cubicBezTo>
                    <a:pt x="1548" y="3775"/>
                    <a:pt x="1548" y="3739"/>
                    <a:pt x="1560" y="3715"/>
                  </a:cubicBezTo>
                  <a:cubicBezTo>
                    <a:pt x="1572" y="3679"/>
                    <a:pt x="1596" y="3656"/>
                    <a:pt x="1620" y="3632"/>
                  </a:cubicBezTo>
                  <a:cubicBezTo>
                    <a:pt x="1667" y="3572"/>
                    <a:pt x="1715" y="3537"/>
                    <a:pt x="1751" y="3501"/>
                  </a:cubicBezTo>
                  <a:cubicBezTo>
                    <a:pt x="1810" y="3453"/>
                    <a:pt x="1870" y="3417"/>
                    <a:pt x="1929" y="3382"/>
                  </a:cubicBezTo>
                  <a:cubicBezTo>
                    <a:pt x="2072" y="3310"/>
                    <a:pt x="2203" y="3239"/>
                    <a:pt x="2334" y="3179"/>
                  </a:cubicBezTo>
                  <a:cubicBezTo>
                    <a:pt x="2453" y="3120"/>
                    <a:pt x="2560" y="3060"/>
                    <a:pt x="2668" y="2977"/>
                  </a:cubicBezTo>
                  <a:cubicBezTo>
                    <a:pt x="2691" y="2965"/>
                    <a:pt x="2703" y="2941"/>
                    <a:pt x="2739" y="2906"/>
                  </a:cubicBezTo>
                  <a:cubicBezTo>
                    <a:pt x="2751" y="2894"/>
                    <a:pt x="2751" y="2882"/>
                    <a:pt x="2763" y="2858"/>
                  </a:cubicBezTo>
                  <a:cubicBezTo>
                    <a:pt x="2787" y="2834"/>
                    <a:pt x="2787" y="2798"/>
                    <a:pt x="2787" y="2775"/>
                  </a:cubicBezTo>
                  <a:cubicBezTo>
                    <a:pt x="2799" y="2667"/>
                    <a:pt x="2787" y="2584"/>
                    <a:pt x="2763" y="2477"/>
                  </a:cubicBezTo>
                  <a:cubicBezTo>
                    <a:pt x="2739" y="2227"/>
                    <a:pt x="2668" y="1965"/>
                    <a:pt x="2596" y="1727"/>
                  </a:cubicBezTo>
                  <a:cubicBezTo>
                    <a:pt x="2572" y="1608"/>
                    <a:pt x="2537" y="1489"/>
                    <a:pt x="2525" y="1370"/>
                  </a:cubicBezTo>
                  <a:cubicBezTo>
                    <a:pt x="2513" y="1286"/>
                    <a:pt x="2501" y="1179"/>
                    <a:pt x="2477" y="1096"/>
                  </a:cubicBezTo>
                  <a:lnTo>
                    <a:pt x="2477" y="941"/>
                  </a:lnTo>
                  <a:cubicBezTo>
                    <a:pt x="2477" y="870"/>
                    <a:pt x="2501" y="798"/>
                    <a:pt x="2501" y="715"/>
                  </a:cubicBezTo>
                  <a:cubicBezTo>
                    <a:pt x="2513" y="572"/>
                    <a:pt x="2525" y="441"/>
                    <a:pt x="2572" y="286"/>
                  </a:cubicBezTo>
                  <a:cubicBezTo>
                    <a:pt x="2596" y="179"/>
                    <a:pt x="2632" y="96"/>
                    <a:pt x="2679" y="0"/>
                  </a:cubicBezTo>
                  <a:close/>
                </a:path>
              </a:pathLst>
            </a:custGeom>
            <a:solidFill>
              <a:srgbClr val="333154">
                <a:alpha val="30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" name="Google Shape;28;p3"/>
            <p:cNvSpPr/>
            <p:nvPr/>
          </p:nvSpPr>
          <p:spPr>
            <a:xfrm>
              <a:off x="8346355" y="2887278"/>
              <a:ext cx="44" cy="4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D35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9" name="Google Shape;29;p3"/>
          <p:cNvSpPr/>
          <p:nvPr/>
        </p:nvSpPr>
        <p:spPr>
          <a:xfrm>
            <a:off x="-1247785" y="3410012"/>
            <a:ext cx="2983060" cy="1733488"/>
          </a:xfrm>
          <a:custGeom>
            <a:avLst/>
            <a:gdLst/>
            <a:ahLst/>
            <a:cxnLst/>
            <a:rect l="l" t="t" r="r" b="b"/>
            <a:pathLst>
              <a:path w="83285" h="56687" extrusionOk="0">
                <a:moveTo>
                  <a:pt x="798" y="1"/>
                </a:moveTo>
                <a:cubicBezTo>
                  <a:pt x="358" y="12"/>
                  <a:pt x="0" y="370"/>
                  <a:pt x="0" y="834"/>
                </a:cubicBezTo>
                <a:lnTo>
                  <a:pt x="0" y="55865"/>
                </a:lnTo>
                <a:cubicBezTo>
                  <a:pt x="0" y="56317"/>
                  <a:pt x="370" y="56686"/>
                  <a:pt x="822" y="56686"/>
                </a:cubicBezTo>
                <a:lnTo>
                  <a:pt x="83285" y="56686"/>
                </a:lnTo>
                <a:cubicBezTo>
                  <a:pt x="83285" y="56603"/>
                  <a:pt x="83273" y="56519"/>
                  <a:pt x="83273" y="56436"/>
                </a:cubicBezTo>
                <a:cubicBezTo>
                  <a:pt x="82975" y="52495"/>
                  <a:pt x="81904" y="48542"/>
                  <a:pt x="79677" y="45268"/>
                </a:cubicBezTo>
                <a:cubicBezTo>
                  <a:pt x="77462" y="41994"/>
                  <a:pt x="74057" y="39446"/>
                  <a:pt x="70152" y="38743"/>
                </a:cubicBezTo>
                <a:cubicBezTo>
                  <a:pt x="66664" y="38100"/>
                  <a:pt x="62461" y="38743"/>
                  <a:pt x="60091" y="36088"/>
                </a:cubicBezTo>
                <a:cubicBezTo>
                  <a:pt x="57829" y="33564"/>
                  <a:pt x="58674" y="29516"/>
                  <a:pt x="57186" y="26480"/>
                </a:cubicBezTo>
                <a:cubicBezTo>
                  <a:pt x="55781" y="23587"/>
                  <a:pt x="52459" y="22110"/>
                  <a:pt x="49292" y="21658"/>
                </a:cubicBezTo>
                <a:cubicBezTo>
                  <a:pt x="46101" y="21194"/>
                  <a:pt x="42863" y="21539"/>
                  <a:pt x="39672" y="21134"/>
                </a:cubicBezTo>
                <a:cubicBezTo>
                  <a:pt x="38077" y="20944"/>
                  <a:pt x="36457" y="20527"/>
                  <a:pt x="35219" y="19491"/>
                </a:cubicBezTo>
                <a:cubicBezTo>
                  <a:pt x="34255" y="18693"/>
                  <a:pt x="33612" y="17562"/>
                  <a:pt x="33112" y="16419"/>
                </a:cubicBezTo>
                <a:cubicBezTo>
                  <a:pt x="31052" y="11752"/>
                  <a:pt x="30802" y="6299"/>
                  <a:pt x="27897" y="2108"/>
                </a:cubicBezTo>
                <a:cubicBezTo>
                  <a:pt x="27361" y="1334"/>
                  <a:pt x="26754" y="643"/>
                  <a:pt x="2605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30" name="Google Shape;30;p3"/>
          <p:cNvGrpSpPr/>
          <p:nvPr/>
        </p:nvGrpSpPr>
        <p:grpSpPr>
          <a:xfrm rot="4750868">
            <a:off x="1005301" y="4493464"/>
            <a:ext cx="305234" cy="304477"/>
            <a:chOff x="1548327" y="2761296"/>
            <a:chExt cx="305242" cy="304485"/>
          </a:xfrm>
        </p:grpSpPr>
        <p:sp>
          <p:nvSpPr>
            <p:cNvPr id="31" name="Google Shape;31;p3"/>
            <p:cNvSpPr/>
            <p:nvPr/>
          </p:nvSpPr>
          <p:spPr>
            <a:xfrm>
              <a:off x="1548327" y="2761296"/>
              <a:ext cx="145212" cy="142363"/>
            </a:xfrm>
            <a:custGeom>
              <a:avLst/>
              <a:gdLst/>
              <a:ahLst/>
              <a:cxnLst/>
              <a:rect l="l" t="t" r="r" b="b"/>
              <a:pathLst>
                <a:path w="3263" h="3199" extrusionOk="0">
                  <a:moveTo>
                    <a:pt x="401" y="0"/>
                  </a:moveTo>
                  <a:cubicBezTo>
                    <a:pt x="346" y="0"/>
                    <a:pt x="303" y="14"/>
                    <a:pt x="274" y="43"/>
                  </a:cubicBezTo>
                  <a:cubicBezTo>
                    <a:pt x="0" y="293"/>
                    <a:pt x="846" y="1615"/>
                    <a:pt x="2239" y="3199"/>
                  </a:cubicBezTo>
                  <a:cubicBezTo>
                    <a:pt x="2239" y="3187"/>
                    <a:pt x="2251" y="3187"/>
                    <a:pt x="2251" y="3163"/>
                  </a:cubicBezTo>
                  <a:cubicBezTo>
                    <a:pt x="2536" y="2853"/>
                    <a:pt x="2834" y="2544"/>
                    <a:pt x="3108" y="2210"/>
                  </a:cubicBezTo>
                  <a:cubicBezTo>
                    <a:pt x="3155" y="2151"/>
                    <a:pt x="3215" y="2091"/>
                    <a:pt x="3263" y="2056"/>
                  </a:cubicBezTo>
                  <a:cubicBezTo>
                    <a:pt x="1947" y="814"/>
                    <a:pt x="818" y="0"/>
                    <a:pt x="4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2" name="Google Shape;32;p3"/>
            <p:cNvSpPr/>
            <p:nvPr/>
          </p:nvSpPr>
          <p:spPr>
            <a:xfrm>
              <a:off x="1577476" y="2791824"/>
              <a:ext cx="276094" cy="273957"/>
            </a:xfrm>
            <a:custGeom>
              <a:avLst/>
              <a:gdLst/>
              <a:ahLst/>
              <a:cxnLst/>
              <a:rect l="l" t="t" r="r" b="b"/>
              <a:pathLst>
                <a:path w="6204" h="6156" extrusionOk="0">
                  <a:moveTo>
                    <a:pt x="3429" y="0"/>
                  </a:moveTo>
                  <a:lnTo>
                    <a:pt x="953" y="2405"/>
                  </a:lnTo>
                  <a:lnTo>
                    <a:pt x="476" y="2870"/>
                  </a:lnTo>
                  <a:lnTo>
                    <a:pt x="0" y="3346"/>
                  </a:lnTo>
                  <a:cubicBezTo>
                    <a:pt x="226" y="3584"/>
                    <a:pt x="476" y="3775"/>
                    <a:pt x="774" y="3929"/>
                  </a:cubicBezTo>
                  <a:cubicBezTo>
                    <a:pt x="1088" y="4072"/>
                    <a:pt x="1424" y="4146"/>
                    <a:pt x="1759" y="4146"/>
                  </a:cubicBezTo>
                  <a:cubicBezTo>
                    <a:pt x="1843" y="4146"/>
                    <a:pt x="1928" y="4141"/>
                    <a:pt x="2012" y="4132"/>
                  </a:cubicBezTo>
                  <a:cubicBezTo>
                    <a:pt x="2191" y="4120"/>
                    <a:pt x="2369" y="4072"/>
                    <a:pt x="2536" y="4025"/>
                  </a:cubicBezTo>
                  <a:cubicBezTo>
                    <a:pt x="2631" y="4168"/>
                    <a:pt x="2739" y="4310"/>
                    <a:pt x="2846" y="4441"/>
                  </a:cubicBezTo>
                  <a:lnTo>
                    <a:pt x="2929" y="4584"/>
                  </a:lnTo>
                  <a:cubicBezTo>
                    <a:pt x="3322" y="5096"/>
                    <a:pt x="3727" y="5632"/>
                    <a:pt x="4155" y="6132"/>
                  </a:cubicBezTo>
                  <a:cubicBezTo>
                    <a:pt x="4179" y="6144"/>
                    <a:pt x="4239" y="6156"/>
                    <a:pt x="4286" y="6156"/>
                  </a:cubicBezTo>
                  <a:lnTo>
                    <a:pt x="4346" y="6156"/>
                  </a:lnTo>
                  <a:cubicBezTo>
                    <a:pt x="4358" y="6156"/>
                    <a:pt x="4382" y="6144"/>
                    <a:pt x="4405" y="6144"/>
                  </a:cubicBezTo>
                  <a:lnTo>
                    <a:pt x="4465" y="6144"/>
                  </a:lnTo>
                  <a:cubicBezTo>
                    <a:pt x="4525" y="6132"/>
                    <a:pt x="4572" y="6108"/>
                    <a:pt x="4632" y="6096"/>
                  </a:cubicBezTo>
                  <a:cubicBezTo>
                    <a:pt x="4691" y="6073"/>
                    <a:pt x="4751" y="6049"/>
                    <a:pt x="4810" y="6025"/>
                  </a:cubicBezTo>
                  <a:cubicBezTo>
                    <a:pt x="4977" y="5953"/>
                    <a:pt x="5132" y="5846"/>
                    <a:pt x="5298" y="5727"/>
                  </a:cubicBezTo>
                  <a:cubicBezTo>
                    <a:pt x="5453" y="5608"/>
                    <a:pt x="5596" y="5477"/>
                    <a:pt x="5727" y="5299"/>
                  </a:cubicBezTo>
                  <a:cubicBezTo>
                    <a:pt x="5989" y="4965"/>
                    <a:pt x="6168" y="4549"/>
                    <a:pt x="6203" y="4120"/>
                  </a:cubicBezTo>
                  <a:cubicBezTo>
                    <a:pt x="6203" y="4060"/>
                    <a:pt x="6179" y="4001"/>
                    <a:pt x="6132" y="3965"/>
                  </a:cubicBezTo>
                  <a:cubicBezTo>
                    <a:pt x="6132" y="3953"/>
                    <a:pt x="6120" y="3953"/>
                    <a:pt x="6108" y="3941"/>
                  </a:cubicBezTo>
                  <a:cubicBezTo>
                    <a:pt x="5525" y="3453"/>
                    <a:pt x="4870" y="2977"/>
                    <a:pt x="4084" y="2417"/>
                  </a:cubicBezTo>
                  <a:cubicBezTo>
                    <a:pt x="4334" y="1572"/>
                    <a:pt x="4084" y="619"/>
                    <a:pt x="342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3" name="Google Shape;33;p3"/>
            <p:cNvSpPr/>
            <p:nvPr/>
          </p:nvSpPr>
          <p:spPr>
            <a:xfrm>
              <a:off x="1704616" y="2790222"/>
              <a:ext cx="148950" cy="223136"/>
            </a:xfrm>
            <a:custGeom>
              <a:avLst/>
              <a:gdLst/>
              <a:ahLst/>
              <a:cxnLst/>
              <a:rect l="l" t="t" r="r" b="b"/>
              <a:pathLst>
                <a:path w="3347" h="5014" extrusionOk="0">
                  <a:moveTo>
                    <a:pt x="572" y="1"/>
                  </a:moveTo>
                  <a:lnTo>
                    <a:pt x="1" y="536"/>
                  </a:lnTo>
                  <a:cubicBezTo>
                    <a:pt x="60" y="584"/>
                    <a:pt x="120" y="620"/>
                    <a:pt x="167" y="667"/>
                  </a:cubicBezTo>
                  <a:cubicBezTo>
                    <a:pt x="346" y="834"/>
                    <a:pt x="489" y="1036"/>
                    <a:pt x="584" y="1275"/>
                  </a:cubicBezTo>
                  <a:cubicBezTo>
                    <a:pt x="632" y="1417"/>
                    <a:pt x="667" y="1537"/>
                    <a:pt x="691" y="1656"/>
                  </a:cubicBezTo>
                  <a:cubicBezTo>
                    <a:pt x="715" y="1787"/>
                    <a:pt x="715" y="1906"/>
                    <a:pt x="715" y="2013"/>
                  </a:cubicBezTo>
                  <a:cubicBezTo>
                    <a:pt x="715" y="2144"/>
                    <a:pt x="703" y="2263"/>
                    <a:pt x="667" y="2382"/>
                  </a:cubicBezTo>
                  <a:cubicBezTo>
                    <a:pt x="655" y="2453"/>
                    <a:pt x="644" y="2525"/>
                    <a:pt x="608" y="2572"/>
                  </a:cubicBezTo>
                  <a:cubicBezTo>
                    <a:pt x="596" y="2620"/>
                    <a:pt x="584" y="2644"/>
                    <a:pt x="548" y="2691"/>
                  </a:cubicBezTo>
                  <a:cubicBezTo>
                    <a:pt x="548" y="2703"/>
                    <a:pt x="536" y="2703"/>
                    <a:pt x="536" y="2727"/>
                  </a:cubicBezTo>
                  <a:cubicBezTo>
                    <a:pt x="536" y="2739"/>
                    <a:pt x="548" y="2751"/>
                    <a:pt x="548" y="2751"/>
                  </a:cubicBezTo>
                  <a:cubicBezTo>
                    <a:pt x="572" y="2787"/>
                    <a:pt x="596" y="2810"/>
                    <a:pt x="632" y="2822"/>
                  </a:cubicBezTo>
                  <a:lnTo>
                    <a:pt x="703" y="2906"/>
                  </a:lnTo>
                  <a:lnTo>
                    <a:pt x="775" y="2977"/>
                  </a:lnTo>
                  <a:cubicBezTo>
                    <a:pt x="882" y="3084"/>
                    <a:pt x="1001" y="3203"/>
                    <a:pt x="1108" y="3287"/>
                  </a:cubicBezTo>
                  <a:cubicBezTo>
                    <a:pt x="1322" y="3501"/>
                    <a:pt x="1560" y="3703"/>
                    <a:pt x="1775" y="3870"/>
                  </a:cubicBezTo>
                  <a:lnTo>
                    <a:pt x="1882" y="3953"/>
                  </a:lnTo>
                  <a:lnTo>
                    <a:pt x="1894" y="3977"/>
                  </a:lnTo>
                  <a:cubicBezTo>
                    <a:pt x="2299" y="4334"/>
                    <a:pt x="2691" y="4656"/>
                    <a:pt x="3049" y="5013"/>
                  </a:cubicBezTo>
                  <a:cubicBezTo>
                    <a:pt x="3203" y="4751"/>
                    <a:pt x="3311" y="4454"/>
                    <a:pt x="3346" y="4120"/>
                  </a:cubicBezTo>
                  <a:cubicBezTo>
                    <a:pt x="3346" y="4061"/>
                    <a:pt x="3322" y="4001"/>
                    <a:pt x="3275" y="3977"/>
                  </a:cubicBezTo>
                  <a:cubicBezTo>
                    <a:pt x="3275" y="3953"/>
                    <a:pt x="3263" y="3953"/>
                    <a:pt x="3251" y="3942"/>
                  </a:cubicBezTo>
                  <a:cubicBezTo>
                    <a:pt x="2656" y="3453"/>
                    <a:pt x="2013" y="2977"/>
                    <a:pt x="1227" y="2429"/>
                  </a:cubicBezTo>
                  <a:cubicBezTo>
                    <a:pt x="1477" y="1572"/>
                    <a:pt x="1227" y="620"/>
                    <a:pt x="572" y="1"/>
                  </a:cubicBezTo>
                  <a:close/>
                </a:path>
              </a:pathLst>
            </a:custGeom>
            <a:solidFill>
              <a:srgbClr val="333154">
                <a:alpha val="30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34" name="Google Shape;34;p3"/>
          <p:cNvSpPr/>
          <p:nvPr/>
        </p:nvSpPr>
        <p:spPr>
          <a:xfrm rot="10800000">
            <a:off x="126477" y="3958356"/>
            <a:ext cx="331188" cy="252374"/>
          </a:xfrm>
          <a:custGeom>
            <a:avLst/>
            <a:gdLst/>
            <a:ahLst/>
            <a:cxnLst/>
            <a:rect l="l" t="t" r="r" b="b"/>
            <a:pathLst>
              <a:path w="7442" h="5671" extrusionOk="0">
                <a:moveTo>
                  <a:pt x="4906" y="2036"/>
                </a:moveTo>
                <a:lnTo>
                  <a:pt x="4906" y="2036"/>
                </a:lnTo>
                <a:cubicBezTo>
                  <a:pt x="4898" y="2043"/>
                  <a:pt x="4891" y="2046"/>
                  <a:pt x="4886" y="2047"/>
                </a:cubicBezTo>
                <a:lnTo>
                  <a:pt x="4886" y="2047"/>
                </a:lnTo>
                <a:cubicBezTo>
                  <a:pt x="4894" y="2045"/>
                  <a:pt x="4895" y="2036"/>
                  <a:pt x="4906" y="2036"/>
                </a:cubicBezTo>
                <a:close/>
                <a:moveTo>
                  <a:pt x="2215" y="2262"/>
                </a:moveTo>
                <a:lnTo>
                  <a:pt x="2179" y="2286"/>
                </a:lnTo>
                <a:cubicBezTo>
                  <a:pt x="2203" y="2274"/>
                  <a:pt x="2215" y="2274"/>
                  <a:pt x="2215" y="2262"/>
                </a:cubicBezTo>
                <a:close/>
                <a:moveTo>
                  <a:pt x="3036" y="2857"/>
                </a:moveTo>
                <a:lnTo>
                  <a:pt x="3001" y="2881"/>
                </a:lnTo>
                <a:cubicBezTo>
                  <a:pt x="3025" y="2869"/>
                  <a:pt x="3036" y="2869"/>
                  <a:pt x="3037" y="2857"/>
                </a:cubicBezTo>
                <a:close/>
                <a:moveTo>
                  <a:pt x="5554" y="1"/>
                </a:moveTo>
                <a:cubicBezTo>
                  <a:pt x="5497" y="1"/>
                  <a:pt x="5439" y="5"/>
                  <a:pt x="5382" y="12"/>
                </a:cubicBezTo>
                <a:cubicBezTo>
                  <a:pt x="5037" y="36"/>
                  <a:pt x="4703" y="143"/>
                  <a:pt x="4382" y="274"/>
                </a:cubicBezTo>
                <a:cubicBezTo>
                  <a:pt x="3989" y="440"/>
                  <a:pt x="3596" y="643"/>
                  <a:pt x="3227" y="869"/>
                </a:cubicBezTo>
                <a:cubicBezTo>
                  <a:pt x="2822" y="1107"/>
                  <a:pt x="2453" y="1381"/>
                  <a:pt x="2096" y="1655"/>
                </a:cubicBezTo>
                <a:cubicBezTo>
                  <a:pt x="1739" y="1941"/>
                  <a:pt x="1382" y="2238"/>
                  <a:pt x="1048" y="2584"/>
                </a:cubicBezTo>
                <a:cubicBezTo>
                  <a:pt x="774" y="2869"/>
                  <a:pt x="512" y="3179"/>
                  <a:pt x="310" y="3524"/>
                </a:cubicBezTo>
                <a:cubicBezTo>
                  <a:pt x="143" y="3786"/>
                  <a:pt x="12" y="4096"/>
                  <a:pt x="0" y="4417"/>
                </a:cubicBezTo>
                <a:lnTo>
                  <a:pt x="0" y="4441"/>
                </a:lnTo>
                <a:cubicBezTo>
                  <a:pt x="0" y="4619"/>
                  <a:pt x="24" y="4739"/>
                  <a:pt x="72" y="4881"/>
                </a:cubicBezTo>
                <a:cubicBezTo>
                  <a:pt x="131" y="5036"/>
                  <a:pt x="227" y="5191"/>
                  <a:pt x="358" y="5322"/>
                </a:cubicBezTo>
                <a:cubicBezTo>
                  <a:pt x="572" y="5560"/>
                  <a:pt x="893" y="5655"/>
                  <a:pt x="1191" y="5667"/>
                </a:cubicBezTo>
                <a:cubicBezTo>
                  <a:pt x="1221" y="5669"/>
                  <a:pt x="1250" y="5670"/>
                  <a:pt x="1281" y="5670"/>
                </a:cubicBezTo>
                <a:cubicBezTo>
                  <a:pt x="1420" y="5670"/>
                  <a:pt x="1564" y="5649"/>
                  <a:pt x="1691" y="5620"/>
                </a:cubicBezTo>
                <a:cubicBezTo>
                  <a:pt x="1858" y="5596"/>
                  <a:pt x="2036" y="5548"/>
                  <a:pt x="2203" y="5489"/>
                </a:cubicBezTo>
                <a:cubicBezTo>
                  <a:pt x="2596" y="5358"/>
                  <a:pt x="2989" y="5155"/>
                  <a:pt x="3346" y="4953"/>
                </a:cubicBezTo>
                <a:cubicBezTo>
                  <a:pt x="4144" y="4500"/>
                  <a:pt x="4894" y="3965"/>
                  <a:pt x="5608" y="3405"/>
                </a:cubicBezTo>
                <a:cubicBezTo>
                  <a:pt x="6204" y="2941"/>
                  <a:pt x="6787" y="2453"/>
                  <a:pt x="7358" y="1976"/>
                </a:cubicBezTo>
                <a:cubicBezTo>
                  <a:pt x="7406" y="1929"/>
                  <a:pt x="7442" y="1857"/>
                  <a:pt x="7442" y="1786"/>
                </a:cubicBezTo>
                <a:cubicBezTo>
                  <a:pt x="7442" y="1702"/>
                  <a:pt x="7406" y="1643"/>
                  <a:pt x="7347" y="1583"/>
                </a:cubicBezTo>
                <a:cubicBezTo>
                  <a:pt x="7299" y="1536"/>
                  <a:pt x="7228" y="1512"/>
                  <a:pt x="7156" y="1512"/>
                </a:cubicBezTo>
                <a:cubicBezTo>
                  <a:pt x="7085" y="1512"/>
                  <a:pt x="7025" y="1536"/>
                  <a:pt x="6966" y="1595"/>
                </a:cubicBezTo>
                <a:cubicBezTo>
                  <a:pt x="6632" y="1869"/>
                  <a:pt x="6323" y="2131"/>
                  <a:pt x="5989" y="2405"/>
                </a:cubicBezTo>
                <a:cubicBezTo>
                  <a:pt x="5991" y="2404"/>
                  <a:pt x="5993" y="2403"/>
                  <a:pt x="5995" y="2402"/>
                </a:cubicBezTo>
                <a:lnTo>
                  <a:pt x="5995" y="2402"/>
                </a:lnTo>
                <a:cubicBezTo>
                  <a:pt x="5452" y="2850"/>
                  <a:pt x="4887" y="3276"/>
                  <a:pt x="4310" y="3679"/>
                </a:cubicBezTo>
                <a:cubicBezTo>
                  <a:pt x="3703" y="4119"/>
                  <a:pt x="3072" y="4512"/>
                  <a:pt x="2394" y="4810"/>
                </a:cubicBezTo>
                <a:cubicBezTo>
                  <a:pt x="2108" y="4929"/>
                  <a:pt x="1810" y="5048"/>
                  <a:pt x="1501" y="5096"/>
                </a:cubicBezTo>
                <a:cubicBezTo>
                  <a:pt x="1418" y="5104"/>
                  <a:pt x="1331" y="5118"/>
                  <a:pt x="1245" y="5118"/>
                </a:cubicBezTo>
                <a:cubicBezTo>
                  <a:pt x="1206" y="5118"/>
                  <a:pt x="1168" y="5115"/>
                  <a:pt x="1132" y="5108"/>
                </a:cubicBezTo>
                <a:cubicBezTo>
                  <a:pt x="1072" y="5096"/>
                  <a:pt x="989" y="5084"/>
                  <a:pt x="929" y="5072"/>
                </a:cubicBezTo>
                <a:cubicBezTo>
                  <a:pt x="893" y="5048"/>
                  <a:pt x="846" y="5024"/>
                  <a:pt x="798" y="4989"/>
                </a:cubicBezTo>
                <a:cubicBezTo>
                  <a:pt x="751" y="4965"/>
                  <a:pt x="727" y="4929"/>
                  <a:pt x="691" y="4893"/>
                </a:cubicBezTo>
                <a:cubicBezTo>
                  <a:pt x="655" y="4834"/>
                  <a:pt x="620" y="4774"/>
                  <a:pt x="596" y="4715"/>
                </a:cubicBezTo>
                <a:cubicBezTo>
                  <a:pt x="560" y="4655"/>
                  <a:pt x="548" y="4596"/>
                  <a:pt x="536" y="4536"/>
                </a:cubicBezTo>
                <a:lnTo>
                  <a:pt x="536" y="4381"/>
                </a:lnTo>
                <a:cubicBezTo>
                  <a:pt x="548" y="4298"/>
                  <a:pt x="572" y="4203"/>
                  <a:pt x="608" y="4119"/>
                </a:cubicBezTo>
                <a:cubicBezTo>
                  <a:pt x="679" y="3917"/>
                  <a:pt x="798" y="3738"/>
                  <a:pt x="917" y="3572"/>
                </a:cubicBezTo>
                <a:cubicBezTo>
                  <a:pt x="1274" y="3096"/>
                  <a:pt x="1715" y="2655"/>
                  <a:pt x="2167" y="2286"/>
                </a:cubicBezTo>
                <a:cubicBezTo>
                  <a:pt x="2834" y="1738"/>
                  <a:pt x="3584" y="1250"/>
                  <a:pt x="4382" y="869"/>
                </a:cubicBezTo>
                <a:cubicBezTo>
                  <a:pt x="4680" y="738"/>
                  <a:pt x="4977" y="631"/>
                  <a:pt x="5299" y="571"/>
                </a:cubicBezTo>
                <a:cubicBezTo>
                  <a:pt x="5394" y="559"/>
                  <a:pt x="5501" y="559"/>
                  <a:pt x="5608" y="559"/>
                </a:cubicBezTo>
                <a:cubicBezTo>
                  <a:pt x="5656" y="559"/>
                  <a:pt x="5704" y="571"/>
                  <a:pt x="5739" y="595"/>
                </a:cubicBezTo>
                <a:cubicBezTo>
                  <a:pt x="5751" y="607"/>
                  <a:pt x="5787" y="607"/>
                  <a:pt x="5799" y="619"/>
                </a:cubicBezTo>
                <a:cubicBezTo>
                  <a:pt x="5811" y="631"/>
                  <a:pt x="5834" y="643"/>
                  <a:pt x="5846" y="643"/>
                </a:cubicBezTo>
                <a:cubicBezTo>
                  <a:pt x="5858" y="667"/>
                  <a:pt x="5858" y="679"/>
                  <a:pt x="5870" y="690"/>
                </a:cubicBezTo>
                <a:cubicBezTo>
                  <a:pt x="5870" y="702"/>
                  <a:pt x="5894" y="726"/>
                  <a:pt x="5894" y="738"/>
                </a:cubicBezTo>
                <a:lnTo>
                  <a:pt x="5894" y="798"/>
                </a:lnTo>
                <a:cubicBezTo>
                  <a:pt x="5894" y="845"/>
                  <a:pt x="5870" y="893"/>
                  <a:pt x="5858" y="917"/>
                </a:cubicBezTo>
                <a:cubicBezTo>
                  <a:pt x="5811" y="1024"/>
                  <a:pt x="5751" y="1107"/>
                  <a:pt x="5692" y="1202"/>
                </a:cubicBezTo>
                <a:cubicBezTo>
                  <a:pt x="5477" y="1488"/>
                  <a:pt x="5203" y="1738"/>
                  <a:pt x="4918" y="1976"/>
                </a:cubicBezTo>
                <a:cubicBezTo>
                  <a:pt x="4620" y="2214"/>
                  <a:pt x="4322" y="2441"/>
                  <a:pt x="4013" y="2643"/>
                </a:cubicBezTo>
                <a:cubicBezTo>
                  <a:pt x="3703" y="2857"/>
                  <a:pt x="3394" y="3048"/>
                  <a:pt x="3048" y="3191"/>
                </a:cubicBezTo>
                <a:cubicBezTo>
                  <a:pt x="2834" y="3286"/>
                  <a:pt x="2620" y="3369"/>
                  <a:pt x="2394" y="3417"/>
                </a:cubicBezTo>
                <a:cubicBezTo>
                  <a:pt x="2453" y="3346"/>
                  <a:pt x="2513" y="3286"/>
                  <a:pt x="2584" y="3203"/>
                </a:cubicBezTo>
                <a:cubicBezTo>
                  <a:pt x="2739" y="3060"/>
                  <a:pt x="2906" y="2929"/>
                  <a:pt x="3060" y="2786"/>
                </a:cubicBezTo>
                <a:cubicBezTo>
                  <a:pt x="3548" y="2405"/>
                  <a:pt x="4072" y="2060"/>
                  <a:pt x="4596" y="1714"/>
                </a:cubicBezTo>
                <a:cubicBezTo>
                  <a:pt x="4715" y="1643"/>
                  <a:pt x="4763" y="1488"/>
                  <a:pt x="4691" y="1345"/>
                </a:cubicBezTo>
                <a:cubicBezTo>
                  <a:pt x="4637" y="1268"/>
                  <a:pt x="4547" y="1225"/>
                  <a:pt x="4455" y="1225"/>
                </a:cubicBezTo>
                <a:cubicBezTo>
                  <a:pt x="4406" y="1225"/>
                  <a:pt x="4356" y="1237"/>
                  <a:pt x="4310" y="1262"/>
                </a:cubicBezTo>
                <a:cubicBezTo>
                  <a:pt x="3620" y="1702"/>
                  <a:pt x="2929" y="2167"/>
                  <a:pt x="2322" y="2715"/>
                </a:cubicBezTo>
                <a:lnTo>
                  <a:pt x="2013" y="3036"/>
                </a:lnTo>
                <a:cubicBezTo>
                  <a:pt x="1929" y="3119"/>
                  <a:pt x="1858" y="3203"/>
                  <a:pt x="1810" y="3310"/>
                </a:cubicBezTo>
                <a:cubicBezTo>
                  <a:pt x="1727" y="3477"/>
                  <a:pt x="1715" y="3715"/>
                  <a:pt x="1870" y="3846"/>
                </a:cubicBezTo>
                <a:cubicBezTo>
                  <a:pt x="1941" y="3905"/>
                  <a:pt x="2024" y="3941"/>
                  <a:pt x="2096" y="3953"/>
                </a:cubicBezTo>
                <a:cubicBezTo>
                  <a:pt x="2144" y="3953"/>
                  <a:pt x="2179" y="3965"/>
                  <a:pt x="2239" y="3965"/>
                </a:cubicBezTo>
                <a:cubicBezTo>
                  <a:pt x="2298" y="3965"/>
                  <a:pt x="2358" y="3953"/>
                  <a:pt x="2417" y="3953"/>
                </a:cubicBezTo>
                <a:cubicBezTo>
                  <a:pt x="2632" y="3929"/>
                  <a:pt x="2822" y="3846"/>
                  <a:pt x="3013" y="3774"/>
                </a:cubicBezTo>
                <a:cubicBezTo>
                  <a:pt x="3453" y="3607"/>
                  <a:pt x="3846" y="3393"/>
                  <a:pt x="4239" y="3119"/>
                </a:cubicBezTo>
                <a:cubicBezTo>
                  <a:pt x="4608" y="2869"/>
                  <a:pt x="4977" y="2595"/>
                  <a:pt x="5323" y="2310"/>
                </a:cubicBezTo>
                <a:cubicBezTo>
                  <a:pt x="5513" y="2155"/>
                  <a:pt x="5692" y="1988"/>
                  <a:pt x="5858" y="1810"/>
                </a:cubicBezTo>
                <a:cubicBezTo>
                  <a:pt x="6013" y="1643"/>
                  <a:pt x="6156" y="1464"/>
                  <a:pt x="6263" y="1274"/>
                </a:cubicBezTo>
                <a:cubicBezTo>
                  <a:pt x="6346" y="1107"/>
                  <a:pt x="6430" y="905"/>
                  <a:pt x="6406" y="702"/>
                </a:cubicBezTo>
                <a:cubicBezTo>
                  <a:pt x="6394" y="512"/>
                  <a:pt x="6311" y="345"/>
                  <a:pt x="6168" y="214"/>
                </a:cubicBezTo>
                <a:cubicBezTo>
                  <a:pt x="6006" y="62"/>
                  <a:pt x="5783" y="1"/>
                  <a:pt x="555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221307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BB270434-326B-44F9-9C69-B792D0EDED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EG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922DE3A3-7515-41D2-9A95-B129141BA8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FCC877BB-B069-4479-8AEC-279ABC09D47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EG"/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4FBCAC04-5F05-432D-9B2C-A95CD96950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01ACF7BA-17B9-4162-9ACB-B37574AF736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EG"/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2084BE41-D1E3-46CA-BBD2-EE78A1B95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DF351-9594-4244-B888-347167D1EFDF}" type="datetimeFigureOut">
              <a:rPr lang="ar-EG" smtClean="0"/>
              <a:t>02/04/1444</a:t>
            </a:fld>
            <a:endParaRPr lang="ar-EG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2B68D807-4FCA-4AEA-B491-128C417FE6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8FA8E4BA-6B28-4C76-8A4D-55FB8E75F3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C5CC7-817F-434B-8699-061E52CEB2D7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355204130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A0CC0D19-5145-416B-B783-965E3A89B4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EG"/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8D41AAD6-15E6-4FF6-9967-02A95D3759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DF351-9594-4244-B888-347167D1EFDF}" type="datetimeFigureOut">
              <a:rPr lang="ar-EG" smtClean="0"/>
              <a:t>02/04/1444</a:t>
            </a:fld>
            <a:endParaRPr lang="ar-EG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361F2C36-C683-4B82-B6FF-C1C5397BDF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69E3593B-ED5F-4059-A736-7C73885497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C5CC7-817F-434B-8699-061E52CEB2D7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172404291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EB8491CB-C999-4064-8ACE-C56BA393DB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DF351-9594-4244-B888-347167D1EFDF}" type="datetimeFigureOut">
              <a:rPr lang="ar-EG" smtClean="0"/>
              <a:t>02/04/1444</a:t>
            </a:fld>
            <a:endParaRPr lang="ar-EG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50759BEC-4718-422F-842A-164554D1D6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3A832D87-C318-49E0-B3F4-E49054310D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C5CC7-817F-434B-8699-061E52CEB2D7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232124225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77076CF3-09CB-49BA-86ED-7B5C06E4B4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ar-SA"/>
              <a:t>انقر لتحرير نمط عنوان الشكل الرئيسي</a:t>
            </a:r>
            <a:endParaRPr lang="ar-EG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2242DB89-CDCD-4FEF-B589-7D823FF839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EG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B6A272F4-FDF3-438A-9F9F-8901230DBD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C3ECF9B6-DF85-413A-AC51-62E71F4362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DF351-9594-4244-B888-347167D1EFDF}" type="datetimeFigureOut">
              <a:rPr lang="ar-EG" smtClean="0"/>
              <a:t>02/04/1444</a:t>
            </a:fld>
            <a:endParaRPr lang="ar-EG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CF454006-8E2D-4EB9-A275-43A834053F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4BD0E13C-D0C9-4097-9CEF-2AA5859EAF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C5CC7-817F-434B-8699-061E52CEB2D7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326742991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9245EE26-77F5-4690-9369-C0A15F32F1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ar-SA"/>
              <a:t>انقر لتحرير نمط عنوان الشكل الرئيسي</a:t>
            </a:r>
            <a:endParaRPr lang="ar-EG"/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B48F6D21-4D1A-419F-BB63-3CB0442E907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ar-EG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2876C024-78EE-4434-B876-8D70DCED51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1FD6558A-2FAA-4265-810B-0E0B02FEF6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DF351-9594-4244-B888-347167D1EFDF}" type="datetimeFigureOut">
              <a:rPr lang="ar-EG" smtClean="0"/>
              <a:t>02/04/1444</a:t>
            </a:fld>
            <a:endParaRPr lang="ar-EG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A318A20A-36D6-49D8-8757-697D51AF9F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07827213-D83D-4851-8018-B3D73B2065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C5CC7-817F-434B-8699-061E52CEB2D7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195162214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8A8799BC-1262-4ABB-B57E-C0F035A058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EG"/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81153A0A-1170-4CAA-908F-4646361656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EG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F98569DD-67FA-4C06-95E6-457B93860B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DF351-9594-4244-B888-347167D1EFDF}" type="datetimeFigureOut">
              <a:rPr lang="ar-EG" smtClean="0"/>
              <a:t>02/04/1444</a:t>
            </a:fld>
            <a:endParaRPr lang="ar-EG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F6E42014-6C1B-4B76-9882-BEBF811483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831BFCD4-9110-468F-83ED-2F83E9AAFD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C5CC7-817F-434B-8699-061E52CEB2D7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77935812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BEFD5E9E-4764-4933-B5F5-C51D68F9B53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  <a:endParaRPr lang="ar-EG"/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FBA5C7A4-F59F-4665-82DC-B57990E6DC2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EG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53C9A354-1ECC-4FA6-827F-9A7225FF3F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DF351-9594-4244-B888-347167D1EFDF}" type="datetimeFigureOut">
              <a:rPr lang="ar-EG" smtClean="0"/>
              <a:t>02/04/1444</a:t>
            </a:fld>
            <a:endParaRPr lang="ar-EG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FA3AE009-C25A-4E05-A344-D6390BDFF8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9FFAC0FF-A1C6-418B-B1A7-378C4B3D78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C5CC7-817F-434B-8699-061E52CEB2D7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23436307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2114700" y="1160263"/>
            <a:ext cx="3142800" cy="95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r>
              <a:rPr lang="ar-SA"/>
              <a:t>انقر لتحرير نمط عنوان الشكل الرئيسي</a:t>
            </a:r>
            <a:endParaRPr/>
          </a:p>
        </p:txBody>
      </p:sp>
      <p:sp>
        <p:nvSpPr>
          <p:cNvPr id="15" name="Google Shape;15;p3">
            <a:hlinkClick r:id="" action="ppaction://noaction"/>
          </p:cNvPr>
          <p:cNvSpPr txBox="1">
            <a:spLocks noGrp="1"/>
          </p:cNvSpPr>
          <p:nvPr>
            <p:ph type="title" idx="2" hasCustomPrompt="1"/>
          </p:nvPr>
        </p:nvSpPr>
        <p:spPr>
          <a:xfrm>
            <a:off x="918387" y="1429938"/>
            <a:ext cx="811200" cy="41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6" name="Google Shape;16;p3"/>
          <p:cNvSpPr txBox="1">
            <a:spLocks noGrp="1"/>
          </p:cNvSpPr>
          <p:nvPr>
            <p:ph type="subTitle" idx="1"/>
          </p:nvPr>
        </p:nvSpPr>
        <p:spPr>
          <a:xfrm>
            <a:off x="2114550" y="2268138"/>
            <a:ext cx="3143100" cy="1029300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r>
              <a:rPr lang="ar-SA"/>
              <a:t>انقر لتحرير نمط العنوان الفرعي للشكل الرئيسي</a:t>
            </a:r>
            <a:endParaRPr/>
          </a:p>
        </p:txBody>
      </p:sp>
      <p:sp>
        <p:nvSpPr>
          <p:cNvPr id="17" name="Google Shape;17;p3"/>
          <p:cNvSpPr/>
          <p:nvPr/>
        </p:nvSpPr>
        <p:spPr>
          <a:xfrm rot="-5400000">
            <a:off x="5660860" y="1503971"/>
            <a:ext cx="5383168" cy="2135539"/>
          </a:xfrm>
          <a:custGeom>
            <a:avLst/>
            <a:gdLst/>
            <a:ahLst/>
            <a:cxnLst/>
            <a:rect l="l" t="t" r="r" b="b"/>
            <a:pathLst>
              <a:path w="74951" h="30242" extrusionOk="0">
                <a:moveTo>
                  <a:pt x="7561" y="0"/>
                </a:moveTo>
                <a:cubicBezTo>
                  <a:pt x="7382" y="0"/>
                  <a:pt x="7192" y="0"/>
                  <a:pt x="7013" y="12"/>
                </a:cubicBezTo>
                <a:cubicBezTo>
                  <a:pt x="6453" y="48"/>
                  <a:pt x="5894" y="131"/>
                  <a:pt x="5263" y="286"/>
                </a:cubicBezTo>
                <a:cubicBezTo>
                  <a:pt x="4656" y="417"/>
                  <a:pt x="4048" y="631"/>
                  <a:pt x="3394" y="929"/>
                </a:cubicBezTo>
                <a:cubicBezTo>
                  <a:pt x="2262" y="1429"/>
                  <a:pt x="1143" y="2155"/>
                  <a:pt x="107" y="3096"/>
                </a:cubicBezTo>
                <a:cubicBezTo>
                  <a:pt x="60" y="3143"/>
                  <a:pt x="24" y="3203"/>
                  <a:pt x="12" y="3274"/>
                </a:cubicBezTo>
                <a:cubicBezTo>
                  <a:pt x="0" y="3346"/>
                  <a:pt x="0" y="3441"/>
                  <a:pt x="24" y="3524"/>
                </a:cubicBezTo>
                <a:cubicBezTo>
                  <a:pt x="48" y="3762"/>
                  <a:pt x="72" y="4001"/>
                  <a:pt x="84" y="4227"/>
                </a:cubicBezTo>
                <a:lnTo>
                  <a:pt x="107" y="4393"/>
                </a:lnTo>
                <a:cubicBezTo>
                  <a:pt x="131" y="4679"/>
                  <a:pt x="167" y="4953"/>
                  <a:pt x="179" y="5239"/>
                </a:cubicBezTo>
                <a:cubicBezTo>
                  <a:pt x="227" y="5822"/>
                  <a:pt x="262" y="6429"/>
                  <a:pt x="298" y="7096"/>
                </a:cubicBezTo>
                <a:cubicBezTo>
                  <a:pt x="357" y="8323"/>
                  <a:pt x="369" y="9561"/>
                  <a:pt x="381" y="10704"/>
                </a:cubicBezTo>
                <a:cubicBezTo>
                  <a:pt x="381" y="11347"/>
                  <a:pt x="405" y="11978"/>
                  <a:pt x="405" y="12609"/>
                </a:cubicBezTo>
                <a:lnTo>
                  <a:pt x="405" y="12680"/>
                </a:lnTo>
                <a:lnTo>
                  <a:pt x="405" y="12752"/>
                </a:lnTo>
                <a:cubicBezTo>
                  <a:pt x="417" y="14466"/>
                  <a:pt x="429" y="16228"/>
                  <a:pt x="477" y="17967"/>
                </a:cubicBezTo>
                <a:cubicBezTo>
                  <a:pt x="536" y="20360"/>
                  <a:pt x="667" y="22801"/>
                  <a:pt x="774" y="24658"/>
                </a:cubicBezTo>
                <a:cubicBezTo>
                  <a:pt x="822" y="25491"/>
                  <a:pt x="893" y="26480"/>
                  <a:pt x="1096" y="27456"/>
                </a:cubicBezTo>
                <a:cubicBezTo>
                  <a:pt x="1191" y="27873"/>
                  <a:pt x="1310" y="28265"/>
                  <a:pt x="1477" y="28623"/>
                </a:cubicBezTo>
                <a:cubicBezTo>
                  <a:pt x="1655" y="29039"/>
                  <a:pt x="1893" y="29349"/>
                  <a:pt x="2191" y="29623"/>
                </a:cubicBezTo>
                <a:cubicBezTo>
                  <a:pt x="2667" y="30039"/>
                  <a:pt x="3322" y="30230"/>
                  <a:pt x="4251" y="30242"/>
                </a:cubicBezTo>
                <a:lnTo>
                  <a:pt x="4334" y="30242"/>
                </a:lnTo>
                <a:cubicBezTo>
                  <a:pt x="4691" y="30242"/>
                  <a:pt x="5060" y="30218"/>
                  <a:pt x="5406" y="30182"/>
                </a:cubicBezTo>
                <a:lnTo>
                  <a:pt x="5596" y="30170"/>
                </a:lnTo>
                <a:cubicBezTo>
                  <a:pt x="5942" y="30135"/>
                  <a:pt x="6299" y="30111"/>
                  <a:pt x="6656" y="30099"/>
                </a:cubicBezTo>
                <a:cubicBezTo>
                  <a:pt x="7073" y="30075"/>
                  <a:pt x="7501" y="30063"/>
                  <a:pt x="7930" y="30063"/>
                </a:cubicBezTo>
                <a:lnTo>
                  <a:pt x="8382" y="30063"/>
                </a:lnTo>
                <a:cubicBezTo>
                  <a:pt x="9013" y="30051"/>
                  <a:pt x="9656" y="30051"/>
                  <a:pt x="10299" y="30039"/>
                </a:cubicBezTo>
                <a:cubicBezTo>
                  <a:pt x="11514" y="30016"/>
                  <a:pt x="12752" y="30004"/>
                  <a:pt x="13978" y="29992"/>
                </a:cubicBezTo>
                <a:cubicBezTo>
                  <a:pt x="16312" y="29956"/>
                  <a:pt x="18812" y="29932"/>
                  <a:pt x="21384" y="29837"/>
                </a:cubicBezTo>
                <a:lnTo>
                  <a:pt x="22622" y="29801"/>
                </a:lnTo>
                <a:lnTo>
                  <a:pt x="22967" y="29778"/>
                </a:lnTo>
                <a:cubicBezTo>
                  <a:pt x="23658" y="29754"/>
                  <a:pt x="24372" y="29742"/>
                  <a:pt x="25075" y="29718"/>
                </a:cubicBezTo>
                <a:cubicBezTo>
                  <a:pt x="26313" y="29694"/>
                  <a:pt x="27528" y="29658"/>
                  <a:pt x="28766" y="29647"/>
                </a:cubicBezTo>
                <a:cubicBezTo>
                  <a:pt x="32766" y="29575"/>
                  <a:pt x="36803" y="29563"/>
                  <a:pt x="40708" y="29539"/>
                </a:cubicBezTo>
                <a:lnTo>
                  <a:pt x="40851" y="29539"/>
                </a:lnTo>
                <a:cubicBezTo>
                  <a:pt x="46566" y="29516"/>
                  <a:pt x="52459" y="29480"/>
                  <a:pt x="58281" y="29301"/>
                </a:cubicBezTo>
                <a:cubicBezTo>
                  <a:pt x="59484" y="29266"/>
                  <a:pt x="60734" y="29218"/>
                  <a:pt x="61972" y="29170"/>
                </a:cubicBezTo>
                <a:lnTo>
                  <a:pt x="62353" y="29158"/>
                </a:lnTo>
                <a:lnTo>
                  <a:pt x="62758" y="29147"/>
                </a:lnTo>
                <a:cubicBezTo>
                  <a:pt x="63389" y="29111"/>
                  <a:pt x="64020" y="29087"/>
                  <a:pt x="64675" y="29063"/>
                </a:cubicBezTo>
                <a:cubicBezTo>
                  <a:pt x="64949" y="29063"/>
                  <a:pt x="65199" y="29063"/>
                  <a:pt x="65473" y="29051"/>
                </a:cubicBezTo>
                <a:lnTo>
                  <a:pt x="65508" y="29051"/>
                </a:lnTo>
                <a:cubicBezTo>
                  <a:pt x="66794" y="29039"/>
                  <a:pt x="68116" y="29027"/>
                  <a:pt x="69402" y="28885"/>
                </a:cubicBezTo>
                <a:cubicBezTo>
                  <a:pt x="70295" y="28801"/>
                  <a:pt x="71045" y="28670"/>
                  <a:pt x="71724" y="28468"/>
                </a:cubicBezTo>
                <a:cubicBezTo>
                  <a:pt x="72462" y="28265"/>
                  <a:pt x="73045" y="27980"/>
                  <a:pt x="73486" y="27611"/>
                </a:cubicBezTo>
                <a:cubicBezTo>
                  <a:pt x="73652" y="27480"/>
                  <a:pt x="73807" y="27325"/>
                  <a:pt x="73926" y="27146"/>
                </a:cubicBezTo>
                <a:cubicBezTo>
                  <a:pt x="74045" y="26980"/>
                  <a:pt x="74141" y="26801"/>
                  <a:pt x="74224" y="26610"/>
                </a:cubicBezTo>
                <a:cubicBezTo>
                  <a:pt x="74414" y="26146"/>
                  <a:pt x="74474" y="25658"/>
                  <a:pt x="74498" y="25277"/>
                </a:cubicBezTo>
                <a:cubicBezTo>
                  <a:pt x="74533" y="24979"/>
                  <a:pt x="74545" y="24682"/>
                  <a:pt x="74557" y="24360"/>
                </a:cubicBezTo>
                <a:cubicBezTo>
                  <a:pt x="74581" y="24217"/>
                  <a:pt x="74581" y="24063"/>
                  <a:pt x="74593" y="23920"/>
                </a:cubicBezTo>
                <a:cubicBezTo>
                  <a:pt x="74617" y="23312"/>
                  <a:pt x="74664" y="22717"/>
                  <a:pt x="74700" y="22098"/>
                </a:cubicBezTo>
                <a:cubicBezTo>
                  <a:pt x="74843" y="19062"/>
                  <a:pt x="74950" y="15061"/>
                  <a:pt x="74402" y="11120"/>
                </a:cubicBezTo>
                <a:cubicBezTo>
                  <a:pt x="74379" y="11049"/>
                  <a:pt x="74367" y="10966"/>
                  <a:pt x="74319" y="10894"/>
                </a:cubicBezTo>
                <a:cubicBezTo>
                  <a:pt x="74307" y="10811"/>
                  <a:pt x="74236" y="10716"/>
                  <a:pt x="74141" y="10704"/>
                </a:cubicBezTo>
                <a:cubicBezTo>
                  <a:pt x="73700" y="10597"/>
                  <a:pt x="73236" y="10537"/>
                  <a:pt x="72747" y="10513"/>
                </a:cubicBezTo>
                <a:cubicBezTo>
                  <a:pt x="72628" y="10513"/>
                  <a:pt x="72509" y="10489"/>
                  <a:pt x="72390" y="10489"/>
                </a:cubicBezTo>
                <a:cubicBezTo>
                  <a:pt x="72033" y="10489"/>
                  <a:pt x="71664" y="10525"/>
                  <a:pt x="71223" y="10573"/>
                </a:cubicBezTo>
                <a:cubicBezTo>
                  <a:pt x="70116" y="10704"/>
                  <a:pt x="69045" y="11025"/>
                  <a:pt x="68223" y="11299"/>
                </a:cubicBezTo>
                <a:cubicBezTo>
                  <a:pt x="67592" y="11501"/>
                  <a:pt x="66997" y="11716"/>
                  <a:pt x="66401" y="11918"/>
                </a:cubicBezTo>
                <a:cubicBezTo>
                  <a:pt x="65020" y="12430"/>
                  <a:pt x="63592" y="12930"/>
                  <a:pt x="62115" y="13204"/>
                </a:cubicBezTo>
                <a:cubicBezTo>
                  <a:pt x="61687" y="13276"/>
                  <a:pt x="61282" y="13323"/>
                  <a:pt x="60889" y="13335"/>
                </a:cubicBezTo>
                <a:cubicBezTo>
                  <a:pt x="60734" y="13347"/>
                  <a:pt x="60591" y="13347"/>
                  <a:pt x="60436" y="13347"/>
                </a:cubicBezTo>
                <a:cubicBezTo>
                  <a:pt x="60186" y="13347"/>
                  <a:pt x="59913" y="13335"/>
                  <a:pt x="59639" y="13323"/>
                </a:cubicBezTo>
                <a:cubicBezTo>
                  <a:pt x="58781" y="13228"/>
                  <a:pt x="57877" y="13014"/>
                  <a:pt x="56960" y="12656"/>
                </a:cubicBezTo>
                <a:cubicBezTo>
                  <a:pt x="55364" y="12025"/>
                  <a:pt x="53900" y="11085"/>
                  <a:pt x="52685" y="10251"/>
                </a:cubicBezTo>
                <a:cubicBezTo>
                  <a:pt x="52281" y="9977"/>
                  <a:pt x="51876" y="9692"/>
                  <a:pt x="51483" y="9418"/>
                </a:cubicBezTo>
                <a:cubicBezTo>
                  <a:pt x="50530" y="8751"/>
                  <a:pt x="49530" y="8049"/>
                  <a:pt x="48506" y="7430"/>
                </a:cubicBezTo>
                <a:cubicBezTo>
                  <a:pt x="46875" y="6465"/>
                  <a:pt x="45363" y="5822"/>
                  <a:pt x="43827" y="5489"/>
                </a:cubicBezTo>
                <a:cubicBezTo>
                  <a:pt x="43446" y="5406"/>
                  <a:pt x="43029" y="5346"/>
                  <a:pt x="42553" y="5298"/>
                </a:cubicBezTo>
                <a:cubicBezTo>
                  <a:pt x="41982" y="5239"/>
                  <a:pt x="41398" y="5215"/>
                  <a:pt x="40803" y="5215"/>
                </a:cubicBezTo>
                <a:lnTo>
                  <a:pt x="40743" y="5215"/>
                </a:lnTo>
                <a:cubicBezTo>
                  <a:pt x="39755" y="5215"/>
                  <a:pt x="38696" y="5310"/>
                  <a:pt x="37517" y="5513"/>
                </a:cubicBezTo>
                <a:cubicBezTo>
                  <a:pt x="36195" y="5751"/>
                  <a:pt x="34814" y="6132"/>
                  <a:pt x="33397" y="6679"/>
                </a:cubicBezTo>
                <a:cubicBezTo>
                  <a:pt x="32504" y="7037"/>
                  <a:pt x="31623" y="7453"/>
                  <a:pt x="30778" y="7870"/>
                </a:cubicBezTo>
                <a:cubicBezTo>
                  <a:pt x="30373" y="8061"/>
                  <a:pt x="29992" y="8263"/>
                  <a:pt x="29587" y="8442"/>
                </a:cubicBezTo>
                <a:cubicBezTo>
                  <a:pt x="28504" y="8942"/>
                  <a:pt x="27194" y="9501"/>
                  <a:pt x="25801" y="9751"/>
                </a:cubicBezTo>
                <a:lnTo>
                  <a:pt x="25789" y="9751"/>
                </a:lnTo>
                <a:cubicBezTo>
                  <a:pt x="25468" y="9811"/>
                  <a:pt x="25170" y="9835"/>
                  <a:pt x="24849" y="9847"/>
                </a:cubicBezTo>
                <a:cubicBezTo>
                  <a:pt x="24730" y="9847"/>
                  <a:pt x="24611" y="9870"/>
                  <a:pt x="24515" y="9870"/>
                </a:cubicBezTo>
                <a:cubicBezTo>
                  <a:pt x="24301" y="9870"/>
                  <a:pt x="24099" y="9847"/>
                  <a:pt x="23872" y="9835"/>
                </a:cubicBezTo>
                <a:cubicBezTo>
                  <a:pt x="23217" y="9763"/>
                  <a:pt x="22575" y="9620"/>
                  <a:pt x="21955" y="9394"/>
                </a:cubicBezTo>
                <a:cubicBezTo>
                  <a:pt x="21253" y="9108"/>
                  <a:pt x="20562" y="8739"/>
                  <a:pt x="19848" y="8251"/>
                </a:cubicBezTo>
                <a:lnTo>
                  <a:pt x="19836" y="8227"/>
                </a:lnTo>
                <a:lnTo>
                  <a:pt x="19812" y="8215"/>
                </a:lnTo>
                <a:cubicBezTo>
                  <a:pt x="18538" y="7275"/>
                  <a:pt x="17431" y="6132"/>
                  <a:pt x="16359" y="5036"/>
                </a:cubicBezTo>
                <a:lnTo>
                  <a:pt x="16324" y="5001"/>
                </a:lnTo>
                <a:cubicBezTo>
                  <a:pt x="15669" y="4334"/>
                  <a:pt x="14931" y="3560"/>
                  <a:pt x="14169" y="2869"/>
                </a:cubicBezTo>
                <a:cubicBezTo>
                  <a:pt x="13085" y="1893"/>
                  <a:pt x="12038" y="1191"/>
                  <a:pt x="11002" y="726"/>
                </a:cubicBezTo>
                <a:cubicBezTo>
                  <a:pt x="10406" y="464"/>
                  <a:pt x="9775" y="262"/>
                  <a:pt x="9132" y="131"/>
                </a:cubicBezTo>
                <a:cubicBezTo>
                  <a:pt x="8632" y="60"/>
                  <a:pt x="8097" y="0"/>
                  <a:pt x="756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8" name="Google Shape;18;p3"/>
          <p:cNvGrpSpPr/>
          <p:nvPr/>
        </p:nvGrpSpPr>
        <p:grpSpPr>
          <a:xfrm rot="-3722607" flipH="1">
            <a:off x="8879123" y="691413"/>
            <a:ext cx="252399" cy="805489"/>
            <a:chOff x="8478897" y="4127025"/>
            <a:chExt cx="252400" cy="805492"/>
          </a:xfrm>
        </p:grpSpPr>
        <p:sp>
          <p:nvSpPr>
            <p:cNvPr id="19" name="Google Shape;19;p3"/>
            <p:cNvSpPr/>
            <p:nvPr/>
          </p:nvSpPr>
          <p:spPr>
            <a:xfrm>
              <a:off x="8628821" y="4127025"/>
              <a:ext cx="94538" cy="157726"/>
            </a:xfrm>
            <a:custGeom>
              <a:avLst/>
              <a:gdLst/>
              <a:ahLst/>
              <a:cxnLst/>
              <a:rect l="l" t="t" r="r" b="b"/>
              <a:pathLst>
                <a:path w="2132" h="3557" extrusionOk="0">
                  <a:moveTo>
                    <a:pt x="998" y="0"/>
                  </a:moveTo>
                  <a:cubicBezTo>
                    <a:pt x="960" y="0"/>
                    <a:pt x="921" y="3"/>
                    <a:pt x="881" y="10"/>
                  </a:cubicBezTo>
                  <a:cubicBezTo>
                    <a:pt x="643" y="34"/>
                    <a:pt x="417" y="153"/>
                    <a:pt x="250" y="343"/>
                  </a:cubicBezTo>
                  <a:cubicBezTo>
                    <a:pt x="108" y="522"/>
                    <a:pt x="0" y="808"/>
                    <a:pt x="60" y="1046"/>
                  </a:cubicBezTo>
                  <a:cubicBezTo>
                    <a:pt x="179" y="1593"/>
                    <a:pt x="239" y="2165"/>
                    <a:pt x="262" y="2736"/>
                  </a:cubicBezTo>
                  <a:cubicBezTo>
                    <a:pt x="286" y="2986"/>
                    <a:pt x="429" y="3213"/>
                    <a:pt x="608" y="3356"/>
                  </a:cubicBezTo>
                  <a:cubicBezTo>
                    <a:pt x="763" y="3491"/>
                    <a:pt x="965" y="3556"/>
                    <a:pt x="1170" y="3556"/>
                  </a:cubicBezTo>
                  <a:cubicBezTo>
                    <a:pt x="1217" y="3556"/>
                    <a:pt x="1264" y="3553"/>
                    <a:pt x="1310" y="3546"/>
                  </a:cubicBezTo>
                  <a:cubicBezTo>
                    <a:pt x="1548" y="3522"/>
                    <a:pt x="1774" y="3403"/>
                    <a:pt x="1917" y="3201"/>
                  </a:cubicBezTo>
                  <a:cubicBezTo>
                    <a:pt x="2084" y="2998"/>
                    <a:pt x="2132" y="2760"/>
                    <a:pt x="2108" y="2510"/>
                  </a:cubicBezTo>
                  <a:cubicBezTo>
                    <a:pt x="2084" y="1939"/>
                    <a:pt x="2024" y="1367"/>
                    <a:pt x="1905" y="808"/>
                  </a:cubicBezTo>
                  <a:cubicBezTo>
                    <a:pt x="1846" y="558"/>
                    <a:pt x="1774" y="367"/>
                    <a:pt x="1560" y="200"/>
                  </a:cubicBezTo>
                  <a:cubicBezTo>
                    <a:pt x="1477" y="129"/>
                    <a:pt x="1382" y="81"/>
                    <a:pt x="1274" y="46"/>
                  </a:cubicBezTo>
                  <a:cubicBezTo>
                    <a:pt x="1189" y="20"/>
                    <a:pt x="1097" y="0"/>
                    <a:pt x="9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" name="Google Shape;20;p3"/>
            <p:cNvSpPr/>
            <p:nvPr/>
          </p:nvSpPr>
          <p:spPr>
            <a:xfrm>
              <a:off x="8635162" y="4351889"/>
              <a:ext cx="96135" cy="171561"/>
            </a:xfrm>
            <a:custGeom>
              <a:avLst/>
              <a:gdLst/>
              <a:ahLst/>
              <a:cxnLst/>
              <a:rect l="l" t="t" r="r" b="b"/>
              <a:pathLst>
                <a:path w="2168" h="3869" extrusionOk="0">
                  <a:moveTo>
                    <a:pt x="1211" y="1"/>
                  </a:moveTo>
                  <a:cubicBezTo>
                    <a:pt x="1015" y="1"/>
                    <a:pt x="820" y="64"/>
                    <a:pt x="655" y="190"/>
                  </a:cubicBezTo>
                  <a:cubicBezTo>
                    <a:pt x="465" y="321"/>
                    <a:pt x="298" y="571"/>
                    <a:pt x="286" y="809"/>
                  </a:cubicBezTo>
                  <a:cubicBezTo>
                    <a:pt x="262" y="1475"/>
                    <a:pt x="203" y="2130"/>
                    <a:pt x="96" y="2809"/>
                  </a:cubicBezTo>
                  <a:cubicBezTo>
                    <a:pt x="0" y="3309"/>
                    <a:pt x="393" y="3785"/>
                    <a:pt x="893" y="3857"/>
                  </a:cubicBezTo>
                  <a:cubicBezTo>
                    <a:pt x="942" y="3864"/>
                    <a:pt x="990" y="3868"/>
                    <a:pt x="1038" y="3868"/>
                  </a:cubicBezTo>
                  <a:cubicBezTo>
                    <a:pt x="1500" y="3868"/>
                    <a:pt x="1888" y="3513"/>
                    <a:pt x="1953" y="3059"/>
                  </a:cubicBezTo>
                  <a:cubicBezTo>
                    <a:pt x="2060" y="2404"/>
                    <a:pt x="2108" y="1737"/>
                    <a:pt x="2143" y="1059"/>
                  </a:cubicBezTo>
                  <a:cubicBezTo>
                    <a:pt x="2167" y="809"/>
                    <a:pt x="2131" y="582"/>
                    <a:pt x="1965" y="380"/>
                  </a:cubicBezTo>
                  <a:cubicBezTo>
                    <a:pt x="1846" y="225"/>
                    <a:pt x="1703" y="106"/>
                    <a:pt x="1524" y="47"/>
                  </a:cubicBezTo>
                  <a:cubicBezTo>
                    <a:pt x="1453" y="23"/>
                    <a:pt x="1393" y="23"/>
                    <a:pt x="1346" y="11"/>
                  </a:cubicBezTo>
                  <a:cubicBezTo>
                    <a:pt x="1301" y="4"/>
                    <a:pt x="1256" y="1"/>
                    <a:pt x="121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" name="Google Shape;21;p3"/>
            <p:cNvSpPr/>
            <p:nvPr/>
          </p:nvSpPr>
          <p:spPr>
            <a:xfrm>
              <a:off x="8578137" y="4573694"/>
              <a:ext cx="119902" cy="170053"/>
            </a:xfrm>
            <a:custGeom>
              <a:avLst/>
              <a:gdLst/>
              <a:ahLst/>
              <a:cxnLst/>
              <a:rect l="l" t="t" r="r" b="b"/>
              <a:pathLst>
                <a:path w="2704" h="3835" extrusionOk="0">
                  <a:moveTo>
                    <a:pt x="1754" y="0"/>
                  </a:moveTo>
                  <a:cubicBezTo>
                    <a:pt x="1638" y="0"/>
                    <a:pt x="1520" y="24"/>
                    <a:pt x="1405" y="69"/>
                  </a:cubicBezTo>
                  <a:cubicBezTo>
                    <a:pt x="1203" y="141"/>
                    <a:pt x="965" y="331"/>
                    <a:pt x="893" y="569"/>
                  </a:cubicBezTo>
                  <a:cubicBezTo>
                    <a:pt x="691" y="1236"/>
                    <a:pt x="489" y="1891"/>
                    <a:pt x="203" y="2522"/>
                  </a:cubicBezTo>
                  <a:cubicBezTo>
                    <a:pt x="0" y="2986"/>
                    <a:pt x="215" y="3546"/>
                    <a:pt x="691" y="3760"/>
                  </a:cubicBezTo>
                  <a:cubicBezTo>
                    <a:pt x="810" y="3810"/>
                    <a:pt x="933" y="3834"/>
                    <a:pt x="1055" y="3834"/>
                  </a:cubicBezTo>
                  <a:cubicBezTo>
                    <a:pt x="1424" y="3834"/>
                    <a:pt x="1777" y="3618"/>
                    <a:pt x="1929" y="3260"/>
                  </a:cubicBezTo>
                  <a:cubicBezTo>
                    <a:pt x="2215" y="2629"/>
                    <a:pt x="2417" y="1974"/>
                    <a:pt x="2620" y="1319"/>
                  </a:cubicBezTo>
                  <a:cubicBezTo>
                    <a:pt x="2632" y="1236"/>
                    <a:pt x="2655" y="1153"/>
                    <a:pt x="2691" y="1081"/>
                  </a:cubicBezTo>
                  <a:cubicBezTo>
                    <a:pt x="2703" y="914"/>
                    <a:pt x="2691" y="748"/>
                    <a:pt x="2632" y="605"/>
                  </a:cubicBezTo>
                  <a:cubicBezTo>
                    <a:pt x="2536" y="379"/>
                    <a:pt x="2358" y="188"/>
                    <a:pt x="2120" y="81"/>
                  </a:cubicBezTo>
                  <a:cubicBezTo>
                    <a:pt x="2108" y="69"/>
                    <a:pt x="2084" y="69"/>
                    <a:pt x="2048" y="57"/>
                  </a:cubicBezTo>
                  <a:cubicBezTo>
                    <a:pt x="1954" y="18"/>
                    <a:pt x="1855" y="0"/>
                    <a:pt x="17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" name="Google Shape;22;p3"/>
            <p:cNvSpPr/>
            <p:nvPr/>
          </p:nvSpPr>
          <p:spPr>
            <a:xfrm>
              <a:off x="8478897" y="4776298"/>
              <a:ext cx="141497" cy="156219"/>
            </a:xfrm>
            <a:custGeom>
              <a:avLst/>
              <a:gdLst/>
              <a:ahLst/>
              <a:cxnLst/>
              <a:rect l="l" t="t" r="r" b="b"/>
              <a:pathLst>
                <a:path w="3191" h="3523" extrusionOk="0">
                  <a:moveTo>
                    <a:pt x="2197" y="0"/>
                  </a:moveTo>
                  <a:cubicBezTo>
                    <a:pt x="2078" y="0"/>
                    <a:pt x="1961" y="22"/>
                    <a:pt x="1845" y="60"/>
                  </a:cubicBezTo>
                  <a:cubicBezTo>
                    <a:pt x="1774" y="108"/>
                    <a:pt x="1715" y="144"/>
                    <a:pt x="1643" y="179"/>
                  </a:cubicBezTo>
                  <a:cubicBezTo>
                    <a:pt x="1500" y="286"/>
                    <a:pt x="1405" y="405"/>
                    <a:pt x="1345" y="560"/>
                  </a:cubicBezTo>
                  <a:cubicBezTo>
                    <a:pt x="1012" y="1072"/>
                    <a:pt x="655" y="1548"/>
                    <a:pt x="226" y="2001"/>
                  </a:cubicBezTo>
                  <a:cubicBezTo>
                    <a:pt x="60" y="2179"/>
                    <a:pt x="0" y="2477"/>
                    <a:pt x="36" y="2703"/>
                  </a:cubicBezTo>
                  <a:cubicBezTo>
                    <a:pt x="60" y="2941"/>
                    <a:pt x="179" y="3156"/>
                    <a:pt x="369" y="3322"/>
                  </a:cubicBezTo>
                  <a:cubicBezTo>
                    <a:pt x="534" y="3458"/>
                    <a:pt x="730" y="3523"/>
                    <a:pt x="933" y="3523"/>
                  </a:cubicBezTo>
                  <a:cubicBezTo>
                    <a:pt x="979" y="3523"/>
                    <a:pt x="1025" y="3520"/>
                    <a:pt x="1072" y="3513"/>
                  </a:cubicBezTo>
                  <a:cubicBezTo>
                    <a:pt x="1322" y="3489"/>
                    <a:pt x="1524" y="3358"/>
                    <a:pt x="1703" y="3180"/>
                  </a:cubicBezTo>
                  <a:cubicBezTo>
                    <a:pt x="2250" y="2620"/>
                    <a:pt x="2667" y="1989"/>
                    <a:pt x="3072" y="1310"/>
                  </a:cubicBezTo>
                  <a:cubicBezTo>
                    <a:pt x="3191" y="1120"/>
                    <a:pt x="3155" y="810"/>
                    <a:pt x="3084" y="596"/>
                  </a:cubicBezTo>
                  <a:cubicBezTo>
                    <a:pt x="2988" y="382"/>
                    <a:pt x="2810" y="179"/>
                    <a:pt x="2596" y="84"/>
                  </a:cubicBezTo>
                  <a:cubicBezTo>
                    <a:pt x="2572" y="60"/>
                    <a:pt x="2548" y="60"/>
                    <a:pt x="2512" y="48"/>
                  </a:cubicBezTo>
                  <a:cubicBezTo>
                    <a:pt x="2403" y="16"/>
                    <a:pt x="2299" y="0"/>
                    <a:pt x="219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3" name="Google Shape;23;p3"/>
          <p:cNvGrpSpPr/>
          <p:nvPr/>
        </p:nvGrpSpPr>
        <p:grpSpPr>
          <a:xfrm>
            <a:off x="8376370" y="4210736"/>
            <a:ext cx="660001" cy="583995"/>
            <a:chOff x="8222283" y="2519761"/>
            <a:chExt cx="660001" cy="583995"/>
          </a:xfrm>
        </p:grpSpPr>
        <p:sp>
          <p:nvSpPr>
            <p:cNvPr id="24" name="Google Shape;24;p3"/>
            <p:cNvSpPr/>
            <p:nvPr/>
          </p:nvSpPr>
          <p:spPr>
            <a:xfrm>
              <a:off x="8564922" y="2706180"/>
              <a:ext cx="151031" cy="152272"/>
            </a:xfrm>
            <a:custGeom>
              <a:avLst/>
              <a:gdLst/>
              <a:ahLst/>
              <a:cxnLst/>
              <a:rect l="l" t="t" r="r" b="b"/>
              <a:pathLst>
                <a:path w="3406" h="3434" extrusionOk="0">
                  <a:moveTo>
                    <a:pt x="2346" y="0"/>
                  </a:moveTo>
                  <a:cubicBezTo>
                    <a:pt x="2084" y="0"/>
                    <a:pt x="1799" y="119"/>
                    <a:pt x="1608" y="358"/>
                  </a:cubicBezTo>
                  <a:cubicBezTo>
                    <a:pt x="1156" y="893"/>
                    <a:pt x="691" y="1417"/>
                    <a:pt x="215" y="1929"/>
                  </a:cubicBezTo>
                  <a:cubicBezTo>
                    <a:pt x="48" y="2084"/>
                    <a:pt x="1" y="2382"/>
                    <a:pt x="25" y="2608"/>
                  </a:cubicBezTo>
                  <a:cubicBezTo>
                    <a:pt x="48" y="2858"/>
                    <a:pt x="191" y="3084"/>
                    <a:pt x="382" y="3239"/>
                  </a:cubicBezTo>
                  <a:cubicBezTo>
                    <a:pt x="548" y="3364"/>
                    <a:pt x="760" y="3434"/>
                    <a:pt x="969" y="3434"/>
                  </a:cubicBezTo>
                  <a:cubicBezTo>
                    <a:pt x="1000" y="3434"/>
                    <a:pt x="1030" y="3432"/>
                    <a:pt x="1060" y="3429"/>
                  </a:cubicBezTo>
                  <a:cubicBezTo>
                    <a:pt x="1334" y="3394"/>
                    <a:pt x="1513" y="3263"/>
                    <a:pt x="1691" y="3072"/>
                  </a:cubicBezTo>
                  <a:cubicBezTo>
                    <a:pt x="2168" y="2560"/>
                    <a:pt x="2632" y="2048"/>
                    <a:pt x="3073" y="1512"/>
                  </a:cubicBezTo>
                  <a:cubicBezTo>
                    <a:pt x="3406" y="1120"/>
                    <a:pt x="3299" y="500"/>
                    <a:pt x="2906" y="203"/>
                  </a:cubicBezTo>
                  <a:cubicBezTo>
                    <a:pt x="2751" y="60"/>
                    <a:pt x="2537" y="0"/>
                    <a:pt x="23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" name="Google Shape;25;p3"/>
            <p:cNvSpPr/>
            <p:nvPr/>
          </p:nvSpPr>
          <p:spPr>
            <a:xfrm>
              <a:off x="8723316" y="2519761"/>
              <a:ext cx="158968" cy="167659"/>
            </a:xfrm>
            <a:custGeom>
              <a:avLst/>
              <a:gdLst/>
              <a:ahLst/>
              <a:cxnLst/>
              <a:rect l="l" t="t" r="r" b="b"/>
              <a:pathLst>
                <a:path w="3585" h="3781" extrusionOk="0">
                  <a:moveTo>
                    <a:pt x="2505" y="1"/>
                  </a:moveTo>
                  <a:cubicBezTo>
                    <a:pt x="2241" y="1"/>
                    <a:pt x="1970" y="141"/>
                    <a:pt x="1798" y="347"/>
                  </a:cubicBezTo>
                  <a:cubicBezTo>
                    <a:pt x="1286" y="1002"/>
                    <a:pt x="786" y="1680"/>
                    <a:pt x="215" y="2276"/>
                  </a:cubicBezTo>
                  <a:cubicBezTo>
                    <a:pt x="48" y="2454"/>
                    <a:pt x="1" y="2728"/>
                    <a:pt x="24" y="2954"/>
                  </a:cubicBezTo>
                  <a:cubicBezTo>
                    <a:pt x="48" y="3204"/>
                    <a:pt x="191" y="3430"/>
                    <a:pt x="382" y="3585"/>
                  </a:cubicBezTo>
                  <a:cubicBezTo>
                    <a:pt x="548" y="3710"/>
                    <a:pt x="760" y="3780"/>
                    <a:pt x="969" y="3780"/>
                  </a:cubicBezTo>
                  <a:cubicBezTo>
                    <a:pt x="1000" y="3780"/>
                    <a:pt x="1030" y="3779"/>
                    <a:pt x="1060" y="3776"/>
                  </a:cubicBezTo>
                  <a:cubicBezTo>
                    <a:pt x="1334" y="3740"/>
                    <a:pt x="1513" y="3609"/>
                    <a:pt x="1691" y="3419"/>
                  </a:cubicBezTo>
                  <a:cubicBezTo>
                    <a:pt x="2251" y="2811"/>
                    <a:pt x="2763" y="2156"/>
                    <a:pt x="3275" y="1502"/>
                  </a:cubicBezTo>
                  <a:cubicBezTo>
                    <a:pt x="3584" y="1097"/>
                    <a:pt x="3513" y="502"/>
                    <a:pt x="3108" y="192"/>
                  </a:cubicBezTo>
                  <a:cubicBezTo>
                    <a:pt x="2941" y="61"/>
                    <a:pt x="2727" y="1"/>
                    <a:pt x="2537" y="1"/>
                  </a:cubicBezTo>
                  <a:cubicBezTo>
                    <a:pt x="2526" y="1"/>
                    <a:pt x="2515" y="1"/>
                    <a:pt x="25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" name="Google Shape;26;p3"/>
            <p:cNvSpPr/>
            <p:nvPr/>
          </p:nvSpPr>
          <p:spPr>
            <a:xfrm>
              <a:off x="8222815" y="2764270"/>
              <a:ext cx="345827" cy="338954"/>
            </a:xfrm>
            <a:custGeom>
              <a:avLst/>
              <a:gdLst/>
              <a:ahLst/>
              <a:cxnLst/>
              <a:rect l="l" t="t" r="r" b="b"/>
              <a:pathLst>
                <a:path w="7799" h="7644" extrusionOk="0">
                  <a:moveTo>
                    <a:pt x="2870" y="0"/>
                  </a:moveTo>
                  <a:cubicBezTo>
                    <a:pt x="2834" y="0"/>
                    <a:pt x="2787" y="0"/>
                    <a:pt x="2751" y="24"/>
                  </a:cubicBezTo>
                  <a:cubicBezTo>
                    <a:pt x="2275" y="71"/>
                    <a:pt x="2072" y="583"/>
                    <a:pt x="2001" y="786"/>
                  </a:cubicBezTo>
                  <a:cubicBezTo>
                    <a:pt x="1846" y="1226"/>
                    <a:pt x="1834" y="1703"/>
                    <a:pt x="1822" y="2072"/>
                  </a:cubicBezTo>
                  <a:cubicBezTo>
                    <a:pt x="1822" y="2274"/>
                    <a:pt x="1822" y="2488"/>
                    <a:pt x="1834" y="2703"/>
                  </a:cubicBezTo>
                  <a:cubicBezTo>
                    <a:pt x="1822" y="2703"/>
                    <a:pt x="1822" y="2715"/>
                    <a:pt x="1798" y="2715"/>
                  </a:cubicBezTo>
                  <a:cubicBezTo>
                    <a:pt x="1679" y="2786"/>
                    <a:pt x="1560" y="2846"/>
                    <a:pt x="1465" y="2905"/>
                  </a:cubicBezTo>
                  <a:lnTo>
                    <a:pt x="1298" y="3000"/>
                  </a:lnTo>
                  <a:cubicBezTo>
                    <a:pt x="1048" y="3131"/>
                    <a:pt x="846" y="3250"/>
                    <a:pt x="667" y="3369"/>
                  </a:cubicBezTo>
                  <a:cubicBezTo>
                    <a:pt x="465" y="3512"/>
                    <a:pt x="298" y="3667"/>
                    <a:pt x="179" y="3834"/>
                  </a:cubicBezTo>
                  <a:cubicBezTo>
                    <a:pt x="120" y="3917"/>
                    <a:pt x="72" y="4012"/>
                    <a:pt x="48" y="4096"/>
                  </a:cubicBezTo>
                  <a:cubicBezTo>
                    <a:pt x="12" y="4215"/>
                    <a:pt x="0" y="4322"/>
                    <a:pt x="12" y="4441"/>
                  </a:cubicBezTo>
                  <a:cubicBezTo>
                    <a:pt x="48" y="4679"/>
                    <a:pt x="191" y="4846"/>
                    <a:pt x="310" y="4941"/>
                  </a:cubicBezTo>
                  <a:cubicBezTo>
                    <a:pt x="393" y="5001"/>
                    <a:pt x="477" y="5048"/>
                    <a:pt x="572" y="5096"/>
                  </a:cubicBezTo>
                  <a:cubicBezTo>
                    <a:pt x="643" y="5144"/>
                    <a:pt x="727" y="5167"/>
                    <a:pt x="846" y="5203"/>
                  </a:cubicBezTo>
                  <a:cubicBezTo>
                    <a:pt x="1286" y="5322"/>
                    <a:pt x="1727" y="5346"/>
                    <a:pt x="2120" y="5346"/>
                  </a:cubicBezTo>
                  <a:lnTo>
                    <a:pt x="2322" y="5346"/>
                  </a:lnTo>
                  <a:cubicBezTo>
                    <a:pt x="2334" y="5584"/>
                    <a:pt x="2370" y="5834"/>
                    <a:pt x="2394" y="6072"/>
                  </a:cubicBezTo>
                  <a:cubicBezTo>
                    <a:pt x="2453" y="6465"/>
                    <a:pt x="2548" y="6929"/>
                    <a:pt x="2798" y="7287"/>
                  </a:cubicBezTo>
                  <a:cubicBezTo>
                    <a:pt x="2906" y="7441"/>
                    <a:pt x="3048" y="7560"/>
                    <a:pt x="3203" y="7608"/>
                  </a:cubicBezTo>
                  <a:cubicBezTo>
                    <a:pt x="3275" y="7644"/>
                    <a:pt x="3346" y="7644"/>
                    <a:pt x="3418" y="7644"/>
                  </a:cubicBezTo>
                  <a:cubicBezTo>
                    <a:pt x="3549" y="7644"/>
                    <a:pt x="3644" y="7608"/>
                    <a:pt x="3763" y="7560"/>
                  </a:cubicBezTo>
                  <a:cubicBezTo>
                    <a:pt x="3965" y="7477"/>
                    <a:pt x="4108" y="7310"/>
                    <a:pt x="4215" y="7191"/>
                  </a:cubicBezTo>
                  <a:cubicBezTo>
                    <a:pt x="4346" y="7025"/>
                    <a:pt x="4453" y="6834"/>
                    <a:pt x="4537" y="6644"/>
                  </a:cubicBezTo>
                  <a:cubicBezTo>
                    <a:pt x="4739" y="6251"/>
                    <a:pt x="4870" y="5822"/>
                    <a:pt x="4965" y="5501"/>
                  </a:cubicBezTo>
                  <a:lnTo>
                    <a:pt x="5025" y="5525"/>
                  </a:lnTo>
                  <a:cubicBezTo>
                    <a:pt x="5311" y="5632"/>
                    <a:pt x="5596" y="5751"/>
                    <a:pt x="5894" y="5834"/>
                  </a:cubicBezTo>
                  <a:cubicBezTo>
                    <a:pt x="6144" y="5917"/>
                    <a:pt x="6442" y="5989"/>
                    <a:pt x="6739" y="5989"/>
                  </a:cubicBezTo>
                  <a:cubicBezTo>
                    <a:pt x="6930" y="5989"/>
                    <a:pt x="7097" y="5953"/>
                    <a:pt x="7251" y="5894"/>
                  </a:cubicBezTo>
                  <a:cubicBezTo>
                    <a:pt x="7442" y="5822"/>
                    <a:pt x="7585" y="5655"/>
                    <a:pt x="7692" y="5465"/>
                  </a:cubicBezTo>
                  <a:cubicBezTo>
                    <a:pt x="7799" y="5227"/>
                    <a:pt x="7751" y="4977"/>
                    <a:pt x="7704" y="4846"/>
                  </a:cubicBezTo>
                  <a:cubicBezTo>
                    <a:pt x="7632" y="4572"/>
                    <a:pt x="7501" y="4346"/>
                    <a:pt x="7382" y="4167"/>
                  </a:cubicBezTo>
                  <a:cubicBezTo>
                    <a:pt x="7228" y="3953"/>
                    <a:pt x="7073" y="3739"/>
                    <a:pt x="6930" y="3596"/>
                  </a:cubicBezTo>
                  <a:cubicBezTo>
                    <a:pt x="6811" y="3453"/>
                    <a:pt x="6692" y="3322"/>
                    <a:pt x="6561" y="3191"/>
                  </a:cubicBezTo>
                  <a:lnTo>
                    <a:pt x="6620" y="3084"/>
                  </a:lnTo>
                  <a:cubicBezTo>
                    <a:pt x="6751" y="2858"/>
                    <a:pt x="6894" y="2619"/>
                    <a:pt x="6989" y="2369"/>
                  </a:cubicBezTo>
                  <a:cubicBezTo>
                    <a:pt x="7085" y="2179"/>
                    <a:pt x="7132" y="2000"/>
                    <a:pt x="7156" y="1822"/>
                  </a:cubicBezTo>
                  <a:cubicBezTo>
                    <a:pt x="7192" y="1631"/>
                    <a:pt x="7156" y="1417"/>
                    <a:pt x="7085" y="1274"/>
                  </a:cubicBezTo>
                  <a:cubicBezTo>
                    <a:pt x="6989" y="1107"/>
                    <a:pt x="6847" y="976"/>
                    <a:pt x="6632" y="881"/>
                  </a:cubicBezTo>
                  <a:cubicBezTo>
                    <a:pt x="6537" y="833"/>
                    <a:pt x="6418" y="822"/>
                    <a:pt x="6275" y="822"/>
                  </a:cubicBezTo>
                  <a:cubicBezTo>
                    <a:pt x="6180" y="822"/>
                    <a:pt x="6073" y="833"/>
                    <a:pt x="5954" y="857"/>
                  </a:cubicBezTo>
                  <a:cubicBezTo>
                    <a:pt x="5585" y="929"/>
                    <a:pt x="5239" y="1095"/>
                    <a:pt x="4906" y="1250"/>
                  </a:cubicBezTo>
                  <a:lnTo>
                    <a:pt x="4763" y="1334"/>
                  </a:lnTo>
                  <a:lnTo>
                    <a:pt x="4584" y="1107"/>
                  </a:lnTo>
                  <a:cubicBezTo>
                    <a:pt x="4418" y="917"/>
                    <a:pt x="4239" y="714"/>
                    <a:pt x="4049" y="560"/>
                  </a:cubicBezTo>
                  <a:cubicBezTo>
                    <a:pt x="3858" y="381"/>
                    <a:pt x="3656" y="238"/>
                    <a:pt x="3441" y="119"/>
                  </a:cubicBezTo>
                  <a:cubicBezTo>
                    <a:pt x="3215" y="48"/>
                    <a:pt x="3037" y="0"/>
                    <a:pt x="287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" name="Google Shape;27;p3"/>
            <p:cNvSpPr/>
            <p:nvPr/>
          </p:nvSpPr>
          <p:spPr>
            <a:xfrm>
              <a:off x="8222283" y="2762141"/>
              <a:ext cx="341615" cy="341615"/>
            </a:xfrm>
            <a:custGeom>
              <a:avLst/>
              <a:gdLst/>
              <a:ahLst/>
              <a:cxnLst/>
              <a:rect l="l" t="t" r="r" b="b"/>
              <a:pathLst>
                <a:path w="7704" h="7704" extrusionOk="0">
                  <a:moveTo>
                    <a:pt x="2679" y="0"/>
                  </a:moveTo>
                  <a:lnTo>
                    <a:pt x="2679" y="0"/>
                  </a:lnTo>
                  <a:cubicBezTo>
                    <a:pt x="2263" y="155"/>
                    <a:pt x="2048" y="620"/>
                    <a:pt x="1989" y="822"/>
                  </a:cubicBezTo>
                  <a:cubicBezTo>
                    <a:pt x="1846" y="1251"/>
                    <a:pt x="1810" y="1727"/>
                    <a:pt x="1810" y="2108"/>
                  </a:cubicBezTo>
                  <a:cubicBezTo>
                    <a:pt x="1810" y="2310"/>
                    <a:pt x="1810" y="2525"/>
                    <a:pt x="1834" y="2727"/>
                  </a:cubicBezTo>
                  <a:cubicBezTo>
                    <a:pt x="1679" y="2822"/>
                    <a:pt x="1560" y="2882"/>
                    <a:pt x="1453" y="2941"/>
                  </a:cubicBezTo>
                  <a:lnTo>
                    <a:pt x="1298" y="3025"/>
                  </a:lnTo>
                  <a:cubicBezTo>
                    <a:pt x="1060" y="3156"/>
                    <a:pt x="846" y="3275"/>
                    <a:pt x="667" y="3394"/>
                  </a:cubicBezTo>
                  <a:cubicBezTo>
                    <a:pt x="441" y="3548"/>
                    <a:pt x="298" y="3715"/>
                    <a:pt x="179" y="3858"/>
                  </a:cubicBezTo>
                  <a:cubicBezTo>
                    <a:pt x="120" y="3953"/>
                    <a:pt x="72" y="4037"/>
                    <a:pt x="48" y="4132"/>
                  </a:cubicBezTo>
                  <a:cubicBezTo>
                    <a:pt x="12" y="4251"/>
                    <a:pt x="1" y="4358"/>
                    <a:pt x="12" y="4489"/>
                  </a:cubicBezTo>
                  <a:cubicBezTo>
                    <a:pt x="48" y="4727"/>
                    <a:pt x="191" y="4882"/>
                    <a:pt x="310" y="4989"/>
                  </a:cubicBezTo>
                  <a:cubicBezTo>
                    <a:pt x="382" y="5049"/>
                    <a:pt x="477" y="5108"/>
                    <a:pt x="560" y="5144"/>
                  </a:cubicBezTo>
                  <a:cubicBezTo>
                    <a:pt x="644" y="5180"/>
                    <a:pt x="727" y="5215"/>
                    <a:pt x="846" y="5239"/>
                  </a:cubicBezTo>
                  <a:cubicBezTo>
                    <a:pt x="1275" y="5382"/>
                    <a:pt x="1727" y="5394"/>
                    <a:pt x="2108" y="5394"/>
                  </a:cubicBezTo>
                  <a:lnTo>
                    <a:pt x="2322" y="5394"/>
                  </a:lnTo>
                  <a:cubicBezTo>
                    <a:pt x="2334" y="5573"/>
                    <a:pt x="2346" y="5858"/>
                    <a:pt x="2394" y="6120"/>
                  </a:cubicBezTo>
                  <a:cubicBezTo>
                    <a:pt x="2453" y="6513"/>
                    <a:pt x="2549" y="6966"/>
                    <a:pt x="2799" y="7347"/>
                  </a:cubicBezTo>
                  <a:cubicBezTo>
                    <a:pt x="2906" y="7501"/>
                    <a:pt x="3049" y="7620"/>
                    <a:pt x="3215" y="7668"/>
                  </a:cubicBezTo>
                  <a:cubicBezTo>
                    <a:pt x="3287" y="7704"/>
                    <a:pt x="3358" y="7704"/>
                    <a:pt x="3441" y="7704"/>
                  </a:cubicBezTo>
                  <a:cubicBezTo>
                    <a:pt x="3561" y="7704"/>
                    <a:pt x="3656" y="7668"/>
                    <a:pt x="3775" y="7620"/>
                  </a:cubicBezTo>
                  <a:cubicBezTo>
                    <a:pt x="3977" y="7537"/>
                    <a:pt x="4120" y="7370"/>
                    <a:pt x="4227" y="7251"/>
                  </a:cubicBezTo>
                  <a:cubicBezTo>
                    <a:pt x="4358" y="7073"/>
                    <a:pt x="4465" y="6882"/>
                    <a:pt x="4549" y="6704"/>
                  </a:cubicBezTo>
                  <a:cubicBezTo>
                    <a:pt x="4751" y="6311"/>
                    <a:pt x="4882" y="5882"/>
                    <a:pt x="4989" y="5561"/>
                  </a:cubicBezTo>
                  <a:lnTo>
                    <a:pt x="5025" y="5584"/>
                  </a:lnTo>
                  <a:cubicBezTo>
                    <a:pt x="5299" y="5692"/>
                    <a:pt x="5597" y="5811"/>
                    <a:pt x="5894" y="5894"/>
                  </a:cubicBezTo>
                  <a:cubicBezTo>
                    <a:pt x="6144" y="5977"/>
                    <a:pt x="6442" y="6049"/>
                    <a:pt x="6740" y="6049"/>
                  </a:cubicBezTo>
                  <a:cubicBezTo>
                    <a:pt x="6930" y="6049"/>
                    <a:pt x="7097" y="6013"/>
                    <a:pt x="7251" y="5954"/>
                  </a:cubicBezTo>
                  <a:cubicBezTo>
                    <a:pt x="7442" y="5882"/>
                    <a:pt x="7597" y="5715"/>
                    <a:pt x="7692" y="5513"/>
                  </a:cubicBezTo>
                  <a:cubicBezTo>
                    <a:pt x="7692" y="5501"/>
                    <a:pt x="7704" y="5477"/>
                    <a:pt x="7704" y="5465"/>
                  </a:cubicBezTo>
                  <a:lnTo>
                    <a:pt x="7704" y="5465"/>
                  </a:lnTo>
                  <a:cubicBezTo>
                    <a:pt x="7585" y="5513"/>
                    <a:pt x="7454" y="5561"/>
                    <a:pt x="7323" y="5573"/>
                  </a:cubicBezTo>
                  <a:cubicBezTo>
                    <a:pt x="7213" y="5581"/>
                    <a:pt x="7110" y="5589"/>
                    <a:pt x="7004" y="5589"/>
                  </a:cubicBezTo>
                  <a:cubicBezTo>
                    <a:pt x="6960" y="5589"/>
                    <a:pt x="6916" y="5588"/>
                    <a:pt x="6870" y="5584"/>
                  </a:cubicBezTo>
                  <a:cubicBezTo>
                    <a:pt x="6728" y="5573"/>
                    <a:pt x="6573" y="5561"/>
                    <a:pt x="6430" y="5525"/>
                  </a:cubicBezTo>
                  <a:cubicBezTo>
                    <a:pt x="5847" y="5394"/>
                    <a:pt x="5311" y="5120"/>
                    <a:pt x="4811" y="4846"/>
                  </a:cubicBezTo>
                  <a:cubicBezTo>
                    <a:pt x="4787" y="4882"/>
                    <a:pt x="4775" y="4941"/>
                    <a:pt x="4763" y="4989"/>
                  </a:cubicBezTo>
                  <a:lnTo>
                    <a:pt x="4668" y="5299"/>
                  </a:lnTo>
                  <a:cubicBezTo>
                    <a:pt x="4608" y="5513"/>
                    <a:pt x="4549" y="5715"/>
                    <a:pt x="4465" y="5930"/>
                  </a:cubicBezTo>
                  <a:cubicBezTo>
                    <a:pt x="4418" y="6037"/>
                    <a:pt x="4370" y="6132"/>
                    <a:pt x="4334" y="6227"/>
                  </a:cubicBezTo>
                  <a:cubicBezTo>
                    <a:pt x="4287" y="6311"/>
                    <a:pt x="4239" y="6394"/>
                    <a:pt x="4180" y="6465"/>
                  </a:cubicBezTo>
                  <a:cubicBezTo>
                    <a:pt x="4132" y="6537"/>
                    <a:pt x="4073" y="6596"/>
                    <a:pt x="4001" y="6644"/>
                  </a:cubicBezTo>
                  <a:cubicBezTo>
                    <a:pt x="3977" y="6656"/>
                    <a:pt x="3942" y="6692"/>
                    <a:pt x="3918" y="6704"/>
                  </a:cubicBezTo>
                  <a:cubicBezTo>
                    <a:pt x="3882" y="6716"/>
                    <a:pt x="3858" y="6727"/>
                    <a:pt x="3811" y="6727"/>
                  </a:cubicBezTo>
                  <a:cubicBezTo>
                    <a:pt x="3778" y="6738"/>
                    <a:pt x="3742" y="6744"/>
                    <a:pt x="3704" y="6744"/>
                  </a:cubicBezTo>
                  <a:cubicBezTo>
                    <a:pt x="3658" y="6744"/>
                    <a:pt x="3612" y="6735"/>
                    <a:pt x="3572" y="6716"/>
                  </a:cubicBezTo>
                  <a:cubicBezTo>
                    <a:pt x="3501" y="6692"/>
                    <a:pt x="3418" y="6656"/>
                    <a:pt x="3358" y="6608"/>
                  </a:cubicBezTo>
                  <a:cubicBezTo>
                    <a:pt x="3227" y="6489"/>
                    <a:pt x="3144" y="6335"/>
                    <a:pt x="3096" y="6156"/>
                  </a:cubicBezTo>
                  <a:cubicBezTo>
                    <a:pt x="3037" y="5942"/>
                    <a:pt x="3025" y="5715"/>
                    <a:pt x="3025" y="5501"/>
                  </a:cubicBezTo>
                  <a:cubicBezTo>
                    <a:pt x="3025" y="5275"/>
                    <a:pt x="3037" y="5049"/>
                    <a:pt x="3049" y="4822"/>
                  </a:cubicBezTo>
                  <a:lnTo>
                    <a:pt x="3096" y="4430"/>
                  </a:lnTo>
                  <a:lnTo>
                    <a:pt x="3096" y="4430"/>
                  </a:lnTo>
                  <a:cubicBezTo>
                    <a:pt x="2965" y="4465"/>
                    <a:pt x="2822" y="4501"/>
                    <a:pt x="2691" y="4525"/>
                  </a:cubicBezTo>
                  <a:cubicBezTo>
                    <a:pt x="2608" y="4549"/>
                    <a:pt x="2513" y="4560"/>
                    <a:pt x="2406" y="4572"/>
                  </a:cubicBezTo>
                  <a:cubicBezTo>
                    <a:pt x="2364" y="4578"/>
                    <a:pt x="2316" y="4581"/>
                    <a:pt x="2269" y="4581"/>
                  </a:cubicBezTo>
                  <a:cubicBezTo>
                    <a:pt x="2221" y="4581"/>
                    <a:pt x="2173" y="4578"/>
                    <a:pt x="2132" y="4572"/>
                  </a:cubicBezTo>
                  <a:cubicBezTo>
                    <a:pt x="2037" y="4560"/>
                    <a:pt x="1965" y="4560"/>
                    <a:pt x="1894" y="4525"/>
                  </a:cubicBezTo>
                  <a:cubicBezTo>
                    <a:pt x="1810" y="4501"/>
                    <a:pt x="1751" y="4465"/>
                    <a:pt x="1691" y="4406"/>
                  </a:cubicBezTo>
                  <a:cubicBezTo>
                    <a:pt x="1667" y="4382"/>
                    <a:pt x="1632" y="4346"/>
                    <a:pt x="1620" y="4322"/>
                  </a:cubicBezTo>
                  <a:cubicBezTo>
                    <a:pt x="1596" y="4287"/>
                    <a:pt x="1572" y="4251"/>
                    <a:pt x="1560" y="4215"/>
                  </a:cubicBezTo>
                  <a:cubicBezTo>
                    <a:pt x="1536" y="4144"/>
                    <a:pt x="1513" y="4072"/>
                    <a:pt x="1501" y="3989"/>
                  </a:cubicBezTo>
                  <a:cubicBezTo>
                    <a:pt x="1501" y="3929"/>
                    <a:pt x="1501" y="3858"/>
                    <a:pt x="1536" y="3798"/>
                  </a:cubicBezTo>
                  <a:cubicBezTo>
                    <a:pt x="1548" y="3775"/>
                    <a:pt x="1548" y="3739"/>
                    <a:pt x="1560" y="3715"/>
                  </a:cubicBezTo>
                  <a:cubicBezTo>
                    <a:pt x="1572" y="3679"/>
                    <a:pt x="1596" y="3656"/>
                    <a:pt x="1620" y="3632"/>
                  </a:cubicBezTo>
                  <a:cubicBezTo>
                    <a:pt x="1667" y="3572"/>
                    <a:pt x="1715" y="3537"/>
                    <a:pt x="1751" y="3501"/>
                  </a:cubicBezTo>
                  <a:cubicBezTo>
                    <a:pt x="1810" y="3453"/>
                    <a:pt x="1870" y="3417"/>
                    <a:pt x="1929" y="3382"/>
                  </a:cubicBezTo>
                  <a:cubicBezTo>
                    <a:pt x="2072" y="3310"/>
                    <a:pt x="2203" y="3239"/>
                    <a:pt x="2334" y="3179"/>
                  </a:cubicBezTo>
                  <a:cubicBezTo>
                    <a:pt x="2453" y="3120"/>
                    <a:pt x="2560" y="3060"/>
                    <a:pt x="2668" y="2977"/>
                  </a:cubicBezTo>
                  <a:cubicBezTo>
                    <a:pt x="2691" y="2965"/>
                    <a:pt x="2703" y="2941"/>
                    <a:pt x="2739" y="2906"/>
                  </a:cubicBezTo>
                  <a:cubicBezTo>
                    <a:pt x="2751" y="2894"/>
                    <a:pt x="2751" y="2882"/>
                    <a:pt x="2763" y="2858"/>
                  </a:cubicBezTo>
                  <a:cubicBezTo>
                    <a:pt x="2787" y="2834"/>
                    <a:pt x="2787" y="2798"/>
                    <a:pt x="2787" y="2775"/>
                  </a:cubicBezTo>
                  <a:cubicBezTo>
                    <a:pt x="2799" y="2667"/>
                    <a:pt x="2787" y="2584"/>
                    <a:pt x="2763" y="2477"/>
                  </a:cubicBezTo>
                  <a:cubicBezTo>
                    <a:pt x="2739" y="2227"/>
                    <a:pt x="2668" y="1965"/>
                    <a:pt x="2596" y="1727"/>
                  </a:cubicBezTo>
                  <a:cubicBezTo>
                    <a:pt x="2572" y="1608"/>
                    <a:pt x="2537" y="1489"/>
                    <a:pt x="2525" y="1370"/>
                  </a:cubicBezTo>
                  <a:cubicBezTo>
                    <a:pt x="2513" y="1286"/>
                    <a:pt x="2501" y="1179"/>
                    <a:pt x="2477" y="1096"/>
                  </a:cubicBezTo>
                  <a:lnTo>
                    <a:pt x="2477" y="941"/>
                  </a:lnTo>
                  <a:cubicBezTo>
                    <a:pt x="2477" y="870"/>
                    <a:pt x="2501" y="798"/>
                    <a:pt x="2501" y="715"/>
                  </a:cubicBezTo>
                  <a:cubicBezTo>
                    <a:pt x="2513" y="572"/>
                    <a:pt x="2525" y="441"/>
                    <a:pt x="2572" y="286"/>
                  </a:cubicBezTo>
                  <a:cubicBezTo>
                    <a:pt x="2596" y="179"/>
                    <a:pt x="2632" y="96"/>
                    <a:pt x="2679" y="0"/>
                  </a:cubicBezTo>
                  <a:close/>
                </a:path>
              </a:pathLst>
            </a:custGeom>
            <a:solidFill>
              <a:srgbClr val="333154">
                <a:alpha val="30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" name="Google Shape;28;p3"/>
            <p:cNvSpPr/>
            <p:nvPr/>
          </p:nvSpPr>
          <p:spPr>
            <a:xfrm>
              <a:off x="8346355" y="2887278"/>
              <a:ext cx="44" cy="4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D35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9" name="Google Shape;29;p3"/>
          <p:cNvSpPr/>
          <p:nvPr/>
        </p:nvSpPr>
        <p:spPr>
          <a:xfrm>
            <a:off x="-1247785" y="3410012"/>
            <a:ext cx="2983060" cy="1733488"/>
          </a:xfrm>
          <a:custGeom>
            <a:avLst/>
            <a:gdLst/>
            <a:ahLst/>
            <a:cxnLst/>
            <a:rect l="l" t="t" r="r" b="b"/>
            <a:pathLst>
              <a:path w="83285" h="56687" extrusionOk="0">
                <a:moveTo>
                  <a:pt x="798" y="1"/>
                </a:moveTo>
                <a:cubicBezTo>
                  <a:pt x="358" y="12"/>
                  <a:pt x="0" y="370"/>
                  <a:pt x="0" y="834"/>
                </a:cubicBezTo>
                <a:lnTo>
                  <a:pt x="0" y="55865"/>
                </a:lnTo>
                <a:cubicBezTo>
                  <a:pt x="0" y="56317"/>
                  <a:pt x="370" y="56686"/>
                  <a:pt x="822" y="56686"/>
                </a:cubicBezTo>
                <a:lnTo>
                  <a:pt x="83285" y="56686"/>
                </a:lnTo>
                <a:cubicBezTo>
                  <a:pt x="83285" y="56603"/>
                  <a:pt x="83273" y="56519"/>
                  <a:pt x="83273" y="56436"/>
                </a:cubicBezTo>
                <a:cubicBezTo>
                  <a:pt x="82975" y="52495"/>
                  <a:pt x="81904" y="48542"/>
                  <a:pt x="79677" y="45268"/>
                </a:cubicBezTo>
                <a:cubicBezTo>
                  <a:pt x="77462" y="41994"/>
                  <a:pt x="74057" y="39446"/>
                  <a:pt x="70152" y="38743"/>
                </a:cubicBezTo>
                <a:cubicBezTo>
                  <a:pt x="66664" y="38100"/>
                  <a:pt x="62461" y="38743"/>
                  <a:pt x="60091" y="36088"/>
                </a:cubicBezTo>
                <a:cubicBezTo>
                  <a:pt x="57829" y="33564"/>
                  <a:pt x="58674" y="29516"/>
                  <a:pt x="57186" y="26480"/>
                </a:cubicBezTo>
                <a:cubicBezTo>
                  <a:pt x="55781" y="23587"/>
                  <a:pt x="52459" y="22110"/>
                  <a:pt x="49292" y="21658"/>
                </a:cubicBezTo>
                <a:cubicBezTo>
                  <a:pt x="46101" y="21194"/>
                  <a:pt x="42863" y="21539"/>
                  <a:pt x="39672" y="21134"/>
                </a:cubicBezTo>
                <a:cubicBezTo>
                  <a:pt x="38077" y="20944"/>
                  <a:pt x="36457" y="20527"/>
                  <a:pt x="35219" y="19491"/>
                </a:cubicBezTo>
                <a:cubicBezTo>
                  <a:pt x="34255" y="18693"/>
                  <a:pt x="33612" y="17562"/>
                  <a:pt x="33112" y="16419"/>
                </a:cubicBezTo>
                <a:cubicBezTo>
                  <a:pt x="31052" y="11752"/>
                  <a:pt x="30802" y="6299"/>
                  <a:pt x="27897" y="2108"/>
                </a:cubicBezTo>
                <a:cubicBezTo>
                  <a:pt x="27361" y="1334"/>
                  <a:pt x="26754" y="643"/>
                  <a:pt x="2605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30" name="Google Shape;30;p3"/>
          <p:cNvGrpSpPr/>
          <p:nvPr/>
        </p:nvGrpSpPr>
        <p:grpSpPr>
          <a:xfrm rot="4750868">
            <a:off x="1005301" y="4493464"/>
            <a:ext cx="305234" cy="304477"/>
            <a:chOff x="1548327" y="2761296"/>
            <a:chExt cx="305242" cy="304485"/>
          </a:xfrm>
        </p:grpSpPr>
        <p:sp>
          <p:nvSpPr>
            <p:cNvPr id="31" name="Google Shape;31;p3"/>
            <p:cNvSpPr/>
            <p:nvPr/>
          </p:nvSpPr>
          <p:spPr>
            <a:xfrm>
              <a:off x="1548327" y="2761296"/>
              <a:ext cx="145212" cy="142363"/>
            </a:xfrm>
            <a:custGeom>
              <a:avLst/>
              <a:gdLst/>
              <a:ahLst/>
              <a:cxnLst/>
              <a:rect l="l" t="t" r="r" b="b"/>
              <a:pathLst>
                <a:path w="3263" h="3199" extrusionOk="0">
                  <a:moveTo>
                    <a:pt x="401" y="0"/>
                  </a:moveTo>
                  <a:cubicBezTo>
                    <a:pt x="346" y="0"/>
                    <a:pt x="303" y="14"/>
                    <a:pt x="274" y="43"/>
                  </a:cubicBezTo>
                  <a:cubicBezTo>
                    <a:pt x="0" y="293"/>
                    <a:pt x="846" y="1615"/>
                    <a:pt x="2239" y="3199"/>
                  </a:cubicBezTo>
                  <a:cubicBezTo>
                    <a:pt x="2239" y="3187"/>
                    <a:pt x="2251" y="3187"/>
                    <a:pt x="2251" y="3163"/>
                  </a:cubicBezTo>
                  <a:cubicBezTo>
                    <a:pt x="2536" y="2853"/>
                    <a:pt x="2834" y="2544"/>
                    <a:pt x="3108" y="2210"/>
                  </a:cubicBezTo>
                  <a:cubicBezTo>
                    <a:pt x="3155" y="2151"/>
                    <a:pt x="3215" y="2091"/>
                    <a:pt x="3263" y="2056"/>
                  </a:cubicBezTo>
                  <a:cubicBezTo>
                    <a:pt x="1947" y="814"/>
                    <a:pt x="818" y="0"/>
                    <a:pt x="4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2" name="Google Shape;32;p3"/>
            <p:cNvSpPr/>
            <p:nvPr/>
          </p:nvSpPr>
          <p:spPr>
            <a:xfrm>
              <a:off x="1577476" y="2791824"/>
              <a:ext cx="276094" cy="273957"/>
            </a:xfrm>
            <a:custGeom>
              <a:avLst/>
              <a:gdLst/>
              <a:ahLst/>
              <a:cxnLst/>
              <a:rect l="l" t="t" r="r" b="b"/>
              <a:pathLst>
                <a:path w="6204" h="6156" extrusionOk="0">
                  <a:moveTo>
                    <a:pt x="3429" y="0"/>
                  </a:moveTo>
                  <a:lnTo>
                    <a:pt x="953" y="2405"/>
                  </a:lnTo>
                  <a:lnTo>
                    <a:pt x="476" y="2870"/>
                  </a:lnTo>
                  <a:lnTo>
                    <a:pt x="0" y="3346"/>
                  </a:lnTo>
                  <a:cubicBezTo>
                    <a:pt x="226" y="3584"/>
                    <a:pt x="476" y="3775"/>
                    <a:pt x="774" y="3929"/>
                  </a:cubicBezTo>
                  <a:cubicBezTo>
                    <a:pt x="1088" y="4072"/>
                    <a:pt x="1424" y="4146"/>
                    <a:pt x="1759" y="4146"/>
                  </a:cubicBezTo>
                  <a:cubicBezTo>
                    <a:pt x="1843" y="4146"/>
                    <a:pt x="1928" y="4141"/>
                    <a:pt x="2012" y="4132"/>
                  </a:cubicBezTo>
                  <a:cubicBezTo>
                    <a:pt x="2191" y="4120"/>
                    <a:pt x="2369" y="4072"/>
                    <a:pt x="2536" y="4025"/>
                  </a:cubicBezTo>
                  <a:cubicBezTo>
                    <a:pt x="2631" y="4168"/>
                    <a:pt x="2739" y="4310"/>
                    <a:pt x="2846" y="4441"/>
                  </a:cubicBezTo>
                  <a:lnTo>
                    <a:pt x="2929" y="4584"/>
                  </a:lnTo>
                  <a:cubicBezTo>
                    <a:pt x="3322" y="5096"/>
                    <a:pt x="3727" y="5632"/>
                    <a:pt x="4155" y="6132"/>
                  </a:cubicBezTo>
                  <a:cubicBezTo>
                    <a:pt x="4179" y="6144"/>
                    <a:pt x="4239" y="6156"/>
                    <a:pt x="4286" y="6156"/>
                  </a:cubicBezTo>
                  <a:lnTo>
                    <a:pt x="4346" y="6156"/>
                  </a:lnTo>
                  <a:cubicBezTo>
                    <a:pt x="4358" y="6156"/>
                    <a:pt x="4382" y="6144"/>
                    <a:pt x="4405" y="6144"/>
                  </a:cubicBezTo>
                  <a:lnTo>
                    <a:pt x="4465" y="6144"/>
                  </a:lnTo>
                  <a:cubicBezTo>
                    <a:pt x="4525" y="6132"/>
                    <a:pt x="4572" y="6108"/>
                    <a:pt x="4632" y="6096"/>
                  </a:cubicBezTo>
                  <a:cubicBezTo>
                    <a:pt x="4691" y="6073"/>
                    <a:pt x="4751" y="6049"/>
                    <a:pt x="4810" y="6025"/>
                  </a:cubicBezTo>
                  <a:cubicBezTo>
                    <a:pt x="4977" y="5953"/>
                    <a:pt x="5132" y="5846"/>
                    <a:pt x="5298" y="5727"/>
                  </a:cubicBezTo>
                  <a:cubicBezTo>
                    <a:pt x="5453" y="5608"/>
                    <a:pt x="5596" y="5477"/>
                    <a:pt x="5727" y="5299"/>
                  </a:cubicBezTo>
                  <a:cubicBezTo>
                    <a:pt x="5989" y="4965"/>
                    <a:pt x="6168" y="4549"/>
                    <a:pt x="6203" y="4120"/>
                  </a:cubicBezTo>
                  <a:cubicBezTo>
                    <a:pt x="6203" y="4060"/>
                    <a:pt x="6179" y="4001"/>
                    <a:pt x="6132" y="3965"/>
                  </a:cubicBezTo>
                  <a:cubicBezTo>
                    <a:pt x="6132" y="3953"/>
                    <a:pt x="6120" y="3953"/>
                    <a:pt x="6108" y="3941"/>
                  </a:cubicBezTo>
                  <a:cubicBezTo>
                    <a:pt x="5525" y="3453"/>
                    <a:pt x="4870" y="2977"/>
                    <a:pt x="4084" y="2417"/>
                  </a:cubicBezTo>
                  <a:cubicBezTo>
                    <a:pt x="4334" y="1572"/>
                    <a:pt x="4084" y="619"/>
                    <a:pt x="342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3" name="Google Shape;33;p3"/>
            <p:cNvSpPr/>
            <p:nvPr/>
          </p:nvSpPr>
          <p:spPr>
            <a:xfrm>
              <a:off x="1704616" y="2790222"/>
              <a:ext cx="148950" cy="223136"/>
            </a:xfrm>
            <a:custGeom>
              <a:avLst/>
              <a:gdLst/>
              <a:ahLst/>
              <a:cxnLst/>
              <a:rect l="l" t="t" r="r" b="b"/>
              <a:pathLst>
                <a:path w="3347" h="5014" extrusionOk="0">
                  <a:moveTo>
                    <a:pt x="572" y="1"/>
                  </a:moveTo>
                  <a:lnTo>
                    <a:pt x="1" y="536"/>
                  </a:lnTo>
                  <a:cubicBezTo>
                    <a:pt x="60" y="584"/>
                    <a:pt x="120" y="620"/>
                    <a:pt x="167" y="667"/>
                  </a:cubicBezTo>
                  <a:cubicBezTo>
                    <a:pt x="346" y="834"/>
                    <a:pt x="489" y="1036"/>
                    <a:pt x="584" y="1275"/>
                  </a:cubicBezTo>
                  <a:cubicBezTo>
                    <a:pt x="632" y="1417"/>
                    <a:pt x="667" y="1537"/>
                    <a:pt x="691" y="1656"/>
                  </a:cubicBezTo>
                  <a:cubicBezTo>
                    <a:pt x="715" y="1787"/>
                    <a:pt x="715" y="1906"/>
                    <a:pt x="715" y="2013"/>
                  </a:cubicBezTo>
                  <a:cubicBezTo>
                    <a:pt x="715" y="2144"/>
                    <a:pt x="703" y="2263"/>
                    <a:pt x="667" y="2382"/>
                  </a:cubicBezTo>
                  <a:cubicBezTo>
                    <a:pt x="655" y="2453"/>
                    <a:pt x="644" y="2525"/>
                    <a:pt x="608" y="2572"/>
                  </a:cubicBezTo>
                  <a:cubicBezTo>
                    <a:pt x="596" y="2620"/>
                    <a:pt x="584" y="2644"/>
                    <a:pt x="548" y="2691"/>
                  </a:cubicBezTo>
                  <a:cubicBezTo>
                    <a:pt x="548" y="2703"/>
                    <a:pt x="536" y="2703"/>
                    <a:pt x="536" y="2727"/>
                  </a:cubicBezTo>
                  <a:cubicBezTo>
                    <a:pt x="536" y="2739"/>
                    <a:pt x="548" y="2751"/>
                    <a:pt x="548" y="2751"/>
                  </a:cubicBezTo>
                  <a:cubicBezTo>
                    <a:pt x="572" y="2787"/>
                    <a:pt x="596" y="2810"/>
                    <a:pt x="632" y="2822"/>
                  </a:cubicBezTo>
                  <a:lnTo>
                    <a:pt x="703" y="2906"/>
                  </a:lnTo>
                  <a:lnTo>
                    <a:pt x="775" y="2977"/>
                  </a:lnTo>
                  <a:cubicBezTo>
                    <a:pt x="882" y="3084"/>
                    <a:pt x="1001" y="3203"/>
                    <a:pt x="1108" y="3287"/>
                  </a:cubicBezTo>
                  <a:cubicBezTo>
                    <a:pt x="1322" y="3501"/>
                    <a:pt x="1560" y="3703"/>
                    <a:pt x="1775" y="3870"/>
                  </a:cubicBezTo>
                  <a:lnTo>
                    <a:pt x="1882" y="3953"/>
                  </a:lnTo>
                  <a:lnTo>
                    <a:pt x="1894" y="3977"/>
                  </a:lnTo>
                  <a:cubicBezTo>
                    <a:pt x="2299" y="4334"/>
                    <a:pt x="2691" y="4656"/>
                    <a:pt x="3049" y="5013"/>
                  </a:cubicBezTo>
                  <a:cubicBezTo>
                    <a:pt x="3203" y="4751"/>
                    <a:pt x="3311" y="4454"/>
                    <a:pt x="3346" y="4120"/>
                  </a:cubicBezTo>
                  <a:cubicBezTo>
                    <a:pt x="3346" y="4061"/>
                    <a:pt x="3322" y="4001"/>
                    <a:pt x="3275" y="3977"/>
                  </a:cubicBezTo>
                  <a:cubicBezTo>
                    <a:pt x="3275" y="3953"/>
                    <a:pt x="3263" y="3953"/>
                    <a:pt x="3251" y="3942"/>
                  </a:cubicBezTo>
                  <a:cubicBezTo>
                    <a:pt x="2656" y="3453"/>
                    <a:pt x="2013" y="2977"/>
                    <a:pt x="1227" y="2429"/>
                  </a:cubicBezTo>
                  <a:cubicBezTo>
                    <a:pt x="1477" y="1572"/>
                    <a:pt x="1227" y="620"/>
                    <a:pt x="572" y="1"/>
                  </a:cubicBezTo>
                  <a:close/>
                </a:path>
              </a:pathLst>
            </a:custGeom>
            <a:solidFill>
              <a:srgbClr val="333154">
                <a:alpha val="30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34" name="Google Shape;34;p3"/>
          <p:cNvSpPr/>
          <p:nvPr/>
        </p:nvSpPr>
        <p:spPr>
          <a:xfrm rot="10800000">
            <a:off x="126477" y="3958356"/>
            <a:ext cx="331188" cy="252374"/>
          </a:xfrm>
          <a:custGeom>
            <a:avLst/>
            <a:gdLst/>
            <a:ahLst/>
            <a:cxnLst/>
            <a:rect l="l" t="t" r="r" b="b"/>
            <a:pathLst>
              <a:path w="7442" h="5671" extrusionOk="0">
                <a:moveTo>
                  <a:pt x="4906" y="2036"/>
                </a:moveTo>
                <a:lnTo>
                  <a:pt x="4906" y="2036"/>
                </a:lnTo>
                <a:cubicBezTo>
                  <a:pt x="4898" y="2043"/>
                  <a:pt x="4891" y="2046"/>
                  <a:pt x="4886" y="2047"/>
                </a:cubicBezTo>
                <a:lnTo>
                  <a:pt x="4886" y="2047"/>
                </a:lnTo>
                <a:cubicBezTo>
                  <a:pt x="4894" y="2045"/>
                  <a:pt x="4895" y="2036"/>
                  <a:pt x="4906" y="2036"/>
                </a:cubicBezTo>
                <a:close/>
                <a:moveTo>
                  <a:pt x="2215" y="2262"/>
                </a:moveTo>
                <a:lnTo>
                  <a:pt x="2179" y="2286"/>
                </a:lnTo>
                <a:cubicBezTo>
                  <a:pt x="2203" y="2274"/>
                  <a:pt x="2215" y="2274"/>
                  <a:pt x="2215" y="2262"/>
                </a:cubicBezTo>
                <a:close/>
                <a:moveTo>
                  <a:pt x="3036" y="2857"/>
                </a:moveTo>
                <a:lnTo>
                  <a:pt x="3001" y="2881"/>
                </a:lnTo>
                <a:cubicBezTo>
                  <a:pt x="3025" y="2869"/>
                  <a:pt x="3036" y="2869"/>
                  <a:pt x="3037" y="2857"/>
                </a:cubicBezTo>
                <a:close/>
                <a:moveTo>
                  <a:pt x="5554" y="1"/>
                </a:moveTo>
                <a:cubicBezTo>
                  <a:pt x="5497" y="1"/>
                  <a:pt x="5439" y="5"/>
                  <a:pt x="5382" y="12"/>
                </a:cubicBezTo>
                <a:cubicBezTo>
                  <a:pt x="5037" y="36"/>
                  <a:pt x="4703" y="143"/>
                  <a:pt x="4382" y="274"/>
                </a:cubicBezTo>
                <a:cubicBezTo>
                  <a:pt x="3989" y="440"/>
                  <a:pt x="3596" y="643"/>
                  <a:pt x="3227" y="869"/>
                </a:cubicBezTo>
                <a:cubicBezTo>
                  <a:pt x="2822" y="1107"/>
                  <a:pt x="2453" y="1381"/>
                  <a:pt x="2096" y="1655"/>
                </a:cubicBezTo>
                <a:cubicBezTo>
                  <a:pt x="1739" y="1941"/>
                  <a:pt x="1382" y="2238"/>
                  <a:pt x="1048" y="2584"/>
                </a:cubicBezTo>
                <a:cubicBezTo>
                  <a:pt x="774" y="2869"/>
                  <a:pt x="512" y="3179"/>
                  <a:pt x="310" y="3524"/>
                </a:cubicBezTo>
                <a:cubicBezTo>
                  <a:pt x="143" y="3786"/>
                  <a:pt x="12" y="4096"/>
                  <a:pt x="0" y="4417"/>
                </a:cubicBezTo>
                <a:lnTo>
                  <a:pt x="0" y="4441"/>
                </a:lnTo>
                <a:cubicBezTo>
                  <a:pt x="0" y="4619"/>
                  <a:pt x="24" y="4739"/>
                  <a:pt x="72" y="4881"/>
                </a:cubicBezTo>
                <a:cubicBezTo>
                  <a:pt x="131" y="5036"/>
                  <a:pt x="227" y="5191"/>
                  <a:pt x="358" y="5322"/>
                </a:cubicBezTo>
                <a:cubicBezTo>
                  <a:pt x="572" y="5560"/>
                  <a:pt x="893" y="5655"/>
                  <a:pt x="1191" y="5667"/>
                </a:cubicBezTo>
                <a:cubicBezTo>
                  <a:pt x="1221" y="5669"/>
                  <a:pt x="1250" y="5670"/>
                  <a:pt x="1281" y="5670"/>
                </a:cubicBezTo>
                <a:cubicBezTo>
                  <a:pt x="1420" y="5670"/>
                  <a:pt x="1564" y="5649"/>
                  <a:pt x="1691" y="5620"/>
                </a:cubicBezTo>
                <a:cubicBezTo>
                  <a:pt x="1858" y="5596"/>
                  <a:pt x="2036" y="5548"/>
                  <a:pt x="2203" y="5489"/>
                </a:cubicBezTo>
                <a:cubicBezTo>
                  <a:pt x="2596" y="5358"/>
                  <a:pt x="2989" y="5155"/>
                  <a:pt x="3346" y="4953"/>
                </a:cubicBezTo>
                <a:cubicBezTo>
                  <a:pt x="4144" y="4500"/>
                  <a:pt x="4894" y="3965"/>
                  <a:pt x="5608" y="3405"/>
                </a:cubicBezTo>
                <a:cubicBezTo>
                  <a:pt x="6204" y="2941"/>
                  <a:pt x="6787" y="2453"/>
                  <a:pt x="7358" y="1976"/>
                </a:cubicBezTo>
                <a:cubicBezTo>
                  <a:pt x="7406" y="1929"/>
                  <a:pt x="7442" y="1857"/>
                  <a:pt x="7442" y="1786"/>
                </a:cubicBezTo>
                <a:cubicBezTo>
                  <a:pt x="7442" y="1702"/>
                  <a:pt x="7406" y="1643"/>
                  <a:pt x="7347" y="1583"/>
                </a:cubicBezTo>
                <a:cubicBezTo>
                  <a:pt x="7299" y="1536"/>
                  <a:pt x="7228" y="1512"/>
                  <a:pt x="7156" y="1512"/>
                </a:cubicBezTo>
                <a:cubicBezTo>
                  <a:pt x="7085" y="1512"/>
                  <a:pt x="7025" y="1536"/>
                  <a:pt x="6966" y="1595"/>
                </a:cubicBezTo>
                <a:cubicBezTo>
                  <a:pt x="6632" y="1869"/>
                  <a:pt x="6323" y="2131"/>
                  <a:pt x="5989" y="2405"/>
                </a:cubicBezTo>
                <a:cubicBezTo>
                  <a:pt x="5991" y="2404"/>
                  <a:pt x="5993" y="2403"/>
                  <a:pt x="5995" y="2402"/>
                </a:cubicBezTo>
                <a:lnTo>
                  <a:pt x="5995" y="2402"/>
                </a:lnTo>
                <a:cubicBezTo>
                  <a:pt x="5452" y="2850"/>
                  <a:pt x="4887" y="3276"/>
                  <a:pt x="4310" y="3679"/>
                </a:cubicBezTo>
                <a:cubicBezTo>
                  <a:pt x="3703" y="4119"/>
                  <a:pt x="3072" y="4512"/>
                  <a:pt x="2394" y="4810"/>
                </a:cubicBezTo>
                <a:cubicBezTo>
                  <a:pt x="2108" y="4929"/>
                  <a:pt x="1810" y="5048"/>
                  <a:pt x="1501" y="5096"/>
                </a:cubicBezTo>
                <a:cubicBezTo>
                  <a:pt x="1418" y="5104"/>
                  <a:pt x="1331" y="5118"/>
                  <a:pt x="1245" y="5118"/>
                </a:cubicBezTo>
                <a:cubicBezTo>
                  <a:pt x="1206" y="5118"/>
                  <a:pt x="1168" y="5115"/>
                  <a:pt x="1132" y="5108"/>
                </a:cubicBezTo>
                <a:cubicBezTo>
                  <a:pt x="1072" y="5096"/>
                  <a:pt x="989" y="5084"/>
                  <a:pt x="929" y="5072"/>
                </a:cubicBezTo>
                <a:cubicBezTo>
                  <a:pt x="893" y="5048"/>
                  <a:pt x="846" y="5024"/>
                  <a:pt x="798" y="4989"/>
                </a:cubicBezTo>
                <a:cubicBezTo>
                  <a:pt x="751" y="4965"/>
                  <a:pt x="727" y="4929"/>
                  <a:pt x="691" y="4893"/>
                </a:cubicBezTo>
                <a:cubicBezTo>
                  <a:pt x="655" y="4834"/>
                  <a:pt x="620" y="4774"/>
                  <a:pt x="596" y="4715"/>
                </a:cubicBezTo>
                <a:cubicBezTo>
                  <a:pt x="560" y="4655"/>
                  <a:pt x="548" y="4596"/>
                  <a:pt x="536" y="4536"/>
                </a:cubicBezTo>
                <a:lnTo>
                  <a:pt x="536" y="4381"/>
                </a:lnTo>
                <a:cubicBezTo>
                  <a:pt x="548" y="4298"/>
                  <a:pt x="572" y="4203"/>
                  <a:pt x="608" y="4119"/>
                </a:cubicBezTo>
                <a:cubicBezTo>
                  <a:pt x="679" y="3917"/>
                  <a:pt x="798" y="3738"/>
                  <a:pt x="917" y="3572"/>
                </a:cubicBezTo>
                <a:cubicBezTo>
                  <a:pt x="1274" y="3096"/>
                  <a:pt x="1715" y="2655"/>
                  <a:pt x="2167" y="2286"/>
                </a:cubicBezTo>
                <a:cubicBezTo>
                  <a:pt x="2834" y="1738"/>
                  <a:pt x="3584" y="1250"/>
                  <a:pt x="4382" y="869"/>
                </a:cubicBezTo>
                <a:cubicBezTo>
                  <a:pt x="4680" y="738"/>
                  <a:pt x="4977" y="631"/>
                  <a:pt x="5299" y="571"/>
                </a:cubicBezTo>
                <a:cubicBezTo>
                  <a:pt x="5394" y="559"/>
                  <a:pt x="5501" y="559"/>
                  <a:pt x="5608" y="559"/>
                </a:cubicBezTo>
                <a:cubicBezTo>
                  <a:pt x="5656" y="559"/>
                  <a:pt x="5704" y="571"/>
                  <a:pt x="5739" y="595"/>
                </a:cubicBezTo>
                <a:cubicBezTo>
                  <a:pt x="5751" y="607"/>
                  <a:pt x="5787" y="607"/>
                  <a:pt x="5799" y="619"/>
                </a:cubicBezTo>
                <a:cubicBezTo>
                  <a:pt x="5811" y="631"/>
                  <a:pt x="5834" y="643"/>
                  <a:pt x="5846" y="643"/>
                </a:cubicBezTo>
                <a:cubicBezTo>
                  <a:pt x="5858" y="667"/>
                  <a:pt x="5858" y="679"/>
                  <a:pt x="5870" y="690"/>
                </a:cubicBezTo>
                <a:cubicBezTo>
                  <a:pt x="5870" y="702"/>
                  <a:pt x="5894" y="726"/>
                  <a:pt x="5894" y="738"/>
                </a:cubicBezTo>
                <a:lnTo>
                  <a:pt x="5894" y="798"/>
                </a:lnTo>
                <a:cubicBezTo>
                  <a:pt x="5894" y="845"/>
                  <a:pt x="5870" y="893"/>
                  <a:pt x="5858" y="917"/>
                </a:cubicBezTo>
                <a:cubicBezTo>
                  <a:pt x="5811" y="1024"/>
                  <a:pt x="5751" y="1107"/>
                  <a:pt x="5692" y="1202"/>
                </a:cubicBezTo>
                <a:cubicBezTo>
                  <a:pt x="5477" y="1488"/>
                  <a:pt x="5203" y="1738"/>
                  <a:pt x="4918" y="1976"/>
                </a:cubicBezTo>
                <a:cubicBezTo>
                  <a:pt x="4620" y="2214"/>
                  <a:pt x="4322" y="2441"/>
                  <a:pt x="4013" y="2643"/>
                </a:cubicBezTo>
                <a:cubicBezTo>
                  <a:pt x="3703" y="2857"/>
                  <a:pt x="3394" y="3048"/>
                  <a:pt x="3048" y="3191"/>
                </a:cubicBezTo>
                <a:cubicBezTo>
                  <a:pt x="2834" y="3286"/>
                  <a:pt x="2620" y="3369"/>
                  <a:pt x="2394" y="3417"/>
                </a:cubicBezTo>
                <a:cubicBezTo>
                  <a:pt x="2453" y="3346"/>
                  <a:pt x="2513" y="3286"/>
                  <a:pt x="2584" y="3203"/>
                </a:cubicBezTo>
                <a:cubicBezTo>
                  <a:pt x="2739" y="3060"/>
                  <a:pt x="2906" y="2929"/>
                  <a:pt x="3060" y="2786"/>
                </a:cubicBezTo>
                <a:cubicBezTo>
                  <a:pt x="3548" y="2405"/>
                  <a:pt x="4072" y="2060"/>
                  <a:pt x="4596" y="1714"/>
                </a:cubicBezTo>
                <a:cubicBezTo>
                  <a:pt x="4715" y="1643"/>
                  <a:pt x="4763" y="1488"/>
                  <a:pt x="4691" y="1345"/>
                </a:cubicBezTo>
                <a:cubicBezTo>
                  <a:pt x="4637" y="1268"/>
                  <a:pt x="4547" y="1225"/>
                  <a:pt x="4455" y="1225"/>
                </a:cubicBezTo>
                <a:cubicBezTo>
                  <a:pt x="4406" y="1225"/>
                  <a:pt x="4356" y="1237"/>
                  <a:pt x="4310" y="1262"/>
                </a:cubicBezTo>
                <a:cubicBezTo>
                  <a:pt x="3620" y="1702"/>
                  <a:pt x="2929" y="2167"/>
                  <a:pt x="2322" y="2715"/>
                </a:cubicBezTo>
                <a:lnTo>
                  <a:pt x="2013" y="3036"/>
                </a:lnTo>
                <a:cubicBezTo>
                  <a:pt x="1929" y="3119"/>
                  <a:pt x="1858" y="3203"/>
                  <a:pt x="1810" y="3310"/>
                </a:cubicBezTo>
                <a:cubicBezTo>
                  <a:pt x="1727" y="3477"/>
                  <a:pt x="1715" y="3715"/>
                  <a:pt x="1870" y="3846"/>
                </a:cubicBezTo>
                <a:cubicBezTo>
                  <a:pt x="1941" y="3905"/>
                  <a:pt x="2024" y="3941"/>
                  <a:pt x="2096" y="3953"/>
                </a:cubicBezTo>
                <a:cubicBezTo>
                  <a:pt x="2144" y="3953"/>
                  <a:pt x="2179" y="3965"/>
                  <a:pt x="2239" y="3965"/>
                </a:cubicBezTo>
                <a:cubicBezTo>
                  <a:pt x="2298" y="3965"/>
                  <a:pt x="2358" y="3953"/>
                  <a:pt x="2417" y="3953"/>
                </a:cubicBezTo>
                <a:cubicBezTo>
                  <a:pt x="2632" y="3929"/>
                  <a:pt x="2822" y="3846"/>
                  <a:pt x="3013" y="3774"/>
                </a:cubicBezTo>
                <a:cubicBezTo>
                  <a:pt x="3453" y="3607"/>
                  <a:pt x="3846" y="3393"/>
                  <a:pt x="4239" y="3119"/>
                </a:cubicBezTo>
                <a:cubicBezTo>
                  <a:pt x="4608" y="2869"/>
                  <a:pt x="4977" y="2595"/>
                  <a:pt x="5323" y="2310"/>
                </a:cubicBezTo>
                <a:cubicBezTo>
                  <a:pt x="5513" y="2155"/>
                  <a:pt x="5692" y="1988"/>
                  <a:pt x="5858" y="1810"/>
                </a:cubicBezTo>
                <a:cubicBezTo>
                  <a:pt x="6013" y="1643"/>
                  <a:pt x="6156" y="1464"/>
                  <a:pt x="6263" y="1274"/>
                </a:cubicBezTo>
                <a:cubicBezTo>
                  <a:pt x="6346" y="1107"/>
                  <a:pt x="6430" y="905"/>
                  <a:pt x="6406" y="702"/>
                </a:cubicBezTo>
                <a:cubicBezTo>
                  <a:pt x="6394" y="512"/>
                  <a:pt x="6311" y="345"/>
                  <a:pt x="6168" y="214"/>
                </a:cubicBezTo>
                <a:cubicBezTo>
                  <a:pt x="6006" y="62"/>
                  <a:pt x="5783" y="1"/>
                  <a:pt x="555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481571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2114700" y="1160263"/>
            <a:ext cx="3142800" cy="95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r>
              <a:rPr lang="ar-SA"/>
              <a:t>انقر لتحرير نمط عنوان الشكل الرئيسي</a:t>
            </a:r>
            <a:endParaRPr/>
          </a:p>
        </p:txBody>
      </p:sp>
      <p:sp>
        <p:nvSpPr>
          <p:cNvPr id="15" name="Google Shape;15;p3">
            <a:hlinkClick r:id="" action="ppaction://noaction"/>
          </p:cNvPr>
          <p:cNvSpPr txBox="1">
            <a:spLocks noGrp="1"/>
          </p:cNvSpPr>
          <p:nvPr>
            <p:ph type="title" idx="2" hasCustomPrompt="1"/>
          </p:nvPr>
        </p:nvSpPr>
        <p:spPr>
          <a:xfrm>
            <a:off x="918387" y="1429938"/>
            <a:ext cx="811200" cy="41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6" name="Google Shape;16;p3"/>
          <p:cNvSpPr txBox="1">
            <a:spLocks noGrp="1"/>
          </p:cNvSpPr>
          <p:nvPr>
            <p:ph type="subTitle" idx="1"/>
          </p:nvPr>
        </p:nvSpPr>
        <p:spPr>
          <a:xfrm>
            <a:off x="2114550" y="2268138"/>
            <a:ext cx="3143100" cy="1029300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r>
              <a:rPr lang="ar-SA"/>
              <a:t>انقر لتحرير نمط العنوان الفرعي للشكل الرئيسي</a:t>
            </a:r>
            <a:endParaRPr/>
          </a:p>
        </p:txBody>
      </p:sp>
      <p:sp>
        <p:nvSpPr>
          <p:cNvPr id="17" name="Google Shape;17;p3"/>
          <p:cNvSpPr/>
          <p:nvPr/>
        </p:nvSpPr>
        <p:spPr>
          <a:xfrm rot="-5400000">
            <a:off x="5660860" y="1503971"/>
            <a:ext cx="5383168" cy="2135539"/>
          </a:xfrm>
          <a:custGeom>
            <a:avLst/>
            <a:gdLst/>
            <a:ahLst/>
            <a:cxnLst/>
            <a:rect l="l" t="t" r="r" b="b"/>
            <a:pathLst>
              <a:path w="74951" h="30242" extrusionOk="0">
                <a:moveTo>
                  <a:pt x="7561" y="0"/>
                </a:moveTo>
                <a:cubicBezTo>
                  <a:pt x="7382" y="0"/>
                  <a:pt x="7192" y="0"/>
                  <a:pt x="7013" y="12"/>
                </a:cubicBezTo>
                <a:cubicBezTo>
                  <a:pt x="6453" y="48"/>
                  <a:pt x="5894" y="131"/>
                  <a:pt x="5263" y="286"/>
                </a:cubicBezTo>
                <a:cubicBezTo>
                  <a:pt x="4656" y="417"/>
                  <a:pt x="4048" y="631"/>
                  <a:pt x="3394" y="929"/>
                </a:cubicBezTo>
                <a:cubicBezTo>
                  <a:pt x="2262" y="1429"/>
                  <a:pt x="1143" y="2155"/>
                  <a:pt x="107" y="3096"/>
                </a:cubicBezTo>
                <a:cubicBezTo>
                  <a:pt x="60" y="3143"/>
                  <a:pt x="24" y="3203"/>
                  <a:pt x="12" y="3274"/>
                </a:cubicBezTo>
                <a:cubicBezTo>
                  <a:pt x="0" y="3346"/>
                  <a:pt x="0" y="3441"/>
                  <a:pt x="24" y="3524"/>
                </a:cubicBezTo>
                <a:cubicBezTo>
                  <a:pt x="48" y="3762"/>
                  <a:pt x="72" y="4001"/>
                  <a:pt x="84" y="4227"/>
                </a:cubicBezTo>
                <a:lnTo>
                  <a:pt x="107" y="4393"/>
                </a:lnTo>
                <a:cubicBezTo>
                  <a:pt x="131" y="4679"/>
                  <a:pt x="167" y="4953"/>
                  <a:pt x="179" y="5239"/>
                </a:cubicBezTo>
                <a:cubicBezTo>
                  <a:pt x="227" y="5822"/>
                  <a:pt x="262" y="6429"/>
                  <a:pt x="298" y="7096"/>
                </a:cubicBezTo>
                <a:cubicBezTo>
                  <a:pt x="357" y="8323"/>
                  <a:pt x="369" y="9561"/>
                  <a:pt x="381" y="10704"/>
                </a:cubicBezTo>
                <a:cubicBezTo>
                  <a:pt x="381" y="11347"/>
                  <a:pt x="405" y="11978"/>
                  <a:pt x="405" y="12609"/>
                </a:cubicBezTo>
                <a:lnTo>
                  <a:pt x="405" y="12680"/>
                </a:lnTo>
                <a:lnTo>
                  <a:pt x="405" y="12752"/>
                </a:lnTo>
                <a:cubicBezTo>
                  <a:pt x="417" y="14466"/>
                  <a:pt x="429" y="16228"/>
                  <a:pt x="477" y="17967"/>
                </a:cubicBezTo>
                <a:cubicBezTo>
                  <a:pt x="536" y="20360"/>
                  <a:pt x="667" y="22801"/>
                  <a:pt x="774" y="24658"/>
                </a:cubicBezTo>
                <a:cubicBezTo>
                  <a:pt x="822" y="25491"/>
                  <a:pt x="893" y="26480"/>
                  <a:pt x="1096" y="27456"/>
                </a:cubicBezTo>
                <a:cubicBezTo>
                  <a:pt x="1191" y="27873"/>
                  <a:pt x="1310" y="28265"/>
                  <a:pt x="1477" y="28623"/>
                </a:cubicBezTo>
                <a:cubicBezTo>
                  <a:pt x="1655" y="29039"/>
                  <a:pt x="1893" y="29349"/>
                  <a:pt x="2191" y="29623"/>
                </a:cubicBezTo>
                <a:cubicBezTo>
                  <a:pt x="2667" y="30039"/>
                  <a:pt x="3322" y="30230"/>
                  <a:pt x="4251" y="30242"/>
                </a:cubicBezTo>
                <a:lnTo>
                  <a:pt x="4334" y="30242"/>
                </a:lnTo>
                <a:cubicBezTo>
                  <a:pt x="4691" y="30242"/>
                  <a:pt x="5060" y="30218"/>
                  <a:pt x="5406" y="30182"/>
                </a:cubicBezTo>
                <a:lnTo>
                  <a:pt x="5596" y="30170"/>
                </a:lnTo>
                <a:cubicBezTo>
                  <a:pt x="5942" y="30135"/>
                  <a:pt x="6299" y="30111"/>
                  <a:pt x="6656" y="30099"/>
                </a:cubicBezTo>
                <a:cubicBezTo>
                  <a:pt x="7073" y="30075"/>
                  <a:pt x="7501" y="30063"/>
                  <a:pt x="7930" y="30063"/>
                </a:cubicBezTo>
                <a:lnTo>
                  <a:pt x="8382" y="30063"/>
                </a:lnTo>
                <a:cubicBezTo>
                  <a:pt x="9013" y="30051"/>
                  <a:pt x="9656" y="30051"/>
                  <a:pt x="10299" y="30039"/>
                </a:cubicBezTo>
                <a:cubicBezTo>
                  <a:pt x="11514" y="30016"/>
                  <a:pt x="12752" y="30004"/>
                  <a:pt x="13978" y="29992"/>
                </a:cubicBezTo>
                <a:cubicBezTo>
                  <a:pt x="16312" y="29956"/>
                  <a:pt x="18812" y="29932"/>
                  <a:pt x="21384" y="29837"/>
                </a:cubicBezTo>
                <a:lnTo>
                  <a:pt x="22622" y="29801"/>
                </a:lnTo>
                <a:lnTo>
                  <a:pt x="22967" y="29778"/>
                </a:lnTo>
                <a:cubicBezTo>
                  <a:pt x="23658" y="29754"/>
                  <a:pt x="24372" y="29742"/>
                  <a:pt x="25075" y="29718"/>
                </a:cubicBezTo>
                <a:cubicBezTo>
                  <a:pt x="26313" y="29694"/>
                  <a:pt x="27528" y="29658"/>
                  <a:pt x="28766" y="29647"/>
                </a:cubicBezTo>
                <a:cubicBezTo>
                  <a:pt x="32766" y="29575"/>
                  <a:pt x="36803" y="29563"/>
                  <a:pt x="40708" y="29539"/>
                </a:cubicBezTo>
                <a:lnTo>
                  <a:pt x="40851" y="29539"/>
                </a:lnTo>
                <a:cubicBezTo>
                  <a:pt x="46566" y="29516"/>
                  <a:pt x="52459" y="29480"/>
                  <a:pt x="58281" y="29301"/>
                </a:cubicBezTo>
                <a:cubicBezTo>
                  <a:pt x="59484" y="29266"/>
                  <a:pt x="60734" y="29218"/>
                  <a:pt x="61972" y="29170"/>
                </a:cubicBezTo>
                <a:lnTo>
                  <a:pt x="62353" y="29158"/>
                </a:lnTo>
                <a:lnTo>
                  <a:pt x="62758" y="29147"/>
                </a:lnTo>
                <a:cubicBezTo>
                  <a:pt x="63389" y="29111"/>
                  <a:pt x="64020" y="29087"/>
                  <a:pt x="64675" y="29063"/>
                </a:cubicBezTo>
                <a:cubicBezTo>
                  <a:pt x="64949" y="29063"/>
                  <a:pt x="65199" y="29063"/>
                  <a:pt x="65473" y="29051"/>
                </a:cubicBezTo>
                <a:lnTo>
                  <a:pt x="65508" y="29051"/>
                </a:lnTo>
                <a:cubicBezTo>
                  <a:pt x="66794" y="29039"/>
                  <a:pt x="68116" y="29027"/>
                  <a:pt x="69402" y="28885"/>
                </a:cubicBezTo>
                <a:cubicBezTo>
                  <a:pt x="70295" y="28801"/>
                  <a:pt x="71045" y="28670"/>
                  <a:pt x="71724" y="28468"/>
                </a:cubicBezTo>
                <a:cubicBezTo>
                  <a:pt x="72462" y="28265"/>
                  <a:pt x="73045" y="27980"/>
                  <a:pt x="73486" y="27611"/>
                </a:cubicBezTo>
                <a:cubicBezTo>
                  <a:pt x="73652" y="27480"/>
                  <a:pt x="73807" y="27325"/>
                  <a:pt x="73926" y="27146"/>
                </a:cubicBezTo>
                <a:cubicBezTo>
                  <a:pt x="74045" y="26980"/>
                  <a:pt x="74141" y="26801"/>
                  <a:pt x="74224" y="26610"/>
                </a:cubicBezTo>
                <a:cubicBezTo>
                  <a:pt x="74414" y="26146"/>
                  <a:pt x="74474" y="25658"/>
                  <a:pt x="74498" y="25277"/>
                </a:cubicBezTo>
                <a:cubicBezTo>
                  <a:pt x="74533" y="24979"/>
                  <a:pt x="74545" y="24682"/>
                  <a:pt x="74557" y="24360"/>
                </a:cubicBezTo>
                <a:cubicBezTo>
                  <a:pt x="74581" y="24217"/>
                  <a:pt x="74581" y="24063"/>
                  <a:pt x="74593" y="23920"/>
                </a:cubicBezTo>
                <a:cubicBezTo>
                  <a:pt x="74617" y="23312"/>
                  <a:pt x="74664" y="22717"/>
                  <a:pt x="74700" y="22098"/>
                </a:cubicBezTo>
                <a:cubicBezTo>
                  <a:pt x="74843" y="19062"/>
                  <a:pt x="74950" y="15061"/>
                  <a:pt x="74402" y="11120"/>
                </a:cubicBezTo>
                <a:cubicBezTo>
                  <a:pt x="74379" y="11049"/>
                  <a:pt x="74367" y="10966"/>
                  <a:pt x="74319" y="10894"/>
                </a:cubicBezTo>
                <a:cubicBezTo>
                  <a:pt x="74307" y="10811"/>
                  <a:pt x="74236" y="10716"/>
                  <a:pt x="74141" y="10704"/>
                </a:cubicBezTo>
                <a:cubicBezTo>
                  <a:pt x="73700" y="10597"/>
                  <a:pt x="73236" y="10537"/>
                  <a:pt x="72747" y="10513"/>
                </a:cubicBezTo>
                <a:cubicBezTo>
                  <a:pt x="72628" y="10513"/>
                  <a:pt x="72509" y="10489"/>
                  <a:pt x="72390" y="10489"/>
                </a:cubicBezTo>
                <a:cubicBezTo>
                  <a:pt x="72033" y="10489"/>
                  <a:pt x="71664" y="10525"/>
                  <a:pt x="71223" y="10573"/>
                </a:cubicBezTo>
                <a:cubicBezTo>
                  <a:pt x="70116" y="10704"/>
                  <a:pt x="69045" y="11025"/>
                  <a:pt x="68223" y="11299"/>
                </a:cubicBezTo>
                <a:cubicBezTo>
                  <a:pt x="67592" y="11501"/>
                  <a:pt x="66997" y="11716"/>
                  <a:pt x="66401" y="11918"/>
                </a:cubicBezTo>
                <a:cubicBezTo>
                  <a:pt x="65020" y="12430"/>
                  <a:pt x="63592" y="12930"/>
                  <a:pt x="62115" y="13204"/>
                </a:cubicBezTo>
                <a:cubicBezTo>
                  <a:pt x="61687" y="13276"/>
                  <a:pt x="61282" y="13323"/>
                  <a:pt x="60889" y="13335"/>
                </a:cubicBezTo>
                <a:cubicBezTo>
                  <a:pt x="60734" y="13347"/>
                  <a:pt x="60591" y="13347"/>
                  <a:pt x="60436" y="13347"/>
                </a:cubicBezTo>
                <a:cubicBezTo>
                  <a:pt x="60186" y="13347"/>
                  <a:pt x="59913" y="13335"/>
                  <a:pt x="59639" y="13323"/>
                </a:cubicBezTo>
                <a:cubicBezTo>
                  <a:pt x="58781" y="13228"/>
                  <a:pt x="57877" y="13014"/>
                  <a:pt x="56960" y="12656"/>
                </a:cubicBezTo>
                <a:cubicBezTo>
                  <a:pt x="55364" y="12025"/>
                  <a:pt x="53900" y="11085"/>
                  <a:pt x="52685" y="10251"/>
                </a:cubicBezTo>
                <a:cubicBezTo>
                  <a:pt x="52281" y="9977"/>
                  <a:pt x="51876" y="9692"/>
                  <a:pt x="51483" y="9418"/>
                </a:cubicBezTo>
                <a:cubicBezTo>
                  <a:pt x="50530" y="8751"/>
                  <a:pt x="49530" y="8049"/>
                  <a:pt x="48506" y="7430"/>
                </a:cubicBezTo>
                <a:cubicBezTo>
                  <a:pt x="46875" y="6465"/>
                  <a:pt x="45363" y="5822"/>
                  <a:pt x="43827" y="5489"/>
                </a:cubicBezTo>
                <a:cubicBezTo>
                  <a:pt x="43446" y="5406"/>
                  <a:pt x="43029" y="5346"/>
                  <a:pt x="42553" y="5298"/>
                </a:cubicBezTo>
                <a:cubicBezTo>
                  <a:pt x="41982" y="5239"/>
                  <a:pt x="41398" y="5215"/>
                  <a:pt x="40803" y="5215"/>
                </a:cubicBezTo>
                <a:lnTo>
                  <a:pt x="40743" y="5215"/>
                </a:lnTo>
                <a:cubicBezTo>
                  <a:pt x="39755" y="5215"/>
                  <a:pt x="38696" y="5310"/>
                  <a:pt x="37517" y="5513"/>
                </a:cubicBezTo>
                <a:cubicBezTo>
                  <a:pt x="36195" y="5751"/>
                  <a:pt x="34814" y="6132"/>
                  <a:pt x="33397" y="6679"/>
                </a:cubicBezTo>
                <a:cubicBezTo>
                  <a:pt x="32504" y="7037"/>
                  <a:pt x="31623" y="7453"/>
                  <a:pt x="30778" y="7870"/>
                </a:cubicBezTo>
                <a:cubicBezTo>
                  <a:pt x="30373" y="8061"/>
                  <a:pt x="29992" y="8263"/>
                  <a:pt x="29587" y="8442"/>
                </a:cubicBezTo>
                <a:cubicBezTo>
                  <a:pt x="28504" y="8942"/>
                  <a:pt x="27194" y="9501"/>
                  <a:pt x="25801" y="9751"/>
                </a:cubicBezTo>
                <a:lnTo>
                  <a:pt x="25789" y="9751"/>
                </a:lnTo>
                <a:cubicBezTo>
                  <a:pt x="25468" y="9811"/>
                  <a:pt x="25170" y="9835"/>
                  <a:pt x="24849" y="9847"/>
                </a:cubicBezTo>
                <a:cubicBezTo>
                  <a:pt x="24730" y="9847"/>
                  <a:pt x="24611" y="9870"/>
                  <a:pt x="24515" y="9870"/>
                </a:cubicBezTo>
                <a:cubicBezTo>
                  <a:pt x="24301" y="9870"/>
                  <a:pt x="24099" y="9847"/>
                  <a:pt x="23872" y="9835"/>
                </a:cubicBezTo>
                <a:cubicBezTo>
                  <a:pt x="23217" y="9763"/>
                  <a:pt x="22575" y="9620"/>
                  <a:pt x="21955" y="9394"/>
                </a:cubicBezTo>
                <a:cubicBezTo>
                  <a:pt x="21253" y="9108"/>
                  <a:pt x="20562" y="8739"/>
                  <a:pt x="19848" y="8251"/>
                </a:cubicBezTo>
                <a:lnTo>
                  <a:pt x="19836" y="8227"/>
                </a:lnTo>
                <a:lnTo>
                  <a:pt x="19812" y="8215"/>
                </a:lnTo>
                <a:cubicBezTo>
                  <a:pt x="18538" y="7275"/>
                  <a:pt x="17431" y="6132"/>
                  <a:pt x="16359" y="5036"/>
                </a:cubicBezTo>
                <a:lnTo>
                  <a:pt x="16324" y="5001"/>
                </a:lnTo>
                <a:cubicBezTo>
                  <a:pt x="15669" y="4334"/>
                  <a:pt x="14931" y="3560"/>
                  <a:pt x="14169" y="2869"/>
                </a:cubicBezTo>
                <a:cubicBezTo>
                  <a:pt x="13085" y="1893"/>
                  <a:pt x="12038" y="1191"/>
                  <a:pt x="11002" y="726"/>
                </a:cubicBezTo>
                <a:cubicBezTo>
                  <a:pt x="10406" y="464"/>
                  <a:pt x="9775" y="262"/>
                  <a:pt x="9132" y="131"/>
                </a:cubicBezTo>
                <a:cubicBezTo>
                  <a:pt x="8632" y="60"/>
                  <a:pt x="8097" y="0"/>
                  <a:pt x="756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8" name="Google Shape;18;p3"/>
          <p:cNvGrpSpPr/>
          <p:nvPr/>
        </p:nvGrpSpPr>
        <p:grpSpPr>
          <a:xfrm rot="-3722607" flipH="1">
            <a:off x="8879123" y="691413"/>
            <a:ext cx="252399" cy="805489"/>
            <a:chOff x="8478897" y="4127025"/>
            <a:chExt cx="252400" cy="805492"/>
          </a:xfrm>
        </p:grpSpPr>
        <p:sp>
          <p:nvSpPr>
            <p:cNvPr id="19" name="Google Shape;19;p3"/>
            <p:cNvSpPr/>
            <p:nvPr/>
          </p:nvSpPr>
          <p:spPr>
            <a:xfrm>
              <a:off x="8628821" y="4127025"/>
              <a:ext cx="94538" cy="157726"/>
            </a:xfrm>
            <a:custGeom>
              <a:avLst/>
              <a:gdLst/>
              <a:ahLst/>
              <a:cxnLst/>
              <a:rect l="l" t="t" r="r" b="b"/>
              <a:pathLst>
                <a:path w="2132" h="3557" extrusionOk="0">
                  <a:moveTo>
                    <a:pt x="998" y="0"/>
                  </a:moveTo>
                  <a:cubicBezTo>
                    <a:pt x="960" y="0"/>
                    <a:pt x="921" y="3"/>
                    <a:pt x="881" y="10"/>
                  </a:cubicBezTo>
                  <a:cubicBezTo>
                    <a:pt x="643" y="34"/>
                    <a:pt x="417" y="153"/>
                    <a:pt x="250" y="343"/>
                  </a:cubicBezTo>
                  <a:cubicBezTo>
                    <a:pt x="108" y="522"/>
                    <a:pt x="0" y="808"/>
                    <a:pt x="60" y="1046"/>
                  </a:cubicBezTo>
                  <a:cubicBezTo>
                    <a:pt x="179" y="1593"/>
                    <a:pt x="239" y="2165"/>
                    <a:pt x="262" y="2736"/>
                  </a:cubicBezTo>
                  <a:cubicBezTo>
                    <a:pt x="286" y="2986"/>
                    <a:pt x="429" y="3213"/>
                    <a:pt x="608" y="3356"/>
                  </a:cubicBezTo>
                  <a:cubicBezTo>
                    <a:pt x="763" y="3491"/>
                    <a:pt x="965" y="3556"/>
                    <a:pt x="1170" y="3556"/>
                  </a:cubicBezTo>
                  <a:cubicBezTo>
                    <a:pt x="1217" y="3556"/>
                    <a:pt x="1264" y="3553"/>
                    <a:pt x="1310" y="3546"/>
                  </a:cubicBezTo>
                  <a:cubicBezTo>
                    <a:pt x="1548" y="3522"/>
                    <a:pt x="1774" y="3403"/>
                    <a:pt x="1917" y="3201"/>
                  </a:cubicBezTo>
                  <a:cubicBezTo>
                    <a:pt x="2084" y="2998"/>
                    <a:pt x="2132" y="2760"/>
                    <a:pt x="2108" y="2510"/>
                  </a:cubicBezTo>
                  <a:cubicBezTo>
                    <a:pt x="2084" y="1939"/>
                    <a:pt x="2024" y="1367"/>
                    <a:pt x="1905" y="808"/>
                  </a:cubicBezTo>
                  <a:cubicBezTo>
                    <a:pt x="1846" y="558"/>
                    <a:pt x="1774" y="367"/>
                    <a:pt x="1560" y="200"/>
                  </a:cubicBezTo>
                  <a:cubicBezTo>
                    <a:pt x="1477" y="129"/>
                    <a:pt x="1382" y="81"/>
                    <a:pt x="1274" y="46"/>
                  </a:cubicBezTo>
                  <a:cubicBezTo>
                    <a:pt x="1189" y="20"/>
                    <a:pt x="1097" y="0"/>
                    <a:pt x="9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" name="Google Shape;20;p3"/>
            <p:cNvSpPr/>
            <p:nvPr/>
          </p:nvSpPr>
          <p:spPr>
            <a:xfrm>
              <a:off x="8635162" y="4351889"/>
              <a:ext cx="96135" cy="171561"/>
            </a:xfrm>
            <a:custGeom>
              <a:avLst/>
              <a:gdLst/>
              <a:ahLst/>
              <a:cxnLst/>
              <a:rect l="l" t="t" r="r" b="b"/>
              <a:pathLst>
                <a:path w="2168" h="3869" extrusionOk="0">
                  <a:moveTo>
                    <a:pt x="1211" y="1"/>
                  </a:moveTo>
                  <a:cubicBezTo>
                    <a:pt x="1015" y="1"/>
                    <a:pt x="820" y="64"/>
                    <a:pt x="655" y="190"/>
                  </a:cubicBezTo>
                  <a:cubicBezTo>
                    <a:pt x="465" y="321"/>
                    <a:pt x="298" y="571"/>
                    <a:pt x="286" y="809"/>
                  </a:cubicBezTo>
                  <a:cubicBezTo>
                    <a:pt x="262" y="1475"/>
                    <a:pt x="203" y="2130"/>
                    <a:pt x="96" y="2809"/>
                  </a:cubicBezTo>
                  <a:cubicBezTo>
                    <a:pt x="0" y="3309"/>
                    <a:pt x="393" y="3785"/>
                    <a:pt x="893" y="3857"/>
                  </a:cubicBezTo>
                  <a:cubicBezTo>
                    <a:pt x="942" y="3864"/>
                    <a:pt x="990" y="3868"/>
                    <a:pt x="1038" y="3868"/>
                  </a:cubicBezTo>
                  <a:cubicBezTo>
                    <a:pt x="1500" y="3868"/>
                    <a:pt x="1888" y="3513"/>
                    <a:pt x="1953" y="3059"/>
                  </a:cubicBezTo>
                  <a:cubicBezTo>
                    <a:pt x="2060" y="2404"/>
                    <a:pt x="2108" y="1737"/>
                    <a:pt x="2143" y="1059"/>
                  </a:cubicBezTo>
                  <a:cubicBezTo>
                    <a:pt x="2167" y="809"/>
                    <a:pt x="2131" y="582"/>
                    <a:pt x="1965" y="380"/>
                  </a:cubicBezTo>
                  <a:cubicBezTo>
                    <a:pt x="1846" y="225"/>
                    <a:pt x="1703" y="106"/>
                    <a:pt x="1524" y="47"/>
                  </a:cubicBezTo>
                  <a:cubicBezTo>
                    <a:pt x="1453" y="23"/>
                    <a:pt x="1393" y="23"/>
                    <a:pt x="1346" y="11"/>
                  </a:cubicBezTo>
                  <a:cubicBezTo>
                    <a:pt x="1301" y="4"/>
                    <a:pt x="1256" y="1"/>
                    <a:pt x="121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" name="Google Shape;21;p3"/>
            <p:cNvSpPr/>
            <p:nvPr/>
          </p:nvSpPr>
          <p:spPr>
            <a:xfrm>
              <a:off x="8578137" y="4573694"/>
              <a:ext cx="119902" cy="170053"/>
            </a:xfrm>
            <a:custGeom>
              <a:avLst/>
              <a:gdLst/>
              <a:ahLst/>
              <a:cxnLst/>
              <a:rect l="l" t="t" r="r" b="b"/>
              <a:pathLst>
                <a:path w="2704" h="3835" extrusionOk="0">
                  <a:moveTo>
                    <a:pt x="1754" y="0"/>
                  </a:moveTo>
                  <a:cubicBezTo>
                    <a:pt x="1638" y="0"/>
                    <a:pt x="1520" y="24"/>
                    <a:pt x="1405" y="69"/>
                  </a:cubicBezTo>
                  <a:cubicBezTo>
                    <a:pt x="1203" y="141"/>
                    <a:pt x="965" y="331"/>
                    <a:pt x="893" y="569"/>
                  </a:cubicBezTo>
                  <a:cubicBezTo>
                    <a:pt x="691" y="1236"/>
                    <a:pt x="489" y="1891"/>
                    <a:pt x="203" y="2522"/>
                  </a:cubicBezTo>
                  <a:cubicBezTo>
                    <a:pt x="0" y="2986"/>
                    <a:pt x="215" y="3546"/>
                    <a:pt x="691" y="3760"/>
                  </a:cubicBezTo>
                  <a:cubicBezTo>
                    <a:pt x="810" y="3810"/>
                    <a:pt x="933" y="3834"/>
                    <a:pt x="1055" y="3834"/>
                  </a:cubicBezTo>
                  <a:cubicBezTo>
                    <a:pt x="1424" y="3834"/>
                    <a:pt x="1777" y="3618"/>
                    <a:pt x="1929" y="3260"/>
                  </a:cubicBezTo>
                  <a:cubicBezTo>
                    <a:pt x="2215" y="2629"/>
                    <a:pt x="2417" y="1974"/>
                    <a:pt x="2620" y="1319"/>
                  </a:cubicBezTo>
                  <a:cubicBezTo>
                    <a:pt x="2632" y="1236"/>
                    <a:pt x="2655" y="1153"/>
                    <a:pt x="2691" y="1081"/>
                  </a:cubicBezTo>
                  <a:cubicBezTo>
                    <a:pt x="2703" y="914"/>
                    <a:pt x="2691" y="748"/>
                    <a:pt x="2632" y="605"/>
                  </a:cubicBezTo>
                  <a:cubicBezTo>
                    <a:pt x="2536" y="379"/>
                    <a:pt x="2358" y="188"/>
                    <a:pt x="2120" y="81"/>
                  </a:cubicBezTo>
                  <a:cubicBezTo>
                    <a:pt x="2108" y="69"/>
                    <a:pt x="2084" y="69"/>
                    <a:pt x="2048" y="57"/>
                  </a:cubicBezTo>
                  <a:cubicBezTo>
                    <a:pt x="1954" y="18"/>
                    <a:pt x="1855" y="0"/>
                    <a:pt x="17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" name="Google Shape;22;p3"/>
            <p:cNvSpPr/>
            <p:nvPr/>
          </p:nvSpPr>
          <p:spPr>
            <a:xfrm>
              <a:off x="8478897" y="4776298"/>
              <a:ext cx="141497" cy="156219"/>
            </a:xfrm>
            <a:custGeom>
              <a:avLst/>
              <a:gdLst/>
              <a:ahLst/>
              <a:cxnLst/>
              <a:rect l="l" t="t" r="r" b="b"/>
              <a:pathLst>
                <a:path w="3191" h="3523" extrusionOk="0">
                  <a:moveTo>
                    <a:pt x="2197" y="0"/>
                  </a:moveTo>
                  <a:cubicBezTo>
                    <a:pt x="2078" y="0"/>
                    <a:pt x="1961" y="22"/>
                    <a:pt x="1845" y="60"/>
                  </a:cubicBezTo>
                  <a:cubicBezTo>
                    <a:pt x="1774" y="108"/>
                    <a:pt x="1715" y="144"/>
                    <a:pt x="1643" y="179"/>
                  </a:cubicBezTo>
                  <a:cubicBezTo>
                    <a:pt x="1500" y="286"/>
                    <a:pt x="1405" y="405"/>
                    <a:pt x="1345" y="560"/>
                  </a:cubicBezTo>
                  <a:cubicBezTo>
                    <a:pt x="1012" y="1072"/>
                    <a:pt x="655" y="1548"/>
                    <a:pt x="226" y="2001"/>
                  </a:cubicBezTo>
                  <a:cubicBezTo>
                    <a:pt x="60" y="2179"/>
                    <a:pt x="0" y="2477"/>
                    <a:pt x="36" y="2703"/>
                  </a:cubicBezTo>
                  <a:cubicBezTo>
                    <a:pt x="60" y="2941"/>
                    <a:pt x="179" y="3156"/>
                    <a:pt x="369" y="3322"/>
                  </a:cubicBezTo>
                  <a:cubicBezTo>
                    <a:pt x="534" y="3458"/>
                    <a:pt x="730" y="3523"/>
                    <a:pt x="933" y="3523"/>
                  </a:cubicBezTo>
                  <a:cubicBezTo>
                    <a:pt x="979" y="3523"/>
                    <a:pt x="1025" y="3520"/>
                    <a:pt x="1072" y="3513"/>
                  </a:cubicBezTo>
                  <a:cubicBezTo>
                    <a:pt x="1322" y="3489"/>
                    <a:pt x="1524" y="3358"/>
                    <a:pt x="1703" y="3180"/>
                  </a:cubicBezTo>
                  <a:cubicBezTo>
                    <a:pt x="2250" y="2620"/>
                    <a:pt x="2667" y="1989"/>
                    <a:pt x="3072" y="1310"/>
                  </a:cubicBezTo>
                  <a:cubicBezTo>
                    <a:pt x="3191" y="1120"/>
                    <a:pt x="3155" y="810"/>
                    <a:pt x="3084" y="596"/>
                  </a:cubicBezTo>
                  <a:cubicBezTo>
                    <a:pt x="2988" y="382"/>
                    <a:pt x="2810" y="179"/>
                    <a:pt x="2596" y="84"/>
                  </a:cubicBezTo>
                  <a:cubicBezTo>
                    <a:pt x="2572" y="60"/>
                    <a:pt x="2548" y="60"/>
                    <a:pt x="2512" y="48"/>
                  </a:cubicBezTo>
                  <a:cubicBezTo>
                    <a:pt x="2403" y="16"/>
                    <a:pt x="2299" y="0"/>
                    <a:pt x="219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3" name="Google Shape;23;p3"/>
          <p:cNvGrpSpPr/>
          <p:nvPr/>
        </p:nvGrpSpPr>
        <p:grpSpPr>
          <a:xfrm>
            <a:off x="8376370" y="4210736"/>
            <a:ext cx="660001" cy="583995"/>
            <a:chOff x="8222283" y="2519761"/>
            <a:chExt cx="660001" cy="583995"/>
          </a:xfrm>
        </p:grpSpPr>
        <p:sp>
          <p:nvSpPr>
            <p:cNvPr id="24" name="Google Shape;24;p3"/>
            <p:cNvSpPr/>
            <p:nvPr/>
          </p:nvSpPr>
          <p:spPr>
            <a:xfrm>
              <a:off x="8564922" y="2706180"/>
              <a:ext cx="151031" cy="152272"/>
            </a:xfrm>
            <a:custGeom>
              <a:avLst/>
              <a:gdLst/>
              <a:ahLst/>
              <a:cxnLst/>
              <a:rect l="l" t="t" r="r" b="b"/>
              <a:pathLst>
                <a:path w="3406" h="3434" extrusionOk="0">
                  <a:moveTo>
                    <a:pt x="2346" y="0"/>
                  </a:moveTo>
                  <a:cubicBezTo>
                    <a:pt x="2084" y="0"/>
                    <a:pt x="1799" y="119"/>
                    <a:pt x="1608" y="358"/>
                  </a:cubicBezTo>
                  <a:cubicBezTo>
                    <a:pt x="1156" y="893"/>
                    <a:pt x="691" y="1417"/>
                    <a:pt x="215" y="1929"/>
                  </a:cubicBezTo>
                  <a:cubicBezTo>
                    <a:pt x="48" y="2084"/>
                    <a:pt x="1" y="2382"/>
                    <a:pt x="25" y="2608"/>
                  </a:cubicBezTo>
                  <a:cubicBezTo>
                    <a:pt x="48" y="2858"/>
                    <a:pt x="191" y="3084"/>
                    <a:pt x="382" y="3239"/>
                  </a:cubicBezTo>
                  <a:cubicBezTo>
                    <a:pt x="548" y="3364"/>
                    <a:pt x="760" y="3434"/>
                    <a:pt x="969" y="3434"/>
                  </a:cubicBezTo>
                  <a:cubicBezTo>
                    <a:pt x="1000" y="3434"/>
                    <a:pt x="1030" y="3432"/>
                    <a:pt x="1060" y="3429"/>
                  </a:cubicBezTo>
                  <a:cubicBezTo>
                    <a:pt x="1334" y="3394"/>
                    <a:pt x="1513" y="3263"/>
                    <a:pt x="1691" y="3072"/>
                  </a:cubicBezTo>
                  <a:cubicBezTo>
                    <a:pt x="2168" y="2560"/>
                    <a:pt x="2632" y="2048"/>
                    <a:pt x="3073" y="1512"/>
                  </a:cubicBezTo>
                  <a:cubicBezTo>
                    <a:pt x="3406" y="1120"/>
                    <a:pt x="3299" y="500"/>
                    <a:pt x="2906" y="203"/>
                  </a:cubicBezTo>
                  <a:cubicBezTo>
                    <a:pt x="2751" y="60"/>
                    <a:pt x="2537" y="0"/>
                    <a:pt x="23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" name="Google Shape;25;p3"/>
            <p:cNvSpPr/>
            <p:nvPr/>
          </p:nvSpPr>
          <p:spPr>
            <a:xfrm>
              <a:off x="8723316" y="2519761"/>
              <a:ext cx="158968" cy="167659"/>
            </a:xfrm>
            <a:custGeom>
              <a:avLst/>
              <a:gdLst/>
              <a:ahLst/>
              <a:cxnLst/>
              <a:rect l="l" t="t" r="r" b="b"/>
              <a:pathLst>
                <a:path w="3585" h="3781" extrusionOk="0">
                  <a:moveTo>
                    <a:pt x="2505" y="1"/>
                  </a:moveTo>
                  <a:cubicBezTo>
                    <a:pt x="2241" y="1"/>
                    <a:pt x="1970" y="141"/>
                    <a:pt x="1798" y="347"/>
                  </a:cubicBezTo>
                  <a:cubicBezTo>
                    <a:pt x="1286" y="1002"/>
                    <a:pt x="786" y="1680"/>
                    <a:pt x="215" y="2276"/>
                  </a:cubicBezTo>
                  <a:cubicBezTo>
                    <a:pt x="48" y="2454"/>
                    <a:pt x="1" y="2728"/>
                    <a:pt x="24" y="2954"/>
                  </a:cubicBezTo>
                  <a:cubicBezTo>
                    <a:pt x="48" y="3204"/>
                    <a:pt x="191" y="3430"/>
                    <a:pt x="382" y="3585"/>
                  </a:cubicBezTo>
                  <a:cubicBezTo>
                    <a:pt x="548" y="3710"/>
                    <a:pt x="760" y="3780"/>
                    <a:pt x="969" y="3780"/>
                  </a:cubicBezTo>
                  <a:cubicBezTo>
                    <a:pt x="1000" y="3780"/>
                    <a:pt x="1030" y="3779"/>
                    <a:pt x="1060" y="3776"/>
                  </a:cubicBezTo>
                  <a:cubicBezTo>
                    <a:pt x="1334" y="3740"/>
                    <a:pt x="1513" y="3609"/>
                    <a:pt x="1691" y="3419"/>
                  </a:cubicBezTo>
                  <a:cubicBezTo>
                    <a:pt x="2251" y="2811"/>
                    <a:pt x="2763" y="2156"/>
                    <a:pt x="3275" y="1502"/>
                  </a:cubicBezTo>
                  <a:cubicBezTo>
                    <a:pt x="3584" y="1097"/>
                    <a:pt x="3513" y="502"/>
                    <a:pt x="3108" y="192"/>
                  </a:cubicBezTo>
                  <a:cubicBezTo>
                    <a:pt x="2941" y="61"/>
                    <a:pt x="2727" y="1"/>
                    <a:pt x="2537" y="1"/>
                  </a:cubicBezTo>
                  <a:cubicBezTo>
                    <a:pt x="2526" y="1"/>
                    <a:pt x="2515" y="1"/>
                    <a:pt x="25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" name="Google Shape;26;p3"/>
            <p:cNvSpPr/>
            <p:nvPr/>
          </p:nvSpPr>
          <p:spPr>
            <a:xfrm>
              <a:off x="8222815" y="2764270"/>
              <a:ext cx="345827" cy="338954"/>
            </a:xfrm>
            <a:custGeom>
              <a:avLst/>
              <a:gdLst/>
              <a:ahLst/>
              <a:cxnLst/>
              <a:rect l="l" t="t" r="r" b="b"/>
              <a:pathLst>
                <a:path w="7799" h="7644" extrusionOk="0">
                  <a:moveTo>
                    <a:pt x="2870" y="0"/>
                  </a:moveTo>
                  <a:cubicBezTo>
                    <a:pt x="2834" y="0"/>
                    <a:pt x="2787" y="0"/>
                    <a:pt x="2751" y="24"/>
                  </a:cubicBezTo>
                  <a:cubicBezTo>
                    <a:pt x="2275" y="71"/>
                    <a:pt x="2072" y="583"/>
                    <a:pt x="2001" y="786"/>
                  </a:cubicBezTo>
                  <a:cubicBezTo>
                    <a:pt x="1846" y="1226"/>
                    <a:pt x="1834" y="1703"/>
                    <a:pt x="1822" y="2072"/>
                  </a:cubicBezTo>
                  <a:cubicBezTo>
                    <a:pt x="1822" y="2274"/>
                    <a:pt x="1822" y="2488"/>
                    <a:pt x="1834" y="2703"/>
                  </a:cubicBezTo>
                  <a:cubicBezTo>
                    <a:pt x="1822" y="2703"/>
                    <a:pt x="1822" y="2715"/>
                    <a:pt x="1798" y="2715"/>
                  </a:cubicBezTo>
                  <a:cubicBezTo>
                    <a:pt x="1679" y="2786"/>
                    <a:pt x="1560" y="2846"/>
                    <a:pt x="1465" y="2905"/>
                  </a:cubicBezTo>
                  <a:lnTo>
                    <a:pt x="1298" y="3000"/>
                  </a:lnTo>
                  <a:cubicBezTo>
                    <a:pt x="1048" y="3131"/>
                    <a:pt x="846" y="3250"/>
                    <a:pt x="667" y="3369"/>
                  </a:cubicBezTo>
                  <a:cubicBezTo>
                    <a:pt x="465" y="3512"/>
                    <a:pt x="298" y="3667"/>
                    <a:pt x="179" y="3834"/>
                  </a:cubicBezTo>
                  <a:cubicBezTo>
                    <a:pt x="120" y="3917"/>
                    <a:pt x="72" y="4012"/>
                    <a:pt x="48" y="4096"/>
                  </a:cubicBezTo>
                  <a:cubicBezTo>
                    <a:pt x="12" y="4215"/>
                    <a:pt x="0" y="4322"/>
                    <a:pt x="12" y="4441"/>
                  </a:cubicBezTo>
                  <a:cubicBezTo>
                    <a:pt x="48" y="4679"/>
                    <a:pt x="191" y="4846"/>
                    <a:pt x="310" y="4941"/>
                  </a:cubicBezTo>
                  <a:cubicBezTo>
                    <a:pt x="393" y="5001"/>
                    <a:pt x="477" y="5048"/>
                    <a:pt x="572" y="5096"/>
                  </a:cubicBezTo>
                  <a:cubicBezTo>
                    <a:pt x="643" y="5144"/>
                    <a:pt x="727" y="5167"/>
                    <a:pt x="846" y="5203"/>
                  </a:cubicBezTo>
                  <a:cubicBezTo>
                    <a:pt x="1286" y="5322"/>
                    <a:pt x="1727" y="5346"/>
                    <a:pt x="2120" y="5346"/>
                  </a:cubicBezTo>
                  <a:lnTo>
                    <a:pt x="2322" y="5346"/>
                  </a:lnTo>
                  <a:cubicBezTo>
                    <a:pt x="2334" y="5584"/>
                    <a:pt x="2370" y="5834"/>
                    <a:pt x="2394" y="6072"/>
                  </a:cubicBezTo>
                  <a:cubicBezTo>
                    <a:pt x="2453" y="6465"/>
                    <a:pt x="2548" y="6929"/>
                    <a:pt x="2798" y="7287"/>
                  </a:cubicBezTo>
                  <a:cubicBezTo>
                    <a:pt x="2906" y="7441"/>
                    <a:pt x="3048" y="7560"/>
                    <a:pt x="3203" y="7608"/>
                  </a:cubicBezTo>
                  <a:cubicBezTo>
                    <a:pt x="3275" y="7644"/>
                    <a:pt x="3346" y="7644"/>
                    <a:pt x="3418" y="7644"/>
                  </a:cubicBezTo>
                  <a:cubicBezTo>
                    <a:pt x="3549" y="7644"/>
                    <a:pt x="3644" y="7608"/>
                    <a:pt x="3763" y="7560"/>
                  </a:cubicBezTo>
                  <a:cubicBezTo>
                    <a:pt x="3965" y="7477"/>
                    <a:pt x="4108" y="7310"/>
                    <a:pt x="4215" y="7191"/>
                  </a:cubicBezTo>
                  <a:cubicBezTo>
                    <a:pt x="4346" y="7025"/>
                    <a:pt x="4453" y="6834"/>
                    <a:pt x="4537" y="6644"/>
                  </a:cubicBezTo>
                  <a:cubicBezTo>
                    <a:pt x="4739" y="6251"/>
                    <a:pt x="4870" y="5822"/>
                    <a:pt x="4965" y="5501"/>
                  </a:cubicBezTo>
                  <a:lnTo>
                    <a:pt x="5025" y="5525"/>
                  </a:lnTo>
                  <a:cubicBezTo>
                    <a:pt x="5311" y="5632"/>
                    <a:pt x="5596" y="5751"/>
                    <a:pt x="5894" y="5834"/>
                  </a:cubicBezTo>
                  <a:cubicBezTo>
                    <a:pt x="6144" y="5917"/>
                    <a:pt x="6442" y="5989"/>
                    <a:pt x="6739" y="5989"/>
                  </a:cubicBezTo>
                  <a:cubicBezTo>
                    <a:pt x="6930" y="5989"/>
                    <a:pt x="7097" y="5953"/>
                    <a:pt x="7251" y="5894"/>
                  </a:cubicBezTo>
                  <a:cubicBezTo>
                    <a:pt x="7442" y="5822"/>
                    <a:pt x="7585" y="5655"/>
                    <a:pt x="7692" y="5465"/>
                  </a:cubicBezTo>
                  <a:cubicBezTo>
                    <a:pt x="7799" y="5227"/>
                    <a:pt x="7751" y="4977"/>
                    <a:pt x="7704" y="4846"/>
                  </a:cubicBezTo>
                  <a:cubicBezTo>
                    <a:pt x="7632" y="4572"/>
                    <a:pt x="7501" y="4346"/>
                    <a:pt x="7382" y="4167"/>
                  </a:cubicBezTo>
                  <a:cubicBezTo>
                    <a:pt x="7228" y="3953"/>
                    <a:pt x="7073" y="3739"/>
                    <a:pt x="6930" y="3596"/>
                  </a:cubicBezTo>
                  <a:cubicBezTo>
                    <a:pt x="6811" y="3453"/>
                    <a:pt x="6692" y="3322"/>
                    <a:pt x="6561" y="3191"/>
                  </a:cubicBezTo>
                  <a:lnTo>
                    <a:pt x="6620" y="3084"/>
                  </a:lnTo>
                  <a:cubicBezTo>
                    <a:pt x="6751" y="2858"/>
                    <a:pt x="6894" y="2619"/>
                    <a:pt x="6989" y="2369"/>
                  </a:cubicBezTo>
                  <a:cubicBezTo>
                    <a:pt x="7085" y="2179"/>
                    <a:pt x="7132" y="2000"/>
                    <a:pt x="7156" y="1822"/>
                  </a:cubicBezTo>
                  <a:cubicBezTo>
                    <a:pt x="7192" y="1631"/>
                    <a:pt x="7156" y="1417"/>
                    <a:pt x="7085" y="1274"/>
                  </a:cubicBezTo>
                  <a:cubicBezTo>
                    <a:pt x="6989" y="1107"/>
                    <a:pt x="6847" y="976"/>
                    <a:pt x="6632" y="881"/>
                  </a:cubicBezTo>
                  <a:cubicBezTo>
                    <a:pt x="6537" y="833"/>
                    <a:pt x="6418" y="822"/>
                    <a:pt x="6275" y="822"/>
                  </a:cubicBezTo>
                  <a:cubicBezTo>
                    <a:pt x="6180" y="822"/>
                    <a:pt x="6073" y="833"/>
                    <a:pt x="5954" y="857"/>
                  </a:cubicBezTo>
                  <a:cubicBezTo>
                    <a:pt x="5585" y="929"/>
                    <a:pt x="5239" y="1095"/>
                    <a:pt x="4906" y="1250"/>
                  </a:cubicBezTo>
                  <a:lnTo>
                    <a:pt x="4763" y="1334"/>
                  </a:lnTo>
                  <a:lnTo>
                    <a:pt x="4584" y="1107"/>
                  </a:lnTo>
                  <a:cubicBezTo>
                    <a:pt x="4418" y="917"/>
                    <a:pt x="4239" y="714"/>
                    <a:pt x="4049" y="560"/>
                  </a:cubicBezTo>
                  <a:cubicBezTo>
                    <a:pt x="3858" y="381"/>
                    <a:pt x="3656" y="238"/>
                    <a:pt x="3441" y="119"/>
                  </a:cubicBezTo>
                  <a:cubicBezTo>
                    <a:pt x="3215" y="48"/>
                    <a:pt x="3037" y="0"/>
                    <a:pt x="287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" name="Google Shape;27;p3"/>
            <p:cNvSpPr/>
            <p:nvPr/>
          </p:nvSpPr>
          <p:spPr>
            <a:xfrm>
              <a:off x="8222283" y="2762141"/>
              <a:ext cx="341615" cy="341615"/>
            </a:xfrm>
            <a:custGeom>
              <a:avLst/>
              <a:gdLst/>
              <a:ahLst/>
              <a:cxnLst/>
              <a:rect l="l" t="t" r="r" b="b"/>
              <a:pathLst>
                <a:path w="7704" h="7704" extrusionOk="0">
                  <a:moveTo>
                    <a:pt x="2679" y="0"/>
                  </a:moveTo>
                  <a:lnTo>
                    <a:pt x="2679" y="0"/>
                  </a:lnTo>
                  <a:cubicBezTo>
                    <a:pt x="2263" y="155"/>
                    <a:pt x="2048" y="620"/>
                    <a:pt x="1989" y="822"/>
                  </a:cubicBezTo>
                  <a:cubicBezTo>
                    <a:pt x="1846" y="1251"/>
                    <a:pt x="1810" y="1727"/>
                    <a:pt x="1810" y="2108"/>
                  </a:cubicBezTo>
                  <a:cubicBezTo>
                    <a:pt x="1810" y="2310"/>
                    <a:pt x="1810" y="2525"/>
                    <a:pt x="1834" y="2727"/>
                  </a:cubicBezTo>
                  <a:cubicBezTo>
                    <a:pt x="1679" y="2822"/>
                    <a:pt x="1560" y="2882"/>
                    <a:pt x="1453" y="2941"/>
                  </a:cubicBezTo>
                  <a:lnTo>
                    <a:pt x="1298" y="3025"/>
                  </a:lnTo>
                  <a:cubicBezTo>
                    <a:pt x="1060" y="3156"/>
                    <a:pt x="846" y="3275"/>
                    <a:pt x="667" y="3394"/>
                  </a:cubicBezTo>
                  <a:cubicBezTo>
                    <a:pt x="441" y="3548"/>
                    <a:pt x="298" y="3715"/>
                    <a:pt x="179" y="3858"/>
                  </a:cubicBezTo>
                  <a:cubicBezTo>
                    <a:pt x="120" y="3953"/>
                    <a:pt x="72" y="4037"/>
                    <a:pt x="48" y="4132"/>
                  </a:cubicBezTo>
                  <a:cubicBezTo>
                    <a:pt x="12" y="4251"/>
                    <a:pt x="1" y="4358"/>
                    <a:pt x="12" y="4489"/>
                  </a:cubicBezTo>
                  <a:cubicBezTo>
                    <a:pt x="48" y="4727"/>
                    <a:pt x="191" y="4882"/>
                    <a:pt x="310" y="4989"/>
                  </a:cubicBezTo>
                  <a:cubicBezTo>
                    <a:pt x="382" y="5049"/>
                    <a:pt x="477" y="5108"/>
                    <a:pt x="560" y="5144"/>
                  </a:cubicBezTo>
                  <a:cubicBezTo>
                    <a:pt x="644" y="5180"/>
                    <a:pt x="727" y="5215"/>
                    <a:pt x="846" y="5239"/>
                  </a:cubicBezTo>
                  <a:cubicBezTo>
                    <a:pt x="1275" y="5382"/>
                    <a:pt x="1727" y="5394"/>
                    <a:pt x="2108" y="5394"/>
                  </a:cubicBezTo>
                  <a:lnTo>
                    <a:pt x="2322" y="5394"/>
                  </a:lnTo>
                  <a:cubicBezTo>
                    <a:pt x="2334" y="5573"/>
                    <a:pt x="2346" y="5858"/>
                    <a:pt x="2394" y="6120"/>
                  </a:cubicBezTo>
                  <a:cubicBezTo>
                    <a:pt x="2453" y="6513"/>
                    <a:pt x="2549" y="6966"/>
                    <a:pt x="2799" y="7347"/>
                  </a:cubicBezTo>
                  <a:cubicBezTo>
                    <a:pt x="2906" y="7501"/>
                    <a:pt x="3049" y="7620"/>
                    <a:pt x="3215" y="7668"/>
                  </a:cubicBezTo>
                  <a:cubicBezTo>
                    <a:pt x="3287" y="7704"/>
                    <a:pt x="3358" y="7704"/>
                    <a:pt x="3441" y="7704"/>
                  </a:cubicBezTo>
                  <a:cubicBezTo>
                    <a:pt x="3561" y="7704"/>
                    <a:pt x="3656" y="7668"/>
                    <a:pt x="3775" y="7620"/>
                  </a:cubicBezTo>
                  <a:cubicBezTo>
                    <a:pt x="3977" y="7537"/>
                    <a:pt x="4120" y="7370"/>
                    <a:pt x="4227" y="7251"/>
                  </a:cubicBezTo>
                  <a:cubicBezTo>
                    <a:pt x="4358" y="7073"/>
                    <a:pt x="4465" y="6882"/>
                    <a:pt x="4549" y="6704"/>
                  </a:cubicBezTo>
                  <a:cubicBezTo>
                    <a:pt x="4751" y="6311"/>
                    <a:pt x="4882" y="5882"/>
                    <a:pt x="4989" y="5561"/>
                  </a:cubicBezTo>
                  <a:lnTo>
                    <a:pt x="5025" y="5584"/>
                  </a:lnTo>
                  <a:cubicBezTo>
                    <a:pt x="5299" y="5692"/>
                    <a:pt x="5597" y="5811"/>
                    <a:pt x="5894" y="5894"/>
                  </a:cubicBezTo>
                  <a:cubicBezTo>
                    <a:pt x="6144" y="5977"/>
                    <a:pt x="6442" y="6049"/>
                    <a:pt x="6740" y="6049"/>
                  </a:cubicBezTo>
                  <a:cubicBezTo>
                    <a:pt x="6930" y="6049"/>
                    <a:pt x="7097" y="6013"/>
                    <a:pt x="7251" y="5954"/>
                  </a:cubicBezTo>
                  <a:cubicBezTo>
                    <a:pt x="7442" y="5882"/>
                    <a:pt x="7597" y="5715"/>
                    <a:pt x="7692" y="5513"/>
                  </a:cubicBezTo>
                  <a:cubicBezTo>
                    <a:pt x="7692" y="5501"/>
                    <a:pt x="7704" y="5477"/>
                    <a:pt x="7704" y="5465"/>
                  </a:cubicBezTo>
                  <a:lnTo>
                    <a:pt x="7704" y="5465"/>
                  </a:lnTo>
                  <a:cubicBezTo>
                    <a:pt x="7585" y="5513"/>
                    <a:pt x="7454" y="5561"/>
                    <a:pt x="7323" y="5573"/>
                  </a:cubicBezTo>
                  <a:cubicBezTo>
                    <a:pt x="7213" y="5581"/>
                    <a:pt x="7110" y="5589"/>
                    <a:pt x="7004" y="5589"/>
                  </a:cubicBezTo>
                  <a:cubicBezTo>
                    <a:pt x="6960" y="5589"/>
                    <a:pt x="6916" y="5588"/>
                    <a:pt x="6870" y="5584"/>
                  </a:cubicBezTo>
                  <a:cubicBezTo>
                    <a:pt x="6728" y="5573"/>
                    <a:pt x="6573" y="5561"/>
                    <a:pt x="6430" y="5525"/>
                  </a:cubicBezTo>
                  <a:cubicBezTo>
                    <a:pt x="5847" y="5394"/>
                    <a:pt x="5311" y="5120"/>
                    <a:pt x="4811" y="4846"/>
                  </a:cubicBezTo>
                  <a:cubicBezTo>
                    <a:pt x="4787" y="4882"/>
                    <a:pt x="4775" y="4941"/>
                    <a:pt x="4763" y="4989"/>
                  </a:cubicBezTo>
                  <a:lnTo>
                    <a:pt x="4668" y="5299"/>
                  </a:lnTo>
                  <a:cubicBezTo>
                    <a:pt x="4608" y="5513"/>
                    <a:pt x="4549" y="5715"/>
                    <a:pt x="4465" y="5930"/>
                  </a:cubicBezTo>
                  <a:cubicBezTo>
                    <a:pt x="4418" y="6037"/>
                    <a:pt x="4370" y="6132"/>
                    <a:pt x="4334" y="6227"/>
                  </a:cubicBezTo>
                  <a:cubicBezTo>
                    <a:pt x="4287" y="6311"/>
                    <a:pt x="4239" y="6394"/>
                    <a:pt x="4180" y="6465"/>
                  </a:cubicBezTo>
                  <a:cubicBezTo>
                    <a:pt x="4132" y="6537"/>
                    <a:pt x="4073" y="6596"/>
                    <a:pt x="4001" y="6644"/>
                  </a:cubicBezTo>
                  <a:cubicBezTo>
                    <a:pt x="3977" y="6656"/>
                    <a:pt x="3942" y="6692"/>
                    <a:pt x="3918" y="6704"/>
                  </a:cubicBezTo>
                  <a:cubicBezTo>
                    <a:pt x="3882" y="6716"/>
                    <a:pt x="3858" y="6727"/>
                    <a:pt x="3811" y="6727"/>
                  </a:cubicBezTo>
                  <a:cubicBezTo>
                    <a:pt x="3778" y="6738"/>
                    <a:pt x="3742" y="6744"/>
                    <a:pt x="3704" y="6744"/>
                  </a:cubicBezTo>
                  <a:cubicBezTo>
                    <a:pt x="3658" y="6744"/>
                    <a:pt x="3612" y="6735"/>
                    <a:pt x="3572" y="6716"/>
                  </a:cubicBezTo>
                  <a:cubicBezTo>
                    <a:pt x="3501" y="6692"/>
                    <a:pt x="3418" y="6656"/>
                    <a:pt x="3358" y="6608"/>
                  </a:cubicBezTo>
                  <a:cubicBezTo>
                    <a:pt x="3227" y="6489"/>
                    <a:pt x="3144" y="6335"/>
                    <a:pt x="3096" y="6156"/>
                  </a:cubicBezTo>
                  <a:cubicBezTo>
                    <a:pt x="3037" y="5942"/>
                    <a:pt x="3025" y="5715"/>
                    <a:pt x="3025" y="5501"/>
                  </a:cubicBezTo>
                  <a:cubicBezTo>
                    <a:pt x="3025" y="5275"/>
                    <a:pt x="3037" y="5049"/>
                    <a:pt x="3049" y="4822"/>
                  </a:cubicBezTo>
                  <a:lnTo>
                    <a:pt x="3096" y="4430"/>
                  </a:lnTo>
                  <a:lnTo>
                    <a:pt x="3096" y="4430"/>
                  </a:lnTo>
                  <a:cubicBezTo>
                    <a:pt x="2965" y="4465"/>
                    <a:pt x="2822" y="4501"/>
                    <a:pt x="2691" y="4525"/>
                  </a:cubicBezTo>
                  <a:cubicBezTo>
                    <a:pt x="2608" y="4549"/>
                    <a:pt x="2513" y="4560"/>
                    <a:pt x="2406" y="4572"/>
                  </a:cubicBezTo>
                  <a:cubicBezTo>
                    <a:pt x="2364" y="4578"/>
                    <a:pt x="2316" y="4581"/>
                    <a:pt x="2269" y="4581"/>
                  </a:cubicBezTo>
                  <a:cubicBezTo>
                    <a:pt x="2221" y="4581"/>
                    <a:pt x="2173" y="4578"/>
                    <a:pt x="2132" y="4572"/>
                  </a:cubicBezTo>
                  <a:cubicBezTo>
                    <a:pt x="2037" y="4560"/>
                    <a:pt x="1965" y="4560"/>
                    <a:pt x="1894" y="4525"/>
                  </a:cubicBezTo>
                  <a:cubicBezTo>
                    <a:pt x="1810" y="4501"/>
                    <a:pt x="1751" y="4465"/>
                    <a:pt x="1691" y="4406"/>
                  </a:cubicBezTo>
                  <a:cubicBezTo>
                    <a:pt x="1667" y="4382"/>
                    <a:pt x="1632" y="4346"/>
                    <a:pt x="1620" y="4322"/>
                  </a:cubicBezTo>
                  <a:cubicBezTo>
                    <a:pt x="1596" y="4287"/>
                    <a:pt x="1572" y="4251"/>
                    <a:pt x="1560" y="4215"/>
                  </a:cubicBezTo>
                  <a:cubicBezTo>
                    <a:pt x="1536" y="4144"/>
                    <a:pt x="1513" y="4072"/>
                    <a:pt x="1501" y="3989"/>
                  </a:cubicBezTo>
                  <a:cubicBezTo>
                    <a:pt x="1501" y="3929"/>
                    <a:pt x="1501" y="3858"/>
                    <a:pt x="1536" y="3798"/>
                  </a:cubicBezTo>
                  <a:cubicBezTo>
                    <a:pt x="1548" y="3775"/>
                    <a:pt x="1548" y="3739"/>
                    <a:pt x="1560" y="3715"/>
                  </a:cubicBezTo>
                  <a:cubicBezTo>
                    <a:pt x="1572" y="3679"/>
                    <a:pt x="1596" y="3656"/>
                    <a:pt x="1620" y="3632"/>
                  </a:cubicBezTo>
                  <a:cubicBezTo>
                    <a:pt x="1667" y="3572"/>
                    <a:pt x="1715" y="3537"/>
                    <a:pt x="1751" y="3501"/>
                  </a:cubicBezTo>
                  <a:cubicBezTo>
                    <a:pt x="1810" y="3453"/>
                    <a:pt x="1870" y="3417"/>
                    <a:pt x="1929" y="3382"/>
                  </a:cubicBezTo>
                  <a:cubicBezTo>
                    <a:pt x="2072" y="3310"/>
                    <a:pt x="2203" y="3239"/>
                    <a:pt x="2334" y="3179"/>
                  </a:cubicBezTo>
                  <a:cubicBezTo>
                    <a:pt x="2453" y="3120"/>
                    <a:pt x="2560" y="3060"/>
                    <a:pt x="2668" y="2977"/>
                  </a:cubicBezTo>
                  <a:cubicBezTo>
                    <a:pt x="2691" y="2965"/>
                    <a:pt x="2703" y="2941"/>
                    <a:pt x="2739" y="2906"/>
                  </a:cubicBezTo>
                  <a:cubicBezTo>
                    <a:pt x="2751" y="2894"/>
                    <a:pt x="2751" y="2882"/>
                    <a:pt x="2763" y="2858"/>
                  </a:cubicBezTo>
                  <a:cubicBezTo>
                    <a:pt x="2787" y="2834"/>
                    <a:pt x="2787" y="2798"/>
                    <a:pt x="2787" y="2775"/>
                  </a:cubicBezTo>
                  <a:cubicBezTo>
                    <a:pt x="2799" y="2667"/>
                    <a:pt x="2787" y="2584"/>
                    <a:pt x="2763" y="2477"/>
                  </a:cubicBezTo>
                  <a:cubicBezTo>
                    <a:pt x="2739" y="2227"/>
                    <a:pt x="2668" y="1965"/>
                    <a:pt x="2596" y="1727"/>
                  </a:cubicBezTo>
                  <a:cubicBezTo>
                    <a:pt x="2572" y="1608"/>
                    <a:pt x="2537" y="1489"/>
                    <a:pt x="2525" y="1370"/>
                  </a:cubicBezTo>
                  <a:cubicBezTo>
                    <a:pt x="2513" y="1286"/>
                    <a:pt x="2501" y="1179"/>
                    <a:pt x="2477" y="1096"/>
                  </a:cubicBezTo>
                  <a:lnTo>
                    <a:pt x="2477" y="941"/>
                  </a:lnTo>
                  <a:cubicBezTo>
                    <a:pt x="2477" y="870"/>
                    <a:pt x="2501" y="798"/>
                    <a:pt x="2501" y="715"/>
                  </a:cubicBezTo>
                  <a:cubicBezTo>
                    <a:pt x="2513" y="572"/>
                    <a:pt x="2525" y="441"/>
                    <a:pt x="2572" y="286"/>
                  </a:cubicBezTo>
                  <a:cubicBezTo>
                    <a:pt x="2596" y="179"/>
                    <a:pt x="2632" y="96"/>
                    <a:pt x="2679" y="0"/>
                  </a:cubicBezTo>
                  <a:close/>
                </a:path>
              </a:pathLst>
            </a:custGeom>
            <a:solidFill>
              <a:srgbClr val="333154">
                <a:alpha val="30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" name="Google Shape;28;p3"/>
            <p:cNvSpPr/>
            <p:nvPr/>
          </p:nvSpPr>
          <p:spPr>
            <a:xfrm>
              <a:off x="8346355" y="2887278"/>
              <a:ext cx="44" cy="4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D35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9" name="Google Shape;29;p3"/>
          <p:cNvSpPr/>
          <p:nvPr/>
        </p:nvSpPr>
        <p:spPr>
          <a:xfrm>
            <a:off x="-1247785" y="3410012"/>
            <a:ext cx="2983060" cy="1733488"/>
          </a:xfrm>
          <a:custGeom>
            <a:avLst/>
            <a:gdLst/>
            <a:ahLst/>
            <a:cxnLst/>
            <a:rect l="l" t="t" r="r" b="b"/>
            <a:pathLst>
              <a:path w="83285" h="56687" extrusionOk="0">
                <a:moveTo>
                  <a:pt x="798" y="1"/>
                </a:moveTo>
                <a:cubicBezTo>
                  <a:pt x="358" y="12"/>
                  <a:pt x="0" y="370"/>
                  <a:pt x="0" y="834"/>
                </a:cubicBezTo>
                <a:lnTo>
                  <a:pt x="0" y="55865"/>
                </a:lnTo>
                <a:cubicBezTo>
                  <a:pt x="0" y="56317"/>
                  <a:pt x="370" y="56686"/>
                  <a:pt x="822" y="56686"/>
                </a:cubicBezTo>
                <a:lnTo>
                  <a:pt x="83285" y="56686"/>
                </a:lnTo>
                <a:cubicBezTo>
                  <a:pt x="83285" y="56603"/>
                  <a:pt x="83273" y="56519"/>
                  <a:pt x="83273" y="56436"/>
                </a:cubicBezTo>
                <a:cubicBezTo>
                  <a:pt x="82975" y="52495"/>
                  <a:pt x="81904" y="48542"/>
                  <a:pt x="79677" y="45268"/>
                </a:cubicBezTo>
                <a:cubicBezTo>
                  <a:pt x="77462" y="41994"/>
                  <a:pt x="74057" y="39446"/>
                  <a:pt x="70152" y="38743"/>
                </a:cubicBezTo>
                <a:cubicBezTo>
                  <a:pt x="66664" y="38100"/>
                  <a:pt x="62461" y="38743"/>
                  <a:pt x="60091" y="36088"/>
                </a:cubicBezTo>
                <a:cubicBezTo>
                  <a:pt x="57829" y="33564"/>
                  <a:pt x="58674" y="29516"/>
                  <a:pt x="57186" y="26480"/>
                </a:cubicBezTo>
                <a:cubicBezTo>
                  <a:pt x="55781" y="23587"/>
                  <a:pt x="52459" y="22110"/>
                  <a:pt x="49292" y="21658"/>
                </a:cubicBezTo>
                <a:cubicBezTo>
                  <a:pt x="46101" y="21194"/>
                  <a:pt x="42863" y="21539"/>
                  <a:pt x="39672" y="21134"/>
                </a:cubicBezTo>
                <a:cubicBezTo>
                  <a:pt x="38077" y="20944"/>
                  <a:pt x="36457" y="20527"/>
                  <a:pt x="35219" y="19491"/>
                </a:cubicBezTo>
                <a:cubicBezTo>
                  <a:pt x="34255" y="18693"/>
                  <a:pt x="33612" y="17562"/>
                  <a:pt x="33112" y="16419"/>
                </a:cubicBezTo>
                <a:cubicBezTo>
                  <a:pt x="31052" y="11752"/>
                  <a:pt x="30802" y="6299"/>
                  <a:pt x="27897" y="2108"/>
                </a:cubicBezTo>
                <a:cubicBezTo>
                  <a:pt x="27361" y="1334"/>
                  <a:pt x="26754" y="643"/>
                  <a:pt x="2605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30" name="Google Shape;30;p3"/>
          <p:cNvGrpSpPr/>
          <p:nvPr/>
        </p:nvGrpSpPr>
        <p:grpSpPr>
          <a:xfrm rot="4750868">
            <a:off x="1005301" y="4493464"/>
            <a:ext cx="305234" cy="304477"/>
            <a:chOff x="1548327" y="2761296"/>
            <a:chExt cx="305242" cy="304485"/>
          </a:xfrm>
        </p:grpSpPr>
        <p:sp>
          <p:nvSpPr>
            <p:cNvPr id="31" name="Google Shape;31;p3"/>
            <p:cNvSpPr/>
            <p:nvPr/>
          </p:nvSpPr>
          <p:spPr>
            <a:xfrm>
              <a:off x="1548327" y="2761296"/>
              <a:ext cx="145212" cy="142363"/>
            </a:xfrm>
            <a:custGeom>
              <a:avLst/>
              <a:gdLst/>
              <a:ahLst/>
              <a:cxnLst/>
              <a:rect l="l" t="t" r="r" b="b"/>
              <a:pathLst>
                <a:path w="3263" h="3199" extrusionOk="0">
                  <a:moveTo>
                    <a:pt x="401" y="0"/>
                  </a:moveTo>
                  <a:cubicBezTo>
                    <a:pt x="346" y="0"/>
                    <a:pt x="303" y="14"/>
                    <a:pt x="274" y="43"/>
                  </a:cubicBezTo>
                  <a:cubicBezTo>
                    <a:pt x="0" y="293"/>
                    <a:pt x="846" y="1615"/>
                    <a:pt x="2239" y="3199"/>
                  </a:cubicBezTo>
                  <a:cubicBezTo>
                    <a:pt x="2239" y="3187"/>
                    <a:pt x="2251" y="3187"/>
                    <a:pt x="2251" y="3163"/>
                  </a:cubicBezTo>
                  <a:cubicBezTo>
                    <a:pt x="2536" y="2853"/>
                    <a:pt x="2834" y="2544"/>
                    <a:pt x="3108" y="2210"/>
                  </a:cubicBezTo>
                  <a:cubicBezTo>
                    <a:pt x="3155" y="2151"/>
                    <a:pt x="3215" y="2091"/>
                    <a:pt x="3263" y="2056"/>
                  </a:cubicBezTo>
                  <a:cubicBezTo>
                    <a:pt x="1947" y="814"/>
                    <a:pt x="818" y="0"/>
                    <a:pt x="4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2" name="Google Shape;32;p3"/>
            <p:cNvSpPr/>
            <p:nvPr/>
          </p:nvSpPr>
          <p:spPr>
            <a:xfrm>
              <a:off x="1577476" y="2791824"/>
              <a:ext cx="276094" cy="273957"/>
            </a:xfrm>
            <a:custGeom>
              <a:avLst/>
              <a:gdLst/>
              <a:ahLst/>
              <a:cxnLst/>
              <a:rect l="l" t="t" r="r" b="b"/>
              <a:pathLst>
                <a:path w="6204" h="6156" extrusionOk="0">
                  <a:moveTo>
                    <a:pt x="3429" y="0"/>
                  </a:moveTo>
                  <a:lnTo>
                    <a:pt x="953" y="2405"/>
                  </a:lnTo>
                  <a:lnTo>
                    <a:pt x="476" y="2870"/>
                  </a:lnTo>
                  <a:lnTo>
                    <a:pt x="0" y="3346"/>
                  </a:lnTo>
                  <a:cubicBezTo>
                    <a:pt x="226" y="3584"/>
                    <a:pt x="476" y="3775"/>
                    <a:pt x="774" y="3929"/>
                  </a:cubicBezTo>
                  <a:cubicBezTo>
                    <a:pt x="1088" y="4072"/>
                    <a:pt x="1424" y="4146"/>
                    <a:pt x="1759" y="4146"/>
                  </a:cubicBezTo>
                  <a:cubicBezTo>
                    <a:pt x="1843" y="4146"/>
                    <a:pt x="1928" y="4141"/>
                    <a:pt x="2012" y="4132"/>
                  </a:cubicBezTo>
                  <a:cubicBezTo>
                    <a:pt x="2191" y="4120"/>
                    <a:pt x="2369" y="4072"/>
                    <a:pt x="2536" y="4025"/>
                  </a:cubicBezTo>
                  <a:cubicBezTo>
                    <a:pt x="2631" y="4168"/>
                    <a:pt x="2739" y="4310"/>
                    <a:pt x="2846" y="4441"/>
                  </a:cubicBezTo>
                  <a:lnTo>
                    <a:pt x="2929" y="4584"/>
                  </a:lnTo>
                  <a:cubicBezTo>
                    <a:pt x="3322" y="5096"/>
                    <a:pt x="3727" y="5632"/>
                    <a:pt x="4155" y="6132"/>
                  </a:cubicBezTo>
                  <a:cubicBezTo>
                    <a:pt x="4179" y="6144"/>
                    <a:pt x="4239" y="6156"/>
                    <a:pt x="4286" y="6156"/>
                  </a:cubicBezTo>
                  <a:lnTo>
                    <a:pt x="4346" y="6156"/>
                  </a:lnTo>
                  <a:cubicBezTo>
                    <a:pt x="4358" y="6156"/>
                    <a:pt x="4382" y="6144"/>
                    <a:pt x="4405" y="6144"/>
                  </a:cubicBezTo>
                  <a:lnTo>
                    <a:pt x="4465" y="6144"/>
                  </a:lnTo>
                  <a:cubicBezTo>
                    <a:pt x="4525" y="6132"/>
                    <a:pt x="4572" y="6108"/>
                    <a:pt x="4632" y="6096"/>
                  </a:cubicBezTo>
                  <a:cubicBezTo>
                    <a:pt x="4691" y="6073"/>
                    <a:pt x="4751" y="6049"/>
                    <a:pt x="4810" y="6025"/>
                  </a:cubicBezTo>
                  <a:cubicBezTo>
                    <a:pt x="4977" y="5953"/>
                    <a:pt x="5132" y="5846"/>
                    <a:pt x="5298" y="5727"/>
                  </a:cubicBezTo>
                  <a:cubicBezTo>
                    <a:pt x="5453" y="5608"/>
                    <a:pt x="5596" y="5477"/>
                    <a:pt x="5727" y="5299"/>
                  </a:cubicBezTo>
                  <a:cubicBezTo>
                    <a:pt x="5989" y="4965"/>
                    <a:pt x="6168" y="4549"/>
                    <a:pt x="6203" y="4120"/>
                  </a:cubicBezTo>
                  <a:cubicBezTo>
                    <a:pt x="6203" y="4060"/>
                    <a:pt x="6179" y="4001"/>
                    <a:pt x="6132" y="3965"/>
                  </a:cubicBezTo>
                  <a:cubicBezTo>
                    <a:pt x="6132" y="3953"/>
                    <a:pt x="6120" y="3953"/>
                    <a:pt x="6108" y="3941"/>
                  </a:cubicBezTo>
                  <a:cubicBezTo>
                    <a:pt x="5525" y="3453"/>
                    <a:pt x="4870" y="2977"/>
                    <a:pt x="4084" y="2417"/>
                  </a:cubicBezTo>
                  <a:cubicBezTo>
                    <a:pt x="4334" y="1572"/>
                    <a:pt x="4084" y="619"/>
                    <a:pt x="342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3" name="Google Shape;33;p3"/>
            <p:cNvSpPr/>
            <p:nvPr/>
          </p:nvSpPr>
          <p:spPr>
            <a:xfrm>
              <a:off x="1704616" y="2790222"/>
              <a:ext cx="148950" cy="223136"/>
            </a:xfrm>
            <a:custGeom>
              <a:avLst/>
              <a:gdLst/>
              <a:ahLst/>
              <a:cxnLst/>
              <a:rect l="l" t="t" r="r" b="b"/>
              <a:pathLst>
                <a:path w="3347" h="5014" extrusionOk="0">
                  <a:moveTo>
                    <a:pt x="572" y="1"/>
                  </a:moveTo>
                  <a:lnTo>
                    <a:pt x="1" y="536"/>
                  </a:lnTo>
                  <a:cubicBezTo>
                    <a:pt x="60" y="584"/>
                    <a:pt x="120" y="620"/>
                    <a:pt x="167" y="667"/>
                  </a:cubicBezTo>
                  <a:cubicBezTo>
                    <a:pt x="346" y="834"/>
                    <a:pt x="489" y="1036"/>
                    <a:pt x="584" y="1275"/>
                  </a:cubicBezTo>
                  <a:cubicBezTo>
                    <a:pt x="632" y="1417"/>
                    <a:pt x="667" y="1537"/>
                    <a:pt x="691" y="1656"/>
                  </a:cubicBezTo>
                  <a:cubicBezTo>
                    <a:pt x="715" y="1787"/>
                    <a:pt x="715" y="1906"/>
                    <a:pt x="715" y="2013"/>
                  </a:cubicBezTo>
                  <a:cubicBezTo>
                    <a:pt x="715" y="2144"/>
                    <a:pt x="703" y="2263"/>
                    <a:pt x="667" y="2382"/>
                  </a:cubicBezTo>
                  <a:cubicBezTo>
                    <a:pt x="655" y="2453"/>
                    <a:pt x="644" y="2525"/>
                    <a:pt x="608" y="2572"/>
                  </a:cubicBezTo>
                  <a:cubicBezTo>
                    <a:pt x="596" y="2620"/>
                    <a:pt x="584" y="2644"/>
                    <a:pt x="548" y="2691"/>
                  </a:cubicBezTo>
                  <a:cubicBezTo>
                    <a:pt x="548" y="2703"/>
                    <a:pt x="536" y="2703"/>
                    <a:pt x="536" y="2727"/>
                  </a:cubicBezTo>
                  <a:cubicBezTo>
                    <a:pt x="536" y="2739"/>
                    <a:pt x="548" y="2751"/>
                    <a:pt x="548" y="2751"/>
                  </a:cubicBezTo>
                  <a:cubicBezTo>
                    <a:pt x="572" y="2787"/>
                    <a:pt x="596" y="2810"/>
                    <a:pt x="632" y="2822"/>
                  </a:cubicBezTo>
                  <a:lnTo>
                    <a:pt x="703" y="2906"/>
                  </a:lnTo>
                  <a:lnTo>
                    <a:pt x="775" y="2977"/>
                  </a:lnTo>
                  <a:cubicBezTo>
                    <a:pt x="882" y="3084"/>
                    <a:pt x="1001" y="3203"/>
                    <a:pt x="1108" y="3287"/>
                  </a:cubicBezTo>
                  <a:cubicBezTo>
                    <a:pt x="1322" y="3501"/>
                    <a:pt x="1560" y="3703"/>
                    <a:pt x="1775" y="3870"/>
                  </a:cubicBezTo>
                  <a:lnTo>
                    <a:pt x="1882" y="3953"/>
                  </a:lnTo>
                  <a:lnTo>
                    <a:pt x="1894" y="3977"/>
                  </a:lnTo>
                  <a:cubicBezTo>
                    <a:pt x="2299" y="4334"/>
                    <a:pt x="2691" y="4656"/>
                    <a:pt x="3049" y="5013"/>
                  </a:cubicBezTo>
                  <a:cubicBezTo>
                    <a:pt x="3203" y="4751"/>
                    <a:pt x="3311" y="4454"/>
                    <a:pt x="3346" y="4120"/>
                  </a:cubicBezTo>
                  <a:cubicBezTo>
                    <a:pt x="3346" y="4061"/>
                    <a:pt x="3322" y="4001"/>
                    <a:pt x="3275" y="3977"/>
                  </a:cubicBezTo>
                  <a:cubicBezTo>
                    <a:pt x="3275" y="3953"/>
                    <a:pt x="3263" y="3953"/>
                    <a:pt x="3251" y="3942"/>
                  </a:cubicBezTo>
                  <a:cubicBezTo>
                    <a:pt x="2656" y="3453"/>
                    <a:pt x="2013" y="2977"/>
                    <a:pt x="1227" y="2429"/>
                  </a:cubicBezTo>
                  <a:cubicBezTo>
                    <a:pt x="1477" y="1572"/>
                    <a:pt x="1227" y="620"/>
                    <a:pt x="572" y="1"/>
                  </a:cubicBezTo>
                  <a:close/>
                </a:path>
              </a:pathLst>
            </a:custGeom>
            <a:solidFill>
              <a:srgbClr val="333154">
                <a:alpha val="30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34" name="Google Shape;34;p3"/>
          <p:cNvSpPr/>
          <p:nvPr/>
        </p:nvSpPr>
        <p:spPr>
          <a:xfrm rot="10800000">
            <a:off x="126477" y="3958356"/>
            <a:ext cx="331188" cy="252374"/>
          </a:xfrm>
          <a:custGeom>
            <a:avLst/>
            <a:gdLst/>
            <a:ahLst/>
            <a:cxnLst/>
            <a:rect l="l" t="t" r="r" b="b"/>
            <a:pathLst>
              <a:path w="7442" h="5671" extrusionOk="0">
                <a:moveTo>
                  <a:pt x="4906" y="2036"/>
                </a:moveTo>
                <a:lnTo>
                  <a:pt x="4906" y="2036"/>
                </a:lnTo>
                <a:cubicBezTo>
                  <a:pt x="4898" y="2043"/>
                  <a:pt x="4891" y="2046"/>
                  <a:pt x="4886" y="2047"/>
                </a:cubicBezTo>
                <a:lnTo>
                  <a:pt x="4886" y="2047"/>
                </a:lnTo>
                <a:cubicBezTo>
                  <a:pt x="4894" y="2045"/>
                  <a:pt x="4895" y="2036"/>
                  <a:pt x="4906" y="2036"/>
                </a:cubicBezTo>
                <a:close/>
                <a:moveTo>
                  <a:pt x="2215" y="2262"/>
                </a:moveTo>
                <a:lnTo>
                  <a:pt x="2179" y="2286"/>
                </a:lnTo>
                <a:cubicBezTo>
                  <a:pt x="2203" y="2274"/>
                  <a:pt x="2215" y="2274"/>
                  <a:pt x="2215" y="2262"/>
                </a:cubicBezTo>
                <a:close/>
                <a:moveTo>
                  <a:pt x="3036" y="2857"/>
                </a:moveTo>
                <a:lnTo>
                  <a:pt x="3001" y="2881"/>
                </a:lnTo>
                <a:cubicBezTo>
                  <a:pt x="3025" y="2869"/>
                  <a:pt x="3036" y="2869"/>
                  <a:pt x="3037" y="2857"/>
                </a:cubicBezTo>
                <a:close/>
                <a:moveTo>
                  <a:pt x="5554" y="1"/>
                </a:moveTo>
                <a:cubicBezTo>
                  <a:pt x="5497" y="1"/>
                  <a:pt x="5439" y="5"/>
                  <a:pt x="5382" y="12"/>
                </a:cubicBezTo>
                <a:cubicBezTo>
                  <a:pt x="5037" y="36"/>
                  <a:pt x="4703" y="143"/>
                  <a:pt x="4382" y="274"/>
                </a:cubicBezTo>
                <a:cubicBezTo>
                  <a:pt x="3989" y="440"/>
                  <a:pt x="3596" y="643"/>
                  <a:pt x="3227" y="869"/>
                </a:cubicBezTo>
                <a:cubicBezTo>
                  <a:pt x="2822" y="1107"/>
                  <a:pt x="2453" y="1381"/>
                  <a:pt x="2096" y="1655"/>
                </a:cubicBezTo>
                <a:cubicBezTo>
                  <a:pt x="1739" y="1941"/>
                  <a:pt x="1382" y="2238"/>
                  <a:pt x="1048" y="2584"/>
                </a:cubicBezTo>
                <a:cubicBezTo>
                  <a:pt x="774" y="2869"/>
                  <a:pt x="512" y="3179"/>
                  <a:pt x="310" y="3524"/>
                </a:cubicBezTo>
                <a:cubicBezTo>
                  <a:pt x="143" y="3786"/>
                  <a:pt x="12" y="4096"/>
                  <a:pt x="0" y="4417"/>
                </a:cubicBezTo>
                <a:lnTo>
                  <a:pt x="0" y="4441"/>
                </a:lnTo>
                <a:cubicBezTo>
                  <a:pt x="0" y="4619"/>
                  <a:pt x="24" y="4739"/>
                  <a:pt x="72" y="4881"/>
                </a:cubicBezTo>
                <a:cubicBezTo>
                  <a:pt x="131" y="5036"/>
                  <a:pt x="227" y="5191"/>
                  <a:pt x="358" y="5322"/>
                </a:cubicBezTo>
                <a:cubicBezTo>
                  <a:pt x="572" y="5560"/>
                  <a:pt x="893" y="5655"/>
                  <a:pt x="1191" y="5667"/>
                </a:cubicBezTo>
                <a:cubicBezTo>
                  <a:pt x="1221" y="5669"/>
                  <a:pt x="1250" y="5670"/>
                  <a:pt x="1281" y="5670"/>
                </a:cubicBezTo>
                <a:cubicBezTo>
                  <a:pt x="1420" y="5670"/>
                  <a:pt x="1564" y="5649"/>
                  <a:pt x="1691" y="5620"/>
                </a:cubicBezTo>
                <a:cubicBezTo>
                  <a:pt x="1858" y="5596"/>
                  <a:pt x="2036" y="5548"/>
                  <a:pt x="2203" y="5489"/>
                </a:cubicBezTo>
                <a:cubicBezTo>
                  <a:pt x="2596" y="5358"/>
                  <a:pt x="2989" y="5155"/>
                  <a:pt x="3346" y="4953"/>
                </a:cubicBezTo>
                <a:cubicBezTo>
                  <a:pt x="4144" y="4500"/>
                  <a:pt x="4894" y="3965"/>
                  <a:pt x="5608" y="3405"/>
                </a:cubicBezTo>
                <a:cubicBezTo>
                  <a:pt x="6204" y="2941"/>
                  <a:pt x="6787" y="2453"/>
                  <a:pt x="7358" y="1976"/>
                </a:cubicBezTo>
                <a:cubicBezTo>
                  <a:pt x="7406" y="1929"/>
                  <a:pt x="7442" y="1857"/>
                  <a:pt x="7442" y="1786"/>
                </a:cubicBezTo>
                <a:cubicBezTo>
                  <a:pt x="7442" y="1702"/>
                  <a:pt x="7406" y="1643"/>
                  <a:pt x="7347" y="1583"/>
                </a:cubicBezTo>
                <a:cubicBezTo>
                  <a:pt x="7299" y="1536"/>
                  <a:pt x="7228" y="1512"/>
                  <a:pt x="7156" y="1512"/>
                </a:cubicBezTo>
                <a:cubicBezTo>
                  <a:pt x="7085" y="1512"/>
                  <a:pt x="7025" y="1536"/>
                  <a:pt x="6966" y="1595"/>
                </a:cubicBezTo>
                <a:cubicBezTo>
                  <a:pt x="6632" y="1869"/>
                  <a:pt x="6323" y="2131"/>
                  <a:pt x="5989" y="2405"/>
                </a:cubicBezTo>
                <a:cubicBezTo>
                  <a:pt x="5991" y="2404"/>
                  <a:pt x="5993" y="2403"/>
                  <a:pt x="5995" y="2402"/>
                </a:cubicBezTo>
                <a:lnTo>
                  <a:pt x="5995" y="2402"/>
                </a:lnTo>
                <a:cubicBezTo>
                  <a:pt x="5452" y="2850"/>
                  <a:pt x="4887" y="3276"/>
                  <a:pt x="4310" y="3679"/>
                </a:cubicBezTo>
                <a:cubicBezTo>
                  <a:pt x="3703" y="4119"/>
                  <a:pt x="3072" y="4512"/>
                  <a:pt x="2394" y="4810"/>
                </a:cubicBezTo>
                <a:cubicBezTo>
                  <a:pt x="2108" y="4929"/>
                  <a:pt x="1810" y="5048"/>
                  <a:pt x="1501" y="5096"/>
                </a:cubicBezTo>
                <a:cubicBezTo>
                  <a:pt x="1418" y="5104"/>
                  <a:pt x="1331" y="5118"/>
                  <a:pt x="1245" y="5118"/>
                </a:cubicBezTo>
                <a:cubicBezTo>
                  <a:pt x="1206" y="5118"/>
                  <a:pt x="1168" y="5115"/>
                  <a:pt x="1132" y="5108"/>
                </a:cubicBezTo>
                <a:cubicBezTo>
                  <a:pt x="1072" y="5096"/>
                  <a:pt x="989" y="5084"/>
                  <a:pt x="929" y="5072"/>
                </a:cubicBezTo>
                <a:cubicBezTo>
                  <a:pt x="893" y="5048"/>
                  <a:pt x="846" y="5024"/>
                  <a:pt x="798" y="4989"/>
                </a:cubicBezTo>
                <a:cubicBezTo>
                  <a:pt x="751" y="4965"/>
                  <a:pt x="727" y="4929"/>
                  <a:pt x="691" y="4893"/>
                </a:cubicBezTo>
                <a:cubicBezTo>
                  <a:pt x="655" y="4834"/>
                  <a:pt x="620" y="4774"/>
                  <a:pt x="596" y="4715"/>
                </a:cubicBezTo>
                <a:cubicBezTo>
                  <a:pt x="560" y="4655"/>
                  <a:pt x="548" y="4596"/>
                  <a:pt x="536" y="4536"/>
                </a:cubicBezTo>
                <a:lnTo>
                  <a:pt x="536" y="4381"/>
                </a:lnTo>
                <a:cubicBezTo>
                  <a:pt x="548" y="4298"/>
                  <a:pt x="572" y="4203"/>
                  <a:pt x="608" y="4119"/>
                </a:cubicBezTo>
                <a:cubicBezTo>
                  <a:pt x="679" y="3917"/>
                  <a:pt x="798" y="3738"/>
                  <a:pt x="917" y="3572"/>
                </a:cubicBezTo>
                <a:cubicBezTo>
                  <a:pt x="1274" y="3096"/>
                  <a:pt x="1715" y="2655"/>
                  <a:pt x="2167" y="2286"/>
                </a:cubicBezTo>
                <a:cubicBezTo>
                  <a:pt x="2834" y="1738"/>
                  <a:pt x="3584" y="1250"/>
                  <a:pt x="4382" y="869"/>
                </a:cubicBezTo>
                <a:cubicBezTo>
                  <a:pt x="4680" y="738"/>
                  <a:pt x="4977" y="631"/>
                  <a:pt x="5299" y="571"/>
                </a:cubicBezTo>
                <a:cubicBezTo>
                  <a:pt x="5394" y="559"/>
                  <a:pt x="5501" y="559"/>
                  <a:pt x="5608" y="559"/>
                </a:cubicBezTo>
                <a:cubicBezTo>
                  <a:pt x="5656" y="559"/>
                  <a:pt x="5704" y="571"/>
                  <a:pt x="5739" y="595"/>
                </a:cubicBezTo>
                <a:cubicBezTo>
                  <a:pt x="5751" y="607"/>
                  <a:pt x="5787" y="607"/>
                  <a:pt x="5799" y="619"/>
                </a:cubicBezTo>
                <a:cubicBezTo>
                  <a:pt x="5811" y="631"/>
                  <a:pt x="5834" y="643"/>
                  <a:pt x="5846" y="643"/>
                </a:cubicBezTo>
                <a:cubicBezTo>
                  <a:pt x="5858" y="667"/>
                  <a:pt x="5858" y="679"/>
                  <a:pt x="5870" y="690"/>
                </a:cubicBezTo>
                <a:cubicBezTo>
                  <a:pt x="5870" y="702"/>
                  <a:pt x="5894" y="726"/>
                  <a:pt x="5894" y="738"/>
                </a:cubicBezTo>
                <a:lnTo>
                  <a:pt x="5894" y="798"/>
                </a:lnTo>
                <a:cubicBezTo>
                  <a:pt x="5894" y="845"/>
                  <a:pt x="5870" y="893"/>
                  <a:pt x="5858" y="917"/>
                </a:cubicBezTo>
                <a:cubicBezTo>
                  <a:pt x="5811" y="1024"/>
                  <a:pt x="5751" y="1107"/>
                  <a:pt x="5692" y="1202"/>
                </a:cubicBezTo>
                <a:cubicBezTo>
                  <a:pt x="5477" y="1488"/>
                  <a:pt x="5203" y="1738"/>
                  <a:pt x="4918" y="1976"/>
                </a:cubicBezTo>
                <a:cubicBezTo>
                  <a:pt x="4620" y="2214"/>
                  <a:pt x="4322" y="2441"/>
                  <a:pt x="4013" y="2643"/>
                </a:cubicBezTo>
                <a:cubicBezTo>
                  <a:pt x="3703" y="2857"/>
                  <a:pt x="3394" y="3048"/>
                  <a:pt x="3048" y="3191"/>
                </a:cubicBezTo>
                <a:cubicBezTo>
                  <a:pt x="2834" y="3286"/>
                  <a:pt x="2620" y="3369"/>
                  <a:pt x="2394" y="3417"/>
                </a:cubicBezTo>
                <a:cubicBezTo>
                  <a:pt x="2453" y="3346"/>
                  <a:pt x="2513" y="3286"/>
                  <a:pt x="2584" y="3203"/>
                </a:cubicBezTo>
                <a:cubicBezTo>
                  <a:pt x="2739" y="3060"/>
                  <a:pt x="2906" y="2929"/>
                  <a:pt x="3060" y="2786"/>
                </a:cubicBezTo>
                <a:cubicBezTo>
                  <a:pt x="3548" y="2405"/>
                  <a:pt x="4072" y="2060"/>
                  <a:pt x="4596" y="1714"/>
                </a:cubicBezTo>
                <a:cubicBezTo>
                  <a:pt x="4715" y="1643"/>
                  <a:pt x="4763" y="1488"/>
                  <a:pt x="4691" y="1345"/>
                </a:cubicBezTo>
                <a:cubicBezTo>
                  <a:pt x="4637" y="1268"/>
                  <a:pt x="4547" y="1225"/>
                  <a:pt x="4455" y="1225"/>
                </a:cubicBezTo>
                <a:cubicBezTo>
                  <a:pt x="4406" y="1225"/>
                  <a:pt x="4356" y="1237"/>
                  <a:pt x="4310" y="1262"/>
                </a:cubicBezTo>
                <a:cubicBezTo>
                  <a:pt x="3620" y="1702"/>
                  <a:pt x="2929" y="2167"/>
                  <a:pt x="2322" y="2715"/>
                </a:cubicBezTo>
                <a:lnTo>
                  <a:pt x="2013" y="3036"/>
                </a:lnTo>
                <a:cubicBezTo>
                  <a:pt x="1929" y="3119"/>
                  <a:pt x="1858" y="3203"/>
                  <a:pt x="1810" y="3310"/>
                </a:cubicBezTo>
                <a:cubicBezTo>
                  <a:pt x="1727" y="3477"/>
                  <a:pt x="1715" y="3715"/>
                  <a:pt x="1870" y="3846"/>
                </a:cubicBezTo>
                <a:cubicBezTo>
                  <a:pt x="1941" y="3905"/>
                  <a:pt x="2024" y="3941"/>
                  <a:pt x="2096" y="3953"/>
                </a:cubicBezTo>
                <a:cubicBezTo>
                  <a:pt x="2144" y="3953"/>
                  <a:pt x="2179" y="3965"/>
                  <a:pt x="2239" y="3965"/>
                </a:cubicBezTo>
                <a:cubicBezTo>
                  <a:pt x="2298" y="3965"/>
                  <a:pt x="2358" y="3953"/>
                  <a:pt x="2417" y="3953"/>
                </a:cubicBezTo>
                <a:cubicBezTo>
                  <a:pt x="2632" y="3929"/>
                  <a:pt x="2822" y="3846"/>
                  <a:pt x="3013" y="3774"/>
                </a:cubicBezTo>
                <a:cubicBezTo>
                  <a:pt x="3453" y="3607"/>
                  <a:pt x="3846" y="3393"/>
                  <a:pt x="4239" y="3119"/>
                </a:cubicBezTo>
                <a:cubicBezTo>
                  <a:pt x="4608" y="2869"/>
                  <a:pt x="4977" y="2595"/>
                  <a:pt x="5323" y="2310"/>
                </a:cubicBezTo>
                <a:cubicBezTo>
                  <a:pt x="5513" y="2155"/>
                  <a:pt x="5692" y="1988"/>
                  <a:pt x="5858" y="1810"/>
                </a:cubicBezTo>
                <a:cubicBezTo>
                  <a:pt x="6013" y="1643"/>
                  <a:pt x="6156" y="1464"/>
                  <a:pt x="6263" y="1274"/>
                </a:cubicBezTo>
                <a:cubicBezTo>
                  <a:pt x="6346" y="1107"/>
                  <a:pt x="6430" y="905"/>
                  <a:pt x="6406" y="702"/>
                </a:cubicBezTo>
                <a:cubicBezTo>
                  <a:pt x="6394" y="512"/>
                  <a:pt x="6311" y="345"/>
                  <a:pt x="6168" y="214"/>
                </a:cubicBezTo>
                <a:cubicBezTo>
                  <a:pt x="6006" y="62"/>
                  <a:pt x="5783" y="1"/>
                  <a:pt x="555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730927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2114700" y="1160263"/>
            <a:ext cx="3142800" cy="95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r>
              <a:rPr lang="ar-SA"/>
              <a:t>انقر لتحرير نمط عنوان الشكل الرئيسي</a:t>
            </a:r>
            <a:endParaRPr/>
          </a:p>
        </p:txBody>
      </p:sp>
      <p:sp>
        <p:nvSpPr>
          <p:cNvPr id="15" name="Google Shape;15;p3">
            <a:hlinkClick r:id="" action="ppaction://noaction"/>
          </p:cNvPr>
          <p:cNvSpPr txBox="1">
            <a:spLocks noGrp="1"/>
          </p:cNvSpPr>
          <p:nvPr>
            <p:ph type="title" idx="2" hasCustomPrompt="1"/>
          </p:nvPr>
        </p:nvSpPr>
        <p:spPr>
          <a:xfrm>
            <a:off x="918387" y="1429938"/>
            <a:ext cx="811200" cy="41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6" name="Google Shape;16;p3"/>
          <p:cNvSpPr txBox="1">
            <a:spLocks noGrp="1"/>
          </p:cNvSpPr>
          <p:nvPr>
            <p:ph type="subTitle" idx="1"/>
          </p:nvPr>
        </p:nvSpPr>
        <p:spPr>
          <a:xfrm>
            <a:off x="2114550" y="2268138"/>
            <a:ext cx="3143100" cy="1029300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r>
              <a:rPr lang="ar-SA"/>
              <a:t>انقر لتحرير نمط العنوان الفرعي للشكل الرئيسي</a:t>
            </a:r>
            <a:endParaRPr/>
          </a:p>
        </p:txBody>
      </p:sp>
      <p:sp>
        <p:nvSpPr>
          <p:cNvPr id="17" name="Google Shape;17;p3"/>
          <p:cNvSpPr/>
          <p:nvPr/>
        </p:nvSpPr>
        <p:spPr>
          <a:xfrm rot="-5400000">
            <a:off x="5660860" y="1503971"/>
            <a:ext cx="5383168" cy="2135539"/>
          </a:xfrm>
          <a:custGeom>
            <a:avLst/>
            <a:gdLst/>
            <a:ahLst/>
            <a:cxnLst/>
            <a:rect l="l" t="t" r="r" b="b"/>
            <a:pathLst>
              <a:path w="74951" h="30242" extrusionOk="0">
                <a:moveTo>
                  <a:pt x="7561" y="0"/>
                </a:moveTo>
                <a:cubicBezTo>
                  <a:pt x="7382" y="0"/>
                  <a:pt x="7192" y="0"/>
                  <a:pt x="7013" y="12"/>
                </a:cubicBezTo>
                <a:cubicBezTo>
                  <a:pt x="6453" y="48"/>
                  <a:pt x="5894" y="131"/>
                  <a:pt x="5263" y="286"/>
                </a:cubicBezTo>
                <a:cubicBezTo>
                  <a:pt x="4656" y="417"/>
                  <a:pt x="4048" y="631"/>
                  <a:pt x="3394" y="929"/>
                </a:cubicBezTo>
                <a:cubicBezTo>
                  <a:pt x="2262" y="1429"/>
                  <a:pt x="1143" y="2155"/>
                  <a:pt x="107" y="3096"/>
                </a:cubicBezTo>
                <a:cubicBezTo>
                  <a:pt x="60" y="3143"/>
                  <a:pt x="24" y="3203"/>
                  <a:pt x="12" y="3274"/>
                </a:cubicBezTo>
                <a:cubicBezTo>
                  <a:pt x="0" y="3346"/>
                  <a:pt x="0" y="3441"/>
                  <a:pt x="24" y="3524"/>
                </a:cubicBezTo>
                <a:cubicBezTo>
                  <a:pt x="48" y="3762"/>
                  <a:pt x="72" y="4001"/>
                  <a:pt x="84" y="4227"/>
                </a:cubicBezTo>
                <a:lnTo>
                  <a:pt x="107" y="4393"/>
                </a:lnTo>
                <a:cubicBezTo>
                  <a:pt x="131" y="4679"/>
                  <a:pt x="167" y="4953"/>
                  <a:pt x="179" y="5239"/>
                </a:cubicBezTo>
                <a:cubicBezTo>
                  <a:pt x="227" y="5822"/>
                  <a:pt x="262" y="6429"/>
                  <a:pt x="298" y="7096"/>
                </a:cubicBezTo>
                <a:cubicBezTo>
                  <a:pt x="357" y="8323"/>
                  <a:pt x="369" y="9561"/>
                  <a:pt x="381" y="10704"/>
                </a:cubicBezTo>
                <a:cubicBezTo>
                  <a:pt x="381" y="11347"/>
                  <a:pt x="405" y="11978"/>
                  <a:pt x="405" y="12609"/>
                </a:cubicBezTo>
                <a:lnTo>
                  <a:pt x="405" y="12680"/>
                </a:lnTo>
                <a:lnTo>
                  <a:pt x="405" y="12752"/>
                </a:lnTo>
                <a:cubicBezTo>
                  <a:pt x="417" y="14466"/>
                  <a:pt x="429" y="16228"/>
                  <a:pt x="477" y="17967"/>
                </a:cubicBezTo>
                <a:cubicBezTo>
                  <a:pt x="536" y="20360"/>
                  <a:pt x="667" y="22801"/>
                  <a:pt x="774" y="24658"/>
                </a:cubicBezTo>
                <a:cubicBezTo>
                  <a:pt x="822" y="25491"/>
                  <a:pt x="893" y="26480"/>
                  <a:pt x="1096" y="27456"/>
                </a:cubicBezTo>
                <a:cubicBezTo>
                  <a:pt x="1191" y="27873"/>
                  <a:pt x="1310" y="28265"/>
                  <a:pt x="1477" y="28623"/>
                </a:cubicBezTo>
                <a:cubicBezTo>
                  <a:pt x="1655" y="29039"/>
                  <a:pt x="1893" y="29349"/>
                  <a:pt x="2191" y="29623"/>
                </a:cubicBezTo>
                <a:cubicBezTo>
                  <a:pt x="2667" y="30039"/>
                  <a:pt x="3322" y="30230"/>
                  <a:pt x="4251" y="30242"/>
                </a:cubicBezTo>
                <a:lnTo>
                  <a:pt x="4334" y="30242"/>
                </a:lnTo>
                <a:cubicBezTo>
                  <a:pt x="4691" y="30242"/>
                  <a:pt x="5060" y="30218"/>
                  <a:pt x="5406" y="30182"/>
                </a:cubicBezTo>
                <a:lnTo>
                  <a:pt x="5596" y="30170"/>
                </a:lnTo>
                <a:cubicBezTo>
                  <a:pt x="5942" y="30135"/>
                  <a:pt x="6299" y="30111"/>
                  <a:pt x="6656" y="30099"/>
                </a:cubicBezTo>
                <a:cubicBezTo>
                  <a:pt x="7073" y="30075"/>
                  <a:pt x="7501" y="30063"/>
                  <a:pt x="7930" y="30063"/>
                </a:cubicBezTo>
                <a:lnTo>
                  <a:pt x="8382" y="30063"/>
                </a:lnTo>
                <a:cubicBezTo>
                  <a:pt x="9013" y="30051"/>
                  <a:pt x="9656" y="30051"/>
                  <a:pt x="10299" y="30039"/>
                </a:cubicBezTo>
                <a:cubicBezTo>
                  <a:pt x="11514" y="30016"/>
                  <a:pt x="12752" y="30004"/>
                  <a:pt x="13978" y="29992"/>
                </a:cubicBezTo>
                <a:cubicBezTo>
                  <a:pt x="16312" y="29956"/>
                  <a:pt x="18812" y="29932"/>
                  <a:pt x="21384" y="29837"/>
                </a:cubicBezTo>
                <a:lnTo>
                  <a:pt x="22622" y="29801"/>
                </a:lnTo>
                <a:lnTo>
                  <a:pt x="22967" y="29778"/>
                </a:lnTo>
                <a:cubicBezTo>
                  <a:pt x="23658" y="29754"/>
                  <a:pt x="24372" y="29742"/>
                  <a:pt x="25075" y="29718"/>
                </a:cubicBezTo>
                <a:cubicBezTo>
                  <a:pt x="26313" y="29694"/>
                  <a:pt x="27528" y="29658"/>
                  <a:pt x="28766" y="29647"/>
                </a:cubicBezTo>
                <a:cubicBezTo>
                  <a:pt x="32766" y="29575"/>
                  <a:pt x="36803" y="29563"/>
                  <a:pt x="40708" y="29539"/>
                </a:cubicBezTo>
                <a:lnTo>
                  <a:pt x="40851" y="29539"/>
                </a:lnTo>
                <a:cubicBezTo>
                  <a:pt x="46566" y="29516"/>
                  <a:pt x="52459" y="29480"/>
                  <a:pt x="58281" y="29301"/>
                </a:cubicBezTo>
                <a:cubicBezTo>
                  <a:pt x="59484" y="29266"/>
                  <a:pt x="60734" y="29218"/>
                  <a:pt x="61972" y="29170"/>
                </a:cubicBezTo>
                <a:lnTo>
                  <a:pt x="62353" y="29158"/>
                </a:lnTo>
                <a:lnTo>
                  <a:pt x="62758" y="29147"/>
                </a:lnTo>
                <a:cubicBezTo>
                  <a:pt x="63389" y="29111"/>
                  <a:pt x="64020" y="29087"/>
                  <a:pt x="64675" y="29063"/>
                </a:cubicBezTo>
                <a:cubicBezTo>
                  <a:pt x="64949" y="29063"/>
                  <a:pt x="65199" y="29063"/>
                  <a:pt x="65473" y="29051"/>
                </a:cubicBezTo>
                <a:lnTo>
                  <a:pt x="65508" y="29051"/>
                </a:lnTo>
                <a:cubicBezTo>
                  <a:pt x="66794" y="29039"/>
                  <a:pt x="68116" y="29027"/>
                  <a:pt x="69402" y="28885"/>
                </a:cubicBezTo>
                <a:cubicBezTo>
                  <a:pt x="70295" y="28801"/>
                  <a:pt x="71045" y="28670"/>
                  <a:pt x="71724" y="28468"/>
                </a:cubicBezTo>
                <a:cubicBezTo>
                  <a:pt x="72462" y="28265"/>
                  <a:pt x="73045" y="27980"/>
                  <a:pt x="73486" y="27611"/>
                </a:cubicBezTo>
                <a:cubicBezTo>
                  <a:pt x="73652" y="27480"/>
                  <a:pt x="73807" y="27325"/>
                  <a:pt x="73926" y="27146"/>
                </a:cubicBezTo>
                <a:cubicBezTo>
                  <a:pt x="74045" y="26980"/>
                  <a:pt x="74141" y="26801"/>
                  <a:pt x="74224" y="26610"/>
                </a:cubicBezTo>
                <a:cubicBezTo>
                  <a:pt x="74414" y="26146"/>
                  <a:pt x="74474" y="25658"/>
                  <a:pt x="74498" y="25277"/>
                </a:cubicBezTo>
                <a:cubicBezTo>
                  <a:pt x="74533" y="24979"/>
                  <a:pt x="74545" y="24682"/>
                  <a:pt x="74557" y="24360"/>
                </a:cubicBezTo>
                <a:cubicBezTo>
                  <a:pt x="74581" y="24217"/>
                  <a:pt x="74581" y="24063"/>
                  <a:pt x="74593" y="23920"/>
                </a:cubicBezTo>
                <a:cubicBezTo>
                  <a:pt x="74617" y="23312"/>
                  <a:pt x="74664" y="22717"/>
                  <a:pt x="74700" y="22098"/>
                </a:cubicBezTo>
                <a:cubicBezTo>
                  <a:pt x="74843" y="19062"/>
                  <a:pt x="74950" y="15061"/>
                  <a:pt x="74402" y="11120"/>
                </a:cubicBezTo>
                <a:cubicBezTo>
                  <a:pt x="74379" y="11049"/>
                  <a:pt x="74367" y="10966"/>
                  <a:pt x="74319" y="10894"/>
                </a:cubicBezTo>
                <a:cubicBezTo>
                  <a:pt x="74307" y="10811"/>
                  <a:pt x="74236" y="10716"/>
                  <a:pt x="74141" y="10704"/>
                </a:cubicBezTo>
                <a:cubicBezTo>
                  <a:pt x="73700" y="10597"/>
                  <a:pt x="73236" y="10537"/>
                  <a:pt x="72747" y="10513"/>
                </a:cubicBezTo>
                <a:cubicBezTo>
                  <a:pt x="72628" y="10513"/>
                  <a:pt x="72509" y="10489"/>
                  <a:pt x="72390" y="10489"/>
                </a:cubicBezTo>
                <a:cubicBezTo>
                  <a:pt x="72033" y="10489"/>
                  <a:pt x="71664" y="10525"/>
                  <a:pt x="71223" y="10573"/>
                </a:cubicBezTo>
                <a:cubicBezTo>
                  <a:pt x="70116" y="10704"/>
                  <a:pt x="69045" y="11025"/>
                  <a:pt x="68223" y="11299"/>
                </a:cubicBezTo>
                <a:cubicBezTo>
                  <a:pt x="67592" y="11501"/>
                  <a:pt x="66997" y="11716"/>
                  <a:pt x="66401" y="11918"/>
                </a:cubicBezTo>
                <a:cubicBezTo>
                  <a:pt x="65020" y="12430"/>
                  <a:pt x="63592" y="12930"/>
                  <a:pt x="62115" y="13204"/>
                </a:cubicBezTo>
                <a:cubicBezTo>
                  <a:pt x="61687" y="13276"/>
                  <a:pt x="61282" y="13323"/>
                  <a:pt x="60889" y="13335"/>
                </a:cubicBezTo>
                <a:cubicBezTo>
                  <a:pt x="60734" y="13347"/>
                  <a:pt x="60591" y="13347"/>
                  <a:pt x="60436" y="13347"/>
                </a:cubicBezTo>
                <a:cubicBezTo>
                  <a:pt x="60186" y="13347"/>
                  <a:pt x="59913" y="13335"/>
                  <a:pt x="59639" y="13323"/>
                </a:cubicBezTo>
                <a:cubicBezTo>
                  <a:pt x="58781" y="13228"/>
                  <a:pt x="57877" y="13014"/>
                  <a:pt x="56960" y="12656"/>
                </a:cubicBezTo>
                <a:cubicBezTo>
                  <a:pt x="55364" y="12025"/>
                  <a:pt x="53900" y="11085"/>
                  <a:pt x="52685" y="10251"/>
                </a:cubicBezTo>
                <a:cubicBezTo>
                  <a:pt x="52281" y="9977"/>
                  <a:pt x="51876" y="9692"/>
                  <a:pt x="51483" y="9418"/>
                </a:cubicBezTo>
                <a:cubicBezTo>
                  <a:pt x="50530" y="8751"/>
                  <a:pt x="49530" y="8049"/>
                  <a:pt x="48506" y="7430"/>
                </a:cubicBezTo>
                <a:cubicBezTo>
                  <a:pt x="46875" y="6465"/>
                  <a:pt x="45363" y="5822"/>
                  <a:pt x="43827" y="5489"/>
                </a:cubicBezTo>
                <a:cubicBezTo>
                  <a:pt x="43446" y="5406"/>
                  <a:pt x="43029" y="5346"/>
                  <a:pt x="42553" y="5298"/>
                </a:cubicBezTo>
                <a:cubicBezTo>
                  <a:pt x="41982" y="5239"/>
                  <a:pt x="41398" y="5215"/>
                  <a:pt x="40803" y="5215"/>
                </a:cubicBezTo>
                <a:lnTo>
                  <a:pt x="40743" y="5215"/>
                </a:lnTo>
                <a:cubicBezTo>
                  <a:pt x="39755" y="5215"/>
                  <a:pt x="38696" y="5310"/>
                  <a:pt x="37517" y="5513"/>
                </a:cubicBezTo>
                <a:cubicBezTo>
                  <a:pt x="36195" y="5751"/>
                  <a:pt x="34814" y="6132"/>
                  <a:pt x="33397" y="6679"/>
                </a:cubicBezTo>
                <a:cubicBezTo>
                  <a:pt x="32504" y="7037"/>
                  <a:pt x="31623" y="7453"/>
                  <a:pt x="30778" y="7870"/>
                </a:cubicBezTo>
                <a:cubicBezTo>
                  <a:pt x="30373" y="8061"/>
                  <a:pt x="29992" y="8263"/>
                  <a:pt x="29587" y="8442"/>
                </a:cubicBezTo>
                <a:cubicBezTo>
                  <a:pt x="28504" y="8942"/>
                  <a:pt x="27194" y="9501"/>
                  <a:pt x="25801" y="9751"/>
                </a:cubicBezTo>
                <a:lnTo>
                  <a:pt x="25789" y="9751"/>
                </a:lnTo>
                <a:cubicBezTo>
                  <a:pt x="25468" y="9811"/>
                  <a:pt x="25170" y="9835"/>
                  <a:pt x="24849" y="9847"/>
                </a:cubicBezTo>
                <a:cubicBezTo>
                  <a:pt x="24730" y="9847"/>
                  <a:pt x="24611" y="9870"/>
                  <a:pt x="24515" y="9870"/>
                </a:cubicBezTo>
                <a:cubicBezTo>
                  <a:pt x="24301" y="9870"/>
                  <a:pt x="24099" y="9847"/>
                  <a:pt x="23872" y="9835"/>
                </a:cubicBezTo>
                <a:cubicBezTo>
                  <a:pt x="23217" y="9763"/>
                  <a:pt x="22575" y="9620"/>
                  <a:pt x="21955" y="9394"/>
                </a:cubicBezTo>
                <a:cubicBezTo>
                  <a:pt x="21253" y="9108"/>
                  <a:pt x="20562" y="8739"/>
                  <a:pt x="19848" y="8251"/>
                </a:cubicBezTo>
                <a:lnTo>
                  <a:pt x="19836" y="8227"/>
                </a:lnTo>
                <a:lnTo>
                  <a:pt x="19812" y="8215"/>
                </a:lnTo>
                <a:cubicBezTo>
                  <a:pt x="18538" y="7275"/>
                  <a:pt x="17431" y="6132"/>
                  <a:pt x="16359" y="5036"/>
                </a:cubicBezTo>
                <a:lnTo>
                  <a:pt x="16324" y="5001"/>
                </a:lnTo>
                <a:cubicBezTo>
                  <a:pt x="15669" y="4334"/>
                  <a:pt x="14931" y="3560"/>
                  <a:pt x="14169" y="2869"/>
                </a:cubicBezTo>
                <a:cubicBezTo>
                  <a:pt x="13085" y="1893"/>
                  <a:pt x="12038" y="1191"/>
                  <a:pt x="11002" y="726"/>
                </a:cubicBezTo>
                <a:cubicBezTo>
                  <a:pt x="10406" y="464"/>
                  <a:pt x="9775" y="262"/>
                  <a:pt x="9132" y="131"/>
                </a:cubicBezTo>
                <a:cubicBezTo>
                  <a:pt x="8632" y="60"/>
                  <a:pt x="8097" y="0"/>
                  <a:pt x="756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8" name="Google Shape;18;p3"/>
          <p:cNvGrpSpPr/>
          <p:nvPr/>
        </p:nvGrpSpPr>
        <p:grpSpPr>
          <a:xfrm rot="-3722607" flipH="1">
            <a:off x="8879123" y="691413"/>
            <a:ext cx="252399" cy="805489"/>
            <a:chOff x="8478897" y="4127025"/>
            <a:chExt cx="252400" cy="805492"/>
          </a:xfrm>
        </p:grpSpPr>
        <p:sp>
          <p:nvSpPr>
            <p:cNvPr id="19" name="Google Shape;19;p3"/>
            <p:cNvSpPr/>
            <p:nvPr/>
          </p:nvSpPr>
          <p:spPr>
            <a:xfrm>
              <a:off x="8628821" y="4127025"/>
              <a:ext cx="94538" cy="157726"/>
            </a:xfrm>
            <a:custGeom>
              <a:avLst/>
              <a:gdLst/>
              <a:ahLst/>
              <a:cxnLst/>
              <a:rect l="l" t="t" r="r" b="b"/>
              <a:pathLst>
                <a:path w="2132" h="3557" extrusionOk="0">
                  <a:moveTo>
                    <a:pt x="998" y="0"/>
                  </a:moveTo>
                  <a:cubicBezTo>
                    <a:pt x="960" y="0"/>
                    <a:pt x="921" y="3"/>
                    <a:pt x="881" y="10"/>
                  </a:cubicBezTo>
                  <a:cubicBezTo>
                    <a:pt x="643" y="34"/>
                    <a:pt x="417" y="153"/>
                    <a:pt x="250" y="343"/>
                  </a:cubicBezTo>
                  <a:cubicBezTo>
                    <a:pt x="108" y="522"/>
                    <a:pt x="0" y="808"/>
                    <a:pt x="60" y="1046"/>
                  </a:cubicBezTo>
                  <a:cubicBezTo>
                    <a:pt x="179" y="1593"/>
                    <a:pt x="239" y="2165"/>
                    <a:pt x="262" y="2736"/>
                  </a:cubicBezTo>
                  <a:cubicBezTo>
                    <a:pt x="286" y="2986"/>
                    <a:pt x="429" y="3213"/>
                    <a:pt x="608" y="3356"/>
                  </a:cubicBezTo>
                  <a:cubicBezTo>
                    <a:pt x="763" y="3491"/>
                    <a:pt x="965" y="3556"/>
                    <a:pt x="1170" y="3556"/>
                  </a:cubicBezTo>
                  <a:cubicBezTo>
                    <a:pt x="1217" y="3556"/>
                    <a:pt x="1264" y="3553"/>
                    <a:pt x="1310" y="3546"/>
                  </a:cubicBezTo>
                  <a:cubicBezTo>
                    <a:pt x="1548" y="3522"/>
                    <a:pt x="1774" y="3403"/>
                    <a:pt x="1917" y="3201"/>
                  </a:cubicBezTo>
                  <a:cubicBezTo>
                    <a:pt x="2084" y="2998"/>
                    <a:pt x="2132" y="2760"/>
                    <a:pt x="2108" y="2510"/>
                  </a:cubicBezTo>
                  <a:cubicBezTo>
                    <a:pt x="2084" y="1939"/>
                    <a:pt x="2024" y="1367"/>
                    <a:pt x="1905" y="808"/>
                  </a:cubicBezTo>
                  <a:cubicBezTo>
                    <a:pt x="1846" y="558"/>
                    <a:pt x="1774" y="367"/>
                    <a:pt x="1560" y="200"/>
                  </a:cubicBezTo>
                  <a:cubicBezTo>
                    <a:pt x="1477" y="129"/>
                    <a:pt x="1382" y="81"/>
                    <a:pt x="1274" y="46"/>
                  </a:cubicBezTo>
                  <a:cubicBezTo>
                    <a:pt x="1189" y="20"/>
                    <a:pt x="1097" y="0"/>
                    <a:pt x="9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" name="Google Shape;20;p3"/>
            <p:cNvSpPr/>
            <p:nvPr/>
          </p:nvSpPr>
          <p:spPr>
            <a:xfrm>
              <a:off x="8635162" y="4351889"/>
              <a:ext cx="96135" cy="171561"/>
            </a:xfrm>
            <a:custGeom>
              <a:avLst/>
              <a:gdLst/>
              <a:ahLst/>
              <a:cxnLst/>
              <a:rect l="l" t="t" r="r" b="b"/>
              <a:pathLst>
                <a:path w="2168" h="3869" extrusionOk="0">
                  <a:moveTo>
                    <a:pt x="1211" y="1"/>
                  </a:moveTo>
                  <a:cubicBezTo>
                    <a:pt x="1015" y="1"/>
                    <a:pt x="820" y="64"/>
                    <a:pt x="655" y="190"/>
                  </a:cubicBezTo>
                  <a:cubicBezTo>
                    <a:pt x="465" y="321"/>
                    <a:pt x="298" y="571"/>
                    <a:pt x="286" y="809"/>
                  </a:cubicBezTo>
                  <a:cubicBezTo>
                    <a:pt x="262" y="1475"/>
                    <a:pt x="203" y="2130"/>
                    <a:pt x="96" y="2809"/>
                  </a:cubicBezTo>
                  <a:cubicBezTo>
                    <a:pt x="0" y="3309"/>
                    <a:pt x="393" y="3785"/>
                    <a:pt x="893" y="3857"/>
                  </a:cubicBezTo>
                  <a:cubicBezTo>
                    <a:pt x="942" y="3864"/>
                    <a:pt x="990" y="3868"/>
                    <a:pt x="1038" y="3868"/>
                  </a:cubicBezTo>
                  <a:cubicBezTo>
                    <a:pt x="1500" y="3868"/>
                    <a:pt x="1888" y="3513"/>
                    <a:pt x="1953" y="3059"/>
                  </a:cubicBezTo>
                  <a:cubicBezTo>
                    <a:pt x="2060" y="2404"/>
                    <a:pt x="2108" y="1737"/>
                    <a:pt x="2143" y="1059"/>
                  </a:cubicBezTo>
                  <a:cubicBezTo>
                    <a:pt x="2167" y="809"/>
                    <a:pt x="2131" y="582"/>
                    <a:pt x="1965" y="380"/>
                  </a:cubicBezTo>
                  <a:cubicBezTo>
                    <a:pt x="1846" y="225"/>
                    <a:pt x="1703" y="106"/>
                    <a:pt x="1524" y="47"/>
                  </a:cubicBezTo>
                  <a:cubicBezTo>
                    <a:pt x="1453" y="23"/>
                    <a:pt x="1393" y="23"/>
                    <a:pt x="1346" y="11"/>
                  </a:cubicBezTo>
                  <a:cubicBezTo>
                    <a:pt x="1301" y="4"/>
                    <a:pt x="1256" y="1"/>
                    <a:pt x="121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" name="Google Shape;21;p3"/>
            <p:cNvSpPr/>
            <p:nvPr/>
          </p:nvSpPr>
          <p:spPr>
            <a:xfrm>
              <a:off x="8578137" y="4573694"/>
              <a:ext cx="119902" cy="170053"/>
            </a:xfrm>
            <a:custGeom>
              <a:avLst/>
              <a:gdLst/>
              <a:ahLst/>
              <a:cxnLst/>
              <a:rect l="l" t="t" r="r" b="b"/>
              <a:pathLst>
                <a:path w="2704" h="3835" extrusionOk="0">
                  <a:moveTo>
                    <a:pt x="1754" y="0"/>
                  </a:moveTo>
                  <a:cubicBezTo>
                    <a:pt x="1638" y="0"/>
                    <a:pt x="1520" y="24"/>
                    <a:pt x="1405" y="69"/>
                  </a:cubicBezTo>
                  <a:cubicBezTo>
                    <a:pt x="1203" y="141"/>
                    <a:pt x="965" y="331"/>
                    <a:pt x="893" y="569"/>
                  </a:cubicBezTo>
                  <a:cubicBezTo>
                    <a:pt x="691" y="1236"/>
                    <a:pt x="489" y="1891"/>
                    <a:pt x="203" y="2522"/>
                  </a:cubicBezTo>
                  <a:cubicBezTo>
                    <a:pt x="0" y="2986"/>
                    <a:pt x="215" y="3546"/>
                    <a:pt x="691" y="3760"/>
                  </a:cubicBezTo>
                  <a:cubicBezTo>
                    <a:pt x="810" y="3810"/>
                    <a:pt x="933" y="3834"/>
                    <a:pt x="1055" y="3834"/>
                  </a:cubicBezTo>
                  <a:cubicBezTo>
                    <a:pt x="1424" y="3834"/>
                    <a:pt x="1777" y="3618"/>
                    <a:pt x="1929" y="3260"/>
                  </a:cubicBezTo>
                  <a:cubicBezTo>
                    <a:pt x="2215" y="2629"/>
                    <a:pt x="2417" y="1974"/>
                    <a:pt x="2620" y="1319"/>
                  </a:cubicBezTo>
                  <a:cubicBezTo>
                    <a:pt x="2632" y="1236"/>
                    <a:pt x="2655" y="1153"/>
                    <a:pt x="2691" y="1081"/>
                  </a:cubicBezTo>
                  <a:cubicBezTo>
                    <a:pt x="2703" y="914"/>
                    <a:pt x="2691" y="748"/>
                    <a:pt x="2632" y="605"/>
                  </a:cubicBezTo>
                  <a:cubicBezTo>
                    <a:pt x="2536" y="379"/>
                    <a:pt x="2358" y="188"/>
                    <a:pt x="2120" y="81"/>
                  </a:cubicBezTo>
                  <a:cubicBezTo>
                    <a:pt x="2108" y="69"/>
                    <a:pt x="2084" y="69"/>
                    <a:pt x="2048" y="57"/>
                  </a:cubicBezTo>
                  <a:cubicBezTo>
                    <a:pt x="1954" y="18"/>
                    <a:pt x="1855" y="0"/>
                    <a:pt x="17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" name="Google Shape;22;p3"/>
            <p:cNvSpPr/>
            <p:nvPr/>
          </p:nvSpPr>
          <p:spPr>
            <a:xfrm>
              <a:off x="8478897" y="4776298"/>
              <a:ext cx="141497" cy="156219"/>
            </a:xfrm>
            <a:custGeom>
              <a:avLst/>
              <a:gdLst/>
              <a:ahLst/>
              <a:cxnLst/>
              <a:rect l="l" t="t" r="r" b="b"/>
              <a:pathLst>
                <a:path w="3191" h="3523" extrusionOk="0">
                  <a:moveTo>
                    <a:pt x="2197" y="0"/>
                  </a:moveTo>
                  <a:cubicBezTo>
                    <a:pt x="2078" y="0"/>
                    <a:pt x="1961" y="22"/>
                    <a:pt x="1845" y="60"/>
                  </a:cubicBezTo>
                  <a:cubicBezTo>
                    <a:pt x="1774" y="108"/>
                    <a:pt x="1715" y="144"/>
                    <a:pt x="1643" y="179"/>
                  </a:cubicBezTo>
                  <a:cubicBezTo>
                    <a:pt x="1500" y="286"/>
                    <a:pt x="1405" y="405"/>
                    <a:pt x="1345" y="560"/>
                  </a:cubicBezTo>
                  <a:cubicBezTo>
                    <a:pt x="1012" y="1072"/>
                    <a:pt x="655" y="1548"/>
                    <a:pt x="226" y="2001"/>
                  </a:cubicBezTo>
                  <a:cubicBezTo>
                    <a:pt x="60" y="2179"/>
                    <a:pt x="0" y="2477"/>
                    <a:pt x="36" y="2703"/>
                  </a:cubicBezTo>
                  <a:cubicBezTo>
                    <a:pt x="60" y="2941"/>
                    <a:pt x="179" y="3156"/>
                    <a:pt x="369" y="3322"/>
                  </a:cubicBezTo>
                  <a:cubicBezTo>
                    <a:pt x="534" y="3458"/>
                    <a:pt x="730" y="3523"/>
                    <a:pt x="933" y="3523"/>
                  </a:cubicBezTo>
                  <a:cubicBezTo>
                    <a:pt x="979" y="3523"/>
                    <a:pt x="1025" y="3520"/>
                    <a:pt x="1072" y="3513"/>
                  </a:cubicBezTo>
                  <a:cubicBezTo>
                    <a:pt x="1322" y="3489"/>
                    <a:pt x="1524" y="3358"/>
                    <a:pt x="1703" y="3180"/>
                  </a:cubicBezTo>
                  <a:cubicBezTo>
                    <a:pt x="2250" y="2620"/>
                    <a:pt x="2667" y="1989"/>
                    <a:pt x="3072" y="1310"/>
                  </a:cubicBezTo>
                  <a:cubicBezTo>
                    <a:pt x="3191" y="1120"/>
                    <a:pt x="3155" y="810"/>
                    <a:pt x="3084" y="596"/>
                  </a:cubicBezTo>
                  <a:cubicBezTo>
                    <a:pt x="2988" y="382"/>
                    <a:pt x="2810" y="179"/>
                    <a:pt x="2596" y="84"/>
                  </a:cubicBezTo>
                  <a:cubicBezTo>
                    <a:pt x="2572" y="60"/>
                    <a:pt x="2548" y="60"/>
                    <a:pt x="2512" y="48"/>
                  </a:cubicBezTo>
                  <a:cubicBezTo>
                    <a:pt x="2403" y="16"/>
                    <a:pt x="2299" y="0"/>
                    <a:pt x="219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3" name="Google Shape;23;p3"/>
          <p:cNvGrpSpPr/>
          <p:nvPr/>
        </p:nvGrpSpPr>
        <p:grpSpPr>
          <a:xfrm>
            <a:off x="8376370" y="4210736"/>
            <a:ext cx="660001" cy="583995"/>
            <a:chOff x="8222283" y="2519761"/>
            <a:chExt cx="660001" cy="583995"/>
          </a:xfrm>
        </p:grpSpPr>
        <p:sp>
          <p:nvSpPr>
            <p:cNvPr id="24" name="Google Shape;24;p3"/>
            <p:cNvSpPr/>
            <p:nvPr/>
          </p:nvSpPr>
          <p:spPr>
            <a:xfrm>
              <a:off x="8564922" y="2706180"/>
              <a:ext cx="151031" cy="152272"/>
            </a:xfrm>
            <a:custGeom>
              <a:avLst/>
              <a:gdLst/>
              <a:ahLst/>
              <a:cxnLst/>
              <a:rect l="l" t="t" r="r" b="b"/>
              <a:pathLst>
                <a:path w="3406" h="3434" extrusionOk="0">
                  <a:moveTo>
                    <a:pt x="2346" y="0"/>
                  </a:moveTo>
                  <a:cubicBezTo>
                    <a:pt x="2084" y="0"/>
                    <a:pt x="1799" y="119"/>
                    <a:pt x="1608" y="358"/>
                  </a:cubicBezTo>
                  <a:cubicBezTo>
                    <a:pt x="1156" y="893"/>
                    <a:pt x="691" y="1417"/>
                    <a:pt x="215" y="1929"/>
                  </a:cubicBezTo>
                  <a:cubicBezTo>
                    <a:pt x="48" y="2084"/>
                    <a:pt x="1" y="2382"/>
                    <a:pt x="25" y="2608"/>
                  </a:cubicBezTo>
                  <a:cubicBezTo>
                    <a:pt x="48" y="2858"/>
                    <a:pt x="191" y="3084"/>
                    <a:pt x="382" y="3239"/>
                  </a:cubicBezTo>
                  <a:cubicBezTo>
                    <a:pt x="548" y="3364"/>
                    <a:pt x="760" y="3434"/>
                    <a:pt x="969" y="3434"/>
                  </a:cubicBezTo>
                  <a:cubicBezTo>
                    <a:pt x="1000" y="3434"/>
                    <a:pt x="1030" y="3432"/>
                    <a:pt x="1060" y="3429"/>
                  </a:cubicBezTo>
                  <a:cubicBezTo>
                    <a:pt x="1334" y="3394"/>
                    <a:pt x="1513" y="3263"/>
                    <a:pt x="1691" y="3072"/>
                  </a:cubicBezTo>
                  <a:cubicBezTo>
                    <a:pt x="2168" y="2560"/>
                    <a:pt x="2632" y="2048"/>
                    <a:pt x="3073" y="1512"/>
                  </a:cubicBezTo>
                  <a:cubicBezTo>
                    <a:pt x="3406" y="1120"/>
                    <a:pt x="3299" y="500"/>
                    <a:pt x="2906" y="203"/>
                  </a:cubicBezTo>
                  <a:cubicBezTo>
                    <a:pt x="2751" y="60"/>
                    <a:pt x="2537" y="0"/>
                    <a:pt x="23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" name="Google Shape;25;p3"/>
            <p:cNvSpPr/>
            <p:nvPr/>
          </p:nvSpPr>
          <p:spPr>
            <a:xfrm>
              <a:off x="8723316" y="2519761"/>
              <a:ext cx="158968" cy="167659"/>
            </a:xfrm>
            <a:custGeom>
              <a:avLst/>
              <a:gdLst/>
              <a:ahLst/>
              <a:cxnLst/>
              <a:rect l="l" t="t" r="r" b="b"/>
              <a:pathLst>
                <a:path w="3585" h="3781" extrusionOk="0">
                  <a:moveTo>
                    <a:pt x="2505" y="1"/>
                  </a:moveTo>
                  <a:cubicBezTo>
                    <a:pt x="2241" y="1"/>
                    <a:pt x="1970" y="141"/>
                    <a:pt x="1798" y="347"/>
                  </a:cubicBezTo>
                  <a:cubicBezTo>
                    <a:pt x="1286" y="1002"/>
                    <a:pt x="786" y="1680"/>
                    <a:pt x="215" y="2276"/>
                  </a:cubicBezTo>
                  <a:cubicBezTo>
                    <a:pt x="48" y="2454"/>
                    <a:pt x="1" y="2728"/>
                    <a:pt x="24" y="2954"/>
                  </a:cubicBezTo>
                  <a:cubicBezTo>
                    <a:pt x="48" y="3204"/>
                    <a:pt x="191" y="3430"/>
                    <a:pt x="382" y="3585"/>
                  </a:cubicBezTo>
                  <a:cubicBezTo>
                    <a:pt x="548" y="3710"/>
                    <a:pt x="760" y="3780"/>
                    <a:pt x="969" y="3780"/>
                  </a:cubicBezTo>
                  <a:cubicBezTo>
                    <a:pt x="1000" y="3780"/>
                    <a:pt x="1030" y="3779"/>
                    <a:pt x="1060" y="3776"/>
                  </a:cubicBezTo>
                  <a:cubicBezTo>
                    <a:pt x="1334" y="3740"/>
                    <a:pt x="1513" y="3609"/>
                    <a:pt x="1691" y="3419"/>
                  </a:cubicBezTo>
                  <a:cubicBezTo>
                    <a:pt x="2251" y="2811"/>
                    <a:pt x="2763" y="2156"/>
                    <a:pt x="3275" y="1502"/>
                  </a:cubicBezTo>
                  <a:cubicBezTo>
                    <a:pt x="3584" y="1097"/>
                    <a:pt x="3513" y="502"/>
                    <a:pt x="3108" y="192"/>
                  </a:cubicBezTo>
                  <a:cubicBezTo>
                    <a:pt x="2941" y="61"/>
                    <a:pt x="2727" y="1"/>
                    <a:pt x="2537" y="1"/>
                  </a:cubicBezTo>
                  <a:cubicBezTo>
                    <a:pt x="2526" y="1"/>
                    <a:pt x="2515" y="1"/>
                    <a:pt x="25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" name="Google Shape;26;p3"/>
            <p:cNvSpPr/>
            <p:nvPr/>
          </p:nvSpPr>
          <p:spPr>
            <a:xfrm>
              <a:off x="8222815" y="2764270"/>
              <a:ext cx="345827" cy="338954"/>
            </a:xfrm>
            <a:custGeom>
              <a:avLst/>
              <a:gdLst/>
              <a:ahLst/>
              <a:cxnLst/>
              <a:rect l="l" t="t" r="r" b="b"/>
              <a:pathLst>
                <a:path w="7799" h="7644" extrusionOk="0">
                  <a:moveTo>
                    <a:pt x="2870" y="0"/>
                  </a:moveTo>
                  <a:cubicBezTo>
                    <a:pt x="2834" y="0"/>
                    <a:pt x="2787" y="0"/>
                    <a:pt x="2751" y="24"/>
                  </a:cubicBezTo>
                  <a:cubicBezTo>
                    <a:pt x="2275" y="71"/>
                    <a:pt x="2072" y="583"/>
                    <a:pt x="2001" y="786"/>
                  </a:cubicBezTo>
                  <a:cubicBezTo>
                    <a:pt x="1846" y="1226"/>
                    <a:pt x="1834" y="1703"/>
                    <a:pt x="1822" y="2072"/>
                  </a:cubicBezTo>
                  <a:cubicBezTo>
                    <a:pt x="1822" y="2274"/>
                    <a:pt x="1822" y="2488"/>
                    <a:pt x="1834" y="2703"/>
                  </a:cubicBezTo>
                  <a:cubicBezTo>
                    <a:pt x="1822" y="2703"/>
                    <a:pt x="1822" y="2715"/>
                    <a:pt x="1798" y="2715"/>
                  </a:cubicBezTo>
                  <a:cubicBezTo>
                    <a:pt x="1679" y="2786"/>
                    <a:pt x="1560" y="2846"/>
                    <a:pt x="1465" y="2905"/>
                  </a:cubicBezTo>
                  <a:lnTo>
                    <a:pt x="1298" y="3000"/>
                  </a:lnTo>
                  <a:cubicBezTo>
                    <a:pt x="1048" y="3131"/>
                    <a:pt x="846" y="3250"/>
                    <a:pt x="667" y="3369"/>
                  </a:cubicBezTo>
                  <a:cubicBezTo>
                    <a:pt x="465" y="3512"/>
                    <a:pt x="298" y="3667"/>
                    <a:pt x="179" y="3834"/>
                  </a:cubicBezTo>
                  <a:cubicBezTo>
                    <a:pt x="120" y="3917"/>
                    <a:pt x="72" y="4012"/>
                    <a:pt x="48" y="4096"/>
                  </a:cubicBezTo>
                  <a:cubicBezTo>
                    <a:pt x="12" y="4215"/>
                    <a:pt x="0" y="4322"/>
                    <a:pt x="12" y="4441"/>
                  </a:cubicBezTo>
                  <a:cubicBezTo>
                    <a:pt x="48" y="4679"/>
                    <a:pt x="191" y="4846"/>
                    <a:pt x="310" y="4941"/>
                  </a:cubicBezTo>
                  <a:cubicBezTo>
                    <a:pt x="393" y="5001"/>
                    <a:pt x="477" y="5048"/>
                    <a:pt x="572" y="5096"/>
                  </a:cubicBezTo>
                  <a:cubicBezTo>
                    <a:pt x="643" y="5144"/>
                    <a:pt x="727" y="5167"/>
                    <a:pt x="846" y="5203"/>
                  </a:cubicBezTo>
                  <a:cubicBezTo>
                    <a:pt x="1286" y="5322"/>
                    <a:pt x="1727" y="5346"/>
                    <a:pt x="2120" y="5346"/>
                  </a:cubicBezTo>
                  <a:lnTo>
                    <a:pt x="2322" y="5346"/>
                  </a:lnTo>
                  <a:cubicBezTo>
                    <a:pt x="2334" y="5584"/>
                    <a:pt x="2370" y="5834"/>
                    <a:pt x="2394" y="6072"/>
                  </a:cubicBezTo>
                  <a:cubicBezTo>
                    <a:pt x="2453" y="6465"/>
                    <a:pt x="2548" y="6929"/>
                    <a:pt x="2798" y="7287"/>
                  </a:cubicBezTo>
                  <a:cubicBezTo>
                    <a:pt x="2906" y="7441"/>
                    <a:pt x="3048" y="7560"/>
                    <a:pt x="3203" y="7608"/>
                  </a:cubicBezTo>
                  <a:cubicBezTo>
                    <a:pt x="3275" y="7644"/>
                    <a:pt x="3346" y="7644"/>
                    <a:pt x="3418" y="7644"/>
                  </a:cubicBezTo>
                  <a:cubicBezTo>
                    <a:pt x="3549" y="7644"/>
                    <a:pt x="3644" y="7608"/>
                    <a:pt x="3763" y="7560"/>
                  </a:cubicBezTo>
                  <a:cubicBezTo>
                    <a:pt x="3965" y="7477"/>
                    <a:pt x="4108" y="7310"/>
                    <a:pt x="4215" y="7191"/>
                  </a:cubicBezTo>
                  <a:cubicBezTo>
                    <a:pt x="4346" y="7025"/>
                    <a:pt x="4453" y="6834"/>
                    <a:pt x="4537" y="6644"/>
                  </a:cubicBezTo>
                  <a:cubicBezTo>
                    <a:pt x="4739" y="6251"/>
                    <a:pt x="4870" y="5822"/>
                    <a:pt x="4965" y="5501"/>
                  </a:cubicBezTo>
                  <a:lnTo>
                    <a:pt x="5025" y="5525"/>
                  </a:lnTo>
                  <a:cubicBezTo>
                    <a:pt x="5311" y="5632"/>
                    <a:pt x="5596" y="5751"/>
                    <a:pt x="5894" y="5834"/>
                  </a:cubicBezTo>
                  <a:cubicBezTo>
                    <a:pt x="6144" y="5917"/>
                    <a:pt x="6442" y="5989"/>
                    <a:pt x="6739" y="5989"/>
                  </a:cubicBezTo>
                  <a:cubicBezTo>
                    <a:pt x="6930" y="5989"/>
                    <a:pt x="7097" y="5953"/>
                    <a:pt x="7251" y="5894"/>
                  </a:cubicBezTo>
                  <a:cubicBezTo>
                    <a:pt x="7442" y="5822"/>
                    <a:pt x="7585" y="5655"/>
                    <a:pt x="7692" y="5465"/>
                  </a:cubicBezTo>
                  <a:cubicBezTo>
                    <a:pt x="7799" y="5227"/>
                    <a:pt x="7751" y="4977"/>
                    <a:pt x="7704" y="4846"/>
                  </a:cubicBezTo>
                  <a:cubicBezTo>
                    <a:pt x="7632" y="4572"/>
                    <a:pt x="7501" y="4346"/>
                    <a:pt x="7382" y="4167"/>
                  </a:cubicBezTo>
                  <a:cubicBezTo>
                    <a:pt x="7228" y="3953"/>
                    <a:pt x="7073" y="3739"/>
                    <a:pt x="6930" y="3596"/>
                  </a:cubicBezTo>
                  <a:cubicBezTo>
                    <a:pt x="6811" y="3453"/>
                    <a:pt x="6692" y="3322"/>
                    <a:pt x="6561" y="3191"/>
                  </a:cubicBezTo>
                  <a:lnTo>
                    <a:pt x="6620" y="3084"/>
                  </a:lnTo>
                  <a:cubicBezTo>
                    <a:pt x="6751" y="2858"/>
                    <a:pt x="6894" y="2619"/>
                    <a:pt x="6989" y="2369"/>
                  </a:cubicBezTo>
                  <a:cubicBezTo>
                    <a:pt x="7085" y="2179"/>
                    <a:pt x="7132" y="2000"/>
                    <a:pt x="7156" y="1822"/>
                  </a:cubicBezTo>
                  <a:cubicBezTo>
                    <a:pt x="7192" y="1631"/>
                    <a:pt x="7156" y="1417"/>
                    <a:pt x="7085" y="1274"/>
                  </a:cubicBezTo>
                  <a:cubicBezTo>
                    <a:pt x="6989" y="1107"/>
                    <a:pt x="6847" y="976"/>
                    <a:pt x="6632" y="881"/>
                  </a:cubicBezTo>
                  <a:cubicBezTo>
                    <a:pt x="6537" y="833"/>
                    <a:pt x="6418" y="822"/>
                    <a:pt x="6275" y="822"/>
                  </a:cubicBezTo>
                  <a:cubicBezTo>
                    <a:pt x="6180" y="822"/>
                    <a:pt x="6073" y="833"/>
                    <a:pt x="5954" y="857"/>
                  </a:cubicBezTo>
                  <a:cubicBezTo>
                    <a:pt x="5585" y="929"/>
                    <a:pt x="5239" y="1095"/>
                    <a:pt x="4906" y="1250"/>
                  </a:cubicBezTo>
                  <a:lnTo>
                    <a:pt x="4763" y="1334"/>
                  </a:lnTo>
                  <a:lnTo>
                    <a:pt x="4584" y="1107"/>
                  </a:lnTo>
                  <a:cubicBezTo>
                    <a:pt x="4418" y="917"/>
                    <a:pt x="4239" y="714"/>
                    <a:pt x="4049" y="560"/>
                  </a:cubicBezTo>
                  <a:cubicBezTo>
                    <a:pt x="3858" y="381"/>
                    <a:pt x="3656" y="238"/>
                    <a:pt x="3441" y="119"/>
                  </a:cubicBezTo>
                  <a:cubicBezTo>
                    <a:pt x="3215" y="48"/>
                    <a:pt x="3037" y="0"/>
                    <a:pt x="287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" name="Google Shape;27;p3"/>
            <p:cNvSpPr/>
            <p:nvPr/>
          </p:nvSpPr>
          <p:spPr>
            <a:xfrm>
              <a:off x="8222283" y="2762141"/>
              <a:ext cx="341615" cy="341615"/>
            </a:xfrm>
            <a:custGeom>
              <a:avLst/>
              <a:gdLst/>
              <a:ahLst/>
              <a:cxnLst/>
              <a:rect l="l" t="t" r="r" b="b"/>
              <a:pathLst>
                <a:path w="7704" h="7704" extrusionOk="0">
                  <a:moveTo>
                    <a:pt x="2679" y="0"/>
                  </a:moveTo>
                  <a:lnTo>
                    <a:pt x="2679" y="0"/>
                  </a:lnTo>
                  <a:cubicBezTo>
                    <a:pt x="2263" y="155"/>
                    <a:pt x="2048" y="620"/>
                    <a:pt x="1989" y="822"/>
                  </a:cubicBezTo>
                  <a:cubicBezTo>
                    <a:pt x="1846" y="1251"/>
                    <a:pt x="1810" y="1727"/>
                    <a:pt x="1810" y="2108"/>
                  </a:cubicBezTo>
                  <a:cubicBezTo>
                    <a:pt x="1810" y="2310"/>
                    <a:pt x="1810" y="2525"/>
                    <a:pt x="1834" y="2727"/>
                  </a:cubicBezTo>
                  <a:cubicBezTo>
                    <a:pt x="1679" y="2822"/>
                    <a:pt x="1560" y="2882"/>
                    <a:pt x="1453" y="2941"/>
                  </a:cubicBezTo>
                  <a:lnTo>
                    <a:pt x="1298" y="3025"/>
                  </a:lnTo>
                  <a:cubicBezTo>
                    <a:pt x="1060" y="3156"/>
                    <a:pt x="846" y="3275"/>
                    <a:pt x="667" y="3394"/>
                  </a:cubicBezTo>
                  <a:cubicBezTo>
                    <a:pt x="441" y="3548"/>
                    <a:pt x="298" y="3715"/>
                    <a:pt x="179" y="3858"/>
                  </a:cubicBezTo>
                  <a:cubicBezTo>
                    <a:pt x="120" y="3953"/>
                    <a:pt x="72" y="4037"/>
                    <a:pt x="48" y="4132"/>
                  </a:cubicBezTo>
                  <a:cubicBezTo>
                    <a:pt x="12" y="4251"/>
                    <a:pt x="1" y="4358"/>
                    <a:pt x="12" y="4489"/>
                  </a:cubicBezTo>
                  <a:cubicBezTo>
                    <a:pt x="48" y="4727"/>
                    <a:pt x="191" y="4882"/>
                    <a:pt x="310" y="4989"/>
                  </a:cubicBezTo>
                  <a:cubicBezTo>
                    <a:pt x="382" y="5049"/>
                    <a:pt x="477" y="5108"/>
                    <a:pt x="560" y="5144"/>
                  </a:cubicBezTo>
                  <a:cubicBezTo>
                    <a:pt x="644" y="5180"/>
                    <a:pt x="727" y="5215"/>
                    <a:pt x="846" y="5239"/>
                  </a:cubicBezTo>
                  <a:cubicBezTo>
                    <a:pt x="1275" y="5382"/>
                    <a:pt x="1727" y="5394"/>
                    <a:pt x="2108" y="5394"/>
                  </a:cubicBezTo>
                  <a:lnTo>
                    <a:pt x="2322" y="5394"/>
                  </a:lnTo>
                  <a:cubicBezTo>
                    <a:pt x="2334" y="5573"/>
                    <a:pt x="2346" y="5858"/>
                    <a:pt x="2394" y="6120"/>
                  </a:cubicBezTo>
                  <a:cubicBezTo>
                    <a:pt x="2453" y="6513"/>
                    <a:pt x="2549" y="6966"/>
                    <a:pt x="2799" y="7347"/>
                  </a:cubicBezTo>
                  <a:cubicBezTo>
                    <a:pt x="2906" y="7501"/>
                    <a:pt x="3049" y="7620"/>
                    <a:pt x="3215" y="7668"/>
                  </a:cubicBezTo>
                  <a:cubicBezTo>
                    <a:pt x="3287" y="7704"/>
                    <a:pt x="3358" y="7704"/>
                    <a:pt x="3441" y="7704"/>
                  </a:cubicBezTo>
                  <a:cubicBezTo>
                    <a:pt x="3561" y="7704"/>
                    <a:pt x="3656" y="7668"/>
                    <a:pt x="3775" y="7620"/>
                  </a:cubicBezTo>
                  <a:cubicBezTo>
                    <a:pt x="3977" y="7537"/>
                    <a:pt x="4120" y="7370"/>
                    <a:pt x="4227" y="7251"/>
                  </a:cubicBezTo>
                  <a:cubicBezTo>
                    <a:pt x="4358" y="7073"/>
                    <a:pt x="4465" y="6882"/>
                    <a:pt x="4549" y="6704"/>
                  </a:cubicBezTo>
                  <a:cubicBezTo>
                    <a:pt x="4751" y="6311"/>
                    <a:pt x="4882" y="5882"/>
                    <a:pt x="4989" y="5561"/>
                  </a:cubicBezTo>
                  <a:lnTo>
                    <a:pt x="5025" y="5584"/>
                  </a:lnTo>
                  <a:cubicBezTo>
                    <a:pt x="5299" y="5692"/>
                    <a:pt x="5597" y="5811"/>
                    <a:pt x="5894" y="5894"/>
                  </a:cubicBezTo>
                  <a:cubicBezTo>
                    <a:pt x="6144" y="5977"/>
                    <a:pt x="6442" y="6049"/>
                    <a:pt x="6740" y="6049"/>
                  </a:cubicBezTo>
                  <a:cubicBezTo>
                    <a:pt x="6930" y="6049"/>
                    <a:pt x="7097" y="6013"/>
                    <a:pt x="7251" y="5954"/>
                  </a:cubicBezTo>
                  <a:cubicBezTo>
                    <a:pt x="7442" y="5882"/>
                    <a:pt x="7597" y="5715"/>
                    <a:pt x="7692" y="5513"/>
                  </a:cubicBezTo>
                  <a:cubicBezTo>
                    <a:pt x="7692" y="5501"/>
                    <a:pt x="7704" y="5477"/>
                    <a:pt x="7704" y="5465"/>
                  </a:cubicBezTo>
                  <a:lnTo>
                    <a:pt x="7704" y="5465"/>
                  </a:lnTo>
                  <a:cubicBezTo>
                    <a:pt x="7585" y="5513"/>
                    <a:pt x="7454" y="5561"/>
                    <a:pt x="7323" y="5573"/>
                  </a:cubicBezTo>
                  <a:cubicBezTo>
                    <a:pt x="7213" y="5581"/>
                    <a:pt x="7110" y="5589"/>
                    <a:pt x="7004" y="5589"/>
                  </a:cubicBezTo>
                  <a:cubicBezTo>
                    <a:pt x="6960" y="5589"/>
                    <a:pt x="6916" y="5588"/>
                    <a:pt x="6870" y="5584"/>
                  </a:cubicBezTo>
                  <a:cubicBezTo>
                    <a:pt x="6728" y="5573"/>
                    <a:pt x="6573" y="5561"/>
                    <a:pt x="6430" y="5525"/>
                  </a:cubicBezTo>
                  <a:cubicBezTo>
                    <a:pt x="5847" y="5394"/>
                    <a:pt x="5311" y="5120"/>
                    <a:pt x="4811" y="4846"/>
                  </a:cubicBezTo>
                  <a:cubicBezTo>
                    <a:pt x="4787" y="4882"/>
                    <a:pt x="4775" y="4941"/>
                    <a:pt x="4763" y="4989"/>
                  </a:cubicBezTo>
                  <a:lnTo>
                    <a:pt x="4668" y="5299"/>
                  </a:lnTo>
                  <a:cubicBezTo>
                    <a:pt x="4608" y="5513"/>
                    <a:pt x="4549" y="5715"/>
                    <a:pt x="4465" y="5930"/>
                  </a:cubicBezTo>
                  <a:cubicBezTo>
                    <a:pt x="4418" y="6037"/>
                    <a:pt x="4370" y="6132"/>
                    <a:pt x="4334" y="6227"/>
                  </a:cubicBezTo>
                  <a:cubicBezTo>
                    <a:pt x="4287" y="6311"/>
                    <a:pt x="4239" y="6394"/>
                    <a:pt x="4180" y="6465"/>
                  </a:cubicBezTo>
                  <a:cubicBezTo>
                    <a:pt x="4132" y="6537"/>
                    <a:pt x="4073" y="6596"/>
                    <a:pt x="4001" y="6644"/>
                  </a:cubicBezTo>
                  <a:cubicBezTo>
                    <a:pt x="3977" y="6656"/>
                    <a:pt x="3942" y="6692"/>
                    <a:pt x="3918" y="6704"/>
                  </a:cubicBezTo>
                  <a:cubicBezTo>
                    <a:pt x="3882" y="6716"/>
                    <a:pt x="3858" y="6727"/>
                    <a:pt x="3811" y="6727"/>
                  </a:cubicBezTo>
                  <a:cubicBezTo>
                    <a:pt x="3778" y="6738"/>
                    <a:pt x="3742" y="6744"/>
                    <a:pt x="3704" y="6744"/>
                  </a:cubicBezTo>
                  <a:cubicBezTo>
                    <a:pt x="3658" y="6744"/>
                    <a:pt x="3612" y="6735"/>
                    <a:pt x="3572" y="6716"/>
                  </a:cubicBezTo>
                  <a:cubicBezTo>
                    <a:pt x="3501" y="6692"/>
                    <a:pt x="3418" y="6656"/>
                    <a:pt x="3358" y="6608"/>
                  </a:cubicBezTo>
                  <a:cubicBezTo>
                    <a:pt x="3227" y="6489"/>
                    <a:pt x="3144" y="6335"/>
                    <a:pt x="3096" y="6156"/>
                  </a:cubicBezTo>
                  <a:cubicBezTo>
                    <a:pt x="3037" y="5942"/>
                    <a:pt x="3025" y="5715"/>
                    <a:pt x="3025" y="5501"/>
                  </a:cubicBezTo>
                  <a:cubicBezTo>
                    <a:pt x="3025" y="5275"/>
                    <a:pt x="3037" y="5049"/>
                    <a:pt x="3049" y="4822"/>
                  </a:cubicBezTo>
                  <a:lnTo>
                    <a:pt x="3096" y="4430"/>
                  </a:lnTo>
                  <a:lnTo>
                    <a:pt x="3096" y="4430"/>
                  </a:lnTo>
                  <a:cubicBezTo>
                    <a:pt x="2965" y="4465"/>
                    <a:pt x="2822" y="4501"/>
                    <a:pt x="2691" y="4525"/>
                  </a:cubicBezTo>
                  <a:cubicBezTo>
                    <a:pt x="2608" y="4549"/>
                    <a:pt x="2513" y="4560"/>
                    <a:pt x="2406" y="4572"/>
                  </a:cubicBezTo>
                  <a:cubicBezTo>
                    <a:pt x="2364" y="4578"/>
                    <a:pt x="2316" y="4581"/>
                    <a:pt x="2269" y="4581"/>
                  </a:cubicBezTo>
                  <a:cubicBezTo>
                    <a:pt x="2221" y="4581"/>
                    <a:pt x="2173" y="4578"/>
                    <a:pt x="2132" y="4572"/>
                  </a:cubicBezTo>
                  <a:cubicBezTo>
                    <a:pt x="2037" y="4560"/>
                    <a:pt x="1965" y="4560"/>
                    <a:pt x="1894" y="4525"/>
                  </a:cubicBezTo>
                  <a:cubicBezTo>
                    <a:pt x="1810" y="4501"/>
                    <a:pt x="1751" y="4465"/>
                    <a:pt x="1691" y="4406"/>
                  </a:cubicBezTo>
                  <a:cubicBezTo>
                    <a:pt x="1667" y="4382"/>
                    <a:pt x="1632" y="4346"/>
                    <a:pt x="1620" y="4322"/>
                  </a:cubicBezTo>
                  <a:cubicBezTo>
                    <a:pt x="1596" y="4287"/>
                    <a:pt x="1572" y="4251"/>
                    <a:pt x="1560" y="4215"/>
                  </a:cubicBezTo>
                  <a:cubicBezTo>
                    <a:pt x="1536" y="4144"/>
                    <a:pt x="1513" y="4072"/>
                    <a:pt x="1501" y="3989"/>
                  </a:cubicBezTo>
                  <a:cubicBezTo>
                    <a:pt x="1501" y="3929"/>
                    <a:pt x="1501" y="3858"/>
                    <a:pt x="1536" y="3798"/>
                  </a:cubicBezTo>
                  <a:cubicBezTo>
                    <a:pt x="1548" y="3775"/>
                    <a:pt x="1548" y="3739"/>
                    <a:pt x="1560" y="3715"/>
                  </a:cubicBezTo>
                  <a:cubicBezTo>
                    <a:pt x="1572" y="3679"/>
                    <a:pt x="1596" y="3656"/>
                    <a:pt x="1620" y="3632"/>
                  </a:cubicBezTo>
                  <a:cubicBezTo>
                    <a:pt x="1667" y="3572"/>
                    <a:pt x="1715" y="3537"/>
                    <a:pt x="1751" y="3501"/>
                  </a:cubicBezTo>
                  <a:cubicBezTo>
                    <a:pt x="1810" y="3453"/>
                    <a:pt x="1870" y="3417"/>
                    <a:pt x="1929" y="3382"/>
                  </a:cubicBezTo>
                  <a:cubicBezTo>
                    <a:pt x="2072" y="3310"/>
                    <a:pt x="2203" y="3239"/>
                    <a:pt x="2334" y="3179"/>
                  </a:cubicBezTo>
                  <a:cubicBezTo>
                    <a:pt x="2453" y="3120"/>
                    <a:pt x="2560" y="3060"/>
                    <a:pt x="2668" y="2977"/>
                  </a:cubicBezTo>
                  <a:cubicBezTo>
                    <a:pt x="2691" y="2965"/>
                    <a:pt x="2703" y="2941"/>
                    <a:pt x="2739" y="2906"/>
                  </a:cubicBezTo>
                  <a:cubicBezTo>
                    <a:pt x="2751" y="2894"/>
                    <a:pt x="2751" y="2882"/>
                    <a:pt x="2763" y="2858"/>
                  </a:cubicBezTo>
                  <a:cubicBezTo>
                    <a:pt x="2787" y="2834"/>
                    <a:pt x="2787" y="2798"/>
                    <a:pt x="2787" y="2775"/>
                  </a:cubicBezTo>
                  <a:cubicBezTo>
                    <a:pt x="2799" y="2667"/>
                    <a:pt x="2787" y="2584"/>
                    <a:pt x="2763" y="2477"/>
                  </a:cubicBezTo>
                  <a:cubicBezTo>
                    <a:pt x="2739" y="2227"/>
                    <a:pt x="2668" y="1965"/>
                    <a:pt x="2596" y="1727"/>
                  </a:cubicBezTo>
                  <a:cubicBezTo>
                    <a:pt x="2572" y="1608"/>
                    <a:pt x="2537" y="1489"/>
                    <a:pt x="2525" y="1370"/>
                  </a:cubicBezTo>
                  <a:cubicBezTo>
                    <a:pt x="2513" y="1286"/>
                    <a:pt x="2501" y="1179"/>
                    <a:pt x="2477" y="1096"/>
                  </a:cubicBezTo>
                  <a:lnTo>
                    <a:pt x="2477" y="941"/>
                  </a:lnTo>
                  <a:cubicBezTo>
                    <a:pt x="2477" y="870"/>
                    <a:pt x="2501" y="798"/>
                    <a:pt x="2501" y="715"/>
                  </a:cubicBezTo>
                  <a:cubicBezTo>
                    <a:pt x="2513" y="572"/>
                    <a:pt x="2525" y="441"/>
                    <a:pt x="2572" y="286"/>
                  </a:cubicBezTo>
                  <a:cubicBezTo>
                    <a:pt x="2596" y="179"/>
                    <a:pt x="2632" y="96"/>
                    <a:pt x="2679" y="0"/>
                  </a:cubicBezTo>
                  <a:close/>
                </a:path>
              </a:pathLst>
            </a:custGeom>
            <a:solidFill>
              <a:srgbClr val="333154">
                <a:alpha val="30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" name="Google Shape;28;p3"/>
            <p:cNvSpPr/>
            <p:nvPr/>
          </p:nvSpPr>
          <p:spPr>
            <a:xfrm>
              <a:off x="8346355" y="2887278"/>
              <a:ext cx="44" cy="4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D35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9" name="Google Shape;29;p3"/>
          <p:cNvSpPr/>
          <p:nvPr/>
        </p:nvSpPr>
        <p:spPr>
          <a:xfrm>
            <a:off x="-1247785" y="3410012"/>
            <a:ext cx="2983060" cy="1733488"/>
          </a:xfrm>
          <a:custGeom>
            <a:avLst/>
            <a:gdLst/>
            <a:ahLst/>
            <a:cxnLst/>
            <a:rect l="l" t="t" r="r" b="b"/>
            <a:pathLst>
              <a:path w="83285" h="56687" extrusionOk="0">
                <a:moveTo>
                  <a:pt x="798" y="1"/>
                </a:moveTo>
                <a:cubicBezTo>
                  <a:pt x="358" y="12"/>
                  <a:pt x="0" y="370"/>
                  <a:pt x="0" y="834"/>
                </a:cubicBezTo>
                <a:lnTo>
                  <a:pt x="0" y="55865"/>
                </a:lnTo>
                <a:cubicBezTo>
                  <a:pt x="0" y="56317"/>
                  <a:pt x="370" y="56686"/>
                  <a:pt x="822" y="56686"/>
                </a:cubicBezTo>
                <a:lnTo>
                  <a:pt x="83285" y="56686"/>
                </a:lnTo>
                <a:cubicBezTo>
                  <a:pt x="83285" y="56603"/>
                  <a:pt x="83273" y="56519"/>
                  <a:pt x="83273" y="56436"/>
                </a:cubicBezTo>
                <a:cubicBezTo>
                  <a:pt x="82975" y="52495"/>
                  <a:pt x="81904" y="48542"/>
                  <a:pt x="79677" y="45268"/>
                </a:cubicBezTo>
                <a:cubicBezTo>
                  <a:pt x="77462" y="41994"/>
                  <a:pt x="74057" y="39446"/>
                  <a:pt x="70152" y="38743"/>
                </a:cubicBezTo>
                <a:cubicBezTo>
                  <a:pt x="66664" y="38100"/>
                  <a:pt x="62461" y="38743"/>
                  <a:pt x="60091" y="36088"/>
                </a:cubicBezTo>
                <a:cubicBezTo>
                  <a:pt x="57829" y="33564"/>
                  <a:pt x="58674" y="29516"/>
                  <a:pt x="57186" y="26480"/>
                </a:cubicBezTo>
                <a:cubicBezTo>
                  <a:pt x="55781" y="23587"/>
                  <a:pt x="52459" y="22110"/>
                  <a:pt x="49292" y="21658"/>
                </a:cubicBezTo>
                <a:cubicBezTo>
                  <a:pt x="46101" y="21194"/>
                  <a:pt x="42863" y="21539"/>
                  <a:pt x="39672" y="21134"/>
                </a:cubicBezTo>
                <a:cubicBezTo>
                  <a:pt x="38077" y="20944"/>
                  <a:pt x="36457" y="20527"/>
                  <a:pt x="35219" y="19491"/>
                </a:cubicBezTo>
                <a:cubicBezTo>
                  <a:pt x="34255" y="18693"/>
                  <a:pt x="33612" y="17562"/>
                  <a:pt x="33112" y="16419"/>
                </a:cubicBezTo>
                <a:cubicBezTo>
                  <a:pt x="31052" y="11752"/>
                  <a:pt x="30802" y="6299"/>
                  <a:pt x="27897" y="2108"/>
                </a:cubicBezTo>
                <a:cubicBezTo>
                  <a:pt x="27361" y="1334"/>
                  <a:pt x="26754" y="643"/>
                  <a:pt x="2605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30" name="Google Shape;30;p3"/>
          <p:cNvGrpSpPr/>
          <p:nvPr/>
        </p:nvGrpSpPr>
        <p:grpSpPr>
          <a:xfrm rot="4750868">
            <a:off x="1005301" y="4493464"/>
            <a:ext cx="305234" cy="304477"/>
            <a:chOff x="1548327" y="2761296"/>
            <a:chExt cx="305242" cy="304485"/>
          </a:xfrm>
        </p:grpSpPr>
        <p:sp>
          <p:nvSpPr>
            <p:cNvPr id="31" name="Google Shape;31;p3"/>
            <p:cNvSpPr/>
            <p:nvPr/>
          </p:nvSpPr>
          <p:spPr>
            <a:xfrm>
              <a:off x="1548327" y="2761296"/>
              <a:ext cx="145212" cy="142363"/>
            </a:xfrm>
            <a:custGeom>
              <a:avLst/>
              <a:gdLst/>
              <a:ahLst/>
              <a:cxnLst/>
              <a:rect l="l" t="t" r="r" b="b"/>
              <a:pathLst>
                <a:path w="3263" h="3199" extrusionOk="0">
                  <a:moveTo>
                    <a:pt x="401" y="0"/>
                  </a:moveTo>
                  <a:cubicBezTo>
                    <a:pt x="346" y="0"/>
                    <a:pt x="303" y="14"/>
                    <a:pt x="274" y="43"/>
                  </a:cubicBezTo>
                  <a:cubicBezTo>
                    <a:pt x="0" y="293"/>
                    <a:pt x="846" y="1615"/>
                    <a:pt x="2239" y="3199"/>
                  </a:cubicBezTo>
                  <a:cubicBezTo>
                    <a:pt x="2239" y="3187"/>
                    <a:pt x="2251" y="3187"/>
                    <a:pt x="2251" y="3163"/>
                  </a:cubicBezTo>
                  <a:cubicBezTo>
                    <a:pt x="2536" y="2853"/>
                    <a:pt x="2834" y="2544"/>
                    <a:pt x="3108" y="2210"/>
                  </a:cubicBezTo>
                  <a:cubicBezTo>
                    <a:pt x="3155" y="2151"/>
                    <a:pt x="3215" y="2091"/>
                    <a:pt x="3263" y="2056"/>
                  </a:cubicBezTo>
                  <a:cubicBezTo>
                    <a:pt x="1947" y="814"/>
                    <a:pt x="818" y="0"/>
                    <a:pt x="4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2" name="Google Shape;32;p3"/>
            <p:cNvSpPr/>
            <p:nvPr/>
          </p:nvSpPr>
          <p:spPr>
            <a:xfrm>
              <a:off x="1577476" y="2791824"/>
              <a:ext cx="276094" cy="273957"/>
            </a:xfrm>
            <a:custGeom>
              <a:avLst/>
              <a:gdLst/>
              <a:ahLst/>
              <a:cxnLst/>
              <a:rect l="l" t="t" r="r" b="b"/>
              <a:pathLst>
                <a:path w="6204" h="6156" extrusionOk="0">
                  <a:moveTo>
                    <a:pt x="3429" y="0"/>
                  </a:moveTo>
                  <a:lnTo>
                    <a:pt x="953" y="2405"/>
                  </a:lnTo>
                  <a:lnTo>
                    <a:pt x="476" y="2870"/>
                  </a:lnTo>
                  <a:lnTo>
                    <a:pt x="0" y="3346"/>
                  </a:lnTo>
                  <a:cubicBezTo>
                    <a:pt x="226" y="3584"/>
                    <a:pt x="476" y="3775"/>
                    <a:pt x="774" y="3929"/>
                  </a:cubicBezTo>
                  <a:cubicBezTo>
                    <a:pt x="1088" y="4072"/>
                    <a:pt x="1424" y="4146"/>
                    <a:pt x="1759" y="4146"/>
                  </a:cubicBezTo>
                  <a:cubicBezTo>
                    <a:pt x="1843" y="4146"/>
                    <a:pt x="1928" y="4141"/>
                    <a:pt x="2012" y="4132"/>
                  </a:cubicBezTo>
                  <a:cubicBezTo>
                    <a:pt x="2191" y="4120"/>
                    <a:pt x="2369" y="4072"/>
                    <a:pt x="2536" y="4025"/>
                  </a:cubicBezTo>
                  <a:cubicBezTo>
                    <a:pt x="2631" y="4168"/>
                    <a:pt x="2739" y="4310"/>
                    <a:pt x="2846" y="4441"/>
                  </a:cubicBezTo>
                  <a:lnTo>
                    <a:pt x="2929" y="4584"/>
                  </a:lnTo>
                  <a:cubicBezTo>
                    <a:pt x="3322" y="5096"/>
                    <a:pt x="3727" y="5632"/>
                    <a:pt x="4155" y="6132"/>
                  </a:cubicBezTo>
                  <a:cubicBezTo>
                    <a:pt x="4179" y="6144"/>
                    <a:pt x="4239" y="6156"/>
                    <a:pt x="4286" y="6156"/>
                  </a:cubicBezTo>
                  <a:lnTo>
                    <a:pt x="4346" y="6156"/>
                  </a:lnTo>
                  <a:cubicBezTo>
                    <a:pt x="4358" y="6156"/>
                    <a:pt x="4382" y="6144"/>
                    <a:pt x="4405" y="6144"/>
                  </a:cubicBezTo>
                  <a:lnTo>
                    <a:pt x="4465" y="6144"/>
                  </a:lnTo>
                  <a:cubicBezTo>
                    <a:pt x="4525" y="6132"/>
                    <a:pt x="4572" y="6108"/>
                    <a:pt x="4632" y="6096"/>
                  </a:cubicBezTo>
                  <a:cubicBezTo>
                    <a:pt x="4691" y="6073"/>
                    <a:pt x="4751" y="6049"/>
                    <a:pt x="4810" y="6025"/>
                  </a:cubicBezTo>
                  <a:cubicBezTo>
                    <a:pt x="4977" y="5953"/>
                    <a:pt x="5132" y="5846"/>
                    <a:pt x="5298" y="5727"/>
                  </a:cubicBezTo>
                  <a:cubicBezTo>
                    <a:pt x="5453" y="5608"/>
                    <a:pt x="5596" y="5477"/>
                    <a:pt x="5727" y="5299"/>
                  </a:cubicBezTo>
                  <a:cubicBezTo>
                    <a:pt x="5989" y="4965"/>
                    <a:pt x="6168" y="4549"/>
                    <a:pt x="6203" y="4120"/>
                  </a:cubicBezTo>
                  <a:cubicBezTo>
                    <a:pt x="6203" y="4060"/>
                    <a:pt x="6179" y="4001"/>
                    <a:pt x="6132" y="3965"/>
                  </a:cubicBezTo>
                  <a:cubicBezTo>
                    <a:pt x="6132" y="3953"/>
                    <a:pt x="6120" y="3953"/>
                    <a:pt x="6108" y="3941"/>
                  </a:cubicBezTo>
                  <a:cubicBezTo>
                    <a:pt x="5525" y="3453"/>
                    <a:pt x="4870" y="2977"/>
                    <a:pt x="4084" y="2417"/>
                  </a:cubicBezTo>
                  <a:cubicBezTo>
                    <a:pt x="4334" y="1572"/>
                    <a:pt x="4084" y="619"/>
                    <a:pt x="342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3" name="Google Shape;33;p3"/>
            <p:cNvSpPr/>
            <p:nvPr/>
          </p:nvSpPr>
          <p:spPr>
            <a:xfrm>
              <a:off x="1704616" y="2790222"/>
              <a:ext cx="148950" cy="223136"/>
            </a:xfrm>
            <a:custGeom>
              <a:avLst/>
              <a:gdLst/>
              <a:ahLst/>
              <a:cxnLst/>
              <a:rect l="l" t="t" r="r" b="b"/>
              <a:pathLst>
                <a:path w="3347" h="5014" extrusionOk="0">
                  <a:moveTo>
                    <a:pt x="572" y="1"/>
                  </a:moveTo>
                  <a:lnTo>
                    <a:pt x="1" y="536"/>
                  </a:lnTo>
                  <a:cubicBezTo>
                    <a:pt x="60" y="584"/>
                    <a:pt x="120" y="620"/>
                    <a:pt x="167" y="667"/>
                  </a:cubicBezTo>
                  <a:cubicBezTo>
                    <a:pt x="346" y="834"/>
                    <a:pt x="489" y="1036"/>
                    <a:pt x="584" y="1275"/>
                  </a:cubicBezTo>
                  <a:cubicBezTo>
                    <a:pt x="632" y="1417"/>
                    <a:pt x="667" y="1537"/>
                    <a:pt x="691" y="1656"/>
                  </a:cubicBezTo>
                  <a:cubicBezTo>
                    <a:pt x="715" y="1787"/>
                    <a:pt x="715" y="1906"/>
                    <a:pt x="715" y="2013"/>
                  </a:cubicBezTo>
                  <a:cubicBezTo>
                    <a:pt x="715" y="2144"/>
                    <a:pt x="703" y="2263"/>
                    <a:pt x="667" y="2382"/>
                  </a:cubicBezTo>
                  <a:cubicBezTo>
                    <a:pt x="655" y="2453"/>
                    <a:pt x="644" y="2525"/>
                    <a:pt x="608" y="2572"/>
                  </a:cubicBezTo>
                  <a:cubicBezTo>
                    <a:pt x="596" y="2620"/>
                    <a:pt x="584" y="2644"/>
                    <a:pt x="548" y="2691"/>
                  </a:cubicBezTo>
                  <a:cubicBezTo>
                    <a:pt x="548" y="2703"/>
                    <a:pt x="536" y="2703"/>
                    <a:pt x="536" y="2727"/>
                  </a:cubicBezTo>
                  <a:cubicBezTo>
                    <a:pt x="536" y="2739"/>
                    <a:pt x="548" y="2751"/>
                    <a:pt x="548" y="2751"/>
                  </a:cubicBezTo>
                  <a:cubicBezTo>
                    <a:pt x="572" y="2787"/>
                    <a:pt x="596" y="2810"/>
                    <a:pt x="632" y="2822"/>
                  </a:cubicBezTo>
                  <a:lnTo>
                    <a:pt x="703" y="2906"/>
                  </a:lnTo>
                  <a:lnTo>
                    <a:pt x="775" y="2977"/>
                  </a:lnTo>
                  <a:cubicBezTo>
                    <a:pt x="882" y="3084"/>
                    <a:pt x="1001" y="3203"/>
                    <a:pt x="1108" y="3287"/>
                  </a:cubicBezTo>
                  <a:cubicBezTo>
                    <a:pt x="1322" y="3501"/>
                    <a:pt x="1560" y="3703"/>
                    <a:pt x="1775" y="3870"/>
                  </a:cubicBezTo>
                  <a:lnTo>
                    <a:pt x="1882" y="3953"/>
                  </a:lnTo>
                  <a:lnTo>
                    <a:pt x="1894" y="3977"/>
                  </a:lnTo>
                  <a:cubicBezTo>
                    <a:pt x="2299" y="4334"/>
                    <a:pt x="2691" y="4656"/>
                    <a:pt x="3049" y="5013"/>
                  </a:cubicBezTo>
                  <a:cubicBezTo>
                    <a:pt x="3203" y="4751"/>
                    <a:pt x="3311" y="4454"/>
                    <a:pt x="3346" y="4120"/>
                  </a:cubicBezTo>
                  <a:cubicBezTo>
                    <a:pt x="3346" y="4061"/>
                    <a:pt x="3322" y="4001"/>
                    <a:pt x="3275" y="3977"/>
                  </a:cubicBezTo>
                  <a:cubicBezTo>
                    <a:pt x="3275" y="3953"/>
                    <a:pt x="3263" y="3953"/>
                    <a:pt x="3251" y="3942"/>
                  </a:cubicBezTo>
                  <a:cubicBezTo>
                    <a:pt x="2656" y="3453"/>
                    <a:pt x="2013" y="2977"/>
                    <a:pt x="1227" y="2429"/>
                  </a:cubicBezTo>
                  <a:cubicBezTo>
                    <a:pt x="1477" y="1572"/>
                    <a:pt x="1227" y="620"/>
                    <a:pt x="572" y="1"/>
                  </a:cubicBezTo>
                  <a:close/>
                </a:path>
              </a:pathLst>
            </a:custGeom>
            <a:solidFill>
              <a:srgbClr val="333154">
                <a:alpha val="30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34" name="Google Shape;34;p3"/>
          <p:cNvSpPr/>
          <p:nvPr/>
        </p:nvSpPr>
        <p:spPr>
          <a:xfrm rot="10800000">
            <a:off x="126477" y="3958356"/>
            <a:ext cx="331188" cy="252374"/>
          </a:xfrm>
          <a:custGeom>
            <a:avLst/>
            <a:gdLst/>
            <a:ahLst/>
            <a:cxnLst/>
            <a:rect l="l" t="t" r="r" b="b"/>
            <a:pathLst>
              <a:path w="7442" h="5671" extrusionOk="0">
                <a:moveTo>
                  <a:pt x="4906" y="2036"/>
                </a:moveTo>
                <a:lnTo>
                  <a:pt x="4906" y="2036"/>
                </a:lnTo>
                <a:cubicBezTo>
                  <a:pt x="4898" y="2043"/>
                  <a:pt x="4891" y="2046"/>
                  <a:pt x="4886" y="2047"/>
                </a:cubicBezTo>
                <a:lnTo>
                  <a:pt x="4886" y="2047"/>
                </a:lnTo>
                <a:cubicBezTo>
                  <a:pt x="4894" y="2045"/>
                  <a:pt x="4895" y="2036"/>
                  <a:pt x="4906" y="2036"/>
                </a:cubicBezTo>
                <a:close/>
                <a:moveTo>
                  <a:pt x="2215" y="2262"/>
                </a:moveTo>
                <a:lnTo>
                  <a:pt x="2179" y="2286"/>
                </a:lnTo>
                <a:cubicBezTo>
                  <a:pt x="2203" y="2274"/>
                  <a:pt x="2215" y="2274"/>
                  <a:pt x="2215" y="2262"/>
                </a:cubicBezTo>
                <a:close/>
                <a:moveTo>
                  <a:pt x="3036" y="2857"/>
                </a:moveTo>
                <a:lnTo>
                  <a:pt x="3001" y="2881"/>
                </a:lnTo>
                <a:cubicBezTo>
                  <a:pt x="3025" y="2869"/>
                  <a:pt x="3036" y="2869"/>
                  <a:pt x="3037" y="2857"/>
                </a:cubicBezTo>
                <a:close/>
                <a:moveTo>
                  <a:pt x="5554" y="1"/>
                </a:moveTo>
                <a:cubicBezTo>
                  <a:pt x="5497" y="1"/>
                  <a:pt x="5439" y="5"/>
                  <a:pt x="5382" y="12"/>
                </a:cubicBezTo>
                <a:cubicBezTo>
                  <a:pt x="5037" y="36"/>
                  <a:pt x="4703" y="143"/>
                  <a:pt x="4382" y="274"/>
                </a:cubicBezTo>
                <a:cubicBezTo>
                  <a:pt x="3989" y="440"/>
                  <a:pt x="3596" y="643"/>
                  <a:pt x="3227" y="869"/>
                </a:cubicBezTo>
                <a:cubicBezTo>
                  <a:pt x="2822" y="1107"/>
                  <a:pt x="2453" y="1381"/>
                  <a:pt x="2096" y="1655"/>
                </a:cubicBezTo>
                <a:cubicBezTo>
                  <a:pt x="1739" y="1941"/>
                  <a:pt x="1382" y="2238"/>
                  <a:pt x="1048" y="2584"/>
                </a:cubicBezTo>
                <a:cubicBezTo>
                  <a:pt x="774" y="2869"/>
                  <a:pt x="512" y="3179"/>
                  <a:pt x="310" y="3524"/>
                </a:cubicBezTo>
                <a:cubicBezTo>
                  <a:pt x="143" y="3786"/>
                  <a:pt x="12" y="4096"/>
                  <a:pt x="0" y="4417"/>
                </a:cubicBezTo>
                <a:lnTo>
                  <a:pt x="0" y="4441"/>
                </a:lnTo>
                <a:cubicBezTo>
                  <a:pt x="0" y="4619"/>
                  <a:pt x="24" y="4739"/>
                  <a:pt x="72" y="4881"/>
                </a:cubicBezTo>
                <a:cubicBezTo>
                  <a:pt x="131" y="5036"/>
                  <a:pt x="227" y="5191"/>
                  <a:pt x="358" y="5322"/>
                </a:cubicBezTo>
                <a:cubicBezTo>
                  <a:pt x="572" y="5560"/>
                  <a:pt x="893" y="5655"/>
                  <a:pt x="1191" y="5667"/>
                </a:cubicBezTo>
                <a:cubicBezTo>
                  <a:pt x="1221" y="5669"/>
                  <a:pt x="1250" y="5670"/>
                  <a:pt x="1281" y="5670"/>
                </a:cubicBezTo>
                <a:cubicBezTo>
                  <a:pt x="1420" y="5670"/>
                  <a:pt x="1564" y="5649"/>
                  <a:pt x="1691" y="5620"/>
                </a:cubicBezTo>
                <a:cubicBezTo>
                  <a:pt x="1858" y="5596"/>
                  <a:pt x="2036" y="5548"/>
                  <a:pt x="2203" y="5489"/>
                </a:cubicBezTo>
                <a:cubicBezTo>
                  <a:pt x="2596" y="5358"/>
                  <a:pt x="2989" y="5155"/>
                  <a:pt x="3346" y="4953"/>
                </a:cubicBezTo>
                <a:cubicBezTo>
                  <a:pt x="4144" y="4500"/>
                  <a:pt x="4894" y="3965"/>
                  <a:pt x="5608" y="3405"/>
                </a:cubicBezTo>
                <a:cubicBezTo>
                  <a:pt x="6204" y="2941"/>
                  <a:pt x="6787" y="2453"/>
                  <a:pt x="7358" y="1976"/>
                </a:cubicBezTo>
                <a:cubicBezTo>
                  <a:pt x="7406" y="1929"/>
                  <a:pt x="7442" y="1857"/>
                  <a:pt x="7442" y="1786"/>
                </a:cubicBezTo>
                <a:cubicBezTo>
                  <a:pt x="7442" y="1702"/>
                  <a:pt x="7406" y="1643"/>
                  <a:pt x="7347" y="1583"/>
                </a:cubicBezTo>
                <a:cubicBezTo>
                  <a:pt x="7299" y="1536"/>
                  <a:pt x="7228" y="1512"/>
                  <a:pt x="7156" y="1512"/>
                </a:cubicBezTo>
                <a:cubicBezTo>
                  <a:pt x="7085" y="1512"/>
                  <a:pt x="7025" y="1536"/>
                  <a:pt x="6966" y="1595"/>
                </a:cubicBezTo>
                <a:cubicBezTo>
                  <a:pt x="6632" y="1869"/>
                  <a:pt x="6323" y="2131"/>
                  <a:pt x="5989" y="2405"/>
                </a:cubicBezTo>
                <a:cubicBezTo>
                  <a:pt x="5991" y="2404"/>
                  <a:pt x="5993" y="2403"/>
                  <a:pt x="5995" y="2402"/>
                </a:cubicBezTo>
                <a:lnTo>
                  <a:pt x="5995" y="2402"/>
                </a:lnTo>
                <a:cubicBezTo>
                  <a:pt x="5452" y="2850"/>
                  <a:pt x="4887" y="3276"/>
                  <a:pt x="4310" y="3679"/>
                </a:cubicBezTo>
                <a:cubicBezTo>
                  <a:pt x="3703" y="4119"/>
                  <a:pt x="3072" y="4512"/>
                  <a:pt x="2394" y="4810"/>
                </a:cubicBezTo>
                <a:cubicBezTo>
                  <a:pt x="2108" y="4929"/>
                  <a:pt x="1810" y="5048"/>
                  <a:pt x="1501" y="5096"/>
                </a:cubicBezTo>
                <a:cubicBezTo>
                  <a:pt x="1418" y="5104"/>
                  <a:pt x="1331" y="5118"/>
                  <a:pt x="1245" y="5118"/>
                </a:cubicBezTo>
                <a:cubicBezTo>
                  <a:pt x="1206" y="5118"/>
                  <a:pt x="1168" y="5115"/>
                  <a:pt x="1132" y="5108"/>
                </a:cubicBezTo>
                <a:cubicBezTo>
                  <a:pt x="1072" y="5096"/>
                  <a:pt x="989" y="5084"/>
                  <a:pt x="929" y="5072"/>
                </a:cubicBezTo>
                <a:cubicBezTo>
                  <a:pt x="893" y="5048"/>
                  <a:pt x="846" y="5024"/>
                  <a:pt x="798" y="4989"/>
                </a:cubicBezTo>
                <a:cubicBezTo>
                  <a:pt x="751" y="4965"/>
                  <a:pt x="727" y="4929"/>
                  <a:pt x="691" y="4893"/>
                </a:cubicBezTo>
                <a:cubicBezTo>
                  <a:pt x="655" y="4834"/>
                  <a:pt x="620" y="4774"/>
                  <a:pt x="596" y="4715"/>
                </a:cubicBezTo>
                <a:cubicBezTo>
                  <a:pt x="560" y="4655"/>
                  <a:pt x="548" y="4596"/>
                  <a:pt x="536" y="4536"/>
                </a:cubicBezTo>
                <a:lnTo>
                  <a:pt x="536" y="4381"/>
                </a:lnTo>
                <a:cubicBezTo>
                  <a:pt x="548" y="4298"/>
                  <a:pt x="572" y="4203"/>
                  <a:pt x="608" y="4119"/>
                </a:cubicBezTo>
                <a:cubicBezTo>
                  <a:pt x="679" y="3917"/>
                  <a:pt x="798" y="3738"/>
                  <a:pt x="917" y="3572"/>
                </a:cubicBezTo>
                <a:cubicBezTo>
                  <a:pt x="1274" y="3096"/>
                  <a:pt x="1715" y="2655"/>
                  <a:pt x="2167" y="2286"/>
                </a:cubicBezTo>
                <a:cubicBezTo>
                  <a:pt x="2834" y="1738"/>
                  <a:pt x="3584" y="1250"/>
                  <a:pt x="4382" y="869"/>
                </a:cubicBezTo>
                <a:cubicBezTo>
                  <a:pt x="4680" y="738"/>
                  <a:pt x="4977" y="631"/>
                  <a:pt x="5299" y="571"/>
                </a:cubicBezTo>
                <a:cubicBezTo>
                  <a:pt x="5394" y="559"/>
                  <a:pt x="5501" y="559"/>
                  <a:pt x="5608" y="559"/>
                </a:cubicBezTo>
                <a:cubicBezTo>
                  <a:pt x="5656" y="559"/>
                  <a:pt x="5704" y="571"/>
                  <a:pt x="5739" y="595"/>
                </a:cubicBezTo>
                <a:cubicBezTo>
                  <a:pt x="5751" y="607"/>
                  <a:pt x="5787" y="607"/>
                  <a:pt x="5799" y="619"/>
                </a:cubicBezTo>
                <a:cubicBezTo>
                  <a:pt x="5811" y="631"/>
                  <a:pt x="5834" y="643"/>
                  <a:pt x="5846" y="643"/>
                </a:cubicBezTo>
                <a:cubicBezTo>
                  <a:pt x="5858" y="667"/>
                  <a:pt x="5858" y="679"/>
                  <a:pt x="5870" y="690"/>
                </a:cubicBezTo>
                <a:cubicBezTo>
                  <a:pt x="5870" y="702"/>
                  <a:pt x="5894" y="726"/>
                  <a:pt x="5894" y="738"/>
                </a:cubicBezTo>
                <a:lnTo>
                  <a:pt x="5894" y="798"/>
                </a:lnTo>
                <a:cubicBezTo>
                  <a:pt x="5894" y="845"/>
                  <a:pt x="5870" y="893"/>
                  <a:pt x="5858" y="917"/>
                </a:cubicBezTo>
                <a:cubicBezTo>
                  <a:pt x="5811" y="1024"/>
                  <a:pt x="5751" y="1107"/>
                  <a:pt x="5692" y="1202"/>
                </a:cubicBezTo>
                <a:cubicBezTo>
                  <a:pt x="5477" y="1488"/>
                  <a:pt x="5203" y="1738"/>
                  <a:pt x="4918" y="1976"/>
                </a:cubicBezTo>
                <a:cubicBezTo>
                  <a:pt x="4620" y="2214"/>
                  <a:pt x="4322" y="2441"/>
                  <a:pt x="4013" y="2643"/>
                </a:cubicBezTo>
                <a:cubicBezTo>
                  <a:pt x="3703" y="2857"/>
                  <a:pt x="3394" y="3048"/>
                  <a:pt x="3048" y="3191"/>
                </a:cubicBezTo>
                <a:cubicBezTo>
                  <a:pt x="2834" y="3286"/>
                  <a:pt x="2620" y="3369"/>
                  <a:pt x="2394" y="3417"/>
                </a:cubicBezTo>
                <a:cubicBezTo>
                  <a:pt x="2453" y="3346"/>
                  <a:pt x="2513" y="3286"/>
                  <a:pt x="2584" y="3203"/>
                </a:cubicBezTo>
                <a:cubicBezTo>
                  <a:pt x="2739" y="3060"/>
                  <a:pt x="2906" y="2929"/>
                  <a:pt x="3060" y="2786"/>
                </a:cubicBezTo>
                <a:cubicBezTo>
                  <a:pt x="3548" y="2405"/>
                  <a:pt x="4072" y="2060"/>
                  <a:pt x="4596" y="1714"/>
                </a:cubicBezTo>
                <a:cubicBezTo>
                  <a:pt x="4715" y="1643"/>
                  <a:pt x="4763" y="1488"/>
                  <a:pt x="4691" y="1345"/>
                </a:cubicBezTo>
                <a:cubicBezTo>
                  <a:pt x="4637" y="1268"/>
                  <a:pt x="4547" y="1225"/>
                  <a:pt x="4455" y="1225"/>
                </a:cubicBezTo>
                <a:cubicBezTo>
                  <a:pt x="4406" y="1225"/>
                  <a:pt x="4356" y="1237"/>
                  <a:pt x="4310" y="1262"/>
                </a:cubicBezTo>
                <a:cubicBezTo>
                  <a:pt x="3620" y="1702"/>
                  <a:pt x="2929" y="2167"/>
                  <a:pt x="2322" y="2715"/>
                </a:cubicBezTo>
                <a:lnTo>
                  <a:pt x="2013" y="3036"/>
                </a:lnTo>
                <a:cubicBezTo>
                  <a:pt x="1929" y="3119"/>
                  <a:pt x="1858" y="3203"/>
                  <a:pt x="1810" y="3310"/>
                </a:cubicBezTo>
                <a:cubicBezTo>
                  <a:pt x="1727" y="3477"/>
                  <a:pt x="1715" y="3715"/>
                  <a:pt x="1870" y="3846"/>
                </a:cubicBezTo>
                <a:cubicBezTo>
                  <a:pt x="1941" y="3905"/>
                  <a:pt x="2024" y="3941"/>
                  <a:pt x="2096" y="3953"/>
                </a:cubicBezTo>
                <a:cubicBezTo>
                  <a:pt x="2144" y="3953"/>
                  <a:pt x="2179" y="3965"/>
                  <a:pt x="2239" y="3965"/>
                </a:cubicBezTo>
                <a:cubicBezTo>
                  <a:pt x="2298" y="3965"/>
                  <a:pt x="2358" y="3953"/>
                  <a:pt x="2417" y="3953"/>
                </a:cubicBezTo>
                <a:cubicBezTo>
                  <a:pt x="2632" y="3929"/>
                  <a:pt x="2822" y="3846"/>
                  <a:pt x="3013" y="3774"/>
                </a:cubicBezTo>
                <a:cubicBezTo>
                  <a:pt x="3453" y="3607"/>
                  <a:pt x="3846" y="3393"/>
                  <a:pt x="4239" y="3119"/>
                </a:cubicBezTo>
                <a:cubicBezTo>
                  <a:pt x="4608" y="2869"/>
                  <a:pt x="4977" y="2595"/>
                  <a:pt x="5323" y="2310"/>
                </a:cubicBezTo>
                <a:cubicBezTo>
                  <a:pt x="5513" y="2155"/>
                  <a:pt x="5692" y="1988"/>
                  <a:pt x="5858" y="1810"/>
                </a:cubicBezTo>
                <a:cubicBezTo>
                  <a:pt x="6013" y="1643"/>
                  <a:pt x="6156" y="1464"/>
                  <a:pt x="6263" y="1274"/>
                </a:cubicBezTo>
                <a:cubicBezTo>
                  <a:pt x="6346" y="1107"/>
                  <a:pt x="6430" y="905"/>
                  <a:pt x="6406" y="702"/>
                </a:cubicBezTo>
                <a:cubicBezTo>
                  <a:pt x="6394" y="512"/>
                  <a:pt x="6311" y="345"/>
                  <a:pt x="6168" y="214"/>
                </a:cubicBezTo>
                <a:cubicBezTo>
                  <a:pt x="6006" y="62"/>
                  <a:pt x="5783" y="1"/>
                  <a:pt x="555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23822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1_Section title and description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9"/>
          <p:cNvSpPr/>
          <p:nvPr/>
        </p:nvSpPr>
        <p:spPr>
          <a:xfrm>
            <a:off x="2799025" y="-301948"/>
            <a:ext cx="6344894" cy="3387996"/>
          </a:xfrm>
          <a:custGeom>
            <a:avLst/>
            <a:gdLst/>
            <a:ahLst/>
            <a:cxnLst/>
            <a:rect l="l" t="t" r="r" b="b"/>
            <a:pathLst>
              <a:path w="96204" h="52113" extrusionOk="0">
                <a:moveTo>
                  <a:pt x="822" y="0"/>
                </a:moveTo>
                <a:cubicBezTo>
                  <a:pt x="358" y="0"/>
                  <a:pt x="1" y="369"/>
                  <a:pt x="1" y="822"/>
                </a:cubicBezTo>
                <a:lnTo>
                  <a:pt x="1" y="6465"/>
                </a:lnTo>
                <a:cubicBezTo>
                  <a:pt x="715" y="9120"/>
                  <a:pt x="2227" y="11478"/>
                  <a:pt x="4609" y="12930"/>
                </a:cubicBezTo>
                <a:cubicBezTo>
                  <a:pt x="9526" y="15954"/>
                  <a:pt x="16848" y="14633"/>
                  <a:pt x="20503" y="19110"/>
                </a:cubicBezTo>
                <a:cubicBezTo>
                  <a:pt x="23087" y="22300"/>
                  <a:pt x="22730" y="27361"/>
                  <a:pt x="25825" y="30063"/>
                </a:cubicBezTo>
                <a:cubicBezTo>
                  <a:pt x="29945" y="33683"/>
                  <a:pt x="37232" y="30635"/>
                  <a:pt x="41375" y="34183"/>
                </a:cubicBezTo>
                <a:cubicBezTo>
                  <a:pt x="44756" y="37088"/>
                  <a:pt x="44828" y="43458"/>
                  <a:pt x="49138" y="44648"/>
                </a:cubicBezTo>
                <a:cubicBezTo>
                  <a:pt x="49667" y="44795"/>
                  <a:pt x="50210" y="44837"/>
                  <a:pt x="50759" y="44837"/>
                </a:cubicBezTo>
                <a:cubicBezTo>
                  <a:pt x="51505" y="44837"/>
                  <a:pt x="52263" y="44759"/>
                  <a:pt x="53013" y="44759"/>
                </a:cubicBezTo>
                <a:cubicBezTo>
                  <a:pt x="53460" y="44759"/>
                  <a:pt x="53903" y="44786"/>
                  <a:pt x="54341" y="44875"/>
                </a:cubicBezTo>
                <a:cubicBezTo>
                  <a:pt x="56948" y="45398"/>
                  <a:pt x="58615" y="47839"/>
                  <a:pt x="60485" y="49720"/>
                </a:cubicBezTo>
                <a:cubicBezTo>
                  <a:pt x="61780" y="51024"/>
                  <a:pt x="63673" y="52113"/>
                  <a:pt x="65392" y="52113"/>
                </a:cubicBezTo>
                <a:cubicBezTo>
                  <a:pt x="66169" y="52113"/>
                  <a:pt x="66911" y="51890"/>
                  <a:pt x="67545" y="51363"/>
                </a:cubicBezTo>
                <a:cubicBezTo>
                  <a:pt x="68093" y="50899"/>
                  <a:pt x="68462" y="50280"/>
                  <a:pt x="68902" y="49709"/>
                </a:cubicBezTo>
                <a:cubicBezTo>
                  <a:pt x="70533" y="47542"/>
                  <a:pt x="73081" y="46089"/>
                  <a:pt x="75772" y="45779"/>
                </a:cubicBezTo>
                <a:cubicBezTo>
                  <a:pt x="77951" y="45541"/>
                  <a:pt x="80475" y="45887"/>
                  <a:pt x="81975" y="44303"/>
                </a:cubicBezTo>
                <a:cubicBezTo>
                  <a:pt x="84059" y="42124"/>
                  <a:pt x="82309" y="38195"/>
                  <a:pt x="83940" y="35647"/>
                </a:cubicBezTo>
                <a:cubicBezTo>
                  <a:pt x="85762" y="32837"/>
                  <a:pt x="90429" y="33492"/>
                  <a:pt x="92572" y="30932"/>
                </a:cubicBezTo>
                <a:cubicBezTo>
                  <a:pt x="95060" y="27956"/>
                  <a:pt x="92560" y="22729"/>
                  <a:pt x="95191" y="19883"/>
                </a:cubicBezTo>
                <a:cubicBezTo>
                  <a:pt x="95489" y="19562"/>
                  <a:pt x="95834" y="19300"/>
                  <a:pt x="96203" y="19086"/>
                </a:cubicBezTo>
                <a:lnTo>
                  <a:pt x="96203" y="822"/>
                </a:lnTo>
                <a:lnTo>
                  <a:pt x="96180" y="822"/>
                </a:lnTo>
                <a:cubicBezTo>
                  <a:pt x="96180" y="357"/>
                  <a:pt x="95810" y="0"/>
                  <a:pt x="953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62;p9"/>
          <p:cNvSpPr txBox="1">
            <a:spLocks noGrp="1"/>
          </p:cNvSpPr>
          <p:nvPr>
            <p:ph type="title"/>
          </p:nvPr>
        </p:nvSpPr>
        <p:spPr>
          <a:xfrm>
            <a:off x="1497763" y="1503150"/>
            <a:ext cx="3142800" cy="95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5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r>
              <a:rPr lang="ar-SA"/>
              <a:t>انقر لتحرير نمط عنوان الشكل الرئيسي</a:t>
            </a:r>
            <a:endParaRPr/>
          </a:p>
        </p:txBody>
      </p:sp>
      <p:sp>
        <p:nvSpPr>
          <p:cNvPr id="63" name="Google Shape;63;p9"/>
          <p:cNvSpPr txBox="1">
            <a:spLocks noGrp="1"/>
          </p:cNvSpPr>
          <p:nvPr>
            <p:ph type="subTitle" idx="1"/>
          </p:nvPr>
        </p:nvSpPr>
        <p:spPr>
          <a:xfrm>
            <a:off x="1497626" y="2611050"/>
            <a:ext cx="3417300" cy="1029300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r>
              <a:rPr lang="ar-SA"/>
              <a:t>انقر لتحرير نمط العنوان الفرعي للشكل الرئيسي</a:t>
            </a:r>
            <a:endParaRPr/>
          </a:p>
        </p:txBody>
      </p:sp>
      <p:sp>
        <p:nvSpPr>
          <p:cNvPr id="64" name="Google Shape;64;p9"/>
          <p:cNvSpPr/>
          <p:nvPr/>
        </p:nvSpPr>
        <p:spPr>
          <a:xfrm>
            <a:off x="-1910360" y="3443674"/>
            <a:ext cx="2983060" cy="1733488"/>
          </a:xfrm>
          <a:custGeom>
            <a:avLst/>
            <a:gdLst/>
            <a:ahLst/>
            <a:cxnLst/>
            <a:rect l="l" t="t" r="r" b="b"/>
            <a:pathLst>
              <a:path w="83285" h="56687" extrusionOk="0">
                <a:moveTo>
                  <a:pt x="798" y="1"/>
                </a:moveTo>
                <a:cubicBezTo>
                  <a:pt x="358" y="12"/>
                  <a:pt x="0" y="370"/>
                  <a:pt x="0" y="834"/>
                </a:cubicBezTo>
                <a:lnTo>
                  <a:pt x="0" y="55865"/>
                </a:lnTo>
                <a:cubicBezTo>
                  <a:pt x="0" y="56317"/>
                  <a:pt x="370" y="56686"/>
                  <a:pt x="822" y="56686"/>
                </a:cubicBezTo>
                <a:lnTo>
                  <a:pt x="83285" y="56686"/>
                </a:lnTo>
                <a:cubicBezTo>
                  <a:pt x="83285" y="56603"/>
                  <a:pt x="83273" y="56519"/>
                  <a:pt x="83273" y="56436"/>
                </a:cubicBezTo>
                <a:cubicBezTo>
                  <a:pt x="82975" y="52495"/>
                  <a:pt x="81904" y="48542"/>
                  <a:pt x="79677" y="45268"/>
                </a:cubicBezTo>
                <a:cubicBezTo>
                  <a:pt x="77462" y="41994"/>
                  <a:pt x="74057" y="39446"/>
                  <a:pt x="70152" y="38743"/>
                </a:cubicBezTo>
                <a:cubicBezTo>
                  <a:pt x="66664" y="38100"/>
                  <a:pt x="62461" y="38743"/>
                  <a:pt x="60091" y="36088"/>
                </a:cubicBezTo>
                <a:cubicBezTo>
                  <a:pt x="57829" y="33564"/>
                  <a:pt x="58674" y="29516"/>
                  <a:pt x="57186" y="26480"/>
                </a:cubicBezTo>
                <a:cubicBezTo>
                  <a:pt x="55781" y="23587"/>
                  <a:pt x="52459" y="22110"/>
                  <a:pt x="49292" y="21658"/>
                </a:cubicBezTo>
                <a:cubicBezTo>
                  <a:pt x="46101" y="21194"/>
                  <a:pt x="42863" y="21539"/>
                  <a:pt x="39672" y="21134"/>
                </a:cubicBezTo>
                <a:cubicBezTo>
                  <a:pt x="38077" y="20944"/>
                  <a:pt x="36457" y="20527"/>
                  <a:pt x="35219" y="19491"/>
                </a:cubicBezTo>
                <a:cubicBezTo>
                  <a:pt x="34255" y="18693"/>
                  <a:pt x="33612" y="17562"/>
                  <a:pt x="33112" y="16419"/>
                </a:cubicBezTo>
                <a:cubicBezTo>
                  <a:pt x="31052" y="11752"/>
                  <a:pt x="30802" y="6299"/>
                  <a:pt x="27897" y="2108"/>
                </a:cubicBezTo>
                <a:cubicBezTo>
                  <a:pt x="27361" y="1334"/>
                  <a:pt x="26754" y="643"/>
                  <a:pt x="2605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65;p9"/>
          <p:cNvSpPr/>
          <p:nvPr/>
        </p:nvSpPr>
        <p:spPr>
          <a:xfrm flipH="1">
            <a:off x="5289136" y="1695436"/>
            <a:ext cx="2721752" cy="2137125"/>
          </a:xfrm>
          <a:custGeom>
            <a:avLst/>
            <a:gdLst/>
            <a:ahLst/>
            <a:cxnLst/>
            <a:rect l="l" t="t" r="r" b="b"/>
            <a:pathLst>
              <a:path w="1108" h="870" extrusionOk="0">
                <a:moveTo>
                  <a:pt x="560" y="0"/>
                </a:moveTo>
                <a:cubicBezTo>
                  <a:pt x="1" y="0"/>
                  <a:pt x="1" y="869"/>
                  <a:pt x="560" y="869"/>
                </a:cubicBezTo>
                <a:cubicBezTo>
                  <a:pt x="1108" y="869"/>
                  <a:pt x="1108" y="0"/>
                  <a:pt x="56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328563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1_Section title and description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9"/>
          <p:cNvSpPr/>
          <p:nvPr/>
        </p:nvSpPr>
        <p:spPr>
          <a:xfrm>
            <a:off x="2799025" y="-301948"/>
            <a:ext cx="6344894" cy="3387996"/>
          </a:xfrm>
          <a:custGeom>
            <a:avLst/>
            <a:gdLst/>
            <a:ahLst/>
            <a:cxnLst/>
            <a:rect l="l" t="t" r="r" b="b"/>
            <a:pathLst>
              <a:path w="96204" h="52113" extrusionOk="0">
                <a:moveTo>
                  <a:pt x="822" y="0"/>
                </a:moveTo>
                <a:cubicBezTo>
                  <a:pt x="358" y="0"/>
                  <a:pt x="1" y="369"/>
                  <a:pt x="1" y="822"/>
                </a:cubicBezTo>
                <a:lnTo>
                  <a:pt x="1" y="6465"/>
                </a:lnTo>
                <a:cubicBezTo>
                  <a:pt x="715" y="9120"/>
                  <a:pt x="2227" y="11478"/>
                  <a:pt x="4609" y="12930"/>
                </a:cubicBezTo>
                <a:cubicBezTo>
                  <a:pt x="9526" y="15954"/>
                  <a:pt x="16848" y="14633"/>
                  <a:pt x="20503" y="19110"/>
                </a:cubicBezTo>
                <a:cubicBezTo>
                  <a:pt x="23087" y="22300"/>
                  <a:pt x="22730" y="27361"/>
                  <a:pt x="25825" y="30063"/>
                </a:cubicBezTo>
                <a:cubicBezTo>
                  <a:pt x="29945" y="33683"/>
                  <a:pt x="37232" y="30635"/>
                  <a:pt x="41375" y="34183"/>
                </a:cubicBezTo>
                <a:cubicBezTo>
                  <a:pt x="44756" y="37088"/>
                  <a:pt x="44828" y="43458"/>
                  <a:pt x="49138" y="44648"/>
                </a:cubicBezTo>
                <a:cubicBezTo>
                  <a:pt x="49667" y="44795"/>
                  <a:pt x="50210" y="44837"/>
                  <a:pt x="50759" y="44837"/>
                </a:cubicBezTo>
                <a:cubicBezTo>
                  <a:pt x="51505" y="44837"/>
                  <a:pt x="52263" y="44759"/>
                  <a:pt x="53013" y="44759"/>
                </a:cubicBezTo>
                <a:cubicBezTo>
                  <a:pt x="53460" y="44759"/>
                  <a:pt x="53903" y="44786"/>
                  <a:pt x="54341" y="44875"/>
                </a:cubicBezTo>
                <a:cubicBezTo>
                  <a:pt x="56948" y="45398"/>
                  <a:pt x="58615" y="47839"/>
                  <a:pt x="60485" y="49720"/>
                </a:cubicBezTo>
                <a:cubicBezTo>
                  <a:pt x="61780" y="51024"/>
                  <a:pt x="63673" y="52113"/>
                  <a:pt x="65392" y="52113"/>
                </a:cubicBezTo>
                <a:cubicBezTo>
                  <a:pt x="66169" y="52113"/>
                  <a:pt x="66911" y="51890"/>
                  <a:pt x="67545" y="51363"/>
                </a:cubicBezTo>
                <a:cubicBezTo>
                  <a:pt x="68093" y="50899"/>
                  <a:pt x="68462" y="50280"/>
                  <a:pt x="68902" y="49709"/>
                </a:cubicBezTo>
                <a:cubicBezTo>
                  <a:pt x="70533" y="47542"/>
                  <a:pt x="73081" y="46089"/>
                  <a:pt x="75772" y="45779"/>
                </a:cubicBezTo>
                <a:cubicBezTo>
                  <a:pt x="77951" y="45541"/>
                  <a:pt x="80475" y="45887"/>
                  <a:pt x="81975" y="44303"/>
                </a:cubicBezTo>
                <a:cubicBezTo>
                  <a:pt x="84059" y="42124"/>
                  <a:pt x="82309" y="38195"/>
                  <a:pt x="83940" y="35647"/>
                </a:cubicBezTo>
                <a:cubicBezTo>
                  <a:pt x="85762" y="32837"/>
                  <a:pt x="90429" y="33492"/>
                  <a:pt x="92572" y="30932"/>
                </a:cubicBezTo>
                <a:cubicBezTo>
                  <a:pt x="95060" y="27956"/>
                  <a:pt x="92560" y="22729"/>
                  <a:pt x="95191" y="19883"/>
                </a:cubicBezTo>
                <a:cubicBezTo>
                  <a:pt x="95489" y="19562"/>
                  <a:pt x="95834" y="19300"/>
                  <a:pt x="96203" y="19086"/>
                </a:cubicBezTo>
                <a:lnTo>
                  <a:pt x="96203" y="822"/>
                </a:lnTo>
                <a:lnTo>
                  <a:pt x="96180" y="822"/>
                </a:lnTo>
                <a:cubicBezTo>
                  <a:pt x="96180" y="357"/>
                  <a:pt x="95810" y="0"/>
                  <a:pt x="953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62;p9"/>
          <p:cNvSpPr txBox="1">
            <a:spLocks noGrp="1"/>
          </p:cNvSpPr>
          <p:nvPr>
            <p:ph type="title"/>
          </p:nvPr>
        </p:nvSpPr>
        <p:spPr>
          <a:xfrm>
            <a:off x="1497763" y="1503150"/>
            <a:ext cx="3142800" cy="95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5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r>
              <a:rPr lang="ar-SA"/>
              <a:t>انقر لتحرير نمط عنوان الشكل الرئيسي</a:t>
            </a:r>
            <a:endParaRPr/>
          </a:p>
        </p:txBody>
      </p:sp>
      <p:sp>
        <p:nvSpPr>
          <p:cNvPr id="63" name="Google Shape;63;p9"/>
          <p:cNvSpPr txBox="1">
            <a:spLocks noGrp="1"/>
          </p:cNvSpPr>
          <p:nvPr>
            <p:ph type="subTitle" idx="1"/>
          </p:nvPr>
        </p:nvSpPr>
        <p:spPr>
          <a:xfrm>
            <a:off x="1497626" y="2611050"/>
            <a:ext cx="3417300" cy="1029300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r>
              <a:rPr lang="ar-SA"/>
              <a:t>انقر لتحرير نمط العنوان الفرعي للشكل الرئيسي</a:t>
            </a:r>
            <a:endParaRPr/>
          </a:p>
        </p:txBody>
      </p:sp>
      <p:sp>
        <p:nvSpPr>
          <p:cNvPr id="64" name="Google Shape;64;p9"/>
          <p:cNvSpPr/>
          <p:nvPr/>
        </p:nvSpPr>
        <p:spPr>
          <a:xfrm>
            <a:off x="-1910360" y="3443674"/>
            <a:ext cx="2983060" cy="1733488"/>
          </a:xfrm>
          <a:custGeom>
            <a:avLst/>
            <a:gdLst/>
            <a:ahLst/>
            <a:cxnLst/>
            <a:rect l="l" t="t" r="r" b="b"/>
            <a:pathLst>
              <a:path w="83285" h="56687" extrusionOk="0">
                <a:moveTo>
                  <a:pt x="798" y="1"/>
                </a:moveTo>
                <a:cubicBezTo>
                  <a:pt x="358" y="12"/>
                  <a:pt x="0" y="370"/>
                  <a:pt x="0" y="834"/>
                </a:cubicBezTo>
                <a:lnTo>
                  <a:pt x="0" y="55865"/>
                </a:lnTo>
                <a:cubicBezTo>
                  <a:pt x="0" y="56317"/>
                  <a:pt x="370" y="56686"/>
                  <a:pt x="822" y="56686"/>
                </a:cubicBezTo>
                <a:lnTo>
                  <a:pt x="83285" y="56686"/>
                </a:lnTo>
                <a:cubicBezTo>
                  <a:pt x="83285" y="56603"/>
                  <a:pt x="83273" y="56519"/>
                  <a:pt x="83273" y="56436"/>
                </a:cubicBezTo>
                <a:cubicBezTo>
                  <a:pt x="82975" y="52495"/>
                  <a:pt x="81904" y="48542"/>
                  <a:pt x="79677" y="45268"/>
                </a:cubicBezTo>
                <a:cubicBezTo>
                  <a:pt x="77462" y="41994"/>
                  <a:pt x="74057" y="39446"/>
                  <a:pt x="70152" y="38743"/>
                </a:cubicBezTo>
                <a:cubicBezTo>
                  <a:pt x="66664" y="38100"/>
                  <a:pt x="62461" y="38743"/>
                  <a:pt x="60091" y="36088"/>
                </a:cubicBezTo>
                <a:cubicBezTo>
                  <a:pt x="57829" y="33564"/>
                  <a:pt x="58674" y="29516"/>
                  <a:pt x="57186" y="26480"/>
                </a:cubicBezTo>
                <a:cubicBezTo>
                  <a:pt x="55781" y="23587"/>
                  <a:pt x="52459" y="22110"/>
                  <a:pt x="49292" y="21658"/>
                </a:cubicBezTo>
                <a:cubicBezTo>
                  <a:pt x="46101" y="21194"/>
                  <a:pt x="42863" y="21539"/>
                  <a:pt x="39672" y="21134"/>
                </a:cubicBezTo>
                <a:cubicBezTo>
                  <a:pt x="38077" y="20944"/>
                  <a:pt x="36457" y="20527"/>
                  <a:pt x="35219" y="19491"/>
                </a:cubicBezTo>
                <a:cubicBezTo>
                  <a:pt x="34255" y="18693"/>
                  <a:pt x="33612" y="17562"/>
                  <a:pt x="33112" y="16419"/>
                </a:cubicBezTo>
                <a:cubicBezTo>
                  <a:pt x="31052" y="11752"/>
                  <a:pt x="30802" y="6299"/>
                  <a:pt x="27897" y="2108"/>
                </a:cubicBezTo>
                <a:cubicBezTo>
                  <a:pt x="27361" y="1334"/>
                  <a:pt x="26754" y="643"/>
                  <a:pt x="2605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65;p9"/>
          <p:cNvSpPr/>
          <p:nvPr/>
        </p:nvSpPr>
        <p:spPr>
          <a:xfrm flipH="1">
            <a:off x="5289136" y="1695436"/>
            <a:ext cx="2721752" cy="2137125"/>
          </a:xfrm>
          <a:custGeom>
            <a:avLst/>
            <a:gdLst/>
            <a:ahLst/>
            <a:cxnLst/>
            <a:rect l="l" t="t" r="r" b="b"/>
            <a:pathLst>
              <a:path w="1108" h="870" extrusionOk="0">
                <a:moveTo>
                  <a:pt x="560" y="0"/>
                </a:moveTo>
                <a:cubicBezTo>
                  <a:pt x="1" y="0"/>
                  <a:pt x="1" y="869"/>
                  <a:pt x="560" y="869"/>
                </a:cubicBezTo>
                <a:cubicBezTo>
                  <a:pt x="1108" y="869"/>
                  <a:pt x="1108" y="0"/>
                  <a:pt x="56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288812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1_Background 1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8"/>
          <p:cNvSpPr/>
          <p:nvPr/>
        </p:nvSpPr>
        <p:spPr>
          <a:xfrm rot="-5400000">
            <a:off x="5660860" y="1503971"/>
            <a:ext cx="5383168" cy="2135539"/>
          </a:xfrm>
          <a:custGeom>
            <a:avLst/>
            <a:gdLst/>
            <a:ahLst/>
            <a:cxnLst/>
            <a:rect l="l" t="t" r="r" b="b"/>
            <a:pathLst>
              <a:path w="74951" h="30242" extrusionOk="0">
                <a:moveTo>
                  <a:pt x="7561" y="0"/>
                </a:moveTo>
                <a:cubicBezTo>
                  <a:pt x="7382" y="0"/>
                  <a:pt x="7192" y="0"/>
                  <a:pt x="7013" y="12"/>
                </a:cubicBezTo>
                <a:cubicBezTo>
                  <a:pt x="6453" y="48"/>
                  <a:pt x="5894" y="131"/>
                  <a:pt x="5263" y="286"/>
                </a:cubicBezTo>
                <a:cubicBezTo>
                  <a:pt x="4656" y="417"/>
                  <a:pt x="4048" y="631"/>
                  <a:pt x="3394" y="929"/>
                </a:cubicBezTo>
                <a:cubicBezTo>
                  <a:pt x="2262" y="1429"/>
                  <a:pt x="1143" y="2155"/>
                  <a:pt x="107" y="3096"/>
                </a:cubicBezTo>
                <a:cubicBezTo>
                  <a:pt x="60" y="3143"/>
                  <a:pt x="24" y="3203"/>
                  <a:pt x="12" y="3274"/>
                </a:cubicBezTo>
                <a:cubicBezTo>
                  <a:pt x="0" y="3346"/>
                  <a:pt x="0" y="3441"/>
                  <a:pt x="24" y="3524"/>
                </a:cubicBezTo>
                <a:cubicBezTo>
                  <a:pt x="48" y="3762"/>
                  <a:pt x="72" y="4001"/>
                  <a:pt x="84" y="4227"/>
                </a:cubicBezTo>
                <a:lnTo>
                  <a:pt x="107" y="4393"/>
                </a:lnTo>
                <a:cubicBezTo>
                  <a:pt x="131" y="4679"/>
                  <a:pt x="167" y="4953"/>
                  <a:pt x="179" y="5239"/>
                </a:cubicBezTo>
                <a:cubicBezTo>
                  <a:pt x="227" y="5822"/>
                  <a:pt x="262" y="6429"/>
                  <a:pt x="298" y="7096"/>
                </a:cubicBezTo>
                <a:cubicBezTo>
                  <a:pt x="357" y="8323"/>
                  <a:pt x="369" y="9561"/>
                  <a:pt x="381" y="10704"/>
                </a:cubicBezTo>
                <a:cubicBezTo>
                  <a:pt x="381" y="11347"/>
                  <a:pt x="405" y="11978"/>
                  <a:pt x="405" y="12609"/>
                </a:cubicBezTo>
                <a:lnTo>
                  <a:pt x="405" y="12680"/>
                </a:lnTo>
                <a:lnTo>
                  <a:pt x="405" y="12752"/>
                </a:lnTo>
                <a:cubicBezTo>
                  <a:pt x="417" y="14466"/>
                  <a:pt x="429" y="16228"/>
                  <a:pt x="477" y="17967"/>
                </a:cubicBezTo>
                <a:cubicBezTo>
                  <a:pt x="536" y="20360"/>
                  <a:pt x="667" y="22801"/>
                  <a:pt x="774" y="24658"/>
                </a:cubicBezTo>
                <a:cubicBezTo>
                  <a:pt x="822" y="25491"/>
                  <a:pt x="893" y="26480"/>
                  <a:pt x="1096" y="27456"/>
                </a:cubicBezTo>
                <a:cubicBezTo>
                  <a:pt x="1191" y="27873"/>
                  <a:pt x="1310" y="28265"/>
                  <a:pt x="1477" y="28623"/>
                </a:cubicBezTo>
                <a:cubicBezTo>
                  <a:pt x="1655" y="29039"/>
                  <a:pt x="1893" y="29349"/>
                  <a:pt x="2191" y="29623"/>
                </a:cubicBezTo>
                <a:cubicBezTo>
                  <a:pt x="2667" y="30039"/>
                  <a:pt x="3322" y="30230"/>
                  <a:pt x="4251" y="30242"/>
                </a:cubicBezTo>
                <a:lnTo>
                  <a:pt x="4334" y="30242"/>
                </a:lnTo>
                <a:cubicBezTo>
                  <a:pt x="4691" y="30242"/>
                  <a:pt x="5060" y="30218"/>
                  <a:pt x="5406" y="30182"/>
                </a:cubicBezTo>
                <a:lnTo>
                  <a:pt x="5596" y="30170"/>
                </a:lnTo>
                <a:cubicBezTo>
                  <a:pt x="5942" y="30135"/>
                  <a:pt x="6299" y="30111"/>
                  <a:pt x="6656" y="30099"/>
                </a:cubicBezTo>
                <a:cubicBezTo>
                  <a:pt x="7073" y="30075"/>
                  <a:pt x="7501" y="30063"/>
                  <a:pt x="7930" y="30063"/>
                </a:cubicBezTo>
                <a:lnTo>
                  <a:pt x="8382" y="30063"/>
                </a:lnTo>
                <a:cubicBezTo>
                  <a:pt x="9013" y="30051"/>
                  <a:pt x="9656" y="30051"/>
                  <a:pt x="10299" y="30039"/>
                </a:cubicBezTo>
                <a:cubicBezTo>
                  <a:pt x="11514" y="30016"/>
                  <a:pt x="12752" y="30004"/>
                  <a:pt x="13978" y="29992"/>
                </a:cubicBezTo>
                <a:cubicBezTo>
                  <a:pt x="16312" y="29956"/>
                  <a:pt x="18812" y="29932"/>
                  <a:pt x="21384" y="29837"/>
                </a:cubicBezTo>
                <a:lnTo>
                  <a:pt x="22622" y="29801"/>
                </a:lnTo>
                <a:lnTo>
                  <a:pt x="22967" y="29778"/>
                </a:lnTo>
                <a:cubicBezTo>
                  <a:pt x="23658" y="29754"/>
                  <a:pt x="24372" y="29742"/>
                  <a:pt x="25075" y="29718"/>
                </a:cubicBezTo>
                <a:cubicBezTo>
                  <a:pt x="26313" y="29694"/>
                  <a:pt x="27528" y="29658"/>
                  <a:pt x="28766" y="29647"/>
                </a:cubicBezTo>
                <a:cubicBezTo>
                  <a:pt x="32766" y="29575"/>
                  <a:pt x="36803" y="29563"/>
                  <a:pt x="40708" y="29539"/>
                </a:cubicBezTo>
                <a:lnTo>
                  <a:pt x="40851" y="29539"/>
                </a:lnTo>
                <a:cubicBezTo>
                  <a:pt x="46566" y="29516"/>
                  <a:pt x="52459" y="29480"/>
                  <a:pt x="58281" y="29301"/>
                </a:cubicBezTo>
                <a:cubicBezTo>
                  <a:pt x="59484" y="29266"/>
                  <a:pt x="60734" y="29218"/>
                  <a:pt x="61972" y="29170"/>
                </a:cubicBezTo>
                <a:lnTo>
                  <a:pt x="62353" y="29158"/>
                </a:lnTo>
                <a:lnTo>
                  <a:pt x="62758" y="29147"/>
                </a:lnTo>
                <a:cubicBezTo>
                  <a:pt x="63389" y="29111"/>
                  <a:pt x="64020" y="29087"/>
                  <a:pt x="64675" y="29063"/>
                </a:cubicBezTo>
                <a:cubicBezTo>
                  <a:pt x="64949" y="29063"/>
                  <a:pt x="65199" y="29063"/>
                  <a:pt x="65473" y="29051"/>
                </a:cubicBezTo>
                <a:lnTo>
                  <a:pt x="65508" y="29051"/>
                </a:lnTo>
                <a:cubicBezTo>
                  <a:pt x="66794" y="29039"/>
                  <a:pt x="68116" y="29027"/>
                  <a:pt x="69402" y="28885"/>
                </a:cubicBezTo>
                <a:cubicBezTo>
                  <a:pt x="70295" y="28801"/>
                  <a:pt x="71045" y="28670"/>
                  <a:pt x="71724" y="28468"/>
                </a:cubicBezTo>
                <a:cubicBezTo>
                  <a:pt x="72462" y="28265"/>
                  <a:pt x="73045" y="27980"/>
                  <a:pt x="73486" y="27611"/>
                </a:cubicBezTo>
                <a:cubicBezTo>
                  <a:pt x="73652" y="27480"/>
                  <a:pt x="73807" y="27325"/>
                  <a:pt x="73926" y="27146"/>
                </a:cubicBezTo>
                <a:cubicBezTo>
                  <a:pt x="74045" y="26980"/>
                  <a:pt x="74141" y="26801"/>
                  <a:pt x="74224" y="26610"/>
                </a:cubicBezTo>
                <a:cubicBezTo>
                  <a:pt x="74414" y="26146"/>
                  <a:pt x="74474" y="25658"/>
                  <a:pt x="74498" y="25277"/>
                </a:cubicBezTo>
                <a:cubicBezTo>
                  <a:pt x="74533" y="24979"/>
                  <a:pt x="74545" y="24682"/>
                  <a:pt x="74557" y="24360"/>
                </a:cubicBezTo>
                <a:cubicBezTo>
                  <a:pt x="74581" y="24217"/>
                  <a:pt x="74581" y="24063"/>
                  <a:pt x="74593" y="23920"/>
                </a:cubicBezTo>
                <a:cubicBezTo>
                  <a:pt x="74617" y="23312"/>
                  <a:pt x="74664" y="22717"/>
                  <a:pt x="74700" y="22098"/>
                </a:cubicBezTo>
                <a:cubicBezTo>
                  <a:pt x="74843" y="19062"/>
                  <a:pt x="74950" y="15061"/>
                  <a:pt x="74402" y="11120"/>
                </a:cubicBezTo>
                <a:cubicBezTo>
                  <a:pt x="74379" y="11049"/>
                  <a:pt x="74367" y="10966"/>
                  <a:pt x="74319" y="10894"/>
                </a:cubicBezTo>
                <a:cubicBezTo>
                  <a:pt x="74307" y="10811"/>
                  <a:pt x="74236" y="10716"/>
                  <a:pt x="74141" y="10704"/>
                </a:cubicBezTo>
                <a:cubicBezTo>
                  <a:pt x="73700" y="10597"/>
                  <a:pt x="73236" y="10537"/>
                  <a:pt x="72747" y="10513"/>
                </a:cubicBezTo>
                <a:cubicBezTo>
                  <a:pt x="72628" y="10513"/>
                  <a:pt x="72509" y="10489"/>
                  <a:pt x="72390" y="10489"/>
                </a:cubicBezTo>
                <a:cubicBezTo>
                  <a:pt x="72033" y="10489"/>
                  <a:pt x="71664" y="10525"/>
                  <a:pt x="71223" y="10573"/>
                </a:cubicBezTo>
                <a:cubicBezTo>
                  <a:pt x="70116" y="10704"/>
                  <a:pt x="69045" y="11025"/>
                  <a:pt x="68223" y="11299"/>
                </a:cubicBezTo>
                <a:cubicBezTo>
                  <a:pt x="67592" y="11501"/>
                  <a:pt x="66997" y="11716"/>
                  <a:pt x="66401" y="11918"/>
                </a:cubicBezTo>
                <a:cubicBezTo>
                  <a:pt x="65020" y="12430"/>
                  <a:pt x="63592" y="12930"/>
                  <a:pt x="62115" y="13204"/>
                </a:cubicBezTo>
                <a:cubicBezTo>
                  <a:pt x="61687" y="13276"/>
                  <a:pt x="61282" y="13323"/>
                  <a:pt x="60889" y="13335"/>
                </a:cubicBezTo>
                <a:cubicBezTo>
                  <a:pt x="60734" y="13347"/>
                  <a:pt x="60591" y="13347"/>
                  <a:pt x="60436" y="13347"/>
                </a:cubicBezTo>
                <a:cubicBezTo>
                  <a:pt x="60186" y="13347"/>
                  <a:pt x="59913" y="13335"/>
                  <a:pt x="59639" y="13323"/>
                </a:cubicBezTo>
                <a:cubicBezTo>
                  <a:pt x="58781" y="13228"/>
                  <a:pt x="57877" y="13014"/>
                  <a:pt x="56960" y="12656"/>
                </a:cubicBezTo>
                <a:cubicBezTo>
                  <a:pt x="55364" y="12025"/>
                  <a:pt x="53900" y="11085"/>
                  <a:pt x="52685" y="10251"/>
                </a:cubicBezTo>
                <a:cubicBezTo>
                  <a:pt x="52281" y="9977"/>
                  <a:pt x="51876" y="9692"/>
                  <a:pt x="51483" y="9418"/>
                </a:cubicBezTo>
                <a:cubicBezTo>
                  <a:pt x="50530" y="8751"/>
                  <a:pt x="49530" y="8049"/>
                  <a:pt x="48506" y="7430"/>
                </a:cubicBezTo>
                <a:cubicBezTo>
                  <a:pt x="46875" y="6465"/>
                  <a:pt x="45363" y="5822"/>
                  <a:pt x="43827" y="5489"/>
                </a:cubicBezTo>
                <a:cubicBezTo>
                  <a:pt x="43446" y="5406"/>
                  <a:pt x="43029" y="5346"/>
                  <a:pt x="42553" y="5298"/>
                </a:cubicBezTo>
                <a:cubicBezTo>
                  <a:pt x="41982" y="5239"/>
                  <a:pt x="41398" y="5215"/>
                  <a:pt x="40803" y="5215"/>
                </a:cubicBezTo>
                <a:lnTo>
                  <a:pt x="40743" y="5215"/>
                </a:lnTo>
                <a:cubicBezTo>
                  <a:pt x="39755" y="5215"/>
                  <a:pt x="38696" y="5310"/>
                  <a:pt x="37517" y="5513"/>
                </a:cubicBezTo>
                <a:cubicBezTo>
                  <a:pt x="36195" y="5751"/>
                  <a:pt x="34814" y="6132"/>
                  <a:pt x="33397" y="6679"/>
                </a:cubicBezTo>
                <a:cubicBezTo>
                  <a:pt x="32504" y="7037"/>
                  <a:pt x="31623" y="7453"/>
                  <a:pt x="30778" y="7870"/>
                </a:cubicBezTo>
                <a:cubicBezTo>
                  <a:pt x="30373" y="8061"/>
                  <a:pt x="29992" y="8263"/>
                  <a:pt x="29587" y="8442"/>
                </a:cubicBezTo>
                <a:cubicBezTo>
                  <a:pt x="28504" y="8942"/>
                  <a:pt x="27194" y="9501"/>
                  <a:pt x="25801" y="9751"/>
                </a:cubicBezTo>
                <a:lnTo>
                  <a:pt x="25789" y="9751"/>
                </a:lnTo>
                <a:cubicBezTo>
                  <a:pt x="25468" y="9811"/>
                  <a:pt x="25170" y="9835"/>
                  <a:pt x="24849" y="9847"/>
                </a:cubicBezTo>
                <a:cubicBezTo>
                  <a:pt x="24730" y="9847"/>
                  <a:pt x="24611" y="9870"/>
                  <a:pt x="24515" y="9870"/>
                </a:cubicBezTo>
                <a:cubicBezTo>
                  <a:pt x="24301" y="9870"/>
                  <a:pt x="24099" y="9847"/>
                  <a:pt x="23872" y="9835"/>
                </a:cubicBezTo>
                <a:cubicBezTo>
                  <a:pt x="23217" y="9763"/>
                  <a:pt x="22575" y="9620"/>
                  <a:pt x="21955" y="9394"/>
                </a:cubicBezTo>
                <a:cubicBezTo>
                  <a:pt x="21253" y="9108"/>
                  <a:pt x="20562" y="8739"/>
                  <a:pt x="19848" y="8251"/>
                </a:cubicBezTo>
                <a:lnTo>
                  <a:pt x="19836" y="8227"/>
                </a:lnTo>
                <a:lnTo>
                  <a:pt x="19812" y="8215"/>
                </a:lnTo>
                <a:cubicBezTo>
                  <a:pt x="18538" y="7275"/>
                  <a:pt x="17431" y="6132"/>
                  <a:pt x="16359" y="5036"/>
                </a:cubicBezTo>
                <a:lnTo>
                  <a:pt x="16324" y="5001"/>
                </a:lnTo>
                <a:cubicBezTo>
                  <a:pt x="15669" y="4334"/>
                  <a:pt x="14931" y="3560"/>
                  <a:pt x="14169" y="2869"/>
                </a:cubicBezTo>
                <a:cubicBezTo>
                  <a:pt x="13085" y="1893"/>
                  <a:pt x="12038" y="1191"/>
                  <a:pt x="11002" y="726"/>
                </a:cubicBezTo>
                <a:cubicBezTo>
                  <a:pt x="10406" y="464"/>
                  <a:pt x="9775" y="262"/>
                  <a:pt x="9132" y="131"/>
                </a:cubicBezTo>
                <a:cubicBezTo>
                  <a:pt x="8632" y="60"/>
                  <a:pt x="8097" y="0"/>
                  <a:pt x="756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5" name="Google Shape;125;p18"/>
          <p:cNvSpPr/>
          <p:nvPr/>
        </p:nvSpPr>
        <p:spPr>
          <a:xfrm>
            <a:off x="-1247785" y="3410012"/>
            <a:ext cx="2983060" cy="1733488"/>
          </a:xfrm>
          <a:custGeom>
            <a:avLst/>
            <a:gdLst/>
            <a:ahLst/>
            <a:cxnLst/>
            <a:rect l="l" t="t" r="r" b="b"/>
            <a:pathLst>
              <a:path w="83285" h="56687" extrusionOk="0">
                <a:moveTo>
                  <a:pt x="798" y="1"/>
                </a:moveTo>
                <a:cubicBezTo>
                  <a:pt x="358" y="12"/>
                  <a:pt x="0" y="370"/>
                  <a:pt x="0" y="834"/>
                </a:cubicBezTo>
                <a:lnTo>
                  <a:pt x="0" y="55865"/>
                </a:lnTo>
                <a:cubicBezTo>
                  <a:pt x="0" y="56317"/>
                  <a:pt x="370" y="56686"/>
                  <a:pt x="822" y="56686"/>
                </a:cubicBezTo>
                <a:lnTo>
                  <a:pt x="83285" y="56686"/>
                </a:lnTo>
                <a:cubicBezTo>
                  <a:pt x="83285" y="56603"/>
                  <a:pt x="83273" y="56519"/>
                  <a:pt x="83273" y="56436"/>
                </a:cubicBezTo>
                <a:cubicBezTo>
                  <a:pt x="82975" y="52495"/>
                  <a:pt x="81904" y="48542"/>
                  <a:pt x="79677" y="45268"/>
                </a:cubicBezTo>
                <a:cubicBezTo>
                  <a:pt x="77462" y="41994"/>
                  <a:pt x="74057" y="39446"/>
                  <a:pt x="70152" y="38743"/>
                </a:cubicBezTo>
                <a:cubicBezTo>
                  <a:pt x="66664" y="38100"/>
                  <a:pt x="62461" y="38743"/>
                  <a:pt x="60091" y="36088"/>
                </a:cubicBezTo>
                <a:cubicBezTo>
                  <a:pt x="57829" y="33564"/>
                  <a:pt x="58674" y="29516"/>
                  <a:pt x="57186" y="26480"/>
                </a:cubicBezTo>
                <a:cubicBezTo>
                  <a:pt x="55781" y="23587"/>
                  <a:pt x="52459" y="22110"/>
                  <a:pt x="49292" y="21658"/>
                </a:cubicBezTo>
                <a:cubicBezTo>
                  <a:pt x="46101" y="21194"/>
                  <a:pt x="42863" y="21539"/>
                  <a:pt x="39672" y="21134"/>
                </a:cubicBezTo>
                <a:cubicBezTo>
                  <a:pt x="38077" y="20944"/>
                  <a:pt x="36457" y="20527"/>
                  <a:pt x="35219" y="19491"/>
                </a:cubicBezTo>
                <a:cubicBezTo>
                  <a:pt x="34255" y="18693"/>
                  <a:pt x="33612" y="17562"/>
                  <a:pt x="33112" y="16419"/>
                </a:cubicBezTo>
                <a:cubicBezTo>
                  <a:pt x="31052" y="11752"/>
                  <a:pt x="30802" y="6299"/>
                  <a:pt x="27897" y="2108"/>
                </a:cubicBezTo>
                <a:cubicBezTo>
                  <a:pt x="27361" y="1334"/>
                  <a:pt x="26754" y="643"/>
                  <a:pt x="2605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390586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387600"/>
            <a:ext cx="7704000" cy="47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uckiest Guy"/>
              <a:buNone/>
              <a:defRPr sz="30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uckiest Guy"/>
              <a:buNone/>
              <a:defRPr sz="30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uckiest Guy"/>
              <a:buNone/>
              <a:defRPr sz="30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uckiest Guy"/>
              <a:buNone/>
              <a:defRPr sz="30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uckiest Guy"/>
              <a:buNone/>
              <a:defRPr sz="30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uckiest Guy"/>
              <a:buNone/>
              <a:defRPr sz="30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uckiest Guy"/>
              <a:buNone/>
              <a:defRPr sz="30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uckiest Guy"/>
              <a:buNone/>
              <a:defRPr sz="30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uckiest Guy"/>
              <a:buNone/>
              <a:defRPr sz="30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Englebert"/>
              <a:buChar char="●"/>
              <a:defRPr sz="1800">
                <a:solidFill>
                  <a:schemeClr val="dk2"/>
                </a:solidFill>
                <a:latin typeface="Englebert"/>
                <a:ea typeface="Englebert"/>
                <a:cs typeface="Englebert"/>
                <a:sym typeface="Englebert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Englebert"/>
              <a:buChar char="○"/>
              <a:defRPr>
                <a:solidFill>
                  <a:schemeClr val="dk2"/>
                </a:solidFill>
                <a:latin typeface="Englebert"/>
                <a:ea typeface="Englebert"/>
                <a:cs typeface="Englebert"/>
                <a:sym typeface="Englebert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Englebert"/>
              <a:buChar char="■"/>
              <a:defRPr>
                <a:solidFill>
                  <a:schemeClr val="dk2"/>
                </a:solidFill>
                <a:latin typeface="Englebert"/>
                <a:ea typeface="Englebert"/>
                <a:cs typeface="Englebert"/>
                <a:sym typeface="Englebert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Englebert"/>
              <a:buChar char="●"/>
              <a:defRPr>
                <a:solidFill>
                  <a:schemeClr val="dk2"/>
                </a:solidFill>
                <a:latin typeface="Englebert"/>
                <a:ea typeface="Englebert"/>
                <a:cs typeface="Englebert"/>
                <a:sym typeface="Englebert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Englebert"/>
              <a:buChar char="○"/>
              <a:defRPr>
                <a:solidFill>
                  <a:schemeClr val="dk2"/>
                </a:solidFill>
                <a:latin typeface="Englebert"/>
                <a:ea typeface="Englebert"/>
                <a:cs typeface="Englebert"/>
                <a:sym typeface="Englebert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Englebert"/>
              <a:buChar char="■"/>
              <a:defRPr>
                <a:solidFill>
                  <a:schemeClr val="dk2"/>
                </a:solidFill>
                <a:latin typeface="Englebert"/>
                <a:ea typeface="Englebert"/>
                <a:cs typeface="Englebert"/>
                <a:sym typeface="Englebert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Englebert"/>
              <a:buChar char="●"/>
              <a:defRPr>
                <a:solidFill>
                  <a:schemeClr val="dk2"/>
                </a:solidFill>
                <a:latin typeface="Englebert"/>
                <a:ea typeface="Englebert"/>
                <a:cs typeface="Englebert"/>
                <a:sym typeface="Englebert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Englebert"/>
              <a:buChar char="○"/>
              <a:defRPr>
                <a:solidFill>
                  <a:schemeClr val="dk2"/>
                </a:solidFill>
                <a:latin typeface="Englebert"/>
                <a:ea typeface="Englebert"/>
                <a:cs typeface="Englebert"/>
                <a:sym typeface="Englebert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Englebert"/>
              <a:buChar char="■"/>
              <a:defRPr>
                <a:solidFill>
                  <a:schemeClr val="dk2"/>
                </a:solidFill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716" r:id="rId3"/>
    <p:sldLayoutId id="2147483702" r:id="rId4"/>
    <p:sldLayoutId id="2147483699" r:id="rId5"/>
    <p:sldLayoutId id="2147483695" r:id="rId6"/>
    <p:sldLayoutId id="2147483704" r:id="rId7"/>
    <p:sldLayoutId id="2147483703" r:id="rId8"/>
    <p:sldLayoutId id="2147483717" r:id="rId9"/>
    <p:sldLayoutId id="2147483713" r:id="rId10"/>
    <p:sldLayoutId id="2147483712" r:id="rId11"/>
    <p:sldLayoutId id="2147483706" r:id="rId12"/>
    <p:sldLayoutId id="2147483705" r:id="rId13"/>
    <p:sldLayoutId id="2147483715" r:id="rId14"/>
    <p:sldLayoutId id="2147483710" r:id="rId15"/>
    <p:sldLayoutId id="2147483709" r:id="rId16"/>
    <p:sldLayoutId id="2147483701" r:id="rId17"/>
    <p:sldLayoutId id="2147483700" r:id="rId18"/>
    <p:sldLayoutId id="2147483698" r:id="rId19"/>
    <p:sldLayoutId id="2147483697" r:id="rId20"/>
    <p:sldLayoutId id="2147483714" r:id="rId21"/>
    <p:sldLayoutId id="2147483708" r:id="rId22"/>
    <p:sldLayoutId id="2147483696" r:id="rId23"/>
    <p:sldLayoutId id="2147483718" r:id="rId24"/>
    <p:sldLayoutId id="2147483733" r:id="rId25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74E4159C-6CF0-4C7A-9342-DC08F713CE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  <a:endParaRPr lang="ar-EG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70F2C1D3-5281-4FDF-9C16-52B5C206C4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EG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3AD0760B-C2EC-495A-A546-04B44C9FEC9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EDF351-9594-4244-B888-347167D1EFDF}" type="datetimeFigureOut">
              <a:rPr lang="ar-EG" smtClean="0"/>
              <a:t>02/04/1444</a:t>
            </a:fld>
            <a:endParaRPr lang="ar-EG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FA061C8C-ED89-4416-9B02-6CD2D725D0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EG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A0A10A23-2439-4A77-9705-DB27D797D7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DC5CC7-817F-434B-8699-061E52CEB2D7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3214503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</p:sldLayoutIdLst>
  <p:txStyles>
    <p:titleStyle>
      <a:lvl1pPr algn="r" defTabSz="685800" rtl="1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r" defTabSz="685800" rtl="1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EG"/>
      </a:defPPr>
      <a:lvl1pPr marL="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4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6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32.xml"/><Relationship Id="rId6" Type="http://schemas.microsoft.com/office/2007/relationships/hdphoto" Target="../media/hdphoto5.wdp"/><Relationship Id="rId5" Type="http://schemas.openxmlformats.org/officeDocument/2006/relationships/image" Target="../media/image15.png"/><Relationship Id="rId4" Type="http://schemas.microsoft.com/office/2007/relationships/hdphoto" Target="../media/hdphoto4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6.wdp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1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27.png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media" Target="../media/media6.mp3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7.png"/><Relationship Id="rId5" Type="http://schemas.openxmlformats.org/officeDocument/2006/relationships/slideLayout" Target="../slideLayouts/slideLayout24.xml"/><Relationship Id="rId4" Type="http://schemas.openxmlformats.org/officeDocument/2006/relationships/audio" Target="../media/media6.mp3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microsoft.com/office/2007/relationships/media" Target="../media/media6.mp3"/><Relationship Id="rId7" Type="http://schemas.openxmlformats.org/officeDocument/2006/relationships/hyperlink" Target="https://www.youtube.com/watch?v=jKZSL3_UDRc" TargetMode="Externa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7.png"/><Relationship Id="rId5" Type="http://schemas.openxmlformats.org/officeDocument/2006/relationships/slideLayout" Target="../slideLayouts/slideLayout24.xml"/><Relationship Id="rId4" Type="http://schemas.openxmlformats.org/officeDocument/2006/relationships/audio" Target="../media/media6.mp3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4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16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microsoft.com/office/2007/relationships/hdphoto" Target="../media/hdphoto7.wdp"/><Relationship Id="rId5" Type="http://schemas.openxmlformats.org/officeDocument/2006/relationships/image" Target="../media/image31.png"/><Relationship Id="rId4" Type="http://schemas.openxmlformats.org/officeDocument/2006/relationships/image" Target="../media/image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17.png"/><Relationship Id="rId4" Type="http://schemas.openxmlformats.org/officeDocument/2006/relationships/image" Target="../media/image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17.png"/><Relationship Id="rId4" Type="http://schemas.openxmlformats.org/officeDocument/2006/relationships/image" Target="../media/image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microsoft.com/office/2007/relationships/media" Target="../media/media9.mp3"/><Relationship Id="rId1" Type="http://schemas.openxmlformats.org/officeDocument/2006/relationships/audio" Target="NULL" TargetMode="Externa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33.png"/><Relationship Id="rId5" Type="http://schemas.openxmlformats.org/officeDocument/2006/relationships/image" Target="../media/image17.png"/><Relationship Id="rId4" Type="http://schemas.openxmlformats.org/officeDocument/2006/relationships/image" Target="../media/image3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5" Type="http://schemas.openxmlformats.org/officeDocument/2006/relationships/image" Target="../media/image33.png"/><Relationship Id="rId4" Type="http://schemas.openxmlformats.org/officeDocument/2006/relationships/image" Target="../media/image1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9.mp3"/><Relationship Id="rId1" Type="http://schemas.openxmlformats.org/officeDocument/2006/relationships/audio" Target="NULL" TargetMode="External"/><Relationship Id="rId6" Type="http://schemas.openxmlformats.org/officeDocument/2006/relationships/image" Target="../media/image17.png"/><Relationship Id="rId5" Type="http://schemas.openxmlformats.org/officeDocument/2006/relationships/image" Target="../media/image34.png"/><Relationship Id="rId4" Type="http://schemas.openxmlformats.org/officeDocument/2006/relationships/notesSlide" Target="../notesSlides/notesSlide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1.xml"/><Relationship Id="rId5" Type="http://schemas.microsoft.com/office/2007/relationships/hdphoto" Target="../media/hdphoto8.wdp"/><Relationship Id="rId4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4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5" Type="http://schemas.openxmlformats.org/officeDocument/2006/relationships/image" Target="../media/image40.png"/><Relationship Id="rId4" Type="http://schemas.openxmlformats.org/officeDocument/2006/relationships/image" Target="../media/image1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5" Type="http://schemas.openxmlformats.org/officeDocument/2006/relationships/image" Target="../media/image40.png"/><Relationship Id="rId4" Type="http://schemas.openxmlformats.org/officeDocument/2006/relationships/image" Target="../media/image17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png"/><Relationship Id="rId7" Type="http://schemas.openxmlformats.org/officeDocument/2006/relationships/image" Target="../media/image46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g"/><Relationship Id="rId9" Type="http://schemas.openxmlformats.org/officeDocument/2006/relationships/image" Target="../media/image48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49.png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0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image" Target="../media/image52.png"/><Relationship Id="rId7" Type="http://schemas.openxmlformats.org/officeDocument/2006/relationships/image" Target="../media/image56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9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9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9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10.png"/><Relationship Id="rId4" Type="http://schemas.openxmlformats.org/officeDocument/2006/relationships/image" Target="../media/image9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11.png"/><Relationship Id="rId4" Type="http://schemas.openxmlformats.org/officeDocument/2006/relationships/image" Target="../media/image9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2.png"/><Relationship Id="rId7" Type="http://schemas.microsoft.com/office/2007/relationships/hdphoto" Target="../media/hdphoto2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.png"/><Relationship Id="rId5" Type="http://schemas.microsoft.com/office/2007/relationships/hdphoto" Target="../media/hdphoto1.wdp"/><Relationship Id="rId4" Type="http://schemas.openxmlformats.org/officeDocument/2006/relationships/image" Target="../media/image2.png"/><Relationship Id="rId9" Type="http://schemas.microsoft.com/office/2007/relationships/hdphoto" Target="../media/hdphoto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>
            <a:extLst>
              <a:ext uri="{FF2B5EF4-FFF2-40B4-BE49-F238E27FC236}">
                <a16:creationId xmlns:a16="http://schemas.microsoft.com/office/drawing/2014/main" id="{56E456F7-5946-4159-AEB8-C5FB8A02A8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7" y="57150"/>
            <a:ext cx="9008268" cy="5032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مربع نص 7">
            <a:extLst>
              <a:ext uri="{FF2B5EF4-FFF2-40B4-BE49-F238E27FC236}">
                <a16:creationId xmlns:a16="http://schemas.microsoft.com/office/drawing/2014/main" id="{EF5DEBE8-2C83-414D-B0D5-2922AF2C9DA5}"/>
              </a:ext>
            </a:extLst>
          </p:cNvPr>
          <p:cNvSpPr txBox="1"/>
          <p:nvPr/>
        </p:nvSpPr>
        <p:spPr>
          <a:xfrm>
            <a:off x="2936081" y="1879252"/>
            <a:ext cx="45720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masis MT Pro Black" panose="02040A04050005020304" pitchFamily="18" charset="0"/>
                <a:cs typeface="Arial"/>
                <a:sym typeface="Arial"/>
              </a:rPr>
              <a:t>Unit 4: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masis MT Pro Black" panose="02040A04050005020304" pitchFamily="18" charset="0"/>
                <a:cs typeface="Arial"/>
                <a:sym typeface="Arial"/>
              </a:rPr>
              <a:t>Around the World </a:t>
            </a:r>
          </a:p>
        </p:txBody>
      </p:sp>
      <p:pic>
        <p:nvPicPr>
          <p:cNvPr id="4104" name="Picture 8">
            <a:extLst>
              <a:ext uri="{FF2B5EF4-FFF2-40B4-BE49-F238E27FC236}">
                <a16:creationId xmlns:a16="http://schemas.microsoft.com/office/drawing/2014/main" id="{E08A159E-2356-42D3-85CE-11F54DA231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004" b="89982" l="9752" r="91844">
                        <a14:foregroundMark x1="54787" y1="6375" x2="70213" y2="7104"/>
                        <a14:foregroundMark x1="58156" y1="2004" x2="64539" y2="2550"/>
                        <a14:foregroundMark x1="64539" y1="2550" x2="64539" y2="2550"/>
                        <a14:foregroundMark x1="57979" y1="37887" x2="57092" y2="50820"/>
                        <a14:foregroundMark x1="90248" y1="57195" x2="91844" y2="630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623" r="5639" b="9559"/>
          <a:stretch/>
        </p:blipFill>
        <p:spPr bwMode="auto">
          <a:xfrm flipH="1">
            <a:off x="50007" y="1007269"/>
            <a:ext cx="3471862" cy="3514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>
            <a:extLst>
              <a:ext uri="{FF2B5EF4-FFF2-40B4-BE49-F238E27FC236}">
                <a16:creationId xmlns:a16="http://schemas.microsoft.com/office/drawing/2014/main" id="{21B941D8-1DF4-4692-9F22-C86DFF9706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153" b="90338" l="4263" r="92362">
                        <a14:foregroundMark x1="45471" y1="5314" x2="46359" y2="10306"/>
                        <a14:foregroundMark x1="33570" y1="12882" x2="26643" y2="22061"/>
                        <a14:foregroundMark x1="26643" y1="22061" x2="31083" y2="25282"/>
                        <a14:foregroundMark x1="11012" y1="35266" x2="8881" y2="46055"/>
                        <a14:foregroundMark x1="8881" y1="46055" x2="9947" y2="49114"/>
                        <a14:foregroundMark x1="9947" y1="37681" x2="4618" y2="39614"/>
                        <a14:foregroundMark x1="9414" y1="57971" x2="10302" y2="60064"/>
                        <a14:foregroundMark x1="26288" y1="85668" x2="26288" y2="85668"/>
                        <a14:foregroundMark x1="51510" y1="90499" x2="51510" y2="90499"/>
                        <a14:foregroundMark x1="75844" y1="90499" x2="75844" y2="90499"/>
                        <a14:foregroundMark x1="92362" y1="59098" x2="92362" y2="590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375" y="896986"/>
            <a:ext cx="1780811" cy="1964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>
            <a:extLst>
              <a:ext uri="{FF2B5EF4-FFF2-40B4-BE49-F238E27FC236}">
                <a16:creationId xmlns:a16="http://schemas.microsoft.com/office/drawing/2014/main" id="{51956291-1D37-425A-AFCC-3DD1474EC9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307" b="93319" l="9752" r="89894">
                        <a14:foregroundMark x1="27482" y1="11273" x2="41844" y2="9812"/>
                        <a14:foregroundMark x1="41844" y1="9812" x2="53014" y2="11691"/>
                        <a14:foregroundMark x1="34752" y1="7307" x2="45035" y2="7724"/>
                        <a14:foregroundMark x1="39539" y1="33403" x2="52482" y2="32985"/>
                        <a14:foregroundMark x1="68794" y1="30480" x2="43794" y2="28810"/>
                        <a14:foregroundMark x1="43794" y1="28810" x2="35106" y2="31733"/>
                        <a14:foregroundMark x1="20213" y1="60752" x2="19681" y2="74322"/>
                        <a14:foregroundMark x1="19681" y1="74322" x2="19681" y2="74322"/>
                        <a14:foregroundMark x1="12589" y1="87683" x2="27305" y2="86430"/>
                        <a14:foregroundMark x1="27305" y1="86430" x2="27305" y2="86430"/>
                        <a14:foregroundMark x1="17908" y1="62004" x2="17021" y2="71190"/>
                        <a14:foregroundMark x1="15248" y1="79958" x2="22340" y2="91858"/>
                        <a14:foregroundMark x1="84043" y1="64927" x2="82270" y2="76200"/>
                        <a14:foregroundMark x1="82270" y1="76200" x2="82270" y2="76200"/>
                        <a14:foregroundMark x1="82092" y1="80585" x2="82270" y2="92067"/>
                        <a14:foregroundMark x1="82092" y1="91858" x2="88121" y2="82881"/>
                        <a14:foregroundMark x1="82979" y1="82463" x2="78014" y2="933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3268" y="3155497"/>
            <a:ext cx="1284620" cy="1091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00117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شكل بيضاوي 1">
            <a:extLst>
              <a:ext uri="{FF2B5EF4-FFF2-40B4-BE49-F238E27FC236}">
                <a16:creationId xmlns:a16="http://schemas.microsoft.com/office/drawing/2014/main" id="{D2C1214B-F94B-4D1A-BDDB-453092C22906}"/>
              </a:ext>
            </a:extLst>
          </p:cNvPr>
          <p:cNvSpPr/>
          <p:nvPr/>
        </p:nvSpPr>
        <p:spPr>
          <a:xfrm>
            <a:off x="659958" y="4382495"/>
            <a:ext cx="906449" cy="675860"/>
          </a:xfrm>
          <a:prstGeom prst="ellipse">
            <a:avLst/>
          </a:prstGeom>
          <a:solidFill>
            <a:srgbClr val="9B95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" name="شكل بيضاوي 2">
            <a:extLst>
              <a:ext uri="{FF2B5EF4-FFF2-40B4-BE49-F238E27FC236}">
                <a16:creationId xmlns:a16="http://schemas.microsoft.com/office/drawing/2014/main" id="{F791BF0C-68E2-42D1-968B-1C4170CF58F4}"/>
              </a:ext>
            </a:extLst>
          </p:cNvPr>
          <p:cNvSpPr/>
          <p:nvPr/>
        </p:nvSpPr>
        <p:spPr>
          <a:xfrm>
            <a:off x="0" y="4382495"/>
            <a:ext cx="906449" cy="675860"/>
          </a:xfrm>
          <a:prstGeom prst="ellipse">
            <a:avLst/>
          </a:prstGeom>
          <a:solidFill>
            <a:srgbClr val="D3EF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" name="شكل بيضاوي 3">
            <a:extLst>
              <a:ext uri="{FF2B5EF4-FFF2-40B4-BE49-F238E27FC236}">
                <a16:creationId xmlns:a16="http://schemas.microsoft.com/office/drawing/2014/main" id="{3FD56B3B-6589-469B-BE88-9BBBC0219839}"/>
              </a:ext>
            </a:extLst>
          </p:cNvPr>
          <p:cNvSpPr/>
          <p:nvPr/>
        </p:nvSpPr>
        <p:spPr>
          <a:xfrm>
            <a:off x="1319916" y="4571999"/>
            <a:ext cx="516835" cy="486355"/>
          </a:xfrm>
          <a:prstGeom prst="ellipse">
            <a:avLst/>
          </a:prstGeom>
          <a:solidFill>
            <a:srgbClr val="75B7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5" name="Google Shape;2439;p64">
            <a:extLst>
              <a:ext uri="{FF2B5EF4-FFF2-40B4-BE49-F238E27FC236}">
                <a16:creationId xmlns:a16="http://schemas.microsoft.com/office/drawing/2014/main" id="{4FB6A86D-3E7C-4F90-80F0-7B736DC03132}"/>
              </a:ext>
            </a:extLst>
          </p:cNvPr>
          <p:cNvSpPr txBox="1">
            <a:spLocks/>
          </p:cNvSpPr>
          <p:nvPr/>
        </p:nvSpPr>
        <p:spPr>
          <a:xfrm>
            <a:off x="713047" y="2138180"/>
            <a:ext cx="2308301" cy="54413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algn="r" defTabSz="6858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buClrTx/>
              <a:buFontTx/>
            </a:pPr>
            <a:r>
              <a:rPr lang="en-US" altLang="ar-SA" sz="2400" dirty="0">
                <a:solidFill>
                  <a:srgbClr val="0070C0"/>
                </a:solidFill>
                <a:latin typeface="Bahnschrift SemiBold Condensed" panose="020B0502040204020203" pitchFamily="34" charset="0"/>
                <a:sym typeface="Gochi Hand"/>
              </a:rPr>
              <a:t>answer questions about </a:t>
            </a:r>
            <a:r>
              <a:rPr lang="en-US" sz="2400" dirty="0">
                <a:solidFill>
                  <a:srgbClr val="0070C0"/>
                </a:solidFill>
                <a:latin typeface="Bahnschrift SemiBold Condensed" panose="020B0502040204020203" pitchFamily="34" charset="0"/>
                <a:sym typeface="Luckiest Guy"/>
              </a:rPr>
              <a:t> the</a:t>
            </a:r>
            <a:r>
              <a:rPr lang="en-US" altLang="ar-SA" sz="2400" dirty="0">
                <a:solidFill>
                  <a:srgbClr val="0070C0"/>
                </a:solidFill>
                <a:latin typeface="Bahnschrift SemiBold Condensed" panose="020B0502040204020203" pitchFamily="34" charset="0"/>
                <a:sym typeface="Luckiest Guy"/>
              </a:rPr>
              <a:t> conversation </a:t>
            </a:r>
            <a:endParaRPr lang="en-US" sz="2400" dirty="0">
              <a:solidFill>
                <a:srgbClr val="0070C0"/>
              </a:solidFill>
              <a:latin typeface="Bahnschrift SemiBold Condensed" panose="020B0502040204020203" pitchFamily="34" charset="0"/>
              <a:sym typeface="Gochi Hand"/>
            </a:endParaRPr>
          </a:p>
        </p:txBody>
      </p:sp>
      <p:sp>
        <p:nvSpPr>
          <p:cNvPr id="6" name="Google Shape;2439;p64">
            <a:extLst>
              <a:ext uri="{FF2B5EF4-FFF2-40B4-BE49-F238E27FC236}">
                <a16:creationId xmlns:a16="http://schemas.microsoft.com/office/drawing/2014/main" id="{DD830CB4-F4E3-4A16-84BE-F48F5A28B067}"/>
              </a:ext>
            </a:extLst>
          </p:cNvPr>
          <p:cNvSpPr txBox="1">
            <a:spLocks/>
          </p:cNvSpPr>
          <p:nvPr/>
        </p:nvSpPr>
        <p:spPr>
          <a:xfrm>
            <a:off x="6352177" y="1215559"/>
            <a:ext cx="2010541" cy="21413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Font typeface="Gochi Hand"/>
              <a:buNone/>
              <a:defRPr sz="3600" b="0" i="0" u="none" strike="noStrike" cap="none">
                <a:solidFill>
                  <a:srgbClr val="434343"/>
                </a:solidFill>
                <a:latin typeface="Gochi Hand"/>
                <a:ea typeface="Gochi Hand"/>
                <a:cs typeface="Gochi Hand"/>
                <a:sym typeface="Gochi Han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Font typeface="Gochi Hand"/>
              <a:buNone/>
              <a:defRPr sz="3600" b="0" i="0" u="none" strike="noStrike" cap="none">
                <a:solidFill>
                  <a:srgbClr val="434343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Font typeface="Gochi Hand"/>
              <a:buNone/>
              <a:defRPr sz="3600" b="0" i="0" u="none" strike="noStrike" cap="none">
                <a:solidFill>
                  <a:srgbClr val="434343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Font typeface="Gochi Hand"/>
              <a:buNone/>
              <a:defRPr sz="3600" b="0" i="0" u="none" strike="noStrike" cap="none">
                <a:solidFill>
                  <a:srgbClr val="434343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Font typeface="Gochi Hand"/>
              <a:buNone/>
              <a:defRPr sz="3600" b="0" i="0" u="none" strike="noStrike" cap="none">
                <a:solidFill>
                  <a:srgbClr val="434343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Font typeface="Gochi Hand"/>
              <a:buNone/>
              <a:defRPr sz="3600" b="0" i="0" u="none" strike="noStrike" cap="none">
                <a:solidFill>
                  <a:srgbClr val="434343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Font typeface="Gochi Hand"/>
              <a:buNone/>
              <a:defRPr sz="3600" b="0" i="0" u="none" strike="noStrike" cap="none">
                <a:solidFill>
                  <a:srgbClr val="434343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Font typeface="Gochi Hand"/>
              <a:buNone/>
              <a:defRPr sz="3600" b="0" i="0" u="none" strike="noStrike" cap="none">
                <a:solidFill>
                  <a:srgbClr val="434343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Font typeface="Gochi Hand"/>
              <a:buNone/>
              <a:defRPr sz="3600" b="0" i="0" u="none" strike="noStrike" cap="none">
                <a:solidFill>
                  <a:srgbClr val="434343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r>
              <a:rPr lang="en-US" sz="2400" dirty="0">
                <a:solidFill>
                  <a:srgbClr val="C00000"/>
                </a:solidFill>
                <a:latin typeface="Bahnschrift SemiBold Condensed" panose="020B0502040204020203" pitchFamily="34" charset="0"/>
                <a:sym typeface="Luckiest Guy"/>
              </a:rPr>
              <a:t>Practice the</a:t>
            </a:r>
            <a:r>
              <a:rPr lang="ar-SA" altLang="ar-SA" sz="2400" dirty="0">
                <a:solidFill>
                  <a:srgbClr val="C00000"/>
                </a:solidFill>
                <a:latin typeface="Bahnschrift SemiBold Condensed" panose="020B0502040204020203" pitchFamily="34" charset="0"/>
                <a:sym typeface="Luckiest Guy"/>
              </a:rPr>
              <a:t> conversation </a:t>
            </a:r>
          </a:p>
        </p:txBody>
      </p:sp>
      <p:pic>
        <p:nvPicPr>
          <p:cNvPr id="2050" name="Picture 2" descr="مشاهدة صورة المصدر">
            <a:extLst>
              <a:ext uri="{FF2B5EF4-FFF2-40B4-BE49-F238E27FC236}">
                <a16:creationId xmlns:a16="http://schemas.microsoft.com/office/drawing/2014/main" id="{497F61F2-99F1-472F-A62C-E6B20CEEC7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978" b="90884" l="9670" r="94176">
                        <a14:foregroundMark x1="69780" y1="56906" x2="74066" y2="51381"/>
                        <a14:foregroundMark x1="41648" y1="8978" x2="64505" y2="38812"/>
                        <a14:foregroundMark x1="56593" y1="25552" x2="64945" y2="33840"/>
                        <a14:foregroundMark x1="64945" y1="33840" x2="73956" y2="49033"/>
                        <a14:foregroundMark x1="42637" y1="91022" x2="60659" y2="73066"/>
                        <a14:foregroundMark x1="60659" y1="73066" x2="69451" y2="57459"/>
                        <a14:foregroundMark x1="38681" y1="13398" x2="9890" y2="50000"/>
                        <a14:foregroundMark x1="10989" y1="54006" x2="37473" y2="88950"/>
                        <a14:foregroundMark x1="37473" y1="88950" x2="41648" y2="91022"/>
                        <a14:foregroundMark x1="85714" y1="52762" x2="93736" y2="51657"/>
                        <a14:foregroundMark x1="93736" y1="51657" x2="94176" y2="517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99" t="4770" r="12296" b="6590"/>
          <a:stretch/>
        </p:blipFill>
        <p:spPr bwMode="auto">
          <a:xfrm>
            <a:off x="2914866" y="492981"/>
            <a:ext cx="3692668" cy="3156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Google Shape;2439;p64">
            <a:extLst>
              <a:ext uri="{FF2B5EF4-FFF2-40B4-BE49-F238E27FC236}">
                <a16:creationId xmlns:a16="http://schemas.microsoft.com/office/drawing/2014/main" id="{822E59E3-2AEF-4B7F-A204-E19F85207826}"/>
              </a:ext>
            </a:extLst>
          </p:cNvPr>
          <p:cNvSpPr txBox="1">
            <a:spLocks/>
          </p:cNvSpPr>
          <p:nvPr/>
        </p:nvSpPr>
        <p:spPr>
          <a:xfrm>
            <a:off x="2725666" y="1746330"/>
            <a:ext cx="3692668" cy="7148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Font typeface="Gochi Hand"/>
              <a:buNone/>
              <a:defRPr sz="3600" b="0" i="0" u="none" strike="noStrike" cap="none">
                <a:solidFill>
                  <a:srgbClr val="434343"/>
                </a:solidFill>
                <a:latin typeface="Gochi Hand"/>
                <a:ea typeface="Gochi Hand"/>
                <a:cs typeface="Gochi Hand"/>
                <a:sym typeface="Gochi Han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Font typeface="Gochi Hand"/>
              <a:buNone/>
              <a:defRPr sz="3600" b="0" i="0" u="none" strike="noStrike" cap="none">
                <a:solidFill>
                  <a:srgbClr val="434343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Font typeface="Gochi Hand"/>
              <a:buNone/>
              <a:defRPr sz="3600" b="0" i="0" u="none" strike="noStrike" cap="none">
                <a:solidFill>
                  <a:srgbClr val="434343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Font typeface="Gochi Hand"/>
              <a:buNone/>
              <a:defRPr sz="3600" b="0" i="0" u="none" strike="noStrike" cap="none">
                <a:solidFill>
                  <a:srgbClr val="434343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Font typeface="Gochi Hand"/>
              <a:buNone/>
              <a:defRPr sz="3600" b="0" i="0" u="none" strike="noStrike" cap="none">
                <a:solidFill>
                  <a:srgbClr val="434343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Font typeface="Gochi Hand"/>
              <a:buNone/>
              <a:defRPr sz="3600" b="0" i="0" u="none" strike="noStrike" cap="none">
                <a:solidFill>
                  <a:srgbClr val="434343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Font typeface="Gochi Hand"/>
              <a:buNone/>
              <a:defRPr sz="3600" b="0" i="0" u="none" strike="noStrike" cap="none">
                <a:solidFill>
                  <a:srgbClr val="434343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Font typeface="Gochi Hand"/>
              <a:buNone/>
              <a:defRPr sz="3600" b="0" i="0" u="none" strike="noStrike" cap="none">
                <a:solidFill>
                  <a:srgbClr val="434343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Font typeface="Gochi Hand"/>
              <a:buNone/>
              <a:defRPr sz="3600" b="0" i="0" u="none" strike="noStrike" cap="none">
                <a:solidFill>
                  <a:srgbClr val="434343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r>
              <a:rPr lang="en-US" sz="48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per Black" panose="0208090404030B020404" pitchFamily="18" charset="0"/>
              </a:rPr>
              <a:t>Goals </a:t>
            </a:r>
            <a:r>
              <a:rPr lang="en-US" sz="48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per Black" panose="0208090404030B020404" pitchFamily="18" charset="0"/>
              </a:rPr>
              <a:t>:</a:t>
            </a:r>
          </a:p>
        </p:txBody>
      </p:sp>
      <p:pic>
        <p:nvPicPr>
          <p:cNvPr id="2052" name="Picture 4" descr="مشاهدة صورة المصدر">
            <a:extLst>
              <a:ext uri="{FF2B5EF4-FFF2-40B4-BE49-F238E27FC236}">
                <a16:creationId xmlns:a16="http://schemas.microsoft.com/office/drawing/2014/main" id="{9D2461C3-4D93-4930-BFFC-69A9347A11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71" b="92786" l="8286" r="90000">
                        <a14:foregroundMark x1="63571" y1="9286" x2="86357" y2="26000"/>
                        <a14:foregroundMark x1="48143" y1="19143" x2="39214" y2="91357"/>
                        <a14:foregroundMark x1="25571" y1="91071" x2="60214" y2="89857"/>
                        <a14:foregroundMark x1="60214" y1="89857" x2="76143" y2="90000"/>
                        <a14:foregroundMark x1="8286" y1="92786" x2="34071" y2="91357"/>
                        <a14:foregroundMark x1="13357" y1="31071" x2="15714" y2="29857"/>
                        <a14:foregroundMark x1="64071" y1="5571" x2="64071" y2="5571"/>
                      </a14:backgroundRemoval>
                    </a14:imgEffect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7696" y="2813058"/>
            <a:ext cx="2308301" cy="2141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Google Shape;2439;p64">
            <a:extLst>
              <a:ext uri="{FF2B5EF4-FFF2-40B4-BE49-F238E27FC236}">
                <a16:creationId xmlns:a16="http://schemas.microsoft.com/office/drawing/2014/main" id="{C9E077E0-EEB5-4F07-9EEB-AAEB566298C0}"/>
              </a:ext>
            </a:extLst>
          </p:cNvPr>
          <p:cNvSpPr txBox="1">
            <a:spLocks/>
          </p:cNvSpPr>
          <p:nvPr/>
        </p:nvSpPr>
        <p:spPr>
          <a:xfrm>
            <a:off x="1975752" y="3587152"/>
            <a:ext cx="2091193" cy="7148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Font typeface="Gochi Hand"/>
              <a:buNone/>
              <a:defRPr sz="3600" b="0" i="0" u="none" strike="noStrike" cap="none">
                <a:solidFill>
                  <a:srgbClr val="434343"/>
                </a:solidFill>
                <a:latin typeface="Gochi Hand"/>
                <a:ea typeface="Gochi Hand"/>
                <a:cs typeface="Gochi Hand"/>
                <a:sym typeface="Gochi Han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Font typeface="Gochi Hand"/>
              <a:buNone/>
              <a:defRPr sz="3600" b="0" i="0" u="none" strike="noStrike" cap="none">
                <a:solidFill>
                  <a:srgbClr val="434343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Font typeface="Gochi Hand"/>
              <a:buNone/>
              <a:defRPr sz="3600" b="0" i="0" u="none" strike="noStrike" cap="none">
                <a:solidFill>
                  <a:srgbClr val="434343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Font typeface="Gochi Hand"/>
              <a:buNone/>
              <a:defRPr sz="3600" b="0" i="0" u="none" strike="noStrike" cap="none">
                <a:solidFill>
                  <a:srgbClr val="434343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Font typeface="Gochi Hand"/>
              <a:buNone/>
              <a:defRPr sz="3600" b="0" i="0" u="none" strike="noStrike" cap="none">
                <a:solidFill>
                  <a:srgbClr val="434343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Font typeface="Gochi Hand"/>
              <a:buNone/>
              <a:defRPr sz="3600" b="0" i="0" u="none" strike="noStrike" cap="none">
                <a:solidFill>
                  <a:srgbClr val="434343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Font typeface="Gochi Hand"/>
              <a:buNone/>
              <a:defRPr sz="3600" b="0" i="0" u="none" strike="noStrike" cap="none">
                <a:solidFill>
                  <a:srgbClr val="434343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Font typeface="Gochi Hand"/>
              <a:buNone/>
              <a:defRPr sz="3600" b="0" i="0" u="none" strike="noStrike" cap="none">
                <a:solidFill>
                  <a:srgbClr val="434343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Font typeface="Gochi Hand"/>
              <a:buNone/>
              <a:defRPr sz="3600" b="0" i="0" u="none" strike="noStrike" cap="none">
                <a:solidFill>
                  <a:srgbClr val="434343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r>
              <a:rPr lang="en-US" sz="2400" kern="1200" dirty="0">
                <a:solidFill>
                  <a:srgbClr val="0070C0"/>
                </a:solidFill>
                <a:latin typeface="Bahnschrift SemiBold Condensed" panose="020B0502040204020203" pitchFamily="34" charset="0"/>
                <a:ea typeface="+mj-ea"/>
                <a:cs typeface="+mj-cs"/>
                <a:sym typeface="Arial"/>
              </a:rPr>
              <a:t>Answer questions about personal information</a:t>
            </a:r>
          </a:p>
        </p:txBody>
      </p:sp>
      <p:pic>
        <p:nvPicPr>
          <p:cNvPr id="11" name="صورة 10">
            <a:extLst>
              <a:ext uri="{FF2B5EF4-FFF2-40B4-BE49-F238E27FC236}">
                <a16:creationId xmlns:a16="http://schemas.microsoft.com/office/drawing/2014/main" id="{623724B4-6BD0-40FE-B808-84A2BCDA4C9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44115" y="3263044"/>
            <a:ext cx="1664364" cy="150773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18616416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707">
            <a:hlinkClick r:id="" action="ppaction://media"/>
            <a:extLst>
              <a:ext uri="{FF2B5EF4-FFF2-40B4-BE49-F238E27FC236}">
                <a16:creationId xmlns:a16="http://schemas.microsoft.com/office/drawing/2014/main" id="{0A6ADFF9-0B24-44EA-9490-F490B440A5E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365206" y="419811"/>
            <a:ext cx="1165051" cy="1165051"/>
          </a:xfrm>
          <a:prstGeom prst="rect">
            <a:avLst/>
          </a:prstGeom>
        </p:spPr>
      </p:pic>
      <p:pic>
        <p:nvPicPr>
          <p:cNvPr id="1028" name="Picture 4" descr="مشاهدة صورة المصدر">
            <a:extLst>
              <a:ext uri="{FF2B5EF4-FFF2-40B4-BE49-F238E27FC236}">
                <a16:creationId xmlns:a16="http://schemas.microsoft.com/office/drawing/2014/main" id="{7129B88F-34D8-46FF-BB17-3DAF035FB0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104" y="0"/>
            <a:ext cx="4718616" cy="5207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32505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4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مشاهدة صورة المصدر">
            <a:extLst>
              <a:ext uri="{FF2B5EF4-FFF2-40B4-BE49-F238E27FC236}">
                <a16:creationId xmlns:a16="http://schemas.microsoft.com/office/drawing/2014/main" id="{A904F9CA-926E-4AE1-9729-7DB355A9D9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4" y="64294"/>
            <a:ext cx="8936831" cy="5000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مستطيل 4">
            <a:extLst>
              <a:ext uri="{FF2B5EF4-FFF2-40B4-BE49-F238E27FC236}">
                <a16:creationId xmlns:a16="http://schemas.microsoft.com/office/drawing/2014/main" id="{93E19F6D-1BD1-4477-84CF-BF312B80E182}"/>
              </a:ext>
            </a:extLst>
          </p:cNvPr>
          <p:cNvSpPr/>
          <p:nvPr/>
        </p:nvSpPr>
        <p:spPr>
          <a:xfrm>
            <a:off x="5459919" y="329792"/>
            <a:ext cx="3264470" cy="1938992"/>
          </a:xfrm>
          <a:prstGeom prst="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txBody>
          <a:bodyPr wrap="square">
            <a:spAutoFit/>
          </a:bodyPr>
          <a:lstStyle/>
          <a:p>
            <a:pPr algn="ctr" rtl="0"/>
            <a:r>
              <a:rPr lang="en-US" sz="6000" b="1" dirty="0">
                <a:solidFill>
                  <a:schemeClr val="tx1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At the airport </a:t>
            </a:r>
          </a:p>
        </p:txBody>
      </p:sp>
    </p:spTree>
    <p:extLst>
      <p:ext uri="{BB962C8B-B14F-4D97-AF65-F5344CB8AC3E}">
        <p14:creationId xmlns:p14="http://schemas.microsoft.com/office/powerpoint/2010/main" val="31454198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B08A0128-5E59-7485-7F8E-B72560EE9AE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984" b="13099"/>
          <a:stretch/>
        </p:blipFill>
        <p:spPr>
          <a:xfrm>
            <a:off x="938464" y="379496"/>
            <a:ext cx="3567364" cy="4469732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67395BB3-E8E7-F15D-7121-BAB7BF2631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97642" y="72190"/>
            <a:ext cx="3365834" cy="2695074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0D52704F-FD50-0828-E5D5-FC1C68403E8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42021" y="2614362"/>
            <a:ext cx="2763754" cy="2381250"/>
          </a:xfrm>
          <a:prstGeom prst="rect">
            <a:avLst/>
          </a:prstGeom>
        </p:spPr>
      </p:pic>
      <p:pic>
        <p:nvPicPr>
          <p:cNvPr id="5" name="usairfa014">
            <a:hlinkClick r:id="" action="ppaction://media"/>
            <a:extLst>
              <a:ext uri="{FF2B5EF4-FFF2-40B4-BE49-F238E27FC236}">
                <a16:creationId xmlns:a16="http://schemas.microsoft.com/office/drawing/2014/main" id="{1D5FD407-2257-B297-75B7-38CD9BFFE33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2075" y="-34257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862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مشاهدة صورة المصدر">
            <a:extLst>
              <a:ext uri="{FF2B5EF4-FFF2-40B4-BE49-F238E27FC236}">
                <a16:creationId xmlns:a16="http://schemas.microsoft.com/office/drawing/2014/main" id="{A904F9CA-926E-4AE1-9729-7DB355A9D9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4" y="64294"/>
            <a:ext cx="8936831" cy="5000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مستطيل 4">
            <a:extLst>
              <a:ext uri="{FF2B5EF4-FFF2-40B4-BE49-F238E27FC236}">
                <a16:creationId xmlns:a16="http://schemas.microsoft.com/office/drawing/2014/main" id="{93E19F6D-1BD1-4477-84CF-BF312B80E182}"/>
              </a:ext>
            </a:extLst>
          </p:cNvPr>
          <p:cNvSpPr/>
          <p:nvPr/>
        </p:nvSpPr>
        <p:spPr>
          <a:xfrm>
            <a:off x="3716583" y="344728"/>
            <a:ext cx="5132410" cy="1446550"/>
          </a:xfrm>
          <a:prstGeom prst="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txBody>
          <a:bodyPr wrap="square">
            <a:spAutoFit/>
          </a:bodyPr>
          <a:lstStyle/>
          <a:p>
            <a:pPr algn="ctr" rtl="0"/>
            <a:r>
              <a:rPr lang="en-US" sz="4400" b="1" dirty="0">
                <a:latin typeface="MS PGothic" panose="020B0600070205080204" pitchFamily="34" charset="-128"/>
                <a:ea typeface="MS PGothic" panose="020B0600070205080204" pitchFamily="34" charset="-128"/>
              </a:rPr>
              <a:t>Airports in Saudi Arabia</a:t>
            </a:r>
          </a:p>
        </p:txBody>
      </p:sp>
    </p:spTree>
    <p:extLst>
      <p:ext uri="{BB962C8B-B14F-4D97-AF65-F5344CB8AC3E}">
        <p14:creationId xmlns:p14="http://schemas.microsoft.com/office/powerpoint/2010/main" val="26531793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8BDE67ED-871D-7453-66EC-5278EE677A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426" y="99260"/>
            <a:ext cx="4862199" cy="3245518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D64B5D2C-958D-B9A1-0817-C7674F1539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1763" y="2066424"/>
            <a:ext cx="4615614" cy="3077076"/>
          </a:xfrm>
          <a:prstGeom prst="rect">
            <a:avLst/>
          </a:prstGeom>
        </p:spPr>
      </p:pic>
      <p:sp>
        <p:nvSpPr>
          <p:cNvPr id="4" name="مستطيل 3">
            <a:extLst>
              <a:ext uri="{FF2B5EF4-FFF2-40B4-BE49-F238E27FC236}">
                <a16:creationId xmlns:a16="http://schemas.microsoft.com/office/drawing/2014/main" id="{93ACECF3-09E3-0346-5EE0-2ABB13C0B135}"/>
              </a:ext>
            </a:extLst>
          </p:cNvPr>
          <p:cNvSpPr/>
          <p:nvPr/>
        </p:nvSpPr>
        <p:spPr>
          <a:xfrm>
            <a:off x="5161546" y="99260"/>
            <a:ext cx="3820027" cy="2308324"/>
          </a:xfrm>
          <a:prstGeom prst="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txBody>
          <a:bodyPr wrap="square">
            <a:spAutoFit/>
          </a:bodyPr>
          <a:lstStyle/>
          <a:p>
            <a:pPr algn="ctr" rtl="0"/>
            <a:r>
              <a:rPr lang="en-US" sz="3600" b="1" dirty="0">
                <a:solidFill>
                  <a:schemeClr val="tx1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This is King </a:t>
            </a:r>
            <a:r>
              <a:rPr lang="en-US" sz="3600" b="1" dirty="0" err="1">
                <a:solidFill>
                  <a:schemeClr val="tx1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Abdulaziz</a:t>
            </a:r>
            <a:r>
              <a:rPr lang="en-US" sz="3600" b="1" dirty="0">
                <a:solidFill>
                  <a:schemeClr val="tx1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 Airport in Jeddah </a:t>
            </a: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493978A0-C5E0-5AC5-DC9C-3BB5C8725F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9415" y="3470609"/>
            <a:ext cx="2571750" cy="1390650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1A8ABD5B-D6D4-05AC-CC12-6D2667D158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11742" y="2241242"/>
            <a:ext cx="1859440" cy="153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155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>
            <a:extLst>
              <a:ext uri="{FF2B5EF4-FFF2-40B4-BE49-F238E27FC236}">
                <a16:creationId xmlns:a16="http://schemas.microsoft.com/office/drawing/2014/main" id="{93ACECF3-09E3-0346-5EE0-2ABB13C0B135}"/>
              </a:ext>
            </a:extLst>
          </p:cNvPr>
          <p:cNvSpPr/>
          <p:nvPr/>
        </p:nvSpPr>
        <p:spPr>
          <a:xfrm>
            <a:off x="409072" y="518729"/>
            <a:ext cx="5185612" cy="2554545"/>
          </a:xfrm>
          <a:prstGeom prst="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txBody>
          <a:bodyPr wrap="square">
            <a:spAutoFit/>
          </a:bodyPr>
          <a:lstStyle/>
          <a:p>
            <a:pPr algn="ctr" rtl="0"/>
            <a:r>
              <a:rPr lang="en-US" sz="8000" b="1" dirty="0">
                <a:solidFill>
                  <a:schemeClr val="tx1"/>
                </a:solidFill>
                <a:latin typeface="MV Boli" panose="02000500030200090000" pitchFamily="2" charset="0"/>
                <a:ea typeface="MS Gothic" panose="020B0609070205080204" pitchFamily="49" charset="-128"/>
                <a:cs typeface="MV Boli" panose="02000500030200090000" pitchFamily="2" charset="0"/>
              </a:rPr>
              <a:t>Saudi Arabia</a:t>
            </a: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D2B366A6-F8A0-3758-D785-548D5F0CEC2E}"/>
              </a:ext>
            </a:extLst>
          </p:cNvPr>
          <p:cNvSpPr/>
          <p:nvPr/>
        </p:nvSpPr>
        <p:spPr>
          <a:xfrm>
            <a:off x="163314" y="3604875"/>
            <a:ext cx="8107507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4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The </a:t>
            </a:r>
            <a:r>
              <a:rPr lang="en-US" sz="4400" b="0" u="sng" cap="none" spc="0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erlin Sans FB" panose="020E0602020502020306" pitchFamily="34" charset="0"/>
                <a:cs typeface="Aharoni" panose="02010803020104030203" pitchFamily="2" charset="-79"/>
              </a:rPr>
              <a:t>capital</a:t>
            </a:r>
            <a:r>
              <a:rPr lang="en-US" sz="4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 of </a:t>
            </a:r>
          </a:p>
          <a:p>
            <a:r>
              <a:rPr lang="en-US" sz="4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Saudi Arabia </a:t>
            </a:r>
            <a:r>
              <a:rPr lang="en-US" sz="44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is</a:t>
            </a:r>
            <a:r>
              <a:rPr lang="en-US" sz="4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 Riyadh.</a:t>
            </a:r>
            <a:endParaRPr lang="ar-SA" sz="4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haroni" panose="02010803020104030203" pitchFamily="2" charset="-79"/>
            </a:endParaRPr>
          </a:p>
        </p:txBody>
      </p:sp>
      <p:pic>
        <p:nvPicPr>
          <p:cNvPr id="8" name="uscld04313">
            <a:hlinkClick r:id="" action="ppaction://media"/>
            <a:extLst>
              <a:ext uri="{FF2B5EF4-FFF2-40B4-BE49-F238E27FC236}">
                <a16:creationId xmlns:a16="http://schemas.microsoft.com/office/drawing/2014/main" id="{BB0E59DA-161F-2B05-E846-AB4FCD10F7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2075" y="92075"/>
            <a:ext cx="406400" cy="406400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3C00C257-6B7A-6626-1FED-0854359423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35316" y="295275"/>
            <a:ext cx="3021359" cy="3933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019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2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>
            <a:extLst>
              <a:ext uri="{FF2B5EF4-FFF2-40B4-BE49-F238E27FC236}">
                <a16:creationId xmlns:a16="http://schemas.microsoft.com/office/drawing/2014/main" id="{93ACECF3-09E3-0346-5EE0-2ABB13C0B135}"/>
              </a:ext>
            </a:extLst>
          </p:cNvPr>
          <p:cNvSpPr/>
          <p:nvPr/>
        </p:nvSpPr>
        <p:spPr>
          <a:xfrm>
            <a:off x="518246" y="999992"/>
            <a:ext cx="5185612" cy="1323439"/>
          </a:xfrm>
          <a:prstGeom prst="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txBody>
          <a:bodyPr wrap="square">
            <a:spAutoFit/>
          </a:bodyPr>
          <a:lstStyle/>
          <a:p>
            <a:pPr algn="ctr" rtl="0"/>
            <a:r>
              <a:rPr lang="en-US" sz="8000" b="1" dirty="0">
                <a:solidFill>
                  <a:schemeClr val="tx1"/>
                </a:solidFill>
                <a:latin typeface="Century Gothic" panose="020B0502020202020204" pitchFamily="34" charset="0"/>
                <a:ea typeface="MS Gothic" panose="020B0609070205080204" pitchFamily="49" charset="-128"/>
                <a:cs typeface="MV Boli" panose="02000500030200090000" pitchFamily="2" charset="0"/>
              </a:rPr>
              <a:t>Egypt</a:t>
            </a: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D2B366A6-F8A0-3758-D785-548D5F0CEC2E}"/>
              </a:ext>
            </a:extLst>
          </p:cNvPr>
          <p:cNvSpPr/>
          <p:nvPr/>
        </p:nvSpPr>
        <p:spPr>
          <a:xfrm>
            <a:off x="295275" y="3193405"/>
            <a:ext cx="8107507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4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The </a:t>
            </a:r>
            <a:r>
              <a:rPr lang="en-US" sz="4800" b="0" u="sng" cap="none" spc="0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erlin Sans FB" panose="020E0602020502020306" pitchFamily="34" charset="0"/>
                <a:cs typeface="Aharoni" panose="02010803020104030203" pitchFamily="2" charset="-79"/>
              </a:rPr>
              <a:t>capital</a:t>
            </a:r>
            <a:r>
              <a:rPr lang="en-US" sz="4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 of …….</a:t>
            </a:r>
          </a:p>
          <a:p>
            <a:r>
              <a:rPr lang="en-US" sz="4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 is Cairo.</a:t>
            </a:r>
            <a:endParaRPr lang="ar-SA" sz="4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haroni" panose="02010803020104030203" pitchFamily="2" charset="-79"/>
            </a:endParaRPr>
          </a:p>
        </p:txBody>
      </p:sp>
      <p:pic>
        <p:nvPicPr>
          <p:cNvPr id="2" name="uscld04110">
            <a:hlinkClick r:id="" action="ppaction://media"/>
            <a:extLst>
              <a:ext uri="{FF2B5EF4-FFF2-40B4-BE49-F238E27FC236}">
                <a16:creationId xmlns:a16="http://schemas.microsoft.com/office/drawing/2014/main" id="{DB652BC1-AB14-FABA-F9AA-B1CD9B1F0C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0775" y="295275"/>
            <a:ext cx="406400" cy="406400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EA1FE7D4-2AF3-0336-DF1D-8BB31D0445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36611" y="158184"/>
            <a:ext cx="2215314" cy="1128093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F2D36236-473D-46C5-664A-0026F8CF811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63125" y="1533794"/>
            <a:ext cx="3288799" cy="3314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444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>
            <a:extLst>
              <a:ext uri="{FF2B5EF4-FFF2-40B4-BE49-F238E27FC236}">
                <a16:creationId xmlns:a16="http://schemas.microsoft.com/office/drawing/2014/main" id="{93ACECF3-09E3-0346-5EE0-2ABB13C0B135}"/>
              </a:ext>
            </a:extLst>
          </p:cNvPr>
          <p:cNvSpPr/>
          <p:nvPr/>
        </p:nvSpPr>
        <p:spPr>
          <a:xfrm>
            <a:off x="518246" y="999992"/>
            <a:ext cx="6442022" cy="1323439"/>
          </a:xfrm>
          <a:prstGeom prst="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txBody>
          <a:bodyPr wrap="square">
            <a:spAutoFit/>
          </a:bodyPr>
          <a:lstStyle/>
          <a:p>
            <a:pPr algn="ctr" rtl="0"/>
            <a:r>
              <a:rPr lang="en-US" sz="8000" b="1" dirty="0">
                <a:solidFill>
                  <a:srgbClr val="FF0000"/>
                </a:solidFill>
                <a:latin typeface="Comic Sans MS" panose="030F0702030302020204" pitchFamily="66" charset="0"/>
                <a:ea typeface="MS Gothic" panose="020B0609070205080204" pitchFamily="49" charset="-128"/>
                <a:cs typeface="MV Boli" panose="02000500030200090000" pitchFamily="2" charset="0"/>
              </a:rPr>
              <a:t>Excuse</a:t>
            </a:r>
            <a:r>
              <a:rPr lang="en-US" sz="8000" b="1" dirty="0">
                <a:solidFill>
                  <a:schemeClr val="tx1"/>
                </a:solidFill>
                <a:latin typeface="Century Gothic" panose="020B0502020202020204" pitchFamily="34" charset="0"/>
                <a:ea typeface="MS Gothic" panose="020B0609070205080204" pitchFamily="49" charset="-128"/>
                <a:cs typeface="MV Boli" panose="02000500030200090000" pitchFamily="2" charset="0"/>
              </a:rPr>
              <a:t> me</a:t>
            </a: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D2B366A6-F8A0-3758-D785-548D5F0CEC2E}"/>
              </a:ext>
            </a:extLst>
          </p:cNvPr>
          <p:cNvSpPr/>
          <p:nvPr/>
        </p:nvSpPr>
        <p:spPr>
          <a:xfrm>
            <a:off x="295275" y="3193405"/>
            <a:ext cx="8107507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4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haroni" panose="02010803020104030203" pitchFamily="2" charset="-79"/>
              </a:rPr>
              <a:t>Excuse me, Where is the bathroom?</a:t>
            </a:r>
            <a:endParaRPr lang="ar-SA" sz="4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haroni" panose="02010803020104030203" pitchFamily="2" charset="-79"/>
            </a:endParaRPr>
          </a:p>
        </p:txBody>
      </p:sp>
      <p:pic>
        <p:nvPicPr>
          <p:cNvPr id="6" name="excuse_01_00">
            <a:hlinkClick r:id="" action="ppaction://media"/>
            <a:extLst>
              <a:ext uri="{FF2B5EF4-FFF2-40B4-BE49-F238E27FC236}">
                <a16:creationId xmlns:a16="http://schemas.microsoft.com/office/drawing/2014/main" id="{161ED83A-ABAA-0D91-5651-840A5DC58D9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2075" y="92075"/>
            <a:ext cx="406400" cy="406400"/>
          </a:xfrm>
          <a:prstGeom prst="rect">
            <a:avLst/>
          </a:prstGeom>
        </p:spPr>
      </p:pic>
      <p:pic>
        <p:nvPicPr>
          <p:cNvPr id="9" name="me">
            <a:hlinkClick r:id="" action="ppaction://media"/>
            <a:extLst>
              <a:ext uri="{FF2B5EF4-FFF2-40B4-BE49-F238E27FC236}">
                <a16:creationId xmlns:a16="http://schemas.microsoft.com/office/drawing/2014/main" id="{C8D8C676-8798-0F7D-2CD6-2DCC87E14B6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844549" y="22442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9347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98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67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>
            <a:extLst>
              <a:ext uri="{FF2B5EF4-FFF2-40B4-BE49-F238E27FC236}">
                <a16:creationId xmlns:a16="http://schemas.microsoft.com/office/drawing/2014/main" id="{93ACECF3-09E3-0346-5EE0-2ABB13C0B135}"/>
              </a:ext>
            </a:extLst>
          </p:cNvPr>
          <p:cNvSpPr/>
          <p:nvPr/>
        </p:nvSpPr>
        <p:spPr>
          <a:xfrm>
            <a:off x="518246" y="999992"/>
            <a:ext cx="6442022" cy="1323439"/>
          </a:xfrm>
          <a:prstGeom prst="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txBody>
          <a:bodyPr wrap="square">
            <a:spAutoFit/>
          </a:bodyPr>
          <a:lstStyle/>
          <a:p>
            <a:pPr algn="ctr" rtl="0"/>
            <a:r>
              <a:rPr lang="en-US" sz="8000" b="1" dirty="0">
                <a:solidFill>
                  <a:srgbClr val="FF0000"/>
                </a:solidFill>
                <a:latin typeface="Comic Sans MS" panose="030F0702030302020204" pitchFamily="66" charset="0"/>
                <a:ea typeface="MS Gothic" panose="020B0609070205080204" pitchFamily="49" charset="-128"/>
                <a:cs typeface="MV Boli" panose="02000500030200090000" pitchFamily="2" charset="0"/>
              </a:rPr>
              <a:t>Excuse</a:t>
            </a:r>
            <a:r>
              <a:rPr lang="en-US" sz="8000" b="1" dirty="0">
                <a:solidFill>
                  <a:schemeClr val="tx1"/>
                </a:solidFill>
                <a:latin typeface="Century Gothic" panose="020B0502020202020204" pitchFamily="34" charset="0"/>
                <a:ea typeface="MS Gothic" panose="020B0609070205080204" pitchFamily="49" charset="-128"/>
                <a:cs typeface="MV Boli" panose="02000500030200090000" pitchFamily="2" charset="0"/>
              </a:rPr>
              <a:t> me</a:t>
            </a:r>
          </a:p>
        </p:txBody>
      </p:sp>
      <p:pic>
        <p:nvPicPr>
          <p:cNvPr id="6" name="excuse_01_00">
            <a:hlinkClick r:id="" action="ppaction://media"/>
            <a:extLst>
              <a:ext uri="{FF2B5EF4-FFF2-40B4-BE49-F238E27FC236}">
                <a16:creationId xmlns:a16="http://schemas.microsoft.com/office/drawing/2014/main" id="{161ED83A-ABAA-0D91-5651-840A5DC58D9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2075" y="92075"/>
            <a:ext cx="406400" cy="406400"/>
          </a:xfrm>
          <a:prstGeom prst="rect">
            <a:avLst/>
          </a:prstGeom>
        </p:spPr>
      </p:pic>
      <p:pic>
        <p:nvPicPr>
          <p:cNvPr id="9" name="me">
            <a:hlinkClick r:id="" action="ppaction://media"/>
            <a:extLst>
              <a:ext uri="{FF2B5EF4-FFF2-40B4-BE49-F238E27FC236}">
                <a16:creationId xmlns:a16="http://schemas.microsoft.com/office/drawing/2014/main" id="{C8D8C676-8798-0F7D-2CD6-2DCC87E14B6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844549" y="224422"/>
            <a:ext cx="406400" cy="406400"/>
          </a:xfrm>
          <a:prstGeom prst="rect">
            <a:avLst/>
          </a:prstGeom>
        </p:spPr>
      </p:pic>
      <p:sp>
        <p:nvSpPr>
          <p:cNvPr id="3" name="مربع نص 2">
            <a:extLst>
              <a:ext uri="{FF2B5EF4-FFF2-40B4-BE49-F238E27FC236}">
                <a16:creationId xmlns:a16="http://schemas.microsoft.com/office/drawing/2014/main" id="{C9044BFB-7525-776A-0871-6F00B9F92AD7}"/>
              </a:ext>
            </a:extLst>
          </p:cNvPr>
          <p:cNvSpPr txBox="1"/>
          <p:nvPr/>
        </p:nvSpPr>
        <p:spPr>
          <a:xfrm>
            <a:off x="727911" y="4012047"/>
            <a:ext cx="457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dirty="0">
                <a:hlinkClick r:id="rId7"/>
              </a:rPr>
              <a:t>https://www.youtube.com/watch?v=jKZSL3_UDRc</a:t>
            </a:r>
            <a:endParaRPr lang="es-ES" dirty="0"/>
          </a:p>
          <a:p>
            <a:endParaRPr lang="es-ES" dirty="0"/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D693B292-B9BD-EC72-4E85-5752267C753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93499" y="2402337"/>
            <a:ext cx="2132930" cy="2132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9911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98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67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>
            <a:extLst>
              <a:ext uri="{FF2B5EF4-FFF2-40B4-BE49-F238E27FC236}">
                <a16:creationId xmlns:a16="http://schemas.microsoft.com/office/drawing/2014/main" id="{56E456F7-5946-4159-AEB8-C5FB8A02A8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7" y="57150"/>
            <a:ext cx="9008268" cy="5032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>
            <a:extLst>
              <a:ext uri="{FF2B5EF4-FFF2-40B4-BE49-F238E27FC236}">
                <a16:creationId xmlns:a16="http://schemas.microsoft.com/office/drawing/2014/main" id="{E08A159E-2356-42D3-85CE-11F54DA231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004" b="89982" l="9752" r="91844">
                        <a14:foregroundMark x1="54787" y1="6375" x2="70213" y2="7104"/>
                        <a14:foregroundMark x1="58156" y1="2004" x2="64539" y2="2550"/>
                        <a14:foregroundMark x1="64539" y1="2550" x2="64539" y2="2550"/>
                        <a14:foregroundMark x1="57979" y1="37887" x2="57092" y2="50820"/>
                        <a14:foregroundMark x1="90248" y1="57195" x2="91844" y2="630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623" r="5639" b="9559"/>
          <a:stretch/>
        </p:blipFill>
        <p:spPr bwMode="auto">
          <a:xfrm flipH="1">
            <a:off x="50007" y="1007269"/>
            <a:ext cx="3471862" cy="3514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>
            <a:extLst>
              <a:ext uri="{FF2B5EF4-FFF2-40B4-BE49-F238E27FC236}">
                <a16:creationId xmlns:a16="http://schemas.microsoft.com/office/drawing/2014/main" id="{21B941D8-1DF4-4692-9F22-C86DFF9706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153" b="90338" l="4263" r="92362">
                        <a14:foregroundMark x1="45471" y1="5314" x2="46359" y2="10306"/>
                        <a14:foregroundMark x1="33570" y1="12882" x2="26643" y2="22061"/>
                        <a14:foregroundMark x1="26643" y1="22061" x2="31083" y2="25282"/>
                        <a14:foregroundMark x1="11012" y1="35266" x2="8881" y2="46055"/>
                        <a14:foregroundMark x1="8881" y1="46055" x2="9947" y2="49114"/>
                        <a14:foregroundMark x1="9947" y1="37681" x2="4618" y2="39614"/>
                        <a14:foregroundMark x1="9414" y1="57971" x2="10302" y2="60064"/>
                        <a14:foregroundMark x1="26288" y1="85668" x2="26288" y2="85668"/>
                        <a14:foregroundMark x1="51510" y1="90499" x2="51510" y2="90499"/>
                        <a14:foregroundMark x1="75844" y1="90499" x2="75844" y2="90499"/>
                        <a14:foregroundMark x1="92362" y1="59098" x2="92362" y2="590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375" y="896986"/>
            <a:ext cx="1780811" cy="1964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ربع نص 1">
            <a:extLst>
              <a:ext uri="{FF2B5EF4-FFF2-40B4-BE49-F238E27FC236}">
                <a16:creationId xmlns:a16="http://schemas.microsoft.com/office/drawing/2014/main" id="{04E127FB-7D4F-962F-8C75-AD38CD5BF92D}"/>
              </a:ext>
            </a:extLst>
          </p:cNvPr>
          <p:cNvSpPr txBox="1"/>
          <p:nvPr/>
        </p:nvSpPr>
        <p:spPr>
          <a:xfrm>
            <a:off x="2721907" y="3068960"/>
            <a:ext cx="539790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2400" b="1" dirty="0">
                <a:latin typeface="Traditional Arabic" panose="02020603050405020304" pitchFamily="18" charset="-78"/>
                <a:cs typeface="DecoType Naskh" panose="02010400000000000000" pitchFamily="2" charset="-78"/>
              </a:rPr>
              <a:t>قال تعالى :( يَا أَيُّهَا النَّاسُ إِنَّا خَلَقْنَاكُمْ مِنْ ذَكَرٍ وَأُنْثَى وَجَعَلْنَاكُمْ شُعُوبًا وَقَبَائِلَ لِتَعَارَفُوا إِنَّ أَكْرَمَكُمْ عِنْدَ اللَّهِ أَتْقَاكُمْ إِنَّ اللَّهَ عَلِيمٌ خَبِيرٌ)</a:t>
            </a:r>
            <a:endParaRPr lang="ar-SA" sz="2400" dirty="0">
              <a:cs typeface="DecoType Naskh" panose="0201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91742799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>
            <a:extLst>
              <a:ext uri="{FF2B5EF4-FFF2-40B4-BE49-F238E27FC236}">
                <a16:creationId xmlns:a16="http://schemas.microsoft.com/office/drawing/2014/main" id="{56E456F7-5946-4159-AEB8-C5FB8A02A8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7" y="57150"/>
            <a:ext cx="9008268" cy="5032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>
            <a:extLst>
              <a:ext uri="{FF2B5EF4-FFF2-40B4-BE49-F238E27FC236}">
                <a16:creationId xmlns:a16="http://schemas.microsoft.com/office/drawing/2014/main" id="{0AFE0921-E8A1-4496-9A31-39F60B27C26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518" t="12437" r="16101" b="8994"/>
          <a:stretch/>
        </p:blipFill>
        <p:spPr bwMode="auto">
          <a:xfrm>
            <a:off x="164307" y="1680729"/>
            <a:ext cx="2187868" cy="310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Google Shape;2439;p64">
            <a:extLst>
              <a:ext uri="{FF2B5EF4-FFF2-40B4-BE49-F238E27FC236}">
                <a16:creationId xmlns:a16="http://schemas.microsoft.com/office/drawing/2014/main" id="{3CEA38DC-FE84-458A-B11B-968FB5177D8C}"/>
              </a:ext>
            </a:extLst>
          </p:cNvPr>
          <p:cNvSpPr txBox="1">
            <a:spLocks/>
          </p:cNvSpPr>
          <p:nvPr/>
        </p:nvSpPr>
        <p:spPr>
          <a:xfrm>
            <a:off x="794271" y="741753"/>
            <a:ext cx="3649282" cy="7148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Font typeface="Gochi Hand"/>
              <a:buNone/>
              <a:defRPr sz="3600" b="0" i="0" u="none" strike="noStrike" cap="none">
                <a:solidFill>
                  <a:srgbClr val="434343"/>
                </a:solidFill>
                <a:latin typeface="Gochi Hand"/>
                <a:ea typeface="Gochi Hand"/>
                <a:cs typeface="Gochi Hand"/>
                <a:sym typeface="Gochi Han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Font typeface="Gochi Hand"/>
              <a:buNone/>
              <a:defRPr sz="3600" b="0" i="0" u="none" strike="noStrike" cap="none">
                <a:solidFill>
                  <a:srgbClr val="434343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Font typeface="Gochi Hand"/>
              <a:buNone/>
              <a:defRPr sz="3600" b="0" i="0" u="none" strike="noStrike" cap="none">
                <a:solidFill>
                  <a:srgbClr val="434343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Font typeface="Gochi Hand"/>
              <a:buNone/>
              <a:defRPr sz="3600" b="0" i="0" u="none" strike="noStrike" cap="none">
                <a:solidFill>
                  <a:srgbClr val="434343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Font typeface="Gochi Hand"/>
              <a:buNone/>
              <a:defRPr sz="3600" b="0" i="0" u="none" strike="noStrike" cap="none">
                <a:solidFill>
                  <a:srgbClr val="434343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Font typeface="Gochi Hand"/>
              <a:buNone/>
              <a:defRPr sz="3600" b="0" i="0" u="none" strike="noStrike" cap="none">
                <a:solidFill>
                  <a:srgbClr val="434343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Font typeface="Gochi Hand"/>
              <a:buNone/>
              <a:defRPr sz="3600" b="0" i="0" u="none" strike="noStrike" cap="none">
                <a:solidFill>
                  <a:srgbClr val="434343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Font typeface="Gochi Hand"/>
              <a:buNone/>
              <a:defRPr sz="3600" b="0" i="0" u="none" strike="noStrike" cap="none">
                <a:solidFill>
                  <a:srgbClr val="434343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Font typeface="Gochi Hand"/>
              <a:buNone/>
              <a:defRPr sz="3600" b="0" i="0" u="none" strike="noStrike" cap="none">
                <a:solidFill>
                  <a:srgbClr val="434343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r>
              <a:rPr lang="en-US" sz="72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Page</a:t>
            </a:r>
          </a:p>
          <a:p>
            <a:r>
              <a:rPr lang="en-US" sz="72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30</a:t>
            </a:r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8E34D133-66D2-4D0E-B35F-6B331FC0F83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56233" y="976317"/>
            <a:ext cx="3816192" cy="31742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2" name="thirty">
            <a:hlinkClick r:id="" action="ppaction://media"/>
            <a:extLst>
              <a:ext uri="{FF2B5EF4-FFF2-40B4-BE49-F238E27FC236}">
                <a16:creationId xmlns:a16="http://schemas.microsoft.com/office/drawing/2014/main" id="{893BD3F6-7D5E-342D-D771-FCD0EEA6CF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085180" y="53855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829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>
            <a:extLst>
              <a:ext uri="{FF2B5EF4-FFF2-40B4-BE49-F238E27FC236}">
                <a16:creationId xmlns:a16="http://schemas.microsoft.com/office/drawing/2014/main" id="{56E456F7-5946-4159-AEB8-C5FB8A02A8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7" y="57150"/>
            <a:ext cx="9008268" cy="5032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Google Shape;2439;p64">
            <a:extLst>
              <a:ext uri="{FF2B5EF4-FFF2-40B4-BE49-F238E27FC236}">
                <a16:creationId xmlns:a16="http://schemas.microsoft.com/office/drawing/2014/main" id="{3CEA38DC-FE84-458A-B11B-968FB5177D8C}"/>
              </a:ext>
            </a:extLst>
          </p:cNvPr>
          <p:cNvSpPr txBox="1">
            <a:spLocks/>
          </p:cNvSpPr>
          <p:nvPr/>
        </p:nvSpPr>
        <p:spPr>
          <a:xfrm>
            <a:off x="1411835" y="2353984"/>
            <a:ext cx="5373976" cy="7148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Font typeface="Gochi Hand"/>
              <a:buNone/>
              <a:defRPr sz="3600" b="0" i="0" u="none" strike="noStrike" cap="none">
                <a:solidFill>
                  <a:srgbClr val="434343"/>
                </a:solidFill>
                <a:latin typeface="Gochi Hand"/>
                <a:ea typeface="Gochi Hand"/>
                <a:cs typeface="Gochi Hand"/>
                <a:sym typeface="Gochi Han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Font typeface="Gochi Hand"/>
              <a:buNone/>
              <a:defRPr sz="3600" b="0" i="0" u="none" strike="noStrike" cap="none">
                <a:solidFill>
                  <a:srgbClr val="434343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Font typeface="Gochi Hand"/>
              <a:buNone/>
              <a:defRPr sz="3600" b="0" i="0" u="none" strike="noStrike" cap="none">
                <a:solidFill>
                  <a:srgbClr val="434343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Font typeface="Gochi Hand"/>
              <a:buNone/>
              <a:defRPr sz="3600" b="0" i="0" u="none" strike="noStrike" cap="none">
                <a:solidFill>
                  <a:srgbClr val="434343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Font typeface="Gochi Hand"/>
              <a:buNone/>
              <a:defRPr sz="3600" b="0" i="0" u="none" strike="noStrike" cap="none">
                <a:solidFill>
                  <a:srgbClr val="434343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Font typeface="Gochi Hand"/>
              <a:buNone/>
              <a:defRPr sz="3600" b="0" i="0" u="none" strike="noStrike" cap="none">
                <a:solidFill>
                  <a:srgbClr val="434343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Font typeface="Gochi Hand"/>
              <a:buNone/>
              <a:defRPr sz="3600" b="0" i="0" u="none" strike="noStrike" cap="none">
                <a:solidFill>
                  <a:srgbClr val="434343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Font typeface="Gochi Hand"/>
              <a:buNone/>
              <a:defRPr sz="3600" b="0" i="0" u="none" strike="noStrike" cap="none">
                <a:solidFill>
                  <a:srgbClr val="434343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Font typeface="Gochi Hand"/>
              <a:buNone/>
              <a:defRPr sz="3600" b="0" i="0" u="none" strike="noStrike" cap="none">
                <a:solidFill>
                  <a:srgbClr val="434343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r>
              <a:rPr lang="en-US" sz="115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V Boli" panose="02000500030200090000" pitchFamily="2" charset="0"/>
                <a:cs typeface="MV Boli" panose="02000500030200090000" pitchFamily="2" charset="0"/>
              </a:rPr>
              <a:t>thirt</a:t>
            </a:r>
            <a:r>
              <a:rPr lang="en-US" sz="115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V Boli" panose="02000500030200090000" pitchFamily="2" charset="0"/>
                <a:cs typeface="MV Boli" panose="02000500030200090000" pitchFamily="2" charset="0"/>
              </a:rPr>
              <a:t>y</a:t>
            </a:r>
          </a:p>
          <a:p>
            <a:r>
              <a:rPr lang="en-US" sz="115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V Boli" panose="02000500030200090000" pitchFamily="2" charset="0"/>
                <a:cs typeface="MV Boli" panose="02000500030200090000" pitchFamily="2" charset="0"/>
              </a:rPr>
              <a:t>30</a:t>
            </a:r>
          </a:p>
        </p:txBody>
      </p:sp>
      <p:pic>
        <p:nvPicPr>
          <p:cNvPr id="2" name="thirty">
            <a:hlinkClick r:id="" action="ppaction://media"/>
            <a:extLst>
              <a:ext uri="{FF2B5EF4-FFF2-40B4-BE49-F238E27FC236}">
                <a16:creationId xmlns:a16="http://schemas.microsoft.com/office/drawing/2014/main" id="{893BD3F6-7D5E-342D-D771-FCD0EEA6CF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085180" y="53855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832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>
            <a:extLst>
              <a:ext uri="{FF2B5EF4-FFF2-40B4-BE49-F238E27FC236}">
                <a16:creationId xmlns:a16="http://schemas.microsoft.com/office/drawing/2014/main" id="{56E456F7-5946-4159-AEB8-C5FB8A02A8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7" y="57150"/>
            <a:ext cx="9008268" cy="5032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Google Shape;2439;p64">
            <a:extLst>
              <a:ext uri="{FF2B5EF4-FFF2-40B4-BE49-F238E27FC236}">
                <a16:creationId xmlns:a16="http://schemas.microsoft.com/office/drawing/2014/main" id="{3CEA38DC-FE84-458A-B11B-968FB5177D8C}"/>
              </a:ext>
            </a:extLst>
          </p:cNvPr>
          <p:cNvSpPr txBox="1">
            <a:spLocks/>
          </p:cNvSpPr>
          <p:nvPr/>
        </p:nvSpPr>
        <p:spPr>
          <a:xfrm>
            <a:off x="1411835" y="2353984"/>
            <a:ext cx="6276344" cy="7148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Font typeface="Gochi Hand"/>
              <a:buNone/>
              <a:defRPr sz="3600" b="0" i="0" u="none" strike="noStrike" cap="none">
                <a:solidFill>
                  <a:srgbClr val="434343"/>
                </a:solidFill>
                <a:latin typeface="Gochi Hand"/>
                <a:ea typeface="Gochi Hand"/>
                <a:cs typeface="Gochi Hand"/>
                <a:sym typeface="Gochi Han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Font typeface="Gochi Hand"/>
              <a:buNone/>
              <a:defRPr sz="3600" b="0" i="0" u="none" strike="noStrike" cap="none">
                <a:solidFill>
                  <a:srgbClr val="434343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Font typeface="Gochi Hand"/>
              <a:buNone/>
              <a:defRPr sz="3600" b="0" i="0" u="none" strike="noStrike" cap="none">
                <a:solidFill>
                  <a:srgbClr val="434343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Font typeface="Gochi Hand"/>
              <a:buNone/>
              <a:defRPr sz="3600" b="0" i="0" u="none" strike="noStrike" cap="none">
                <a:solidFill>
                  <a:srgbClr val="434343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Font typeface="Gochi Hand"/>
              <a:buNone/>
              <a:defRPr sz="3600" b="0" i="0" u="none" strike="noStrike" cap="none">
                <a:solidFill>
                  <a:srgbClr val="434343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Font typeface="Gochi Hand"/>
              <a:buNone/>
              <a:defRPr sz="3600" b="0" i="0" u="none" strike="noStrike" cap="none">
                <a:solidFill>
                  <a:srgbClr val="434343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Font typeface="Gochi Hand"/>
              <a:buNone/>
              <a:defRPr sz="3600" b="0" i="0" u="none" strike="noStrike" cap="none">
                <a:solidFill>
                  <a:srgbClr val="434343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Font typeface="Gochi Hand"/>
              <a:buNone/>
              <a:defRPr sz="3600" b="0" i="0" u="none" strike="noStrike" cap="none">
                <a:solidFill>
                  <a:srgbClr val="434343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Font typeface="Gochi Hand"/>
              <a:buNone/>
              <a:defRPr sz="3600" b="0" i="0" u="none" strike="noStrike" cap="none">
                <a:solidFill>
                  <a:srgbClr val="434343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r>
              <a:rPr lang="en-US" sz="115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V Boli" panose="02000500030200090000" pitchFamily="2" charset="0"/>
                <a:cs typeface="MV Boli" panose="02000500030200090000" pitchFamily="2" charset="0"/>
              </a:rPr>
              <a:t>thirt</a:t>
            </a:r>
            <a:r>
              <a:rPr lang="en-US" sz="115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V Boli" panose="02000500030200090000" pitchFamily="2" charset="0"/>
                <a:cs typeface="MV Boli" panose="02000500030200090000" pitchFamily="2" charset="0"/>
              </a:rPr>
              <a:t>een</a:t>
            </a:r>
          </a:p>
          <a:p>
            <a:r>
              <a:rPr lang="en-US" sz="115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V Boli" panose="02000500030200090000" pitchFamily="2" charset="0"/>
                <a:cs typeface="MV Boli" panose="02000500030200090000" pitchFamily="2" charset="0"/>
              </a:rPr>
              <a:t>13</a:t>
            </a:r>
          </a:p>
        </p:txBody>
      </p:sp>
      <p:pic>
        <p:nvPicPr>
          <p:cNvPr id="3" name="thirteen">
            <a:hlinkClick r:id="" action="ppaction://media"/>
            <a:extLst>
              <a:ext uri="{FF2B5EF4-FFF2-40B4-BE49-F238E27FC236}">
                <a16:creationId xmlns:a16="http://schemas.microsoft.com/office/drawing/2014/main" id="{C0633D8F-D9A9-A96E-3337-66DAAC2CED0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2075" y="920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77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7">
            <a:extLst>
              <a:ext uri="{FF2B5EF4-FFF2-40B4-BE49-F238E27FC236}">
                <a16:creationId xmlns:a16="http://schemas.microsoft.com/office/drawing/2014/main" id="{62E57EE9-93FD-49D2-B1DF-DF0CC8A243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3999" cy="5143500"/>
          </a:xfrm>
          <a:prstGeom prst="rect">
            <a:avLst/>
          </a:prstGeom>
        </p:spPr>
      </p:pic>
      <p:pic>
        <p:nvPicPr>
          <p:cNvPr id="7" name="SG Bk 1 F-SA_2020_24">
            <a:hlinkClick r:id="" action="ppaction://media"/>
            <a:extLst>
              <a:ext uri="{FF2B5EF4-FFF2-40B4-BE49-F238E27FC236}">
                <a16:creationId xmlns:a16="http://schemas.microsoft.com/office/drawing/2014/main" id="{63BD8B07-7100-431A-9E35-6A1608AAE00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302" end="18736.812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982010" y="193289"/>
            <a:ext cx="790498" cy="790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9295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68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154;p23">
            <a:extLst>
              <a:ext uri="{FF2B5EF4-FFF2-40B4-BE49-F238E27FC236}">
                <a16:creationId xmlns:a16="http://schemas.microsoft.com/office/drawing/2014/main" id="{A94F54F1-09E7-4352-AA5B-668A4F08905A}"/>
              </a:ext>
            </a:extLst>
          </p:cNvPr>
          <p:cNvGrpSpPr/>
          <p:nvPr/>
        </p:nvGrpSpPr>
        <p:grpSpPr>
          <a:xfrm>
            <a:off x="7701392" y="143879"/>
            <a:ext cx="1493040" cy="951908"/>
            <a:chOff x="5664430" y="2524018"/>
            <a:chExt cx="757563" cy="450204"/>
          </a:xfrm>
        </p:grpSpPr>
        <p:sp>
          <p:nvSpPr>
            <p:cNvPr id="3" name="Google Shape;155;p23">
              <a:extLst>
                <a:ext uri="{FF2B5EF4-FFF2-40B4-BE49-F238E27FC236}">
                  <a16:creationId xmlns:a16="http://schemas.microsoft.com/office/drawing/2014/main" id="{E2CB6346-12B5-4AB2-9FB9-B1E0E87F1359}"/>
                </a:ext>
              </a:extLst>
            </p:cNvPr>
            <p:cNvSpPr/>
            <p:nvPr/>
          </p:nvSpPr>
          <p:spPr>
            <a:xfrm>
              <a:off x="5664430" y="2604051"/>
              <a:ext cx="753956" cy="370171"/>
            </a:xfrm>
            <a:custGeom>
              <a:avLst/>
              <a:gdLst/>
              <a:ahLst/>
              <a:cxnLst/>
              <a:rect l="l" t="t" r="r" b="b"/>
              <a:pathLst>
                <a:path w="17003" h="8348" extrusionOk="0">
                  <a:moveTo>
                    <a:pt x="9401" y="0"/>
                  </a:moveTo>
                  <a:cubicBezTo>
                    <a:pt x="8832" y="0"/>
                    <a:pt x="8307" y="97"/>
                    <a:pt x="7846" y="311"/>
                  </a:cubicBezTo>
                  <a:cubicBezTo>
                    <a:pt x="7382" y="525"/>
                    <a:pt x="7001" y="823"/>
                    <a:pt x="6703" y="1180"/>
                  </a:cubicBezTo>
                  <a:cubicBezTo>
                    <a:pt x="6537" y="1382"/>
                    <a:pt x="6406" y="1609"/>
                    <a:pt x="6298" y="1847"/>
                  </a:cubicBezTo>
                  <a:cubicBezTo>
                    <a:pt x="6227" y="2025"/>
                    <a:pt x="6156" y="2204"/>
                    <a:pt x="6108" y="2383"/>
                  </a:cubicBezTo>
                  <a:cubicBezTo>
                    <a:pt x="6072" y="2323"/>
                    <a:pt x="6037" y="2264"/>
                    <a:pt x="5989" y="2192"/>
                  </a:cubicBezTo>
                  <a:cubicBezTo>
                    <a:pt x="5834" y="2014"/>
                    <a:pt x="5667" y="1871"/>
                    <a:pt x="5489" y="1763"/>
                  </a:cubicBezTo>
                  <a:cubicBezTo>
                    <a:pt x="5275" y="1621"/>
                    <a:pt x="5001" y="1549"/>
                    <a:pt x="4727" y="1549"/>
                  </a:cubicBezTo>
                  <a:cubicBezTo>
                    <a:pt x="4596" y="1549"/>
                    <a:pt x="4477" y="1549"/>
                    <a:pt x="4370" y="1585"/>
                  </a:cubicBezTo>
                  <a:cubicBezTo>
                    <a:pt x="3572" y="1716"/>
                    <a:pt x="2798" y="2264"/>
                    <a:pt x="2262" y="3073"/>
                  </a:cubicBezTo>
                  <a:cubicBezTo>
                    <a:pt x="2024" y="3407"/>
                    <a:pt x="1869" y="3811"/>
                    <a:pt x="1786" y="4216"/>
                  </a:cubicBezTo>
                  <a:cubicBezTo>
                    <a:pt x="1715" y="4573"/>
                    <a:pt x="1715" y="4931"/>
                    <a:pt x="1810" y="5276"/>
                  </a:cubicBezTo>
                  <a:lnTo>
                    <a:pt x="1774" y="5252"/>
                  </a:lnTo>
                  <a:cubicBezTo>
                    <a:pt x="1667" y="5252"/>
                    <a:pt x="1572" y="5252"/>
                    <a:pt x="1453" y="5288"/>
                  </a:cubicBezTo>
                  <a:cubicBezTo>
                    <a:pt x="1274" y="5312"/>
                    <a:pt x="1095" y="5395"/>
                    <a:pt x="917" y="5490"/>
                  </a:cubicBezTo>
                  <a:cubicBezTo>
                    <a:pt x="762" y="5585"/>
                    <a:pt x="631" y="5704"/>
                    <a:pt x="500" y="5847"/>
                  </a:cubicBezTo>
                  <a:cubicBezTo>
                    <a:pt x="381" y="5990"/>
                    <a:pt x="262" y="6145"/>
                    <a:pt x="179" y="6324"/>
                  </a:cubicBezTo>
                  <a:cubicBezTo>
                    <a:pt x="107" y="6490"/>
                    <a:pt x="48" y="6669"/>
                    <a:pt x="36" y="6836"/>
                  </a:cubicBezTo>
                  <a:cubicBezTo>
                    <a:pt x="0" y="7026"/>
                    <a:pt x="12" y="7217"/>
                    <a:pt x="60" y="7431"/>
                  </a:cubicBezTo>
                  <a:cubicBezTo>
                    <a:pt x="155" y="7788"/>
                    <a:pt x="405" y="8110"/>
                    <a:pt x="774" y="8324"/>
                  </a:cubicBezTo>
                  <a:cubicBezTo>
                    <a:pt x="810" y="8336"/>
                    <a:pt x="857" y="8348"/>
                    <a:pt x="881" y="8348"/>
                  </a:cubicBezTo>
                  <a:lnTo>
                    <a:pt x="988" y="8348"/>
                  </a:lnTo>
                  <a:cubicBezTo>
                    <a:pt x="4001" y="8336"/>
                    <a:pt x="7037" y="8336"/>
                    <a:pt x="10061" y="8324"/>
                  </a:cubicBezTo>
                  <a:cubicBezTo>
                    <a:pt x="12025" y="8324"/>
                    <a:pt x="13978" y="8312"/>
                    <a:pt x="15943" y="8312"/>
                  </a:cubicBezTo>
                  <a:cubicBezTo>
                    <a:pt x="15990" y="8312"/>
                    <a:pt x="16014" y="8288"/>
                    <a:pt x="16062" y="8276"/>
                  </a:cubicBezTo>
                  <a:cubicBezTo>
                    <a:pt x="16121" y="8264"/>
                    <a:pt x="16169" y="8229"/>
                    <a:pt x="16193" y="8205"/>
                  </a:cubicBezTo>
                  <a:cubicBezTo>
                    <a:pt x="16562" y="7859"/>
                    <a:pt x="16824" y="7431"/>
                    <a:pt x="16907" y="6967"/>
                  </a:cubicBezTo>
                  <a:cubicBezTo>
                    <a:pt x="17002" y="6562"/>
                    <a:pt x="16955" y="6121"/>
                    <a:pt x="16788" y="5693"/>
                  </a:cubicBezTo>
                  <a:cubicBezTo>
                    <a:pt x="16478" y="4859"/>
                    <a:pt x="15788" y="4216"/>
                    <a:pt x="14990" y="3990"/>
                  </a:cubicBezTo>
                  <a:cubicBezTo>
                    <a:pt x="14835" y="3942"/>
                    <a:pt x="14692" y="3930"/>
                    <a:pt x="14538" y="3930"/>
                  </a:cubicBezTo>
                  <a:cubicBezTo>
                    <a:pt x="14347" y="3930"/>
                    <a:pt x="14157" y="3942"/>
                    <a:pt x="13942" y="4002"/>
                  </a:cubicBezTo>
                  <a:cubicBezTo>
                    <a:pt x="13811" y="4049"/>
                    <a:pt x="13680" y="4097"/>
                    <a:pt x="13561" y="4169"/>
                  </a:cubicBezTo>
                  <a:cubicBezTo>
                    <a:pt x="13609" y="3990"/>
                    <a:pt x="13621" y="3788"/>
                    <a:pt x="13609" y="3573"/>
                  </a:cubicBezTo>
                  <a:cubicBezTo>
                    <a:pt x="13585" y="3204"/>
                    <a:pt x="13514" y="2811"/>
                    <a:pt x="13383" y="2478"/>
                  </a:cubicBezTo>
                  <a:cubicBezTo>
                    <a:pt x="13252" y="2133"/>
                    <a:pt x="13049" y="1823"/>
                    <a:pt x="12799" y="1525"/>
                  </a:cubicBezTo>
                  <a:cubicBezTo>
                    <a:pt x="12573" y="1263"/>
                    <a:pt x="12311" y="1025"/>
                    <a:pt x="11978" y="811"/>
                  </a:cubicBezTo>
                  <a:cubicBezTo>
                    <a:pt x="11704" y="609"/>
                    <a:pt x="11371" y="454"/>
                    <a:pt x="11001" y="299"/>
                  </a:cubicBezTo>
                  <a:cubicBezTo>
                    <a:pt x="10668" y="180"/>
                    <a:pt x="10311" y="97"/>
                    <a:pt x="9954" y="49"/>
                  </a:cubicBezTo>
                  <a:cubicBezTo>
                    <a:pt x="9799" y="13"/>
                    <a:pt x="9632" y="1"/>
                    <a:pt x="9501" y="1"/>
                  </a:cubicBezTo>
                  <a:cubicBezTo>
                    <a:pt x="9468" y="1"/>
                    <a:pt x="9434" y="0"/>
                    <a:pt x="94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800" dirty="0">
                  <a:solidFill>
                    <a:schemeClr val="accent4">
                      <a:lumMod val="75000"/>
                    </a:schemeClr>
                  </a:solidFill>
                </a:rPr>
                <a:t>30</a:t>
              </a:r>
              <a:endParaRPr sz="4800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4" name="Google Shape;156;p23">
              <a:extLst>
                <a:ext uri="{FF2B5EF4-FFF2-40B4-BE49-F238E27FC236}">
                  <a16:creationId xmlns:a16="http://schemas.microsoft.com/office/drawing/2014/main" id="{E7B83F84-5EB1-4904-9BC0-930A58B63B7B}"/>
                </a:ext>
              </a:extLst>
            </p:cNvPr>
            <p:cNvSpPr/>
            <p:nvPr/>
          </p:nvSpPr>
          <p:spPr>
            <a:xfrm>
              <a:off x="6044457" y="2524018"/>
              <a:ext cx="223885" cy="118439"/>
            </a:xfrm>
            <a:custGeom>
              <a:avLst/>
              <a:gdLst/>
              <a:ahLst/>
              <a:cxnLst/>
              <a:rect l="l" t="t" r="r" b="b"/>
              <a:pathLst>
                <a:path w="5049" h="2671" extrusionOk="0">
                  <a:moveTo>
                    <a:pt x="1453" y="1"/>
                  </a:moveTo>
                  <a:cubicBezTo>
                    <a:pt x="1000" y="1"/>
                    <a:pt x="548" y="84"/>
                    <a:pt x="119" y="263"/>
                  </a:cubicBezTo>
                  <a:cubicBezTo>
                    <a:pt x="24" y="298"/>
                    <a:pt x="0" y="406"/>
                    <a:pt x="24" y="477"/>
                  </a:cubicBezTo>
                  <a:cubicBezTo>
                    <a:pt x="60" y="550"/>
                    <a:pt x="132" y="581"/>
                    <a:pt x="200" y="581"/>
                  </a:cubicBezTo>
                  <a:cubicBezTo>
                    <a:pt x="222" y="581"/>
                    <a:pt x="243" y="578"/>
                    <a:pt x="262" y="572"/>
                  </a:cubicBezTo>
                  <a:lnTo>
                    <a:pt x="488" y="477"/>
                  </a:lnTo>
                  <a:cubicBezTo>
                    <a:pt x="679" y="417"/>
                    <a:pt x="881" y="394"/>
                    <a:pt x="1072" y="382"/>
                  </a:cubicBezTo>
                  <a:cubicBezTo>
                    <a:pt x="1126" y="376"/>
                    <a:pt x="1180" y="374"/>
                    <a:pt x="1234" y="374"/>
                  </a:cubicBezTo>
                  <a:cubicBezTo>
                    <a:pt x="1422" y="374"/>
                    <a:pt x="1614" y="402"/>
                    <a:pt x="1798" y="429"/>
                  </a:cubicBezTo>
                  <a:cubicBezTo>
                    <a:pt x="2096" y="489"/>
                    <a:pt x="2393" y="620"/>
                    <a:pt x="2679" y="751"/>
                  </a:cubicBezTo>
                  <a:cubicBezTo>
                    <a:pt x="2941" y="894"/>
                    <a:pt x="3191" y="1060"/>
                    <a:pt x="3429" y="1275"/>
                  </a:cubicBezTo>
                  <a:cubicBezTo>
                    <a:pt x="3584" y="1406"/>
                    <a:pt x="3715" y="1549"/>
                    <a:pt x="3822" y="1715"/>
                  </a:cubicBezTo>
                  <a:cubicBezTo>
                    <a:pt x="3929" y="1882"/>
                    <a:pt x="4001" y="2049"/>
                    <a:pt x="4060" y="2215"/>
                  </a:cubicBezTo>
                  <a:cubicBezTo>
                    <a:pt x="4072" y="2251"/>
                    <a:pt x="4072" y="2275"/>
                    <a:pt x="4096" y="2311"/>
                  </a:cubicBezTo>
                  <a:cubicBezTo>
                    <a:pt x="4120" y="2430"/>
                    <a:pt x="4179" y="2513"/>
                    <a:pt x="4275" y="2596"/>
                  </a:cubicBezTo>
                  <a:cubicBezTo>
                    <a:pt x="4344" y="2646"/>
                    <a:pt x="4438" y="2671"/>
                    <a:pt x="4537" y="2671"/>
                  </a:cubicBezTo>
                  <a:cubicBezTo>
                    <a:pt x="4556" y="2671"/>
                    <a:pt x="4576" y="2670"/>
                    <a:pt x="4596" y="2668"/>
                  </a:cubicBezTo>
                  <a:cubicBezTo>
                    <a:pt x="4882" y="2620"/>
                    <a:pt x="5049" y="2311"/>
                    <a:pt x="4906" y="2037"/>
                  </a:cubicBezTo>
                  <a:cubicBezTo>
                    <a:pt x="4810" y="1834"/>
                    <a:pt x="4691" y="1644"/>
                    <a:pt x="4537" y="1465"/>
                  </a:cubicBezTo>
                  <a:cubicBezTo>
                    <a:pt x="4394" y="1275"/>
                    <a:pt x="4191" y="1108"/>
                    <a:pt x="4013" y="953"/>
                  </a:cubicBezTo>
                  <a:cubicBezTo>
                    <a:pt x="3656" y="656"/>
                    <a:pt x="3239" y="417"/>
                    <a:pt x="2798" y="251"/>
                  </a:cubicBezTo>
                  <a:cubicBezTo>
                    <a:pt x="2382" y="108"/>
                    <a:pt x="1917" y="13"/>
                    <a:pt x="14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" name="Google Shape;157;p23">
              <a:extLst>
                <a:ext uri="{FF2B5EF4-FFF2-40B4-BE49-F238E27FC236}">
                  <a16:creationId xmlns:a16="http://schemas.microsoft.com/office/drawing/2014/main" id="{14FA998A-C65D-435D-B37F-A1F7261E6A2D}"/>
                </a:ext>
              </a:extLst>
            </p:cNvPr>
            <p:cNvSpPr/>
            <p:nvPr/>
          </p:nvSpPr>
          <p:spPr>
            <a:xfrm>
              <a:off x="6329007" y="2697710"/>
              <a:ext cx="92986" cy="75382"/>
            </a:xfrm>
            <a:custGeom>
              <a:avLst/>
              <a:gdLst/>
              <a:ahLst/>
              <a:cxnLst/>
              <a:rect l="l" t="t" r="r" b="b"/>
              <a:pathLst>
                <a:path w="2097" h="1700" extrusionOk="0">
                  <a:moveTo>
                    <a:pt x="120" y="1"/>
                  </a:moveTo>
                  <a:cubicBezTo>
                    <a:pt x="60" y="1"/>
                    <a:pt x="13" y="48"/>
                    <a:pt x="1" y="120"/>
                  </a:cubicBezTo>
                  <a:cubicBezTo>
                    <a:pt x="1" y="191"/>
                    <a:pt x="36" y="239"/>
                    <a:pt x="120" y="251"/>
                  </a:cubicBezTo>
                  <a:cubicBezTo>
                    <a:pt x="179" y="251"/>
                    <a:pt x="251" y="263"/>
                    <a:pt x="310" y="287"/>
                  </a:cubicBezTo>
                  <a:cubicBezTo>
                    <a:pt x="453" y="310"/>
                    <a:pt x="608" y="370"/>
                    <a:pt x="739" y="429"/>
                  </a:cubicBezTo>
                  <a:cubicBezTo>
                    <a:pt x="894" y="501"/>
                    <a:pt x="1025" y="596"/>
                    <a:pt x="1144" y="703"/>
                  </a:cubicBezTo>
                  <a:cubicBezTo>
                    <a:pt x="1251" y="787"/>
                    <a:pt x="1334" y="906"/>
                    <a:pt x="1406" y="1013"/>
                  </a:cubicBezTo>
                  <a:cubicBezTo>
                    <a:pt x="1465" y="1120"/>
                    <a:pt x="1525" y="1215"/>
                    <a:pt x="1560" y="1334"/>
                  </a:cubicBezTo>
                  <a:lnTo>
                    <a:pt x="1608" y="1513"/>
                  </a:lnTo>
                  <a:cubicBezTo>
                    <a:pt x="1618" y="1615"/>
                    <a:pt x="1716" y="1699"/>
                    <a:pt x="1818" y="1699"/>
                  </a:cubicBezTo>
                  <a:cubicBezTo>
                    <a:pt x="1835" y="1699"/>
                    <a:pt x="1853" y="1697"/>
                    <a:pt x="1870" y="1692"/>
                  </a:cubicBezTo>
                  <a:cubicBezTo>
                    <a:pt x="2025" y="1668"/>
                    <a:pt x="2096" y="1501"/>
                    <a:pt x="2037" y="1370"/>
                  </a:cubicBezTo>
                  <a:cubicBezTo>
                    <a:pt x="1941" y="1191"/>
                    <a:pt x="1846" y="1013"/>
                    <a:pt x="1727" y="846"/>
                  </a:cubicBezTo>
                  <a:cubicBezTo>
                    <a:pt x="1584" y="680"/>
                    <a:pt x="1441" y="537"/>
                    <a:pt x="1263" y="418"/>
                  </a:cubicBezTo>
                  <a:cubicBezTo>
                    <a:pt x="929" y="168"/>
                    <a:pt x="537" y="25"/>
                    <a:pt x="1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" name="Google Shape;158;p23">
              <a:extLst>
                <a:ext uri="{FF2B5EF4-FFF2-40B4-BE49-F238E27FC236}">
                  <a16:creationId xmlns:a16="http://schemas.microsoft.com/office/drawing/2014/main" id="{A500CBE9-C65D-4315-803D-F9FFD4DE2933}"/>
                </a:ext>
              </a:extLst>
            </p:cNvPr>
            <p:cNvSpPr/>
            <p:nvPr/>
          </p:nvSpPr>
          <p:spPr>
            <a:xfrm>
              <a:off x="6247726" y="2666537"/>
              <a:ext cx="25896" cy="24388"/>
            </a:xfrm>
            <a:custGeom>
              <a:avLst/>
              <a:gdLst/>
              <a:ahLst/>
              <a:cxnLst/>
              <a:rect l="l" t="t" r="r" b="b"/>
              <a:pathLst>
                <a:path w="584" h="550" extrusionOk="0">
                  <a:moveTo>
                    <a:pt x="288" y="0"/>
                  </a:moveTo>
                  <a:cubicBezTo>
                    <a:pt x="153" y="0"/>
                    <a:pt x="23" y="104"/>
                    <a:pt x="12" y="251"/>
                  </a:cubicBezTo>
                  <a:cubicBezTo>
                    <a:pt x="0" y="406"/>
                    <a:pt x="119" y="549"/>
                    <a:pt x="262" y="549"/>
                  </a:cubicBezTo>
                  <a:cubicBezTo>
                    <a:pt x="417" y="549"/>
                    <a:pt x="548" y="454"/>
                    <a:pt x="560" y="299"/>
                  </a:cubicBezTo>
                  <a:cubicBezTo>
                    <a:pt x="584" y="156"/>
                    <a:pt x="465" y="1"/>
                    <a:pt x="310" y="1"/>
                  </a:cubicBezTo>
                  <a:cubicBezTo>
                    <a:pt x="302" y="1"/>
                    <a:pt x="295" y="0"/>
                    <a:pt x="28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pic>
        <p:nvPicPr>
          <p:cNvPr id="11" name="Picture 2" descr="Shuttle — The Silver Slipper Lounge">
            <a:extLst>
              <a:ext uri="{FF2B5EF4-FFF2-40B4-BE49-F238E27FC236}">
                <a16:creationId xmlns:a16="http://schemas.microsoft.com/office/drawing/2014/main" id="{71A2704B-368C-4AAC-868B-EFB31FD8C4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3707" y="394306"/>
            <a:ext cx="1237705" cy="619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مستطيل 13">
            <a:extLst>
              <a:ext uri="{FF2B5EF4-FFF2-40B4-BE49-F238E27FC236}">
                <a16:creationId xmlns:a16="http://schemas.microsoft.com/office/drawing/2014/main" id="{63C69867-AFD2-478B-AF7B-E9264AADC3A7}"/>
              </a:ext>
            </a:extLst>
          </p:cNvPr>
          <p:cNvSpPr/>
          <p:nvPr/>
        </p:nvSpPr>
        <p:spPr>
          <a:xfrm>
            <a:off x="4260691" y="473053"/>
            <a:ext cx="2562250" cy="461665"/>
          </a:xfrm>
          <a:custGeom>
            <a:avLst/>
            <a:gdLst>
              <a:gd name="connsiteX0" fmla="*/ 0 w 2562250"/>
              <a:gd name="connsiteY0" fmla="*/ 0 h 369332"/>
              <a:gd name="connsiteX1" fmla="*/ 435583 w 2562250"/>
              <a:gd name="connsiteY1" fmla="*/ 0 h 369332"/>
              <a:gd name="connsiteX2" fmla="*/ 948033 w 2562250"/>
              <a:gd name="connsiteY2" fmla="*/ 0 h 369332"/>
              <a:gd name="connsiteX3" fmla="*/ 1434860 w 2562250"/>
              <a:gd name="connsiteY3" fmla="*/ 0 h 369332"/>
              <a:gd name="connsiteX4" fmla="*/ 1998555 w 2562250"/>
              <a:gd name="connsiteY4" fmla="*/ 0 h 369332"/>
              <a:gd name="connsiteX5" fmla="*/ 2562250 w 2562250"/>
              <a:gd name="connsiteY5" fmla="*/ 0 h 369332"/>
              <a:gd name="connsiteX6" fmla="*/ 2562250 w 2562250"/>
              <a:gd name="connsiteY6" fmla="*/ 369332 h 369332"/>
              <a:gd name="connsiteX7" fmla="*/ 2126668 w 2562250"/>
              <a:gd name="connsiteY7" fmla="*/ 369332 h 369332"/>
              <a:gd name="connsiteX8" fmla="*/ 1691085 w 2562250"/>
              <a:gd name="connsiteY8" fmla="*/ 369332 h 369332"/>
              <a:gd name="connsiteX9" fmla="*/ 1178635 w 2562250"/>
              <a:gd name="connsiteY9" fmla="*/ 369332 h 369332"/>
              <a:gd name="connsiteX10" fmla="*/ 666185 w 2562250"/>
              <a:gd name="connsiteY10" fmla="*/ 369332 h 369332"/>
              <a:gd name="connsiteX11" fmla="*/ 0 w 2562250"/>
              <a:gd name="connsiteY11" fmla="*/ 369332 h 369332"/>
              <a:gd name="connsiteX12" fmla="*/ 0 w 2562250"/>
              <a:gd name="connsiteY12" fmla="*/ 0 h 369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562250" h="369332" fill="none" extrusionOk="0">
                <a:moveTo>
                  <a:pt x="0" y="0"/>
                </a:moveTo>
                <a:cubicBezTo>
                  <a:pt x="159814" y="-17861"/>
                  <a:pt x="347759" y="18598"/>
                  <a:pt x="435583" y="0"/>
                </a:cubicBezTo>
                <a:cubicBezTo>
                  <a:pt x="523407" y="-18598"/>
                  <a:pt x="752343" y="33120"/>
                  <a:pt x="948033" y="0"/>
                </a:cubicBezTo>
                <a:cubicBezTo>
                  <a:pt x="1143723" y="-33120"/>
                  <a:pt x="1256407" y="35192"/>
                  <a:pt x="1434860" y="0"/>
                </a:cubicBezTo>
                <a:cubicBezTo>
                  <a:pt x="1613313" y="-35192"/>
                  <a:pt x="1737585" y="66292"/>
                  <a:pt x="1998555" y="0"/>
                </a:cubicBezTo>
                <a:cubicBezTo>
                  <a:pt x="2259525" y="-66292"/>
                  <a:pt x="2357962" y="1394"/>
                  <a:pt x="2562250" y="0"/>
                </a:cubicBezTo>
                <a:cubicBezTo>
                  <a:pt x="2587938" y="101502"/>
                  <a:pt x="2549027" y="280690"/>
                  <a:pt x="2562250" y="369332"/>
                </a:cubicBezTo>
                <a:cubicBezTo>
                  <a:pt x="2360595" y="384463"/>
                  <a:pt x="2273386" y="352026"/>
                  <a:pt x="2126668" y="369332"/>
                </a:cubicBezTo>
                <a:cubicBezTo>
                  <a:pt x="1979950" y="386638"/>
                  <a:pt x="1809855" y="322789"/>
                  <a:pt x="1691085" y="369332"/>
                </a:cubicBezTo>
                <a:cubicBezTo>
                  <a:pt x="1572315" y="415875"/>
                  <a:pt x="1322406" y="335244"/>
                  <a:pt x="1178635" y="369332"/>
                </a:cubicBezTo>
                <a:cubicBezTo>
                  <a:pt x="1034864" y="403420"/>
                  <a:pt x="783189" y="342419"/>
                  <a:pt x="666185" y="369332"/>
                </a:cubicBezTo>
                <a:cubicBezTo>
                  <a:pt x="549181" y="396245"/>
                  <a:pt x="282411" y="343408"/>
                  <a:pt x="0" y="369332"/>
                </a:cubicBezTo>
                <a:cubicBezTo>
                  <a:pt x="-37399" y="213960"/>
                  <a:pt x="36813" y="93793"/>
                  <a:pt x="0" y="0"/>
                </a:cubicBezTo>
                <a:close/>
              </a:path>
              <a:path w="2562250" h="369332" stroke="0" extrusionOk="0">
                <a:moveTo>
                  <a:pt x="0" y="0"/>
                </a:moveTo>
                <a:cubicBezTo>
                  <a:pt x="215798" y="-38419"/>
                  <a:pt x="434456" y="34733"/>
                  <a:pt x="563695" y="0"/>
                </a:cubicBezTo>
                <a:cubicBezTo>
                  <a:pt x="692934" y="-34733"/>
                  <a:pt x="930666" y="43726"/>
                  <a:pt x="1101768" y="0"/>
                </a:cubicBezTo>
                <a:cubicBezTo>
                  <a:pt x="1272870" y="-43726"/>
                  <a:pt x="1397477" y="5388"/>
                  <a:pt x="1665463" y="0"/>
                </a:cubicBezTo>
                <a:cubicBezTo>
                  <a:pt x="1933449" y="-5388"/>
                  <a:pt x="2310800" y="102406"/>
                  <a:pt x="2562250" y="0"/>
                </a:cubicBezTo>
                <a:cubicBezTo>
                  <a:pt x="2566416" y="79528"/>
                  <a:pt x="2535483" y="287909"/>
                  <a:pt x="2562250" y="369332"/>
                </a:cubicBezTo>
                <a:cubicBezTo>
                  <a:pt x="2420868" y="391162"/>
                  <a:pt x="2185607" y="352011"/>
                  <a:pt x="1998555" y="369332"/>
                </a:cubicBezTo>
                <a:cubicBezTo>
                  <a:pt x="1811503" y="386653"/>
                  <a:pt x="1752731" y="320473"/>
                  <a:pt x="1511728" y="369332"/>
                </a:cubicBezTo>
                <a:cubicBezTo>
                  <a:pt x="1270725" y="418191"/>
                  <a:pt x="1142942" y="353916"/>
                  <a:pt x="973655" y="369332"/>
                </a:cubicBezTo>
                <a:cubicBezTo>
                  <a:pt x="804368" y="384748"/>
                  <a:pt x="230494" y="350378"/>
                  <a:pt x="0" y="369332"/>
                </a:cubicBezTo>
                <a:cubicBezTo>
                  <a:pt x="-26247" y="194735"/>
                  <a:pt x="32775" y="76634"/>
                  <a:pt x="0" y="0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2375993387">
                  <a:custGeom>
                    <a:avLst/>
                    <a:gdLst>
                      <a:gd name="connsiteX0" fmla="*/ 0 w 2562250"/>
                      <a:gd name="connsiteY0" fmla="*/ 0 h 461665"/>
                      <a:gd name="connsiteX1" fmla="*/ 435583 w 2562250"/>
                      <a:gd name="connsiteY1" fmla="*/ 0 h 461665"/>
                      <a:gd name="connsiteX2" fmla="*/ 948033 w 2562250"/>
                      <a:gd name="connsiteY2" fmla="*/ 0 h 461665"/>
                      <a:gd name="connsiteX3" fmla="*/ 1434860 w 2562250"/>
                      <a:gd name="connsiteY3" fmla="*/ 0 h 461665"/>
                      <a:gd name="connsiteX4" fmla="*/ 1998555 w 2562250"/>
                      <a:gd name="connsiteY4" fmla="*/ 0 h 461665"/>
                      <a:gd name="connsiteX5" fmla="*/ 2562250 w 2562250"/>
                      <a:gd name="connsiteY5" fmla="*/ 0 h 461665"/>
                      <a:gd name="connsiteX6" fmla="*/ 2562250 w 2562250"/>
                      <a:gd name="connsiteY6" fmla="*/ 461665 h 461665"/>
                      <a:gd name="connsiteX7" fmla="*/ 2126668 w 2562250"/>
                      <a:gd name="connsiteY7" fmla="*/ 461665 h 461665"/>
                      <a:gd name="connsiteX8" fmla="*/ 1691085 w 2562250"/>
                      <a:gd name="connsiteY8" fmla="*/ 461665 h 461665"/>
                      <a:gd name="connsiteX9" fmla="*/ 1178635 w 2562250"/>
                      <a:gd name="connsiteY9" fmla="*/ 461665 h 461665"/>
                      <a:gd name="connsiteX10" fmla="*/ 666185 w 2562250"/>
                      <a:gd name="connsiteY10" fmla="*/ 461665 h 461665"/>
                      <a:gd name="connsiteX11" fmla="*/ 0 w 2562250"/>
                      <a:gd name="connsiteY11" fmla="*/ 461665 h 461665"/>
                      <a:gd name="connsiteX12" fmla="*/ 0 w 2562250"/>
                      <a:gd name="connsiteY12" fmla="*/ 0 h 461665"/>
                      <a:gd name="connsiteX0" fmla="*/ 0 w 2562250"/>
                      <a:gd name="connsiteY0" fmla="*/ 0 h 461665"/>
                      <a:gd name="connsiteX1" fmla="*/ 563695 w 2562250"/>
                      <a:gd name="connsiteY1" fmla="*/ 0 h 461665"/>
                      <a:gd name="connsiteX2" fmla="*/ 1101768 w 2562250"/>
                      <a:gd name="connsiteY2" fmla="*/ 0 h 461665"/>
                      <a:gd name="connsiteX3" fmla="*/ 1665463 w 2562250"/>
                      <a:gd name="connsiteY3" fmla="*/ 0 h 461665"/>
                      <a:gd name="connsiteX4" fmla="*/ 2562250 w 2562250"/>
                      <a:gd name="connsiteY4" fmla="*/ 0 h 461665"/>
                      <a:gd name="connsiteX5" fmla="*/ 2562250 w 2562250"/>
                      <a:gd name="connsiteY5" fmla="*/ 461665 h 461665"/>
                      <a:gd name="connsiteX6" fmla="*/ 1998555 w 2562250"/>
                      <a:gd name="connsiteY6" fmla="*/ 461665 h 461665"/>
                      <a:gd name="connsiteX7" fmla="*/ 1511728 w 2562250"/>
                      <a:gd name="connsiteY7" fmla="*/ 461665 h 461665"/>
                      <a:gd name="connsiteX8" fmla="*/ 973655 w 2562250"/>
                      <a:gd name="connsiteY8" fmla="*/ 461665 h 461665"/>
                      <a:gd name="connsiteX9" fmla="*/ 0 w 2562250"/>
                      <a:gd name="connsiteY9" fmla="*/ 461665 h 461665"/>
                      <a:gd name="connsiteX10" fmla="*/ 0 w 2562250"/>
                      <a:gd name="connsiteY10" fmla="*/ 0 h 4616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2562250" h="461665" fill="none" extrusionOk="0">
                        <a:moveTo>
                          <a:pt x="0" y="0"/>
                        </a:moveTo>
                        <a:cubicBezTo>
                          <a:pt x="158281" y="-35432"/>
                          <a:pt x="348177" y="16457"/>
                          <a:pt x="435583" y="0"/>
                        </a:cubicBezTo>
                        <a:cubicBezTo>
                          <a:pt x="495453" y="-69221"/>
                          <a:pt x="753681" y="5047"/>
                          <a:pt x="948033" y="0"/>
                        </a:cubicBezTo>
                        <a:cubicBezTo>
                          <a:pt x="1124942" y="-75278"/>
                          <a:pt x="1231657" y="28283"/>
                          <a:pt x="1434860" y="0"/>
                        </a:cubicBezTo>
                        <a:cubicBezTo>
                          <a:pt x="1611745" y="-37876"/>
                          <a:pt x="1744688" y="62590"/>
                          <a:pt x="1998555" y="0"/>
                        </a:cubicBezTo>
                        <a:cubicBezTo>
                          <a:pt x="2266599" y="-63670"/>
                          <a:pt x="2358236" y="11125"/>
                          <a:pt x="2562250" y="0"/>
                        </a:cubicBezTo>
                        <a:cubicBezTo>
                          <a:pt x="2600388" y="105807"/>
                          <a:pt x="2559606" y="345662"/>
                          <a:pt x="2562250" y="461665"/>
                        </a:cubicBezTo>
                        <a:cubicBezTo>
                          <a:pt x="2360666" y="483532"/>
                          <a:pt x="2275057" y="436634"/>
                          <a:pt x="2126668" y="461665"/>
                        </a:cubicBezTo>
                        <a:cubicBezTo>
                          <a:pt x="1992020" y="488267"/>
                          <a:pt x="1839111" y="405455"/>
                          <a:pt x="1691085" y="461665"/>
                        </a:cubicBezTo>
                        <a:cubicBezTo>
                          <a:pt x="1547303" y="515562"/>
                          <a:pt x="1351210" y="386063"/>
                          <a:pt x="1178635" y="461665"/>
                        </a:cubicBezTo>
                        <a:cubicBezTo>
                          <a:pt x="1036658" y="507598"/>
                          <a:pt x="756277" y="445215"/>
                          <a:pt x="666185" y="461665"/>
                        </a:cubicBezTo>
                        <a:cubicBezTo>
                          <a:pt x="481710" y="453521"/>
                          <a:pt x="229199" y="415575"/>
                          <a:pt x="0" y="461665"/>
                        </a:cubicBezTo>
                        <a:cubicBezTo>
                          <a:pt x="-58575" y="250956"/>
                          <a:pt x="66769" y="119463"/>
                          <a:pt x="0" y="0"/>
                        </a:cubicBezTo>
                        <a:close/>
                      </a:path>
                      <a:path w="2562250" h="461665" stroke="0" extrusionOk="0">
                        <a:moveTo>
                          <a:pt x="0" y="0"/>
                        </a:moveTo>
                        <a:cubicBezTo>
                          <a:pt x="213084" y="-37208"/>
                          <a:pt x="432009" y="47066"/>
                          <a:pt x="563695" y="0"/>
                        </a:cubicBezTo>
                        <a:cubicBezTo>
                          <a:pt x="711065" y="-51889"/>
                          <a:pt x="927490" y="60011"/>
                          <a:pt x="1101768" y="0"/>
                        </a:cubicBezTo>
                        <a:cubicBezTo>
                          <a:pt x="1267527" y="-73770"/>
                          <a:pt x="1420128" y="39953"/>
                          <a:pt x="1665463" y="0"/>
                        </a:cubicBezTo>
                        <a:cubicBezTo>
                          <a:pt x="1943697" y="-29116"/>
                          <a:pt x="2313255" y="139409"/>
                          <a:pt x="2562250" y="0"/>
                        </a:cubicBezTo>
                        <a:cubicBezTo>
                          <a:pt x="2574197" y="122135"/>
                          <a:pt x="2536844" y="363626"/>
                          <a:pt x="2562250" y="461665"/>
                        </a:cubicBezTo>
                        <a:cubicBezTo>
                          <a:pt x="2441418" y="488481"/>
                          <a:pt x="2135276" y="433192"/>
                          <a:pt x="1998555" y="461665"/>
                        </a:cubicBezTo>
                        <a:cubicBezTo>
                          <a:pt x="1800630" y="479549"/>
                          <a:pt x="1746604" y="400904"/>
                          <a:pt x="1511728" y="461665"/>
                        </a:cubicBezTo>
                        <a:cubicBezTo>
                          <a:pt x="1272604" y="531182"/>
                          <a:pt x="1126039" y="444749"/>
                          <a:pt x="973655" y="461665"/>
                        </a:cubicBezTo>
                        <a:cubicBezTo>
                          <a:pt x="792245" y="433345"/>
                          <a:pt x="218981" y="468555"/>
                          <a:pt x="0" y="461665"/>
                        </a:cubicBezTo>
                        <a:cubicBezTo>
                          <a:pt x="-28770" y="243367"/>
                          <a:pt x="6886" y="109477"/>
                          <a:pt x="0" y="0"/>
                        </a:cubicBezTo>
                        <a:close/>
                      </a:path>
                      <a:path w="2562250" h="461665" fill="none" stroke="0" extrusionOk="0">
                        <a:moveTo>
                          <a:pt x="0" y="0"/>
                        </a:moveTo>
                        <a:cubicBezTo>
                          <a:pt x="158249" y="-25395"/>
                          <a:pt x="335336" y="14559"/>
                          <a:pt x="435583" y="0"/>
                        </a:cubicBezTo>
                        <a:cubicBezTo>
                          <a:pt x="554791" y="10255"/>
                          <a:pt x="775143" y="4906"/>
                          <a:pt x="948033" y="0"/>
                        </a:cubicBezTo>
                        <a:cubicBezTo>
                          <a:pt x="1121048" y="-26370"/>
                          <a:pt x="1221885" y="20476"/>
                          <a:pt x="1434860" y="0"/>
                        </a:cubicBezTo>
                        <a:cubicBezTo>
                          <a:pt x="1587866" y="-59623"/>
                          <a:pt x="1727891" y="71736"/>
                          <a:pt x="1998555" y="0"/>
                        </a:cubicBezTo>
                        <a:cubicBezTo>
                          <a:pt x="2262311" y="-80349"/>
                          <a:pt x="2336802" y="-16026"/>
                          <a:pt x="2562250" y="0"/>
                        </a:cubicBezTo>
                        <a:cubicBezTo>
                          <a:pt x="2611080" y="106031"/>
                          <a:pt x="2571838" y="347019"/>
                          <a:pt x="2562250" y="461665"/>
                        </a:cubicBezTo>
                        <a:cubicBezTo>
                          <a:pt x="2382495" y="488898"/>
                          <a:pt x="2261719" y="417400"/>
                          <a:pt x="2126668" y="461665"/>
                        </a:cubicBezTo>
                        <a:cubicBezTo>
                          <a:pt x="1988678" y="486544"/>
                          <a:pt x="1818157" y="401697"/>
                          <a:pt x="1691085" y="461665"/>
                        </a:cubicBezTo>
                        <a:cubicBezTo>
                          <a:pt x="1576473" y="503164"/>
                          <a:pt x="1331035" y="419491"/>
                          <a:pt x="1178635" y="461665"/>
                        </a:cubicBezTo>
                        <a:cubicBezTo>
                          <a:pt x="1030352" y="503599"/>
                          <a:pt x="798131" y="446158"/>
                          <a:pt x="666185" y="461665"/>
                        </a:cubicBezTo>
                        <a:cubicBezTo>
                          <a:pt x="566833" y="445042"/>
                          <a:pt x="352413" y="464012"/>
                          <a:pt x="0" y="461665"/>
                        </a:cubicBezTo>
                        <a:cubicBezTo>
                          <a:pt x="-46491" y="292714"/>
                          <a:pt x="36275" y="113286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l" rtl="0"/>
            <a:r>
              <a:rPr lang="en-US" sz="2400" dirty="0">
                <a:latin typeface="MV Boli" panose="02000500030200090000" pitchFamily="2" charset="0"/>
                <a:cs typeface="MV Boli" panose="02000500030200090000" pitchFamily="2" charset="0"/>
              </a:rPr>
              <a:t>At the Airport</a:t>
            </a:r>
          </a:p>
        </p:txBody>
      </p:sp>
      <p:sp>
        <p:nvSpPr>
          <p:cNvPr id="15" name="مستطيل 14">
            <a:extLst>
              <a:ext uri="{FF2B5EF4-FFF2-40B4-BE49-F238E27FC236}">
                <a16:creationId xmlns:a16="http://schemas.microsoft.com/office/drawing/2014/main" id="{5EAF405B-A2F4-4076-A852-B68B3DD49878}"/>
              </a:ext>
            </a:extLst>
          </p:cNvPr>
          <p:cNvSpPr/>
          <p:nvPr/>
        </p:nvSpPr>
        <p:spPr>
          <a:xfrm>
            <a:off x="353543" y="432339"/>
            <a:ext cx="3570332" cy="461665"/>
          </a:xfrm>
          <a:custGeom>
            <a:avLst/>
            <a:gdLst>
              <a:gd name="connsiteX0" fmla="*/ 0 w 3570332"/>
              <a:gd name="connsiteY0" fmla="*/ 0 h 369332"/>
              <a:gd name="connsiteX1" fmla="*/ 630759 w 3570332"/>
              <a:gd name="connsiteY1" fmla="*/ 0 h 369332"/>
              <a:gd name="connsiteX2" fmla="*/ 1297221 w 3570332"/>
              <a:gd name="connsiteY2" fmla="*/ 0 h 369332"/>
              <a:gd name="connsiteX3" fmla="*/ 1892276 w 3570332"/>
              <a:gd name="connsiteY3" fmla="*/ 0 h 369332"/>
              <a:gd name="connsiteX4" fmla="*/ 2415925 w 3570332"/>
              <a:gd name="connsiteY4" fmla="*/ 0 h 369332"/>
              <a:gd name="connsiteX5" fmla="*/ 3010980 w 3570332"/>
              <a:gd name="connsiteY5" fmla="*/ 0 h 369332"/>
              <a:gd name="connsiteX6" fmla="*/ 3570332 w 3570332"/>
              <a:gd name="connsiteY6" fmla="*/ 0 h 369332"/>
              <a:gd name="connsiteX7" fmla="*/ 3570332 w 3570332"/>
              <a:gd name="connsiteY7" fmla="*/ 369332 h 369332"/>
              <a:gd name="connsiteX8" fmla="*/ 3046683 w 3570332"/>
              <a:gd name="connsiteY8" fmla="*/ 369332 h 369332"/>
              <a:gd name="connsiteX9" fmla="*/ 2523035 w 3570332"/>
              <a:gd name="connsiteY9" fmla="*/ 369332 h 369332"/>
              <a:gd name="connsiteX10" fmla="*/ 1927979 w 3570332"/>
              <a:gd name="connsiteY10" fmla="*/ 369332 h 369332"/>
              <a:gd name="connsiteX11" fmla="*/ 1440034 w 3570332"/>
              <a:gd name="connsiteY11" fmla="*/ 369332 h 369332"/>
              <a:gd name="connsiteX12" fmla="*/ 880682 w 3570332"/>
              <a:gd name="connsiteY12" fmla="*/ 369332 h 369332"/>
              <a:gd name="connsiteX13" fmla="*/ 0 w 3570332"/>
              <a:gd name="connsiteY13" fmla="*/ 369332 h 369332"/>
              <a:gd name="connsiteX14" fmla="*/ 0 w 3570332"/>
              <a:gd name="connsiteY14" fmla="*/ 0 h 369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570332" h="369332" fill="none" extrusionOk="0">
                <a:moveTo>
                  <a:pt x="0" y="0"/>
                </a:moveTo>
                <a:cubicBezTo>
                  <a:pt x="306209" y="-34351"/>
                  <a:pt x="363658" y="70644"/>
                  <a:pt x="630759" y="0"/>
                </a:cubicBezTo>
                <a:cubicBezTo>
                  <a:pt x="897860" y="-70644"/>
                  <a:pt x="1134691" y="46147"/>
                  <a:pt x="1297221" y="0"/>
                </a:cubicBezTo>
                <a:cubicBezTo>
                  <a:pt x="1459751" y="-46147"/>
                  <a:pt x="1696108" y="18796"/>
                  <a:pt x="1892276" y="0"/>
                </a:cubicBezTo>
                <a:cubicBezTo>
                  <a:pt x="2088445" y="-18796"/>
                  <a:pt x="2247480" y="25117"/>
                  <a:pt x="2415925" y="0"/>
                </a:cubicBezTo>
                <a:cubicBezTo>
                  <a:pt x="2584370" y="-25117"/>
                  <a:pt x="2729449" y="38232"/>
                  <a:pt x="3010980" y="0"/>
                </a:cubicBezTo>
                <a:cubicBezTo>
                  <a:pt x="3292512" y="-38232"/>
                  <a:pt x="3294818" y="51777"/>
                  <a:pt x="3570332" y="0"/>
                </a:cubicBezTo>
                <a:cubicBezTo>
                  <a:pt x="3593394" y="158107"/>
                  <a:pt x="3557369" y="212057"/>
                  <a:pt x="3570332" y="369332"/>
                </a:cubicBezTo>
                <a:cubicBezTo>
                  <a:pt x="3430893" y="375654"/>
                  <a:pt x="3255721" y="368574"/>
                  <a:pt x="3046683" y="369332"/>
                </a:cubicBezTo>
                <a:cubicBezTo>
                  <a:pt x="2837645" y="370090"/>
                  <a:pt x="2675733" y="332119"/>
                  <a:pt x="2523035" y="369332"/>
                </a:cubicBezTo>
                <a:cubicBezTo>
                  <a:pt x="2370337" y="406545"/>
                  <a:pt x="2177420" y="320408"/>
                  <a:pt x="1927979" y="369332"/>
                </a:cubicBezTo>
                <a:cubicBezTo>
                  <a:pt x="1678538" y="418256"/>
                  <a:pt x="1640398" y="323433"/>
                  <a:pt x="1440034" y="369332"/>
                </a:cubicBezTo>
                <a:cubicBezTo>
                  <a:pt x="1239671" y="415231"/>
                  <a:pt x="1114411" y="364622"/>
                  <a:pt x="880682" y="369332"/>
                </a:cubicBezTo>
                <a:cubicBezTo>
                  <a:pt x="646953" y="374042"/>
                  <a:pt x="342543" y="342655"/>
                  <a:pt x="0" y="369332"/>
                </a:cubicBezTo>
                <a:cubicBezTo>
                  <a:pt x="-12931" y="271223"/>
                  <a:pt x="20874" y="121049"/>
                  <a:pt x="0" y="0"/>
                </a:cubicBezTo>
                <a:close/>
              </a:path>
              <a:path w="3570332" h="369332" stroke="0" extrusionOk="0">
                <a:moveTo>
                  <a:pt x="0" y="0"/>
                </a:moveTo>
                <a:cubicBezTo>
                  <a:pt x="257523" y="-52447"/>
                  <a:pt x="474400" y="35762"/>
                  <a:pt x="595055" y="0"/>
                </a:cubicBezTo>
                <a:cubicBezTo>
                  <a:pt x="715711" y="-35762"/>
                  <a:pt x="899488" y="12828"/>
                  <a:pt x="1083001" y="0"/>
                </a:cubicBezTo>
                <a:cubicBezTo>
                  <a:pt x="1266514" y="-12828"/>
                  <a:pt x="1472333" y="59728"/>
                  <a:pt x="1642353" y="0"/>
                </a:cubicBezTo>
                <a:cubicBezTo>
                  <a:pt x="1812373" y="-59728"/>
                  <a:pt x="1995374" y="36757"/>
                  <a:pt x="2201705" y="0"/>
                </a:cubicBezTo>
                <a:cubicBezTo>
                  <a:pt x="2408036" y="-36757"/>
                  <a:pt x="2570187" y="9518"/>
                  <a:pt x="2761057" y="0"/>
                </a:cubicBezTo>
                <a:cubicBezTo>
                  <a:pt x="2951927" y="-9518"/>
                  <a:pt x="3204594" y="31221"/>
                  <a:pt x="3570332" y="0"/>
                </a:cubicBezTo>
                <a:cubicBezTo>
                  <a:pt x="3594001" y="83414"/>
                  <a:pt x="3560755" y="202957"/>
                  <a:pt x="3570332" y="369332"/>
                </a:cubicBezTo>
                <a:cubicBezTo>
                  <a:pt x="3297520" y="380329"/>
                  <a:pt x="3124223" y="339241"/>
                  <a:pt x="2939573" y="369332"/>
                </a:cubicBezTo>
                <a:cubicBezTo>
                  <a:pt x="2754923" y="399423"/>
                  <a:pt x="2438677" y="330495"/>
                  <a:pt x="2308815" y="369332"/>
                </a:cubicBezTo>
                <a:cubicBezTo>
                  <a:pt x="2178953" y="408169"/>
                  <a:pt x="1986728" y="360902"/>
                  <a:pt x="1749463" y="369332"/>
                </a:cubicBezTo>
                <a:cubicBezTo>
                  <a:pt x="1512198" y="377762"/>
                  <a:pt x="1252140" y="353005"/>
                  <a:pt x="1118704" y="369332"/>
                </a:cubicBezTo>
                <a:cubicBezTo>
                  <a:pt x="985268" y="385659"/>
                  <a:pt x="732490" y="320694"/>
                  <a:pt x="595055" y="369332"/>
                </a:cubicBezTo>
                <a:cubicBezTo>
                  <a:pt x="457620" y="417970"/>
                  <a:pt x="205083" y="308350"/>
                  <a:pt x="0" y="369332"/>
                </a:cubicBezTo>
                <a:cubicBezTo>
                  <a:pt x="-1377" y="278760"/>
                  <a:pt x="8248" y="143907"/>
                  <a:pt x="0" y="0"/>
                </a:cubicBezTo>
                <a:close/>
              </a:path>
            </a:pathLst>
          </a:custGeom>
          <a:solidFill>
            <a:schemeClr val="bg2">
              <a:lumMod val="20000"/>
              <a:lumOff val="80000"/>
            </a:schemeClr>
          </a:solidFill>
          <a:ln w="28575"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993875144">
                  <a:custGeom>
                    <a:avLst/>
                    <a:gdLst>
                      <a:gd name="connsiteX0" fmla="*/ 0 w 3570332"/>
                      <a:gd name="connsiteY0" fmla="*/ 0 h 461665"/>
                      <a:gd name="connsiteX1" fmla="*/ 630759 w 3570332"/>
                      <a:gd name="connsiteY1" fmla="*/ 0 h 461665"/>
                      <a:gd name="connsiteX2" fmla="*/ 1297221 w 3570332"/>
                      <a:gd name="connsiteY2" fmla="*/ 0 h 461665"/>
                      <a:gd name="connsiteX3" fmla="*/ 1892276 w 3570332"/>
                      <a:gd name="connsiteY3" fmla="*/ 0 h 461665"/>
                      <a:gd name="connsiteX4" fmla="*/ 2415925 w 3570332"/>
                      <a:gd name="connsiteY4" fmla="*/ 0 h 461665"/>
                      <a:gd name="connsiteX5" fmla="*/ 3010980 w 3570332"/>
                      <a:gd name="connsiteY5" fmla="*/ 0 h 461665"/>
                      <a:gd name="connsiteX6" fmla="*/ 3570332 w 3570332"/>
                      <a:gd name="connsiteY6" fmla="*/ 0 h 461665"/>
                      <a:gd name="connsiteX7" fmla="*/ 3570332 w 3570332"/>
                      <a:gd name="connsiteY7" fmla="*/ 461665 h 461665"/>
                      <a:gd name="connsiteX8" fmla="*/ 3046683 w 3570332"/>
                      <a:gd name="connsiteY8" fmla="*/ 461665 h 461665"/>
                      <a:gd name="connsiteX9" fmla="*/ 2523035 w 3570332"/>
                      <a:gd name="connsiteY9" fmla="*/ 461665 h 461665"/>
                      <a:gd name="connsiteX10" fmla="*/ 1927979 w 3570332"/>
                      <a:gd name="connsiteY10" fmla="*/ 461665 h 461665"/>
                      <a:gd name="connsiteX11" fmla="*/ 1440034 w 3570332"/>
                      <a:gd name="connsiteY11" fmla="*/ 461665 h 461665"/>
                      <a:gd name="connsiteX12" fmla="*/ 880682 w 3570332"/>
                      <a:gd name="connsiteY12" fmla="*/ 461665 h 461665"/>
                      <a:gd name="connsiteX13" fmla="*/ 0 w 3570332"/>
                      <a:gd name="connsiteY13" fmla="*/ 461665 h 461665"/>
                      <a:gd name="connsiteX14" fmla="*/ 0 w 3570332"/>
                      <a:gd name="connsiteY14" fmla="*/ 0 h 461665"/>
                      <a:gd name="connsiteX0" fmla="*/ 0 w 3570332"/>
                      <a:gd name="connsiteY0" fmla="*/ 0 h 461665"/>
                      <a:gd name="connsiteX1" fmla="*/ 595055 w 3570332"/>
                      <a:gd name="connsiteY1" fmla="*/ 0 h 461665"/>
                      <a:gd name="connsiteX2" fmla="*/ 1083001 w 3570332"/>
                      <a:gd name="connsiteY2" fmla="*/ 0 h 461665"/>
                      <a:gd name="connsiteX3" fmla="*/ 1642353 w 3570332"/>
                      <a:gd name="connsiteY3" fmla="*/ 0 h 461665"/>
                      <a:gd name="connsiteX4" fmla="*/ 2201705 w 3570332"/>
                      <a:gd name="connsiteY4" fmla="*/ 0 h 461665"/>
                      <a:gd name="connsiteX5" fmla="*/ 2761057 w 3570332"/>
                      <a:gd name="connsiteY5" fmla="*/ 0 h 461665"/>
                      <a:gd name="connsiteX6" fmla="*/ 3570332 w 3570332"/>
                      <a:gd name="connsiteY6" fmla="*/ 0 h 461665"/>
                      <a:gd name="connsiteX7" fmla="*/ 3570332 w 3570332"/>
                      <a:gd name="connsiteY7" fmla="*/ 461665 h 461665"/>
                      <a:gd name="connsiteX8" fmla="*/ 2939573 w 3570332"/>
                      <a:gd name="connsiteY8" fmla="*/ 461665 h 461665"/>
                      <a:gd name="connsiteX9" fmla="*/ 2308815 w 3570332"/>
                      <a:gd name="connsiteY9" fmla="*/ 461665 h 461665"/>
                      <a:gd name="connsiteX10" fmla="*/ 1749463 w 3570332"/>
                      <a:gd name="connsiteY10" fmla="*/ 461665 h 461665"/>
                      <a:gd name="connsiteX11" fmla="*/ 1118704 w 3570332"/>
                      <a:gd name="connsiteY11" fmla="*/ 461665 h 461665"/>
                      <a:gd name="connsiteX12" fmla="*/ 595055 w 3570332"/>
                      <a:gd name="connsiteY12" fmla="*/ 461665 h 461665"/>
                      <a:gd name="connsiteX13" fmla="*/ 0 w 3570332"/>
                      <a:gd name="connsiteY13" fmla="*/ 461665 h 461665"/>
                      <a:gd name="connsiteX14" fmla="*/ 0 w 3570332"/>
                      <a:gd name="connsiteY14" fmla="*/ 0 h 4616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3570332" h="461665" fill="none" extrusionOk="0">
                        <a:moveTo>
                          <a:pt x="0" y="0"/>
                        </a:moveTo>
                        <a:cubicBezTo>
                          <a:pt x="300582" y="-45919"/>
                          <a:pt x="403970" y="92122"/>
                          <a:pt x="630759" y="0"/>
                        </a:cubicBezTo>
                        <a:cubicBezTo>
                          <a:pt x="907977" y="-84796"/>
                          <a:pt x="1132497" y="68954"/>
                          <a:pt x="1297221" y="0"/>
                        </a:cubicBezTo>
                        <a:cubicBezTo>
                          <a:pt x="1512480" y="-84150"/>
                          <a:pt x="1695610" y="31403"/>
                          <a:pt x="1892276" y="0"/>
                        </a:cubicBezTo>
                        <a:cubicBezTo>
                          <a:pt x="2099082" y="-50495"/>
                          <a:pt x="2243894" y="25085"/>
                          <a:pt x="2415925" y="0"/>
                        </a:cubicBezTo>
                        <a:cubicBezTo>
                          <a:pt x="2553544" y="-61047"/>
                          <a:pt x="2717659" y="7288"/>
                          <a:pt x="3010980" y="0"/>
                        </a:cubicBezTo>
                        <a:cubicBezTo>
                          <a:pt x="3311841" y="-55119"/>
                          <a:pt x="3295631" y="68971"/>
                          <a:pt x="3570332" y="0"/>
                        </a:cubicBezTo>
                        <a:cubicBezTo>
                          <a:pt x="3603733" y="184664"/>
                          <a:pt x="3547164" y="272523"/>
                          <a:pt x="3570332" y="461665"/>
                        </a:cubicBezTo>
                        <a:cubicBezTo>
                          <a:pt x="3457170" y="475009"/>
                          <a:pt x="3208243" y="447376"/>
                          <a:pt x="3046683" y="461665"/>
                        </a:cubicBezTo>
                        <a:cubicBezTo>
                          <a:pt x="2844652" y="451942"/>
                          <a:pt x="2672121" y="437967"/>
                          <a:pt x="2523035" y="461665"/>
                        </a:cubicBezTo>
                        <a:cubicBezTo>
                          <a:pt x="2390142" y="554032"/>
                          <a:pt x="2161927" y="447240"/>
                          <a:pt x="1927979" y="461665"/>
                        </a:cubicBezTo>
                        <a:cubicBezTo>
                          <a:pt x="1683580" y="511936"/>
                          <a:pt x="1618536" y="381293"/>
                          <a:pt x="1440034" y="461665"/>
                        </a:cubicBezTo>
                        <a:cubicBezTo>
                          <a:pt x="1255820" y="554689"/>
                          <a:pt x="1091701" y="467353"/>
                          <a:pt x="880682" y="461665"/>
                        </a:cubicBezTo>
                        <a:cubicBezTo>
                          <a:pt x="576309" y="445128"/>
                          <a:pt x="383416" y="495123"/>
                          <a:pt x="0" y="461665"/>
                        </a:cubicBezTo>
                        <a:cubicBezTo>
                          <a:pt x="-982" y="318037"/>
                          <a:pt x="-3175" y="112499"/>
                          <a:pt x="0" y="0"/>
                        </a:cubicBezTo>
                        <a:close/>
                      </a:path>
                      <a:path w="3570332" h="461665" stroke="0" extrusionOk="0">
                        <a:moveTo>
                          <a:pt x="0" y="0"/>
                        </a:moveTo>
                        <a:cubicBezTo>
                          <a:pt x="229088" y="-41474"/>
                          <a:pt x="493663" y="54295"/>
                          <a:pt x="595055" y="0"/>
                        </a:cubicBezTo>
                        <a:cubicBezTo>
                          <a:pt x="695660" y="-64719"/>
                          <a:pt x="918504" y="45117"/>
                          <a:pt x="1083001" y="0"/>
                        </a:cubicBezTo>
                        <a:cubicBezTo>
                          <a:pt x="1256524" y="5245"/>
                          <a:pt x="1512647" y="88461"/>
                          <a:pt x="1642353" y="0"/>
                        </a:cubicBezTo>
                        <a:cubicBezTo>
                          <a:pt x="1754737" y="-52077"/>
                          <a:pt x="1990584" y="49502"/>
                          <a:pt x="2201705" y="0"/>
                        </a:cubicBezTo>
                        <a:cubicBezTo>
                          <a:pt x="2407143" y="-67113"/>
                          <a:pt x="2574473" y="51432"/>
                          <a:pt x="2761057" y="0"/>
                        </a:cubicBezTo>
                        <a:cubicBezTo>
                          <a:pt x="2956754" y="15295"/>
                          <a:pt x="3214951" y="44821"/>
                          <a:pt x="3570332" y="0"/>
                        </a:cubicBezTo>
                        <a:cubicBezTo>
                          <a:pt x="3592690" y="111291"/>
                          <a:pt x="3538007" y="276751"/>
                          <a:pt x="3570332" y="461665"/>
                        </a:cubicBezTo>
                        <a:cubicBezTo>
                          <a:pt x="3266419" y="473218"/>
                          <a:pt x="3150257" y="438421"/>
                          <a:pt x="2939573" y="461665"/>
                        </a:cubicBezTo>
                        <a:cubicBezTo>
                          <a:pt x="2750780" y="473891"/>
                          <a:pt x="2422407" y="434255"/>
                          <a:pt x="2308815" y="461665"/>
                        </a:cubicBezTo>
                        <a:cubicBezTo>
                          <a:pt x="2201742" y="506354"/>
                          <a:pt x="1995671" y="429956"/>
                          <a:pt x="1749463" y="461665"/>
                        </a:cubicBezTo>
                        <a:cubicBezTo>
                          <a:pt x="1533848" y="494639"/>
                          <a:pt x="1262781" y="454710"/>
                          <a:pt x="1118704" y="461665"/>
                        </a:cubicBezTo>
                        <a:cubicBezTo>
                          <a:pt x="985059" y="471488"/>
                          <a:pt x="697957" y="395491"/>
                          <a:pt x="595055" y="461665"/>
                        </a:cubicBezTo>
                        <a:cubicBezTo>
                          <a:pt x="398773" y="544396"/>
                          <a:pt x="224634" y="337526"/>
                          <a:pt x="0" y="461665"/>
                        </a:cubicBezTo>
                        <a:cubicBezTo>
                          <a:pt x="-23076" y="334630"/>
                          <a:pt x="20256" y="189148"/>
                          <a:pt x="0" y="0"/>
                        </a:cubicBezTo>
                        <a:close/>
                      </a:path>
                      <a:path w="3570332" h="461665" fill="none" stroke="0" extrusionOk="0">
                        <a:moveTo>
                          <a:pt x="0" y="0"/>
                        </a:moveTo>
                        <a:cubicBezTo>
                          <a:pt x="312424" y="-42963"/>
                          <a:pt x="360663" y="99286"/>
                          <a:pt x="630759" y="0"/>
                        </a:cubicBezTo>
                        <a:cubicBezTo>
                          <a:pt x="939874" y="-82882"/>
                          <a:pt x="1142855" y="79959"/>
                          <a:pt x="1297221" y="0"/>
                        </a:cubicBezTo>
                        <a:cubicBezTo>
                          <a:pt x="1470493" y="-7236"/>
                          <a:pt x="1743582" y="13070"/>
                          <a:pt x="1892276" y="0"/>
                        </a:cubicBezTo>
                        <a:cubicBezTo>
                          <a:pt x="2094185" y="-71336"/>
                          <a:pt x="2213665" y="13628"/>
                          <a:pt x="2415925" y="0"/>
                        </a:cubicBezTo>
                        <a:cubicBezTo>
                          <a:pt x="2536721" y="-41014"/>
                          <a:pt x="2730258" y="43895"/>
                          <a:pt x="3010980" y="0"/>
                        </a:cubicBezTo>
                        <a:cubicBezTo>
                          <a:pt x="3279782" y="-70891"/>
                          <a:pt x="3286491" y="65855"/>
                          <a:pt x="3570332" y="0"/>
                        </a:cubicBezTo>
                        <a:cubicBezTo>
                          <a:pt x="3588302" y="211550"/>
                          <a:pt x="3545330" y="283438"/>
                          <a:pt x="3570332" y="461665"/>
                        </a:cubicBezTo>
                        <a:cubicBezTo>
                          <a:pt x="3400603" y="447108"/>
                          <a:pt x="3238684" y="468986"/>
                          <a:pt x="3046683" y="461665"/>
                        </a:cubicBezTo>
                        <a:cubicBezTo>
                          <a:pt x="2883049" y="475203"/>
                          <a:pt x="2717805" y="413530"/>
                          <a:pt x="2523035" y="461665"/>
                        </a:cubicBezTo>
                        <a:cubicBezTo>
                          <a:pt x="2423569" y="513224"/>
                          <a:pt x="2197127" y="413759"/>
                          <a:pt x="1927979" y="461665"/>
                        </a:cubicBezTo>
                        <a:cubicBezTo>
                          <a:pt x="1689896" y="533505"/>
                          <a:pt x="1633592" y="426418"/>
                          <a:pt x="1440034" y="461665"/>
                        </a:cubicBezTo>
                        <a:cubicBezTo>
                          <a:pt x="1241010" y="550503"/>
                          <a:pt x="1077357" y="466695"/>
                          <a:pt x="880682" y="461665"/>
                        </a:cubicBezTo>
                        <a:cubicBezTo>
                          <a:pt x="599047" y="408554"/>
                          <a:pt x="314595" y="429179"/>
                          <a:pt x="0" y="461665"/>
                        </a:cubicBezTo>
                        <a:cubicBezTo>
                          <a:pt x="-7969" y="355754"/>
                          <a:pt x="1269" y="147106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l" rtl="0"/>
            <a:r>
              <a:rPr lang="en-US" sz="2400" dirty="0">
                <a:latin typeface="MV Boli" panose="02000500030200090000" pitchFamily="2" charset="0"/>
                <a:cs typeface="MV Boli" panose="02000500030200090000" pitchFamily="2" charset="0"/>
              </a:rPr>
              <a:t>Where are the people?  </a:t>
            </a:r>
          </a:p>
        </p:txBody>
      </p:sp>
      <p:pic>
        <p:nvPicPr>
          <p:cNvPr id="16" name="SG Bk 1 F-SA_2020_24">
            <a:hlinkClick r:id="" action="ppaction://media"/>
            <a:extLst>
              <a:ext uri="{FF2B5EF4-FFF2-40B4-BE49-F238E27FC236}">
                <a16:creationId xmlns:a16="http://schemas.microsoft.com/office/drawing/2014/main" id="{5AA7AEF3-BD32-45EB-8CC7-BD6D71E714E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bmkLst>
                    <p14:bmk name="إشارة مرجعية 1" time="38685.3352"/>
                  </p14:bmkLst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096" y="38820"/>
            <a:ext cx="406400" cy="406400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ADF36702-19BD-0554-1044-38A8AC4C01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38491" y="1014250"/>
            <a:ext cx="9141292" cy="4143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42010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4" grpId="0" animBg="1"/>
      <p:bldP spid="1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154;p23">
            <a:extLst>
              <a:ext uri="{FF2B5EF4-FFF2-40B4-BE49-F238E27FC236}">
                <a16:creationId xmlns:a16="http://schemas.microsoft.com/office/drawing/2014/main" id="{41B44424-F325-4BC1-B064-478837BAF932}"/>
              </a:ext>
            </a:extLst>
          </p:cNvPr>
          <p:cNvGrpSpPr/>
          <p:nvPr/>
        </p:nvGrpSpPr>
        <p:grpSpPr>
          <a:xfrm>
            <a:off x="8450362" y="143877"/>
            <a:ext cx="744065" cy="526640"/>
            <a:chOff x="6044457" y="2524018"/>
            <a:chExt cx="377536" cy="249074"/>
          </a:xfrm>
        </p:grpSpPr>
        <p:sp>
          <p:nvSpPr>
            <p:cNvPr id="4" name="Google Shape;156;p23">
              <a:extLst>
                <a:ext uri="{FF2B5EF4-FFF2-40B4-BE49-F238E27FC236}">
                  <a16:creationId xmlns:a16="http://schemas.microsoft.com/office/drawing/2014/main" id="{91CA7AEB-9E03-4BD0-B31D-7DD4FA9E4873}"/>
                </a:ext>
              </a:extLst>
            </p:cNvPr>
            <p:cNvSpPr/>
            <p:nvPr/>
          </p:nvSpPr>
          <p:spPr>
            <a:xfrm>
              <a:off x="6044457" y="2524018"/>
              <a:ext cx="223885" cy="118439"/>
            </a:xfrm>
            <a:custGeom>
              <a:avLst/>
              <a:gdLst/>
              <a:ahLst/>
              <a:cxnLst/>
              <a:rect l="l" t="t" r="r" b="b"/>
              <a:pathLst>
                <a:path w="5049" h="2671" extrusionOk="0">
                  <a:moveTo>
                    <a:pt x="1453" y="1"/>
                  </a:moveTo>
                  <a:cubicBezTo>
                    <a:pt x="1000" y="1"/>
                    <a:pt x="548" y="84"/>
                    <a:pt x="119" y="263"/>
                  </a:cubicBezTo>
                  <a:cubicBezTo>
                    <a:pt x="24" y="298"/>
                    <a:pt x="0" y="406"/>
                    <a:pt x="24" y="477"/>
                  </a:cubicBezTo>
                  <a:cubicBezTo>
                    <a:pt x="60" y="550"/>
                    <a:pt x="132" y="581"/>
                    <a:pt x="200" y="581"/>
                  </a:cubicBezTo>
                  <a:cubicBezTo>
                    <a:pt x="222" y="581"/>
                    <a:pt x="243" y="578"/>
                    <a:pt x="262" y="572"/>
                  </a:cubicBezTo>
                  <a:lnTo>
                    <a:pt x="488" y="477"/>
                  </a:lnTo>
                  <a:cubicBezTo>
                    <a:pt x="679" y="417"/>
                    <a:pt x="881" y="394"/>
                    <a:pt x="1072" y="382"/>
                  </a:cubicBezTo>
                  <a:cubicBezTo>
                    <a:pt x="1126" y="376"/>
                    <a:pt x="1180" y="374"/>
                    <a:pt x="1234" y="374"/>
                  </a:cubicBezTo>
                  <a:cubicBezTo>
                    <a:pt x="1422" y="374"/>
                    <a:pt x="1614" y="402"/>
                    <a:pt x="1798" y="429"/>
                  </a:cubicBezTo>
                  <a:cubicBezTo>
                    <a:pt x="2096" y="489"/>
                    <a:pt x="2393" y="620"/>
                    <a:pt x="2679" y="751"/>
                  </a:cubicBezTo>
                  <a:cubicBezTo>
                    <a:pt x="2941" y="894"/>
                    <a:pt x="3191" y="1060"/>
                    <a:pt x="3429" y="1275"/>
                  </a:cubicBezTo>
                  <a:cubicBezTo>
                    <a:pt x="3584" y="1406"/>
                    <a:pt x="3715" y="1549"/>
                    <a:pt x="3822" y="1715"/>
                  </a:cubicBezTo>
                  <a:cubicBezTo>
                    <a:pt x="3929" y="1882"/>
                    <a:pt x="4001" y="2049"/>
                    <a:pt x="4060" y="2215"/>
                  </a:cubicBezTo>
                  <a:cubicBezTo>
                    <a:pt x="4072" y="2251"/>
                    <a:pt x="4072" y="2275"/>
                    <a:pt x="4096" y="2311"/>
                  </a:cubicBezTo>
                  <a:cubicBezTo>
                    <a:pt x="4120" y="2430"/>
                    <a:pt x="4179" y="2513"/>
                    <a:pt x="4275" y="2596"/>
                  </a:cubicBezTo>
                  <a:cubicBezTo>
                    <a:pt x="4344" y="2646"/>
                    <a:pt x="4438" y="2671"/>
                    <a:pt x="4537" y="2671"/>
                  </a:cubicBezTo>
                  <a:cubicBezTo>
                    <a:pt x="4556" y="2671"/>
                    <a:pt x="4576" y="2670"/>
                    <a:pt x="4596" y="2668"/>
                  </a:cubicBezTo>
                  <a:cubicBezTo>
                    <a:pt x="4882" y="2620"/>
                    <a:pt x="5049" y="2311"/>
                    <a:pt x="4906" y="2037"/>
                  </a:cubicBezTo>
                  <a:cubicBezTo>
                    <a:pt x="4810" y="1834"/>
                    <a:pt x="4691" y="1644"/>
                    <a:pt x="4537" y="1465"/>
                  </a:cubicBezTo>
                  <a:cubicBezTo>
                    <a:pt x="4394" y="1275"/>
                    <a:pt x="4191" y="1108"/>
                    <a:pt x="4013" y="953"/>
                  </a:cubicBezTo>
                  <a:cubicBezTo>
                    <a:pt x="3656" y="656"/>
                    <a:pt x="3239" y="417"/>
                    <a:pt x="2798" y="251"/>
                  </a:cubicBezTo>
                  <a:cubicBezTo>
                    <a:pt x="2382" y="108"/>
                    <a:pt x="1917" y="13"/>
                    <a:pt x="14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" name="Google Shape;157;p23">
              <a:extLst>
                <a:ext uri="{FF2B5EF4-FFF2-40B4-BE49-F238E27FC236}">
                  <a16:creationId xmlns:a16="http://schemas.microsoft.com/office/drawing/2014/main" id="{90635709-8E6B-4345-A79B-56806CB4EF05}"/>
                </a:ext>
              </a:extLst>
            </p:cNvPr>
            <p:cNvSpPr/>
            <p:nvPr/>
          </p:nvSpPr>
          <p:spPr>
            <a:xfrm>
              <a:off x="6329007" y="2697710"/>
              <a:ext cx="92986" cy="75382"/>
            </a:xfrm>
            <a:custGeom>
              <a:avLst/>
              <a:gdLst/>
              <a:ahLst/>
              <a:cxnLst/>
              <a:rect l="l" t="t" r="r" b="b"/>
              <a:pathLst>
                <a:path w="2097" h="1700" extrusionOk="0">
                  <a:moveTo>
                    <a:pt x="120" y="1"/>
                  </a:moveTo>
                  <a:cubicBezTo>
                    <a:pt x="60" y="1"/>
                    <a:pt x="13" y="48"/>
                    <a:pt x="1" y="120"/>
                  </a:cubicBezTo>
                  <a:cubicBezTo>
                    <a:pt x="1" y="191"/>
                    <a:pt x="36" y="239"/>
                    <a:pt x="120" y="251"/>
                  </a:cubicBezTo>
                  <a:cubicBezTo>
                    <a:pt x="179" y="251"/>
                    <a:pt x="251" y="263"/>
                    <a:pt x="310" y="287"/>
                  </a:cubicBezTo>
                  <a:cubicBezTo>
                    <a:pt x="453" y="310"/>
                    <a:pt x="608" y="370"/>
                    <a:pt x="739" y="429"/>
                  </a:cubicBezTo>
                  <a:cubicBezTo>
                    <a:pt x="894" y="501"/>
                    <a:pt x="1025" y="596"/>
                    <a:pt x="1144" y="703"/>
                  </a:cubicBezTo>
                  <a:cubicBezTo>
                    <a:pt x="1251" y="787"/>
                    <a:pt x="1334" y="906"/>
                    <a:pt x="1406" y="1013"/>
                  </a:cubicBezTo>
                  <a:cubicBezTo>
                    <a:pt x="1465" y="1120"/>
                    <a:pt x="1525" y="1215"/>
                    <a:pt x="1560" y="1334"/>
                  </a:cubicBezTo>
                  <a:lnTo>
                    <a:pt x="1608" y="1513"/>
                  </a:lnTo>
                  <a:cubicBezTo>
                    <a:pt x="1618" y="1615"/>
                    <a:pt x="1716" y="1699"/>
                    <a:pt x="1818" y="1699"/>
                  </a:cubicBezTo>
                  <a:cubicBezTo>
                    <a:pt x="1835" y="1699"/>
                    <a:pt x="1853" y="1697"/>
                    <a:pt x="1870" y="1692"/>
                  </a:cubicBezTo>
                  <a:cubicBezTo>
                    <a:pt x="2025" y="1668"/>
                    <a:pt x="2096" y="1501"/>
                    <a:pt x="2037" y="1370"/>
                  </a:cubicBezTo>
                  <a:cubicBezTo>
                    <a:pt x="1941" y="1191"/>
                    <a:pt x="1846" y="1013"/>
                    <a:pt x="1727" y="846"/>
                  </a:cubicBezTo>
                  <a:cubicBezTo>
                    <a:pt x="1584" y="680"/>
                    <a:pt x="1441" y="537"/>
                    <a:pt x="1263" y="418"/>
                  </a:cubicBezTo>
                  <a:cubicBezTo>
                    <a:pt x="929" y="168"/>
                    <a:pt x="537" y="25"/>
                    <a:pt x="1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" name="Google Shape;158;p23">
              <a:extLst>
                <a:ext uri="{FF2B5EF4-FFF2-40B4-BE49-F238E27FC236}">
                  <a16:creationId xmlns:a16="http://schemas.microsoft.com/office/drawing/2014/main" id="{0048D66F-9CA8-47B3-83FB-C60F58C24E63}"/>
                </a:ext>
              </a:extLst>
            </p:cNvPr>
            <p:cNvSpPr/>
            <p:nvPr/>
          </p:nvSpPr>
          <p:spPr>
            <a:xfrm>
              <a:off x="6247726" y="2666537"/>
              <a:ext cx="25896" cy="24388"/>
            </a:xfrm>
            <a:custGeom>
              <a:avLst/>
              <a:gdLst/>
              <a:ahLst/>
              <a:cxnLst/>
              <a:rect l="l" t="t" r="r" b="b"/>
              <a:pathLst>
                <a:path w="584" h="550" extrusionOk="0">
                  <a:moveTo>
                    <a:pt x="288" y="0"/>
                  </a:moveTo>
                  <a:cubicBezTo>
                    <a:pt x="153" y="0"/>
                    <a:pt x="23" y="104"/>
                    <a:pt x="12" y="251"/>
                  </a:cubicBezTo>
                  <a:cubicBezTo>
                    <a:pt x="0" y="406"/>
                    <a:pt x="119" y="549"/>
                    <a:pt x="262" y="549"/>
                  </a:cubicBezTo>
                  <a:cubicBezTo>
                    <a:pt x="417" y="549"/>
                    <a:pt x="548" y="454"/>
                    <a:pt x="560" y="299"/>
                  </a:cubicBezTo>
                  <a:cubicBezTo>
                    <a:pt x="584" y="156"/>
                    <a:pt x="465" y="1"/>
                    <a:pt x="310" y="1"/>
                  </a:cubicBezTo>
                  <a:cubicBezTo>
                    <a:pt x="302" y="1"/>
                    <a:pt x="295" y="0"/>
                    <a:pt x="28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5" name="مستطيل 14">
            <a:extLst>
              <a:ext uri="{FF2B5EF4-FFF2-40B4-BE49-F238E27FC236}">
                <a16:creationId xmlns:a16="http://schemas.microsoft.com/office/drawing/2014/main" id="{CE1A2AE0-3288-4576-B783-5BCF7B17553F}"/>
              </a:ext>
            </a:extLst>
          </p:cNvPr>
          <p:cNvSpPr/>
          <p:nvPr/>
        </p:nvSpPr>
        <p:spPr>
          <a:xfrm>
            <a:off x="753282" y="75886"/>
            <a:ext cx="3570332" cy="369332"/>
          </a:xfrm>
          <a:custGeom>
            <a:avLst/>
            <a:gdLst>
              <a:gd name="connsiteX0" fmla="*/ 0 w 3570332"/>
              <a:gd name="connsiteY0" fmla="*/ 0 h 369332"/>
              <a:gd name="connsiteX1" fmla="*/ 559352 w 3570332"/>
              <a:gd name="connsiteY1" fmla="*/ 0 h 369332"/>
              <a:gd name="connsiteX2" fmla="*/ 1154407 w 3570332"/>
              <a:gd name="connsiteY2" fmla="*/ 0 h 369332"/>
              <a:gd name="connsiteX3" fmla="*/ 1713759 w 3570332"/>
              <a:gd name="connsiteY3" fmla="*/ 0 h 369332"/>
              <a:gd name="connsiteX4" fmla="*/ 2201705 w 3570332"/>
              <a:gd name="connsiteY4" fmla="*/ 0 h 369332"/>
              <a:gd name="connsiteX5" fmla="*/ 2725353 w 3570332"/>
              <a:gd name="connsiteY5" fmla="*/ 0 h 369332"/>
              <a:gd name="connsiteX6" fmla="*/ 3570332 w 3570332"/>
              <a:gd name="connsiteY6" fmla="*/ 0 h 369332"/>
              <a:gd name="connsiteX7" fmla="*/ 3570332 w 3570332"/>
              <a:gd name="connsiteY7" fmla="*/ 369332 h 369332"/>
              <a:gd name="connsiteX8" fmla="*/ 2903870 w 3570332"/>
              <a:gd name="connsiteY8" fmla="*/ 369332 h 369332"/>
              <a:gd name="connsiteX9" fmla="*/ 2415925 w 3570332"/>
              <a:gd name="connsiteY9" fmla="*/ 369332 h 369332"/>
              <a:gd name="connsiteX10" fmla="*/ 1785166 w 3570332"/>
              <a:gd name="connsiteY10" fmla="*/ 369332 h 369332"/>
              <a:gd name="connsiteX11" fmla="*/ 1154407 w 3570332"/>
              <a:gd name="connsiteY11" fmla="*/ 369332 h 369332"/>
              <a:gd name="connsiteX12" fmla="*/ 595055 w 3570332"/>
              <a:gd name="connsiteY12" fmla="*/ 369332 h 369332"/>
              <a:gd name="connsiteX13" fmla="*/ 0 w 3570332"/>
              <a:gd name="connsiteY13" fmla="*/ 369332 h 369332"/>
              <a:gd name="connsiteX14" fmla="*/ 0 w 3570332"/>
              <a:gd name="connsiteY14" fmla="*/ 0 h 369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570332" h="369332" fill="none" extrusionOk="0">
                <a:moveTo>
                  <a:pt x="0" y="0"/>
                </a:moveTo>
                <a:cubicBezTo>
                  <a:pt x="242197" y="-27421"/>
                  <a:pt x="398162" y="38538"/>
                  <a:pt x="559352" y="0"/>
                </a:cubicBezTo>
                <a:cubicBezTo>
                  <a:pt x="720542" y="-38538"/>
                  <a:pt x="995072" y="4006"/>
                  <a:pt x="1154407" y="0"/>
                </a:cubicBezTo>
                <a:cubicBezTo>
                  <a:pt x="1313742" y="-4006"/>
                  <a:pt x="1484155" y="16530"/>
                  <a:pt x="1713759" y="0"/>
                </a:cubicBezTo>
                <a:cubicBezTo>
                  <a:pt x="1943363" y="-16530"/>
                  <a:pt x="1972489" y="45633"/>
                  <a:pt x="2201705" y="0"/>
                </a:cubicBezTo>
                <a:cubicBezTo>
                  <a:pt x="2430921" y="-45633"/>
                  <a:pt x="2510206" y="25453"/>
                  <a:pt x="2725353" y="0"/>
                </a:cubicBezTo>
                <a:cubicBezTo>
                  <a:pt x="2940500" y="-25453"/>
                  <a:pt x="3211036" y="100130"/>
                  <a:pt x="3570332" y="0"/>
                </a:cubicBezTo>
                <a:cubicBezTo>
                  <a:pt x="3582560" y="165087"/>
                  <a:pt x="3528699" y="202508"/>
                  <a:pt x="3570332" y="369332"/>
                </a:cubicBezTo>
                <a:cubicBezTo>
                  <a:pt x="3359224" y="375852"/>
                  <a:pt x="3129358" y="301762"/>
                  <a:pt x="2903870" y="369332"/>
                </a:cubicBezTo>
                <a:cubicBezTo>
                  <a:pt x="2678382" y="436902"/>
                  <a:pt x="2618191" y="335869"/>
                  <a:pt x="2415925" y="369332"/>
                </a:cubicBezTo>
                <a:cubicBezTo>
                  <a:pt x="2213660" y="402795"/>
                  <a:pt x="1930113" y="363190"/>
                  <a:pt x="1785166" y="369332"/>
                </a:cubicBezTo>
                <a:cubicBezTo>
                  <a:pt x="1640219" y="375474"/>
                  <a:pt x="1397744" y="358044"/>
                  <a:pt x="1154407" y="369332"/>
                </a:cubicBezTo>
                <a:cubicBezTo>
                  <a:pt x="911070" y="380620"/>
                  <a:pt x="872119" y="368997"/>
                  <a:pt x="595055" y="369332"/>
                </a:cubicBezTo>
                <a:cubicBezTo>
                  <a:pt x="317991" y="369667"/>
                  <a:pt x="277349" y="327353"/>
                  <a:pt x="0" y="369332"/>
                </a:cubicBezTo>
                <a:cubicBezTo>
                  <a:pt x="-34902" y="255758"/>
                  <a:pt x="24580" y="88409"/>
                  <a:pt x="0" y="0"/>
                </a:cubicBezTo>
                <a:close/>
              </a:path>
              <a:path w="3570332" h="369332" stroke="0" extrusionOk="0">
                <a:moveTo>
                  <a:pt x="0" y="0"/>
                </a:moveTo>
                <a:cubicBezTo>
                  <a:pt x="227414" y="-28947"/>
                  <a:pt x="263300" y="21910"/>
                  <a:pt x="523649" y="0"/>
                </a:cubicBezTo>
                <a:cubicBezTo>
                  <a:pt x="783998" y="-21910"/>
                  <a:pt x="883886" y="30770"/>
                  <a:pt x="1190111" y="0"/>
                </a:cubicBezTo>
                <a:cubicBezTo>
                  <a:pt x="1496336" y="-30770"/>
                  <a:pt x="1594202" y="8486"/>
                  <a:pt x="1713759" y="0"/>
                </a:cubicBezTo>
                <a:cubicBezTo>
                  <a:pt x="1833316" y="-8486"/>
                  <a:pt x="2158962" y="26613"/>
                  <a:pt x="2273111" y="0"/>
                </a:cubicBezTo>
                <a:cubicBezTo>
                  <a:pt x="2387260" y="-26613"/>
                  <a:pt x="2670420" y="8707"/>
                  <a:pt x="2939573" y="0"/>
                </a:cubicBezTo>
                <a:cubicBezTo>
                  <a:pt x="3208726" y="-8707"/>
                  <a:pt x="3285770" y="70485"/>
                  <a:pt x="3570332" y="0"/>
                </a:cubicBezTo>
                <a:cubicBezTo>
                  <a:pt x="3595218" y="120311"/>
                  <a:pt x="3543953" y="249149"/>
                  <a:pt x="3570332" y="369332"/>
                </a:cubicBezTo>
                <a:cubicBezTo>
                  <a:pt x="3323106" y="395506"/>
                  <a:pt x="3290273" y="327186"/>
                  <a:pt x="3010980" y="369332"/>
                </a:cubicBezTo>
                <a:cubicBezTo>
                  <a:pt x="2731687" y="411478"/>
                  <a:pt x="2640951" y="329533"/>
                  <a:pt x="2344518" y="369332"/>
                </a:cubicBezTo>
                <a:cubicBezTo>
                  <a:pt x="2048085" y="409131"/>
                  <a:pt x="1959959" y="332720"/>
                  <a:pt x="1749463" y="369332"/>
                </a:cubicBezTo>
                <a:cubicBezTo>
                  <a:pt x="1538967" y="405944"/>
                  <a:pt x="1327019" y="350058"/>
                  <a:pt x="1083001" y="369332"/>
                </a:cubicBezTo>
                <a:cubicBezTo>
                  <a:pt x="838983" y="388606"/>
                  <a:pt x="279731" y="292652"/>
                  <a:pt x="0" y="369332"/>
                </a:cubicBezTo>
                <a:cubicBezTo>
                  <a:pt x="-38043" y="288894"/>
                  <a:pt x="11430" y="172147"/>
                  <a:pt x="0" y="0"/>
                </a:cubicBezTo>
                <a:close/>
              </a:path>
            </a:pathLst>
          </a:custGeom>
          <a:solidFill>
            <a:schemeClr val="bg2">
              <a:lumMod val="20000"/>
              <a:lumOff val="80000"/>
            </a:schemeClr>
          </a:solidFill>
          <a:ln w="28575"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3752264878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l" rtl="0"/>
            <a:r>
              <a:rPr lang="en-US" sz="1800" dirty="0">
                <a:latin typeface="MV Boli" panose="02000500030200090000" pitchFamily="2" charset="0"/>
                <a:cs typeface="MV Boli" panose="02000500030200090000" pitchFamily="2" charset="0"/>
              </a:rPr>
              <a:t>What are their names? </a:t>
            </a:r>
            <a:endParaRPr lang="ar-SA" sz="1800" dirty="0">
              <a:latin typeface="MV Boli" panose="02000500030200090000" pitchFamily="2" charset="0"/>
            </a:endParaRPr>
          </a:p>
        </p:txBody>
      </p:sp>
      <p:sp>
        <p:nvSpPr>
          <p:cNvPr id="16" name="مستطيل 15">
            <a:extLst>
              <a:ext uri="{FF2B5EF4-FFF2-40B4-BE49-F238E27FC236}">
                <a16:creationId xmlns:a16="http://schemas.microsoft.com/office/drawing/2014/main" id="{AE518F88-DA51-4E51-BA16-94921F741D54}"/>
              </a:ext>
            </a:extLst>
          </p:cNvPr>
          <p:cNvSpPr/>
          <p:nvPr/>
        </p:nvSpPr>
        <p:spPr>
          <a:xfrm>
            <a:off x="5232649" y="75886"/>
            <a:ext cx="2709290" cy="369332"/>
          </a:xfrm>
          <a:custGeom>
            <a:avLst/>
            <a:gdLst>
              <a:gd name="connsiteX0" fmla="*/ 0 w 2709290"/>
              <a:gd name="connsiteY0" fmla="*/ 0 h 369332"/>
              <a:gd name="connsiteX1" fmla="*/ 568951 w 2709290"/>
              <a:gd name="connsiteY1" fmla="*/ 0 h 369332"/>
              <a:gd name="connsiteX2" fmla="*/ 1083716 w 2709290"/>
              <a:gd name="connsiteY2" fmla="*/ 0 h 369332"/>
              <a:gd name="connsiteX3" fmla="*/ 1679760 w 2709290"/>
              <a:gd name="connsiteY3" fmla="*/ 0 h 369332"/>
              <a:gd name="connsiteX4" fmla="*/ 2194525 w 2709290"/>
              <a:gd name="connsiteY4" fmla="*/ 0 h 369332"/>
              <a:gd name="connsiteX5" fmla="*/ 2709290 w 2709290"/>
              <a:gd name="connsiteY5" fmla="*/ 0 h 369332"/>
              <a:gd name="connsiteX6" fmla="*/ 2709290 w 2709290"/>
              <a:gd name="connsiteY6" fmla="*/ 369332 h 369332"/>
              <a:gd name="connsiteX7" fmla="*/ 2221618 w 2709290"/>
              <a:gd name="connsiteY7" fmla="*/ 369332 h 369332"/>
              <a:gd name="connsiteX8" fmla="*/ 1761038 w 2709290"/>
              <a:gd name="connsiteY8" fmla="*/ 369332 h 369332"/>
              <a:gd name="connsiteX9" fmla="*/ 1192088 w 2709290"/>
              <a:gd name="connsiteY9" fmla="*/ 369332 h 369332"/>
              <a:gd name="connsiteX10" fmla="*/ 623137 w 2709290"/>
              <a:gd name="connsiteY10" fmla="*/ 369332 h 369332"/>
              <a:gd name="connsiteX11" fmla="*/ 0 w 2709290"/>
              <a:gd name="connsiteY11" fmla="*/ 369332 h 369332"/>
              <a:gd name="connsiteX12" fmla="*/ 0 w 2709290"/>
              <a:gd name="connsiteY12" fmla="*/ 0 h 369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709290" h="369332" fill="none" extrusionOk="0">
                <a:moveTo>
                  <a:pt x="0" y="0"/>
                </a:moveTo>
                <a:cubicBezTo>
                  <a:pt x="231073" y="-4631"/>
                  <a:pt x="316233" y="40473"/>
                  <a:pt x="568951" y="0"/>
                </a:cubicBezTo>
                <a:cubicBezTo>
                  <a:pt x="821669" y="-40473"/>
                  <a:pt x="941126" y="33857"/>
                  <a:pt x="1083716" y="0"/>
                </a:cubicBezTo>
                <a:cubicBezTo>
                  <a:pt x="1226307" y="-33857"/>
                  <a:pt x="1538501" y="47739"/>
                  <a:pt x="1679760" y="0"/>
                </a:cubicBezTo>
                <a:cubicBezTo>
                  <a:pt x="1821019" y="-47739"/>
                  <a:pt x="2053114" y="9685"/>
                  <a:pt x="2194525" y="0"/>
                </a:cubicBezTo>
                <a:cubicBezTo>
                  <a:pt x="2335936" y="-9685"/>
                  <a:pt x="2577789" y="5257"/>
                  <a:pt x="2709290" y="0"/>
                </a:cubicBezTo>
                <a:cubicBezTo>
                  <a:pt x="2724015" y="76160"/>
                  <a:pt x="2679584" y="249661"/>
                  <a:pt x="2709290" y="369332"/>
                </a:cubicBezTo>
                <a:cubicBezTo>
                  <a:pt x="2490075" y="404476"/>
                  <a:pt x="2460588" y="363093"/>
                  <a:pt x="2221618" y="369332"/>
                </a:cubicBezTo>
                <a:cubicBezTo>
                  <a:pt x="1982648" y="375571"/>
                  <a:pt x="1976946" y="354830"/>
                  <a:pt x="1761038" y="369332"/>
                </a:cubicBezTo>
                <a:cubicBezTo>
                  <a:pt x="1545130" y="383834"/>
                  <a:pt x="1409115" y="354616"/>
                  <a:pt x="1192088" y="369332"/>
                </a:cubicBezTo>
                <a:cubicBezTo>
                  <a:pt x="975061" y="384048"/>
                  <a:pt x="885148" y="313190"/>
                  <a:pt x="623137" y="369332"/>
                </a:cubicBezTo>
                <a:cubicBezTo>
                  <a:pt x="361126" y="425474"/>
                  <a:pt x="176360" y="364067"/>
                  <a:pt x="0" y="369332"/>
                </a:cubicBezTo>
                <a:cubicBezTo>
                  <a:pt x="-37454" y="287089"/>
                  <a:pt x="44171" y="165752"/>
                  <a:pt x="0" y="0"/>
                </a:cubicBezTo>
                <a:close/>
              </a:path>
              <a:path w="2709290" h="369332" stroke="0" extrusionOk="0">
                <a:moveTo>
                  <a:pt x="0" y="0"/>
                </a:moveTo>
                <a:cubicBezTo>
                  <a:pt x="174039" y="-64500"/>
                  <a:pt x="349994" y="17727"/>
                  <a:pt x="596044" y="0"/>
                </a:cubicBezTo>
                <a:cubicBezTo>
                  <a:pt x="842094" y="-17727"/>
                  <a:pt x="967241" y="47252"/>
                  <a:pt x="1164995" y="0"/>
                </a:cubicBezTo>
                <a:cubicBezTo>
                  <a:pt x="1362749" y="-47252"/>
                  <a:pt x="1456391" y="63563"/>
                  <a:pt x="1706853" y="0"/>
                </a:cubicBezTo>
                <a:cubicBezTo>
                  <a:pt x="1957315" y="-63563"/>
                  <a:pt x="2274291" y="117805"/>
                  <a:pt x="2709290" y="0"/>
                </a:cubicBezTo>
                <a:cubicBezTo>
                  <a:pt x="2710455" y="151571"/>
                  <a:pt x="2695957" y="276584"/>
                  <a:pt x="2709290" y="369332"/>
                </a:cubicBezTo>
                <a:cubicBezTo>
                  <a:pt x="2558491" y="407311"/>
                  <a:pt x="2312373" y="359947"/>
                  <a:pt x="2140339" y="369332"/>
                </a:cubicBezTo>
                <a:cubicBezTo>
                  <a:pt x="1968305" y="378717"/>
                  <a:pt x="1858185" y="347764"/>
                  <a:pt x="1679760" y="369332"/>
                </a:cubicBezTo>
                <a:cubicBezTo>
                  <a:pt x="1501335" y="390900"/>
                  <a:pt x="1414459" y="359397"/>
                  <a:pt x="1219180" y="369332"/>
                </a:cubicBezTo>
                <a:cubicBezTo>
                  <a:pt x="1023901" y="379267"/>
                  <a:pt x="811229" y="347808"/>
                  <a:pt x="677323" y="369332"/>
                </a:cubicBezTo>
                <a:cubicBezTo>
                  <a:pt x="543417" y="390856"/>
                  <a:pt x="264956" y="362420"/>
                  <a:pt x="0" y="369332"/>
                </a:cubicBezTo>
                <a:cubicBezTo>
                  <a:pt x="-24015" y="243342"/>
                  <a:pt x="24344" y="92462"/>
                  <a:pt x="0" y="0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2949970266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l" rtl="0"/>
            <a:r>
              <a:rPr lang="en-US" sz="1800" dirty="0">
                <a:latin typeface="MV Boli" panose="02000500030200090000" pitchFamily="2" charset="0"/>
                <a:cs typeface="MV Boli" panose="02000500030200090000" pitchFamily="2" charset="0"/>
              </a:rPr>
              <a:t>Mahmoud and Hussain</a:t>
            </a:r>
            <a:endParaRPr lang="ar-SA" sz="1800" dirty="0">
              <a:latin typeface="MV Boli" panose="02000500030200090000" pitchFamily="2" charset="0"/>
            </a:endParaRPr>
          </a:p>
        </p:txBody>
      </p:sp>
      <p:sp>
        <p:nvSpPr>
          <p:cNvPr id="21" name="مستطيل 20">
            <a:extLst>
              <a:ext uri="{FF2B5EF4-FFF2-40B4-BE49-F238E27FC236}">
                <a16:creationId xmlns:a16="http://schemas.microsoft.com/office/drawing/2014/main" id="{790AD1DD-B1CB-4691-A232-0185B1B68384}"/>
              </a:ext>
            </a:extLst>
          </p:cNvPr>
          <p:cNvSpPr/>
          <p:nvPr/>
        </p:nvSpPr>
        <p:spPr>
          <a:xfrm>
            <a:off x="753282" y="549330"/>
            <a:ext cx="3570332" cy="369332"/>
          </a:xfrm>
          <a:custGeom>
            <a:avLst/>
            <a:gdLst>
              <a:gd name="connsiteX0" fmla="*/ 0 w 3570332"/>
              <a:gd name="connsiteY0" fmla="*/ 0 h 369332"/>
              <a:gd name="connsiteX1" fmla="*/ 559352 w 3570332"/>
              <a:gd name="connsiteY1" fmla="*/ 0 h 369332"/>
              <a:gd name="connsiteX2" fmla="*/ 1154407 w 3570332"/>
              <a:gd name="connsiteY2" fmla="*/ 0 h 369332"/>
              <a:gd name="connsiteX3" fmla="*/ 1713759 w 3570332"/>
              <a:gd name="connsiteY3" fmla="*/ 0 h 369332"/>
              <a:gd name="connsiteX4" fmla="*/ 2201705 w 3570332"/>
              <a:gd name="connsiteY4" fmla="*/ 0 h 369332"/>
              <a:gd name="connsiteX5" fmla="*/ 2725353 w 3570332"/>
              <a:gd name="connsiteY5" fmla="*/ 0 h 369332"/>
              <a:gd name="connsiteX6" fmla="*/ 3570332 w 3570332"/>
              <a:gd name="connsiteY6" fmla="*/ 0 h 369332"/>
              <a:gd name="connsiteX7" fmla="*/ 3570332 w 3570332"/>
              <a:gd name="connsiteY7" fmla="*/ 369332 h 369332"/>
              <a:gd name="connsiteX8" fmla="*/ 2903870 w 3570332"/>
              <a:gd name="connsiteY8" fmla="*/ 369332 h 369332"/>
              <a:gd name="connsiteX9" fmla="*/ 2415925 w 3570332"/>
              <a:gd name="connsiteY9" fmla="*/ 369332 h 369332"/>
              <a:gd name="connsiteX10" fmla="*/ 1785166 w 3570332"/>
              <a:gd name="connsiteY10" fmla="*/ 369332 h 369332"/>
              <a:gd name="connsiteX11" fmla="*/ 1154407 w 3570332"/>
              <a:gd name="connsiteY11" fmla="*/ 369332 h 369332"/>
              <a:gd name="connsiteX12" fmla="*/ 595055 w 3570332"/>
              <a:gd name="connsiteY12" fmla="*/ 369332 h 369332"/>
              <a:gd name="connsiteX13" fmla="*/ 0 w 3570332"/>
              <a:gd name="connsiteY13" fmla="*/ 369332 h 369332"/>
              <a:gd name="connsiteX14" fmla="*/ 0 w 3570332"/>
              <a:gd name="connsiteY14" fmla="*/ 0 h 369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570332" h="369332" fill="none" extrusionOk="0">
                <a:moveTo>
                  <a:pt x="0" y="0"/>
                </a:moveTo>
                <a:cubicBezTo>
                  <a:pt x="242197" y="-27421"/>
                  <a:pt x="398162" y="38538"/>
                  <a:pt x="559352" y="0"/>
                </a:cubicBezTo>
                <a:cubicBezTo>
                  <a:pt x="720542" y="-38538"/>
                  <a:pt x="995072" y="4006"/>
                  <a:pt x="1154407" y="0"/>
                </a:cubicBezTo>
                <a:cubicBezTo>
                  <a:pt x="1313742" y="-4006"/>
                  <a:pt x="1484155" y="16530"/>
                  <a:pt x="1713759" y="0"/>
                </a:cubicBezTo>
                <a:cubicBezTo>
                  <a:pt x="1943363" y="-16530"/>
                  <a:pt x="1972489" y="45633"/>
                  <a:pt x="2201705" y="0"/>
                </a:cubicBezTo>
                <a:cubicBezTo>
                  <a:pt x="2430921" y="-45633"/>
                  <a:pt x="2510206" y="25453"/>
                  <a:pt x="2725353" y="0"/>
                </a:cubicBezTo>
                <a:cubicBezTo>
                  <a:pt x="2940500" y="-25453"/>
                  <a:pt x="3211036" y="100130"/>
                  <a:pt x="3570332" y="0"/>
                </a:cubicBezTo>
                <a:cubicBezTo>
                  <a:pt x="3582560" y="165087"/>
                  <a:pt x="3528699" y="202508"/>
                  <a:pt x="3570332" y="369332"/>
                </a:cubicBezTo>
                <a:cubicBezTo>
                  <a:pt x="3359224" y="375852"/>
                  <a:pt x="3129358" y="301762"/>
                  <a:pt x="2903870" y="369332"/>
                </a:cubicBezTo>
                <a:cubicBezTo>
                  <a:pt x="2678382" y="436902"/>
                  <a:pt x="2618191" y="335869"/>
                  <a:pt x="2415925" y="369332"/>
                </a:cubicBezTo>
                <a:cubicBezTo>
                  <a:pt x="2213660" y="402795"/>
                  <a:pt x="1930113" y="363190"/>
                  <a:pt x="1785166" y="369332"/>
                </a:cubicBezTo>
                <a:cubicBezTo>
                  <a:pt x="1640219" y="375474"/>
                  <a:pt x="1397744" y="358044"/>
                  <a:pt x="1154407" y="369332"/>
                </a:cubicBezTo>
                <a:cubicBezTo>
                  <a:pt x="911070" y="380620"/>
                  <a:pt x="872119" y="368997"/>
                  <a:pt x="595055" y="369332"/>
                </a:cubicBezTo>
                <a:cubicBezTo>
                  <a:pt x="317991" y="369667"/>
                  <a:pt x="277349" y="327353"/>
                  <a:pt x="0" y="369332"/>
                </a:cubicBezTo>
                <a:cubicBezTo>
                  <a:pt x="-34902" y="255758"/>
                  <a:pt x="24580" y="88409"/>
                  <a:pt x="0" y="0"/>
                </a:cubicBezTo>
                <a:close/>
              </a:path>
              <a:path w="3570332" h="369332" stroke="0" extrusionOk="0">
                <a:moveTo>
                  <a:pt x="0" y="0"/>
                </a:moveTo>
                <a:cubicBezTo>
                  <a:pt x="227414" y="-28947"/>
                  <a:pt x="263300" y="21910"/>
                  <a:pt x="523649" y="0"/>
                </a:cubicBezTo>
                <a:cubicBezTo>
                  <a:pt x="783998" y="-21910"/>
                  <a:pt x="883886" y="30770"/>
                  <a:pt x="1190111" y="0"/>
                </a:cubicBezTo>
                <a:cubicBezTo>
                  <a:pt x="1496336" y="-30770"/>
                  <a:pt x="1594202" y="8486"/>
                  <a:pt x="1713759" y="0"/>
                </a:cubicBezTo>
                <a:cubicBezTo>
                  <a:pt x="1833316" y="-8486"/>
                  <a:pt x="2158962" y="26613"/>
                  <a:pt x="2273111" y="0"/>
                </a:cubicBezTo>
                <a:cubicBezTo>
                  <a:pt x="2387260" y="-26613"/>
                  <a:pt x="2670420" y="8707"/>
                  <a:pt x="2939573" y="0"/>
                </a:cubicBezTo>
                <a:cubicBezTo>
                  <a:pt x="3208726" y="-8707"/>
                  <a:pt x="3285770" y="70485"/>
                  <a:pt x="3570332" y="0"/>
                </a:cubicBezTo>
                <a:cubicBezTo>
                  <a:pt x="3595218" y="120311"/>
                  <a:pt x="3543953" y="249149"/>
                  <a:pt x="3570332" y="369332"/>
                </a:cubicBezTo>
                <a:cubicBezTo>
                  <a:pt x="3323106" y="395506"/>
                  <a:pt x="3290273" y="327186"/>
                  <a:pt x="3010980" y="369332"/>
                </a:cubicBezTo>
                <a:cubicBezTo>
                  <a:pt x="2731687" y="411478"/>
                  <a:pt x="2640951" y="329533"/>
                  <a:pt x="2344518" y="369332"/>
                </a:cubicBezTo>
                <a:cubicBezTo>
                  <a:pt x="2048085" y="409131"/>
                  <a:pt x="1959959" y="332720"/>
                  <a:pt x="1749463" y="369332"/>
                </a:cubicBezTo>
                <a:cubicBezTo>
                  <a:pt x="1538967" y="405944"/>
                  <a:pt x="1327019" y="350058"/>
                  <a:pt x="1083001" y="369332"/>
                </a:cubicBezTo>
                <a:cubicBezTo>
                  <a:pt x="838983" y="388606"/>
                  <a:pt x="279731" y="292652"/>
                  <a:pt x="0" y="369332"/>
                </a:cubicBezTo>
                <a:cubicBezTo>
                  <a:pt x="-38043" y="288894"/>
                  <a:pt x="11430" y="172147"/>
                  <a:pt x="0" y="0"/>
                </a:cubicBezTo>
                <a:close/>
              </a:path>
            </a:pathLst>
          </a:custGeom>
          <a:solidFill>
            <a:schemeClr val="bg2">
              <a:lumMod val="20000"/>
              <a:lumOff val="80000"/>
            </a:schemeClr>
          </a:solidFill>
          <a:ln w="28575"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3752264878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r>
              <a:rPr lang="en-US" sz="1800" dirty="0">
                <a:latin typeface="MV Boli" panose="02000500030200090000" pitchFamily="2" charset="0"/>
                <a:cs typeface="MV Boli" panose="02000500030200090000" pitchFamily="2" charset="0"/>
              </a:rPr>
              <a:t>Where is Hussain from? </a:t>
            </a:r>
            <a:endParaRPr lang="ar-SA" sz="1800" dirty="0"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22" name="مستطيل 21">
            <a:extLst>
              <a:ext uri="{FF2B5EF4-FFF2-40B4-BE49-F238E27FC236}">
                <a16:creationId xmlns:a16="http://schemas.microsoft.com/office/drawing/2014/main" id="{8535C070-F0CF-432E-BC55-5FB6E0B9C891}"/>
              </a:ext>
            </a:extLst>
          </p:cNvPr>
          <p:cNvSpPr/>
          <p:nvPr/>
        </p:nvSpPr>
        <p:spPr>
          <a:xfrm>
            <a:off x="5232649" y="549330"/>
            <a:ext cx="2709290" cy="369332"/>
          </a:xfrm>
          <a:custGeom>
            <a:avLst/>
            <a:gdLst>
              <a:gd name="connsiteX0" fmla="*/ 0 w 2709290"/>
              <a:gd name="connsiteY0" fmla="*/ 0 h 369332"/>
              <a:gd name="connsiteX1" fmla="*/ 568951 w 2709290"/>
              <a:gd name="connsiteY1" fmla="*/ 0 h 369332"/>
              <a:gd name="connsiteX2" fmla="*/ 1083716 w 2709290"/>
              <a:gd name="connsiteY2" fmla="*/ 0 h 369332"/>
              <a:gd name="connsiteX3" fmla="*/ 1679760 w 2709290"/>
              <a:gd name="connsiteY3" fmla="*/ 0 h 369332"/>
              <a:gd name="connsiteX4" fmla="*/ 2194525 w 2709290"/>
              <a:gd name="connsiteY4" fmla="*/ 0 h 369332"/>
              <a:gd name="connsiteX5" fmla="*/ 2709290 w 2709290"/>
              <a:gd name="connsiteY5" fmla="*/ 0 h 369332"/>
              <a:gd name="connsiteX6" fmla="*/ 2709290 w 2709290"/>
              <a:gd name="connsiteY6" fmla="*/ 369332 h 369332"/>
              <a:gd name="connsiteX7" fmla="*/ 2221618 w 2709290"/>
              <a:gd name="connsiteY7" fmla="*/ 369332 h 369332"/>
              <a:gd name="connsiteX8" fmla="*/ 1761038 w 2709290"/>
              <a:gd name="connsiteY8" fmla="*/ 369332 h 369332"/>
              <a:gd name="connsiteX9" fmla="*/ 1192088 w 2709290"/>
              <a:gd name="connsiteY9" fmla="*/ 369332 h 369332"/>
              <a:gd name="connsiteX10" fmla="*/ 623137 w 2709290"/>
              <a:gd name="connsiteY10" fmla="*/ 369332 h 369332"/>
              <a:gd name="connsiteX11" fmla="*/ 0 w 2709290"/>
              <a:gd name="connsiteY11" fmla="*/ 369332 h 369332"/>
              <a:gd name="connsiteX12" fmla="*/ 0 w 2709290"/>
              <a:gd name="connsiteY12" fmla="*/ 0 h 369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709290" h="369332" fill="none" extrusionOk="0">
                <a:moveTo>
                  <a:pt x="0" y="0"/>
                </a:moveTo>
                <a:cubicBezTo>
                  <a:pt x="231073" y="-4631"/>
                  <a:pt x="316233" y="40473"/>
                  <a:pt x="568951" y="0"/>
                </a:cubicBezTo>
                <a:cubicBezTo>
                  <a:pt x="821669" y="-40473"/>
                  <a:pt x="941126" y="33857"/>
                  <a:pt x="1083716" y="0"/>
                </a:cubicBezTo>
                <a:cubicBezTo>
                  <a:pt x="1226307" y="-33857"/>
                  <a:pt x="1538501" y="47739"/>
                  <a:pt x="1679760" y="0"/>
                </a:cubicBezTo>
                <a:cubicBezTo>
                  <a:pt x="1821019" y="-47739"/>
                  <a:pt x="2053114" y="9685"/>
                  <a:pt x="2194525" y="0"/>
                </a:cubicBezTo>
                <a:cubicBezTo>
                  <a:pt x="2335936" y="-9685"/>
                  <a:pt x="2577789" y="5257"/>
                  <a:pt x="2709290" y="0"/>
                </a:cubicBezTo>
                <a:cubicBezTo>
                  <a:pt x="2724015" y="76160"/>
                  <a:pt x="2679584" y="249661"/>
                  <a:pt x="2709290" y="369332"/>
                </a:cubicBezTo>
                <a:cubicBezTo>
                  <a:pt x="2490075" y="404476"/>
                  <a:pt x="2460588" y="363093"/>
                  <a:pt x="2221618" y="369332"/>
                </a:cubicBezTo>
                <a:cubicBezTo>
                  <a:pt x="1982648" y="375571"/>
                  <a:pt x="1976946" y="354830"/>
                  <a:pt x="1761038" y="369332"/>
                </a:cubicBezTo>
                <a:cubicBezTo>
                  <a:pt x="1545130" y="383834"/>
                  <a:pt x="1409115" y="354616"/>
                  <a:pt x="1192088" y="369332"/>
                </a:cubicBezTo>
                <a:cubicBezTo>
                  <a:pt x="975061" y="384048"/>
                  <a:pt x="885148" y="313190"/>
                  <a:pt x="623137" y="369332"/>
                </a:cubicBezTo>
                <a:cubicBezTo>
                  <a:pt x="361126" y="425474"/>
                  <a:pt x="176360" y="364067"/>
                  <a:pt x="0" y="369332"/>
                </a:cubicBezTo>
                <a:cubicBezTo>
                  <a:pt x="-37454" y="287089"/>
                  <a:pt x="44171" y="165752"/>
                  <a:pt x="0" y="0"/>
                </a:cubicBezTo>
                <a:close/>
              </a:path>
              <a:path w="2709290" h="369332" stroke="0" extrusionOk="0">
                <a:moveTo>
                  <a:pt x="0" y="0"/>
                </a:moveTo>
                <a:cubicBezTo>
                  <a:pt x="174039" y="-64500"/>
                  <a:pt x="349994" y="17727"/>
                  <a:pt x="596044" y="0"/>
                </a:cubicBezTo>
                <a:cubicBezTo>
                  <a:pt x="842094" y="-17727"/>
                  <a:pt x="967241" y="47252"/>
                  <a:pt x="1164995" y="0"/>
                </a:cubicBezTo>
                <a:cubicBezTo>
                  <a:pt x="1362749" y="-47252"/>
                  <a:pt x="1456391" y="63563"/>
                  <a:pt x="1706853" y="0"/>
                </a:cubicBezTo>
                <a:cubicBezTo>
                  <a:pt x="1957315" y="-63563"/>
                  <a:pt x="2274291" y="117805"/>
                  <a:pt x="2709290" y="0"/>
                </a:cubicBezTo>
                <a:cubicBezTo>
                  <a:pt x="2710455" y="151571"/>
                  <a:pt x="2695957" y="276584"/>
                  <a:pt x="2709290" y="369332"/>
                </a:cubicBezTo>
                <a:cubicBezTo>
                  <a:pt x="2558491" y="407311"/>
                  <a:pt x="2312373" y="359947"/>
                  <a:pt x="2140339" y="369332"/>
                </a:cubicBezTo>
                <a:cubicBezTo>
                  <a:pt x="1968305" y="378717"/>
                  <a:pt x="1858185" y="347764"/>
                  <a:pt x="1679760" y="369332"/>
                </a:cubicBezTo>
                <a:cubicBezTo>
                  <a:pt x="1501335" y="390900"/>
                  <a:pt x="1414459" y="359397"/>
                  <a:pt x="1219180" y="369332"/>
                </a:cubicBezTo>
                <a:cubicBezTo>
                  <a:pt x="1023901" y="379267"/>
                  <a:pt x="811229" y="347808"/>
                  <a:pt x="677323" y="369332"/>
                </a:cubicBezTo>
                <a:cubicBezTo>
                  <a:pt x="543417" y="390856"/>
                  <a:pt x="264956" y="362420"/>
                  <a:pt x="0" y="369332"/>
                </a:cubicBezTo>
                <a:cubicBezTo>
                  <a:pt x="-24015" y="243342"/>
                  <a:pt x="24344" y="92462"/>
                  <a:pt x="0" y="0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2949970266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l" rtl="0"/>
            <a:r>
              <a:rPr lang="en-US" sz="1800" dirty="0">
                <a:latin typeface="MV Boli" panose="02000500030200090000" pitchFamily="2" charset="0"/>
                <a:cs typeface="MV Boli" panose="02000500030200090000" pitchFamily="2" charset="0"/>
              </a:rPr>
              <a:t>Saudi Arabia</a:t>
            </a:r>
            <a:endParaRPr lang="ar-SA" sz="1800" dirty="0">
              <a:latin typeface="MV Boli" panose="02000500030200090000" pitchFamily="2" charset="0"/>
            </a:endParaRPr>
          </a:p>
        </p:txBody>
      </p:sp>
      <p:pic>
        <p:nvPicPr>
          <p:cNvPr id="23" name="SG Bk 1 F-SA_2020_24">
            <a:hlinkClick r:id="" action="ppaction://media"/>
            <a:extLst>
              <a:ext uri="{FF2B5EF4-FFF2-40B4-BE49-F238E27FC236}">
                <a16:creationId xmlns:a16="http://schemas.microsoft.com/office/drawing/2014/main" id="{3CEC1D16-F382-48D3-883C-3604C3F87C3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bmkLst>
                    <p14:bmk name="إشارة مرجعية 1" time="38685.3352"/>
                  </p14:bmkLst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50690" y="191106"/>
            <a:ext cx="402592" cy="406400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48D5B45C-B360-6C3B-C2F4-9A7ACBB591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5181" y="1169432"/>
            <a:ext cx="8295181" cy="3974068"/>
          </a:xfrm>
          <a:prstGeom prst="rect">
            <a:avLst/>
          </a:prstGeom>
        </p:spPr>
      </p:pic>
      <p:sp>
        <p:nvSpPr>
          <p:cNvPr id="11" name="مستطيل 10">
            <a:extLst>
              <a:ext uri="{FF2B5EF4-FFF2-40B4-BE49-F238E27FC236}">
                <a16:creationId xmlns:a16="http://schemas.microsoft.com/office/drawing/2014/main" id="{1737405A-DE6B-4193-AE15-A8070E4F0B82}"/>
              </a:ext>
            </a:extLst>
          </p:cNvPr>
          <p:cNvSpPr/>
          <p:nvPr/>
        </p:nvSpPr>
        <p:spPr>
          <a:xfrm>
            <a:off x="5392690" y="4601848"/>
            <a:ext cx="767455" cy="188259"/>
          </a:xfrm>
          <a:custGeom>
            <a:avLst/>
            <a:gdLst>
              <a:gd name="connsiteX0" fmla="*/ 0 w 767455"/>
              <a:gd name="connsiteY0" fmla="*/ 0 h 188259"/>
              <a:gd name="connsiteX1" fmla="*/ 383728 w 767455"/>
              <a:gd name="connsiteY1" fmla="*/ 0 h 188259"/>
              <a:gd name="connsiteX2" fmla="*/ 767455 w 767455"/>
              <a:gd name="connsiteY2" fmla="*/ 0 h 188259"/>
              <a:gd name="connsiteX3" fmla="*/ 767455 w 767455"/>
              <a:gd name="connsiteY3" fmla="*/ 188259 h 188259"/>
              <a:gd name="connsiteX4" fmla="*/ 391402 w 767455"/>
              <a:gd name="connsiteY4" fmla="*/ 188259 h 188259"/>
              <a:gd name="connsiteX5" fmla="*/ 0 w 767455"/>
              <a:gd name="connsiteY5" fmla="*/ 188259 h 188259"/>
              <a:gd name="connsiteX6" fmla="*/ 0 w 767455"/>
              <a:gd name="connsiteY6" fmla="*/ 0 h 1882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67455" h="188259" extrusionOk="0">
                <a:moveTo>
                  <a:pt x="0" y="0"/>
                </a:moveTo>
                <a:cubicBezTo>
                  <a:pt x="167080" y="-34008"/>
                  <a:pt x="295900" y="25553"/>
                  <a:pt x="383728" y="0"/>
                </a:cubicBezTo>
                <a:cubicBezTo>
                  <a:pt x="471556" y="-25553"/>
                  <a:pt x="684519" y="30399"/>
                  <a:pt x="767455" y="0"/>
                </a:cubicBezTo>
                <a:cubicBezTo>
                  <a:pt x="782862" y="59382"/>
                  <a:pt x="757733" y="131657"/>
                  <a:pt x="767455" y="188259"/>
                </a:cubicBezTo>
                <a:cubicBezTo>
                  <a:pt x="676215" y="202827"/>
                  <a:pt x="502939" y="186606"/>
                  <a:pt x="391402" y="188259"/>
                </a:cubicBezTo>
                <a:cubicBezTo>
                  <a:pt x="279865" y="189912"/>
                  <a:pt x="169075" y="147735"/>
                  <a:pt x="0" y="188259"/>
                </a:cubicBezTo>
                <a:cubicBezTo>
                  <a:pt x="-118" y="134119"/>
                  <a:pt x="16818" y="91896"/>
                  <a:pt x="0" y="0"/>
                </a:cubicBezTo>
                <a:close/>
              </a:path>
            </a:pathLst>
          </a:custGeom>
          <a:noFill/>
          <a:ln w="38100"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 sd="2840828387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9" name="مستطيل 18">
            <a:extLst>
              <a:ext uri="{FF2B5EF4-FFF2-40B4-BE49-F238E27FC236}">
                <a16:creationId xmlns:a16="http://schemas.microsoft.com/office/drawing/2014/main" id="{838031F4-573E-4425-B646-54FA1F5D5149}"/>
              </a:ext>
            </a:extLst>
          </p:cNvPr>
          <p:cNvSpPr/>
          <p:nvPr/>
        </p:nvSpPr>
        <p:spPr>
          <a:xfrm>
            <a:off x="7131062" y="4695977"/>
            <a:ext cx="767455" cy="188259"/>
          </a:xfrm>
          <a:custGeom>
            <a:avLst/>
            <a:gdLst>
              <a:gd name="connsiteX0" fmla="*/ 0 w 767455"/>
              <a:gd name="connsiteY0" fmla="*/ 0 h 188259"/>
              <a:gd name="connsiteX1" fmla="*/ 383728 w 767455"/>
              <a:gd name="connsiteY1" fmla="*/ 0 h 188259"/>
              <a:gd name="connsiteX2" fmla="*/ 767455 w 767455"/>
              <a:gd name="connsiteY2" fmla="*/ 0 h 188259"/>
              <a:gd name="connsiteX3" fmla="*/ 767455 w 767455"/>
              <a:gd name="connsiteY3" fmla="*/ 188259 h 188259"/>
              <a:gd name="connsiteX4" fmla="*/ 391402 w 767455"/>
              <a:gd name="connsiteY4" fmla="*/ 188259 h 188259"/>
              <a:gd name="connsiteX5" fmla="*/ 0 w 767455"/>
              <a:gd name="connsiteY5" fmla="*/ 188259 h 188259"/>
              <a:gd name="connsiteX6" fmla="*/ 0 w 767455"/>
              <a:gd name="connsiteY6" fmla="*/ 0 h 1882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67455" h="188259" extrusionOk="0">
                <a:moveTo>
                  <a:pt x="0" y="0"/>
                </a:moveTo>
                <a:cubicBezTo>
                  <a:pt x="167080" y="-34008"/>
                  <a:pt x="295900" y="25553"/>
                  <a:pt x="383728" y="0"/>
                </a:cubicBezTo>
                <a:cubicBezTo>
                  <a:pt x="471556" y="-25553"/>
                  <a:pt x="684519" y="30399"/>
                  <a:pt x="767455" y="0"/>
                </a:cubicBezTo>
                <a:cubicBezTo>
                  <a:pt x="782862" y="59382"/>
                  <a:pt x="757733" y="131657"/>
                  <a:pt x="767455" y="188259"/>
                </a:cubicBezTo>
                <a:cubicBezTo>
                  <a:pt x="676215" y="202827"/>
                  <a:pt x="502939" y="186606"/>
                  <a:pt x="391402" y="188259"/>
                </a:cubicBezTo>
                <a:cubicBezTo>
                  <a:pt x="279865" y="189912"/>
                  <a:pt x="169075" y="147735"/>
                  <a:pt x="0" y="188259"/>
                </a:cubicBezTo>
                <a:cubicBezTo>
                  <a:pt x="-118" y="134119"/>
                  <a:pt x="16818" y="91896"/>
                  <a:pt x="0" y="0"/>
                </a:cubicBezTo>
                <a:close/>
              </a:path>
            </a:pathLst>
          </a:custGeom>
          <a:noFill/>
          <a:ln w="38100"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 sd="2840828387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1612006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15" grpId="0" animBg="1"/>
      <p:bldP spid="16" grpId="0" animBg="1"/>
      <p:bldP spid="21" grpId="0" animBg="1"/>
      <p:bldP spid="22" grpId="0" animBg="1"/>
      <p:bldP spid="11" grpId="0" animBg="1"/>
      <p:bldP spid="1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oogle Shape;154;p23">
            <a:extLst>
              <a:ext uri="{FF2B5EF4-FFF2-40B4-BE49-F238E27FC236}">
                <a16:creationId xmlns:a16="http://schemas.microsoft.com/office/drawing/2014/main" id="{73B5B183-D5D3-490E-ABE1-3B5AFBAFB896}"/>
              </a:ext>
            </a:extLst>
          </p:cNvPr>
          <p:cNvGrpSpPr/>
          <p:nvPr/>
        </p:nvGrpSpPr>
        <p:grpSpPr>
          <a:xfrm>
            <a:off x="7701392" y="143879"/>
            <a:ext cx="1493040" cy="951908"/>
            <a:chOff x="5664430" y="2524018"/>
            <a:chExt cx="757563" cy="450204"/>
          </a:xfrm>
        </p:grpSpPr>
        <p:sp>
          <p:nvSpPr>
            <p:cNvPr id="6" name="Google Shape;155;p23">
              <a:extLst>
                <a:ext uri="{FF2B5EF4-FFF2-40B4-BE49-F238E27FC236}">
                  <a16:creationId xmlns:a16="http://schemas.microsoft.com/office/drawing/2014/main" id="{F57A3AFD-80DF-4619-83BE-BB0C592D9459}"/>
                </a:ext>
              </a:extLst>
            </p:cNvPr>
            <p:cNvSpPr/>
            <p:nvPr/>
          </p:nvSpPr>
          <p:spPr>
            <a:xfrm>
              <a:off x="5664430" y="2604051"/>
              <a:ext cx="753956" cy="370171"/>
            </a:xfrm>
            <a:custGeom>
              <a:avLst/>
              <a:gdLst/>
              <a:ahLst/>
              <a:cxnLst/>
              <a:rect l="l" t="t" r="r" b="b"/>
              <a:pathLst>
                <a:path w="17003" h="8348" extrusionOk="0">
                  <a:moveTo>
                    <a:pt x="9401" y="0"/>
                  </a:moveTo>
                  <a:cubicBezTo>
                    <a:pt x="8832" y="0"/>
                    <a:pt x="8307" y="97"/>
                    <a:pt x="7846" y="311"/>
                  </a:cubicBezTo>
                  <a:cubicBezTo>
                    <a:pt x="7382" y="525"/>
                    <a:pt x="7001" y="823"/>
                    <a:pt x="6703" y="1180"/>
                  </a:cubicBezTo>
                  <a:cubicBezTo>
                    <a:pt x="6537" y="1382"/>
                    <a:pt x="6406" y="1609"/>
                    <a:pt x="6298" y="1847"/>
                  </a:cubicBezTo>
                  <a:cubicBezTo>
                    <a:pt x="6227" y="2025"/>
                    <a:pt x="6156" y="2204"/>
                    <a:pt x="6108" y="2383"/>
                  </a:cubicBezTo>
                  <a:cubicBezTo>
                    <a:pt x="6072" y="2323"/>
                    <a:pt x="6037" y="2264"/>
                    <a:pt x="5989" y="2192"/>
                  </a:cubicBezTo>
                  <a:cubicBezTo>
                    <a:pt x="5834" y="2014"/>
                    <a:pt x="5667" y="1871"/>
                    <a:pt x="5489" y="1763"/>
                  </a:cubicBezTo>
                  <a:cubicBezTo>
                    <a:pt x="5275" y="1621"/>
                    <a:pt x="5001" y="1549"/>
                    <a:pt x="4727" y="1549"/>
                  </a:cubicBezTo>
                  <a:cubicBezTo>
                    <a:pt x="4596" y="1549"/>
                    <a:pt x="4477" y="1549"/>
                    <a:pt x="4370" y="1585"/>
                  </a:cubicBezTo>
                  <a:cubicBezTo>
                    <a:pt x="3572" y="1716"/>
                    <a:pt x="2798" y="2264"/>
                    <a:pt x="2262" y="3073"/>
                  </a:cubicBezTo>
                  <a:cubicBezTo>
                    <a:pt x="2024" y="3407"/>
                    <a:pt x="1869" y="3811"/>
                    <a:pt x="1786" y="4216"/>
                  </a:cubicBezTo>
                  <a:cubicBezTo>
                    <a:pt x="1715" y="4573"/>
                    <a:pt x="1715" y="4931"/>
                    <a:pt x="1810" y="5276"/>
                  </a:cubicBezTo>
                  <a:lnTo>
                    <a:pt x="1774" y="5252"/>
                  </a:lnTo>
                  <a:cubicBezTo>
                    <a:pt x="1667" y="5252"/>
                    <a:pt x="1572" y="5252"/>
                    <a:pt x="1453" y="5288"/>
                  </a:cubicBezTo>
                  <a:cubicBezTo>
                    <a:pt x="1274" y="5312"/>
                    <a:pt x="1095" y="5395"/>
                    <a:pt x="917" y="5490"/>
                  </a:cubicBezTo>
                  <a:cubicBezTo>
                    <a:pt x="762" y="5585"/>
                    <a:pt x="631" y="5704"/>
                    <a:pt x="500" y="5847"/>
                  </a:cubicBezTo>
                  <a:cubicBezTo>
                    <a:pt x="381" y="5990"/>
                    <a:pt x="262" y="6145"/>
                    <a:pt x="179" y="6324"/>
                  </a:cubicBezTo>
                  <a:cubicBezTo>
                    <a:pt x="107" y="6490"/>
                    <a:pt x="48" y="6669"/>
                    <a:pt x="36" y="6836"/>
                  </a:cubicBezTo>
                  <a:cubicBezTo>
                    <a:pt x="0" y="7026"/>
                    <a:pt x="12" y="7217"/>
                    <a:pt x="60" y="7431"/>
                  </a:cubicBezTo>
                  <a:cubicBezTo>
                    <a:pt x="155" y="7788"/>
                    <a:pt x="405" y="8110"/>
                    <a:pt x="774" y="8324"/>
                  </a:cubicBezTo>
                  <a:cubicBezTo>
                    <a:pt x="810" y="8336"/>
                    <a:pt x="857" y="8348"/>
                    <a:pt x="881" y="8348"/>
                  </a:cubicBezTo>
                  <a:lnTo>
                    <a:pt x="988" y="8348"/>
                  </a:lnTo>
                  <a:cubicBezTo>
                    <a:pt x="4001" y="8336"/>
                    <a:pt x="7037" y="8336"/>
                    <a:pt x="10061" y="8324"/>
                  </a:cubicBezTo>
                  <a:cubicBezTo>
                    <a:pt x="12025" y="8324"/>
                    <a:pt x="13978" y="8312"/>
                    <a:pt x="15943" y="8312"/>
                  </a:cubicBezTo>
                  <a:cubicBezTo>
                    <a:pt x="15990" y="8312"/>
                    <a:pt x="16014" y="8288"/>
                    <a:pt x="16062" y="8276"/>
                  </a:cubicBezTo>
                  <a:cubicBezTo>
                    <a:pt x="16121" y="8264"/>
                    <a:pt x="16169" y="8229"/>
                    <a:pt x="16193" y="8205"/>
                  </a:cubicBezTo>
                  <a:cubicBezTo>
                    <a:pt x="16562" y="7859"/>
                    <a:pt x="16824" y="7431"/>
                    <a:pt x="16907" y="6967"/>
                  </a:cubicBezTo>
                  <a:cubicBezTo>
                    <a:pt x="17002" y="6562"/>
                    <a:pt x="16955" y="6121"/>
                    <a:pt x="16788" y="5693"/>
                  </a:cubicBezTo>
                  <a:cubicBezTo>
                    <a:pt x="16478" y="4859"/>
                    <a:pt x="15788" y="4216"/>
                    <a:pt x="14990" y="3990"/>
                  </a:cubicBezTo>
                  <a:cubicBezTo>
                    <a:pt x="14835" y="3942"/>
                    <a:pt x="14692" y="3930"/>
                    <a:pt x="14538" y="3930"/>
                  </a:cubicBezTo>
                  <a:cubicBezTo>
                    <a:pt x="14347" y="3930"/>
                    <a:pt x="14157" y="3942"/>
                    <a:pt x="13942" y="4002"/>
                  </a:cubicBezTo>
                  <a:cubicBezTo>
                    <a:pt x="13811" y="4049"/>
                    <a:pt x="13680" y="4097"/>
                    <a:pt x="13561" y="4169"/>
                  </a:cubicBezTo>
                  <a:cubicBezTo>
                    <a:pt x="13609" y="3990"/>
                    <a:pt x="13621" y="3788"/>
                    <a:pt x="13609" y="3573"/>
                  </a:cubicBezTo>
                  <a:cubicBezTo>
                    <a:pt x="13585" y="3204"/>
                    <a:pt x="13514" y="2811"/>
                    <a:pt x="13383" y="2478"/>
                  </a:cubicBezTo>
                  <a:cubicBezTo>
                    <a:pt x="13252" y="2133"/>
                    <a:pt x="13049" y="1823"/>
                    <a:pt x="12799" y="1525"/>
                  </a:cubicBezTo>
                  <a:cubicBezTo>
                    <a:pt x="12573" y="1263"/>
                    <a:pt x="12311" y="1025"/>
                    <a:pt x="11978" y="811"/>
                  </a:cubicBezTo>
                  <a:cubicBezTo>
                    <a:pt x="11704" y="609"/>
                    <a:pt x="11371" y="454"/>
                    <a:pt x="11001" y="299"/>
                  </a:cubicBezTo>
                  <a:cubicBezTo>
                    <a:pt x="10668" y="180"/>
                    <a:pt x="10311" y="97"/>
                    <a:pt x="9954" y="49"/>
                  </a:cubicBezTo>
                  <a:cubicBezTo>
                    <a:pt x="9799" y="13"/>
                    <a:pt x="9632" y="1"/>
                    <a:pt x="9501" y="1"/>
                  </a:cubicBezTo>
                  <a:cubicBezTo>
                    <a:pt x="9468" y="1"/>
                    <a:pt x="9434" y="0"/>
                    <a:pt x="94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800" dirty="0">
                  <a:solidFill>
                    <a:schemeClr val="accent4">
                      <a:lumMod val="75000"/>
                    </a:schemeClr>
                  </a:solidFill>
                </a:rPr>
                <a:t>30</a:t>
              </a:r>
              <a:endParaRPr sz="4800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7" name="Google Shape;156;p23">
              <a:extLst>
                <a:ext uri="{FF2B5EF4-FFF2-40B4-BE49-F238E27FC236}">
                  <a16:creationId xmlns:a16="http://schemas.microsoft.com/office/drawing/2014/main" id="{D5CD5217-A361-4AC3-80A8-B4CDE03AFE4E}"/>
                </a:ext>
              </a:extLst>
            </p:cNvPr>
            <p:cNvSpPr/>
            <p:nvPr/>
          </p:nvSpPr>
          <p:spPr>
            <a:xfrm>
              <a:off x="6044457" y="2524018"/>
              <a:ext cx="223885" cy="118439"/>
            </a:xfrm>
            <a:custGeom>
              <a:avLst/>
              <a:gdLst/>
              <a:ahLst/>
              <a:cxnLst/>
              <a:rect l="l" t="t" r="r" b="b"/>
              <a:pathLst>
                <a:path w="5049" h="2671" extrusionOk="0">
                  <a:moveTo>
                    <a:pt x="1453" y="1"/>
                  </a:moveTo>
                  <a:cubicBezTo>
                    <a:pt x="1000" y="1"/>
                    <a:pt x="548" y="84"/>
                    <a:pt x="119" y="263"/>
                  </a:cubicBezTo>
                  <a:cubicBezTo>
                    <a:pt x="24" y="298"/>
                    <a:pt x="0" y="406"/>
                    <a:pt x="24" y="477"/>
                  </a:cubicBezTo>
                  <a:cubicBezTo>
                    <a:pt x="60" y="550"/>
                    <a:pt x="132" y="581"/>
                    <a:pt x="200" y="581"/>
                  </a:cubicBezTo>
                  <a:cubicBezTo>
                    <a:pt x="222" y="581"/>
                    <a:pt x="243" y="578"/>
                    <a:pt x="262" y="572"/>
                  </a:cubicBezTo>
                  <a:lnTo>
                    <a:pt x="488" y="477"/>
                  </a:lnTo>
                  <a:cubicBezTo>
                    <a:pt x="679" y="417"/>
                    <a:pt x="881" y="394"/>
                    <a:pt x="1072" y="382"/>
                  </a:cubicBezTo>
                  <a:cubicBezTo>
                    <a:pt x="1126" y="376"/>
                    <a:pt x="1180" y="374"/>
                    <a:pt x="1234" y="374"/>
                  </a:cubicBezTo>
                  <a:cubicBezTo>
                    <a:pt x="1422" y="374"/>
                    <a:pt x="1614" y="402"/>
                    <a:pt x="1798" y="429"/>
                  </a:cubicBezTo>
                  <a:cubicBezTo>
                    <a:pt x="2096" y="489"/>
                    <a:pt x="2393" y="620"/>
                    <a:pt x="2679" y="751"/>
                  </a:cubicBezTo>
                  <a:cubicBezTo>
                    <a:pt x="2941" y="894"/>
                    <a:pt x="3191" y="1060"/>
                    <a:pt x="3429" y="1275"/>
                  </a:cubicBezTo>
                  <a:cubicBezTo>
                    <a:pt x="3584" y="1406"/>
                    <a:pt x="3715" y="1549"/>
                    <a:pt x="3822" y="1715"/>
                  </a:cubicBezTo>
                  <a:cubicBezTo>
                    <a:pt x="3929" y="1882"/>
                    <a:pt x="4001" y="2049"/>
                    <a:pt x="4060" y="2215"/>
                  </a:cubicBezTo>
                  <a:cubicBezTo>
                    <a:pt x="4072" y="2251"/>
                    <a:pt x="4072" y="2275"/>
                    <a:pt x="4096" y="2311"/>
                  </a:cubicBezTo>
                  <a:cubicBezTo>
                    <a:pt x="4120" y="2430"/>
                    <a:pt x="4179" y="2513"/>
                    <a:pt x="4275" y="2596"/>
                  </a:cubicBezTo>
                  <a:cubicBezTo>
                    <a:pt x="4344" y="2646"/>
                    <a:pt x="4438" y="2671"/>
                    <a:pt x="4537" y="2671"/>
                  </a:cubicBezTo>
                  <a:cubicBezTo>
                    <a:pt x="4556" y="2671"/>
                    <a:pt x="4576" y="2670"/>
                    <a:pt x="4596" y="2668"/>
                  </a:cubicBezTo>
                  <a:cubicBezTo>
                    <a:pt x="4882" y="2620"/>
                    <a:pt x="5049" y="2311"/>
                    <a:pt x="4906" y="2037"/>
                  </a:cubicBezTo>
                  <a:cubicBezTo>
                    <a:pt x="4810" y="1834"/>
                    <a:pt x="4691" y="1644"/>
                    <a:pt x="4537" y="1465"/>
                  </a:cubicBezTo>
                  <a:cubicBezTo>
                    <a:pt x="4394" y="1275"/>
                    <a:pt x="4191" y="1108"/>
                    <a:pt x="4013" y="953"/>
                  </a:cubicBezTo>
                  <a:cubicBezTo>
                    <a:pt x="3656" y="656"/>
                    <a:pt x="3239" y="417"/>
                    <a:pt x="2798" y="251"/>
                  </a:cubicBezTo>
                  <a:cubicBezTo>
                    <a:pt x="2382" y="108"/>
                    <a:pt x="1917" y="13"/>
                    <a:pt x="14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" name="Google Shape;157;p23">
              <a:extLst>
                <a:ext uri="{FF2B5EF4-FFF2-40B4-BE49-F238E27FC236}">
                  <a16:creationId xmlns:a16="http://schemas.microsoft.com/office/drawing/2014/main" id="{DC298805-2BB2-4F07-B9A3-B757F48168A6}"/>
                </a:ext>
              </a:extLst>
            </p:cNvPr>
            <p:cNvSpPr/>
            <p:nvPr/>
          </p:nvSpPr>
          <p:spPr>
            <a:xfrm>
              <a:off x="6329007" y="2697710"/>
              <a:ext cx="92986" cy="75382"/>
            </a:xfrm>
            <a:custGeom>
              <a:avLst/>
              <a:gdLst/>
              <a:ahLst/>
              <a:cxnLst/>
              <a:rect l="l" t="t" r="r" b="b"/>
              <a:pathLst>
                <a:path w="2097" h="1700" extrusionOk="0">
                  <a:moveTo>
                    <a:pt x="120" y="1"/>
                  </a:moveTo>
                  <a:cubicBezTo>
                    <a:pt x="60" y="1"/>
                    <a:pt x="13" y="48"/>
                    <a:pt x="1" y="120"/>
                  </a:cubicBezTo>
                  <a:cubicBezTo>
                    <a:pt x="1" y="191"/>
                    <a:pt x="36" y="239"/>
                    <a:pt x="120" y="251"/>
                  </a:cubicBezTo>
                  <a:cubicBezTo>
                    <a:pt x="179" y="251"/>
                    <a:pt x="251" y="263"/>
                    <a:pt x="310" y="287"/>
                  </a:cubicBezTo>
                  <a:cubicBezTo>
                    <a:pt x="453" y="310"/>
                    <a:pt x="608" y="370"/>
                    <a:pt x="739" y="429"/>
                  </a:cubicBezTo>
                  <a:cubicBezTo>
                    <a:pt x="894" y="501"/>
                    <a:pt x="1025" y="596"/>
                    <a:pt x="1144" y="703"/>
                  </a:cubicBezTo>
                  <a:cubicBezTo>
                    <a:pt x="1251" y="787"/>
                    <a:pt x="1334" y="906"/>
                    <a:pt x="1406" y="1013"/>
                  </a:cubicBezTo>
                  <a:cubicBezTo>
                    <a:pt x="1465" y="1120"/>
                    <a:pt x="1525" y="1215"/>
                    <a:pt x="1560" y="1334"/>
                  </a:cubicBezTo>
                  <a:lnTo>
                    <a:pt x="1608" y="1513"/>
                  </a:lnTo>
                  <a:cubicBezTo>
                    <a:pt x="1618" y="1615"/>
                    <a:pt x="1716" y="1699"/>
                    <a:pt x="1818" y="1699"/>
                  </a:cubicBezTo>
                  <a:cubicBezTo>
                    <a:pt x="1835" y="1699"/>
                    <a:pt x="1853" y="1697"/>
                    <a:pt x="1870" y="1692"/>
                  </a:cubicBezTo>
                  <a:cubicBezTo>
                    <a:pt x="2025" y="1668"/>
                    <a:pt x="2096" y="1501"/>
                    <a:pt x="2037" y="1370"/>
                  </a:cubicBezTo>
                  <a:cubicBezTo>
                    <a:pt x="1941" y="1191"/>
                    <a:pt x="1846" y="1013"/>
                    <a:pt x="1727" y="846"/>
                  </a:cubicBezTo>
                  <a:cubicBezTo>
                    <a:pt x="1584" y="680"/>
                    <a:pt x="1441" y="537"/>
                    <a:pt x="1263" y="418"/>
                  </a:cubicBezTo>
                  <a:cubicBezTo>
                    <a:pt x="929" y="168"/>
                    <a:pt x="537" y="25"/>
                    <a:pt x="1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" name="Google Shape;158;p23">
              <a:extLst>
                <a:ext uri="{FF2B5EF4-FFF2-40B4-BE49-F238E27FC236}">
                  <a16:creationId xmlns:a16="http://schemas.microsoft.com/office/drawing/2014/main" id="{4866DE08-6A73-4AA5-B5D4-A64ECE277184}"/>
                </a:ext>
              </a:extLst>
            </p:cNvPr>
            <p:cNvSpPr/>
            <p:nvPr/>
          </p:nvSpPr>
          <p:spPr>
            <a:xfrm>
              <a:off x="6247726" y="2666537"/>
              <a:ext cx="25896" cy="24388"/>
            </a:xfrm>
            <a:custGeom>
              <a:avLst/>
              <a:gdLst/>
              <a:ahLst/>
              <a:cxnLst/>
              <a:rect l="l" t="t" r="r" b="b"/>
              <a:pathLst>
                <a:path w="584" h="550" extrusionOk="0">
                  <a:moveTo>
                    <a:pt x="288" y="0"/>
                  </a:moveTo>
                  <a:cubicBezTo>
                    <a:pt x="153" y="0"/>
                    <a:pt x="23" y="104"/>
                    <a:pt x="12" y="251"/>
                  </a:cubicBezTo>
                  <a:cubicBezTo>
                    <a:pt x="0" y="406"/>
                    <a:pt x="119" y="549"/>
                    <a:pt x="262" y="549"/>
                  </a:cubicBezTo>
                  <a:cubicBezTo>
                    <a:pt x="417" y="549"/>
                    <a:pt x="548" y="454"/>
                    <a:pt x="560" y="299"/>
                  </a:cubicBezTo>
                  <a:cubicBezTo>
                    <a:pt x="584" y="156"/>
                    <a:pt x="465" y="1"/>
                    <a:pt x="310" y="1"/>
                  </a:cubicBezTo>
                  <a:cubicBezTo>
                    <a:pt x="302" y="1"/>
                    <a:pt x="295" y="0"/>
                    <a:pt x="28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0" name="مستطيل 9">
            <a:extLst>
              <a:ext uri="{FF2B5EF4-FFF2-40B4-BE49-F238E27FC236}">
                <a16:creationId xmlns:a16="http://schemas.microsoft.com/office/drawing/2014/main" id="{C6367399-DD3A-4BB6-A97B-4A6CA36BDBA7}"/>
              </a:ext>
            </a:extLst>
          </p:cNvPr>
          <p:cNvSpPr/>
          <p:nvPr/>
        </p:nvSpPr>
        <p:spPr>
          <a:xfrm>
            <a:off x="474827" y="372703"/>
            <a:ext cx="4861389" cy="367177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28575"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r>
              <a:rPr lang="en-US" sz="1800" dirty="0">
                <a:latin typeface="MV Boli" panose="02000500030200090000" pitchFamily="2" charset="0"/>
                <a:cs typeface="MV Boli" panose="02000500030200090000" pitchFamily="2" charset="0"/>
              </a:rPr>
              <a:t>Which ending you think is the most likely?</a:t>
            </a:r>
            <a:endParaRPr lang="ar-SA" sz="1800" dirty="0">
              <a:latin typeface="MV Boli" panose="02000500030200090000" pitchFamily="2" charset="0"/>
            </a:endParaRPr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9CDAE6DF-2C26-4C53-B291-0E0D11C7AF27}"/>
              </a:ext>
            </a:extLst>
          </p:cNvPr>
          <p:cNvSpPr/>
          <p:nvPr/>
        </p:nvSpPr>
        <p:spPr>
          <a:xfrm>
            <a:off x="474827" y="1009795"/>
            <a:ext cx="4343820" cy="369332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28575"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1049799907">
                  <a:custGeom>
                    <a:avLst/>
                    <a:gdLst>
                      <a:gd name="connsiteX0" fmla="*/ 0 w 4343820"/>
                      <a:gd name="connsiteY0" fmla="*/ 0 h 369332"/>
                      <a:gd name="connsiteX1" fmla="*/ 586416 w 4343820"/>
                      <a:gd name="connsiteY1" fmla="*/ 0 h 369332"/>
                      <a:gd name="connsiteX2" fmla="*/ 1042517 w 4343820"/>
                      <a:gd name="connsiteY2" fmla="*/ 0 h 369332"/>
                      <a:gd name="connsiteX3" fmla="*/ 1585494 w 4343820"/>
                      <a:gd name="connsiteY3" fmla="*/ 0 h 369332"/>
                      <a:gd name="connsiteX4" fmla="*/ 1998157 w 4343820"/>
                      <a:gd name="connsiteY4" fmla="*/ 0 h 369332"/>
                      <a:gd name="connsiteX5" fmla="*/ 2497697 w 4343820"/>
                      <a:gd name="connsiteY5" fmla="*/ 0 h 369332"/>
                      <a:gd name="connsiteX6" fmla="*/ 2953798 w 4343820"/>
                      <a:gd name="connsiteY6" fmla="*/ 0 h 369332"/>
                      <a:gd name="connsiteX7" fmla="*/ 3366460 w 4343820"/>
                      <a:gd name="connsiteY7" fmla="*/ 0 h 369332"/>
                      <a:gd name="connsiteX8" fmla="*/ 4343820 w 4343820"/>
                      <a:gd name="connsiteY8" fmla="*/ 0 h 369332"/>
                      <a:gd name="connsiteX9" fmla="*/ 4343820 w 4343820"/>
                      <a:gd name="connsiteY9" fmla="*/ 369332 h 369332"/>
                      <a:gd name="connsiteX10" fmla="*/ 3887719 w 4343820"/>
                      <a:gd name="connsiteY10" fmla="*/ 369332 h 369332"/>
                      <a:gd name="connsiteX11" fmla="*/ 3388180 w 4343820"/>
                      <a:gd name="connsiteY11" fmla="*/ 369332 h 369332"/>
                      <a:gd name="connsiteX12" fmla="*/ 2845202 w 4343820"/>
                      <a:gd name="connsiteY12" fmla="*/ 369332 h 369332"/>
                      <a:gd name="connsiteX13" fmla="*/ 2345663 w 4343820"/>
                      <a:gd name="connsiteY13" fmla="*/ 369332 h 369332"/>
                      <a:gd name="connsiteX14" fmla="*/ 1846124 w 4343820"/>
                      <a:gd name="connsiteY14" fmla="*/ 369332 h 369332"/>
                      <a:gd name="connsiteX15" fmla="*/ 1433461 w 4343820"/>
                      <a:gd name="connsiteY15" fmla="*/ 369332 h 369332"/>
                      <a:gd name="connsiteX16" fmla="*/ 803607 w 4343820"/>
                      <a:gd name="connsiteY16" fmla="*/ 369332 h 369332"/>
                      <a:gd name="connsiteX17" fmla="*/ 0 w 4343820"/>
                      <a:gd name="connsiteY17" fmla="*/ 369332 h 369332"/>
                      <a:gd name="connsiteX18" fmla="*/ 0 w 4343820"/>
                      <a:gd name="connsiteY18" fmla="*/ 0 h 3693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4343820" h="369332" fill="none" extrusionOk="0">
                        <a:moveTo>
                          <a:pt x="0" y="0"/>
                        </a:moveTo>
                        <a:cubicBezTo>
                          <a:pt x="140883" y="-24924"/>
                          <a:pt x="311038" y="63364"/>
                          <a:pt x="586416" y="0"/>
                        </a:cubicBezTo>
                        <a:cubicBezTo>
                          <a:pt x="861794" y="-63364"/>
                          <a:pt x="889138" y="28865"/>
                          <a:pt x="1042517" y="0"/>
                        </a:cubicBezTo>
                        <a:cubicBezTo>
                          <a:pt x="1195896" y="-28865"/>
                          <a:pt x="1435798" y="30251"/>
                          <a:pt x="1585494" y="0"/>
                        </a:cubicBezTo>
                        <a:cubicBezTo>
                          <a:pt x="1735190" y="-30251"/>
                          <a:pt x="1804315" y="25939"/>
                          <a:pt x="1998157" y="0"/>
                        </a:cubicBezTo>
                        <a:cubicBezTo>
                          <a:pt x="2191999" y="-25939"/>
                          <a:pt x="2293671" y="54621"/>
                          <a:pt x="2497697" y="0"/>
                        </a:cubicBezTo>
                        <a:cubicBezTo>
                          <a:pt x="2701723" y="-54621"/>
                          <a:pt x="2818847" y="12788"/>
                          <a:pt x="2953798" y="0"/>
                        </a:cubicBezTo>
                        <a:cubicBezTo>
                          <a:pt x="3088749" y="-12788"/>
                          <a:pt x="3160242" y="43409"/>
                          <a:pt x="3366460" y="0"/>
                        </a:cubicBezTo>
                        <a:cubicBezTo>
                          <a:pt x="3572678" y="-43409"/>
                          <a:pt x="4046534" y="95373"/>
                          <a:pt x="4343820" y="0"/>
                        </a:cubicBezTo>
                        <a:cubicBezTo>
                          <a:pt x="4372271" y="97976"/>
                          <a:pt x="4311919" y="243167"/>
                          <a:pt x="4343820" y="369332"/>
                        </a:cubicBezTo>
                        <a:cubicBezTo>
                          <a:pt x="4249387" y="423176"/>
                          <a:pt x="4089069" y="338262"/>
                          <a:pt x="3887719" y="369332"/>
                        </a:cubicBezTo>
                        <a:cubicBezTo>
                          <a:pt x="3686369" y="400402"/>
                          <a:pt x="3559751" y="319623"/>
                          <a:pt x="3388180" y="369332"/>
                        </a:cubicBezTo>
                        <a:cubicBezTo>
                          <a:pt x="3216609" y="419041"/>
                          <a:pt x="3003364" y="327880"/>
                          <a:pt x="2845202" y="369332"/>
                        </a:cubicBezTo>
                        <a:cubicBezTo>
                          <a:pt x="2687040" y="410784"/>
                          <a:pt x="2485256" y="318024"/>
                          <a:pt x="2345663" y="369332"/>
                        </a:cubicBezTo>
                        <a:cubicBezTo>
                          <a:pt x="2206070" y="420640"/>
                          <a:pt x="2000047" y="309532"/>
                          <a:pt x="1846124" y="369332"/>
                        </a:cubicBezTo>
                        <a:cubicBezTo>
                          <a:pt x="1692201" y="429132"/>
                          <a:pt x="1517970" y="325281"/>
                          <a:pt x="1433461" y="369332"/>
                        </a:cubicBezTo>
                        <a:cubicBezTo>
                          <a:pt x="1348952" y="413383"/>
                          <a:pt x="956585" y="347840"/>
                          <a:pt x="803607" y="369332"/>
                        </a:cubicBezTo>
                        <a:cubicBezTo>
                          <a:pt x="650629" y="390824"/>
                          <a:pt x="279472" y="323357"/>
                          <a:pt x="0" y="369332"/>
                        </a:cubicBezTo>
                        <a:cubicBezTo>
                          <a:pt x="-19240" y="230414"/>
                          <a:pt x="20430" y="118896"/>
                          <a:pt x="0" y="0"/>
                        </a:cubicBezTo>
                        <a:close/>
                      </a:path>
                      <a:path w="4343820" h="369332" stroke="0" extrusionOk="0">
                        <a:moveTo>
                          <a:pt x="0" y="0"/>
                        </a:moveTo>
                        <a:cubicBezTo>
                          <a:pt x="104906" y="-14823"/>
                          <a:pt x="323251" y="3869"/>
                          <a:pt x="456101" y="0"/>
                        </a:cubicBezTo>
                        <a:cubicBezTo>
                          <a:pt x="588951" y="-3869"/>
                          <a:pt x="759653" y="43279"/>
                          <a:pt x="955640" y="0"/>
                        </a:cubicBezTo>
                        <a:cubicBezTo>
                          <a:pt x="1151627" y="-43279"/>
                          <a:pt x="1348836" y="4458"/>
                          <a:pt x="1455180" y="0"/>
                        </a:cubicBezTo>
                        <a:cubicBezTo>
                          <a:pt x="1561524" y="-4458"/>
                          <a:pt x="1815155" y="14726"/>
                          <a:pt x="1954719" y="0"/>
                        </a:cubicBezTo>
                        <a:cubicBezTo>
                          <a:pt x="2094283" y="-14726"/>
                          <a:pt x="2417424" y="24495"/>
                          <a:pt x="2541135" y="0"/>
                        </a:cubicBezTo>
                        <a:cubicBezTo>
                          <a:pt x="2664846" y="-24495"/>
                          <a:pt x="2828795" y="25425"/>
                          <a:pt x="2997236" y="0"/>
                        </a:cubicBezTo>
                        <a:cubicBezTo>
                          <a:pt x="3165677" y="-25425"/>
                          <a:pt x="3376424" y="53608"/>
                          <a:pt x="3496775" y="0"/>
                        </a:cubicBezTo>
                        <a:cubicBezTo>
                          <a:pt x="3617126" y="-53608"/>
                          <a:pt x="4014110" y="32695"/>
                          <a:pt x="4343820" y="0"/>
                        </a:cubicBezTo>
                        <a:cubicBezTo>
                          <a:pt x="4360602" y="163657"/>
                          <a:pt x="4328319" y="199110"/>
                          <a:pt x="4343820" y="369332"/>
                        </a:cubicBezTo>
                        <a:cubicBezTo>
                          <a:pt x="4180500" y="373354"/>
                          <a:pt x="4033109" y="351763"/>
                          <a:pt x="3844281" y="369332"/>
                        </a:cubicBezTo>
                        <a:cubicBezTo>
                          <a:pt x="3655453" y="386901"/>
                          <a:pt x="3556666" y="339777"/>
                          <a:pt x="3388180" y="369332"/>
                        </a:cubicBezTo>
                        <a:cubicBezTo>
                          <a:pt x="3219694" y="398887"/>
                          <a:pt x="3066161" y="355988"/>
                          <a:pt x="2975517" y="369332"/>
                        </a:cubicBezTo>
                        <a:cubicBezTo>
                          <a:pt x="2884873" y="382676"/>
                          <a:pt x="2640326" y="351443"/>
                          <a:pt x="2519416" y="369332"/>
                        </a:cubicBezTo>
                        <a:cubicBezTo>
                          <a:pt x="2398506" y="387221"/>
                          <a:pt x="2160274" y="337525"/>
                          <a:pt x="1933000" y="369332"/>
                        </a:cubicBezTo>
                        <a:cubicBezTo>
                          <a:pt x="1705726" y="401139"/>
                          <a:pt x="1684777" y="355263"/>
                          <a:pt x="1476899" y="369332"/>
                        </a:cubicBezTo>
                        <a:cubicBezTo>
                          <a:pt x="1269021" y="383401"/>
                          <a:pt x="1124890" y="331456"/>
                          <a:pt x="977360" y="369332"/>
                        </a:cubicBezTo>
                        <a:cubicBezTo>
                          <a:pt x="829830" y="407208"/>
                          <a:pt x="733713" y="331511"/>
                          <a:pt x="564697" y="369332"/>
                        </a:cubicBezTo>
                        <a:cubicBezTo>
                          <a:pt x="395681" y="407153"/>
                          <a:pt x="248609" y="330216"/>
                          <a:pt x="0" y="369332"/>
                        </a:cubicBezTo>
                        <a:cubicBezTo>
                          <a:pt x="-11204" y="268421"/>
                          <a:pt x="12134" y="111644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r>
              <a:rPr lang="en-US" sz="1800" dirty="0">
                <a:latin typeface="MV Boli" panose="02000500030200090000" pitchFamily="2" charset="0"/>
                <a:cs typeface="MV Boli" panose="02000500030200090000" pitchFamily="2" charset="0"/>
              </a:rPr>
              <a:t>Why did  you choose each ending?</a:t>
            </a:r>
            <a:endParaRPr lang="ar-SA" sz="1800" dirty="0">
              <a:latin typeface="MV Boli" panose="02000500030200090000" pitchFamily="2" charset="0"/>
            </a:endParaRPr>
          </a:p>
        </p:txBody>
      </p:sp>
      <p:pic>
        <p:nvPicPr>
          <p:cNvPr id="12" name="صورة 11">
            <a:extLst>
              <a:ext uri="{FF2B5EF4-FFF2-40B4-BE49-F238E27FC236}">
                <a16:creationId xmlns:a16="http://schemas.microsoft.com/office/drawing/2014/main" id="{A34A0A12-4E96-4A8D-8D06-ECA91E21D6F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546" t="68511" r="5865"/>
          <a:stretch/>
        </p:blipFill>
        <p:spPr>
          <a:xfrm>
            <a:off x="710661" y="1732879"/>
            <a:ext cx="7992888" cy="309752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3" name="SG Bk 1 F-SA_2020_24">
            <a:hlinkClick r:id="" action="ppaction://media"/>
            <a:extLst>
              <a:ext uri="{FF2B5EF4-FFF2-40B4-BE49-F238E27FC236}">
                <a16:creationId xmlns:a16="http://schemas.microsoft.com/office/drawing/2014/main" id="{0236A49F-7AF2-4F12-9AE0-4F15BDFB210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8608"/>
                  <p14:bmkLst>
                    <p14:bmk name="إشارة مرجعية 1" time="38685.3352"/>
                  </p14:bmkLst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187116" y="49678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6543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0" grpId="0" animBg="1"/>
      <p:bldP spid="11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" name="Google Shape;143;p23"/>
          <p:cNvGrpSpPr/>
          <p:nvPr/>
        </p:nvGrpSpPr>
        <p:grpSpPr>
          <a:xfrm rot="-4828418">
            <a:off x="85833" y="-204333"/>
            <a:ext cx="668952" cy="642081"/>
            <a:chOff x="5873914" y="1884678"/>
            <a:chExt cx="668958" cy="642087"/>
          </a:xfrm>
        </p:grpSpPr>
        <p:sp>
          <p:nvSpPr>
            <p:cNvPr id="144" name="Google Shape;144;p23"/>
            <p:cNvSpPr/>
            <p:nvPr/>
          </p:nvSpPr>
          <p:spPr>
            <a:xfrm>
              <a:off x="6379692" y="2380435"/>
              <a:ext cx="163180" cy="146330"/>
            </a:xfrm>
            <a:custGeom>
              <a:avLst/>
              <a:gdLst/>
              <a:ahLst/>
              <a:cxnLst/>
              <a:rect l="l" t="t" r="r" b="b"/>
              <a:pathLst>
                <a:path w="3680" h="3300" extrusionOk="0">
                  <a:moveTo>
                    <a:pt x="1084" y="0"/>
                  </a:moveTo>
                  <a:cubicBezTo>
                    <a:pt x="798" y="0"/>
                    <a:pt x="537" y="95"/>
                    <a:pt x="358" y="298"/>
                  </a:cubicBezTo>
                  <a:cubicBezTo>
                    <a:pt x="1" y="679"/>
                    <a:pt x="60" y="1262"/>
                    <a:pt x="429" y="1619"/>
                  </a:cubicBezTo>
                  <a:cubicBezTo>
                    <a:pt x="929" y="2108"/>
                    <a:pt x="1489" y="2584"/>
                    <a:pt x="2013" y="3060"/>
                  </a:cubicBezTo>
                  <a:cubicBezTo>
                    <a:pt x="2185" y="3221"/>
                    <a:pt x="2409" y="3299"/>
                    <a:pt x="2634" y="3299"/>
                  </a:cubicBezTo>
                  <a:cubicBezTo>
                    <a:pt x="2892" y="3299"/>
                    <a:pt x="3150" y="3197"/>
                    <a:pt x="3335" y="3001"/>
                  </a:cubicBezTo>
                  <a:cubicBezTo>
                    <a:pt x="3680" y="2620"/>
                    <a:pt x="3644" y="2024"/>
                    <a:pt x="3275" y="1679"/>
                  </a:cubicBezTo>
                  <a:cubicBezTo>
                    <a:pt x="2751" y="1191"/>
                    <a:pt x="2215" y="726"/>
                    <a:pt x="1691" y="238"/>
                  </a:cubicBezTo>
                  <a:cubicBezTo>
                    <a:pt x="1525" y="72"/>
                    <a:pt x="1310" y="0"/>
                    <a:pt x="108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145;p23"/>
            <p:cNvSpPr/>
            <p:nvPr/>
          </p:nvSpPr>
          <p:spPr>
            <a:xfrm>
              <a:off x="6192298" y="2209359"/>
              <a:ext cx="163668" cy="159012"/>
            </a:xfrm>
            <a:custGeom>
              <a:avLst/>
              <a:gdLst/>
              <a:ahLst/>
              <a:cxnLst/>
              <a:rect l="l" t="t" r="r" b="b"/>
              <a:pathLst>
                <a:path w="3691" h="3586" extrusionOk="0">
                  <a:moveTo>
                    <a:pt x="929" y="1"/>
                  </a:moveTo>
                  <a:cubicBezTo>
                    <a:pt x="786" y="13"/>
                    <a:pt x="619" y="72"/>
                    <a:pt x="464" y="167"/>
                  </a:cubicBezTo>
                  <a:cubicBezTo>
                    <a:pt x="250" y="298"/>
                    <a:pt x="107" y="501"/>
                    <a:pt x="48" y="739"/>
                  </a:cubicBezTo>
                  <a:cubicBezTo>
                    <a:pt x="0" y="965"/>
                    <a:pt x="12" y="1263"/>
                    <a:pt x="167" y="1441"/>
                  </a:cubicBezTo>
                  <a:cubicBezTo>
                    <a:pt x="441" y="1787"/>
                    <a:pt x="738" y="2120"/>
                    <a:pt x="1060" y="2429"/>
                  </a:cubicBezTo>
                  <a:cubicBezTo>
                    <a:pt x="1369" y="2739"/>
                    <a:pt x="1691" y="3037"/>
                    <a:pt x="2012" y="3346"/>
                  </a:cubicBezTo>
                  <a:cubicBezTo>
                    <a:pt x="2180" y="3509"/>
                    <a:pt x="2400" y="3585"/>
                    <a:pt x="2621" y="3585"/>
                  </a:cubicBezTo>
                  <a:cubicBezTo>
                    <a:pt x="2886" y="3585"/>
                    <a:pt x="3152" y="3476"/>
                    <a:pt x="3334" y="3275"/>
                  </a:cubicBezTo>
                  <a:cubicBezTo>
                    <a:pt x="3691" y="2894"/>
                    <a:pt x="3631" y="2310"/>
                    <a:pt x="3250" y="1953"/>
                  </a:cubicBezTo>
                  <a:cubicBezTo>
                    <a:pt x="2750" y="1465"/>
                    <a:pt x="2215" y="989"/>
                    <a:pt x="1738" y="453"/>
                  </a:cubicBezTo>
                  <a:lnTo>
                    <a:pt x="1726" y="429"/>
                  </a:lnTo>
                  <a:cubicBezTo>
                    <a:pt x="1667" y="370"/>
                    <a:pt x="1619" y="298"/>
                    <a:pt x="1560" y="239"/>
                  </a:cubicBezTo>
                  <a:cubicBezTo>
                    <a:pt x="1441" y="132"/>
                    <a:pt x="1286" y="60"/>
                    <a:pt x="1131" y="13"/>
                  </a:cubicBezTo>
                  <a:cubicBezTo>
                    <a:pt x="1072" y="1"/>
                    <a:pt x="988" y="1"/>
                    <a:pt x="92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146;p23"/>
            <p:cNvSpPr/>
            <p:nvPr/>
          </p:nvSpPr>
          <p:spPr>
            <a:xfrm>
              <a:off x="6028627" y="2059966"/>
              <a:ext cx="148902" cy="147350"/>
            </a:xfrm>
            <a:custGeom>
              <a:avLst/>
              <a:gdLst/>
              <a:ahLst/>
              <a:cxnLst/>
              <a:rect l="l" t="t" r="r" b="b"/>
              <a:pathLst>
                <a:path w="3358" h="3323" extrusionOk="0">
                  <a:moveTo>
                    <a:pt x="905" y="0"/>
                  </a:moveTo>
                  <a:cubicBezTo>
                    <a:pt x="655" y="24"/>
                    <a:pt x="417" y="119"/>
                    <a:pt x="250" y="322"/>
                  </a:cubicBezTo>
                  <a:cubicBezTo>
                    <a:pt x="83" y="500"/>
                    <a:pt x="0" y="738"/>
                    <a:pt x="12" y="988"/>
                  </a:cubicBezTo>
                  <a:cubicBezTo>
                    <a:pt x="24" y="1060"/>
                    <a:pt x="48" y="1155"/>
                    <a:pt x="60" y="1226"/>
                  </a:cubicBezTo>
                  <a:cubicBezTo>
                    <a:pt x="107" y="1393"/>
                    <a:pt x="191" y="1524"/>
                    <a:pt x="322" y="1643"/>
                  </a:cubicBezTo>
                  <a:cubicBezTo>
                    <a:pt x="762" y="2143"/>
                    <a:pt x="1203" y="2620"/>
                    <a:pt x="1679" y="3084"/>
                  </a:cubicBezTo>
                  <a:cubicBezTo>
                    <a:pt x="1847" y="3246"/>
                    <a:pt x="2067" y="3323"/>
                    <a:pt x="2288" y="3323"/>
                  </a:cubicBezTo>
                  <a:cubicBezTo>
                    <a:pt x="2552" y="3323"/>
                    <a:pt x="2819" y="3213"/>
                    <a:pt x="3000" y="3012"/>
                  </a:cubicBezTo>
                  <a:cubicBezTo>
                    <a:pt x="3358" y="2620"/>
                    <a:pt x="3298" y="2048"/>
                    <a:pt x="2941" y="1691"/>
                  </a:cubicBezTo>
                  <a:cubicBezTo>
                    <a:pt x="2465" y="1226"/>
                    <a:pt x="2012" y="750"/>
                    <a:pt x="1596" y="238"/>
                  </a:cubicBezTo>
                  <a:cubicBezTo>
                    <a:pt x="1453" y="83"/>
                    <a:pt x="1179" y="0"/>
                    <a:pt x="96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147;p23"/>
            <p:cNvSpPr/>
            <p:nvPr/>
          </p:nvSpPr>
          <p:spPr>
            <a:xfrm>
              <a:off x="5873914" y="1884678"/>
              <a:ext cx="158436" cy="170231"/>
            </a:xfrm>
            <a:custGeom>
              <a:avLst/>
              <a:gdLst/>
              <a:ahLst/>
              <a:cxnLst/>
              <a:rect l="l" t="t" r="r" b="b"/>
              <a:pathLst>
                <a:path w="3573" h="3839" extrusionOk="0">
                  <a:moveTo>
                    <a:pt x="1072" y="0"/>
                  </a:moveTo>
                  <a:cubicBezTo>
                    <a:pt x="917" y="0"/>
                    <a:pt x="751" y="48"/>
                    <a:pt x="584" y="143"/>
                  </a:cubicBezTo>
                  <a:cubicBezTo>
                    <a:pt x="167" y="417"/>
                    <a:pt x="1" y="1024"/>
                    <a:pt x="298" y="1441"/>
                  </a:cubicBezTo>
                  <a:cubicBezTo>
                    <a:pt x="822" y="2191"/>
                    <a:pt x="1394" y="2905"/>
                    <a:pt x="2001" y="3596"/>
                  </a:cubicBezTo>
                  <a:cubicBezTo>
                    <a:pt x="2126" y="3763"/>
                    <a:pt x="2370" y="3838"/>
                    <a:pt x="2581" y="3838"/>
                  </a:cubicBezTo>
                  <a:cubicBezTo>
                    <a:pt x="2611" y="3838"/>
                    <a:pt x="2640" y="3837"/>
                    <a:pt x="2668" y="3834"/>
                  </a:cubicBezTo>
                  <a:cubicBezTo>
                    <a:pt x="2918" y="3822"/>
                    <a:pt x="3156" y="3727"/>
                    <a:pt x="3322" y="3525"/>
                  </a:cubicBezTo>
                  <a:cubicBezTo>
                    <a:pt x="3489" y="3346"/>
                    <a:pt x="3572" y="3108"/>
                    <a:pt x="3561" y="2858"/>
                  </a:cubicBezTo>
                  <a:cubicBezTo>
                    <a:pt x="3549" y="2596"/>
                    <a:pt x="3430" y="2393"/>
                    <a:pt x="3251" y="2203"/>
                  </a:cubicBezTo>
                  <a:cubicBezTo>
                    <a:pt x="3180" y="2131"/>
                    <a:pt x="3120" y="2036"/>
                    <a:pt x="3037" y="1965"/>
                  </a:cubicBezTo>
                  <a:cubicBezTo>
                    <a:pt x="2644" y="1477"/>
                    <a:pt x="2251" y="965"/>
                    <a:pt x="1882" y="429"/>
                  </a:cubicBezTo>
                  <a:cubicBezTo>
                    <a:pt x="1691" y="167"/>
                    <a:pt x="1394" y="0"/>
                    <a:pt x="107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48" name="Google Shape;148;p23"/>
          <p:cNvGrpSpPr/>
          <p:nvPr/>
        </p:nvGrpSpPr>
        <p:grpSpPr>
          <a:xfrm>
            <a:off x="8459602" y="-38626"/>
            <a:ext cx="634637" cy="1118776"/>
            <a:chOff x="7795702" y="745324"/>
            <a:chExt cx="634637" cy="1118776"/>
          </a:xfrm>
        </p:grpSpPr>
        <p:sp>
          <p:nvSpPr>
            <p:cNvPr id="149" name="Google Shape;149;p23"/>
            <p:cNvSpPr/>
            <p:nvPr/>
          </p:nvSpPr>
          <p:spPr>
            <a:xfrm>
              <a:off x="7795702" y="745324"/>
              <a:ext cx="99815" cy="179410"/>
            </a:xfrm>
            <a:custGeom>
              <a:avLst/>
              <a:gdLst/>
              <a:ahLst/>
              <a:cxnLst/>
              <a:rect l="l" t="t" r="r" b="b"/>
              <a:pathLst>
                <a:path w="2251" h="4046" extrusionOk="0">
                  <a:moveTo>
                    <a:pt x="953" y="1"/>
                  </a:moveTo>
                  <a:cubicBezTo>
                    <a:pt x="465" y="24"/>
                    <a:pt x="0" y="453"/>
                    <a:pt x="48" y="953"/>
                  </a:cubicBezTo>
                  <a:cubicBezTo>
                    <a:pt x="107" y="1775"/>
                    <a:pt x="215" y="2584"/>
                    <a:pt x="393" y="3370"/>
                  </a:cubicBezTo>
                  <a:cubicBezTo>
                    <a:pt x="482" y="3786"/>
                    <a:pt x="909" y="4046"/>
                    <a:pt x="1311" y="4046"/>
                  </a:cubicBezTo>
                  <a:cubicBezTo>
                    <a:pt x="1392" y="4046"/>
                    <a:pt x="1472" y="4035"/>
                    <a:pt x="1548" y="4013"/>
                  </a:cubicBezTo>
                  <a:cubicBezTo>
                    <a:pt x="1786" y="3930"/>
                    <a:pt x="2001" y="3775"/>
                    <a:pt x="2120" y="3549"/>
                  </a:cubicBezTo>
                  <a:cubicBezTo>
                    <a:pt x="2239" y="3322"/>
                    <a:pt x="2251" y="3084"/>
                    <a:pt x="2191" y="2846"/>
                  </a:cubicBezTo>
                  <a:cubicBezTo>
                    <a:pt x="2132" y="2560"/>
                    <a:pt x="2072" y="2287"/>
                    <a:pt x="2024" y="2013"/>
                  </a:cubicBezTo>
                  <a:cubicBezTo>
                    <a:pt x="1989" y="1644"/>
                    <a:pt x="1941" y="1287"/>
                    <a:pt x="1905" y="917"/>
                  </a:cubicBezTo>
                  <a:cubicBezTo>
                    <a:pt x="1882" y="405"/>
                    <a:pt x="1489" y="1"/>
                    <a:pt x="97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150;p23"/>
            <p:cNvSpPr/>
            <p:nvPr/>
          </p:nvSpPr>
          <p:spPr>
            <a:xfrm>
              <a:off x="7851131" y="990320"/>
              <a:ext cx="131520" cy="204419"/>
            </a:xfrm>
            <a:custGeom>
              <a:avLst/>
              <a:gdLst/>
              <a:ahLst/>
              <a:cxnLst/>
              <a:rect l="l" t="t" r="r" b="b"/>
              <a:pathLst>
                <a:path w="2966" h="4610" extrusionOk="0">
                  <a:moveTo>
                    <a:pt x="1013" y="0"/>
                  </a:moveTo>
                  <a:cubicBezTo>
                    <a:pt x="929" y="0"/>
                    <a:pt x="834" y="12"/>
                    <a:pt x="762" y="48"/>
                  </a:cubicBezTo>
                  <a:cubicBezTo>
                    <a:pt x="262" y="191"/>
                    <a:pt x="0" y="714"/>
                    <a:pt x="120" y="1203"/>
                  </a:cubicBezTo>
                  <a:cubicBezTo>
                    <a:pt x="381" y="2238"/>
                    <a:pt x="751" y="3215"/>
                    <a:pt x="1191" y="4167"/>
                  </a:cubicBezTo>
                  <a:cubicBezTo>
                    <a:pt x="1298" y="4382"/>
                    <a:pt x="1548" y="4536"/>
                    <a:pt x="1775" y="4584"/>
                  </a:cubicBezTo>
                  <a:cubicBezTo>
                    <a:pt x="1843" y="4601"/>
                    <a:pt x="1912" y="4609"/>
                    <a:pt x="1982" y="4609"/>
                  </a:cubicBezTo>
                  <a:cubicBezTo>
                    <a:pt x="2154" y="4609"/>
                    <a:pt x="2328" y="4558"/>
                    <a:pt x="2489" y="4465"/>
                  </a:cubicBezTo>
                  <a:cubicBezTo>
                    <a:pt x="2703" y="4334"/>
                    <a:pt x="2846" y="4120"/>
                    <a:pt x="2906" y="3882"/>
                  </a:cubicBezTo>
                  <a:cubicBezTo>
                    <a:pt x="2965" y="3620"/>
                    <a:pt x="2906" y="3405"/>
                    <a:pt x="2787" y="3167"/>
                  </a:cubicBezTo>
                  <a:cubicBezTo>
                    <a:pt x="2763" y="3108"/>
                    <a:pt x="2727" y="3036"/>
                    <a:pt x="2703" y="2977"/>
                  </a:cubicBezTo>
                  <a:cubicBezTo>
                    <a:pt x="2370" y="2238"/>
                    <a:pt x="2120" y="1465"/>
                    <a:pt x="1929" y="667"/>
                  </a:cubicBezTo>
                  <a:cubicBezTo>
                    <a:pt x="1822" y="262"/>
                    <a:pt x="1417" y="0"/>
                    <a:pt x="10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151;p23"/>
            <p:cNvSpPr/>
            <p:nvPr/>
          </p:nvSpPr>
          <p:spPr>
            <a:xfrm>
              <a:off x="7967265" y="1254206"/>
              <a:ext cx="144202" cy="190451"/>
            </a:xfrm>
            <a:custGeom>
              <a:avLst/>
              <a:gdLst/>
              <a:ahLst/>
              <a:cxnLst/>
              <a:rect l="l" t="t" r="r" b="b"/>
              <a:pathLst>
                <a:path w="3252" h="4295" extrusionOk="0">
                  <a:moveTo>
                    <a:pt x="882" y="0"/>
                  </a:moveTo>
                  <a:cubicBezTo>
                    <a:pt x="739" y="0"/>
                    <a:pt x="582" y="48"/>
                    <a:pt x="453" y="133"/>
                  </a:cubicBezTo>
                  <a:cubicBezTo>
                    <a:pt x="239" y="276"/>
                    <a:pt x="96" y="478"/>
                    <a:pt x="37" y="717"/>
                  </a:cubicBezTo>
                  <a:cubicBezTo>
                    <a:pt x="25" y="788"/>
                    <a:pt x="25" y="883"/>
                    <a:pt x="1" y="955"/>
                  </a:cubicBezTo>
                  <a:cubicBezTo>
                    <a:pt x="1" y="1121"/>
                    <a:pt x="48" y="1288"/>
                    <a:pt x="144" y="1431"/>
                  </a:cubicBezTo>
                  <a:cubicBezTo>
                    <a:pt x="513" y="2264"/>
                    <a:pt x="918" y="3074"/>
                    <a:pt x="1394" y="3848"/>
                  </a:cubicBezTo>
                  <a:cubicBezTo>
                    <a:pt x="1567" y="4131"/>
                    <a:pt x="1879" y="4294"/>
                    <a:pt x="2195" y="4294"/>
                  </a:cubicBezTo>
                  <a:cubicBezTo>
                    <a:pt x="2358" y="4294"/>
                    <a:pt x="2522" y="4251"/>
                    <a:pt x="2668" y="4158"/>
                  </a:cubicBezTo>
                  <a:cubicBezTo>
                    <a:pt x="3096" y="3896"/>
                    <a:pt x="3251" y="3300"/>
                    <a:pt x="2977" y="2860"/>
                  </a:cubicBezTo>
                  <a:cubicBezTo>
                    <a:pt x="2489" y="2086"/>
                    <a:pt x="2108" y="1288"/>
                    <a:pt x="1727" y="455"/>
                  </a:cubicBezTo>
                  <a:cubicBezTo>
                    <a:pt x="1644" y="240"/>
                    <a:pt x="1358" y="74"/>
                    <a:pt x="1156" y="38"/>
                  </a:cubicBezTo>
                  <a:cubicBezTo>
                    <a:pt x="1072" y="26"/>
                    <a:pt x="1001" y="2"/>
                    <a:pt x="930" y="2"/>
                  </a:cubicBezTo>
                  <a:cubicBezTo>
                    <a:pt x="914" y="1"/>
                    <a:pt x="898" y="0"/>
                    <a:pt x="8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152;p23"/>
            <p:cNvSpPr/>
            <p:nvPr/>
          </p:nvSpPr>
          <p:spPr>
            <a:xfrm>
              <a:off x="8096082" y="1489225"/>
              <a:ext cx="152095" cy="171650"/>
            </a:xfrm>
            <a:custGeom>
              <a:avLst/>
              <a:gdLst/>
              <a:ahLst/>
              <a:cxnLst/>
              <a:rect l="l" t="t" r="r" b="b"/>
              <a:pathLst>
                <a:path w="3430" h="3871" extrusionOk="0">
                  <a:moveTo>
                    <a:pt x="1073" y="1"/>
                  </a:moveTo>
                  <a:cubicBezTo>
                    <a:pt x="894" y="12"/>
                    <a:pt x="727" y="60"/>
                    <a:pt x="584" y="155"/>
                  </a:cubicBezTo>
                  <a:cubicBezTo>
                    <a:pt x="156" y="417"/>
                    <a:pt x="1" y="1001"/>
                    <a:pt x="275" y="1429"/>
                  </a:cubicBezTo>
                  <a:cubicBezTo>
                    <a:pt x="751" y="2203"/>
                    <a:pt x="1239" y="2953"/>
                    <a:pt x="1846" y="3620"/>
                  </a:cubicBezTo>
                  <a:cubicBezTo>
                    <a:pt x="2001" y="3799"/>
                    <a:pt x="2275" y="3870"/>
                    <a:pt x="2501" y="3870"/>
                  </a:cubicBezTo>
                  <a:cubicBezTo>
                    <a:pt x="2751" y="3870"/>
                    <a:pt x="2989" y="3751"/>
                    <a:pt x="3168" y="3572"/>
                  </a:cubicBezTo>
                  <a:cubicBezTo>
                    <a:pt x="3335" y="3394"/>
                    <a:pt x="3430" y="3156"/>
                    <a:pt x="3430" y="2918"/>
                  </a:cubicBezTo>
                  <a:cubicBezTo>
                    <a:pt x="3430" y="2656"/>
                    <a:pt x="3299" y="2441"/>
                    <a:pt x="3132" y="2251"/>
                  </a:cubicBezTo>
                  <a:cubicBezTo>
                    <a:pt x="3073" y="2191"/>
                    <a:pt x="3001" y="2120"/>
                    <a:pt x="2954" y="2048"/>
                  </a:cubicBezTo>
                  <a:cubicBezTo>
                    <a:pt x="2549" y="1536"/>
                    <a:pt x="2204" y="989"/>
                    <a:pt x="1882" y="453"/>
                  </a:cubicBezTo>
                  <a:cubicBezTo>
                    <a:pt x="1704" y="167"/>
                    <a:pt x="1382" y="1"/>
                    <a:pt x="10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153;p23"/>
            <p:cNvSpPr/>
            <p:nvPr/>
          </p:nvSpPr>
          <p:spPr>
            <a:xfrm>
              <a:off x="8269286" y="1708325"/>
              <a:ext cx="161052" cy="155775"/>
            </a:xfrm>
            <a:custGeom>
              <a:avLst/>
              <a:gdLst/>
              <a:ahLst/>
              <a:cxnLst/>
              <a:rect l="l" t="t" r="r" b="b"/>
              <a:pathLst>
                <a:path w="3632" h="3513" extrusionOk="0">
                  <a:moveTo>
                    <a:pt x="917" y="1"/>
                  </a:moveTo>
                  <a:cubicBezTo>
                    <a:pt x="667" y="1"/>
                    <a:pt x="429" y="120"/>
                    <a:pt x="250" y="298"/>
                  </a:cubicBezTo>
                  <a:cubicBezTo>
                    <a:pt x="84" y="477"/>
                    <a:pt x="0" y="715"/>
                    <a:pt x="0" y="953"/>
                  </a:cubicBezTo>
                  <a:cubicBezTo>
                    <a:pt x="12" y="1025"/>
                    <a:pt x="24" y="1120"/>
                    <a:pt x="24" y="1191"/>
                  </a:cubicBezTo>
                  <a:cubicBezTo>
                    <a:pt x="72" y="1358"/>
                    <a:pt x="155" y="1501"/>
                    <a:pt x="274" y="1620"/>
                  </a:cubicBezTo>
                  <a:cubicBezTo>
                    <a:pt x="786" y="2215"/>
                    <a:pt x="1346" y="2751"/>
                    <a:pt x="1965" y="3263"/>
                  </a:cubicBezTo>
                  <a:cubicBezTo>
                    <a:pt x="2155" y="3430"/>
                    <a:pt x="2358" y="3513"/>
                    <a:pt x="2620" y="3513"/>
                  </a:cubicBezTo>
                  <a:cubicBezTo>
                    <a:pt x="2870" y="3513"/>
                    <a:pt x="3108" y="3394"/>
                    <a:pt x="3286" y="3215"/>
                  </a:cubicBezTo>
                  <a:cubicBezTo>
                    <a:pt x="3608" y="2858"/>
                    <a:pt x="3632" y="2215"/>
                    <a:pt x="3239" y="1894"/>
                  </a:cubicBezTo>
                  <a:cubicBezTo>
                    <a:pt x="2632" y="1394"/>
                    <a:pt x="2060" y="870"/>
                    <a:pt x="1560" y="251"/>
                  </a:cubicBezTo>
                  <a:cubicBezTo>
                    <a:pt x="1405" y="96"/>
                    <a:pt x="1131" y="1"/>
                    <a:pt x="9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54" name="Google Shape;154;p23"/>
          <p:cNvGrpSpPr/>
          <p:nvPr/>
        </p:nvGrpSpPr>
        <p:grpSpPr>
          <a:xfrm>
            <a:off x="5370838" y="154954"/>
            <a:ext cx="753956" cy="370171"/>
            <a:chOff x="5702350" y="2486504"/>
            <a:chExt cx="753956" cy="370171"/>
          </a:xfrm>
        </p:grpSpPr>
        <p:sp>
          <p:nvSpPr>
            <p:cNvPr id="155" name="Google Shape;155;p23"/>
            <p:cNvSpPr/>
            <p:nvPr/>
          </p:nvSpPr>
          <p:spPr>
            <a:xfrm>
              <a:off x="5702350" y="2486504"/>
              <a:ext cx="753956" cy="370171"/>
            </a:xfrm>
            <a:custGeom>
              <a:avLst/>
              <a:gdLst/>
              <a:ahLst/>
              <a:cxnLst/>
              <a:rect l="l" t="t" r="r" b="b"/>
              <a:pathLst>
                <a:path w="17003" h="8348" extrusionOk="0">
                  <a:moveTo>
                    <a:pt x="9401" y="0"/>
                  </a:moveTo>
                  <a:cubicBezTo>
                    <a:pt x="8832" y="0"/>
                    <a:pt x="8307" y="97"/>
                    <a:pt x="7846" y="311"/>
                  </a:cubicBezTo>
                  <a:cubicBezTo>
                    <a:pt x="7382" y="525"/>
                    <a:pt x="7001" y="823"/>
                    <a:pt x="6703" y="1180"/>
                  </a:cubicBezTo>
                  <a:cubicBezTo>
                    <a:pt x="6537" y="1382"/>
                    <a:pt x="6406" y="1609"/>
                    <a:pt x="6298" y="1847"/>
                  </a:cubicBezTo>
                  <a:cubicBezTo>
                    <a:pt x="6227" y="2025"/>
                    <a:pt x="6156" y="2204"/>
                    <a:pt x="6108" y="2383"/>
                  </a:cubicBezTo>
                  <a:cubicBezTo>
                    <a:pt x="6072" y="2323"/>
                    <a:pt x="6037" y="2264"/>
                    <a:pt x="5989" y="2192"/>
                  </a:cubicBezTo>
                  <a:cubicBezTo>
                    <a:pt x="5834" y="2014"/>
                    <a:pt x="5667" y="1871"/>
                    <a:pt x="5489" y="1763"/>
                  </a:cubicBezTo>
                  <a:cubicBezTo>
                    <a:pt x="5275" y="1621"/>
                    <a:pt x="5001" y="1549"/>
                    <a:pt x="4727" y="1549"/>
                  </a:cubicBezTo>
                  <a:cubicBezTo>
                    <a:pt x="4596" y="1549"/>
                    <a:pt x="4477" y="1549"/>
                    <a:pt x="4370" y="1585"/>
                  </a:cubicBezTo>
                  <a:cubicBezTo>
                    <a:pt x="3572" y="1716"/>
                    <a:pt x="2798" y="2264"/>
                    <a:pt x="2262" y="3073"/>
                  </a:cubicBezTo>
                  <a:cubicBezTo>
                    <a:pt x="2024" y="3407"/>
                    <a:pt x="1869" y="3811"/>
                    <a:pt x="1786" y="4216"/>
                  </a:cubicBezTo>
                  <a:cubicBezTo>
                    <a:pt x="1715" y="4573"/>
                    <a:pt x="1715" y="4931"/>
                    <a:pt x="1810" y="5276"/>
                  </a:cubicBezTo>
                  <a:lnTo>
                    <a:pt x="1774" y="5252"/>
                  </a:lnTo>
                  <a:cubicBezTo>
                    <a:pt x="1667" y="5252"/>
                    <a:pt x="1572" y="5252"/>
                    <a:pt x="1453" y="5288"/>
                  </a:cubicBezTo>
                  <a:cubicBezTo>
                    <a:pt x="1274" y="5312"/>
                    <a:pt x="1095" y="5395"/>
                    <a:pt x="917" y="5490"/>
                  </a:cubicBezTo>
                  <a:cubicBezTo>
                    <a:pt x="762" y="5585"/>
                    <a:pt x="631" y="5704"/>
                    <a:pt x="500" y="5847"/>
                  </a:cubicBezTo>
                  <a:cubicBezTo>
                    <a:pt x="381" y="5990"/>
                    <a:pt x="262" y="6145"/>
                    <a:pt x="179" y="6324"/>
                  </a:cubicBezTo>
                  <a:cubicBezTo>
                    <a:pt x="107" y="6490"/>
                    <a:pt x="48" y="6669"/>
                    <a:pt x="36" y="6836"/>
                  </a:cubicBezTo>
                  <a:cubicBezTo>
                    <a:pt x="0" y="7026"/>
                    <a:pt x="12" y="7217"/>
                    <a:pt x="60" y="7431"/>
                  </a:cubicBezTo>
                  <a:cubicBezTo>
                    <a:pt x="155" y="7788"/>
                    <a:pt x="405" y="8110"/>
                    <a:pt x="774" y="8324"/>
                  </a:cubicBezTo>
                  <a:cubicBezTo>
                    <a:pt x="810" y="8336"/>
                    <a:pt x="857" y="8348"/>
                    <a:pt x="881" y="8348"/>
                  </a:cubicBezTo>
                  <a:lnTo>
                    <a:pt x="988" y="8348"/>
                  </a:lnTo>
                  <a:cubicBezTo>
                    <a:pt x="4001" y="8336"/>
                    <a:pt x="7037" y="8336"/>
                    <a:pt x="10061" y="8324"/>
                  </a:cubicBezTo>
                  <a:cubicBezTo>
                    <a:pt x="12025" y="8324"/>
                    <a:pt x="13978" y="8312"/>
                    <a:pt x="15943" y="8312"/>
                  </a:cubicBezTo>
                  <a:cubicBezTo>
                    <a:pt x="15990" y="8312"/>
                    <a:pt x="16014" y="8288"/>
                    <a:pt x="16062" y="8276"/>
                  </a:cubicBezTo>
                  <a:cubicBezTo>
                    <a:pt x="16121" y="8264"/>
                    <a:pt x="16169" y="8229"/>
                    <a:pt x="16193" y="8205"/>
                  </a:cubicBezTo>
                  <a:cubicBezTo>
                    <a:pt x="16562" y="7859"/>
                    <a:pt x="16824" y="7431"/>
                    <a:pt x="16907" y="6967"/>
                  </a:cubicBezTo>
                  <a:cubicBezTo>
                    <a:pt x="17002" y="6562"/>
                    <a:pt x="16955" y="6121"/>
                    <a:pt x="16788" y="5693"/>
                  </a:cubicBezTo>
                  <a:cubicBezTo>
                    <a:pt x="16478" y="4859"/>
                    <a:pt x="15788" y="4216"/>
                    <a:pt x="14990" y="3990"/>
                  </a:cubicBezTo>
                  <a:cubicBezTo>
                    <a:pt x="14835" y="3942"/>
                    <a:pt x="14692" y="3930"/>
                    <a:pt x="14538" y="3930"/>
                  </a:cubicBezTo>
                  <a:cubicBezTo>
                    <a:pt x="14347" y="3930"/>
                    <a:pt x="14157" y="3942"/>
                    <a:pt x="13942" y="4002"/>
                  </a:cubicBezTo>
                  <a:cubicBezTo>
                    <a:pt x="13811" y="4049"/>
                    <a:pt x="13680" y="4097"/>
                    <a:pt x="13561" y="4169"/>
                  </a:cubicBezTo>
                  <a:cubicBezTo>
                    <a:pt x="13609" y="3990"/>
                    <a:pt x="13621" y="3788"/>
                    <a:pt x="13609" y="3573"/>
                  </a:cubicBezTo>
                  <a:cubicBezTo>
                    <a:pt x="13585" y="3204"/>
                    <a:pt x="13514" y="2811"/>
                    <a:pt x="13383" y="2478"/>
                  </a:cubicBezTo>
                  <a:cubicBezTo>
                    <a:pt x="13252" y="2133"/>
                    <a:pt x="13049" y="1823"/>
                    <a:pt x="12799" y="1525"/>
                  </a:cubicBezTo>
                  <a:cubicBezTo>
                    <a:pt x="12573" y="1263"/>
                    <a:pt x="12311" y="1025"/>
                    <a:pt x="11978" y="811"/>
                  </a:cubicBezTo>
                  <a:cubicBezTo>
                    <a:pt x="11704" y="609"/>
                    <a:pt x="11371" y="454"/>
                    <a:pt x="11001" y="299"/>
                  </a:cubicBezTo>
                  <a:cubicBezTo>
                    <a:pt x="10668" y="180"/>
                    <a:pt x="10311" y="97"/>
                    <a:pt x="9954" y="49"/>
                  </a:cubicBezTo>
                  <a:cubicBezTo>
                    <a:pt x="9799" y="13"/>
                    <a:pt x="9632" y="1"/>
                    <a:pt x="9501" y="1"/>
                  </a:cubicBezTo>
                  <a:cubicBezTo>
                    <a:pt x="9468" y="1"/>
                    <a:pt x="9434" y="0"/>
                    <a:pt x="94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156;p23"/>
            <p:cNvSpPr/>
            <p:nvPr/>
          </p:nvSpPr>
          <p:spPr>
            <a:xfrm>
              <a:off x="6044457" y="2524018"/>
              <a:ext cx="223885" cy="118439"/>
            </a:xfrm>
            <a:custGeom>
              <a:avLst/>
              <a:gdLst/>
              <a:ahLst/>
              <a:cxnLst/>
              <a:rect l="l" t="t" r="r" b="b"/>
              <a:pathLst>
                <a:path w="5049" h="2671" extrusionOk="0">
                  <a:moveTo>
                    <a:pt x="1453" y="1"/>
                  </a:moveTo>
                  <a:cubicBezTo>
                    <a:pt x="1000" y="1"/>
                    <a:pt x="548" y="84"/>
                    <a:pt x="119" y="263"/>
                  </a:cubicBezTo>
                  <a:cubicBezTo>
                    <a:pt x="24" y="298"/>
                    <a:pt x="0" y="406"/>
                    <a:pt x="24" y="477"/>
                  </a:cubicBezTo>
                  <a:cubicBezTo>
                    <a:pt x="60" y="550"/>
                    <a:pt x="132" y="581"/>
                    <a:pt x="200" y="581"/>
                  </a:cubicBezTo>
                  <a:cubicBezTo>
                    <a:pt x="222" y="581"/>
                    <a:pt x="243" y="578"/>
                    <a:pt x="262" y="572"/>
                  </a:cubicBezTo>
                  <a:lnTo>
                    <a:pt x="488" y="477"/>
                  </a:lnTo>
                  <a:cubicBezTo>
                    <a:pt x="679" y="417"/>
                    <a:pt x="881" y="394"/>
                    <a:pt x="1072" y="382"/>
                  </a:cubicBezTo>
                  <a:cubicBezTo>
                    <a:pt x="1126" y="376"/>
                    <a:pt x="1180" y="374"/>
                    <a:pt x="1234" y="374"/>
                  </a:cubicBezTo>
                  <a:cubicBezTo>
                    <a:pt x="1422" y="374"/>
                    <a:pt x="1614" y="402"/>
                    <a:pt x="1798" y="429"/>
                  </a:cubicBezTo>
                  <a:cubicBezTo>
                    <a:pt x="2096" y="489"/>
                    <a:pt x="2393" y="620"/>
                    <a:pt x="2679" y="751"/>
                  </a:cubicBezTo>
                  <a:cubicBezTo>
                    <a:pt x="2941" y="894"/>
                    <a:pt x="3191" y="1060"/>
                    <a:pt x="3429" y="1275"/>
                  </a:cubicBezTo>
                  <a:cubicBezTo>
                    <a:pt x="3584" y="1406"/>
                    <a:pt x="3715" y="1549"/>
                    <a:pt x="3822" y="1715"/>
                  </a:cubicBezTo>
                  <a:cubicBezTo>
                    <a:pt x="3929" y="1882"/>
                    <a:pt x="4001" y="2049"/>
                    <a:pt x="4060" y="2215"/>
                  </a:cubicBezTo>
                  <a:cubicBezTo>
                    <a:pt x="4072" y="2251"/>
                    <a:pt x="4072" y="2275"/>
                    <a:pt x="4096" y="2311"/>
                  </a:cubicBezTo>
                  <a:cubicBezTo>
                    <a:pt x="4120" y="2430"/>
                    <a:pt x="4179" y="2513"/>
                    <a:pt x="4275" y="2596"/>
                  </a:cubicBezTo>
                  <a:cubicBezTo>
                    <a:pt x="4344" y="2646"/>
                    <a:pt x="4438" y="2671"/>
                    <a:pt x="4537" y="2671"/>
                  </a:cubicBezTo>
                  <a:cubicBezTo>
                    <a:pt x="4556" y="2671"/>
                    <a:pt x="4576" y="2670"/>
                    <a:pt x="4596" y="2668"/>
                  </a:cubicBezTo>
                  <a:cubicBezTo>
                    <a:pt x="4882" y="2620"/>
                    <a:pt x="5049" y="2311"/>
                    <a:pt x="4906" y="2037"/>
                  </a:cubicBezTo>
                  <a:cubicBezTo>
                    <a:pt x="4810" y="1834"/>
                    <a:pt x="4691" y="1644"/>
                    <a:pt x="4537" y="1465"/>
                  </a:cubicBezTo>
                  <a:cubicBezTo>
                    <a:pt x="4394" y="1275"/>
                    <a:pt x="4191" y="1108"/>
                    <a:pt x="4013" y="953"/>
                  </a:cubicBezTo>
                  <a:cubicBezTo>
                    <a:pt x="3656" y="656"/>
                    <a:pt x="3239" y="417"/>
                    <a:pt x="2798" y="251"/>
                  </a:cubicBezTo>
                  <a:cubicBezTo>
                    <a:pt x="2382" y="108"/>
                    <a:pt x="1917" y="13"/>
                    <a:pt x="14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157;p23"/>
            <p:cNvSpPr/>
            <p:nvPr/>
          </p:nvSpPr>
          <p:spPr>
            <a:xfrm>
              <a:off x="6329007" y="2697710"/>
              <a:ext cx="92986" cy="75382"/>
            </a:xfrm>
            <a:custGeom>
              <a:avLst/>
              <a:gdLst/>
              <a:ahLst/>
              <a:cxnLst/>
              <a:rect l="l" t="t" r="r" b="b"/>
              <a:pathLst>
                <a:path w="2097" h="1700" extrusionOk="0">
                  <a:moveTo>
                    <a:pt x="120" y="1"/>
                  </a:moveTo>
                  <a:cubicBezTo>
                    <a:pt x="60" y="1"/>
                    <a:pt x="13" y="48"/>
                    <a:pt x="1" y="120"/>
                  </a:cubicBezTo>
                  <a:cubicBezTo>
                    <a:pt x="1" y="191"/>
                    <a:pt x="36" y="239"/>
                    <a:pt x="120" y="251"/>
                  </a:cubicBezTo>
                  <a:cubicBezTo>
                    <a:pt x="179" y="251"/>
                    <a:pt x="251" y="263"/>
                    <a:pt x="310" y="287"/>
                  </a:cubicBezTo>
                  <a:cubicBezTo>
                    <a:pt x="453" y="310"/>
                    <a:pt x="608" y="370"/>
                    <a:pt x="739" y="429"/>
                  </a:cubicBezTo>
                  <a:cubicBezTo>
                    <a:pt x="894" y="501"/>
                    <a:pt x="1025" y="596"/>
                    <a:pt x="1144" y="703"/>
                  </a:cubicBezTo>
                  <a:cubicBezTo>
                    <a:pt x="1251" y="787"/>
                    <a:pt x="1334" y="906"/>
                    <a:pt x="1406" y="1013"/>
                  </a:cubicBezTo>
                  <a:cubicBezTo>
                    <a:pt x="1465" y="1120"/>
                    <a:pt x="1525" y="1215"/>
                    <a:pt x="1560" y="1334"/>
                  </a:cubicBezTo>
                  <a:lnTo>
                    <a:pt x="1608" y="1513"/>
                  </a:lnTo>
                  <a:cubicBezTo>
                    <a:pt x="1618" y="1615"/>
                    <a:pt x="1716" y="1699"/>
                    <a:pt x="1818" y="1699"/>
                  </a:cubicBezTo>
                  <a:cubicBezTo>
                    <a:pt x="1835" y="1699"/>
                    <a:pt x="1853" y="1697"/>
                    <a:pt x="1870" y="1692"/>
                  </a:cubicBezTo>
                  <a:cubicBezTo>
                    <a:pt x="2025" y="1668"/>
                    <a:pt x="2096" y="1501"/>
                    <a:pt x="2037" y="1370"/>
                  </a:cubicBezTo>
                  <a:cubicBezTo>
                    <a:pt x="1941" y="1191"/>
                    <a:pt x="1846" y="1013"/>
                    <a:pt x="1727" y="846"/>
                  </a:cubicBezTo>
                  <a:cubicBezTo>
                    <a:pt x="1584" y="680"/>
                    <a:pt x="1441" y="537"/>
                    <a:pt x="1263" y="418"/>
                  </a:cubicBezTo>
                  <a:cubicBezTo>
                    <a:pt x="929" y="168"/>
                    <a:pt x="537" y="25"/>
                    <a:pt x="1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158;p23"/>
            <p:cNvSpPr/>
            <p:nvPr/>
          </p:nvSpPr>
          <p:spPr>
            <a:xfrm>
              <a:off x="6247726" y="2666537"/>
              <a:ext cx="25896" cy="24388"/>
            </a:xfrm>
            <a:custGeom>
              <a:avLst/>
              <a:gdLst/>
              <a:ahLst/>
              <a:cxnLst/>
              <a:rect l="l" t="t" r="r" b="b"/>
              <a:pathLst>
                <a:path w="584" h="550" extrusionOk="0">
                  <a:moveTo>
                    <a:pt x="288" y="0"/>
                  </a:moveTo>
                  <a:cubicBezTo>
                    <a:pt x="153" y="0"/>
                    <a:pt x="23" y="104"/>
                    <a:pt x="12" y="251"/>
                  </a:cubicBezTo>
                  <a:cubicBezTo>
                    <a:pt x="0" y="406"/>
                    <a:pt x="119" y="549"/>
                    <a:pt x="262" y="549"/>
                  </a:cubicBezTo>
                  <a:cubicBezTo>
                    <a:pt x="417" y="549"/>
                    <a:pt x="548" y="454"/>
                    <a:pt x="560" y="299"/>
                  </a:cubicBezTo>
                  <a:cubicBezTo>
                    <a:pt x="584" y="156"/>
                    <a:pt x="465" y="1"/>
                    <a:pt x="310" y="1"/>
                  </a:cubicBezTo>
                  <a:cubicBezTo>
                    <a:pt x="302" y="1"/>
                    <a:pt x="295" y="0"/>
                    <a:pt x="28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64" name="Google Shape;164;p23"/>
          <p:cNvSpPr/>
          <p:nvPr/>
        </p:nvSpPr>
        <p:spPr>
          <a:xfrm>
            <a:off x="8394911" y="1684025"/>
            <a:ext cx="109881" cy="114625"/>
          </a:xfrm>
          <a:custGeom>
            <a:avLst/>
            <a:gdLst/>
            <a:ahLst/>
            <a:cxnLst/>
            <a:rect l="l" t="t" r="r" b="b"/>
            <a:pathLst>
              <a:path w="2478" h="2585" extrusionOk="0">
                <a:moveTo>
                  <a:pt x="1" y="2585"/>
                </a:moveTo>
                <a:cubicBezTo>
                  <a:pt x="620" y="1537"/>
                  <a:pt x="1465" y="656"/>
                  <a:pt x="2477" y="1"/>
                </a:cubicBezTo>
                <a:cubicBezTo>
                  <a:pt x="1465" y="656"/>
                  <a:pt x="620" y="1537"/>
                  <a:pt x="1" y="2585"/>
                </a:cubicBezTo>
                <a:close/>
              </a:path>
            </a:pathLst>
          </a:custGeom>
          <a:solidFill>
            <a:srgbClr val="009F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65" name="Google Shape;165;p23"/>
          <p:cNvGrpSpPr/>
          <p:nvPr/>
        </p:nvGrpSpPr>
        <p:grpSpPr>
          <a:xfrm>
            <a:off x="8452971" y="3740367"/>
            <a:ext cx="378600" cy="1252249"/>
            <a:chOff x="8352696" y="3680267"/>
            <a:chExt cx="378600" cy="1252249"/>
          </a:xfrm>
        </p:grpSpPr>
        <p:sp>
          <p:nvSpPr>
            <p:cNvPr id="166" name="Google Shape;166;p23"/>
            <p:cNvSpPr/>
            <p:nvPr/>
          </p:nvSpPr>
          <p:spPr>
            <a:xfrm>
              <a:off x="8628821" y="4127025"/>
              <a:ext cx="94538" cy="157726"/>
            </a:xfrm>
            <a:custGeom>
              <a:avLst/>
              <a:gdLst/>
              <a:ahLst/>
              <a:cxnLst/>
              <a:rect l="l" t="t" r="r" b="b"/>
              <a:pathLst>
                <a:path w="2132" h="3557" extrusionOk="0">
                  <a:moveTo>
                    <a:pt x="998" y="0"/>
                  </a:moveTo>
                  <a:cubicBezTo>
                    <a:pt x="960" y="0"/>
                    <a:pt x="921" y="3"/>
                    <a:pt x="881" y="10"/>
                  </a:cubicBezTo>
                  <a:cubicBezTo>
                    <a:pt x="643" y="34"/>
                    <a:pt x="417" y="153"/>
                    <a:pt x="250" y="343"/>
                  </a:cubicBezTo>
                  <a:cubicBezTo>
                    <a:pt x="108" y="522"/>
                    <a:pt x="0" y="808"/>
                    <a:pt x="60" y="1046"/>
                  </a:cubicBezTo>
                  <a:cubicBezTo>
                    <a:pt x="179" y="1593"/>
                    <a:pt x="239" y="2165"/>
                    <a:pt x="262" y="2736"/>
                  </a:cubicBezTo>
                  <a:cubicBezTo>
                    <a:pt x="286" y="2986"/>
                    <a:pt x="429" y="3213"/>
                    <a:pt x="608" y="3356"/>
                  </a:cubicBezTo>
                  <a:cubicBezTo>
                    <a:pt x="763" y="3491"/>
                    <a:pt x="965" y="3556"/>
                    <a:pt x="1170" y="3556"/>
                  </a:cubicBezTo>
                  <a:cubicBezTo>
                    <a:pt x="1217" y="3556"/>
                    <a:pt x="1264" y="3553"/>
                    <a:pt x="1310" y="3546"/>
                  </a:cubicBezTo>
                  <a:cubicBezTo>
                    <a:pt x="1548" y="3522"/>
                    <a:pt x="1774" y="3403"/>
                    <a:pt x="1917" y="3201"/>
                  </a:cubicBezTo>
                  <a:cubicBezTo>
                    <a:pt x="2084" y="2998"/>
                    <a:pt x="2132" y="2760"/>
                    <a:pt x="2108" y="2510"/>
                  </a:cubicBezTo>
                  <a:cubicBezTo>
                    <a:pt x="2084" y="1939"/>
                    <a:pt x="2024" y="1367"/>
                    <a:pt x="1905" y="808"/>
                  </a:cubicBezTo>
                  <a:cubicBezTo>
                    <a:pt x="1846" y="558"/>
                    <a:pt x="1774" y="367"/>
                    <a:pt x="1560" y="200"/>
                  </a:cubicBezTo>
                  <a:cubicBezTo>
                    <a:pt x="1477" y="129"/>
                    <a:pt x="1382" y="81"/>
                    <a:pt x="1274" y="46"/>
                  </a:cubicBezTo>
                  <a:cubicBezTo>
                    <a:pt x="1189" y="20"/>
                    <a:pt x="1097" y="0"/>
                    <a:pt x="9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167;p23"/>
            <p:cNvSpPr/>
            <p:nvPr/>
          </p:nvSpPr>
          <p:spPr>
            <a:xfrm>
              <a:off x="8635162" y="4351889"/>
              <a:ext cx="96135" cy="171561"/>
            </a:xfrm>
            <a:custGeom>
              <a:avLst/>
              <a:gdLst/>
              <a:ahLst/>
              <a:cxnLst/>
              <a:rect l="l" t="t" r="r" b="b"/>
              <a:pathLst>
                <a:path w="2168" h="3869" extrusionOk="0">
                  <a:moveTo>
                    <a:pt x="1211" y="1"/>
                  </a:moveTo>
                  <a:cubicBezTo>
                    <a:pt x="1015" y="1"/>
                    <a:pt x="820" y="64"/>
                    <a:pt x="655" y="190"/>
                  </a:cubicBezTo>
                  <a:cubicBezTo>
                    <a:pt x="465" y="321"/>
                    <a:pt x="298" y="571"/>
                    <a:pt x="286" y="809"/>
                  </a:cubicBezTo>
                  <a:cubicBezTo>
                    <a:pt x="262" y="1475"/>
                    <a:pt x="203" y="2130"/>
                    <a:pt x="96" y="2809"/>
                  </a:cubicBezTo>
                  <a:cubicBezTo>
                    <a:pt x="0" y="3309"/>
                    <a:pt x="393" y="3785"/>
                    <a:pt x="893" y="3857"/>
                  </a:cubicBezTo>
                  <a:cubicBezTo>
                    <a:pt x="942" y="3864"/>
                    <a:pt x="990" y="3868"/>
                    <a:pt x="1038" y="3868"/>
                  </a:cubicBezTo>
                  <a:cubicBezTo>
                    <a:pt x="1500" y="3868"/>
                    <a:pt x="1888" y="3513"/>
                    <a:pt x="1953" y="3059"/>
                  </a:cubicBezTo>
                  <a:cubicBezTo>
                    <a:pt x="2060" y="2404"/>
                    <a:pt x="2108" y="1737"/>
                    <a:pt x="2143" y="1059"/>
                  </a:cubicBezTo>
                  <a:cubicBezTo>
                    <a:pt x="2167" y="809"/>
                    <a:pt x="2131" y="582"/>
                    <a:pt x="1965" y="380"/>
                  </a:cubicBezTo>
                  <a:cubicBezTo>
                    <a:pt x="1846" y="225"/>
                    <a:pt x="1703" y="106"/>
                    <a:pt x="1524" y="47"/>
                  </a:cubicBezTo>
                  <a:cubicBezTo>
                    <a:pt x="1453" y="23"/>
                    <a:pt x="1393" y="23"/>
                    <a:pt x="1346" y="11"/>
                  </a:cubicBezTo>
                  <a:cubicBezTo>
                    <a:pt x="1301" y="4"/>
                    <a:pt x="1256" y="1"/>
                    <a:pt x="121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168;p23"/>
            <p:cNvSpPr/>
            <p:nvPr/>
          </p:nvSpPr>
          <p:spPr>
            <a:xfrm>
              <a:off x="8578137" y="4573694"/>
              <a:ext cx="119902" cy="170053"/>
            </a:xfrm>
            <a:custGeom>
              <a:avLst/>
              <a:gdLst/>
              <a:ahLst/>
              <a:cxnLst/>
              <a:rect l="l" t="t" r="r" b="b"/>
              <a:pathLst>
                <a:path w="2704" h="3835" extrusionOk="0">
                  <a:moveTo>
                    <a:pt x="1754" y="0"/>
                  </a:moveTo>
                  <a:cubicBezTo>
                    <a:pt x="1638" y="0"/>
                    <a:pt x="1520" y="24"/>
                    <a:pt x="1405" y="69"/>
                  </a:cubicBezTo>
                  <a:cubicBezTo>
                    <a:pt x="1203" y="141"/>
                    <a:pt x="965" y="331"/>
                    <a:pt x="893" y="569"/>
                  </a:cubicBezTo>
                  <a:cubicBezTo>
                    <a:pt x="691" y="1236"/>
                    <a:pt x="489" y="1891"/>
                    <a:pt x="203" y="2522"/>
                  </a:cubicBezTo>
                  <a:cubicBezTo>
                    <a:pt x="0" y="2986"/>
                    <a:pt x="215" y="3546"/>
                    <a:pt x="691" y="3760"/>
                  </a:cubicBezTo>
                  <a:cubicBezTo>
                    <a:pt x="810" y="3810"/>
                    <a:pt x="933" y="3834"/>
                    <a:pt x="1055" y="3834"/>
                  </a:cubicBezTo>
                  <a:cubicBezTo>
                    <a:pt x="1424" y="3834"/>
                    <a:pt x="1777" y="3618"/>
                    <a:pt x="1929" y="3260"/>
                  </a:cubicBezTo>
                  <a:cubicBezTo>
                    <a:pt x="2215" y="2629"/>
                    <a:pt x="2417" y="1974"/>
                    <a:pt x="2620" y="1319"/>
                  </a:cubicBezTo>
                  <a:cubicBezTo>
                    <a:pt x="2632" y="1236"/>
                    <a:pt x="2655" y="1153"/>
                    <a:pt x="2691" y="1081"/>
                  </a:cubicBezTo>
                  <a:cubicBezTo>
                    <a:pt x="2703" y="914"/>
                    <a:pt x="2691" y="748"/>
                    <a:pt x="2632" y="605"/>
                  </a:cubicBezTo>
                  <a:cubicBezTo>
                    <a:pt x="2536" y="379"/>
                    <a:pt x="2358" y="188"/>
                    <a:pt x="2120" y="81"/>
                  </a:cubicBezTo>
                  <a:cubicBezTo>
                    <a:pt x="2108" y="69"/>
                    <a:pt x="2084" y="69"/>
                    <a:pt x="2048" y="57"/>
                  </a:cubicBezTo>
                  <a:cubicBezTo>
                    <a:pt x="1954" y="18"/>
                    <a:pt x="1855" y="0"/>
                    <a:pt x="17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169;p23"/>
            <p:cNvSpPr/>
            <p:nvPr/>
          </p:nvSpPr>
          <p:spPr>
            <a:xfrm>
              <a:off x="8478897" y="4776298"/>
              <a:ext cx="141497" cy="156219"/>
            </a:xfrm>
            <a:custGeom>
              <a:avLst/>
              <a:gdLst/>
              <a:ahLst/>
              <a:cxnLst/>
              <a:rect l="l" t="t" r="r" b="b"/>
              <a:pathLst>
                <a:path w="3191" h="3523" extrusionOk="0">
                  <a:moveTo>
                    <a:pt x="2197" y="0"/>
                  </a:moveTo>
                  <a:cubicBezTo>
                    <a:pt x="2078" y="0"/>
                    <a:pt x="1961" y="22"/>
                    <a:pt x="1845" y="60"/>
                  </a:cubicBezTo>
                  <a:cubicBezTo>
                    <a:pt x="1774" y="108"/>
                    <a:pt x="1715" y="144"/>
                    <a:pt x="1643" y="179"/>
                  </a:cubicBezTo>
                  <a:cubicBezTo>
                    <a:pt x="1500" y="286"/>
                    <a:pt x="1405" y="405"/>
                    <a:pt x="1345" y="560"/>
                  </a:cubicBezTo>
                  <a:cubicBezTo>
                    <a:pt x="1012" y="1072"/>
                    <a:pt x="655" y="1548"/>
                    <a:pt x="226" y="2001"/>
                  </a:cubicBezTo>
                  <a:cubicBezTo>
                    <a:pt x="60" y="2179"/>
                    <a:pt x="0" y="2477"/>
                    <a:pt x="36" y="2703"/>
                  </a:cubicBezTo>
                  <a:cubicBezTo>
                    <a:pt x="60" y="2941"/>
                    <a:pt x="179" y="3156"/>
                    <a:pt x="369" y="3322"/>
                  </a:cubicBezTo>
                  <a:cubicBezTo>
                    <a:pt x="534" y="3458"/>
                    <a:pt x="730" y="3523"/>
                    <a:pt x="933" y="3523"/>
                  </a:cubicBezTo>
                  <a:cubicBezTo>
                    <a:pt x="979" y="3523"/>
                    <a:pt x="1025" y="3520"/>
                    <a:pt x="1072" y="3513"/>
                  </a:cubicBezTo>
                  <a:cubicBezTo>
                    <a:pt x="1322" y="3489"/>
                    <a:pt x="1524" y="3358"/>
                    <a:pt x="1703" y="3180"/>
                  </a:cubicBezTo>
                  <a:cubicBezTo>
                    <a:pt x="2250" y="2620"/>
                    <a:pt x="2667" y="1989"/>
                    <a:pt x="3072" y="1310"/>
                  </a:cubicBezTo>
                  <a:cubicBezTo>
                    <a:pt x="3191" y="1120"/>
                    <a:pt x="3155" y="810"/>
                    <a:pt x="3084" y="596"/>
                  </a:cubicBezTo>
                  <a:cubicBezTo>
                    <a:pt x="2988" y="382"/>
                    <a:pt x="2810" y="179"/>
                    <a:pt x="2596" y="84"/>
                  </a:cubicBezTo>
                  <a:cubicBezTo>
                    <a:pt x="2572" y="60"/>
                    <a:pt x="2548" y="60"/>
                    <a:pt x="2512" y="48"/>
                  </a:cubicBezTo>
                  <a:cubicBezTo>
                    <a:pt x="2403" y="16"/>
                    <a:pt x="2299" y="0"/>
                    <a:pt x="219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170;p23"/>
            <p:cNvSpPr/>
            <p:nvPr/>
          </p:nvSpPr>
          <p:spPr>
            <a:xfrm>
              <a:off x="8352696" y="3680267"/>
              <a:ext cx="374871" cy="447416"/>
            </a:xfrm>
            <a:custGeom>
              <a:avLst/>
              <a:gdLst/>
              <a:ahLst/>
              <a:cxnLst/>
              <a:rect l="l" t="t" r="r" b="b"/>
              <a:pathLst>
                <a:path w="8454" h="10090" extrusionOk="0">
                  <a:moveTo>
                    <a:pt x="4453" y="2417"/>
                  </a:moveTo>
                  <a:cubicBezTo>
                    <a:pt x="4691" y="2429"/>
                    <a:pt x="4918" y="2465"/>
                    <a:pt x="5156" y="2501"/>
                  </a:cubicBezTo>
                  <a:cubicBezTo>
                    <a:pt x="5299" y="2548"/>
                    <a:pt x="5453" y="2620"/>
                    <a:pt x="5596" y="2679"/>
                  </a:cubicBezTo>
                  <a:cubicBezTo>
                    <a:pt x="5680" y="2727"/>
                    <a:pt x="5751" y="2786"/>
                    <a:pt x="5811" y="2846"/>
                  </a:cubicBezTo>
                  <a:cubicBezTo>
                    <a:pt x="5834" y="2894"/>
                    <a:pt x="5882" y="2941"/>
                    <a:pt x="5918" y="2977"/>
                  </a:cubicBezTo>
                  <a:cubicBezTo>
                    <a:pt x="5930" y="3025"/>
                    <a:pt x="5954" y="3072"/>
                    <a:pt x="5977" y="3132"/>
                  </a:cubicBezTo>
                  <a:cubicBezTo>
                    <a:pt x="5989" y="3191"/>
                    <a:pt x="5989" y="3251"/>
                    <a:pt x="6001" y="3322"/>
                  </a:cubicBezTo>
                  <a:cubicBezTo>
                    <a:pt x="6013" y="3346"/>
                    <a:pt x="6001" y="3370"/>
                    <a:pt x="6001" y="3382"/>
                  </a:cubicBezTo>
                  <a:cubicBezTo>
                    <a:pt x="6001" y="3394"/>
                    <a:pt x="5989" y="3394"/>
                    <a:pt x="5989" y="3406"/>
                  </a:cubicBezTo>
                  <a:cubicBezTo>
                    <a:pt x="5977" y="3429"/>
                    <a:pt x="5977" y="3441"/>
                    <a:pt x="5954" y="3453"/>
                  </a:cubicBezTo>
                  <a:cubicBezTo>
                    <a:pt x="5918" y="3489"/>
                    <a:pt x="5870" y="3513"/>
                    <a:pt x="5834" y="3548"/>
                  </a:cubicBezTo>
                  <a:cubicBezTo>
                    <a:pt x="5715" y="3608"/>
                    <a:pt x="5584" y="3644"/>
                    <a:pt x="5453" y="3691"/>
                  </a:cubicBezTo>
                  <a:cubicBezTo>
                    <a:pt x="5156" y="3751"/>
                    <a:pt x="4870" y="3798"/>
                    <a:pt x="4572" y="3798"/>
                  </a:cubicBezTo>
                  <a:cubicBezTo>
                    <a:pt x="4382" y="3787"/>
                    <a:pt x="4191" y="3775"/>
                    <a:pt x="3989" y="3739"/>
                  </a:cubicBezTo>
                  <a:cubicBezTo>
                    <a:pt x="4156" y="3298"/>
                    <a:pt x="4310" y="2858"/>
                    <a:pt x="4453" y="2417"/>
                  </a:cubicBezTo>
                  <a:close/>
                  <a:moveTo>
                    <a:pt x="3132" y="6061"/>
                  </a:moveTo>
                  <a:cubicBezTo>
                    <a:pt x="3251" y="6108"/>
                    <a:pt x="3370" y="6144"/>
                    <a:pt x="3489" y="6203"/>
                  </a:cubicBezTo>
                  <a:cubicBezTo>
                    <a:pt x="3620" y="6299"/>
                    <a:pt x="3751" y="6406"/>
                    <a:pt x="3882" y="6525"/>
                  </a:cubicBezTo>
                  <a:cubicBezTo>
                    <a:pt x="3977" y="6620"/>
                    <a:pt x="4060" y="6739"/>
                    <a:pt x="4156" y="6858"/>
                  </a:cubicBezTo>
                  <a:lnTo>
                    <a:pt x="4239" y="7085"/>
                  </a:lnTo>
                  <a:cubicBezTo>
                    <a:pt x="4239" y="7120"/>
                    <a:pt x="4263" y="7156"/>
                    <a:pt x="4263" y="7204"/>
                  </a:cubicBezTo>
                  <a:cubicBezTo>
                    <a:pt x="4275" y="7239"/>
                    <a:pt x="4263" y="7263"/>
                    <a:pt x="4263" y="7299"/>
                  </a:cubicBezTo>
                  <a:cubicBezTo>
                    <a:pt x="4263" y="7311"/>
                    <a:pt x="4251" y="7311"/>
                    <a:pt x="4251" y="7323"/>
                  </a:cubicBezTo>
                  <a:cubicBezTo>
                    <a:pt x="4215" y="7370"/>
                    <a:pt x="4168" y="7418"/>
                    <a:pt x="4132" y="7477"/>
                  </a:cubicBezTo>
                  <a:cubicBezTo>
                    <a:pt x="4108" y="7489"/>
                    <a:pt x="4096" y="7501"/>
                    <a:pt x="4084" y="7501"/>
                  </a:cubicBezTo>
                  <a:cubicBezTo>
                    <a:pt x="4025" y="7537"/>
                    <a:pt x="3965" y="7549"/>
                    <a:pt x="3906" y="7573"/>
                  </a:cubicBezTo>
                  <a:cubicBezTo>
                    <a:pt x="3727" y="7608"/>
                    <a:pt x="3548" y="7632"/>
                    <a:pt x="3370" y="7632"/>
                  </a:cubicBezTo>
                  <a:cubicBezTo>
                    <a:pt x="3132" y="7620"/>
                    <a:pt x="2894" y="7597"/>
                    <a:pt x="2656" y="7537"/>
                  </a:cubicBezTo>
                  <a:cubicBezTo>
                    <a:pt x="2632" y="7537"/>
                    <a:pt x="2620" y="7513"/>
                    <a:pt x="2608" y="7513"/>
                  </a:cubicBezTo>
                  <a:cubicBezTo>
                    <a:pt x="2775" y="7025"/>
                    <a:pt x="2953" y="6537"/>
                    <a:pt x="3132" y="6061"/>
                  </a:cubicBezTo>
                  <a:close/>
                  <a:moveTo>
                    <a:pt x="4465" y="0"/>
                  </a:moveTo>
                  <a:cubicBezTo>
                    <a:pt x="4239" y="0"/>
                    <a:pt x="4025" y="12"/>
                    <a:pt x="3799" y="48"/>
                  </a:cubicBezTo>
                  <a:cubicBezTo>
                    <a:pt x="3465" y="96"/>
                    <a:pt x="3156" y="179"/>
                    <a:pt x="2858" y="286"/>
                  </a:cubicBezTo>
                  <a:cubicBezTo>
                    <a:pt x="2298" y="477"/>
                    <a:pt x="2024" y="1143"/>
                    <a:pt x="2144" y="1703"/>
                  </a:cubicBezTo>
                  <a:cubicBezTo>
                    <a:pt x="1489" y="3584"/>
                    <a:pt x="727" y="5430"/>
                    <a:pt x="119" y="7323"/>
                  </a:cubicBezTo>
                  <a:cubicBezTo>
                    <a:pt x="36" y="7597"/>
                    <a:pt x="0" y="7847"/>
                    <a:pt x="60" y="8120"/>
                  </a:cubicBezTo>
                  <a:cubicBezTo>
                    <a:pt x="60" y="8192"/>
                    <a:pt x="60" y="8263"/>
                    <a:pt x="72" y="8335"/>
                  </a:cubicBezTo>
                  <a:cubicBezTo>
                    <a:pt x="119" y="8680"/>
                    <a:pt x="298" y="8906"/>
                    <a:pt x="536" y="9144"/>
                  </a:cubicBezTo>
                  <a:cubicBezTo>
                    <a:pt x="834" y="9418"/>
                    <a:pt x="1215" y="9621"/>
                    <a:pt x="1596" y="9763"/>
                  </a:cubicBezTo>
                  <a:cubicBezTo>
                    <a:pt x="2072" y="9942"/>
                    <a:pt x="2584" y="10049"/>
                    <a:pt x="3084" y="10085"/>
                  </a:cubicBezTo>
                  <a:cubicBezTo>
                    <a:pt x="3164" y="10088"/>
                    <a:pt x="3244" y="10090"/>
                    <a:pt x="3323" y="10090"/>
                  </a:cubicBezTo>
                  <a:cubicBezTo>
                    <a:pt x="3809" y="10090"/>
                    <a:pt x="4280" y="10026"/>
                    <a:pt x="4751" y="9883"/>
                  </a:cubicBezTo>
                  <a:cubicBezTo>
                    <a:pt x="5001" y="9811"/>
                    <a:pt x="5227" y="9692"/>
                    <a:pt x="5453" y="9561"/>
                  </a:cubicBezTo>
                  <a:cubicBezTo>
                    <a:pt x="5692" y="9406"/>
                    <a:pt x="5846" y="9228"/>
                    <a:pt x="6049" y="9037"/>
                  </a:cubicBezTo>
                  <a:cubicBezTo>
                    <a:pt x="6251" y="8835"/>
                    <a:pt x="6406" y="8549"/>
                    <a:pt x="6525" y="8299"/>
                  </a:cubicBezTo>
                  <a:cubicBezTo>
                    <a:pt x="6585" y="8144"/>
                    <a:pt x="6620" y="8013"/>
                    <a:pt x="6656" y="7847"/>
                  </a:cubicBezTo>
                  <a:cubicBezTo>
                    <a:pt x="6680" y="7716"/>
                    <a:pt x="6716" y="7597"/>
                    <a:pt x="6727" y="7477"/>
                  </a:cubicBezTo>
                  <a:cubicBezTo>
                    <a:pt x="6775" y="6965"/>
                    <a:pt x="6668" y="6454"/>
                    <a:pt x="6442" y="5989"/>
                  </a:cubicBezTo>
                  <a:cubicBezTo>
                    <a:pt x="7513" y="5644"/>
                    <a:pt x="8394" y="4715"/>
                    <a:pt x="8454" y="3572"/>
                  </a:cubicBezTo>
                  <a:cubicBezTo>
                    <a:pt x="8454" y="3215"/>
                    <a:pt x="8442" y="2905"/>
                    <a:pt x="8371" y="2608"/>
                  </a:cubicBezTo>
                  <a:cubicBezTo>
                    <a:pt x="8323" y="2429"/>
                    <a:pt x="8275" y="2251"/>
                    <a:pt x="8204" y="2084"/>
                  </a:cubicBezTo>
                  <a:cubicBezTo>
                    <a:pt x="8132" y="1893"/>
                    <a:pt x="8001" y="1703"/>
                    <a:pt x="7882" y="1524"/>
                  </a:cubicBezTo>
                  <a:cubicBezTo>
                    <a:pt x="7728" y="1286"/>
                    <a:pt x="7489" y="1072"/>
                    <a:pt x="7287" y="893"/>
                  </a:cubicBezTo>
                  <a:cubicBezTo>
                    <a:pt x="7025" y="691"/>
                    <a:pt x="6716" y="524"/>
                    <a:pt x="6418" y="369"/>
                  </a:cubicBezTo>
                  <a:cubicBezTo>
                    <a:pt x="6132" y="238"/>
                    <a:pt x="5834" y="179"/>
                    <a:pt x="5537" y="107"/>
                  </a:cubicBezTo>
                  <a:cubicBezTo>
                    <a:pt x="5275" y="36"/>
                    <a:pt x="4989" y="12"/>
                    <a:pt x="470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171;p23"/>
            <p:cNvSpPr/>
            <p:nvPr/>
          </p:nvSpPr>
          <p:spPr>
            <a:xfrm>
              <a:off x="8416062" y="3681863"/>
              <a:ext cx="313102" cy="441917"/>
            </a:xfrm>
            <a:custGeom>
              <a:avLst/>
              <a:gdLst/>
              <a:ahLst/>
              <a:cxnLst/>
              <a:rect l="l" t="t" r="r" b="b"/>
              <a:pathLst>
                <a:path w="7061" h="9966" extrusionOk="0">
                  <a:moveTo>
                    <a:pt x="3060" y="2393"/>
                  </a:moveTo>
                  <a:cubicBezTo>
                    <a:pt x="3298" y="2405"/>
                    <a:pt x="3524" y="2441"/>
                    <a:pt x="3739" y="2500"/>
                  </a:cubicBezTo>
                  <a:cubicBezTo>
                    <a:pt x="3905" y="2536"/>
                    <a:pt x="4036" y="2619"/>
                    <a:pt x="4191" y="2679"/>
                  </a:cubicBezTo>
                  <a:cubicBezTo>
                    <a:pt x="4263" y="2715"/>
                    <a:pt x="4334" y="2774"/>
                    <a:pt x="4394" y="2834"/>
                  </a:cubicBezTo>
                  <a:cubicBezTo>
                    <a:pt x="4417" y="2881"/>
                    <a:pt x="4465" y="2929"/>
                    <a:pt x="4501" y="2977"/>
                  </a:cubicBezTo>
                  <a:cubicBezTo>
                    <a:pt x="4513" y="3012"/>
                    <a:pt x="4548" y="3060"/>
                    <a:pt x="4560" y="3119"/>
                  </a:cubicBezTo>
                  <a:cubicBezTo>
                    <a:pt x="4572" y="3179"/>
                    <a:pt x="4572" y="3239"/>
                    <a:pt x="4584" y="3298"/>
                  </a:cubicBezTo>
                  <a:lnTo>
                    <a:pt x="4584" y="3334"/>
                  </a:lnTo>
                  <a:lnTo>
                    <a:pt x="4584" y="3358"/>
                  </a:lnTo>
                  <a:lnTo>
                    <a:pt x="4572" y="3393"/>
                  </a:lnTo>
                  <a:lnTo>
                    <a:pt x="4536" y="3417"/>
                  </a:lnTo>
                  <a:cubicBezTo>
                    <a:pt x="4501" y="3453"/>
                    <a:pt x="4465" y="3477"/>
                    <a:pt x="4417" y="3512"/>
                  </a:cubicBezTo>
                  <a:cubicBezTo>
                    <a:pt x="4298" y="3572"/>
                    <a:pt x="4167" y="3608"/>
                    <a:pt x="4036" y="3655"/>
                  </a:cubicBezTo>
                  <a:cubicBezTo>
                    <a:pt x="3739" y="3715"/>
                    <a:pt x="3453" y="3751"/>
                    <a:pt x="3143" y="3762"/>
                  </a:cubicBezTo>
                  <a:cubicBezTo>
                    <a:pt x="2941" y="3751"/>
                    <a:pt x="2739" y="3727"/>
                    <a:pt x="2584" y="3703"/>
                  </a:cubicBezTo>
                  <a:cubicBezTo>
                    <a:pt x="2727" y="3334"/>
                    <a:pt x="2881" y="2917"/>
                    <a:pt x="3060" y="2393"/>
                  </a:cubicBezTo>
                  <a:close/>
                  <a:moveTo>
                    <a:pt x="1727" y="6025"/>
                  </a:moveTo>
                  <a:cubicBezTo>
                    <a:pt x="1846" y="6072"/>
                    <a:pt x="1965" y="6132"/>
                    <a:pt x="2072" y="6167"/>
                  </a:cubicBezTo>
                  <a:cubicBezTo>
                    <a:pt x="2227" y="6275"/>
                    <a:pt x="2358" y="6382"/>
                    <a:pt x="2477" y="6489"/>
                  </a:cubicBezTo>
                  <a:cubicBezTo>
                    <a:pt x="2584" y="6584"/>
                    <a:pt x="2655" y="6703"/>
                    <a:pt x="2739" y="6822"/>
                  </a:cubicBezTo>
                  <a:lnTo>
                    <a:pt x="2834" y="7049"/>
                  </a:lnTo>
                  <a:lnTo>
                    <a:pt x="2834" y="7096"/>
                  </a:lnTo>
                  <a:lnTo>
                    <a:pt x="2846" y="7156"/>
                  </a:lnTo>
                  <a:lnTo>
                    <a:pt x="2834" y="7239"/>
                  </a:lnTo>
                  <a:lnTo>
                    <a:pt x="2822" y="7275"/>
                  </a:lnTo>
                  <a:lnTo>
                    <a:pt x="2774" y="7322"/>
                  </a:lnTo>
                  <a:lnTo>
                    <a:pt x="2762" y="7346"/>
                  </a:lnTo>
                  <a:cubicBezTo>
                    <a:pt x="2739" y="7382"/>
                    <a:pt x="2727" y="7394"/>
                    <a:pt x="2703" y="7418"/>
                  </a:cubicBezTo>
                  <a:lnTo>
                    <a:pt x="2667" y="7441"/>
                  </a:lnTo>
                  <a:lnTo>
                    <a:pt x="2643" y="7453"/>
                  </a:lnTo>
                  <a:cubicBezTo>
                    <a:pt x="2584" y="7489"/>
                    <a:pt x="2524" y="7501"/>
                    <a:pt x="2465" y="7525"/>
                  </a:cubicBezTo>
                  <a:cubicBezTo>
                    <a:pt x="2310" y="7561"/>
                    <a:pt x="2131" y="7584"/>
                    <a:pt x="1953" y="7584"/>
                  </a:cubicBezTo>
                  <a:cubicBezTo>
                    <a:pt x="1703" y="7572"/>
                    <a:pt x="1465" y="7537"/>
                    <a:pt x="1238" y="7501"/>
                  </a:cubicBezTo>
                  <a:lnTo>
                    <a:pt x="1191" y="7477"/>
                  </a:lnTo>
                  <a:cubicBezTo>
                    <a:pt x="1369" y="7001"/>
                    <a:pt x="1548" y="6513"/>
                    <a:pt x="1727" y="6025"/>
                  </a:cubicBezTo>
                  <a:close/>
                  <a:moveTo>
                    <a:pt x="3858" y="0"/>
                  </a:moveTo>
                  <a:cubicBezTo>
                    <a:pt x="3786" y="12"/>
                    <a:pt x="3727" y="36"/>
                    <a:pt x="3667" y="60"/>
                  </a:cubicBezTo>
                  <a:cubicBezTo>
                    <a:pt x="3489" y="119"/>
                    <a:pt x="3298" y="214"/>
                    <a:pt x="3120" y="333"/>
                  </a:cubicBezTo>
                  <a:cubicBezTo>
                    <a:pt x="2917" y="476"/>
                    <a:pt x="2715" y="667"/>
                    <a:pt x="2524" y="869"/>
                  </a:cubicBezTo>
                  <a:cubicBezTo>
                    <a:pt x="2227" y="1214"/>
                    <a:pt x="1953" y="1643"/>
                    <a:pt x="1703" y="2167"/>
                  </a:cubicBezTo>
                  <a:cubicBezTo>
                    <a:pt x="1298" y="3012"/>
                    <a:pt x="1012" y="3929"/>
                    <a:pt x="810" y="4679"/>
                  </a:cubicBezTo>
                  <a:cubicBezTo>
                    <a:pt x="750" y="4894"/>
                    <a:pt x="703" y="5084"/>
                    <a:pt x="643" y="5298"/>
                  </a:cubicBezTo>
                  <a:lnTo>
                    <a:pt x="512" y="5786"/>
                  </a:lnTo>
                  <a:cubicBezTo>
                    <a:pt x="453" y="5977"/>
                    <a:pt x="405" y="6179"/>
                    <a:pt x="345" y="6346"/>
                  </a:cubicBezTo>
                  <a:lnTo>
                    <a:pt x="286" y="6548"/>
                  </a:lnTo>
                  <a:cubicBezTo>
                    <a:pt x="214" y="6787"/>
                    <a:pt x="119" y="7096"/>
                    <a:pt x="60" y="7441"/>
                  </a:cubicBezTo>
                  <a:cubicBezTo>
                    <a:pt x="36" y="7584"/>
                    <a:pt x="24" y="7715"/>
                    <a:pt x="24" y="7834"/>
                  </a:cubicBezTo>
                  <a:cubicBezTo>
                    <a:pt x="0" y="7977"/>
                    <a:pt x="0" y="8108"/>
                    <a:pt x="24" y="8227"/>
                  </a:cubicBezTo>
                  <a:cubicBezTo>
                    <a:pt x="36" y="8323"/>
                    <a:pt x="36" y="8394"/>
                    <a:pt x="48" y="8465"/>
                  </a:cubicBezTo>
                  <a:cubicBezTo>
                    <a:pt x="60" y="8537"/>
                    <a:pt x="95" y="8632"/>
                    <a:pt x="119" y="8704"/>
                  </a:cubicBezTo>
                  <a:cubicBezTo>
                    <a:pt x="143" y="8751"/>
                    <a:pt x="155" y="8799"/>
                    <a:pt x="179" y="8858"/>
                  </a:cubicBezTo>
                  <a:cubicBezTo>
                    <a:pt x="214" y="8918"/>
                    <a:pt x="238" y="8954"/>
                    <a:pt x="274" y="9001"/>
                  </a:cubicBezTo>
                  <a:cubicBezTo>
                    <a:pt x="322" y="9073"/>
                    <a:pt x="381" y="9132"/>
                    <a:pt x="441" y="9215"/>
                  </a:cubicBezTo>
                  <a:cubicBezTo>
                    <a:pt x="500" y="9275"/>
                    <a:pt x="560" y="9335"/>
                    <a:pt x="631" y="9394"/>
                  </a:cubicBezTo>
                  <a:cubicBezTo>
                    <a:pt x="703" y="9454"/>
                    <a:pt x="774" y="9513"/>
                    <a:pt x="857" y="9549"/>
                  </a:cubicBezTo>
                  <a:cubicBezTo>
                    <a:pt x="941" y="9596"/>
                    <a:pt x="1012" y="9656"/>
                    <a:pt x="1107" y="9692"/>
                  </a:cubicBezTo>
                  <a:cubicBezTo>
                    <a:pt x="1215" y="9751"/>
                    <a:pt x="1334" y="9787"/>
                    <a:pt x="1453" y="9823"/>
                  </a:cubicBezTo>
                  <a:cubicBezTo>
                    <a:pt x="1584" y="9870"/>
                    <a:pt x="1703" y="9894"/>
                    <a:pt x="1822" y="9906"/>
                  </a:cubicBezTo>
                  <a:cubicBezTo>
                    <a:pt x="2072" y="9954"/>
                    <a:pt x="2322" y="9966"/>
                    <a:pt x="2608" y="9966"/>
                  </a:cubicBezTo>
                  <a:lnTo>
                    <a:pt x="2679" y="9966"/>
                  </a:lnTo>
                  <a:cubicBezTo>
                    <a:pt x="2905" y="9942"/>
                    <a:pt x="3120" y="9882"/>
                    <a:pt x="3322" y="9823"/>
                  </a:cubicBezTo>
                  <a:cubicBezTo>
                    <a:pt x="3548" y="9751"/>
                    <a:pt x="3751" y="9656"/>
                    <a:pt x="4024" y="9489"/>
                  </a:cubicBezTo>
                  <a:cubicBezTo>
                    <a:pt x="4227" y="9358"/>
                    <a:pt x="4394" y="9192"/>
                    <a:pt x="4560" y="9025"/>
                  </a:cubicBezTo>
                  <a:lnTo>
                    <a:pt x="4620" y="8977"/>
                  </a:lnTo>
                  <a:cubicBezTo>
                    <a:pt x="4822" y="8763"/>
                    <a:pt x="4977" y="8477"/>
                    <a:pt x="5096" y="8215"/>
                  </a:cubicBezTo>
                  <a:cubicBezTo>
                    <a:pt x="5156" y="8084"/>
                    <a:pt x="5203" y="7930"/>
                    <a:pt x="5227" y="7763"/>
                  </a:cubicBezTo>
                  <a:cubicBezTo>
                    <a:pt x="5263" y="7644"/>
                    <a:pt x="5287" y="7525"/>
                    <a:pt x="5298" y="7382"/>
                  </a:cubicBezTo>
                  <a:cubicBezTo>
                    <a:pt x="5346" y="6882"/>
                    <a:pt x="5263" y="6370"/>
                    <a:pt x="5025" y="5870"/>
                  </a:cubicBezTo>
                  <a:cubicBezTo>
                    <a:pt x="6168" y="5513"/>
                    <a:pt x="6965" y="4548"/>
                    <a:pt x="7049" y="3465"/>
                  </a:cubicBezTo>
                  <a:cubicBezTo>
                    <a:pt x="7061" y="3119"/>
                    <a:pt x="7025" y="2822"/>
                    <a:pt x="6953" y="2536"/>
                  </a:cubicBezTo>
                  <a:cubicBezTo>
                    <a:pt x="6906" y="2381"/>
                    <a:pt x="6870" y="2203"/>
                    <a:pt x="6787" y="2024"/>
                  </a:cubicBezTo>
                  <a:cubicBezTo>
                    <a:pt x="6715" y="1822"/>
                    <a:pt x="6584" y="1631"/>
                    <a:pt x="6477" y="1488"/>
                  </a:cubicBezTo>
                  <a:lnTo>
                    <a:pt x="6465" y="1453"/>
                  </a:lnTo>
                  <a:cubicBezTo>
                    <a:pt x="6310" y="1214"/>
                    <a:pt x="6108" y="1036"/>
                    <a:pt x="5870" y="810"/>
                  </a:cubicBezTo>
                  <a:cubicBezTo>
                    <a:pt x="5608" y="607"/>
                    <a:pt x="5298" y="441"/>
                    <a:pt x="5001" y="298"/>
                  </a:cubicBezTo>
                  <a:cubicBezTo>
                    <a:pt x="4763" y="191"/>
                    <a:pt x="4501" y="119"/>
                    <a:pt x="4239" y="60"/>
                  </a:cubicBezTo>
                  <a:lnTo>
                    <a:pt x="4120" y="24"/>
                  </a:lnTo>
                  <a:cubicBezTo>
                    <a:pt x="4102" y="26"/>
                    <a:pt x="4084" y="27"/>
                    <a:pt x="4067" y="27"/>
                  </a:cubicBezTo>
                  <a:cubicBezTo>
                    <a:pt x="3996" y="27"/>
                    <a:pt x="3935" y="10"/>
                    <a:pt x="3858" y="0"/>
                  </a:cubicBezTo>
                  <a:close/>
                </a:path>
              </a:pathLst>
            </a:custGeom>
            <a:solidFill>
              <a:srgbClr val="FFFFFF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172;p23"/>
            <p:cNvSpPr/>
            <p:nvPr/>
          </p:nvSpPr>
          <p:spPr>
            <a:xfrm>
              <a:off x="8613522" y="3724078"/>
              <a:ext cx="73919" cy="184376"/>
            </a:xfrm>
            <a:custGeom>
              <a:avLst/>
              <a:gdLst/>
              <a:ahLst/>
              <a:cxnLst/>
              <a:rect l="l" t="t" r="r" b="b"/>
              <a:pathLst>
                <a:path w="1667" h="4158" extrusionOk="0">
                  <a:moveTo>
                    <a:pt x="417" y="1"/>
                  </a:moveTo>
                  <a:lnTo>
                    <a:pt x="369" y="36"/>
                  </a:lnTo>
                  <a:cubicBezTo>
                    <a:pt x="357" y="72"/>
                    <a:pt x="357" y="120"/>
                    <a:pt x="393" y="132"/>
                  </a:cubicBezTo>
                  <a:cubicBezTo>
                    <a:pt x="488" y="203"/>
                    <a:pt x="595" y="274"/>
                    <a:pt x="691" y="382"/>
                  </a:cubicBezTo>
                  <a:lnTo>
                    <a:pt x="667" y="370"/>
                  </a:lnTo>
                  <a:lnTo>
                    <a:pt x="667" y="370"/>
                  </a:lnTo>
                  <a:cubicBezTo>
                    <a:pt x="810" y="501"/>
                    <a:pt x="905" y="655"/>
                    <a:pt x="1000" y="810"/>
                  </a:cubicBezTo>
                  <a:cubicBezTo>
                    <a:pt x="1072" y="953"/>
                    <a:pt x="1131" y="1096"/>
                    <a:pt x="1179" y="1251"/>
                  </a:cubicBezTo>
                  <a:cubicBezTo>
                    <a:pt x="1226" y="1453"/>
                    <a:pt x="1250" y="1644"/>
                    <a:pt x="1250" y="1858"/>
                  </a:cubicBezTo>
                  <a:cubicBezTo>
                    <a:pt x="1250" y="2060"/>
                    <a:pt x="1226" y="2275"/>
                    <a:pt x="1179" y="2477"/>
                  </a:cubicBezTo>
                  <a:cubicBezTo>
                    <a:pt x="1131" y="2620"/>
                    <a:pt x="1084" y="2739"/>
                    <a:pt x="1012" y="2858"/>
                  </a:cubicBezTo>
                  <a:cubicBezTo>
                    <a:pt x="941" y="2953"/>
                    <a:pt x="857" y="3060"/>
                    <a:pt x="774" y="3156"/>
                  </a:cubicBezTo>
                  <a:cubicBezTo>
                    <a:pt x="667" y="3251"/>
                    <a:pt x="548" y="3346"/>
                    <a:pt x="417" y="3430"/>
                  </a:cubicBezTo>
                  <a:cubicBezTo>
                    <a:pt x="357" y="3465"/>
                    <a:pt x="310" y="3489"/>
                    <a:pt x="250" y="3513"/>
                  </a:cubicBezTo>
                  <a:cubicBezTo>
                    <a:pt x="83" y="3584"/>
                    <a:pt x="0" y="3775"/>
                    <a:pt x="72" y="3953"/>
                  </a:cubicBezTo>
                  <a:cubicBezTo>
                    <a:pt x="125" y="4079"/>
                    <a:pt x="254" y="4158"/>
                    <a:pt x="391" y="4158"/>
                  </a:cubicBezTo>
                  <a:cubicBezTo>
                    <a:pt x="435" y="4158"/>
                    <a:pt x="480" y="4149"/>
                    <a:pt x="524" y="4132"/>
                  </a:cubicBezTo>
                  <a:cubicBezTo>
                    <a:pt x="619" y="4084"/>
                    <a:pt x="726" y="4025"/>
                    <a:pt x="822" y="3953"/>
                  </a:cubicBezTo>
                  <a:cubicBezTo>
                    <a:pt x="917" y="3894"/>
                    <a:pt x="1012" y="3811"/>
                    <a:pt x="1095" y="3715"/>
                  </a:cubicBezTo>
                  <a:cubicBezTo>
                    <a:pt x="1250" y="3572"/>
                    <a:pt x="1357" y="3406"/>
                    <a:pt x="1441" y="3215"/>
                  </a:cubicBezTo>
                  <a:cubicBezTo>
                    <a:pt x="1536" y="3037"/>
                    <a:pt x="1572" y="2834"/>
                    <a:pt x="1619" y="2632"/>
                  </a:cubicBezTo>
                  <a:cubicBezTo>
                    <a:pt x="1667" y="2418"/>
                    <a:pt x="1667" y="2215"/>
                    <a:pt x="1655" y="2001"/>
                  </a:cubicBezTo>
                  <a:cubicBezTo>
                    <a:pt x="1631" y="1810"/>
                    <a:pt x="1572" y="1620"/>
                    <a:pt x="1512" y="1429"/>
                  </a:cubicBezTo>
                  <a:cubicBezTo>
                    <a:pt x="1453" y="1227"/>
                    <a:pt x="1369" y="1048"/>
                    <a:pt x="1262" y="870"/>
                  </a:cubicBezTo>
                  <a:cubicBezTo>
                    <a:pt x="1060" y="536"/>
                    <a:pt x="798" y="239"/>
                    <a:pt x="464" y="12"/>
                  </a:cubicBezTo>
                  <a:cubicBezTo>
                    <a:pt x="441" y="1"/>
                    <a:pt x="429" y="1"/>
                    <a:pt x="41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173;p23"/>
            <p:cNvSpPr/>
            <p:nvPr/>
          </p:nvSpPr>
          <p:spPr>
            <a:xfrm>
              <a:off x="8581285" y="3905176"/>
              <a:ext cx="16939" cy="15875"/>
            </a:xfrm>
            <a:custGeom>
              <a:avLst/>
              <a:gdLst/>
              <a:ahLst/>
              <a:cxnLst/>
              <a:rect l="l" t="t" r="r" b="b"/>
              <a:pathLst>
                <a:path w="382" h="358" extrusionOk="0">
                  <a:moveTo>
                    <a:pt x="168" y="0"/>
                  </a:moveTo>
                  <a:cubicBezTo>
                    <a:pt x="120" y="24"/>
                    <a:pt x="72" y="48"/>
                    <a:pt x="48" y="84"/>
                  </a:cubicBezTo>
                  <a:cubicBezTo>
                    <a:pt x="13" y="119"/>
                    <a:pt x="1" y="167"/>
                    <a:pt x="13" y="215"/>
                  </a:cubicBezTo>
                  <a:cubicBezTo>
                    <a:pt x="13" y="262"/>
                    <a:pt x="48" y="298"/>
                    <a:pt x="84" y="334"/>
                  </a:cubicBezTo>
                  <a:cubicBezTo>
                    <a:pt x="132" y="358"/>
                    <a:pt x="179" y="358"/>
                    <a:pt x="227" y="358"/>
                  </a:cubicBezTo>
                  <a:cubicBezTo>
                    <a:pt x="263" y="358"/>
                    <a:pt x="310" y="334"/>
                    <a:pt x="346" y="286"/>
                  </a:cubicBezTo>
                  <a:cubicBezTo>
                    <a:pt x="370" y="239"/>
                    <a:pt x="382" y="203"/>
                    <a:pt x="370" y="155"/>
                  </a:cubicBezTo>
                  <a:cubicBezTo>
                    <a:pt x="370" y="108"/>
                    <a:pt x="346" y="60"/>
                    <a:pt x="298" y="36"/>
                  </a:cubicBezTo>
                  <a:cubicBezTo>
                    <a:pt x="251" y="0"/>
                    <a:pt x="203" y="0"/>
                    <a:pt x="1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174;p23"/>
            <p:cNvSpPr/>
            <p:nvPr/>
          </p:nvSpPr>
          <p:spPr>
            <a:xfrm>
              <a:off x="8496279" y="3969562"/>
              <a:ext cx="109349" cy="125489"/>
            </a:xfrm>
            <a:custGeom>
              <a:avLst/>
              <a:gdLst/>
              <a:ahLst/>
              <a:cxnLst/>
              <a:rect l="l" t="t" r="r" b="b"/>
              <a:pathLst>
                <a:path w="2466" h="2830" extrusionOk="0">
                  <a:moveTo>
                    <a:pt x="2263" y="1"/>
                  </a:moveTo>
                  <a:cubicBezTo>
                    <a:pt x="2215" y="13"/>
                    <a:pt x="2204" y="13"/>
                    <a:pt x="2204" y="13"/>
                  </a:cubicBezTo>
                  <a:cubicBezTo>
                    <a:pt x="2168" y="25"/>
                    <a:pt x="2144" y="72"/>
                    <a:pt x="2156" y="108"/>
                  </a:cubicBezTo>
                  <a:cubicBezTo>
                    <a:pt x="2168" y="144"/>
                    <a:pt x="2180" y="180"/>
                    <a:pt x="2204" y="227"/>
                  </a:cubicBezTo>
                  <a:cubicBezTo>
                    <a:pt x="2227" y="358"/>
                    <a:pt x="2263" y="501"/>
                    <a:pt x="2263" y="644"/>
                  </a:cubicBezTo>
                  <a:cubicBezTo>
                    <a:pt x="2263" y="787"/>
                    <a:pt x="2239" y="942"/>
                    <a:pt x="2204" y="1084"/>
                  </a:cubicBezTo>
                  <a:cubicBezTo>
                    <a:pt x="2156" y="1215"/>
                    <a:pt x="2096" y="1358"/>
                    <a:pt x="2025" y="1489"/>
                  </a:cubicBezTo>
                  <a:cubicBezTo>
                    <a:pt x="1965" y="1596"/>
                    <a:pt x="1882" y="1680"/>
                    <a:pt x="1799" y="1775"/>
                  </a:cubicBezTo>
                  <a:cubicBezTo>
                    <a:pt x="1697" y="1865"/>
                    <a:pt x="1585" y="1955"/>
                    <a:pt x="1462" y="2025"/>
                  </a:cubicBezTo>
                  <a:lnTo>
                    <a:pt x="1462" y="2025"/>
                  </a:lnTo>
                  <a:cubicBezTo>
                    <a:pt x="1459" y="2026"/>
                    <a:pt x="1457" y="2028"/>
                    <a:pt x="1455" y="2030"/>
                  </a:cubicBezTo>
                  <a:lnTo>
                    <a:pt x="1455" y="2030"/>
                  </a:lnTo>
                  <a:cubicBezTo>
                    <a:pt x="1451" y="2032"/>
                    <a:pt x="1446" y="2034"/>
                    <a:pt x="1442" y="2037"/>
                  </a:cubicBezTo>
                  <a:cubicBezTo>
                    <a:pt x="1334" y="2096"/>
                    <a:pt x="1215" y="2144"/>
                    <a:pt x="1096" y="2168"/>
                  </a:cubicBezTo>
                  <a:cubicBezTo>
                    <a:pt x="965" y="2204"/>
                    <a:pt x="834" y="2216"/>
                    <a:pt x="680" y="2227"/>
                  </a:cubicBezTo>
                  <a:cubicBezTo>
                    <a:pt x="572" y="2227"/>
                    <a:pt x="453" y="2216"/>
                    <a:pt x="358" y="2204"/>
                  </a:cubicBezTo>
                  <a:cubicBezTo>
                    <a:pt x="339" y="2200"/>
                    <a:pt x="321" y="2198"/>
                    <a:pt x="302" y="2198"/>
                  </a:cubicBezTo>
                  <a:cubicBezTo>
                    <a:pt x="158" y="2198"/>
                    <a:pt x="34" y="2316"/>
                    <a:pt x="13" y="2454"/>
                  </a:cubicBezTo>
                  <a:cubicBezTo>
                    <a:pt x="1" y="2525"/>
                    <a:pt x="25" y="2620"/>
                    <a:pt x="72" y="2680"/>
                  </a:cubicBezTo>
                  <a:cubicBezTo>
                    <a:pt x="132" y="2751"/>
                    <a:pt x="191" y="2775"/>
                    <a:pt x="275" y="2799"/>
                  </a:cubicBezTo>
                  <a:cubicBezTo>
                    <a:pt x="403" y="2822"/>
                    <a:pt x="527" y="2830"/>
                    <a:pt x="648" y="2830"/>
                  </a:cubicBezTo>
                  <a:cubicBezTo>
                    <a:pt x="719" y="2830"/>
                    <a:pt x="788" y="2827"/>
                    <a:pt x="858" y="2823"/>
                  </a:cubicBezTo>
                  <a:cubicBezTo>
                    <a:pt x="1037" y="2811"/>
                    <a:pt x="1215" y="2751"/>
                    <a:pt x="1382" y="2680"/>
                  </a:cubicBezTo>
                  <a:cubicBezTo>
                    <a:pt x="1525" y="2597"/>
                    <a:pt x="1680" y="2501"/>
                    <a:pt x="1811" y="2382"/>
                  </a:cubicBezTo>
                  <a:cubicBezTo>
                    <a:pt x="1870" y="2323"/>
                    <a:pt x="1942" y="2263"/>
                    <a:pt x="2001" y="2180"/>
                  </a:cubicBezTo>
                  <a:cubicBezTo>
                    <a:pt x="2049" y="2120"/>
                    <a:pt x="2096" y="2049"/>
                    <a:pt x="2132" y="1989"/>
                  </a:cubicBezTo>
                  <a:cubicBezTo>
                    <a:pt x="2299" y="1704"/>
                    <a:pt x="2418" y="1382"/>
                    <a:pt x="2454" y="1049"/>
                  </a:cubicBezTo>
                  <a:cubicBezTo>
                    <a:pt x="2466" y="894"/>
                    <a:pt x="2466" y="727"/>
                    <a:pt x="2454" y="561"/>
                  </a:cubicBezTo>
                  <a:cubicBezTo>
                    <a:pt x="2430" y="382"/>
                    <a:pt x="2370" y="203"/>
                    <a:pt x="2311" y="37"/>
                  </a:cubicBezTo>
                  <a:cubicBezTo>
                    <a:pt x="2299" y="13"/>
                    <a:pt x="2275" y="1"/>
                    <a:pt x="226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75" name="Google Shape;175;p23"/>
          <p:cNvGrpSpPr/>
          <p:nvPr/>
        </p:nvGrpSpPr>
        <p:grpSpPr>
          <a:xfrm>
            <a:off x="212954" y="4334948"/>
            <a:ext cx="806245" cy="802344"/>
            <a:chOff x="5798929" y="3777423"/>
            <a:chExt cx="806245" cy="802344"/>
          </a:xfrm>
        </p:grpSpPr>
        <p:grpSp>
          <p:nvGrpSpPr>
            <p:cNvPr id="176" name="Google Shape;176;p23"/>
            <p:cNvGrpSpPr/>
            <p:nvPr/>
          </p:nvGrpSpPr>
          <p:grpSpPr>
            <a:xfrm>
              <a:off x="5798929" y="4197087"/>
              <a:ext cx="576592" cy="382680"/>
              <a:chOff x="5798929" y="4197087"/>
              <a:chExt cx="576592" cy="382680"/>
            </a:xfrm>
          </p:grpSpPr>
          <p:sp>
            <p:nvSpPr>
              <p:cNvPr id="177" name="Google Shape;177;p23"/>
              <p:cNvSpPr/>
              <p:nvPr/>
            </p:nvSpPr>
            <p:spPr>
              <a:xfrm>
                <a:off x="6216021" y="4197087"/>
                <a:ext cx="159500" cy="150764"/>
              </a:xfrm>
              <a:custGeom>
                <a:avLst/>
                <a:gdLst/>
                <a:ahLst/>
                <a:cxnLst/>
                <a:rect l="l" t="t" r="r" b="b"/>
                <a:pathLst>
                  <a:path w="3597" h="3400" extrusionOk="0">
                    <a:moveTo>
                      <a:pt x="2621" y="0"/>
                    </a:moveTo>
                    <a:cubicBezTo>
                      <a:pt x="2418" y="0"/>
                      <a:pt x="2192" y="72"/>
                      <a:pt x="2049" y="216"/>
                    </a:cubicBezTo>
                    <a:cubicBezTo>
                      <a:pt x="1537" y="752"/>
                      <a:pt x="1001" y="1252"/>
                      <a:pt x="441" y="1740"/>
                    </a:cubicBezTo>
                    <a:cubicBezTo>
                      <a:pt x="60" y="2085"/>
                      <a:pt x="1" y="2669"/>
                      <a:pt x="322" y="3061"/>
                    </a:cubicBezTo>
                    <a:cubicBezTo>
                      <a:pt x="511" y="3284"/>
                      <a:pt x="788" y="3400"/>
                      <a:pt x="1061" y="3400"/>
                    </a:cubicBezTo>
                    <a:cubicBezTo>
                      <a:pt x="1271" y="3400"/>
                      <a:pt x="1479" y="3332"/>
                      <a:pt x="1644" y="3192"/>
                    </a:cubicBezTo>
                    <a:cubicBezTo>
                      <a:pt x="2215" y="2692"/>
                      <a:pt x="2751" y="2192"/>
                      <a:pt x="3263" y="1656"/>
                    </a:cubicBezTo>
                    <a:cubicBezTo>
                      <a:pt x="3430" y="1454"/>
                      <a:pt x="3573" y="1275"/>
                      <a:pt x="3585" y="1002"/>
                    </a:cubicBezTo>
                    <a:cubicBezTo>
                      <a:pt x="3597" y="764"/>
                      <a:pt x="3525" y="513"/>
                      <a:pt x="3382" y="335"/>
                    </a:cubicBezTo>
                    <a:cubicBezTo>
                      <a:pt x="3216" y="132"/>
                      <a:pt x="2977" y="13"/>
                      <a:pt x="2727" y="2"/>
                    </a:cubicBezTo>
                    <a:lnTo>
                      <a:pt x="2668" y="2"/>
                    </a:lnTo>
                    <a:cubicBezTo>
                      <a:pt x="2653" y="1"/>
                      <a:pt x="2637" y="0"/>
                      <a:pt x="262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78" name="Google Shape;178;p23"/>
              <p:cNvSpPr/>
              <p:nvPr/>
            </p:nvSpPr>
            <p:spPr>
              <a:xfrm>
                <a:off x="6000114" y="4356013"/>
                <a:ext cx="191161" cy="137284"/>
              </a:xfrm>
              <a:custGeom>
                <a:avLst/>
                <a:gdLst/>
                <a:ahLst/>
                <a:cxnLst/>
                <a:rect l="l" t="t" r="r" b="b"/>
                <a:pathLst>
                  <a:path w="4311" h="3096" extrusionOk="0">
                    <a:moveTo>
                      <a:pt x="3250" y="0"/>
                    </a:moveTo>
                    <a:cubicBezTo>
                      <a:pt x="3040" y="0"/>
                      <a:pt x="2833" y="72"/>
                      <a:pt x="2667" y="216"/>
                    </a:cubicBezTo>
                    <a:cubicBezTo>
                      <a:pt x="2536" y="311"/>
                      <a:pt x="2381" y="418"/>
                      <a:pt x="2250" y="513"/>
                    </a:cubicBezTo>
                    <a:cubicBezTo>
                      <a:pt x="1738" y="811"/>
                      <a:pt x="1203" y="1073"/>
                      <a:pt x="667" y="1311"/>
                    </a:cubicBezTo>
                    <a:cubicBezTo>
                      <a:pt x="203" y="1525"/>
                      <a:pt x="0" y="2097"/>
                      <a:pt x="226" y="2561"/>
                    </a:cubicBezTo>
                    <a:cubicBezTo>
                      <a:pt x="382" y="2907"/>
                      <a:pt x="720" y="3096"/>
                      <a:pt x="1075" y="3096"/>
                    </a:cubicBezTo>
                    <a:cubicBezTo>
                      <a:pt x="1209" y="3096"/>
                      <a:pt x="1346" y="3069"/>
                      <a:pt x="1477" y="3014"/>
                    </a:cubicBezTo>
                    <a:cubicBezTo>
                      <a:pt x="2322" y="2633"/>
                      <a:pt x="3143" y="2204"/>
                      <a:pt x="3882" y="1656"/>
                    </a:cubicBezTo>
                    <a:cubicBezTo>
                      <a:pt x="4286" y="1347"/>
                      <a:pt x="4310" y="716"/>
                      <a:pt x="4001" y="335"/>
                    </a:cubicBezTo>
                    <a:cubicBezTo>
                      <a:pt x="3822" y="108"/>
                      <a:pt x="3560" y="1"/>
                      <a:pt x="3298" y="1"/>
                    </a:cubicBezTo>
                    <a:cubicBezTo>
                      <a:pt x="3282" y="0"/>
                      <a:pt x="3266" y="0"/>
                      <a:pt x="325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79" name="Google Shape;179;p23"/>
              <p:cNvSpPr/>
              <p:nvPr/>
            </p:nvSpPr>
            <p:spPr>
              <a:xfrm>
                <a:off x="5798929" y="4459510"/>
                <a:ext cx="163180" cy="120257"/>
              </a:xfrm>
              <a:custGeom>
                <a:avLst/>
                <a:gdLst/>
                <a:ahLst/>
                <a:cxnLst/>
                <a:rect l="l" t="t" r="r" b="b"/>
                <a:pathLst>
                  <a:path w="3680" h="2712" extrusionOk="0">
                    <a:moveTo>
                      <a:pt x="2704" y="1"/>
                    </a:moveTo>
                    <a:cubicBezTo>
                      <a:pt x="2561" y="37"/>
                      <a:pt x="2430" y="49"/>
                      <a:pt x="2323" y="120"/>
                    </a:cubicBezTo>
                    <a:cubicBezTo>
                      <a:pt x="1846" y="441"/>
                      <a:pt x="1322" y="680"/>
                      <a:pt x="787" y="858"/>
                    </a:cubicBezTo>
                    <a:cubicBezTo>
                      <a:pt x="537" y="930"/>
                      <a:pt x="346" y="1013"/>
                      <a:pt x="191" y="1239"/>
                    </a:cubicBezTo>
                    <a:cubicBezTo>
                      <a:pt x="60" y="1453"/>
                      <a:pt x="1" y="1704"/>
                      <a:pt x="49" y="1942"/>
                    </a:cubicBezTo>
                    <a:cubicBezTo>
                      <a:pt x="84" y="2180"/>
                      <a:pt x="239" y="2406"/>
                      <a:pt x="430" y="2537"/>
                    </a:cubicBezTo>
                    <a:cubicBezTo>
                      <a:pt x="562" y="2634"/>
                      <a:pt x="759" y="2711"/>
                      <a:pt x="944" y="2711"/>
                    </a:cubicBezTo>
                    <a:cubicBezTo>
                      <a:pt x="1009" y="2711"/>
                      <a:pt x="1073" y="2702"/>
                      <a:pt x="1132" y="2680"/>
                    </a:cubicBezTo>
                    <a:cubicBezTo>
                      <a:pt x="1834" y="2477"/>
                      <a:pt x="2501" y="2204"/>
                      <a:pt x="3108" y="1811"/>
                    </a:cubicBezTo>
                    <a:cubicBezTo>
                      <a:pt x="3180" y="1763"/>
                      <a:pt x="3239" y="1715"/>
                      <a:pt x="3323" y="1668"/>
                    </a:cubicBezTo>
                    <a:cubicBezTo>
                      <a:pt x="3454" y="1573"/>
                      <a:pt x="3537" y="1418"/>
                      <a:pt x="3597" y="1251"/>
                    </a:cubicBezTo>
                    <a:cubicBezTo>
                      <a:pt x="3680" y="1037"/>
                      <a:pt x="3656" y="763"/>
                      <a:pt x="3573" y="561"/>
                    </a:cubicBezTo>
                    <a:cubicBezTo>
                      <a:pt x="3466" y="334"/>
                      <a:pt x="3275" y="156"/>
                      <a:pt x="3037" y="60"/>
                    </a:cubicBezTo>
                    <a:cubicBezTo>
                      <a:pt x="2942" y="37"/>
                      <a:pt x="2823" y="1"/>
                      <a:pt x="270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80" name="Google Shape;180;p23"/>
            <p:cNvSpPr/>
            <p:nvPr/>
          </p:nvSpPr>
          <p:spPr>
            <a:xfrm>
              <a:off x="6216021" y="3777423"/>
              <a:ext cx="389150" cy="448258"/>
            </a:xfrm>
            <a:custGeom>
              <a:avLst/>
              <a:gdLst/>
              <a:ahLst/>
              <a:cxnLst/>
              <a:rect l="l" t="t" r="r" b="b"/>
              <a:pathLst>
                <a:path w="8776" h="10109" extrusionOk="0">
                  <a:moveTo>
                    <a:pt x="5621" y="2869"/>
                  </a:moveTo>
                  <a:lnTo>
                    <a:pt x="5680" y="2881"/>
                  </a:lnTo>
                  <a:lnTo>
                    <a:pt x="5716" y="2929"/>
                  </a:lnTo>
                  <a:cubicBezTo>
                    <a:pt x="5740" y="3024"/>
                    <a:pt x="5775" y="3108"/>
                    <a:pt x="5787" y="3203"/>
                  </a:cubicBezTo>
                  <a:cubicBezTo>
                    <a:pt x="5811" y="3453"/>
                    <a:pt x="5811" y="3703"/>
                    <a:pt x="5811" y="4001"/>
                  </a:cubicBezTo>
                  <a:cubicBezTo>
                    <a:pt x="5799" y="4179"/>
                    <a:pt x="5775" y="4358"/>
                    <a:pt x="5728" y="4548"/>
                  </a:cubicBezTo>
                  <a:cubicBezTo>
                    <a:pt x="5287" y="4453"/>
                    <a:pt x="4847" y="4358"/>
                    <a:pt x="4430" y="4227"/>
                  </a:cubicBezTo>
                  <a:cubicBezTo>
                    <a:pt x="4359" y="4191"/>
                    <a:pt x="4287" y="4167"/>
                    <a:pt x="4216" y="4120"/>
                  </a:cubicBezTo>
                  <a:lnTo>
                    <a:pt x="4478" y="3679"/>
                  </a:lnTo>
                  <a:cubicBezTo>
                    <a:pt x="4644" y="3453"/>
                    <a:pt x="4811" y="3274"/>
                    <a:pt x="4990" y="3108"/>
                  </a:cubicBezTo>
                  <a:lnTo>
                    <a:pt x="5251" y="2929"/>
                  </a:lnTo>
                  <a:cubicBezTo>
                    <a:pt x="5299" y="2917"/>
                    <a:pt x="5359" y="2905"/>
                    <a:pt x="5406" y="2881"/>
                  </a:cubicBezTo>
                  <a:cubicBezTo>
                    <a:pt x="5478" y="2881"/>
                    <a:pt x="5549" y="2869"/>
                    <a:pt x="5621" y="2869"/>
                  </a:cubicBezTo>
                  <a:close/>
                  <a:moveTo>
                    <a:pt x="5585" y="0"/>
                  </a:moveTo>
                  <a:cubicBezTo>
                    <a:pt x="4906" y="0"/>
                    <a:pt x="4228" y="191"/>
                    <a:pt x="3597" y="583"/>
                  </a:cubicBezTo>
                  <a:cubicBezTo>
                    <a:pt x="3239" y="786"/>
                    <a:pt x="2942" y="1084"/>
                    <a:pt x="2704" y="1322"/>
                  </a:cubicBezTo>
                  <a:cubicBezTo>
                    <a:pt x="2394" y="1631"/>
                    <a:pt x="2144" y="2024"/>
                    <a:pt x="1906" y="2393"/>
                  </a:cubicBezTo>
                  <a:cubicBezTo>
                    <a:pt x="1453" y="3084"/>
                    <a:pt x="1156" y="3798"/>
                    <a:pt x="894" y="4477"/>
                  </a:cubicBezTo>
                  <a:cubicBezTo>
                    <a:pt x="679" y="5025"/>
                    <a:pt x="477" y="5596"/>
                    <a:pt x="298" y="6144"/>
                  </a:cubicBezTo>
                  <a:lnTo>
                    <a:pt x="287" y="6191"/>
                  </a:lnTo>
                  <a:lnTo>
                    <a:pt x="120" y="6679"/>
                  </a:lnTo>
                  <a:cubicBezTo>
                    <a:pt x="1" y="7025"/>
                    <a:pt x="132" y="7465"/>
                    <a:pt x="310" y="7751"/>
                  </a:cubicBezTo>
                  <a:cubicBezTo>
                    <a:pt x="513" y="8084"/>
                    <a:pt x="846" y="8323"/>
                    <a:pt x="1227" y="8394"/>
                  </a:cubicBezTo>
                  <a:cubicBezTo>
                    <a:pt x="1334" y="8406"/>
                    <a:pt x="1430" y="8418"/>
                    <a:pt x="1525" y="8418"/>
                  </a:cubicBezTo>
                  <a:cubicBezTo>
                    <a:pt x="1799" y="8418"/>
                    <a:pt x="2073" y="8346"/>
                    <a:pt x="2299" y="8203"/>
                  </a:cubicBezTo>
                  <a:lnTo>
                    <a:pt x="2584" y="7965"/>
                  </a:lnTo>
                  <a:cubicBezTo>
                    <a:pt x="2763" y="7763"/>
                    <a:pt x="2882" y="7549"/>
                    <a:pt x="2942" y="7275"/>
                  </a:cubicBezTo>
                  <a:lnTo>
                    <a:pt x="3073" y="6894"/>
                  </a:lnTo>
                  <a:lnTo>
                    <a:pt x="3120" y="6775"/>
                  </a:lnTo>
                  <a:cubicBezTo>
                    <a:pt x="3299" y="6846"/>
                    <a:pt x="3489" y="6918"/>
                    <a:pt x="3668" y="6977"/>
                  </a:cubicBezTo>
                  <a:lnTo>
                    <a:pt x="3847" y="7037"/>
                  </a:lnTo>
                  <a:cubicBezTo>
                    <a:pt x="4192" y="7156"/>
                    <a:pt x="4549" y="7251"/>
                    <a:pt x="4847" y="7311"/>
                  </a:cubicBezTo>
                  <a:lnTo>
                    <a:pt x="4668" y="7727"/>
                  </a:lnTo>
                  <a:lnTo>
                    <a:pt x="4561" y="7989"/>
                  </a:lnTo>
                  <a:cubicBezTo>
                    <a:pt x="4382" y="8406"/>
                    <a:pt x="4359" y="8751"/>
                    <a:pt x="4466" y="9096"/>
                  </a:cubicBezTo>
                  <a:cubicBezTo>
                    <a:pt x="4585" y="9454"/>
                    <a:pt x="4835" y="9763"/>
                    <a:pt x="5180" y="9942"/>
                  </a:cubicBezTo>
                  <a:cubicBezTo>
                    <a:pt x="5382" y="10049"/>
                    <a:pt x="5609" y="10108"/>
                    <a:pt x="5847" y="10108"/>
                  </a:cubicBezTo>
                  <a:cubicBezTo>
                    <a:pt x="5990" y="10108"/>
                    <a:pt x="6144" y="10073"/>
                    <a:pt x="6275" y="10049"/>
                  </a:cubicBezTo>
                  <a:cubicBezTo>
                    <a:pt x="6585" y="9942"/>
                    <a:pt x="6978" y="9692"/>
                    <a:pt x="7121" y="9335"/>
                  </a:cubicBezTo>
                  <a:cubicBezTo>
                    <a:pt x="7585" y="8239"/>
                    <a:pt x="8049" y="7084"/>
                    <a:pt x="8419" y="5894"/>
                  </a:cubicBezTo>
                  <a:cubicBezTo>
                    <a:pt x="8609" y="5263"/>
                    <a:pt x="8716" y="4596"/>
                    <a:pt x="8752" y="3762"/>
                  </a:cubicBezTo>
                  <a:cubicBezTo>
                    <a:pt x="8776" y="2977"/>
                    <a:pt x="8609" y="2191"/>
                    <a:pt x="8276" y="1536"/>
                  </a:cubicBezTo>
                  <a:cubicBezTo>
                    <a:pt x="7871" y="774"/>
                    <a:pt x="7109" y="226"/>
                    <a:pt x="6228" y="60"/>
                  </a:cubicBezTo>
                  <a:cubicBezTo>
                    <a:pt x="5978" y="12"/>
                    <a:pt x="5775" y="0"/>
                    <a:pt x="55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181;p23"/>
            <p:cNvSpPr/>
            <p:nvPr/>
          </p:nvSpPr>
          <p:spPr>
            <a:xfrm>
              <a:off x="6250875" y="4079400"/>
              <a:ext cx="100347" cy="71303"/>
            </a:xfrm>
            <a:custGeom>
              <a:avLst/>
              <a:gdLst/>
              <a:ahLst/>
              <a:cxnLst/>
              <a:rect l="l" t="t" r="r" b="b"/>
              <a:pathLst>
                <a:path w="2263" h="1608" extrusionOk="0">
                  <a:moveTo>
                    <a:pt x="1953" y="0"/>
                  </a:moveTo>
                  <a:cubicBezTo>
                    <a:pt x="1894" y="0"/>
                    <a:pt x="1846" y="0"/>
                    <a:pt x="1822" y="24"/>
                  </a:cubicBezTo>
                  <a:lnTo>
                    <a:pt x="1834" y="24"/>
                  </a:lnTo>
                  <a:cubicBezTo>
                    <a:pt x="1763" y="36"/>
                    <a:pt x="1679" y="60"/>
                    <a:pt x="1620" y="108"/>
                  </a:cubicBezTo>
                  <a:cubicBezTo>
                    <a:pt x="1525" y="167"/>
                    <a:pt x="1429" y="227"/>
                    <a:pt x="1358" y="310"/>
                  </a:cubicBezTo>
                  <a:cubicBezTo>
                    <a:pt x="1251" y="393"/>
                    <a:pt x="1144" y="465"/>
                    <a:pt x="1060" y="560"/>
                  </a:cubicBezTo>
                  <a:cubicBezTo>
                    <a:pt x="846" y="751"/>
                    <a:pt x="655" y="929"/>
                    <a:pt x="429" y="1108"/>
                  </a:cubicBezTo>
                  <a:cubicBezTo>
                    <a:pt x="334" y="1203"/>
                    <a:pt x="227" y="1274"/>
                    <a:pt x="108" y="1346"/>
                  </a:cubicBezTo>
                  <a:cubicBezTo>
                    <a:pt x="72" y="1358"/>
                    <a:pt x="36" y="1393"/>
                    <a:pt x="1" y="1405"/>
                  </a:cubicBezTo>
                  <a:cubicBezTo>
                    <a:pt x="132" y="1501"/>
                    <a:pt x="286" y="1548"/>
                    <a:pt x="453" y="1584"/>
                  </a:cubicBezTo>
                  <a:cubicBezTo>
                    <a:pt x="548" y="1596"/>
                    <a:pt x="655" y="1608"/>
                    <a:pt x="751" y="1608"/>
                  </a:cubicBezTo>
                  <a:cubicBezTo>
                    <a:pt x="1013" y="1608"/>
                    <a:pt x="1287" y="1536"/>
                    <a:pt x="1525" y="1393"/>
                  </a:cubicBezTo>
                  <a:lnTo>
                    <a:pt x="1798" y="1155"/>
                  </a:lnTo>
                  <a:cubicBezTo>
                    <a:pt x="1977" y="953"/>
                    <a:pt x="2096" y="739"/>
                    <a:pt x="2156" y="465"/>
                  </a:cubicBezTo>
                  <a:lnTo>
                    <a:pt x="2263" y="179"/>
                  </a:lnTo>
                  <a:cubicBezTo>
                    <a:pt x="2251" y="155"/>
                    <a:pt x="2215" y="143"/>
                    <a:pt x="2203" y="108"/>
                  </a:cubicBezTo>
                  <a:cubicBezTo>
                    <a:pt x="2179" y="84"/>
                    <a:pt x="2156" y="60"/>
                    <a:pt x="2132" y="48"/>
                  </a:cubicBezTo>
                  <a:cubicBezTo>
                    <a:pt x="2096" y="36"/>
                    <a:pt x="2072" y="24"/>
                    <a:pt x="2037" y="24"/>
                  </a:cubicBezTo>
                  <a:cubicBezTo>
                    <a:pt x="2013" y="24"/>
                    <a:pt x="1977" y="0"/>
                    <a:pt x="1953" y="0"/>
                  </a:cubicBezTo>
                  <a:close/>
                </a:path>
              </a:pathLst>
            </a:custGeom>
            <a:solidFill>
              <a:srgbClr val="EE52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182;p23"/>
            <p:cNvSpPr/>
            <p:nvPr/>
          </p:nvSpPr>
          <p:spPr>
            <a:xfrm>
              <a:off x="6340625" y="4080464"/>
              <a:ext cx="44" cy="4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E52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183;p23"/>
            <p:cNvSpPr/>
            <p:nvPr/>
          </p:nvSpPr>
          <p:spPr>
            <a:xfrm>
              <a:off x="6454144" y="3780039"/>
              <a:ext cx="151031" cy="444578"/>
            </a:xfrm>
            <a:custGeom>
              <a:avLst/>
              <a:gdLst/>
              <a:ahLst/>
              <a:cxnLst/>
              <a:rect l="l" t="t" r="r" b="b"/>
              <a:pathLst>
                <a:path w="3406" h="10026" extrusionOk="0">
                  <a:moveTo>
                    <a:pt x="1024" y="1"/>
                  </a:moveTo>
                  <a:lnTo>
                    <a:pt x="1024" y="1"/>
                  </a:lnTo>
                  <a:cubicBezTo>
                    <a:pt x="1322" y="298"/>
                    <a:pt x="1596" y="667"/>
                    <a:pt x="1798" y="1060"/>
                  </a:cubicBezTo>
                  <a:cubicBezTo>
                    <a:pt x="2001" y="1429"/>
                    <a:pt x="2132" y="1834"/>
                    <a:pt x="2227" y="2227"/>
                  </a:cubicBezTo>
                  <a:cubicBezTo>
                    <a:pt x="2334" y="2632"/>
                    <a:pt x="2394" y="3061"/>
                    <a:pt x="2429" y="3477"/>
                  </a:cubicBezTo>
                  <a:cubicBezTo>
                    <a:pt x="2441" y="3680"/>
                    <a:pt x="2441" y="3870"/>
                    <a:pt x="2429" y="4061"/>
                  </a:cubicBezTo>
                  <a:lnTo>
                    <a:pt x="2382" y="4596"/>
                  </a:lnTo>
                  <a:cubicBezTo>
                    <a:pt x="2370" y="4692"/>
                    <a:pt x="2358" y="4775"/>
                    <a:pt x="2334" y="4846"/>
                  </a:cubicBezTo>
                  <a:cubicBezTo>
                    <a:pt x="2322" y="4942"/>
                    <a:pt x="2287" y="5049"/>
                    <a:pt x="2275" y="5132"/>
                  </a:cubicBezTo>
                  <a:cubicBezTo>
                    <a:pt x="2227" y="5347"/>
                    <a:pt x="2191" y="5561"/>
                    <a:pt x="2144" y="5775"/>
                  </a:cubicBezTo>
                  <a:cubicBezTo>
                    <a:pt x="2037" y="6251"/>
                    <a:pt x="1917" y="6728"/>
                    <a:pt x="1775" y="7192"/>
                  </a:cubicBezTo>
                  <a:cubicBezTo>
                    <a:pt x="1620" y="7668"/>
                    <a:pt x="1441" y="8121"/>
                    <a:pt x="1227" y="8573"/>
                  </a:cubicBezTo>
                  <a:cubicBezTo>
                    <a:pt x="1013" y="8978"/>
                    <a:pt x="763" y="9347"/>
                    <a:pt x="417" y="9645"/>
                  </a:cubicBezTo>
                  <a:cubicBezTo>
                    <a:pt x="286" y="9764"/>
                    <a:pt x="155" y="9871"/>
                    <a:pt x="1" y="9954"/>
                  </a:cubicBezTo>
                  <a:cubicBezTo>
                    <a:pt x="155" y="10002"/>
                    <a:pt x="310" y="10026"/>
                    <a:pt x="477" y="10026"/>
                  </a:cubicBezTo>
                  <a:cubicBezTo>
                    <a:pt x="632" y="10026"/>
                    <a:pt x="774" y="10002"/>
                    <a:pt x="905" y="9954"/>
                  </a:cubicBezTo>
                  <a:cubicBezTo>
                    <a:pt x="1227" y="9847"/>
                    <a:pt x="1608" y="9597"/>
                    <a:pt x="1763" y="9240"/>
                  </a:cubicBezTo>
                  <a:cubicBezTo>
                    <a:pt x="2215" y="8156"/>
                    <a:pt x="2679" y="7013"/>
                    <a:pt x="3049" y="5799"/>
                  </a:cubicBezTo>
                  <a:cubicBezTo>
                    <a:pt x="3251" y="5180"/>
                    <a:pt x="3346" y="4489"/>
                    <a:pt x="3382" y="3680"/>
                  </a:cubicBezTo>
                  <a:cubicBezTo>
                    <a:pt x="3406" y="2882"/>
                    <a:pt x="3251" y="2096"/>
                    <a:pt x="2906" y="1441"/>
                  </a:cubicBezTo>
                  <a:cubicBezTo>
                    <a:pt x="2525" y="727"/>
                    <a:pt x="1834" y="191"/>
                    <a:pt x="1024" y="1"/>
                  </a:cubicBezTo>
                  <a:close/>
                </a:path>
              </a:pathLst>
            </a:custGeom>
            <a:solidFill>
              <a:srgbClr val="333154">
                <a:alpha val="30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184;p23"/>
            <p:cNvSpPr/>
            <p:nvPr/>
          </p:nvSpPr>
          <p:spPr>
            <a:xfrm>
              <a:off x="6283068" y="3798530"/>
              <a:ext cx="186948" cy="206725"/>
            </a:xfrm>
            <a:custGeom>
              <a:avLst/>
              <a:gdLst/>
              <a:ahLst/>
              <a:cxnLst/>
              <a:rect l="l" t="t" r="r" b="b"/>
              <a:pathLst>
                <a:path w="4216" h="4662" extrusionOk="0">
                  <a:moveTo>
                    <a:pt x="4097" y="0"/>
                  </a:moveTo>
                  <a:cubicBezTo>
                    <a:pt x="3847" y="12"/>
                    <a:pt x="3609" y="48"/>
                    <a:pt x="3370" y="107"/>
                  </a:cubicBezTo>
                  <a:cubicBezTo>
                    <a:pt x="3251" y="131"/>
                    <a:pt x="3144" y="179"/>
                    <a:pt x="3025" y="227"/>
                  </a:cubicBezTo>
                  <a:cubicBezTo>
                    <a:pt x="2906" y="262"/>
                    <a:pt x="2799" y="322"/>
                    <a:pt x="2680" y="381"/>
                  </a:cubicBezTo>
                  <a:cubicBezTo>
                    <a:pt x="2466" y="524"/>
                    <a:pt x="2251" y="667"/>
                    <a:pt x="2049" y="822"/>
                  </a:cubicBezTo>
                  <a:cubicBezTo>
                    <a:pt x="1834" y="1000"/>
                    <a:pt x="1656" y="1203"/>
                    <a:pt x="1477" y="1417"/>
                  </a:cubicBezTo>
                  <a:cubicBezTo>
                    <a:pt x="1132" y="1834"/>
                    <a:pt x="858" y="2274"/>
                    <a:pt x="608" y="2751"/>
                  </a:cubicBezTo>
                  <a:cubicBezTo>
                    <a:pt x="477" y="3001"/>
                    <a:pt x="370" y="3263"/>
                    <a:pt x="275" y="3513"/>
                  </a:cubicBezTo>
                  <a:cubicBezTo>
                    <a:pt x="180" y="3715"/>
                    <a:pt x="108" y="3941"/>
                    <a:pt x="49" y="4168"/>
                  </a:cubicBezTo>
                  <a:cubicBezTo>
                    <a:pt x="49" y="4191"/>
                    <a:pt x="37" y="4215"/>
                    <a:pt x="37" y="4239"/>
                  </a:cubicBezTo>
                  <a:cubicBezTo>
                    <a:pt x="1" y="4310"/>
                    <a:pt x="13" y="4406"/>
                    <a:pt x="49" y="4477"/>
                  </a:cubicBezTo>
                  <a:cubicBezTo>
                    <a:pt x="96" y="4560"/>
                    <a:pt x="156" y="4608"/>
                    <a:pt x="239" y="4644"/>
                  </a:cubicBezTo>
                  <a:cubicBezTo>
                    <a:pt x="265" y="4657"/>
                    <a:pt x="295" y="4662"/>
                    <a:pt x="325" y="4662"/>
                  </a:cubicBezTo>
                  <a:cubicBezTo>
                    <a:pt x="377" y="4662"/>
                    <a:pt x="432" y="4647"/>
                    <a:pt x="477" y="4632"/>
                  </a:cubicBezTo>
                  <a:cubicBezTo>
                    <a:pt x="561" y="4596"/>
                    <a:pt x="584" y="4537"/>
                    <a:pt x="632" y="4477"/>
                  </a:cubicBezTo>
                  <a:cubicBezTo>
                    <a:pt x="763" y="4239"/>
                    <a:pt x="882" y="3989"/>
                    <a:pt x="989" y="3751"/>
                  </a:cubicBezTo>
                  <a:cubicBezTo>
                    <a:pt x="1084" y="3513"/>
                    <a:pt x="1192" y="3286"/>
                    <a:pt x="1299" y="3060"/>
                  </a:cubicBezTo>
                  <a:cubicBezTo>
                    <a:pt x="1465" y="2727"/>
                    <a:pt x="1620" y="2382"/>
                    <a:pt x="1834" y="2036"/>
                  </a:cubicBezTo>
                  <a:cubicBezTo>
                    <a:pt x="2025" y="1715"/>
                    <a:pt x="2251" y="1405"/>
                    <a:pt x="2501" y="1108"/>
                  </a:cubicBezTo>
                  <a:cubicBezTo>
                    <a:pt x="2656" y="941"/>
                    <a:pt x="2799" y="786"/>
                    <a:pt x="2977" y="655"/>
                  </a:cubicBezTo>
                  <a:cubicBezTo>
                    <a:pt x="3156" y="536"/>
                    <a:pt x="3335" y="429"/>
                    <a:pt x="3549" y="346"/>
                  </a:cubicBezTo>
                  <a:cubicBezTo>
                    <a:pt x="3692" y="298"/>
                    <a:pt x="3847" y="250"/>
                    <a:pt x="4013" y="238"/>
                  </a:cubicBezTo>
                  <a:lnTo>
                    <a:pt x="4097" y="238"/>
                  </a:lnTo>
                  <a:cubicBezTo>
                    <a:pt x="4156" y="238"/>
                    <a:pt x="4216" y="191"/>
                    <a:pt x="4216" y="131"/>
                  </a:cubicBezTo>
                  <a:cubicBezTo>
                    <a:pt x="4204" y="60"/>
                    <a:pt x="4156" y="0"/>
                    <a:pt x="409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185;p23"/>
            <p:cNvSpPr/>
            <p:nvPr/>
          </p:nvSpPr>
          <p:spPr>
            <a:xfrm>
              <a:off x="6267237" y="4017098"/>
              <a:ext cx="31749" cy="31705"/>
            </a:xfrm>
            <a:custGeom>
              <a:avLst/>
              <a:gdLst/>
              <a:ahLst/>
              <a:cxnLst/>
              <a:rect l="l" t="t" r="r" b="b"/>
              <a:pathLst>
                <a:path w="716" h="715" extrusionOk="0">
                  <a:moveTo>
                    <a:pt x="382" y="1"/>
                  </a:moveTo>
                  <a:cubicBezTo>
                    <a:pt x="167" y="1"/>
                    <a:pt x="1" y="143"/>
                    <a:pt x="1" y="334"/>
                  </a:cubicBezTo>
                  <a:cubicBezTo>
                    <a:pt x="1" y="536"/>
                    <a:pt x="156" y="715"/>
                    <a:pt x="346" y="715"/>
                  </a:cubicBezTo>
                  <a:cubicBezTo>
                    <a:pt x="537" y="715"/>
                    <a:pt x="703" y="560"/>
                    <a:pt x="715" y="370"/>
                  </a:cubicBezTo>
                  <a:cubicBezTo>
                    <a:pt x="715" y="179"/>
                    <a:pt x="572" y="1"/>
                    <a:pt x="38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186;p23"/>
            <p:cNvSpPr/>
            <p:nvPr/>
          </p:nvSpPr>
          <p:spPr>
            <a:xfrm>
              <a:off x="6261961" y="4063038"/>
              <a:ext cx="15343" cy="15343"/>
            </a:xfrm>
            <a:custGeom>
              <a:avLst/>
              <a:gdLst/>
              <a:ahLst/>
              <a:cxnLst/>
              <a:rect l="l" t="t" r="r" b="b"/>
              <a:pathLst>
                <a:path w="346" h="346" extrusionOk="0">
                  <a:moveTo>
                    <a:pt x="179" y="0"/>
                  </a:moveTo>
                  <a:cubicBezTo>
                    <a:pt x="84" y="12"/>
                    <a:pt x="1" y="72"/>
                    <a:pt x="1" y="167"/>
                  </a:cubicBezTo>
                  <a:cubicBezTo>
                    <a:pt x="1" y="262"/>
                    <a:pt x="84" y="346"/>
                    <a:pt x="167" y="346"/>
                  </a:cubicBezTo>
                  <a:cubicBezTo>
                    <a:pt x="263" y="346"/>
                    <a:pt x="346" y="274"/>
                    <a:pt x="346" y="179"/>
                  </a:cubicBezTo>
                  <a:cubicBezTo>
                    <a:pt x="346" y="96"/>
                    <a:pt x="275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87" name="Google Shape;187;p23"/>
          <p:cNvGrpSpPr/>
          <p:nvPr/>
        </p:nvGrpSpPr>
        <p:grpSpPr>
          <a:xfrm>
            <a:off x="7798076" y="561600"/>
            <a:ext cx="324720" cy="370703"/>
            <a:chOff x="7750826" y="1452775"/>
            <a:chExt cx="324720" cy="370703"/>
          </a:xfrm>
        </p:grpSpPr>
        <p:sp>
          <p:nvSpPr>
            <p:cNvPr id="188" name="Google Shape;188;p23"/>
            <p:cNvSpPr/>
            <p:nvPr/>
          </p:nvSpPr>
          <p:spPr>
            <a:xfrm>
              <a:off x="7750826" y="1452775"/>
              <a:ext cx="324720" cy="370703"/>
            </a:xfrm>
            <a:custGeom>
              <a:avLst/>
              <a:gdLst/>
              <a:ahLst/>
              <a:cxnLst/>
              <a:rect l="l" t="t" r="r" b="b"/>
              <a:pathLst>
                <a:path w="7323" h="8360" extrusionOk="0">
                  <a:moveTo>
                    <a:pt x="3120" y="1"/>
                  </a:moveTo>
                  <a:cubicBezTo>
                    <a:pt x="2905" y="1"/>
                    <a:pt x="2715" y="61"/>
                    <a:pt x="2501" y="168"/>
                  </a:cubicBezTo>
                  <a:cubicBezTo>
                    <a:pt x="2120" y="382"/>
                    <a:pt x="1786" y="620"/>
                    <a:pt x="1512" y="834"/>
                  </a:cubicBezTo>
                  <a:cubicBezTo>
                    <a:pt x="1191" y="1096"/>
                    <a:pt x="941" y="1406"/>
                    <a:pt x="715" y="1715"/>
                  </a:cubicBezTo>
                  <a:cubicBezTo>
                    <a:pt x="524" y="1989"/>
                    <a:pt x="405" y="2287"/>
                    <a:pt x="286" y="2561"/>
                  </a:cubicBezTo>
                  <a:lnTo>
                    <a:pt x="274" y="2608"/>
                  </a:lnTo>
                  <a:cubicBezTo>
                    <a:pt x="143" y="2918"/>
                    <a:pt x="96" y="3275"/>
                    <a:pt x="48" y="3597"/>
                  </a:cubicBezTo>
                  <a:lnTo>
                    <a:pt x="36" y="3656"/>
                  </a:lnTo>
                  <a:cubicBezTo>
                    <a:pt x="0" y="3859"/>
                    <a:pt x="0" y="4097"/>
                    <a:pt x="36" y="4382"/>
                  </a:cubicBezTo>
                  <a:cubicBezTo>
                    <a:pt x="72" y="4799"/>
                    <a:pt x="131" y="5109"/>
                    <a:pt x="238" y="5406"/>
                  </a:cubicBezTo>
                  <a:cubicBezTo>
                    <a:pt x="429" y="6002"/>
                    <a:pt x="750" y="6537"/>
                    <a:pt x="1203" y="7085"/>
                  </a:cubicBezTo>
                  <a:cubicBezTo>
                    <a:pt x="1346" y="7252"/>
                    <a:pt x="1500" y="7407"/>
                    <a:pt x="1679" y="7550"/>
                  </a:cubicBezTo>
                  <a:cubicBezTo>
                    <a:pt x="1941" y="7740"/>
                    <a:pt x="2179" y="7919"/>
                    <a:pt x="2477" y="8061"/>
                  </a:cubicBezTo>
                  <a:lnTo>
                    <a:pt x="2513" y="8073"/>
                  </a:lnTo>
                  <a:cubicBezTo>
                    <a:pt x="2667" y="8133"/>
                    <a:pt x="2798" y="8192"/>
                    <a:pt x="2953" y="8240"/>
                  </a:cubicBezTo>
                  <a:cubicBezTo>
                    <a:pt x="3096" y="8276"/>
                    <a:pt x="3263" y="8312"/>
                    <a:pt x="3429" y="8323"/>
                  </a:cubicBezTo>
                  <a:lnTo>
                    <a:pt x="3525" y="8335"/>
                  </a:lnTo>
                  <a:cubicBezTo>
                    <a:pt x="3620" y="8359"/>
                    <a:pt x="3691" y="8359"/>
                    <a:pt x="3786" y="8359"/>
                  </a:cubicBezTo>
                  <a:cubicBezTo>
                    <a:pt x="4025" y="8359"/>
                    <a:pt x="4239" y="8312"/>
                    <a:pt x="4441" y="8276"/>
                  </a:cubicBezTo>
                  <a:cubicBezTo>
                    <a:pt x="4679" y="8240"/>
                    <a:pt x="4929" y="8133"/>
                    <a:pt x="5239" y="7954"/>
                  </a:cubicBezTo>
                  <a:cubicBezTo>
                    <a:pt x="5513" y="7788"/>
                    <a:pt x="5787" y="7561"/>
                    <a:pt x="6025" y="7288"/>
                  </a:cubicBezTo>
                  <a:cubicBezTo>
                    <a:pt x="6549" y="6692"/>
                    <a:pt x="6942" y="5942"/>
                    <a:pt x="7239" y="4918"/>
                  </a:cubicBezTo>
                  <a:cubicBezTo>
                    <a:pt x="7323" y="4621"/>
                    <a:pt x="7275" y="4311"/>
                    <a:pt x="7132" y="4025"/>
                  </a:cubicBezTo>
                  <a:cubicBezTo>
                    <a:pt x="6965" y="3740"/>
                    <a:pt x="6715" y="3537"/>
                    <a:pt x="6406" y="3442"/>
                  </a:cubicBezTo>
                  <a:cubicBezTo>
                    <a:pt x="6299" y="3418"/>
                    <a:pt x="6192" y="3394"/>
                    <a:pt x="6084" y="3394"/>
                  </a:cubicBezTo>
                  <a:cubicBezTo>
                    <a:pt x="5549" y="3394"/>
                    <a:pt x="5096" y="3751"/>
                    <a:pt x="4929" y="4275"/>
                  </a:cubicBezTo>
                  <a:cubicBezTo>
                    <a:pt x="4858" y="4513"/>
                    <a:pt x="4799" y="4728"/>
                    <a:pt x="4703" y="4918"/>
                  </a:cubicBezTo>
                  <a:cubicBezTo>
                    <a:pt x="4584" y="5168"/>
                    <a:pt x="4465" y="5394"/>
                    <a:pt x="4334" y="5585"/>
                  </a:cubicBezTo>
                  <a:cubicBezTo>
                    <a:pt x="4263" y="5680"/>
                    <a:pt x="4167" y="5764"/>
                    <a:pt x="4096" y="5835"/>
                  </a:cubicBezTo>
                  <a:cubicBezTo>
                    <a:pt x="4048" y="5871"/>
                    <a:pt x="3989" y="5895"/>
                    <a:pt x="3941" y="5930"/>
                  </a:cubicBezTo>
                  <a:cubicBezTo>
                    <a:pt x="3917" y="5942"/>
                    <a:pt x="3870" y="5942"/>
                    <a:pt x="3846" y="5966"/>
                  </a:cubicBezTo>
                  <a:lnTo>
                    <a:pt x="3727" y="5966"/>
                  </a:lnTo>
                  <a:cubicBezTo>
                    <a:pt x="3667" y="5942"/>
                    <a:pt x="3608" y="5930"/>
                    <a:pt x="3548" y="5906"/>
                  </a:cubicBezTo>
                  <a:cubicBezTo>
                    <a:pt x="3453" y="5859"/>
                    <a:pt x="3346" y="5799"/>
                    <a:pt x="3263" y="5740"/>
                  </a:cubicBezTo>
                  <a:cubicBezTo>
                    <a:pt x="3144" y="5633"/>
                    <a:pt x="3024" y="5514"/>
                    <a:pt x="2917" y="5383"/>
                  </a:cubicBezTo>
                  <a:cubicBezTo>
                    <a:pt x="2798" y="5216"/>
                    <a:pt x="2691" y="5025"/>
                    <a:pt x="2608" y="4847"/>
                  </a:cubicBezTo>
                  <a:cubicBezTo>
                    <a:pt x="2536" y="4656"/>
                    <a:pt x="2489" y="4454"/>
                    <a:pt x="2441" y="4252"/>
                  </a:cubicBezTo>
                  <a:cubicBezTo>
                    <a:pt x="2429" y="4085"/>
                    <a:pt x="2429" y="3906"/>
                    <a:pt x="2441" y="3740"/>
                  </a:cubicBezTo>
                  <a:cubicBezTo>
                    <a:pt x="2477" y="3597"/>
                    <a:pt x="2513" y="3466"/>
                    <a:pt x="2560" y="3311"/>
                  </a:cubicBezTo>
                  <a:cubicBezTo>
                    <a:pt x="2620" y="3192"/>
                    <a:pt x="2691" y="3073"/>
                    <a:pt x="2786" y="2942"/>
                  </a:cubicBezTo>
                  <a:cubicBezTo>
                    <a:pt x="2905" y="2811"/>
                    <a:pt x="3036" y="2668"/>
                    <a:pt x="3167" y="2549"/>
                  </a:cubicBezTo>
                  <a:cubicBezTo>
                    <a:pt x="3346" y="2430"/>
                    <a:pt x="3525" y="2311"/>
                    <a:pt x="3727" y="2216"/>
                  </a:cubicBezTo>
                  <a:cubicBezTo>
                    <a:pt x="3977" y="2073"/>
                    <a:pt x="4167" y="1823"/>
                    <a:pt x="4263" y="1525"/>
                  </a:cubicBezTo>
                  <a:cubicBezTo>
                    <a:pt x="4346" y="1204"/>
                    <a:pt x="4322" y="858"/>
                    <a:pt x="4156" y="572"/>
                  </a:cubicBezTo>
                  <a:cubicBezTo>
                    <a:pt x="4001" y="311"/>
                    <a:pt x="3739" y="108"/>
                    <a:pt x="3441" y="25"/>
                  </a:cubicBezTo>
                  <a:cubicBezTo>
                    <a:pt x="3322" y="1"/>
                    <a:pt x="3215" y="1"/>
                    <a:pt x="312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189;p23"/>
            <p:cNvSpPr/>
            <p:nvPr/>
          </p:nvSpPr>
          <p:spPr>
            <a:xfrm>
              <a:off x="7750826" y="1489757"/>
              <a:ext cx="324720" cy="332657"/>
            </a:xfrm>
            <a:custGeom>
              <a:avLst/>
              <a:gdLst/>
              <a:ahLst/>
              <a:cxnLst/>
              <a:rect l="l" t="t" r="r" b="b"/>
              <a:pathLst>
                <a:path w="7323" h="7502" extrusionOk="0">
                  <a:moveTo>
                    <a:pt x="1489" y="0"/>
                  </a:moveTo>
                  <a:cubicBezTo>
                    <a:pt x="1179" y="262"/>
                    <a:pt x="941" y="572"/>
                    <a:pt x="715" y="870"/>
                  </a:cubicBezTo>
                  <a:cubicBezTo>
                    <a:pt x="524" y="1132"/>
                    <a:pt x="405" y="1429"/>
                    <a:pt x="286" y="1715"/>
                  </a:cubicBezTo>
                  <a:lnTo>
                    <a:pt x="274" y="1763"/>
                  </a:lnTo>
                  <a:cubicBezTo>
                    <a:pt x="143" y="2084"/>
                    <a:pt x="96" y="2429"/>
                    <a:pt x="48" y="2739"/>
                  </a:cubicBezTo>
                  <a:lnTo>
                    <a:pt x="36" y="2798"/>
                  </a:lnTo>
                  <a:cubicBezTo>
                    <a:pt x="0" y="3013"/>
                    <a:pt x="0" y="3263"/>
                    <a:pt x="36" y="3537"/>
                  </a:cubicBezTo>
                  <a:cubicBezTo>
                    <a:pt x="84" y="3953"/>
                    <a:pt x="143" y="4263"/>
                    <a:pt x="238" y="4560"/>
                  </a:cubicBezTo>
                  <a:cubicBezTo>
                    <a:pt x="441" y="5156"/>
                    <a:pt x="750" y="5692"/>
                    <a:pt x="1215" y="6239"/>
                  </a:cubicBezTo>
                  <a:cubicBezTo>
                    <a:pt x="1346" y="6406"/>
                    <a:pt x="1512" y="6549"/>
                    <a:pt x="1691" y="6704"/>
                  </a:cubicBezTo>
                  <a:cubicBezTo>
                    <a:pt x="1941" y="6894"/>
                    <a:pt x="2179" y="7073"/>
                    <a:pt x="2477" y="7204"/>
                  </a:cubicBezTo>
                  <a:lnTo>
                    <a:pt x="2524" y="7227"/>
                  </a:lnTo>
                  <a:cubicBezTo>
                    <a:pt x="2679" y="7299"/>
                    <a:pt x="2798" y="7347"/>
                    <a:pt x="2953" y="7382"/>
                  </a:cubicBezTo>
                  <a:cubicBezTo>
                    <a:pt x="3096" y="7430"/>
                    <a:pt x="3263" y="7466"/>
                    <a:pt x="3429" y="7478"/>
                  </a:cubicBezTo>
                  <a:lnTo>
                    <a:pt x="3525" y="7489"/>
                  </a:lnTo>
                  <a:cubicBezTo>
                    <a:pt x="3620" y="7501"/>
                    <a:pt x="3691" y="7501"/>
                    <a:pt x="3786" y="7501"/>
                  </a:cubicBezTo>
                  <a:cubicBezTo>
                    <a:pt x="4025" y="7501"/>
                    <a:pt x="4239" y="7466"/>
                    <a:pt x="4441" y="7430"/>
                  </a:cubicBezTo>
                  <a:cubicBezTo>
                    <a:pt x="4679" y="7382"/>
                    <a:pt x="4929" y="7287"/>
                    <a:pt x="5239" y="7108"/>
                  </a:cubicBezTo>
                  <a:cubicBezTo>
                    <a:pt x="5513" y="6942"/>
                    <a:pt x="5787" y="6716"/>
                    <a:pt x="6025" y="6430"/>
                  </a:cubicBezTo>
                  <a:cubicBezTo>
                    <a:pt x="6549" y="5834"/>
                    <a:pt x="6942" y="5096"/>
                    <a:pt x="7239" y="4072"/>
                  </a:cubicBezTo>
                  <a:cubicBezTo>
                    <a:pt x="7323" y="3775"/>
                    <a:pt x="7275" y="3453"/>
                    <a:pt x="7132" y="3179"/>
                  </a:cubicBezTo>
                  <a:cubicBezTo>
                    <a:pt x="7025" y="3001"/>
                    <a:pt x="6894" y="2846"/>
                    <a:pt x="6727" y="2739"/>
                  </a:cubicBezTo>
                  <a:lnTo>
                    <a:pt x="6727" y="2739"/>
                  </a:lnTo>
                  <a:cubicBezTo>
                    <a:pt x="6751" y="2834"/>
                    <a:pt x="6763" y="2917"/>
                    <a:pt x="6763" y="3025"/>
                  </a:cubicBezTo>
                  <a:cubicBezTo>
                    <a:pt x="6763" y="3144"/>
                    <a:pt x="6763" y="3275"/>
                    <a:pt x="6739" y="3394"/>
                  </a:cubicBezTo>
                  <a:cubicBezTo>
                    <a:pt x="6727" y="3513"/>
                    <a:pt x="6715" y="3632"/>
                    <a:pt x="6680" y="3751"/>
                  </a:cubicBezTo>
                  <a:cubicBezTo>
                    <a:pt x="6644" y="3953"/>
                    <a:pt x="6596" y="4132"/>
                    <a:pt x="6525" y="4322"/>
                  </a:cubicBezTo>
                  <a:cubicBezTo>
                    <a:pt x="6442" y="4501"/>
                    <a:pt x="6370" y="4668"/>
                    <a:pt x="6263" y="4822"/>
                  </a:cubicBezTo>
                  <a:cubicBezTo>
                    <a:pt x="6072" y="5144"/>
                    <a:pt x="5846" y="5406"/>
                    <a:pt x="5572" y="5632"/>
                  </a:cubicBezTo>
                  <a:cubicBezTo>
                    <a:pt x="5310" y="5834"/>
                    <a:pt x="5013" y="6001"/>
                    <a:pt x="4691" y="6108"/>
                  </a:cubicBezTo>
                  <a:cubicBezTo>
                    <a:pt x="4513" y="6168"/>
                    <a:pt x="4322" y="6215"/>
                    <a:pt x="4144" y="6215"/>
                  </a:cubicBezTo>
                  <a:cubicBezTo>
                    <a:pt x="4070" y="6220"/>
                    <a:pt x="3997" y="6223"/>
                    <a:pt x="3926" y="6223"/>
                  </a:cubicBezTo>
                  <a:cubicBezTo>
                    <a:pt x="3803" y="6223"/>
                    <a:pt x="3685" y="6214"/>
                    <a:pt x="3572" y="6192"/>
                  </a:cubicBezTo>
                  <a:cubicBezTo>
                    <a:pt x="3382" y="6168"/>
                    <a:pt x="3191" y="6108"/>
                    <a:pt x="3013" y="6037"/>
                  </a:cubicBezTo>
                  <a:cubicBezTo>
                    <a:pt x="2810" y="5942"/>
                    <a:pt x="2620" y="5834"/>
                    <a:pt x="2453" y="5715"/>
                  </a:cubicBezTo>
                  <a:cubicBezTo>
                    <a:pt x="2084" y="5453"/>
                    <a:pt x="1774" y="5096"/>
                    <a:pt x="1536" y="4703"/>
                  </a:cubicBezTo>
                  <a:cubicBezTo>
                    <a:pt x="1298" y="4322"/>
                    <a:pt x="1119" y="3906"/>
                    <a:pt x="1012" y="3477"/>
                  </a:cubicBezTo>
                  <a:cubicBezTo>
                    <a:pt x="917" y="3037"/>
                    <a:pt x="869" y="2584"/>
                    <a:pt x="893" y="2132"/>
                  </a:cubicBezTo>
                  <a:cubicBezTo>
                    <a:pt x="929" y="1691"/>
                    <a:pt x="1000" y="1239"/>
                    <a:pt x="1143" y="810"/>
                  </a:cubicBezTo>
                  <a:cubicBezTo>
                    <a:pt x="1239" y="524"/>
                    <a:pt x="1358" y="262"/>
                    <a:pt x="1489" y="0"/>
                  </a:cubicBezTo>
                  <a:close/>
                </a:path>
              </a:pathLst>
            </a:custGeom>
            <a:solidFill>
              <a:srgbClr val="333154">
                <a:alpha val="30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190;p23"/>
            <p:cNvSpPr/>
            <p:nvPr/>
          </p:nvSpPr>
          <p:spPr>
            <a:xfrm>
              <a:off x="7813661" y="1488959"/>
              <a:ext cx="84517" cy="175064"/>
            </a:xfrm>
            <a:custGeom>
              <a:avLst/>
              <a:gdLst/>
              <a:ahLst/>
              <a:cxnLst/>
              <a:rect l="l" t="t" r="r" b="b"/>
              <a:pathLst>
                <a:path w="1906" h="3948" extrusionOk="0">
                  <a:moveTo>
                    <a:pt x="1786" y="0"/>
                  </a:moveTo>
                  <a:cubicBezTo>
                    <a:pt x="1782" y="0"/>
                    <a:pt x="1778" y="3"/>
                    <a:pt x="1774" y="7"/>
                  </a:cubicBezTo>
                  <a:cubicBezTo>
                    <a:pt x="1465" y="185"/>
                    <a:pt x="1167" y="411"/>
                    <a:pt x="905" y="673"/>
                  </a:cubicBezTo>
                  <a:cubicBezTo>
                    <a:pt x="655" y="947"/>
                    <a:pt x="441" y="1257"/>
                    <a:pt x="298" y="1602"/>
                  </a:cubicBezTo>
                  <a:cubicBezTo>
                    <a:pt x="226" y="1769"/>
                    <a:pt x="167" y="1923"/>
                    <a:pt x="119" y="2102"/>
                  </a:cubicBezTo>
                  <a:cubicBezTo>
                    <a:pt x="72" y="2281"/>
                    <a:pt x="24" y="2459"/>
                    <a:pt x="12" y="2662"/>
                  </a:cubicBezTo>
                  <a:cubicBezTo>
                    <a:pt x="0" y="2852"/>
                    <a:pt x="0" y="3043"/>
                    <a:pt x="12" y="3233"/>
                  </a:cubicBezTo>
                  <a:cubicBezTo>
                    <a:pt x="36" y="3436"/>
                    <a:pt x="72" y="3626"/>
                    <a:pt x="131" y="3816"/>
                  </a:cubicBezTo>
                  <a:cubicBezTo>
                    <a:pt x="167" y="3912"/>
                    <a:pt x="274" y="3947"/>
                    <a:pt x="357" y="3947"/>
                  </a:cubicBezTo>
                  <a:cubicBezTo>
                    <a:pt x="417" y="3947"/>
                    <a:pt x="464" y="3924"/>
                    <a:pt x="488" y="3876"/>
                  </a:cubicBezTo>
                  <a:cubicBezTo>
                    <a:pt x="524" y="3828"/>
                    <a:pt x="548" y="3769"/>
                    <a:pt x="536" y="3733"/>
                  </a:cubicBezTo>
                  <a:cubicBezTo>
                    <a:pt x="464" y="3412"/>
                    <a:pt x="417" y="3090"/>
                    <a:pt x="405" y="2757"/>
                  </a:cubicBezTo>
                  <a:cubicBezTo>
                    <a:pt x="405" y="2495"/>
                    <a:pt x="429" y="2245"/>
                    <a:pt x="512" y="1983"/>
                  </a:cubicBezTo>
                  <a:cubicBezTo>
                    <a:pt x="584" y="1709"/>
                    <a:pt x="703" y="1435"/>
                    <a:pt x="845" y="1197"/>
                  </a:cubicBezTo>
                  <a:lnTo>
                    <a:pt x="845" y="1197"/>
                  </a:lnTo>
                  <a:cubicBezTo>
                    <a:pt x="845" y="1209"/>
                    <a:pt x="834" y="1209"/>
                    <a:pt x="834" y="1233"/>
                  </a:cubicBezTo>
                  <a:cubicBezTo>
                    <a:pt x="988" y="995"/>
                    <a:pt x="1143" y="769"/>
                    <a:pt x="1357" y="578"/>
                  </a:cubicBezTo>
                  <a:cubicBezTo>
                    <a:pt x="1500" y="423"/>
                    <a:pt x="1679" y="304"/>
                    <a:pt x="1858" y="197"/>
                  </a:cubicBezTo>
                  <a:cubicBezTo>
                    <a:pt x="1905" y="173"/>
                    <a:pt x="1905" y="126"/>
                    <a:pt x="1881" y="90"/>
                  </a:cubicBezTo>
                  <a:cubicBezTo>
                    <a:pt x="1858" y="66"/>
                    <a:pt x="1834" y="54"/>
                    <a:pt x="1822" y="54"/>
                  </a:cubicBezTo>
                  <a:cubicBezTo>
                    <a:pt x="1805" y="13"/>
                    <a:pt x="1795" y="0"/>
                    <a:pt x="1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191;p23"/>
            <p:cNvSpPr/>
            <p:nvPr/>
          </p:nvSpPr>
          <p:spPr>
            <a:xfrm>
              <a:off x="7833704" y="1677196"/>
              <a:ext cx="22216" cy="21151"/>
            </a:xfrm>
            <a:custGeom>
              <a:avLst/>
              <a:gdLst/>
              <a:ahLst/>
              <a:cxnLst/>
              <a:rect l="l" t="t" r="r" b="b"/>
              <a:pathLst>
                <a:path w="501" h="477" extrusionOk="0">
                  <a:moveTo>
                    <a:pt x="215" y="0"/>
                  </a:moveTo>
                  <a:cubicBezTo>
                    <a:pt x="155" y="0"/>
                    <a:pt x="84" y="48"/>
                    <a:pt x="60" y="95"/>
                  </a:cubicBezTo>
                  <a:cubicBezTo>
                    <a:pt x="12" y="143"/>
                    <a:pt x="1" y="214"/>
                    <a:pt x="12" y="274"/>
                  </a:cubicBezTo>
                  <a:cubicBezTo>
                    <a:pt x="24" y="333"/>
                    <a:pt x="60" y="393"/>
                    <a:pt x="96" y="441"/>
                  </a:cubicBezTo>
                  <a:cubicBezTo>
                    <a:pt x="155" y="476"/>
                    <a:pt x="215" y="476"/>
                    <a:pt x="274" y="476"/>
                  </a:cubicBezTo>
                  <a:cubicBezTo>
                    <a:pt x="334" y="476"/>
                    <a:pt x="393" y="441"/>
                    <a:pt x="441" y="393"/>
                  </a:cubicBezTo>
                  <a:cubicBezTo>
                    <a:pt x="489" y="345"/>
                    <a:pt x="501" y="274"/>
                    <a:pt x="489" y="214"/>
                  </a:cubicBezTo>
                  <a:cubicBezTo>
                    <a:pt x="477" y="155"/>
                    <a:pt x="441" y="95"/>
                    <a:pt x="393" y="48"/>
                  </a:cubicBezTo>
                  <a:cubicBezTo>
                    <a:pt x="334" y="0"/>
                    <a:pt x="274" y="0"/>
                    <a:pt x="2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192;p23"/>
            <p:cNvSpPr/>
            <p:nvPr/>
          </p:nvSpPr>
          <p:spPr>
            <a:xfrm>
              <a:off x="7861152" y="1708325"/>
              <a:ext cx="10598" cy="10598"/>
            </a:xfrm>
            <a:custGeom>
              <a:avLst/>
              <a:gdLst/>
              <a:ahLst/>
              <a:cxnLst/>
              <a:rect l="l" t="t" r="r" b="b"/>
              <a:pathLst>
                <a:path w="239" h="239" extrusionOk="0">
                  <a:moveTo>
                    <a:pt x="108" y="1"/>
                  </a:moveTo>
                  <a:cubicBezTo>
                    <a:pt x="72" y="12"/>
                    <a:pt x="48" y="36"/>
                    <a:pt x="36" y="48"/>
                  </a:cubicBezTo>
                  <a:cubicBezTo>
                    <a:pt x="13" y="72"/>
                    <a:pt x="1" y="108"/>
                    <a:pt x="1" y="132"/>
                  </a:cubicBezTo>
                  <a:cubicBezTo>
                    <a:pt x="1" y="167"/>
                    <a:pt x="13" y="191"/>
                    <a:pt x="48" y="215"/>
                  </a:cubicBezTo>
                  <a:cubicBezTo>
                    <a:pt x="72" y="227"/>
                    <a:pt x="108" y="239"/>
                    <a:pt x="132" y="239"/>
                  </a:cubicBezTo>
                  <a:cubicBezTo>
                    <a:pt x="167" y="239"/>
                    <a:pt x="191" y="227"/>
                    <a:pt x="215" y="203"/>
                  </a:cubicBezTo>
                  <a:cubicBezTo>
                    <a:pt x="227" y="167"/>
                    <a:pt x="239" y="143"/>
                    <a:pt x="239" y="108"/>
                  </a:cubicBezTo>
                  <a:cubicBezTo>
                    <a:pt x="239" y="72"/>
                    <a:pt x="227" y="48"/>
                    <a:pt x="191" y="36"/>
                  </a:cubicBezTo>
                  <a:cubicBezTo>
                    <a:pt x="167" y="12"/>
                    <a:pt x="132" y="1"/>
                    <a:pt x="10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93" name="Google Shape;193;p23"/>
          <p:cNvSpPr/>
          <p:nvPr/>
        </p:nvSpPr>
        <p:spPr>
          <a:xfrm>
            <a:off x="960991" y="-99165"/>
            <a:ext cx="291463" cy="192225"/>
          </a:xfrm>
          <a:custGeom>
            <a:avLst/>
            <a:gdLst/>
            <a:ahLst/>
            <a:cxnLst/>
            <a:rect l="l" t="t" r="r" b="b"/>
            <a:pathLst>
              <a:path w="6573" h="4335" extrusionOk="0">
                <a:moveTo>
                  <a:pt x="5954" y="1"/>
                </a:moveTo>
                <a:cubicBezTo>
                  <a:pt x="5299" y="13"/>
                  <a:pt x="4644" y="72"/>
                  <a:pt x="4013" y="227"/>
                </a:cubicBezTo>
                <a:cubicBezTo>
                  <a:pt x="3727" y="299"/>
                  <a:pt x="3454" y="406"/>
                  <a:pt x="3204" y="525"/>
                </a:cubicBezTo>
                <a:cubicBezTo>
                  <a:pt x="2965" y="644"/>
                  <a:pt x="2763" y="787"/>
                  <a:pt x="2549" y="953"/>
                </a:cubicBezTo>
                <a:cubicBezTo>
                  <a:pt x="2168" y="1275"/>
                  <a:pt x="1906" y="1739"/>
                  <a:pt x="1715" y="2204"/>
                </a:cubicBezTo>
                <a:cubicBezTo>
                  <a:pt x="1608" y="2454"/>
                  <a:pt x="1537" y="2739"/>
                  <a:pt x="1489" y="3001"/>
                </a:cubicBezTo>
                <a:cubicBezTo>
                  <a:pt x="1477" y="3097"/>
                  <a:pt x="1465" y="3168"/>
                  <a:pt x="1453" y="3263"/>
                </a:cubicBezTo>
                <a:cubicBezTo>
                  <a:pt x="1120" y="2787"/>
                  <a:pt x="834" y="2275"/>
                  <a:pt x="501" y="1811"/>
                </a:cubicBezTo>
                <a:cubicBezTo>
                  <a:pt x="443" y="1744"/>
                  <a:pt x="362" y="1701"/>
                  <a:pt x="277" y="1701"/>
                </a:cubicBezTo>
                <a:cubicBezTo>
                  <a:pt x="241" y="1701"/>
                  <a:pt x="204" y="1709"/>
                  <a:pt x="167" y="1727"/>
                </a:cubicBezTo>
                <a:cubicBezTo>
                  <a:pt x="60" y="1787"/>
                  <a:pt x="1" y="1954"/>
                  <a:pt x="84" y="2049"/>
                </a:cubicBezTo>
                <a:cubicBezTo>
                  <a:pt x="334" y="2394"/>
                  <a:pt x="537" y="2763"/>
                  <a:pt x="751" y="3120"/>
                </a:cubicBezTo>
                <a:cubicBezTo>
                  <a:pt x="858" y="3299"/>
                  <a:pt x="941" y="3466"/>
                  <a:pt x="1049" y="3632"/>
                </a:cubicBezTo>
                <a:cubicBezTo>
                  <a:pt x="1168" y="3823"/>
                  <a:pt x="1287" y="3990"/>
                  <a:pt x="1406" y="4180"/>
                </a:cubicBezTo>
                <a:cubicBezTo>
                  <a:pt x="1469" y="4285"/>
                  <a:pt x="1571" y="4335"/>
                  <a:pt x="1673" y="4335"/>
                </a:cubicBezTo>
                <a:cubicBezTo>
                  <a:pt x="1802" y="4335"/>
                  <a:pt x="1931" y="4255"/>
                  <a:pt x="1977" y="4109"/>
                </a:cubicBezTo>
                <a:cubicBezTo>
                  <a:pt x="2013" y="4001"/>
                  <a:pt x="2037" y="3882"/>
                  <a:pt x="2061" y="3763"/>
                </a:cubicBezTo>
                <a:cubicBezTo>
                  <a:pt x="2084" y="3644"/>
                  <a:pt x="2120" y="3513"/>
                  <a:pt x="2144" y="3394"/>
                </a:cubicBezTo>
                <a:cubicBezTo>
                  <a:pt x="2192" y="3204"/>
                  <a:pt x="2251" y="3025"/>
                  <a:pt x="2323" y="2847"/>
                </a:cubicBezTo>
                <a:cubicBezTo>
                  <a:pt x="2430" y="2608"/>
                  <a:pt x="2549" y="2382"/>
                  <a:pt x="2715" y="2156"/>
                </a:cubicBezTo>
                <a:cubicBezTo>
                  <a:pt x="2834" y="2025"/>
                  <a:pt x="2954" y="1894"/>
                  <a:pt x="3085" y="1787"/>
                </a:cubicBezTo>
                <a:cubicBezTo>
                  <a:pt x="3239" y="1668"/>
                  <a:pt x="3394" y="1573"/>
                  <a:pt x="3573" y="1501"/>
                </a:cubicBezTo>
                <a:cubicBezTo>
                  <a:pt x="3870" y="1382"/>
                  <a:pt x="4192" y="1311"/>
                  <a:pt x="4501" y="1263"/>
                </a:cubicBezTo>
                <a:cubicBezTo>
                  <a:pt x="4978" y="1204"/>
                  <a:pt x="5466" y="1204"/>
                  <a:pt x="5942" y="1204"/>
                </a:cubicBezTo>
                <a:cubicBezTo>
                  <a:pt x="6287" y="1204"/>
                  <a:pt x="6549" y="918"/>
                  <a:pt x="6549" y="596"/>
                </a:cubicBezTo>
                <a:cubicBezTo>
                  <a:pt x="6573" y="299"/>
                  <a:pt x="6299" y="1"/>
                  <a:pt x="595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94" name="Google Shape;194;p23"/>
          <p:cNvSpPr/>
          <p:nvPr/>
        </p:nvSpPr>
        <p:spPr>
          <a:xfrm>
            <a:off x="1019194" y="4857096"/>
            <a:ext cx="283038" cy="286408"/>
          </a:xfrm>
          <a:custGeom>
            <a:avLst/>
            <a:gdLst/>
            <a:ahLst/>
            <a:cxnLst/>
            <a:rect l="l" t="t" r="r" b="b"/>
            <a:pathLst>
              <a:path w="6383" h="6459" extrusionOk="0">
                <a:moveTo>
                  <a:pt x="4501" y="1"/>
                </a:moveTo>
                <a:cubicBezTo>
                  <a:pt x="4406" y="1"/>
                  <a:pt x="4299" y="60"/>
                  <a:pt x="4251" y="144"/>
                </a:cubicBezTo>
                <a:cubicBezTo>
                  <a:pt x="3846" y="989"/>
                  <a:pt x="3429" y="1810"/>
                  <a:pt x="3013" y="2644"/>
                </a:cubicBezTo>
                <a:cubicBezTo>
                  <a:pt x="3001" y="2632"/>
                  <a:pt x="2989" y="2632"/>
                  <a:pt x="2977" y="2620"/>
                </a:cubicBezTo>
                <a:cubicBezTo>
                  <a:pt x="2751" y="2489"/>
                  <a:pt x="2524" y="2370"/>
                  <a:pt x="2286" y="2227"/>
                </a:cubicBezTo>
                <a:cubicBezTo>
                  <a:pt x="2060" y="2108"/>
                  <a:pt x="1822" y="1989"/>
                  <a:pt x="1584" y="1870"/>
                </a:cubicBezTo>
                <a:cubicBezTo>
                  <a:pt x="1334" y="1739"/>
                  <a:pt x="1072" y="1608"/>
                  <a:pt x="798" y="1537"/>
                </a:cubicBezTo>
                <a:cubicBezTo>
                  <a:pt x="739" y="1513"/>
                  <a:pt x="679" y="1513"/>
                  <a:pt x="631" y="1513"/>
                </a:cubicBezTo>
                <a:cubicBezTo>
                  <a:pt x="429" y="1513"/>
                  <a:pt x="215" y="1620"/>
                  <a:pt x="96" y="1810"/>
                </a:cubicBezTo>
                <a:cubicBezTo>
                  <a:pt x="12" y="1953"/>
                  <a:pt x="0" y="2132"/>
                  <a:pt x="24" y="2275"/>
                </a:cubicBezTo>
                <a:cubicBezTo>
                  <a:pt x="72" y="2441"/>
                  <a:pt x="155" y="2560"/>
                  <a:pt x="310" y="2644"/>
                </a:cubicBezTo>
                <a:cubicBezTo>
                  <a:pt x="536" y="2799"/>
                  <a:pt x="774" y="2894"/>
                  <a:pt x="1012" y="2989"/>
                </a:cubicBezTo>
                <a:cubicBezTo>
                  <a:pt x="1251" y="3084"/>
                  <a:pt x="1477" y="3180"/>
                  <a:pt x="1727" y="3287"/>
                </a:cubicBezTo>
                <a:cubicBezTo>
                  <a:pt x="1965" y="3382"/>
                  <a:pt x="2215" y="3465"/>
                  <a:pt x="2453" y="3561"/>
                </a:cubicBezTo>
                <a:cubicBezTo>
                  <a:pt x="2477" y="3573"/>
                  <a:pt x="2513" y="3573"/>
                  <a:pt x="2536" y="3584"/>
                </a:cubicBezTo>
                <a:cubicBezTo>
                  <a:pt x="2441" y="3799"/>
                  <a:pt x="2346" y="4001"/>
                  <a:pt x="2239" y="4215"/>
                </a:cubicBezTo>
                <a:cubicBezTo>
                  <a:pt x="2024" y="4680"/>
                  <a:pt x="1774" y="5168"/>
                  <a:pt x="1584" y="5668"/>
                </a:cubicBezTo>
                <a:lnTo>
                  <a:pt x="1548" y="5799"/>
                </a:lnTo>
                <a:cubicBezTo>
                  <a:pt x="1524" y="5894"/>
                  <a:pt x="1524" y="5978"/>
                  <a:pt x="1560" y="6073"/>
                </a:cubicBezTo>
                <a:cubicBezTo>
                  <a:pt x="1608" y="6204"/>
                  <a:pt x="1691" y="6323"/>
                  <a:pt x="1822" y="6394"/>
                </a:cubicBezTo>
                <a:cubicBezTo>
                  <a:pt x="1903" y="6435"/>
                  <a:pt x="2000" y="6459"/>
                  <a:pt x="2095" y="6459"/>
                </a:cubicBezTo>
                <a:cubicBezTo>
                  <a:pt x="2140" y="6459"/>
                  <a:pt x="2185" y="6453"/>
                  <a:pt x="2227" y="6442"/>
                </a:cubicBezTo>
                <a:cubicBezTo>
                  <a:pt x="2346" y="6394"/>
                  <a:pt x="2513" y="6311"/>
                  <a:pt x="2560" y="6180"/>
                </a:cubicBezTo>
                <a:cubicBezTo>
                  <a:pt x="2763" y="5608"/>
                  <a:pt x="2941" y="5025"/>
                  <a:pt x="3132" y="4465"/>
                </a:cubicBezTo>
                <a:cubicBezTo>
                  <a:pt x="3215" y="4251"/>
                  <a:pt x="3286" y="4049"/>
                  <a:pt x="3346" y="3858"/>
                </a:cubicBezTo>
                <a:cubicBezTo>
                  <a:pt x="3513" y="3918"/>
                  <a:pt x="3667" y="3954"/>
                  <a:pt x="3834" y="4013"/>
                </a:cubicBezTo>
                <a:cubicBezTo>
                  <a:pt x="4084" y="4096"/>
                  <a:pt x="4322" y="4180"/>
                  <a:pt x="4560" y="4275"/>
                </a:cubicBezTo>
                <a:cubicBezTo>
                  <a:pt x="4810" y="4346"/>
                  <a:pt x="5049" y="4442"/>
                  <a:pt x="5287" y="4537"/>
                </a:cubicBezTo>
                <a:cubicBezTo>
                  <a:pt x="5525" y="4632"/>
                  <a:pt x="5763" y="4716"/>
                  <a:pt x="5989" y="4823"/>
                </a:cubicBezTo>
                <a:cubicBezTo>
                  <a:pt x="6001" y="4823"/>
                  <a:pt x="6025" y="4835"/>
                  <a:pt x="6037" y="4835"/>
                </a:cubicBezTo>
                <a:cubicBezTo>
                  <a:pt x="6068" y="4852"/>
                  <a:pt x="6102" y="4862"/>
                  <a:pt x="6136" y="4862"/>
                </a:cubicBezTo>
                <a:cubicBezTo>
                  <a:pt x="6193" y="4862"/>
                  <a:pt x="6249" y="4835"/>
                  <a:pt x="6287" y="4775"/>
                </a:cubicBezTo>
                <a:cubicBezTo>
                  <a:pt x="6382" y="4680"/>
                  <a:pt x="6370" y="4549"/>
                  <a:pt x="6275" y="4525"/>
                </a:cubicBezTo>
                <a:lnTo>
                  <a:pt x="5656" y="4204"/>
                </a:lnTo>
                <a:cubicBezTo>
                  <a:pt x="5430" y="4073"/>
                  <a:pt x="5191" y="3954"/>
                  <a:pt x="4977" y="3823"/>
                </a:cubicBezTo>
                <a:cubicBezTo>
                  <a:pt x="4549" y="3549"/>
                  <a:pt x="4120" y="3299"/>
                  <a:pt x="3691" y="3049"/>
                </a:cubicBezTo>
                <a:lnTo>
                  <a:pt x="3775" y="2775"/>
                </a:lnTo>
                <a:cubicBezTo>
                  <a:pt x="4072" y="1977"/>
                  <a:pt x="4382" y="1167"/>
                  <a:pt x="4763" y="394"/>
                </a:cubicBezTo>
                <a:cubicBezTo>
                  <a:pt x="4822" y="263"/>
                  <a:pt x="4775" y="96"/>
                  <a:pt x="4644" y="24"/>
                </a:cubicBezTo>
                <a:cubicBezTo>
                  <a:pt x="4596" y="13"/>
                  <a:pt x="4549" y="1"/>
                  <a:pt x="450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95" name="Google Shape;195;p23"/>
          <p:cNvGrpSpPr/>
          <p:nvPr/>
        </p:nvGrpSpPr>
        <p:grpSpPr>
          <a:xfrm>
            <a:off x="7962418" y="4559835"/>
            <a:ext cx="247122" cy="254793"/>
            <a:chOff x="7924518" y="4471660"/>
            <a:chExt cx="247122" cy="254793"/>
          </a:xfrm>
        </p:grpSpPr>
        <p:sp>
          <p:nvSpPr>
            <p:cNvPr id="196" name="Google Shape;196;p23"/>
            <p:cNvSpPr/>
            <p:nvPr/>
          </p:nvSpPr>
          <p:spPr>
            <a:xfrm>
              <a:off x="7924518" y="4471660"/>
              <a:ext cx="190096" cy="198122"/>
            </a:xfrm>
            <a:custGeom>
              <a:avLst/>
              <a:gdLst/>
              <a:ahLst/>
              <a:cxnLst/>
              <a:rect l="l" t="t" r="r" b="b"/>
              <a:pathLst>
                <a:path w="4287" h="4468" extrusionOk="0">
                  <a:moveTo>
                    <a:pt x="3965" y="1"/>
                  </a:moveTo>
                  <a:cubicBezTo>
                    <a:pt x="3882" y="13"/>
                    <a:pt x="3822" y="48"/>
                    <a:pt x="3787" y="108"/>
                  </a:cubicBezTo>
                  <a:cubicBezTo>
                    <a:pt x="3215" y="679"/>
                    <a:pt x="2632" y="1263"/>
                    <a:pt x="2060" y="1846"/>
                  </a:cubicBezTo>
                  <a:cubicBezTo>
                    <a:pt x="1465" y="2442"/>
                    <a:pt x="882" y="3025"/>
                    <a:pt x="286" y="3596"/>
                  </a:cubicBezTo>
                  <a:cubicBezTo>
                    <a:pt x="250" y="3632"/>
                    <a:pt x="227" y="3656"/>
                    <a:pt x="191" y="3680"/>
                  </a:cubicBezTo>
                  <a:cubicBezTo>
                    <a:pt x="167" y="3704"/>
                    <a:pt x="131" y="3739"/>
                    <a:pt x="108" y="3751"/>
                  </a:cubicBezTo>
                  <a:cubicBezTo>
                    <a:pt x="60" y="3811"/>
                    <a:pt x="24" y="3882"/>
                    <a:pt x="12" y="3954"/>
                  </a:cubicBezTo>
                  <a:cubicBezTo>
                    <a:pt x="0" y="4073"/>
                    <a:pt x="24" y="4180"/>
                    <a:pt x="84" y="4287"/>
                  </a:cubicBezTo>
                  <a:cubicBezTo>
                    <a:pt x="168" y="4408"/>
                    <a:pt x="301" y="4467"/>
                    <a:pt x="436" y="4467"/>
                  </a:cubicBezTo>
                  <a:cubicBezTo>
                    <a:pt x="566" y="4467"/>
                    <a:pt x="698" y="4411"/>
                    <a:pt x="786" y="4299"/>
                  </a:cubicBezTo>
                  <a:cubicBezTo>
                    <a:pt x="1322" y="3632"/>
                    <a:pt x="1894" y="2989"/>
                    <a:pt x="2453" y="2334"/>
                  </a:cubicBezTo>
                  <a:cubicBezTo>
                    <a:pt x="3025" y="1680"/>
                    <a:pt x="3584" y="1037"/>
                    <a:pt x="4180" y="429"/>
                  </a:cubicBezTo>
                  <a:cubicBezTo>
                    <a:pt x="4287" y="322"/>
                    <a:pt x="4239" y="132"/>
                    <a:pt x="4132" y="60"/>
                  </a:cubicBezTo>
                  <a:cubicBezTo>
                    <a:pt x="4096" y="13"/>
                    <a:pt x="4037" y="1"/>
                    <a:pt x="39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197;p23"/>
            <p:cNvSpPr/>
            <p:nvPr/>
          </p:nvSpPr>
          <p:spPr>
            <a:xfrm>
              <a:off x="7988417" y="4532898"/>
              <a:ext cx="183223" cy="193555"/>
            </a:xfrm>
            <a:custGeom>
              <a:avLst/>
              <a:gdLst/>
              <a:ahLst/>
              <a:cxnLst/>
              <a:rect l="l" t="t" r="r" b="b"/>
              <a:pathLst>
                <a:path w="4132" h="4365" extrusionOk="0">
                  <a:moveTo>
                    <a:pt x="3858" y="1"/>
                  </a:moveTo>
                  <a:cubicBezTo>
                    <a:pt x="3798" y="1"/>
                    <a:pt x="3751" y="37"/>
                    <a:pt x="3715" y="72"/>
                  </a:cubicBezTo>
                  <a:lnTo>
                    <a:pt x="3596" y="191"/>
                  </a:lnTo>
                  <a:cubicBezTo>
                    <a:pt x="3441" y="334"/>
                    <a:pt x="3298" y="453"/>
                    <a:pt x="3143" y="584"/>
                  </a:cubicBezTo>
                  <a:cubicBezTo>
                    <a:pt x="3000" y="715"/>
                    <a:pt x="2846" y="846"/>
                    <a:pt x="2679" y="989"/>
                  </a:cubicBezTo>
                  <a:cubicBezTo>
                    <a:pt x="2405" y="1239"/>
                    <a:pt x="2119" y="1501"/>
                    <a:pt x="1834" y="1775"/>
                  </a:cubicBezTo>
                  <a:lnTo>
                    <a:pt x="1786" y="1823"/>
                  </a:lnTo>
                  <a:lnTo>
                    <a:pt x="1762" y="1846"/>
                  </a:lnTo>
                  <a:cubicBezTo>
                    <a:pt x="1488" y="2096"/>
                    <a:pt x="1226" y="2358"/>
                    <a:pt x="953" y="2620"/>
                  </a:cubicBezTo>
                  <a:cubicBezTo>
                    <a:pt x="810" y="2775"/>
                    <a:pt x="655" y="2918"/>
                    <a:pt x="524" y="3073"/>
                  </a:cubicBezTo>
                  <a:cubicBezTo>
                    <a:pt x="381" y="3216"/>
                    <a:pt x="238" y="3370"/>
                    <a:pt x="119" y="3549"/>
                  </a:cubicBezTo>
                  <a:cubicBezTo>
                    <a:pt x="60" y="3620"/>
                    <a:pt x="36" y="3692"/>
                    <a:pt x="24" y="3787"/>
                  </a:cubicBezTo>
                  <a:cubicBezTo>
                    <a:pt x="0" y="3918"/>
                    <a:pt x="36" y="4049"/>
                    <a:pt x="107" y="4156"/>
                  </a:cubicBezTo>
                  <a:cubicBezTo>
                    <a:pt x="205" y="4284"/>
                    <a:pt x="374" y="4364"/>
                    <a:pt x="542" y="4364"/>
                  </a:cubicBezTo>
                  <a:cubicBezTo>
                    <a:pt x="640" y="4364"/>
                    <a:pt x="738" y="4337"/>
                    <a:pt x="822" y="4275"/>
                  </a:cubicBezTo>
                  <a:cubicBezTo>
                    <a:pt x="1167" y="3989"/>
                    <a:pt x="1417" y="3644"/>
                    <a:pt x="1703" y="3311"/>
                  </a:cubicBezTo>
                  <a:cubicBezTo>
                    <a:pt x="1953" y="2977"/>
                    <a:pt x="2191" y="2656"/>
                    <a:pt x="2441" y="2323"/>
                  </a:cubicBezTo>
                  <a:lnTo>
                    <a:pt x="3203" y="1346"/>
                  </a:lnTo>
                  <a:cubicBezTo>
                    <a:pt x="3334" y="1180"/>
                    <a:pt x="3477" y="1025"/>
                    <a:pt x="3596" y="870"/>
                  </a:cubicBezTo>
                  <a:cubicBezTo>
                    <a:pt x="3727" y="691"/>
                    <a:pt x="3893" y="525"/>
                    <a:pt x="4036" y="358"/>
                  </a:cubicBezTo>
                  <a:cubicBezTo>
                    <a:pt x="4132" y="287"/>
                    <a:pt x="4084" y="120"/>
                    <a:pt x="4013" y="60"/>
                  </a:cubicBezTo>
                  <a:cubicBezTo>
                    <a:pt x="3965" y="37"/>
                    <a:pt x="3917" y="13"/>
                    <a:pt x="3870" y="13"/>
                  </a:cubicBezTo>
                  <a:cubicBezTo>
                    <a:pt x="3870" y="1"/>
                    <a:pt x="3858" y="1"/>
                    <a:pt x="385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98" name="Google Shape;198;p23"/>
          <p:cNvSpPr/>
          <p:nvPr/>
        </p:nvSpPr>
        <p:spPr>
          <a:xfrm>
            <a:off x="6461273" y="4473991"/>
            <a:ext cx="134668" cy="206858"/>
          </a:xfrm>
          <a:custGeom>
            <a:avLst/>
            <a:gdLst/>
            <a:ahLst/>
            <a:cxnLst/>
            <a:rect l="l" t="t" r="r" b="b"/>
            <a:pathLst>
              <a:path w="3037" h="4665" extrusionOk="0">
                <a:moveTo>
                  <a:pt x="2702" y="0"/>
                </a:moveTo>
                <a:cubicBezTo>
                  <a:pt x="2651" y="0"/>
                  <a:pt x="2596" y="38"/>
                  <a:pt x="2548" y="114"/>
                </a:cubicBezTo>
                <a:cubicBezTo>
                  <a:pt x="2358" y="424"/>
                  <a:pt x="2156" y="757"/>
                  <a:pt x="1965" y="1067"/>
                </a:cubicBezTo>
                <a:cubicBezTo>
                  <a:pt x="1763" y="1388"/>
                  <a:pt x="1548" y="1734"/>
                  <a:pt x="1346" y="2079"/>
                </a:cubicBezTo>
                <a:cubicBezTo>
                  <a:pt x="941" y="2734"/>
                  <a:pt x="536" y="3377"/>
                  <a:pt x="120" y="4032"/>
                </a:cubicBezTo>
                <a:cubicBezTo>
                  <a:pt x="1" y="4222"/>
                  <a:pt x="72" y="4496"/>
                  <a:pt x="274" y="4603"/>
                </a:cubicBezTo>
                <a:cubicBezTo>
                  <a:pt x="340" y="4644"/>
                  <a:pt x="417" y="4664"/>
                  <a:pt x="494" y="4664"/>
                </a:cubicBezTo>
                <a:cubicBezTo>
                  <a:pt x="639" y="4664"/>
                  <a:pt x="784" y="4593"/>
                  <a:pt x="846" y="4460"/>
                </a:cubicBezTo>
                <a:cubicBezTo>
                  <a:pt x="1203" y="3793"/>
                  <a:pt x="1548" y="3103"/>
                  <a:pt x="1894" y="2424"/>
                </a:cubicBezTo>
                <a:cubicBezTo>
                  <a:pt x="2060" y="2091"/>
                  <a:pt x="2239" y="1746"/>
                  <a:pt x="2394" y="1424"/>
                </a:cubicBezTo>
                <a:cubicBezTo>
                  <a:pt x="2572" y="1079"/>
                  <a:pt x="2775" y="722"/>
                  <a:pt x="2965" y="376"/>
                </a:cubicBezTo>
                <a:cubicBezTo>
                  <a:pt x="3037" y="257"/>
                  <a:pt x="2989" y="114"/>
                  <a:pt x="2870" y="43"/>
                </a:cubicBezTo>
                <a:cubicBezTo>
                  <a:pt x="2834" y="7"/>
                  <a:pt x="2787" y="7"/>
                  <a:pt x="2739" y="7"/>
                </a:cubicBezTo>
                <a:cubicBezTo>
                  <a:pt x="2727" y="3"/>
                  <a:pt x="2715" y="0"/>
                  <a:pt x="270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99" name="Google Shape;199;p23"/>
          <p:cNvSpPr/>
          <p:nvPr/>
        </p:nvSpPr>
        <p:spPr>
          <a:xfrm>
            <a:off x="6447039" y="4461619"/>
            <a:ext cx="69706" cy="88951"/>
          </a:xfrm>
          <a:custGeom>
            <a:avLst/>
            <a:gdLst/>
            <a:ahLst/>
            <a:cxnLst/>
            <a:rect l="l" t="t" r="r" b="b"/>
            <a:pathLst>
              <a:path w="1572" h="2006" extrusionOk="0">
                <a:moveTo>
                  <a:pt x="845" y="477"/>
                </a:moveTo>
                <a:cubicBezTo>
                  <a:pt x="893" y="501"/>
                  <a:pt x="917" y="501"/>
                  <a:pt x="964" y="513"/>
                </a:cubicBezTo>
                <a:cubicBezTo>
                  <a:pt x="976" y="524"/>
                  <a:pt x="1012" y="524"/>
                  <a:pt x="1024" y="536"/>
                </a:cubicBezTo>
                <a:lnTo>
                  <a:pt x="1048" y="572"/>
                </a:lnTo>
                <a:cubicBezTo>
                  <a:pt x="1072" y="584"/>
                  <a:pt x="1072" y="596"/>
                  <a:pt x="1084" y="620"/>
                </a:cubicBezTo>
                <a:cubicBezTo>
                  <a:pt x="1084" y="632"/>
                  <a:pt x="1095" y="655"/>
                  <a:pt x="1095" y="679"/>
                </a:cubicBezTo>
                <a:lnTo>
                  <a:pt x="1095" y="822"/>
                </a:lnTo>
                <a:cubicBezTo>
                  <a:pt x="1084" y="929"/>
                  <a:pt x="1048" y="1013"/>
                  <a:pt x="1000" y="1108"/>
                </a:cubicBezTo>
                <a:cubicBezTo>
                  <a:pt x="953" y="1251"/>
                  <a:pt x="857" y="1405"/>
                  <a:pt x="750" y="1525"/>
                </a:cubicBezTo>
                <a:cubicBezTo>
                  <a:pt x="726" y="1548"/>
                  <a:pt x="703" y="1584"/>
                  <a:pt x="679" y="1596"/>
                </a:cubicBezTo>
                <a:cubicBezTo>
                  <a:pt x="667" y="1584"/>
                  <a:pt x="655" y="1584"/>
                  <a:pt x="631" y="1572"/>
                </a:cubicBezTo>
                <a:lnTo>
                  <a:pt x="548" y="1477"/>
                </a:lnTo>
                <a:cubicBezTo>
                  <a:pt x="512" y="1429"/>
                  <a:pt x="488" y="1394"/>
                  <a:pt x="464" y="1346"/>
                </a:cubicBezTo>
                <a:cubicBezTo>
                  <a:pt x="453" y="1286"/>
                  <a:pt x="441" y="1227"/>
                  <a:pt x="429" y="1155"/>
                </a:cubicBezTo>
                <a:cubicBezTo>
                  <a:pt x="405" y="1072"/>
                  <a:pt x="429" y="1001"/>
                  <a:pt x="429" y="929"/>
                </a:cubicBezTo>
                <a:cubicBezTo>
                  <a:pt x="441" y="858"/>
                  <a:pt x="453" y="774"/>
                  <a:pt x="488" y="715"/>
                </a:cubicBezTo>
                <a:cubicBezTo>
                  <a:pt x="500" y="679"/>
                  <a:pt x="524" y="632"/>
                  <a:pt x="560" y="596"/>
                </a:cubicBezTo>
                <a:cubicBezTo>
                  <a:pt x="572" y="572"/>
                  <a:pt x="607" y="560"/>
                  <a:pt x="631" y="524"/>
                </a:cubicBezTo>
                <a:cubicBezTo>
                  <a:pt x="643" y="513"/>
                  <a:pt x="679" y="501"/>
                  <a:pt x="691" y="501"/>
                </a:cubicBezTo>
                <a:cubicBezTo>
                  <a:pt x="703" y="501"/>
                  <a:pt x="738" y="477"/>
                  <a:pt x="750" y="477"/>
                </a:cubicBezTo>
                <a:close/>
                <a:moveTo>
                  <a:pt x="786" y="1"/>
                </a:moveTo>
                <a:cubicBezTo>
                  <a:pt x="607" y="24"/>
                  <a:pt x="417" y="108"/>
                  <a:pt x="274" y="262"/>
                </a:cubicBezTo>
                <a:cubicBezTo>
                  <a:pt x="131" y="417"/>
                  <a:pt x="60" y="632"/>
                  <a:pt x="24" y="834"/>
                </a:cubicBezTo>
                <a:cubicBezTo>
                  <a:pt x="0" y="1036"/>
                  <a:pt x="24" y="1239"/>
                  <a:pt x="83" y="1429"/>
                </a:cubicBezTo>
                <a:cubicBezTo>
                  <a:pt x="155" y="1632"/>
                  <a:pt x="274" y="1810"/>
                  <a:pt x="453" y="1929"/>
                </a:cubicBezTo>
                <a:cubicBezTo>
                  <a:pt x="500" y="1953"/>
                  <a:pt x="560" y="1989"/>
                  <a:pt x="619" y="2001"/>
                </a:cubicBezTo>
                <a:cubicBezTo>
                  <a:pt x="633" y="2004"/>
                  <a:pt x="648" y="2006"/>
                  <a:pt x="663" y="2006"/>
                </a:cubicBezTo>
                <a:cubicBezTo>
                  <a:pt x="699" y="2006"/>
                  <a:pt x="733" y="1997"/>
                  <a:pt x="750" y="1989"/>
                </a:cubicBezTo>
                <a:lnTo>
                  <a:pt x="774" y="1965"/>
                </a:lnTo>
                <a:cubicBezTo>
                  <a:pt x="976" y="1894"/>
                  <a:pt x="1131" y="1727"/>
                  <a:pt x="1250" y="1572"/>
                </a:cubicBezTo>
                <a:cubicBezTo>
                  <a:pt x="1310" y="1489"/>
                  <a:pt x="1369" y="1405"/>
                  <a:pt x="1405" y="1298"/>
                </a:cubicBezTo>
                <a:cubicBezTo>
                  <a:pt x="1465" y="1191"/>
                  <a:pt x="1500" y="1072"/>
                  <a:pt x="1524" y="953"/>
                </a:cubicBezTo>
                <a:cubicBezTo>
                  <a:pt x="1572" y="751"/>
                  <a:pt x="1572" y="501"/>
                  <a:pt x="1441" y="322"/>
                </a:cubicBezTo>
                <a:cubicBezTo>
                  <a:pt x="1381" y="227"/>
                  <a:pt x="1286" y="143"/>
                  <a:pt x="1191" y="96"/>
                </a:cubicBezTo>
                <a:cubicBezTo>
                  <a:pt x="1072" y="36"/>
                  <a:pt x="929" y="1"/>
                  <a:pt x="79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00" name="Google Shape;200;p23"/>
          <p:cNvSpPr/>
          <p:nvPr/>
        </p:nvSpPr>
        <p:spPr>
          <a:xfrm>
            <a:off x="6576388" y="4548753"/>
            <a:ext cx="79728" cy="72899"/>
          </a:xfrm>
          <a:custGeom>
            <a:avLst/>
            <a:gdLst/>
            <a:ahLst/>
            <a:cxnLst/>
            <a:rect l="l" t="t" r="r" b="b"/>
            <a:pathLst>
              <a:path w="1798" h="1644" extrusionOk="0">
                <a:moveTo>
                  <a:pt x="1250" y="333"/>
                </a:moveTo>
                <a:cubicBezTo>
                  <a:pt x="1262" y="333"/>
                  <a:pt x="1274" y="345"/>
                  <a:pt x="1310" y="345"/>
                </a:cubicBezTo>
                <a:cubicBezTo>
                  <a:pt x="1322" y="357"/>
                  <a:pt x="1334" y="357"/>
                  <a:pt x="1346" y="381"/>
                </a:cubicBezTo>
                <a:lnTo>
                  <a:pt x="1393" y="417"/>
                </a:lnTo>
                <a:lnTo>
                  <a:pt x="1441" y="512"/>
                </a:lnTo>
                <a:cubicBezTo>
                  <a:pt x="1465" y="583"/>
                  <a:pt x="1488" y="643"/>
                  <a:pt x="1488" y="714"/>
                </a:cubicBezTo>
                <a:lnTo>
                  <a:pt x="1488" y="834"/>
                </a:lnTo>
                <a:cubicBezTo>
                  <a:pt x="1488" y="876"/>
                  <a:pt x="1470" y="908"/>
                  <a:pt x="1457" y="940"/>
                </a:cubicBezTo>
                <a:lnTo>
                  <a:pt x="1457" y="940"/>
                </a:lnTo>
                <a:cubicBezTo>
                  <a:pt x="1456" y="940"/>
                  <a:pt x="1454" y="941"/>
                  <a:pt x="1453" y="941"/>
                </a:cubicBezTo>
                <a:cubicBezTo>
                  <a:pt x="1454" y="941"/>
                  <a:pt x="1456" y="941"/>
                  <a:pt x="1457" y="941"/>
                </a:cubicBezTo>
                <a:lnTo>
                  <a:pt x="1457" y="941"/>
                </a:lnTo>
                <a:cubicBezTo>
                  <a:pt x="1455" y="945"/>
                  <a:pt x="1454" y="949"/>
                  <a:pt x="1453" y="953"/>
                </a:cubicBezTo>
                <a:lnTo>
                  <a:pt x="1405" y="1048"/>
                </a:lnTo>
                <a:cubicBezTo>
                  <a:pt x="1381" y="1095"/>
                  <a:pt x="1334" y="1119"/>
                  <a:pt x="1310" y="1155"/>
                </a:cubicBezTo>
                <a:cubicBezTo>
                  <a:pt x="1253" y="1178"/>
                  <a:pt x="1208" y="1211"/>
                  <a:pt x="1152" y="1235"/>
                </a:cubicBezTo>
                <a:lnTo>
                  <a:pt x="1152" y="1235"/>
                </a:lnTo>
                <a:cubicBezTo>
                  <a:pt x="1154" y="1233"/>
                  <a:pt x="1155" y="1230"/>
                  <a:pt x="1155" y="1226"/>
                </a:cubicBezTo>
                <a:lnTo>
                  <a:pt x="1155" y="1226"/>
                </a:lnTo>
                <a:lnTo>
                  <a:pt x="1143" y="1238"/>
                </a:lnTo>
                <a:cubicBezTo>
                  <a:pt x="1072" y="1274"/>
                  <a:pt x="976" y="1286"/>
                  <a:pt x="905" y="1298"/>
                </a:cubicBezTo>
                <a:cubicBezTo>
                  <a:pt x="857" y="1310"/>
                  <a:pt x="810" y="1316"/>
                  <a:pt x="762" y="1316"/>
                </a:cubicBezTo>
                <a:cubicBezTo>
                  <a:pt x="714" y="1316"/>
                  <a:pt x="667" y="1310"/>
                  <a:pt x="619" y="1298"/>
                </a:cubicBezTo>
                <a:lnTo>
                  <a:pt x="441" y="1250"/>
                </a:lnTo>
                <a:cubicBezTo>
                  <a:pt x="429" y="1250"/>
                  <a:pt x="417" y="1238"/>
                  <a:pt x="393" y="1238"/>
                </a:cubicBezTo>
                <a:lnTo>
                  <a:pt x="393" y="1215"/>
                </a:lnTo>
                <a:cubicBezTo>
                  <a:pt x="417" y="1131"/>
                  <a:pt x="429" y="1060"/>
                  <a:pt x="453" y="988"/>
                </a:cubicBezTo>
                <a:cubicBezTo>
                  <a:pt x="500" y="893"/>
                  <a:pt x="548" y="810"/>
                  <a:pt x="607" y="738"/>
                </a:cubicBezTo>
                <a:cubicBezTo>
                  <a:pt x="679" y="643"/>
                  <a:pt x="750" y="572"/>
                  <a:pt x="845" y="500"/>
                </a:cubicBezTo>
                <a:cubicBezTo>
                  <a:pt x="905" y="453"/>
                  <a:pt x="976" y="405"/>
                  <a:pt x="1048" y="381"/>
                </a:cubicBezTo>
                <a:cubicBezTo>
                  <a:pt x="1095" y="357"/>
                  <a:pt x="1131" y="345"/>
                  <a:pt x="1167" y="345"/>
                </a:cubicBezTo>
                <a:cubicBezTo>
                  <a:pt x="1191" y="333"/>
                  <a:pt x="1215" y="333"/>
                  <a:pt x="1250" y="333"/>
                </a:cubicBezTo>
                <a:close/>
                <a:moveTo>
                  <a:pt x="1155" y="0"/>
                </a:moveTo>
                <a:cubicBezTo>
                  <a:pt x="965" y="24"/>
                  <a:pt x="786" y="95"/>
                  <a:pt x="619" y="214"/>
                </a:cubicBezTo>
                <a:cubicBezTo>
                  <a:pt x="274" y="464"/>
                  <a:pt x="0" y="881"/>
                  <a:pt x="24" y="1334"/>
                </a:cubicBezTo>
                <a:cubicBezTo>
                  <a:pt x="24" y="1345"/>
                  <a:pt x="24" y="1369"/>
                  <a:pt x="36" y="1393"/>
                </a:cubicBezTo>
                <a:cubicBezTo>
                  <a:pt x="36" y="1476"/>
                  <a:pt x="95" y="1572"/>
                  <a:pt x="191" y="1596"/>
                </a:cubicBezTo>
                <a:cubicBezTo>
                  <a:pt x="326" y="1627"/>
                  <a:pt x="460" y="1643"/>
                  <a:pt x="595" y="1643"/>
                </a:cubicBezTo>
                <a:cubicBezTo>
                  <a:pt x="663" y="1643"/>
                  <a:pt x="730" y="1639"/>
                  <a:pt x="798" y="1631"/>
                </a:cubicBezTo>
                <a:cubicBezTo>
                  <a:pt x="1024" y="1596"/>
                  <a:pt x="1250" y="1536"/>
                  <a:pt x="1441" y="1405"/>
                </a:cubicBezTo>
                <a:cubicBezTo>
                  <a:pt x="1524" y="1345"/>
                  <a:pt x="1607" y="1274"/>
                  <a:pt x="1667" y="1179"/>
                </a:cubicBezTo>
                <a:cubicBezTo>
                  <a:pt x="1727" y="1095"/>
                  <a:pt x="1762" y="976"/>
                  <a:pt x="1786" y="857"/>
                </a:cubicBezTo>
                <a:cubicBezTo>
                  <a:pt x="1798" y="738"/>
                  <a:pt x="1786" y="619"/>
                  <a:pt x="1750" y="512"/>
                </a:cubicBezTo>
                <a:cubicBezTo>
                  <a:pt x="1727" y="405"/>
                  <a:pt x="1679" y="298"/>
                  <a:pt x="1619" y="214"/>
                </a:cubicBezTo>
                <a:cubicBezTo>
                  <a:pt x="1512" y="83"/>
                  <a:pt x="1346" y="0"/>
                  <a:pt x="119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01" name="Google Shape;201;p23"/>
          <p:cNvSpPr/>
          <p:nvPr/>
        </p:nvSpPr>
        <p:spPr>
          <a:xfrm>
            <a:off x="8072587" y="93038"/>
            <a:ext cx="205439" cy="211248"/>
          </a:xfrm>
          <a:custGeom>
            <a:avLst/>
            <a:gdLst/>
            <a:ahLst/>
            <a:cxnLst/>
            <a:rect l="l" t="t" r="r" b="b"/>
            <a:pathLst>
              <a:path w="4633" h="4764" extrusionOk="0">
                <a:moveTo>
                  <a:pt x="2049" y="1"/>
                </a:moveTo>
                <a:cubicBezTo>
                  <a:pt x="1930" y="1"/>
                  <a:pt x="1834" y="108"/>
                  <a:pt x="1834" y="227"/>
                </a:cubicBezTo>
                <a:cubicBezTo>
                  <a:pt x="1858" y="894"/>
                  <a:pt x="1858" y="1572"/>
                  <a:pt x="1846" y="2239"/>
                </a:cubicBezTo>
                <a:lnTo>
                  <a:pt x="1846" y="2251"/>
                </a:lnTo>
                <a:cubicBezTo>
                  <a:pt x="1513" y="2322"/>
                  <a:pt x="1179" y="2406"/>
                  <a:pt x="846" y="2441"/>
                </a:cubicBezTo>
                <a:cubicBezTo>
                  <a:pt x="644" y="2477"/>
                  <a:pt x="441" y="2489"/>
                  <a:pt x="239" y="2489"/>
                </a:cubicBezTo>
                <a:cubicBezTo>
                  <a:pt x="108" y="2489"/>
                  <a:pt x="1" y="2596"/>
                  <a:pt x="1" y="2727"/>
                </a:cubicBezTo>
                <a:cubicBezTo>
                  <a:pt x="1" y="2846"/>
                  <a:pt x="108" y="2965"/>
                  <a:pt x="239" y="2965"/>
                </a:cubicBezTo>
                <a:cubicBezTo>
                  <a:pt x="775" y="2953"/>
                  <a:pt x="1310" y="2918"/>
                  <a:pt x="1846" y="2882"/>
                </a:cubicBezTo>
                <a:lnTo>
                  <a:pt x="1846" y="2882"/>
                </a:lnTo>
                <a:cubicBezTo>
                  <a:pt x="1834" y="3358"/>
                  <a:pt x="1834" y="3846"/>
                  <a:pt x="1858" y="4323"/>
                </a:cubicBezTo>
                <a:cubicBezTo>
                  <a:pt x="1870" y="4442"/>
                  <a:pt x="1906" y="4549"/>
                  <a:pt x="1989" y="4632"/>
                </a:cubicBezTo>
                <a:cubicBezTo>
                  <a:pt x="2084" y="4727"/>
                  <a:pt x="2192" y="4763"/>
                  <a:pt x="2311" y="4763"/>
                </a:cubicBezTo>
                <a:cubicBezTo>
                  <a:pt x="2430" y="4763"/>
                  <a:pt x="2525" y="4727"/>
                  <a:pt x="2620" y="4632"/>
                </a:cubicBezTo>
                <a:cubicBezTo>
                  <a:pt x="2692" y="4561"/>
                  <a:pt x="2763" y="4430"/>
                  <a:pt x="2751" y="4323"/>
                </a:cubicBezTo>
                <a:cubicBezTo>
                  <a:pt x="2692" y="3811"/>
                  <a:pt x="2620" y="3311"/>
                  <a:pt x="2549" y="2822"/>
                </a:cubicBezTo>
                <a:cubicBezTo>
                  <a:pt x="2751" y="2799"/>
                  <a:pt x="2965" y="2775"/>
                  <a:pt x="3180" y="2763"/>
                </a:cubicBezTo>
                <a:cubicBezTo>
                  <a:pt x="3537" y="2715"/>
                  <a:pt x="3918" y="2680"/>
                  <a:pt x="4275" y="2608"/>
                </a:cubicBezTo>
                <a:cubicBezTo>
                  <a:pt x="4478" y="2549"/>
                  <a:pt x="4632" y="2263"/>
                  <a:pt x="4549" y="2037"/>
                </a:cubicBezTo>
                <a:cubicBezTo>
                  <a:pt x="4525" y="1930"/>
                  <a:pt x="4454" y="1834"/>
                  <a:pt x="4347" y="1775"/>
                </a:cubicBezTo>
                <a:cubicBezTo>
                  <a:pt x="4311" y="1763"/>
                  <a:pt x="4275" y="1739"/>
                  <a:pt x="4239" y="1727"/>
                </a:cubicBezTo>
                <a:cubicBezTo>
                  <a:pt x="4192" y="1715"/>
                  <a:pt x="4168" y="1715"/>
                  <a:pt x="4120" y="1715"/>
                </a:cubicBezTo>
                <a:cubicBezTo>
                  <a:pt x="4073" y="1715"/>
                  <a:pt x="4049" y="1715"/>
                  <a:pt x="4001" y="1727"/>
                </a:cubicBezTo>
                <a:cubicBezTo>
                  <a:pt x="3751" y="1775"/>
                  <a:pt x="3501" y="1834"/>
                  <a:pt x="3239" y="1906"/>
                </a:cubicBezTo>
                <a:cubicBezTo>
                  <a:pt x="2977" y="1989"/>
                  <a:pt x="2703" y="2049"/>
                  <a:pt x="2442" y="2120"/>
                </a:cubicBezTo>
                <a:cubicBezTo>
                  <a:pt x="2406" y="1894"/>
                  <a:pt x="2394" y="1691"/>
                  <a:pt x="2382" y="1465"/>
                </a:cubicBezTo>
                <a:cubicBezTo>
                  <a:pt x="2334" y="1048"/>
                  <a:pt x="2311" y="644"/>
                  <a:pt x="2275" y="227"/>
                </a:cubicBezTo>
                <a:cubicBezTo>
                  <a:pt x="2263" y="108"/>
                  <a:pt x="2192" y="1"/>
                  <a:pt x="204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02" name="Google Shape;202;p23"/>
          <p:cNvGrpSpPr/>
          <p:nvPr/>
        </p:nvGrpSpPr>
        <p:grpSpPr>
          <a:xfrm>
            <a:off x="5619766" y="4694822"/>
            <a:ext cx="256078" cy="258739"/>
            <a:chOff x="6968391" y="4377697"/>
            <a:chExt cx="256078" cy="258739"/>
          </a:xfrm>
        </p:grpSpPr>
        <p:sp>
          <p:nvSpPr>
            <p:cNvPr id="203" name="Google Shape;203;p23"/>
            <p:cNvSpPr/>
            <p:nvPr/>
          </p:nvSpPr>
          <p:spPr>
            <a:xfrm>
              <a:off x="6968391" y="4377697"/>
              <a:ext cx="254482" cy="257142"/>
            </a:xfrm>
            <a:custGeom>
              <a:avLst/>
              <a:gdLst/>
              <a:ahLst/>
              <a:cxnLst/>
              <a:rect l="l" t="t" r="r" b="b"/>
              <a:pathLst>
                <a:path w="5739" h="5799" extrusionOk="0">
                  <a:moveTo>
                    <a:pt x="3358" y="0"/>
                  </a:moveTo>
                  <a:lnTo>
                    <a:pt x="3382" y="12"/>
                  </a:lnTo>
                  <a:lnTo>
                    <a:pt x="3334" y="12"/>
                  </a:lnTo>
                  <a:cubicBezTo>
                    <a:pt x="3179" y="24"/>
                    <a:pt x="3048" y="60"/>
                    <a:pt x="2929" y="143"/>
                  </a:cubicBezTo>
                  <a:cubicBezTo>
                    <a:pt x="2786" y="239"/>
                    <a:pt x="2632" y="358"/>
                    <a:pt x="2501" y="501"/>
                  </a:cubicBezTo>
                  <a:cubicBezTo>
                    <a:pt x="2370" y="643"/>
                    <a:pt x="2251" y="798"/>
                    <a:pt x="2131" y="941"/>
                  </a:cubicBezTo>
                  <a:cubicBezTo>
                    <a:pt x="2084" y="1001"/>
                    <a:pt x="2036" y="1060"/>
                    <a:pt x="2012" y="1120"/>
                  </a:cubicBezTo>
                  <a:lnTo>
                    <a:pt x="1893" y="1072"/>
                  </a:lnTo>
                  <a:cubicBezTo>
                    <a:pt x="1619" y="977"/>
                    <a:pt x="1346" y="882"/>
                    <a:pt x="1084" y="858"/>
                  </a:cubicBezTo>
                  <a:cubicBezTo>
                    <a:pt x="1036" y="858"/>
                    <a:pt x="977" y="834"/>
                    <a:pt x="941" y="834"/>
                  </a:cubicBezTo>
                  <a:lnTo>
                    <a:pt x="834" y="834"/>
                  </a:lnTo>
                  <a:cubicBezTo>
                    <a:pt x="727" y="858"/>
                    <a:pt x="643" y="870"/>
                    <a:pt x="584" y="917"/>
                  </a:cubicBezTo>
                  <a:cubicBezTo>
                    <a:pt x="429" y="989"/>
                    <a:pt x="322" y="1108"/>
                    <a:pt x="262" y="1239"/>
                  </a:cubicBezTo>
                  <a:cubicBezTo>
                    <a:pt x="226" y="1358"/>
                    <a:pt x="203" y="1513"/>
                    <a:pt x="250" y="1655"/>
                  </a:cubicBezTo>
                  <a:cubicBezTo>
                    <a:pt x="286" y="1786"/>
                    <a:pt x="346" y="1929"/>
                    <a:pt x="417" y="2060"/>
                  </a:cubicBezTo>
                  <a:cubicBezTo>
                    <a:pt x="524" y="2239"/>
                    <a:pt x="643" y="2417"/>
                    <a:pt x="738" y="2560"/>
                  </a:cubicBezTo>
                  <a:lnTo>
                    <a:pt x="798" y="2644"/>
                  </a:lnTo>
                  <a:cubicBezTo>
                    <a:pt x="715" y="2739"/>
                    <a:pt x="631" y="2846"/>
                    <a:pt x="548" y="2965"/>
                  </a:cubicBezTo>
                  <a:cubicBezTo>
                    <a:pt x="429" y="3132"/>
                    <a:pt x="322" y="3275"/>
                    <a:pt x="250" y="3429"/>
                  </a:cubicBezTo>
                  <a:cubicBezTo>
                    <a:pt x="179" y="3572"/>
                    <a:pt x="84" y="3751"/>
                    <a:pt x="48" y="3953"/>
                  </a:cubicBezTo>
                  <a:cubicBezTo>
                    <a:pt x="24" y="4049"/>
                    <a:pt x="0" y="4263"/>
                    <a:pt x="107" y="4430"/>
                  </a:cubicBezTo>
                  <a:cubicBezTo>
                    <a:pt x="179" y="4572"/>
                    <a:pt x="310" y="4680"/>
                    <a:pt x="453" y="4727"/>
                  </a:cubicBezTo>
                  <a:cubicBezTo>
                    <a:pt x="548" y="4751"/>
                    <a:pt x="631" y="4763"/>
                    <a:pt x="727" y="4763"/>
                  </a:cubicBezTo>
                  <a:lnTo>
                    <a:pt x="846" y="4763"/>
                  </a:lnTo>
                  <a:cubicBezTo>
                    <a:pt x="1072" y="4751"/>
                    <a:pt x="1274" y="4680"/>
                    <a:pt x="1477" y="4608"/>
                  </a:cubicBezTo>
                  <a:cubicBezTo>
                    <a:pt x="1679" y="4525"/>
                    <a:pt x="1893" y="4430"/>
                    <a:pt x="2072" y="4322"/>
                  </a:cubicBezTo>
                  <a:lnTo>
                    <a:pt x="2120" y="4287"/>
                  </a:lnTo>
                  <a:cubicBezTo>
                    <a:pt x="2239" y="4620"/>
                    <a:pt x="2381" y="4882"/>
                    <a:pt x="2512" y="5108"/>
                  </a:cubicBezTo>
                  <a:cubicBezTo>
                    <a:pt x="2584" y="5227"/>
                    <a:pt x="2679" y="5382"/>
                    <a:pt x="2798" y="5501"/>
                  </a:cubicBezTo>
                  <a:cubicBezTo>
                    <a:pt x="2870" y="5584"/>
                    <a:pt x="3001" y="5692"/>
                    <a:pt x="3155" y="5751"/>
                  </a:cubicBezTo>
                  <a:cubicBezTo>
                    <a:pt x="3227" y="5775"/>
                    <a:pt x="3286" y="5799"/>
                    <a:pt x="3358" y="5799"/>
                  </a:cubicBezTo>
                  <a:lnTo>
                    <a:pt x="3405" y="5799"/>
                  </a:lnTo>
                  <a:cubicBezTo>
                    <a:pt x="3465" y="5775"/>
                    <a:pt x="3524" y="5775"/>
                    <a:pt x="3572" y="5751"/>
                  </a:cubicBezTo>
                  <a:cubicBezTo>
                    <a:pt x="3691" y="5704"/>
                    <a:pt x="3786" y="5596"/>
                    <a:pt x="3846" y="5477"/>
                  </a:cubicBezTo>
                  <a:cubicBezTo>
                    <a:pt x="4013" y="5180"/>
                    <a:pt x="4048" y="4846"/>
                    <a:pt x="4060" y="4549"/>
                  </a:cubicBezTo>
                  <a:cubicBezTo>
                    <a:pt x="4072" y="4346"/>
                    <a:pt x="4072" y="4156"/>
                    <a:pt x="4072" y="3989"/>
                  </a:cubicBezTo>
                  <a:lnTo>
                    <a:pt x="4227" y="3989"/>
                  </a:lnTo>
                  <a:cubicBezTo>
                    <a:pt x="4501" y="3965"/>
                    <a:pt x="4846" y="3918"/>
                    <a:pt x="5156" y="3787"/>
                  </a:cubicBezTo>
                  <a:cubicBezTo>
                    <a:pt x="5251" y="3751"/>
                    <a:pt x="5310" y="3727"/>
                    <a:pt x="5370" y="3679"/>
                  </a:cubicBezTo>
                  <a:cubicBezTo>
                    <a:pt x="5429" y="3632"/>
                    <a:pt x="5489" y="3608"/>
                    <a:pt x="5549" y="3549"/>
                  </a:cubicBezTo>
                  <a:cubicBezTo>
                    <a:pt x="5632" y="3453"/>
                    <a:pt x="5727" y="3322"/>
                    <a:pt x="5739" y="3144"/>
                  </a:cubicBezTo>
                  <a:cubicBezTo>
                    <a:pt x="5739" y="3060"/>
                    <a:pt x="5727" y="2965"/>
                    <a:pt x="5691" y="2882"/>
                  </a:cubicBezTo>
                  <a:cubicBezTo>
                    <a:pt x="5668" y="2798"/>
                    <a:pt x="5620" y="2739"/>
                    <a:pt x="5572" y="2679"/>
                  </a:cubicBezTo>
                  <a:cubicBezTo>
                    <a:pt x="5489" y="2560"/>
                    <a:pt x="5358" y="2477"/>
                    <a:pt x="5179" y="2370"/>
                  </a:cubicBezTo>
                  <a:cubicBezTo>
                    <a:pt x="5037" y="2298"/>
                    <a:pt x="4882" y="2227"/>
                    <a:pt x="4679" y="2132"/>
                  </a:cubicBezTo>
                  <a:lnTo>
                    <a:pt x="4548" y="2072"/>
                  </a:lnTo>
                  <a:lnTo>
                    <a:pt x="4525" y="2060"/>
                  </a:lnTo>
                  <a:cubicBezTo>
                    <a:pt x="4441" y="2025"/>
                    <a:pt x="4358" y="1989"/>
                    <a:pt x="4263" y="1953"/>
                  </a:cubicBezTo>
                  <a:lnTo>
                    <a:pt x="4239" y="1941"/>
                  </a:lnTo>
                  <a:cubicBezTo>
                    <a:pt x="4239" y="1774"/>
                    <a:pt x="4227" y="1608"/>
                    <a:pt x="4203" y="1477"/>
                  </a:cubicBezTo>
                  <a:cubicBezTo>
                    <a:pt x="4179" y="1179"/>
                    <a:pt x="4132" y="834"/>
                    <a:pt x="3989" y="536"/>
                  </a:cubicBezTo>
                  <a:cubicBezTo>
                    <a:pt x="3905" y="393"/>
                    <a:pt x="3715" y="36"/>
                    <a:pt x="3358" y="0"/>
                  </a:cubicBezTo>
                  <a:close/>
                </a:path>
              </a:pathLst>
            </a:custGeom>
            <a:solidFill>
              <a:srgbClr val="F79D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04;p23"/>
            <p:cNvSpPr/>
            <p:nvPr/>
          </p:nvSpPr>
          <p:spPr>
            <a:xfrm>
              <a:off x="6972072" y="4384038"/>
              <a:ext cx="252398" cy="252398"/>
            </a:xfrm>
            <a:custGeom>
              <a:avLst/>
              <a:gdLst/>
              <a:ahLst/>
              <a:cxnLst/>
              <a:rect l="l" t="t" r="r" b="b"/>
              <a:pathLst>
                <a:path w="5692" h="5692" extrusionOk="0">
                  <a:moveTo>
                    <a:pt x="3620" y="0"/>
                  </a:moveTo>
                  <a:lnTo>
                    <a:pt x="3620" y="0"/>
                  </a:lnTo>
                  <a:cubicBezTo>
                    <a:pt x="3633" y="10"/>
                    <a:pt x="3646" y="20"/>
                    <a:pt x="3659" y="30"/>
                  </a:cubicBezTo>
                  <a:lnTo>
                    <a:pt x="3659" y="30"/>
                  </a:lnTo>
                  <a:cubicBezTo>
                    <a:pt x="3652" y="12"/>
                    <a:pt x="3645" y="0"/>
                    <a:pt x="3620" y="0"/>
                  </a:cubicBezTo>
                  <a:close/>
                  <a:moveTo>
                    <a:pt x="3659" y="30"/>
                  </a:moveTo>
                  <a:cubicBezTo>
                    <a:pt x="3661" y="39"/>
                    <a:pt x="3664" y="49"/>
                    <a:pt x="3668" y="60"/>
                  </a:cubicBezTo>
                  <a:lnTo>
                    <a:pt x="3715" y="238"/>
                  </a:lnTo>
                  <a:cubicBezTo>
                    <a:pt x="3739" y="369"/>
                    <a:pt x="3739" y="500"/>
                    <a:pt x="3739" y="631"/>
                  </a:cubicBezTo>
                  <a:cubicBezTo>
                    <a:pt x="3727" y="929"/>
                    <a:pt x="3680" y="1215"/>
                    <a:pt x="3608" y="1512"/>
                  </a:cubicBezTo>
                  <a:cubicBezTo>
                    <a:pt x="3561" y="1703"/>
                    <a:pt x="3501" y="1905"/>
                    <a:pt x="3441" y="2096"/>
                  </a:cubicBezTo>
                  <a:cubicBezTo>
                    <a:pt x="3537" y="2108"/>
                    <a:pt x="3608" y="2120"/>
                    <a:pt x="3692" y="2155"/>
                  </a:cubicBezTo>
                  <a:cubicBezTo>
                    <a:pt x="3775" y="2167"/>
                    <a:pt x="3846" y="2203"/>
                    <a:pt x="3918" y="2227"/>
                  </a:cubicBezTo>
                  <a:cubicBezTo>
                    <a:pt x="3977" y="2263"/>
                    <a:pt x="4049" y="2274"/>
                    <a:pt x="4108" y="2322"/>
                  </a:cubicBezTo>
                  <a:cubicBezTo>
                    <a:pt x="4156" y="2346"/>
                    <a:pt x="4215" y="2382"/>
                    <a:pt x="4239" y="2405"/>
                  </a:cubicBezTo>
                  <a:cubicBezTo>
                    <a:pt x="4323" y="2465"/>
                    <a:pt x="4394" y="2524"/>
                    <a:pt x="4418" y="2620"/>
                  </a:cubicBezTo>
                  <a:cubicBezTo>
                    <a:pt x="4442" y="2644"/>
                    <a:pt x="4454" y="2691"/>
                    <a:pt x="4454" y="2715"/>
                  </a:cubicBezTo>
                  <a:lnTo>
                    <a:pt x="4454" y="2822"/>
                  </a:lnTo>
                  <a:cubicBezTo>
                    <a:pt x="4442" y="2870"/>
                    <a:pt x="4418" y="2894"/>
                    <a:pt x="4406" y="2941"/>
                  </a:cubicBezTo>
                  <a:cubicBezTo>
                    <a:pt x="4394" y="2977"/>
                    <a:pt x="4358" y="3013"/>
                    <a:pt x="4334" y="3048"/>
                  </a:cubicBezTo>
                  <a:cubicBezTo>
                    <a:pt x="4299" y="3072"/>
                    <a:pt x="4263" y="3108"/>
                    <a:pt x="4227" y="3132"/>
                  </a:cubicBezTo>
                  <a:lnTo>
                    <a:pt x="4096" y="3227"/>
                  </a:lnTo>
                  <a:cubicBezTo>
                    <a:pt x="3977" y="3286"/>
                    <a:pt x="3846" y="3346"/>
                    <a:pt x="3703" y="3370"/>
                  </a:cubicBezTo>
                  <a:cubicBezTo>
                    <a:pt x="3572" y="3417"/>
                    <a:pt x="3430" y="3453"/>
                    <a:pt x="3287" y="3465"/>
                  </a:cubicBezTo>
                  <a:cubicBezTo>
                    <a:pt x="3322" y="3572"/>
                    <a:pt x="3346" y="3691"/>
                    <a:pt x="3382" y="3787"/>
                  </a:cubicBezTo>
                  <a:cubicBezTo>
                    <a:pt x="3406" y="3894"/>
                    <a:pt x="3430" y="3989"/>
                    <a:pt x="3441" y="4084"/>
                  </a:cubicBezTo>
                  <a:cubicBezTo>
                    <a:pt x="3453" y="4179"/>
                    <a:pt x="3465" y="4263"/>
                    <a:pt x="3465" y="4370"/>
                  </a:cubicBezTo>
                  <a:cubicBezTo>
                    <a:pt x="3465" y="4525"/>
                    <a:pt x="3465" y="4703"/>
                    <a:pt x="3394" y="4834"/>
                  </a:cubicBezTo>
                  <a:cubicBezTo>
                    <a:pt x="3370" y="4894"/>
                    <a:pt x="3322" y="4941"/>
                    <a:pt x="3275" y="4965"/>
                  </a:cubicBezTo>
                  <a:cubicBezTo>
                    <a:pt x="3227" y="5001"/>
                    <a:pt x="3156" y="5013"/>
                    <a:pt x="3096" y="5013"/>
                  </a:cubicBezTo>
                  <a:cubicBezTo>
                    <a:pt x="2965" y="5013"/>
                    <a:pt x="2846" y="4941"/>
                    <a:pt x="2775" y="4846"/>
                  </a:cubicBezTo>
                  <a:cubicBezTo>
                    <a:pt x="2668" y="4727"/>
                    <a:pt x="2572" y="4596"/>
                    <a:pt x="2501" y="4441"/>
                  </a:cubicBezTo>
                  <a:cubicBezTo>
                    <a:pt x="2382" y="4191"/>
                    <a:pt x="2298" y="3929"/>
                    <a:pt x="2215" y="3656"/>
                  </a:cubicBezTo>
                  <a:cubicBezTo>
                    <a:pt x="2179" y="3703"/>
                    <a:pt x="2120" y="3751"/>
                    <a:pt x="2072" y="3775"/>
                  </a:cubicBezTo>
                  <a:cubicBezTo>
                    <a:pt x="2001" y="3834"/>
                    <a:pt x="1906" y="3894"/>
                    <a:pt x="1822" y="3941"/>
                  </a:cubicBezTo>
                  <a:cubicBezTo>
                    <a:pt x="1644" y="4048"/>
                    <a:pt x="1441" y="4132"/>
                    <a:pt x="1239" y="4191"/>
                  </a:cubicBezTo>
                  <a:cubicBezTo>
                    <a:pt x="1048" y="4251"/>
                    <a:pt x="834" y="4287"/>
                    <a:pt x="632" y="4298"/>
                  </a:cubicBezTo>
                  <a:cubicBezTo>
                    <a:pt x="536" y="4298"/>
                    <a:pt x="453" y="4298"/>
                    <a:pt x="346" y="4287"/>
                  </a:cubicBezTo>
                  <a:cubicBezTo>
                    <a:pt x="251" y="4263"/>
                    <a:pt x="179" y="4251"/>
                    <a:pt x="96" y="4239"/>
                  </a:cubicBezTo>
                  <a:cubicBezTo>
                    <a:pt x="79" y="4256"/>
                    <a:pt x="62" y="4273"/>
                    <a:pt x="45" y="4273"/>
                  </a:cubicBezTo>
                  <a:cubicBezTo>
                    <a:pt x="38" y="4273"/>
                    <a:pt x="31" y="4270"/>
                    <a:pt x="24" y="4263"/>
                  </a:cubicBezTo>
                  <a:lnTo>
                    <a:pt x="1" y="4263"/>
                  </a:lnTo>
                  <a:cubicBezTo>
                    <a:pt x="24" y="4287"/>
                    <a:pt x="24" y="4310"/>
                    <a:pt x="36" y="4322"/>
                  </a:cubicBezTo>
                  <a:cubicBezTo>
                    <a:pt x="108" y="4477"/>
                    <a:pt x="239" y="4584"/>
                    <a:pt x="393" y="4620"/>
                  </a:cubicBezTo>
                  <a:cubicBezTo>
                    <a:pt x="477" y="4656"/>
                    <a:pt x="572" y="4668"/>
                    <a:pt x="655" y="4668"/>
                  </a:cubicBezTo>
                  <a:lnTo>
                    <a:pt x="774" y="4668"/>
                  </a:lnTo>
                  <a:cubicBezTo>
                    <a:pt x="1001" y="4644"/>
                    <a:pt x="1227" y="4560"/>
                    <a:pt x="1406" y="4501"/>
                  </a:cubicBezTo>
                  <a:cubicBezTo>
                    <a:pt x="1620" y="4418"/>
                    <a:pt x="1846" y="4310"/>
                    <a:pt x="2001" y="4227"/>
                  </a:cubicBezTo>
                  <a:lnTo>
                    <a:pt x="2060" y="4191"/>
                  </a:lnTo>
                  <a:cubicBezTo>
                    <a:pt x="2179" y="4525"/>
                    <a:pt x="2298" y="4787"/>
                    <a:pt x="2441" y="5013"/>
                  </a:cubicBezTo>
                  <a:cubicBezTo>
                    <a:pt x="2501" y="5120"/>
                    <a:pt x="2608" y="5275"/>
                    <a:pt x="2727" y="5394"/>
                  </a:cubicBezTo>
                  <a:cubicBezTo>
                    <a:pt x="2799" y="5489"/>
                    <a:pt x="2930" y="5596"/>
                    <a:pt x="3084" y="5656"/>
                  </a:cubicBezTo>
                  <a:cubicBezTo>
                    <a:pt x="3156" y="5680"/>
                    <a:pt x="3215" y="5692"/>
                    <a:pt x="3287" y="5692"/>
                  </a:cubicBezTo>
                  <a:lnTo>
                    <a:pt x="3334" y="5692"/>
                  </a:lnTo>
                  <a:cubicBezTo>
                    <a:pt x="3406" y="5680"/>
                    <a:pt x="3453" y="5668"/>
                    <a:pt x="3501" y="5656"/>
                  </a:cubicBezTo>
                  <a:cubicBezTo>
                    <a:pt x="3620" y="5608"/>
                    <a:pt x="3727" y="5501"/>
                    <a:pt x="3787" y="5370"/>
                  </a:cubicBezTo>
                  <a:cubicBezTo>
                    <a:pt x="3942" y="5072"/>
                    <a:pt x="3977" y="4727"/>
                    <a:pt x="4001" y="4429"/>
                  </a:cubicBezTo>
                  <a:cubicBezTo>
                    <a:pt x="4025" y="4239"/>
                    <a:pt x="4025" y="4048"/>
                    <a:pt x="4025" y="3882"/>
                  </a:cubicBezTo>
                  <a:lnTo>
                    <a:pt x="4168" y="3882"/>
                  </a:lnTo>
                  <a:cubicBezTo>
                    <a:pt x="4465" y="3846"/>
                    <a:pt x="4799" y="3810"/>
                    <a:pt x="5108" y="3667"/>
                  </a:cubicBezTo>
                  <a:cubicBezTo>
                    <a:pt x="5192" y="3644"/>
                    <a:pt x="5251" y="3608"/>
                    <a:pt x="5311" y="3572"/>
                  </a:cubicBezTo>
                  <a:cubicBezTo>
                    <a:pt x="5370" y="3525"/>
                    <a:pt x="5430" y="3489"/>
                    <a:pt x="5489" y="3429"/>
                  </a:cubicBezTo>
                  <a:cubicBezTo>
                    <a:pt x="5585" y="3346"/>
                    <a:pt x="5668" y="3215"/>
                    <a:pt x="5692" y="3036"/>
                  </a:cubicBezTo>
                  <a:cubicBezTo>
                    <a:pt x="5692" y="2941"/>
                    <a:pt x="5668" y="2858"/>
                    <a:pt x="5644" y="2763"/>
                  </a:cubicBezTo>
                  <a:cubicBezTo>
                    <a:pt x="5608" y="2691"/>
                    <a:pt x="5573" y="2632"/>
                    <a:pt x="5525" y="2572"/>
                  </a:cubicBezTo>
                  <a:cubicBezTo>
                    <a:pt x="5430" y="2465"/>
                    <a:pt x="5299" y="2358"/>
                    <a:pt x="5120" y="2263"/>
                  </a:cubicBezTo>
                  <a:cubicBezTo>
                    <a:pt x="4977" y="2167"/>
                    <a:pt x="4823" y="2096"/>
                    <a:pt x="4632" y="2024"/>
                  </a:cubicBezTo>
                  <a:lnTo>
                    <a:pt x="4501" y="1965"/>
                  </a:lnTo>
                  <a:lnTo>
                    <a:pt x="4465" y="1941"/>
                  </a:lnTo>
                  <a:cubicBezTo>
                    <a:pt x="4394" y="1917"/>
                    <a:pt x="4299" y="1870"/>
                    <a:pt x="4215" y="1846"/>
                  </a:cubicBezTo>
                  <a:lnTo>
                    <a:pt x="4180" y="1822"/>
                  </a:lnTo>
                  <a:cubicBezTo>
                    <a:pt x="4180" y="1679"/>
                    <a:pt x="4180" y="1524"/>
                    <a:pt x="4168" y="1370"/>
                  </a:cubicBezTo>
                  <a:cubicBezTo>
                    <a:pt x="4144" y="1072"/>
                    <a:pt x="4096" y="739"/>
                    <a:pt x="3942" y="429"/>
                  </a:cubicBezTo>
                  <a:cubicBezTo>
                    <a:pt x="3908" y="330"/>
                    <a:pt x="3814" y="159"/>
                    <a:pt x="3659" y="30"/>
                  </a:cubicBezTo>
                  <a:close/>
                </a:path>
              </a:pathLst>
            </a:custGeom>
            <a:solidFill>
              <a:srgbClr val="333154">
                <a:alpha val="30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5" name="Google Shape;205;p23"/>
            <p:cNvSpPr/>
            <p:nvPr/>
          </p:nvSpPr>
          <p:spPr>
            <a:xfrm>
              <a:off x="7127317" y="4382974"/>
              <a:ext cx="0" cy="44"/>
            </a:xfrm>
            <a:custGeom>
              <a:avLst/>
              <a:gdLst/>
              <a:ahLst/>
              <a:cxnLst/>
              <a:rect l="l" t="t" r="r" b="b"/>
              <a:pathLst>
                <a:path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F69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6" name="Google Shape;206;p23"/>
          <p:cNvGrpSpPr/>
          <p:nvPr/>
        </p:nvGrpSpPr>
        <p:grpSpPr>
          <a:xfrm>
            <a:off x="7238967" y="154954"/>
            <a:ext cx="214396" cy="218609"/>
            <a:chOff x="6778292" y="971829"/>
            <a:chExt cx="214396" cy="218609"/>
          </a:xfrm>
        </p:grpSpPr>
        <p:sp>
          <p:nvSpPr>
            <p:cNvPr id="207" name="Google Shape;207;p23"/>
            <p:cNvSpPr/>
            <p:nvPr/>
          </p:nvSpPr>
          <p:spPr>
            <a:xfrm>
              <a:off x="6779357" y="971829"/>
              <a:ext cx="213332" cy="214396"/>
            </a:xfrm>
            <a:custGeom>
              <a:avLst/>
              <a:gdLst/>
              <a:ahLst/>
              <a:cxnLst/>
              <a:rect l="l" t="t" r="r" b="b"/>
              <a:pathLst>
                <a:path w="4811" h="4835" extrusionOk="0">
                  <a:moveTo>
                    <a:pt x="1965" y="0"/>
                  </a:moveTo>
                  <a:cubicBezTo>
                    <a:pt x="1668" y="12"/>
                    <a:pt x="1501" y="310"/>
                    <a:pt x="1441" y="453"/>
                  </a:cubicBezTo>
                  <a:cubicBezTo>
                    <a:pt x="1346" y="703"/>
                    <a:pt x="1299" y="1001"/>
                    <a:pt x="1263" y="1239"/>
                  </a:cubicBezTo>
                  <a:cubicBezTo>
                    <a:pt x="1263" y="1358"/>
                    <a:pt x="1251" y="1489"/>
                    <a:pt x="1251" y="1620"/>
                  </a:cubicBezTo>
                  <a:lnTo>
                    <a:pt x="1227" y="1620"/>
                  </a:lnTo>
                  <a:cubicBezTo>
                    <a:pt x="1144" y="1655"/>
                    <a:pt x="1072" y="1679"/>
                    <a:pt x="1013" y="1715"/>
                  </a:cubicBezTo>
                  <a:lnTo>
                    <a:pt x="1001" y="1727"/>
                  </a:lnTo>
                  <a:lnTo>
                    <a:pt x="894" y="1774"/>
                  </a:lnTo>
                  <a:cubicBezTo>
                    <a:pt x="727" y="1846"/>
                    <a:pt x="596" y="1917"/>
                    <a:pt x="477" y="1977"/>
                  </a:cubicBezTo>
                  <a:cubicBezTo>
                    <a:pt x="346" y="2072"/>
                    <a:pt x="227" y="2155"/>
                    <a:pt x="156" y="2251"/>
                  </a:cubicBezTo>
                  <a:cubicBezTo>
                    <a:pt x="108" y="2298"/>
                    <a:pt x="72" y="2358"/>
                    <a:pt x="48" y="2417"/>
                  </a:cubicBezTo>
                  <a:cubicBezTo>
                    <a:pt x="13" y="2489"/>
                    <a:pt x="1" y="2560"/>
                    <a:pt x="1" y="2632"/>
                  </a:cubicBezTo>
                  <a:cubicBezTo>
                    <a:pt x="13" y="2786"/>
                    <a:pt x="96" y="2906"/>
                    <a:pt x="167" y="2977"/>
                  </a:cubicBezTo>
                  <a:cubicBezTo>
                    <a:pt x="215" y="3013"/>
                    <a:pt x="251" y="3048"/>
                    <a:pt x="310" y="3084"/>
                  </a:cubicBezTo>
                  <a:cubicBezTo>
                    <a:pt x="358" y="3108"/>
                    <a:pt x="406" y="3144"/>
                    <a:pt x="477" y="3167"/>
                  </a:cubicBezTo>
                  <a:cubicBezTo>
                    <a:pt x="751" y="3275"/>
                    <a:pt x="1025" y="3310"/>
                    <a:pt x="1275" y="3334"/>
                  </a:cubicBezTo>
                  <a:lnTo>
                    <a:pt x="1406" y="3334"/>
                  </a:lnTo>
                  <a:cubicBezTo>
                    <a:pt x="1406" y="3489"/>
                    <a:pt x="1406" y="3632"/>
                    <a:pt x="1418" y="3798"/>
                  </a:cubicBezTo>
                  <a:cubicBezTo>
                    <a:pt x="1430" y="4049"/>
                    <a:pt x="1465" y="4346"/>
                    <a:pt x="1596" y="4584"/>
                  </a:cubicBezTo>
                  <a:cubicBezTo>
                    <a:pt x="1656" y="4691"/>
                    <a:pt x="1751" y="4763"/>
                    <a:pt x="1834" y="4811"/>
                  </a:cubicBezTo>
                  <a:cubicBezTo>
                    <a:pt x="1870" y="4822"/>
                    <a:pt x="1906" y="4834"/>
                    <a:pt x="1965" y="4834"/>
                  </a:cubicBezTo>
                  <a:lnTo>
                    <a:pt x="2013" y="4834"/>
                  </a:lnTo>
                  <a:cubicBezTo>
                    <a:pt x="2072" y="4834"/>
                    <a:pt x="2132" y="4822"/>
                    <a:pt x="2192" y="4811"/>
                  </a:cubicBezTo>
                  <a:cubicBezTo>
                    <a:pt x="2323" y="4763"/>
                    <a:pt x="2430" y="4680"/>
                    <a:pt x="2489" y="4596"/>
                  </a:cubicBezTo>
                  <a:cubicBezTo>
                    <a:pt x="2596" y="4501"/>
                    <a:pt x="2668" y="4382"/>
                    <a:pt x="2727" y="4275"/>
                  </a:cubicBezTo>
                  <a:cubicBezTo>
                    <a:pt x="2846" y="4096"/>
                    <a:pt x="2954" y="3870"/>
                    <a:pt x="3061" y="3584"/>
                  </a:cubicBezTo>
                  <a:lnTo>
                    <a:pt x="3096" y="3620"/>
                  </a:lnTo>
                  <a:cubicBezTo>
                    <a:pt x="3251" y="3703"/>
                    <a:pt x="3430" y="3787"/>
                    <a:pt x="3608" y="3858"/>
                  </a:cubicBezTo>
                  <a:cubicBezTo>
                    <a:pt x="3751" y="3918"/>
                    <a:pt x="3930" y="3977"/>
                    <a:pt x="4132" y="3989"/>
                  </a:cubicBezTo>
                  <a:lnTo>
                    <a:pt x="4216" y="3989"/>
                  </a:lnTo>
                  <a:cubicBezTo>
                    <a:pt x="4287" y="3989"/>
                    <a:pt x="4370" y="3977"/>
                    <a:pt x="4442" y="3965"/>
                  </a:cubicBezTo>
                  <a:cubicBezTo>
                    <a:pt x="4561" y="3918"/>
                    <a:pt x="4668" y="3822"/>
                    <a:pt x="4739" y="3703"/>
                  </a:cubicBezTo>
                  <a:cubicBezTo>
                    <a:pt x="4811" y="3560"/>
                    <a:pt x="4799" y="3394"/>
                    <a:pt x="4787" y="3310"/>
                  </a:cubicBezTo>
                  <a:cubicBezTo>
                    <a:pt x="4751" y="3132"/>
                    <a:pt x="4680" y="2977"/>
                    <a:pt x="4620" y="2858"/>
                  </a:cubicBezTo>
                  <a:cubicBezTo>
                    <a:pt x="4549" y="2739"/>
                    <a:pt x="4466" y="2608"/>
                    <a:pt x="4370" y="2477"/>
                  </a:cubicBezTo>
                  <a:cubicBezTo>
                    <a:pt x="4287" y="2382"/>
                    <a:pt x="4228" y="2298"/>
                    <a:pt x="4156" y="2203"/>
                  </a:cubicBezTo>
                  <a:lnTo>
                    <a:pt x="4204" y="2144"/>
                  </a:lnTo>
                  <a:cubicBezTo>
                    <a:pt x="4287" y="2024"/>
                    <a:pt x="4382" y="1882"/>
                    <a:pt x="4466" y="1727"/>
                  </a:cubicBezTo>
                  <a:cubicBezTo>
                    <a:pt x="4525" y="1608"/>
                    <a:pt x="4573" y="1501"/>
                    <a:pt x="4609" y="1382"/>
                  </a:cubicBezTo>
                  <a:cubicBezTo>
                    <a:pt x="4632" y="1251"/>
                    <a:pt x="4632" y="1131"/>
                    <a:pt x="4585" y="1024"/>
                  </a:cubicBezTo>
                  <a:cubicBezTo>
                    <a:pt x="4549" y="929"/>
                    <a:pt x="4454" y="822"/>
                    <a:pt x="4335" y="762"/>
                  </a:cubicBezTo>
                  <a:cubicBezTo>
                    <a:pt x="4275" y="739"/>
                    <a:pt x="4204" y="715"/>
                    <a:pt x="4108" y="703"/>
                  </a:cubicBezTo>
                  <a:lnTo>
                    <a:pt x="3906" y="703"/>
                  </a:lnTo>
                  <a:cubicBezTo>
                    <a:pt x="3668" y="727"/>
                    <a:pt x="3442" y="810"/>
                    <a:pt x="3215" y="893"/>
                  </a:cubicBezTo>
                  <a:lnTo>
                    <a:pt x="3132" y="941"/>
                  </a:lnTo>
                  <a:cubicBezTo>
                    <a:pt x="3096" y="893"/>
                    <a:pt x="3061" y="834"/>
                    <a:pt x="3025" y="786"/>
                  </a:cubicBezTo>
                  <a:cubicBezTo>
                    <a:pt x="2918" y="667"/>
                    <a:pt x="2811" y="536"/>
                    <a:pt x="2715" y="417"/>
                  </a:cubicBezTo>
                  <a:cubicBezTo>
                    <a:pt x="2608" y="298"/>
                    <a:pt x="2489" y="215"/>
                    <a:pt x="2358" y="119"/>
                  </a:cubicBezTo>
                  <a:cubicBezTo>
                    <a:pt x="2251" y="48"/>
                    <a:pt x="2132" y="12"/>
                    <a:pt x="201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208;p23"/>
            <p:cNvSpPr/>
            <p:nvPr/>
          </p:nvSpPr>
          <p:spPr>
            <a:xfrm>
              <a:off x="6778292" y="977593"/>
              <a:ext cx="212312" cy="212844"/>
            </a:xfrm>
            <a:custGeom>
              <a:avLst/>
              <a:gdLst/>
              <a:ahLst/>
              <a:cxnLst/>
              <a:rect l="l" t="t" r="r" b="b"/>
              <a:pathLst>
                <a:path w="4788" h="4800" extrusionOk="0">
                  <a:moveTo>
                    <a:pt x="1723" y="1"/>
                  </a:moveTo>
                  <a:cubicBezTo>
                    <a:pt x="1717" y="1"/>
                    <a:pt x="1707" y="14"/>
                    <a:pt x="1692" y="37"/>
                  </a:cubicBezTo>
                  <a:cubicBezTo>
                    <a:pt x="1692" y="37"/>
                    <a:pt x="1692" y="37"/>
                    <a:pt x="1692" y="38"/>
                  </a:cubicBezTo>
                  <a:lnTo>
                    <a:pt x="1692" y="38"/>
                  </a:lnTo>
                  <a:cubicBezTo>
                    <a:pt x="1703" y="29"/>
                    <a:pt x="1715" y="21"/>
                    <a:pt x="1727" y="13"/>
                  </a:cubicBezTo>
                  <a:cubicBezTo>
                    <a:pt x="1727" y="5"/>
                    <a:pt x="1726" y="1"/>
                    <a:pt x="1723" y="1"/>
                  </a:cubicBezTo>
                  <a:close/>
                  <a:moveTo>
                    <a:pt x="1692" y="38"/>
                  </a:moveTo>
                  <a:cubicBezTo>
                    <a:pt x="1561" y="135"/>
                    <a:pt x="1497" y="283"/>
                    <a:pt x="1454" y="370"/>
                  </a:cubicBezTo>
                  <a:cubicBezTo>
                    <a:pt x="1346" y="620"/>
                    <a:pt x="1311" y="918"/>
                    <a:pt x="1275" y="1156"/>
                  </a:cubicBezTo>
                  <a:cubicBezTo>
                    <a:pt x="1263" y="1287"/>
                    <a:pt x="1263" y="1418"/>
                    <a:pt x="1263" y="1537"/>
                  </a:cubicBezTo>
                  <a:lnTo>
                    <a:pt x="1227" y="1537"/>
                  </a:lnTo>
                  <a:cubicBezTo>
                    <a:pt x="1156" y="1573"/>
                    <a:pt x="1084" y="1597"/>
                    <a:pt x="1025" y="1633"/>
                  </a:cubicBezTo>
                  <a:lnTo>
                    <a:pt x="1013" y="1644"/>
                  </a:lnTo>
                  <a:lnTo>
                    <a:pt x="906" y="1692"/>
                  </a:lnTo>
                  <a:cubicBezTo>
                    <a:pt x="739" y="1763"/>
                    <a:pt x="608" y="1823"/>
                    <a:pt x="489" y="1894"/>
                  </a:cubicBezTo>
                  <a:cubicBezTo>
                    <a:pt x="334" y="1990"/>
                    <a:pt x="215" y="2073"/>
                    <a:pt x="144" y="2168"/>
                  </a:cubicBezTo>
                  <a:cubicBezTo>
                    <a:pt x="96" y="2216"/>
                    <a:pt x="72" y="2275"/>
                    <a:pt x="37" y="2335"/>
                  </a:cubicBezTo>
                  <a:cubicBezTo>
                    <a:pt x="13" y="2406"/>
                    <a:pt x="1" y="2478"/>
                    <a:pt x="1" y="2549"/>
                  </a:cubicBezTo>
                  <a:cubicBezTo>
                    <a:pt x="13" y="2704"/>
                    <a:pt x="84" y="2823"/>
                    <a:pt x="156" y="2895"/>
                  </a:cubicBezTo>
                  <a:cubicBezTo>
                    <a:pt x="203" y="2942"/>
                    <a:pt x="263" y="2966"/>
                    <a:pt x="311" y="3002"/>
                  </a:cubicBezTo>
                  <a:cubicBezTo>
                    <a:pt x="334" y="3026"/>
                    <a:pt x="394" y="3061"/>
                    <a:pt x="477" y="3085"/>
                  </a:cubicBezTo>
                  <a:cubicBezTo>
                    <a:pt x="727" y="3204"/>
                    <a:pt x="1025" y="3240"/>
                    <a:pt x="1263" y="3264"/>
                  </a:cubicBezTo>
                  <a:lnTo>
                    <a:pt x="1394" y="3264"/>
                  </a:lnTo>
                  <a:cubicBezTo>
                    <a:pt x="1394" y="3407"/>
                    <a:pt x="1394" y="3561"/>
                    <a:pt x="1406" y="3728"/>
                  </a:cubicBezTo>
                  <a:cubicBezTo>
                    <a:pt x="1430" y="3978"/>
                    <a:pt x="1454" y="4264"/>
                    <a:pt x="1585" y="4514"/>
                  </a:cubicBezTo>
                  <a:cubicBezTo>
                    <a:pt x="1644" y="4633"/>
                    <a:pt x="1739" y="4716"/>
                    <a:pt x="1823" y="4752"/>
                  </a:cubicBezTo>
                  <a:cubicBezTo>
                    <a:pt x="1870" y="4788"/>
                    <a:pt x="1918" y="4800"/>
                    <a:pt x="1977" y="4800"/>
                  </a:cubicBezTo>
                  <a:lnTo>
                    <a:pt x="2025" y="4800"/>
                  </a:lnTo>
                  <a:cubicBezTo>
                    <a:pt x="2085" y="4800"/>
                    <a:pt x="2144" y="4788"/>
                    <a:pt x="2204" y="4776"/>
                  </a:cubicBezTo>
                  <a:cubicBezTo>
                    <a:pt x="2335" y="4728"/>
                    <a:pt x="2442" y="4633"/>
                    <a:pt x="2501" y="4561"/>
                  </a:cubicBezTo>
                  <a:cubicBezTo>
                    <a:pt x="2597" y="4454"/>
                    <a:pt x="2680" y="4323"/>
                    <a:pt x="2739" y="4240"/>
                  </a:cubicBezTo>
                  <a:cubicBezTo>
                    <a:pt x="2858" y="4038"/>
                    <a:pt x="2954" y="3823"/>
                    <a:pt x="3061" y="3549"/>
                  </a:cubicBezTo>
                  <a:lnTo>
                    <a:pt x="3109" y="3585"/>
                  </a:lnTo>
                  <a:cubicBezTo>
                    <a:pt x="3239" y="3657"/>
                    <a:pt x="3430" y="3740"/>
                    <a:pt x="3609" y="3823"/>
                  </a:cubicBezTo>
                  <a:cubicBezTo>
                    <a:pt x="3763" y="3883"/>
                    <a:pt x="3942" y="3942"/>
                    <a:pt x="4132" y="3954"/>
                  </a:cubicBezTo>
                  <a:lnTo>
                    <a:pt x="4228" y="3954"/>
                  </a:lnTo>
                  <a:cubicBezTo>
                    <a:pt x="4299" y="3954"/>
                    <a:pt x="4371" y="3942"/>
                    <a:pt x="4442" y="3919"/>
                  </a:cubicBezTo>
                  <a:cubicBezTo>
                    <a:pt x="4585" y="3895"/>
                    <a:pt x="4680" y="3788"/>
                    <a:pt x="4763" y="3668"/>
                  </a:cubicBezTo>
                  <a:cubicBezTo>
                    <a:pt x="4775" y="3657"/>
                    <a:pt x="4787" y="3645"/>
                    <a:pt x="4787" y="3621"/>
                  </a:cubicBezTo>
                  <a:lnTo>
                    <a:pt x="4775" y="3621"/>
                  </a:lnTo>
                  <a:cubicBezTo>
                    <a:pt x="4740" y="3621"/>
                    <a:pt x="4728" y="3609"/>
                    <a:pt x="4716" y="3597"/>
                  </a:cubicBezTo>
                  <a:cubicBezTo>
                    <a:pt x="4644" y="3609"/>
                    <a:pt x="4585" y="3609"/>
                    <a:pt x="4502" y="3621"/>
                  </a:cubicBezTo>
                  <a:lnTo>
                    <a:pt x="4263" y="3621"/>
                  </a:lnTo>
                  <a:cubicBezTo>
                    <a:pt x="4085" y="3609"/>
                    <a:pt x="3906" y="3585"/>
                    <a:pt x="3751" y="3538"/>
                  </a:cubicBezTo>
                  <a:cubicBezTo>
                    <a:pt x="3585" y="3490"/>
                    <a:pt x="3418" y="3418"/>
                    <a:pt x="3275" y="3323"/>
                  </a:cubicBezTo>
                  <a:cubicBezTo>
                    <a:pt x="3192" y="3287"/>
                    <a:pt x="3132" y="3240"/>
                    <a:pt x="3061" y="3192"/>
                  </a:cubicBezTo>
                  <a:cubicBezTo>
                    <a:pt x="3025" y="3168"/>
                    <a:pt x="2978" y="3121"/>
                    <a:pt x="2930" y="3085"/>
                  </a:cubicBezTo>
                  <a:cubicBezTo>
                    <a:pt x="2870" y="3311"/>
                    <a:pt x="2799" y="3538"/>
                    <a:pt x="2692" y="3740"/>
                  </a:cubicBezTo>
                  <a:cubicBezTo>
                    <a:pt x="2632" y="3859"/>
                    <a:pt x="2561" y="3978"/>
                    <a:pt x="2466" y="4085"/>
                  </a:cubicBezTo>
                  <a:cubicBezTo>
                    <a:pt x="2394" y="4157"/>
                    <a:pt x="2287" y="4216"/>
                    <a:pt x="2192" y="4216"/>
                  </a:cubicBezTo>
                  <a:cubicBezTo>
                    <a:pt x="2132" y="4216"/>
                    <a:pt x="2085" y="4204"/>
                    <a:pt x="2037" y="4180"/>
                  </a:cubicBezTo>
                  <a:cubicBezTo>
                    <a:pt x="1989" y="4157"/>
                    <a:pt x="1966" y="4109"/>
                    <a:pt x="1930" y="4073"/>
                  </a:cubicBezTo>
                  <a:cubicBezTo>
                    <a:pt x="1870" y="3954"/>
                    <a:pt x="1870" y="3811"/>
                    <a:pt x="1870" y="3680"/>
                  </a:cubicBezTo>
                  <a:cubicBezTo>
                    <a:pt x="1870" y="3597"/>
                    <a:pt x="1894" y="3514"/>
                    <a:pt x="1906" y="3442"/>
                  </a:cubicBezTo>
                  <a:cubicBezTo>
                    <a:pt x="1918" y="3359"/>
                    <a:pt x="1942" y="3276"/>
                    <a:pt x="1966" y="3192"/>
                  </a:cubicBezTo>
                  <a:cubicBezTo>
                    <a:pt x="1977" y="3085"/>
                    <a:pt x="2013" y="3002"/>
                    <a:pt x="2037" y="2906"/>
                  </a:cubicBezTo>
                  <a:cubicBezTo>
                    <a:pt x="1918" y="2895"/>
                    <a:pt x="1799" y="2859"/>
                    <a:pt x="1680" y="2835"/>
                  </a:cubicBezTo>
                  <a:cubicBezTo>
                    <a:pt x="1561" y="2799"/>
                    <a:pt x="1454" y="2764"/>
                    <a:pt x="1358" y="2704"/>
                  </a:cubicBezTo>
                  <a:cubicBezTo>
                    <a:pt x="1311" y="2668"/>
                    <a:pt x="1263" y="2656"/>
                    <a:pt x="1239" y="2621"/>
                  </a:cubicBezTo>
                  <a:cubicBezTo>
                    <a:pt x="1204" y="2609"/>
                    <a:pt x="1168" y="2585"/>
                    <a:pt x="1144" y="2549"/>
                  </a:cubicBezTo>
                  <a:cubicBezTo>
                    <a:pt x="1132" y="2525"/>
                    <a:pt x="1096" y="2490"/>
                    <a:pt x="1084" y="2466"/>
                  </a:cubicBezTo>
                  <a:cubicBezTo>
                    <a:pt x="1061" y="2430"/>
                    <a:pt x="1061" y="2383"/>
                    <a:pt x="1037" y="2359"/>
                  </a:cubicBezTo>
                  <a:lnTo>
                    <a:pt x="1037" y="2264"/>
                  </a:lnTo>
                  <a:cubicBezTo>
                    <a:pt x="1037" y="2240"/>
                    <a:pt x="1049" y="2204"/>
                    <a:pt x="1073" y="2180"/>
                  </a:cubicBezTo>
                  <a:cubicBezTo>
                    <a:pt x="1096" y="2109"/>
                    <a:pt x="1156" y="2049"/>
                    <a:pt x="1215" y="2002"/>
                  </a:cubicBezTo>
                  <a:cubicBezTo>
                    <a:pt x="1251" y="1966"/>
                    <a:pt x="1299" y="1942"/>
                    <a:pt x="1334" y="1930"/>
                  </a:cubicBezTo>
                  <a:cubicBezTo>
                    <a:pt x="1394" y="1894"/>
                    <a:pt x="1442" y="1871"/>
                    <a:pt x="1501" y="1847"/>
                  </a:cubicBezTo>
                  <a:cubicBezTo>
                    <a:pt x="1561" y="1823"/>
                    <a:pt x="1620" y="1811"/>
                    <a:pt x="1680" y="1787"/>
                  </a:cubicBezTo>
                  <a:cubicBezTo>
                    <a:pt x="1751" y="1775"/>
                    <a:pt x="1811" y="1763"/>
                    <a:pt x="1894" y="1752"/>
                  </a:cubicBezTo>
                  <a:lnTo>
                    <a:pt x="1751" y="1252"/>
                  </a:lnTo>
                  <a:cubicBezTo>
                    <a:pt x="1692" y="1013"/>
                    <a:pt x="1656" y="775"/>
                    <a:pt x="1632" y="525"/>
                  </a:cubicBezTo>
                  <a:cubicBezTo>
                    <a:pt x="1620" y="406"/>
                    <a:pt x="1632" y="299"/>
                    <a:pt x="1656" y="180"/>
                  </a:cubicBezTo>
                  <a:cubicBezTo>
                    <a:pt x="1668" y="144"/>
                    <a:pt x="1680" y="85"/>
                    <a:pt x="1692" y="38"/>
                  </a:cubicBezTo>
                  <a:close/>
                </a:path>
              </a:pathLst>
            </a:custGeom>
            <a:solidFill>
              <a:srgbClr val="333154">
                <a:alpha val="30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09" name="Google Shape;209;p23"/>
          <p:cNvSpPr/>
          <p:nvPr/>
        </p:nvSpPr>
        <p:spPr>
          <a:xfrm>
            <a:off x="6860150" y="976573"/>
            <a:ext cx="44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close/>
              </a:path>
            </a:pathLst>
          </a:custGeom>
          <a:solidFill>
            <a:srgbClr val="F6933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10" name="Google Shape;210;p23"/>
          <p:cNvGrpSpPr/>
          <p:nvPr/>
        </p:nvGrpSpPr>
        <p:grpSpPr>
          <a:xfrm>
            <a:off x="8460195" y="1169786"/>
            <a:ext cx="660001" cy="583995"/>
            <a:chOff x="8222283" y="2519761"/>
            <a:chExt cx="660001" cy="583995"/>
          </a:xfrm>
        </p:grpSpPr>
        <p:sp>
          <p:nvSpPr>
            <p:cNvPr id="211" name="Google Shape;211;p23"/>
            <p:cNvSpPr/>
            <p:nvPr/>
          </p:nvSpPr>
          <p:spPr>
            <a:xfrm>
              <a:off x="8564922" y="2706180"/>
              <a:ext cx="151031" cy="152272"/>
            </a:xfrm>
            <a:custGeom>
              <a:avLst/>
              <a:gdLst/>
              <a:ahLst/>
              <a:cxnLst/>
              <a:rect l="l" t="t" r="r" b="b"/>
              <a:pathLst>
                <a:path w="3406" h="3434" extrusionOk="0">
                  <a:moveTo>
                    <a:pt x="2346" y="0"/>
                  </a:moveTo>
                  <a:cubicBezTo>
                    <a:pt x="2084" y="0"/>
                    <a:pt x="1799" y="119"/>
                    <a:pt x="1608" y="358"/>
                  </a:cubicBezTo>
                  <a:cubicBezTo>
                    <a:pt x="1156" y="893"/>
                    <a:pt x="691" y="1417"/>
                    <a:pt x="215" y="1929"/>
                  </a:cubicBezTo>
                  <a:cubicBezTo>
                    <a:pt x="48" y="2084"/>
                    <a:pt x="1" y="2382"/>
                    <a:pt x="25" y="2608"/>
                  </a:cubicBezTo>
                  <a:cubicBezTo>
                    <a:pt x="48" y="2858"/>
                    <a:pt x="191" y="3084"/>
                    <a:pt x="382" y="3239"/>
                  </a:cubicBezTo>
                  <a:cubicBezTo>
                    <a:pt x="548" y="3364"/>
                    <a:pt x="760" y="3434"/>
                    <a:pt x="969" y="3434"/>
                  </a:cubicBezTo>
                  <a:cubicBezTo>
                    <a:pt x="1000" y="3434"/>
                    <a:pt x="1030" y="3432"/>
                    <a:pt x="1060" y="3429"/>
                  </a:cubicBezTo>
                  <a:cubicBezTo>
                    <a:pt x="1334" y="3394"/>
                    <a:pt x="1513" y="3263"/>
                    <a:pt x="1691" y="3072"/>
                  </a:cubicBezTo>
                  <a:cubicBezTo>
                    <a:pt x="2168" y="2560"/>
                    <a:pt x="2632" y="2048"/>
                    <a:pt x="3073" y="1512"/>
                  </a:cubicBezTo>
                  <a:cubicBezTo>
                    <a:pt x="3406" y="1120"/>
                    <a:pt x="3299" y="500"/>
                    <a:pt x="2906" y="203"/>
                  </a:cubicBezTo>
                  <a:cubicBezTo>
                    <a:pt x="2751" y="60"/>
                    <a:pt x="2537" y="0"/>
                    <a:pt x="23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2" name="Google Shape;212;p23"/>
            <p:cNvSpPr/>
            <p:nvPr/>
          </p:nvSpPr>
          <p:spPr>
            <a:xfrm>
              <a:off x="8723316" y="2519761"/>
              <a:ext cx="158968" cy="167659"/>
            </a:xfrm>
            <a:custGeom>
              <a:avLst/>
              <a:gdLst/>
              <a:ahLst/>
              <a:cxnLst/>
              <a:rect l="l" t="t" r="r" b="b"/>
              <a:pathLst>
                <a:path w="3585" h="3781" extrusionOk="0">
                  <a:moveTo>
                    <a:pt x="2505" y="1"/>
                  </a:moveTo>
                  <a:cubicBezTo>
                    <a:pt x="2241" y="1"/>
                    <a:pt x="1970" y="141"/>
                    <a:pt x="1798" y="347"/>
                  </a:cubicBezTo>
                  <a:cubicBezTo>
                    <a:pt x="1286" y="1002"/>
                    <a:pt x="786" y="1680"/>
                    <a:pt x="215" y="2276"/>
                  </a:cubicBezTo>
                  <a:cubicBezTo>
                    <a:pt x="48" y="2454"/>
                    <a:pt x="1" y="2728"/>
                    <a:pt x="24" y="2954"/>
                  </a:cubicBezTo>
                  <a:cubicBezTo>
                    <a:pt x="48" y="3204"/>
                    <a:pt x="191" y="3430"/>
                    <a:pt x="382" y="3585"/>
                  </a:cubicBezTo>
                  <a:cubicBezTo>
                    <a:pt x="548" y="3710"/>
                    <a:pt x="760" y="3780"/>
                    <a:pt x="969" y="3780"/>
                  </a:cubicBezTo>
                  <a:cubicBezTo>
                    <a:pt x="1000" y="3780"/>
                    <a:pt x="1030" y="3779"/>
                    <a:pt x="1060" y="3776"/>
                  </a:cubicBezTo>
                  <a:cubicBezTo>
                    <a:pt x="1334" y="3740"/>
                    <a:pt x="1513" y="3609"/>
                    <a:pt x="1691" y="3419"/>
                  </a:cubicBezTo>
                  <a:cubicBezTo>
                    <a:pt x="2251" y="2811"/>
                    <a:pt x="2763" y="2156"/>
                    <a:pt x="3275" y="1502"/>
                  </a:cubicBezTo>
                  <a:cubicBezTo>
                    <a:pt x="3584" y="1097"/>
                    <a:pt x="3513" y="502"/>
                    <a:pt x="3108" y="192"/>
                  </a:cubicBezTo>
                  <a:cubicBezTo>
                    <a:pt x="2941" y="61"/>
                    <a:pt x="2727" y="1"/>
                    <a:pt x="2537" y="1"/>
                  </a:cubicBezTo>
                  <a:cubicBezTo>
                    <a:pt x="2526" y="1"/>
                    <a:pt x="2515" y="1"/>
                    <a:pt x="25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13;p23"/>
            <p:cNvSpPr/>
            <p:nvPr/>
          </p:nvSpPr>
          <p:spPr>
            <a:xfrm>
              <a:off x="8222815" y="2764270"/>
              <a:ext cx="345827" cy="338954"/>
            </a:xfrm>
            <a:custGeom>
              <a:avLst/>
              <a:gdLst/>
              <a:ahLst/>
              <a:cxnLst/>
              <a:rect l="l" t="t" r="r" b="b"/>
              <a:pathLst>
                <a:path w="7799" h="7644" extrusionOk="0">
                  <a:moveTo>
                    <a:pt x="2870" y="0"/>
                  </a:moveTo>
                  <a:cubicBezTo>
                    <a:pt x="2834" y="0"/>
                    <a:pt x="2787" y="0"/>
                    <a:pt x="2751" y="24"/>
                  </a:cubicBezTo>
                  <a:cubicBezTo>
                    <a:pt x="2275" y="71"/>
                    <a:pt x="2072" y="583"/>
                    <a:pt x="2001" y="786"/>
                  </a:cubicBezTo>
                  <a:cubicBezTo>
                    <a:pt x="1846" y="1226"/>
                    <a:pt x="1834" y="1703"/>
                    <a:pt x="1822" y="2072"/>
                  </a:cubicBezTo>
                  <a:cubicBezTo>
                    <a:pt x="1822" y="2274"/>
                    <a:pt x="1822" y="2488"/>
                    <a:pt x="1834" y="2703"/>
                  </a:cubicBezTo>
                  <a:cubicBezTo>
                    <a:pt x="1822" y="2703"/>
                    <a:pt x="1822" y="2715"/>
                    <a:pt x="1798" y="2715"/>
                  </a:cubicBezTo>
                  <a:cubicBezTo>
                    <a:pt x="1679" y="2786"/>
                    <a:pt x="1560" y="2846"/>
                    <a:pt x="1465" y="2905"/>
                  </a:cubicBezTo>
                  <a:lnTo>
                    <a:pt x="1298" y="3000"/>
                  </a:lnTo>
                  <a:cubicBezTo>
                    <a:pt x="1048" y="3131"/>
                    <a:pt x="846" y="3250"/>
                    <a:pt x="667" y="3369"/>
                  </a:cubicBezTo>
                  <a:cubicBezTo>
                    <a:pt x="465" y="3512"/>
                    <a:pt x="298" y="3667"/>
                    <a:pt x="179" y="3834"/>
                  </a:cubicBezTo>
                  <a:cubicBezTo>
                    <a:pt x="120" y="3917"/>
                    <a:pt x="72" y="4012"/>
                    <a:pt x="48" y="4096"/>
                  </a:cubicBezTo>
                  <a:cubicBezTo>
                    <a:pt x="12" y="4215"/>
                    <a:pt x="0" y="4322"/>
                    <a:pt x="12" y="4441"/>
                  </a:cubicBezTo>
                  <a:cubicBezTo>
                    <a:pt x="48" y="4679"/>
                    <a:pt x="191" y="4846"/>
                    <a:pt x="310" y="4941"/>
                  </a:cubicBezTo>
                  <a:cubicBezTo>
                    <a:pt x="393" y="5001"/>
                    <a:pt x="477" y="5048"/>
                    <a:pt x="572" y="5096"/>
                  </a:cubicBezTo>
                  <a:cubicBezTo>
                    <a:pt x="643" y="5144"/>
                    <a:pt x="727" y="5167"/>
                    <a:pt x="846" y="5203"/>
                  </a:cubicBezTo>
                  <a:cubicBezTo>
                    <a:pt x="1286" y="5322"/>
                    <a:pt x="1727" y="5346"/>
                    <a:pt x="2120" y="5346"/>
                  </a:cubicBezTo>
                  <a:lnTo>
                    <a:pt x="2322" y="5346"/>
                  </a:lnTo>
                  <a:cubicBezTo>
                    <a:pt x="2334" y="5584"/>
                    <a:pt x="2370" y="5834"/>
                    <a:pt x="2394" y="6072"/>
                  </a:cubicBezTo>
                  <a:cubicBezTo>
                    <a:pt x="2453" y="6465"/>
                    <a:pt x="2548" y="6929"/>
                    <a:pt x="2798" y="7287"/>
                  </a:cubicBezTo>
                  <a:cubicBezTo>
                    <a:pt x="2906" y="7441"/>
                    <a:pt x="3048" y="7560"/>
                    <a:pt x="3203" y="7608"/>
                  </a:cubicBezTo>
                  <a:cubicBezTo>
                    <a:pt x="3275" y="7644"/>
                    <a:pt x="3346" y="7644"/>
                    <a:pt x="3418" y="7644"/>
                  </a:cubicBezTo>
                  <a:cubicBezTo>
                    <a:pt x="3549" y="7644"/>
                    <a:pt x="3644" y="7608"/>
                    <a:pt x="3763" y="7560"/>
                  </a:cubicBezTo>
                  <a:cubicBezTo>
                    <a:pt x="3965" y="7477"/>
                    <a:pt x="4108" y="7310"/>
                    <a:pt x="4215" y="7191"/>
                  </a:cubicBezTo>
                  <a:cubicBezTo>
                    <a:pt x="4346" y="7025"/>
                    <a:pt x="4453" y="6834"/>
                    <a:pt x="4537" y="6644"/>
                  </a:cubicBezTo>
                  <a:cubicBezTo>
                    <a:pt x="4739" y="6251"/>
                    <a:pt x="4870" y="5822"/>
                    <a:pt x="4965" y="5501"/>
                  </a:cubicBezTo>
                  <a:lnTo>
                    <a:pt x="5025" y="5525"/>
                  </a:lnTo>
                  <a:cubicBezTo>
                    <a:pt x="5311" y="5632"/>
                    <a:pt x="5596" y="5751"/>
                    <a:pt x="5894" y="5834"/>
                  </a:cubicBezTo>
                  <a:cubicBezTo>
                    <a:pt x="6144" y="5917"/>
                    <a:pt x="6442" y="5989"/>
                    <a:pt x="6739" y="5989"/>
                  </a:cubicBezTo>
                  <a:cubicBezTo>
                    <a:pt x="6930" y="5989"/>
                    <a:pt x="7097" y="5953"/>
                    <a:pt x="7251" y="5894"/>
                  </a:cubicBezTo>
                  <a:cubicBezTo>
                    <a:pt x="7442" y="5822"/>
                    <a:pt x="7585" y="5655"/>
                    <a:pt x="7692" y="5465"/>
                  </a:cubicBezTo>
                  <a:cubicBezTo>
                    <a:pt x="7799" y="5227"/>
                    <a:pt x="7751" y="4977"/>
                    <a:pt x="7704" y="4846"/>
                  </a:cubicBezTo>
                  <a:cubicBezTo>
                    <a:pt x="7632" y="4572"/>
                    <a:pt x="7501" y="4346"/>
                    <a:pt x="7382" y="4167"/>
                  </a:cubicBezTo>
                  <a:cubicBezTo>
                    <a:pt x="7228" y="3953"/>
                    <a:pt x="7073" y="3739"/>
                    <a:pt x="6930" y="3596"/>
                  </a:cubicBezTo>
                  <a:cubicBezTo>
                    <a:pt x="6811" y="3453"/>
                    <a:pt x="6692" y="3322"/>
                    <a:pt x="6561" y="3191"/>
                  </a:cubicBezTo>
                  <a:lnTo>
                    <a:pt x="6620" y="3084"/>
                  </a:lnTo>
                  <a:cubicBezTo>
                    <a:pt x="6751" y="2858"/>
                    <a:pt x="6894" y="2619"/>
                    <a:pt x="6989" y="2369"/>
                  </a:cubicBezTo>
                  <a:cubicBezTo>
                    <a:pt x="7085" y="2179"/>
                    <a:pt x="7132" y="2000"/>
                    <a:pt x="7156" y="1822"/>
                  </a:cubicBezTo>
                  <a:cubicBezTo>
                    <a:pt x="7192" y="1631"/>
                    <a:pt x="7156" y="1417"/>
                    <a:pt x="7085" y="1274"/>
                  </a:cubicBezTo>
                  <a:cubicBezTo>
                    <a:pt x="6989" y="1107"/>
                    <a:pt x="6847" y="976"/>
                    <a:pt x="6632" y="881"/>
                  </a:cubicBezTo>
                  <a:cubicBezTo>
                    <a:pt x="6537" y="833"/>
                    <a:pt x="6418" y="822"/>
                    <a:pt x="6275" y="822"/>
                  </a:cubicBezTo>
                  <a:cubicBezTo>
                    <a:pt x="6180" y="822"/>
                    <a:pt x="6073" y="833"/>
                    <a:pt x="5954" y="857"/>
                  </a:cubicBezTo>
                  <a:cubicBezTo>
                    <a:pt x="5585" y="929"/>
                    <a:pt x="5239" y="1095"/>
                    <a:pt x="4906" y="1250"/>
                  </a:cubicBezTo>
                  <a:lnTo>
                    <a:pt x="4763" y="1334"/>
                  </a:lnTo>
                  <a:lnTo>
                    <a:pt x="4584" y="1107"/>
                  </a:lnTo>
                  <a:cubicBezTo>
                    <a:pt x="4418" y="917"/>
                    <a:pt x="4239" y="714"/>
                    <a:pt x="4049" y="560"/>
                  </a:cubicBezTo>
                  <a:cubicBezTo>
                    <a:pt x="3858" y="381"/>
                    <a:pt x="3656" y="238"/>
                    <a:pt x="3441" y="119"/>
                  </a:cubicBezTo>
                  <a:cubicBezTo>
                    <a:pt x="3215" y="48"/>
                    <a:pt x="3037" y="0"/>
                    <a:pt x="287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214;p23"/>
            <p:cNvSpPr/>
            <p:nvPr/>
          </p:nvSpPr>
          <p:spPr>
            <a:xfrm>
              <a:off x="8222283" y="2762141"/>
              <a:ext cx="341615" cy="341615"/>
            </a:xfrm>
            <a:custGeom>
              <a:avLst/>
              <a:gdLst/>
              <a:ahLst/>
              <a:cxnLst/>
              <a:rect l="l" t="t" r="r" b="b"/>
              <a:pathLst>
                <a:path w="7704" h="7704" extrusionOk="0">
                  <a:moveTo>
                    <a:pt x="2679" y="0"/>
                  </a:moveTo>
                  <a:lnTo>
                    <a:pt x="2679" y="0"/>
                  </a:lnTo>
                  <a:cubicBezTo>
                    <a:pt x="2263" y="155"/>
                    <a:pt x="2048" y="620"/>
                    <a:pt x="1989" y="822"/>
                  </a:cubicBezTo>
                  <a:cubicBezTo>
                    <a:pt x="1846" y="1251"/>
                    <a:pt x="1810" y="1727"/>
                    <a:pt x="1810" y="2108"/>
                  </a:cubicBezTo>
                  <a:cubicBezTo>
                    <a:pt x="1810" y="2310"/>
                    <a:pt x="1810" y="2525"/>
                    <a:pt x="1834" y="2727"/>
                  </a:cubicBezTo>
                  <a:cubicBezTo>
                    <a:pt x="1679" y="2822"/>
                    <a:pt x="1560" y="2882"/>
                    <a:pt x="1453" y="2941"/>
                  </a:cubicBezTo>
                  <a:lnTo>
                    <a:pt x="1298" y="3025"/>
                  </a:lnTo>
                  <a:cubicBezTo>
                    <a:pt x="1060" y="3156"/>
                    <a:pt x="846" y="3275"/>
                    <a:pt x="667" y="3394"/>
                  </a:cubicBezTo>
                  <a:cubicBezTo>
                    <a:pt x="441" y="3548"/>
                    <a:pt x="298" y="3715"/>
                    <a:pt x="179" y="3858"/>
                  </a:cubicBezTo>
                  <a:cubicBezTo>
                    <a:pt x="120" y="3953"/>
                    <a:pt x="72" y="4037"/>
                    <a:pt x="48" y="4132"/>
                  </a:cubicBezTo>
                  <a:cubicBezTo>
                    <a:pt x="12" y="4251"/>
                    <a:pt x="1" y="4358"/>
                    <a:pt x="12" y="4489"/>
                  </a:cubicBezTo>
                  <a:cubicBezTo>
                    <a:pt x="48" y="4727"/>
                    <a:pt x="191" y="4882"/>
                    <a:pt x="310" y="4989"/>
                  </a:cubicBezTo>
                  <a:cubicBezTo>
                    <a:pt x="382" y="5049"/>
                    <a:pt x="477" y="5108"/>
                    <a:pt x="560" y="5144"/>
                  </a:cubicBezTo>
                  <a:cubicBezTo>
                    <a:pt x="644" y="5180"/>
                    <a:pt x="727" y="5215"/>
                    <a:pt x="846" y="5239"/>
                  </a:cubicBezTo>
                  <a:cubicBezTo>
                    <a:pt x="1275" y="5382"/>
                    <a:pt x="1727" y="5394"/>
                    <a:pt x="2108" y="5394"/>
                  </a:cubicBezTo>
                  <a:lnTo>
                    <a:pt x="2322" y="5394"/>
                  </a:lnTo>
                  <a:cubicBezTo>
                    <a:pt x="2334" y="5573"/>
                    <a:pt x="2346" y="5858"/>
                    <a:pt x="2394" y="6120"/>
                  </a:cubicBezTo>
                  <a:cubicBezTo>
                    <a:pt x="2453" y="6513"/>
                    <a:pt x="2549" y="6966"/>
                    <a:pt x="2799" y="7347"/>
                  </a:cubicBezTo>
                  <a:cubicBezTo>
                    <a:pt x="2906" y="7501"/>
                    <a:pt x="3049" y="7620"/>
                    <a:pt x="3215" y="7668"/>
                  </a:cubicBezTo>
                  <a:cubicBezTo>
                    <a:pt x="3287" y="7704"/>
                    <a:pt x="3358" y="7704"/>
                    <a:pt x="3441" y="7704"/>
                  </a:cubicBezTo>
                  <a:cubicBezTo>
                    <a:pt x="3561" y="7704"/>
                    <a:pt x="3656" y="7668"/>
                    <a:pt x="3775" y="7620"/>
                  </a:cubicBezTo>
                  <a:cubicBezTo>
                    <a:pt x="3977" y="7537"/>
                    <a:pt x="4120" y="7370"/>
                    <a:pt x="4227" y="7251"/>
                  </a:cubicBezTo>
                  <a:cubicBezTo>
                    <a:pt x="4358" y="7073"/>
                    <a:pt x="4465" y="6882"/>
                    <a:pt x="4549" y="6704"/>
                  </a:cubicBezTo>
                  <a:cubicBezTo>
                    <a:pt x="4751" y="6311"/>
                    <a:pt x="4882" y="5882"/>
                    <a:pt x="4989" y="5561"/>
                  </a:cubicBezTo>
                  <a:lnTo>
                    <a:pt x="5025" y="5584"/>
                  </a:lnTo>
                  <a:cubicBezTo>
                    <a:pt x="5299" y="5692"/>
                    <a:pt x="5597" y="5811"/>
                    <a:pt x="5894" y="5894"/>
                  </a:cubicBezTo>
                  <a:cubicBezTo>
                    <a:pt x="6144" y="5977"/>
                    <a:pt x="6442" y="6049"/>
                    <a:pt x="6740" y="6049"/>
                  </a:cubicBezTo>
                  <a:cubicBezTo>
                    <a:pt x="6930" y="6049"/>
                    <a:pt x="7097" y="6013"/>
                    <a:pt x="7251" y="5954"/>
                  </a:cubicBezTo>
                  <a:cubicBezTo>
                    <a:pt x="7442" y="5882"/>
                    <a:pt x="7597" y="5715"/>
                    <a:pt x="7692" y="5513"/>
                  </a:cubicBezTo>
                  <a:cubicBezTo>
                    <a:pt x="7692" y="5501"/>
                    <a:pt x="7704" y="5477"/>
                    <a:pt x="7704" y="5465"/>
                  </a:cubicBezTo>
                  <a:lnTo>
                    <a:pt x="7704" y="5465"/>
                  </a:lnTo>
                  <a:cubicBezTo>
                    <a:pt x="7585" y="5513"/>
                    <a:pt x="7454" y="5561"/>
                    <a:pt x="7323" y="5573"/>
                  </a:cubicBezTo>
                  <a:cubicBezTo>
                    <a:pt x="7213" y="5581"/>
                    <a:pt x="7110" y="5589"/>
                    <a:pt x="7004" y="5589"/>
                  </a:cubicBezTo>
                  <a:cubicBezTo>
                    <a:pt x="6960" y="5589"/>
                    <a:pt x="6916" y="5588"/>
                    <a:pt x="6870" y="5584"/>
                  </a:cubicBezTo>
                  <a:cubicBezTo>
                    <a:pt x="6728" y="5573"/>
                    <a:pt x="6573" y="5561"/>
                    <a:pt x="6430" y="5525"/>
                  </a:cubicBezTo>
                  <a:cubicBezTo>
                    <a:pt x="5847" y="5394"/>
                    <a:pt x="5311" y="5120"/>
                    <a:pt x="4811" y="4846"/>
                  </a:cubicBezTo>
                  <a:cubicBezTo>
                    <a:pt x="4787" y="4882"/>
                    <a:pt x="4775" y="4941"/>
                    <a:pt x="4763" y="4989"/>
                  </a:cubicBezTo>
                  <a:lnTo>
                    <a:pt x="4668" y="5299"/>
                  </a:lnTo>
                  <a:cubicBezTo>
                    <a:pt x="4608" y="5513"/>
                    <a:pt x="4549" y="5715"/>
                    <a:pt x="4465" y="5930"/>
                  </a:cubicBezTo>
                  <a:cubicBezTo>
                    <a:pt x="4418" y="6037"/>
                    <a:pt x="4370" y="6132"/>
                    <a:pt x="4334" y="6227"/>
                  </a:cubicBezTo>
                  <a:cubicBezTo>
                    <a:pt x="4287" y="6311"/>
                    <a:pt x="4239" y="6394"/>
                    <a:pt x="4180" y="6465"/>
                  </a:cubicBezTo>
                  <a:cubicBezTo>
                    <a:pt x="4132" y="6537"/>
                    <a:pt x="4073" y="6596"/>
                    <a:pt x="4001" y="6644"/>
                  </a:cubicBezTo>
                  <a:cubicBezTo>
                    <a:pt x="3977" y="6656"/>
                    <a:pt x="3942" y="6692"/>
                    <a:pt x="3918" y="6704"/>
                  </a:cubicBezTo>
                  <a:cubicBezTo>
                    <a:pt x="3882" y="6716"/>
                    <a:pt x="3858" y="6727"/>
                    <a:pt x="3811" y="6727"/>
                  </a:cubicBezTo>
                  <a:cubicBezTo>
                    <a:pt x="3778" y="6738"/>
                    <a:pt x="3742" y="6744"/>
                    <a:pt x="3704" y="6744"/>
                  </a:cubicBezTo>
                  <a:cubicBezTo>
                    <a:pt x="3658" y="6744"/>
                    <a:pt x="3612" y="6735"/>
                    <a:pt x="3572" y="6716"/>
                  </a:cubicBezTo>
                  <a:cubicBezTo>
                    <a:pt x="3501" y="6692"/>
                    <a:pt x="3418" y="6656"/>
                    <a:pt x="3358" y="6608"/>
                  </a:cubicBezTo>
                  <a:cubicBezTo>
                    <a:pt x="3227" y="6489"/>
                    <a:pt x="3144" y="6335"/>
                    <a:pt x="3096" y="6156"/>
                  </a:cubicBezTo>
                  <a:cubicBezTo>
                    <a:pt x="3037" y="5942"/>
                    <a:pt x="3025" y="5715"/>
                    <a:pt x="3025" y="5501"/>
                  </a:cubicBezTo>
                  <a:cubicBezTo>
                    <a:pt x="3025" y="5275"/>
                    <a:pt x="3037" y="5049"/>
                    <a:pt x="3049" y="4822"/>
                  </a:cubicBezTo>
                  <a:lnTo>
                    <a:pt x="3096" y="4430"/>
                  </a:lnTo>
                  <a:lnTo>
                    <a:pt x="3096" y="4430"/>
                  </a:lnTo>
                  <a:cubicBezTo>
                    <a:pt x="2965" y="4465"/>
                    <a:pt x="2822" y="4501"/>
                    <a:pt x="2691" y="4525"/>
                  </a:cubicBezTo>
                  <a:cubicBezTo>
                    <a:pt x="2608" y="4549"/>
                    <a:pt x="2513" y="4560"/>
                    <a:pt x="2406" y="4572"/>
                  </a:cubicBezTo>
                  <a:cubicBezTo>
                    <a:pt x="2364" y="4578"/>
                    <a:pt x="2316" y="4581"/>
                    <a:pt x="2269" y="4581"/>
                  </a:cubicBezTo>
                  <a:cubicBezTo>
                    <a:pt x="2221" y="4581"/>
                    <a:pt x="2173" y="4578"/>
                    <a:pt x="2132" y="4572"/>
                  </a:cubicBezTo>
                  <a:cubicBezTo>
                    <a:pt x="2037" y="4560"/>
                    <a:pt x="1965" y="4560"/>
                    <a:pt x="1894" y="4525"/>
                  </a:cubicBezTo>
                  <a:cubicBezTo>
                    <a:pt x="1810" y="4501"/>
                    <a:pt x="1751" y="4465"/>
                    <a:pt x="1691" y="4406"/>
                  </a:cubicBezTo>
                  <a:cubicBezTo>
                    <a:pt x="1667" y="4382"/>
                    <a:pt x="1632" y="4346"/>
                    <a:pt x="1620" y="4322"/>
                  </a:cubicBezTo>
                  <a:cubicBezTo>
                    <a:pt x="1596" y="4287"/>
                    <a:pt x="1572" y="4251"/>
                    <a:pt x="1560" y="4215"/>
                  </a:cubicBezTo>
                  <a:cubicBezTo>
                    <a:pt x="1536" y="4144"/>
                    <a:pt x="1513" y="4072"/>
                    <a:pt x="1501" y="3989"/>
                  </a:cubicBezTo>
                  <a:cubicBezTo>
                    <a:pt x="1501" y="3929"/>
                    <a:pt x="1501" y="3858"/>
                    <a:pt x="1536" y="3798"/>
                  </a:cubicBezTo>
                  <a:cubicBezTo>
                    <a:pt x="1548" y="3775"/>
                    <a:pt x="1548" y="3739"/>
                    <a:pt x="1560" y="3715"/>
                  </a:cubicBezTo>
                  <a:cubicBezTo>
                    <a:pt x="1572" y="3679"/>
                    <a:pt x="1596" y="3656"/>
                    <a:pt x="1620" y="3632"/>
                  </a:cubicBezTo>
                  <a:cubicBezTo>
                    <a:pt x="1667" y="3572"/>
                    <a:pt x="1715" y="3537"/>
                    <a:pt x="1751" y="3501"/>
                  </a:cubicBezTo>
                  <a:cubicBezTo>
                    <a:pt x="1810" y="3453"/>
                    <a:pt x="1870" y="3417"/>
                    <a:pt x="1929" y="3382"/>
                  </a:cubicBezTo>
                  <a:cubicBezTo>
                    <a:pt x="2072" y="3310"/>
                    <a:pt x="2203" y="3239"/>
                    <a:pt x="2334" y="3179"/>
                  </a:cubicBezTo>
                  <a:cubicBezTo>
                    <a:pt x="2453" y="3120"/>
                    <a:pt x="2560" y="3060"/>
                    <a:pt x="2668" y="2977"/>
                  </a:cubicBezTo>
                  <a:cubicBezTo>
                    <a:pt x="2691" y="2965"/>
                    <a:pt x="2703" y="2941"/>
                    <a:pt x="2739" y="2906"/>
                  </a:cubicBezTo>
                  <a:cubicBezTo>
                    <a:pt x="2751" y="2894"/>
                    <a:pt x="2751" y="2882"/>
                    <a:pt x="2763" y="2858"/>
                  </a:cubicBezTo>
                  <a:cubicBezTo>
                    <a:pt x="2787" y="2834"/>
                    <a:pt x="2787" y="2798"/>
                    <a:pt x="2787" y="2775"/>
                  </a:cubicBezTo>
                  <a:cubicBezTo>
                    <a:pt x="2799" y="2667"/>
                    <a:pt x="2787" y="2584"/>
                    <a:pt x="2763" y="2477"/>
                  </a:cubicBezTo>
                  <a:cubicBezTo>
                    <a:pt x="2739" y="2227"/>
                    <a:pt x="2668" y="1965"/>
                    <a:pt x="2596" y="1727"/>
                  </a:cubicBezTo>
                  <a:cubicBezTo>
                    <a:pt x="2572" y="1608"/>
                    <a:pt x="2537" y="1489"/>
                    <a:pt x="2525" y="1370"/>
                  </a:cubicBezTo>
                  <a:cubicBezTo>
                    <a:pt x="2513" y="1286"/>
                    <a:pt x="2501" y="1179"/>
                    <a:pt x="2477" y="1096"/>
                  </a:cubicBezTo>
                  <a:lnTo>
                    <a:pt x="2477" y="941"/>
                  </a:lnTo>
                  <a:cubicBezTo>
                    <a:pt x="2477" y="870"/>
                    <a:pt x="2501" y="798"/>
                    <a:pt x="2501" y="715"/>
                  </a:cubicBezTo>
                  <a:cubicBezTo>
                    <a:pt x="2513" y="572"/>
                    <a:pt x="2525" y="441"/>
                    <a:pt x="2572" y="286"/>
                  </a:cubicBezTo>
                  <a:cubicBezTo>
                    <a:pt x="2596" y="179"/>
                    <a:pt x="2632" y="96"/>
                    <a:pt x="2679" y="0"/>
                  </a:cubicBezTo>
                  <a:close/>
                </a:path>
              </a:pathLst>
            </a:custGeom>
            <a:solidFill>
              <a:srgbClr val="333154">
                <a:alpha val="30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215;p23"/>
            <p:cNvSpPr/>
            <p:nvPr/>
          </p:nvSpPr>
          <p:spPr>
            <a:xfrm>
              <a:off x="8346355" y="2887278"/>
              <a:ext cx="44" cy="4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D35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16" name="Google Shape;216;p23"/>
          <p:cNvGrpSpPr/>
          <p:nvPr/>
        </p:nvGrpSpPr>
        <p:grpSpPr>
          <a:xfrm rot="-6049132">
            <a:off x="6480904" y="4758145"/>
            <a:ext cx="305234" cy="304477"/>
            <a:chOff x="1548327" y="2761296"/>
            <a:chExt cx="305242" cy="304485"/>
          </a:xfrm>
        </p:grpSpPr>
        <p:sp>
          <p:nvSpPr>
            <p:cNvPr id="217" name="Google Shape;217;p23"/>
            <p:cNvSpPr/>
            <p:nvPr/>
          </p:nvSpPr>
          <p:spPr>
            <a:xfrm>
              <a:off x="1548327" y="2761296"/>
              <a:ext cx="145212" cy="142363"/>
            </a:xfrm>
            <a:custGeom>
              <a:avLst/>
              <a:gdLst/>
              <a:ahLst/>
              <a:cxnLst/>
              <a:rect l="l" t="t" r="r" b="b"/>
              <a:pathLst>
                <a:path w="3263" h="3199" extrusionOk="0">
                  <a:moveTo>
                    <a:pt x="401" y="0"/>
                  </a:moveTo>
                  <a:cubicBezTo>
                    <a:pt x="346" y="0"/>
                    <a:pt x="303" y="14"/>
                    <a:pt x="274" y="43"/>
                  </a:cubicBezTo>
                  <a:cubicBezTo>
                    <a:pt x="0" y="293"/>
                    <a:pt x="846" y="1615"/>
                    <a:pt x="2239" y="3199"/>
                  </a:cubicBezTo>
                  <a:cubicBezTo>
                    <a:pt x="2239" y="3187"/>
                    <a:pt x="2251" y="3187"/>
                    <a:pt x="2251" y="3163"/>
                  </a:cubicBezTo>
                  <a:cubicBezTo>
                    <a:pt x="2536" y="2853"/>
                    <a:pt x="2834" y="2544"/>
                    <a:pt x="3108" y="2210"/>
                  </a:cubicBezTo>
                  <a:cubicBezTo>
                    <a:pt x="3155" y="2151"/>
                    <a:pt x="3215" y="2091"/>
                    <a:pt x="3263" y="2056"/>
                  </a:cubicBezTo>
                  <a:cubicBezTo>
                    <a:pt x="1947" y="814"/>
                    <a:pt x="818" y="0"/>
                    <a:pt x="4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218;p23"/>
            <p:cNvSpPr/>
            <p:nvPr/>
          </p:nvSpPr>
          <p:spPr>
            <a:xfrm>
              <a:off x="1577476" y="2791824"/>
              <a:ext cx="276094" cy="273957"/>
            </a:xfrm>
            <a:custGeom>
              <a:avLst/>
              <a:gdLst/>
              <a:ahLst/>
              <a:cxnLst/>
              <a:rect l="l" t="t" r="r" b="b"/>
              <a:pathLst>
                <a:path w="6204" h="6156" extrusionOk="0">
                  <a:moveTo>
                    <a:pt x="3429" y="0"/>
                  </a:moveTo>
                  <a:lnTo>
                    <a:pt x="953" y="2405"/>
                  </a:lnTo>
                  <a:lnTo>
                    <a:pt x="476" y="2870"/>
                  </a:lnTo>
                  <a:lnTo>
                    <a:pt x="0" y="3346"/>
                  </a:lnTo>
                  <a:cubicBezTo>
                    <a:pt x="226" y="3584"/>
                    <a:pt x="476" y="3775"/>
                    <a:pt x="774" y="3929"/>
                  </a:cubicBezTo>
                  <a:cubicBezTo>
                    <a:pt x="1088" y="4072"/>
                    <a:pt x="1424" y="4146"/>
                    <a:pt x="1759" y="4146"/>
                  </a:cubicBezTo>
                  <a:cubicBezTo>
                    <a:pt x="1843" y="4146"/>
                    <a:pt x="1928" y="4141"/>
                    <a:pt x="2012" y="4132"/>
                  </a:cubicBezTo>
                  <a:cubicBezTo>
                    <a:pt x="2191" y="4120"/>
                    <a:pt x="2369" y="4072"/>
                    <a:pt x="2536" y="4025"/>
                  </a:cubicBezTo>
                  <a:cubicBezTo>
                    <a:pt x="2631" y="4168"/>
                    <a:pt x="2739" y="4310"/>
                    <a:pt x="2846" y="4441"/>
                  </a:cubicBezTo>
                  <a:lnTo>
                    <a:pt x="2929" y="4584"/>
                  </a:lnTo>
                  <a:cubicBezTo>
                    <a:pt x="3322" y="5096"/>
                    <a:pt x="3727" y="5632"/>
                    <a:pt x="4155" y="6132"/>
                  </a:cubicBezTo>
                  <a:cubicBezTo>
                    <a:pt x="4179" y="6144"/>
                    <a:pt x="4239" y="6156"/>
                    <a:pt x="4286" y="6156"/>
                  </a:cubicBezTo>
                  <a:lnTo>
                    <a:pt x="4346" y="6156"/>
                  </a:lnTo>
                  <a:cubicBezTo>
                    <a:pt x="4358" y="6156"/>
                    <a:pt x="4382" y="6144"/>
                    <a:pt x="4405" y="6144"/>
                  </a:cubicBezTo>
                  <a:lnTo>
                    <a:pt x="4465" y="6144"/>
                  </a:lnTo>
                  <a:cubicBezTo>
                    <a:pt x="4525" y="6132"/>
                    <a:pt x="4572" y="6108"/>
                    <a:pt x="4632" y="6096"/>
                  </a:cubicBezTo>
                  <a:cubicBezTo>
                    <a:pt x="4691" y="6073"/>
                    <a:pt x="4751" y="6049"/>
                    <a:pt x="4810" y="6025"/>
                  </a:cubicBezTo>
                  <a:cubicBezTo>
                    <a:pt x="4977" y="5953"/>
                    <a:pt x="5132" y="5846"/>
                    <a:pt x="5298" y="5727"/>
                  </a:cubicBezTo>
                  <a:cubicBezTo>
                    <a:pt x="5453" y="5608"/>
                    <a:pt x="5596" y="5477"/>
                    <a:pt x="5727" y="5299"/>
                  </a:cubicBezTo>
                  <a:cubicBezTo>
                    <a:pt x="5989" y="4965"/>
                    <a:pt x="6168" y="4549"/>
                    <a:pt x="6203" y="4120"/>
                  </a:cubicBezTo>
                  <a:cubicBezTo>
                    <a:pt x="6203" y="4060"/>
                    <a:pt x="6179" y="4001"/>
                    <a:pt x="6132" y="3965"/>
                  </a:cubicBezTo>
                  <a:cubicBezTo>
                    <a:pt x="6132" y="3953"/>
                    <a:pt x="6120" y="3953"/>
                    <a:pt x="6108" y="3941"/>
                  </a:cubicBezTo>
                  <a:cubicBezTo>
                    <a:pt x="5525" y="3453"/>
                    <a:pt x="4870" y="2977"/>
                    <a:pt x="4084" y="2417"/>
                  </a:cubicBezTo>
                  <a:cubicBezTo>
                    <a:pt x="4334" y="1572"/>
                    <a:pt x="4084" y="619"/>
                    <a:pt x="342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9" name="Google Shape;219;p23"/>
            <p:cNvSpPr/>
            <p:nvPr/>
          </p:nvSpPr>
          <p:spPr>
            <a:xfrm>
              <a:off x="1704616" y="2790222"/>
              <a:ext cx="148950" cy="223136"/>
            </a:xfrm>
            <a:custGeom>
              <a:avLst/>
              <a:gdLst/>
              <a:ahLst/>
              <a:cxnLst/>
              <a:rect l="l" t="t" r="r" b="b"/>
              <a:pathLst>
                <a:path w="3347" h="5014" extrusionOk="0">
                  <a:moveTo>
                    <a:pt x="572" y="1"/>
                  </a:moveTo>
                  <a:lnTo>
                    <a:pt x="1" y="536"/>
                  </a:lnTo>
                  <a:cubicBezTo>
                    <a:pt x="60" y="584"/>
                    <a:pt x="120" y="620"/>
                    <a:pt x="167" y="667"/>
                  </a:cubicBezTo>
                  <a:cubicBezTo>
                    <a:pt x="346" y="834"/>
                    <a:pt x="489" y="1036"/>
                    <a:pt x="584" y="1275"/>
                  </a:cubicBezTo>
                  <a:cubicBezTo>
                    <a:pt x="632" y="1417"/>
                    <a:pt x="667" y="1537"/>
                    <a:pt x="691" y="1656"/>
                  </a:cubicBezTo>
                  <a:cubicBezTo>
                    <a:pt x="715" y="1787"/>
                    <a:pt x="715" y="1906"/>
                    <a:pt x="715" y="2013"/>
                  </a:cubicBezTo>
                  <a:cubicBezTo>
                    <a:pt x="715" y="2144"/>
                    <a:pt x="703" y="2263"/>
                    <a:pt x="667" y="2382"/>
                  </a:cubicBezTo>
                  <a:cubicBezTo>
                    <a:pt x="655" y="2453"/>
                    <a:pt x="644" y="2525"/>
                    <a:pt x="608" y="2572"/>
                  </a:cubicBezTo>
                  <a:cubicBezTo>
                    <a:pt x="596" y="2620"/>
                    <a:pt x="584" y="2644"/>
                    <a:pt x="548" y="2691"/>
                  </a:cubicBezTo>
                  <a:cubicBezTo>
                    <a:pt x="548" y="2703"/>
                    <a:pt x="536" y="2703"/>
                    <a:pt x="536" y="2727"/>
                  </a:cubicBezTo>
                  <a:cubicBezTo>
                    <a:pt x="536" y="2739"/>
                    <a:pt x="548" y="2751"/>
                    <a:pt x="548" y="2751"/>
                  </a:cubicBezTo>
                  <a:cubicBezTo>
                    <a:pt x="572" y="2787"/>
                    <a:pt x="596" y="2810"/>
                    <a:pt x="632" y="2822"/>
                  </a:cubicBezTo>
                  <a:lnTo>
                    <a:pt x="703" y="2906"/>
                  </a:lnTo>
                  <a:lnTo>
                    <a:pt x="775" y="2977"/>
                  </a:lnTo>
                  <a:cubicBezTo>
                    <a:pt x="882" y="3084"/>
                    <a:pt x="1001" y="3203"/>
                    <a:pt x="1108" y="3287"/>
                  </a:cubicBezTo>
                  <a:cubicBezTo>
                    <a:pt x="1322" y="3501"/>
                    <a:pt x="1560" y="3703"/>
                    <a:pt x="1775" y="3870"/>
                  </a:cubicBezTo>
                  <a:lnTo>
                    <a:pt x="1882" y="3953"/>
                  </a:lnTo>
                  <a:lnTo>
                    <a:pt x="1894" y="3977"/>
                  </a:lnTo>
                  <a:cubicBezTo>
                    <a:pt x="2299" y="4334"/>
                    <a:pt x="2691" y="4656"/>
                    <a:pt x="3049" y="5013"/>
                  </a:cubicBezTo>
                  <a:cubicBezTo>
                    <a:pt x="3203" y="4751"/>
                    <a:pt x="3311" y="4454"/>
                    <a:pt x="3346" y="4120"/>
                  </a:cubicBezTo>
                  <a:cubicBezTo>
                    <a:pt x="3346" y="4061"/>
                    <a:pt x="3322" y="4001"/>
                    <a:pt x="3275" y="3977"/>
                  </a:cubicBezTo>
                  <a:cubicBezTo>
                    <a:pt x="3275" y="3953"/>
                    <a:pt x="3263" y="3953"/>
                    <a:pt x="3251" y="3942"/>
                  </a:cubicBezTo>
                  <a:cubicBezTo>
                    <a:pt x="2656" y="3453"/>
                    <a:pt x="2013" y="2977"/>
                    <a:pt x="1227" y="2429"/>
                  </a:cubicBezTo>
                  <a:cubicBezTo>
                    <a:pt x="1477" y="1572"/>
                    <a:pt x="1227" y="620"/>
                    <a:pt x="572" y="1"/>
                  </a:cubicBezTo>
                  <a:close/>
                </a:path>
              </a:pathLst>
            </a:custGeom>
            <a:solidFill>
              <a:srgbClr val="333154">
                <a:alpha val="30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20" name="Google Shape;220;p23"/>
          <p:cNvSpPr/>
          <p:nvPr/>
        </p:nvSpPr>
        <p:spPr>
          <a:xfrm>
            <a:off x="321200" y="540007"/>
            <a:ext cx="331188" cy="252374"/>
          </a:xfrm>
          <a:custGeom>
            <a:avLst/>
            <a:gdLst/>
            <a:ahLst/>
            <a:cxnLst/>
            <a:rect l="l" t="t" r="r" b="b"/>
            <a:pathLst>
              <a:path w="7442" h="5671" extrusionOk="0">
                <a:moveTo>
                  <a:pt x="4906" y="2036"/>
                </a:moveTo>
                <a:lnTo>
                  <a:pt x="4906" y="2036"/>
                </a:lnTo>
                <a:cubicBezTo>
                  <a:pt x="4898" y="2043"/>
                  <a:pt x="4891" y="2046"/>
                  <a:pt x="4886" y="2047"/>
                </a:cubicBezTo>
                <a:lnTo>
                  <a:pt x="4886" y="2047"/>
                </a:lnTo>
                <a:cubicBezTo>
                  <a:pt x="4894" y="2045"/>
                  <a:pt x="4895" y="2036"/>
                  <a:pt x="4906" y="2036"/>
                </a:cubicBezTo>
                <a:close/>
                <a:moveTo>
                  <a:pt x="2215" y="2262"/>
                </a:moveTo>
                <a:lnTo>
                  <a:pt x="2179" y="2286"/>
                </a:lnTo>
                <a:cubicBezTo>
                  <a:pt x="2203" y="2274"/>
                  <a:pt x="2215" y="2274"/>
                  <a:pt x="2215" y="2262"/>
                </a:cubicBezTo>
                <a:close/>
                <a:moveTo>
                  <a:pt x="3036" y="2857"/>
                </a:moveTo>
                <a:lnTo>
                  <a:pt x="3001" y="2881"/>
                </a:lnTo>
                <a:cubicBezTo>
                  <a:pt x="3025" y="2869"/>
                  <a:pt x="3036" y="2869"/>
                  <a:pt x="3037" y="2857"/>
                </a:cubicBezTo>
                <a:close/>
                <a:moveTo>
                  <a:pt x="5554" y="1"/>
                </a:moveTo>
                <a:cubicBezTo>
                  <a:pt x="5497" y="1"/>
                  <a:pt x="5439" y="5"/>
                  <a:pt x="5382" y="12"/>
                </a:cubicBezTo>
                <a:cubicBezTo>
                  <a:pt x="5037" y="36"/>
                  <a:pt x="4703" y="143"/>
                  <a:pt x="4382" y="274"/>
                </a:cubicBezTo>
                <a:cubicBezTo>
                  <a:pt x="3989" y="440"/>
                  <a:pt x="3596" y="643"/>
                  <a:pt x="3227" y="869"/>
                </a:cubicBezTo>
                <a:cubicBezTo>
                  <a:pt x="2822" y="1107"/>
                  <a:pt x="2453" y="1381"/>
                  <a:pt x="2096" y="1655"/>
                </a:cubicBezTo>
                <a:cubicBezTo>
                  <a:pt x="1739" y="1941"/>
                  <a:pt x="1382" y="2238"/>
                  <a:pt x="1048" y="2584"/>
                </a:cubicBezTo>
                <a:cubicBezTo>
                  <a:pt x="774" y="2869"/>
                  <a:pt x="512" y="3179"/>
                  <a:pt x="310" y="3524"/>
                </a:cubicBezTo>
                <a:cubicBezTo>
                  <a:pt x="143" y="3786"/>
                  <a:pt x="12" y="4096"/>
                  <a:pt x="0" y="4417"/>
                </a:cubicBezTo>
                <a:lnTo>
                  <a:pt x="0" y="4441"/>
                </a:lnTo>
                <a:cubicBezTo>
                  <a:pt x="0" y="4619"/>
                  <a:pt x="24" y="4739"/>
                  <a:pt x="72" y="4881"/>
                </a:cubicBezTo>
                <a:cubicBezTo>
                  <a:pt x="131" y="5036"/>
                  <a:pt x="227" y="5191"/>
                  <a:pt x="358" y="5322"/>
                </a:cubicBezTo>
                <a:cubicBezTo>
                  <a:pt x="572" y="5560"/>
                  <a:pt x="893" y="5655"/>
                  <a:pt x="1191" y="5667"/>
                </a:cubicBezTo>
                <a:cubicBezTo>
                  <a:pt x="1221" y="5669"/>
                  <a:pt x="1250" y="5670"/>
                  <a:pt x="1281" y="5670"/>
                </a:cubicBezTo>
                <a:cubicBezTo>
                  <a:pt x="1420" y="5670"/>
                  <a:pt x="1564" y="5649"/>
                  <a:pt x="1691" y="5620"/>
                </a:cubicBezTo>
                <a:cubicBezTo>
                  <a:pt x="1858" y="5596"/>
                  <a:pt x="2036" y="5548"/>
                  <a:pt x="2203" y="5489"/>
                </a:cubicBezTo>
                <a:cubicBezTo>
                  <a:pt x="2596" y="5358"/>
                  <a:pt x="2989" y="5155"/>
                  <a:pt x="3346" y="4953"/>
                </a:cubicBezTo>
                <a:cubicBezTo>
                  <a:pt x="4144" y="4500"/>
                  <a:pt x="4894" y="3965"/>
                  <a:pt x="5608" y="3405"/>
                </a:cubicBezTo>
                <a:cubicBezTo>
                  <a:pt x="6204" y="2941"/>
                  <a:pt x="6787" y="2453"/>
                  <a:pt x="7358" y="1976"/>
                </a:cubicBezTo>
                <a:cubicBezTo>
                  <a:pt x="7406" y="1929"/>
                  <a:pt x="7442" y="1857"/>
                  <a:pt x="7442" y="1786"/>
                </a:cubicBezTo>
                <a:cubicBezTo>
                  <a:pt x="7442" y="1702"/>
                  <a:pt x="7406" y="1643"/>
                  <a:pt x="7347" y="1583"/>
                </a:cubicBezTo>
                <a:cubicBezTo>
                  <a:pt x="7299" y="1536"/>
                  <a:pt x="7228" y="1512"/>
                  <a:pt x="7156" y="1512"/>
                </a:cubicBezTo>
                <a:cubicBezTo>
                  <a:pt x="7085" y="1512"/>
                  <a:pt x="7025" y="1536"/>
                  <a:pt x="6966" y="1595"/>
                </a:cubicBezTo>
                <a:cubicBezTo>
                  <a:pt x="6632" y="1869"/>
                  <a:pt x="6323" y="2131"/>
                  <a:pt x="5989" y="2405"/>
                </a:cubicBezTo>
                <a:cubicBezTo>
                  <a:pt x="5991" y="2404"/>
                  <a:pt x="5993" y="2403"/>
                  <a:pt x="5995" y="2402"/>
                </a:cubicBezTo>
                <a:lnTo>
                  <a:pt x="5995" y="2402"/>
                </a:lnTo>
                <a:cubicBezTo>
                  <a:pt x="5452" y="2850"/>
                  <a:pt x="4887" y="3276"/>
                  <a:pt x="4310" y="3679"/>
                </a:cubicBezTo>
                <a:cubicBezTo>
                  <a:pt x="3703" y="4119"/>
                  <a:pt x="3072" y="4512"/>
                  <a:pt x="2394" y="4810"/>
                </a:cubicBezTo>
                <a:cubicBezTo>
                  <a:pt x="2108" y="4929"/>
                  <a:pt x="1810" y="5048"/>
                  <a:pt x="1501" y="5096"/>
                </a:cubicBezTo>
                <a:cubicBezTo>
                  <a:pt x="1418" y="5104"/>
                  <a:pt x="1331" y="5118"/>
                  <a:pt x="1245" y="5118"/>
                </a:cubicBezTo>
                <a:cubicBezTo>
                  <a:pt x="1206" y="5118"/>
                  <a:pt x="1168" y="5115"/>
                  <a:pt x="1132" y="5108"/>
                </a:cubicBezTo>
                <a:cubicBezTo>
                  <a:pt x="1072" y="5096"/>
                  <a:pt x="989" y="5084"/>
                  <a:pt x="929" y="5072"/>
                </a:cubicBezTo>
                <a:cubicBezTo>
                  <a:pt x="893" y="5048"/>
                  <a:pt x="846" y="5024"/>
                  <a:pt x="798" y="4989"/>
                </a:cubicBezTo>
                <a:cubicBezTo>
                  <a:pt x="751" y="4965"/>
                  <a:pt x="727" y="4929"/>
                  <a:pt x="691" y="4893"/>
                </a:cubicBezTo>
                <a:cubicBezTo>
                  <a:pt x="655" y="4834"/>
                  <a:pt x="620" y="4774"/>
                  <a:pt x="596" y="4715"/>
                </a:cubicBezTo>
                <a:cubicBezTo>
                  <a:pt x="560" y="4655"/>
                  <a:pt x="548" y="4596"/>
                  <a:pt x="536" y="4536"/>
                </a:cubicBezTo>
                <a:lnTo>
                  <a:pt x="536" y="4381"/>
                </a:lnTo>
                <a:cubicBezTo>
                  <a:pt x="548" y="4298"/>
                  <a:pt x="572" y="4203"/>
                  <a:pt x="608" y="4119"/>
                </a:cubicBezTo>
                <a:cubicBezTo>
                  <a:pt x="679" y="3917"/>
                  <a:pt x="798" y="3738"/>
                  <a:pt x="917" y="3572"/>
                </a:cubicBezTo>
                <a:cubicBezTo>
                  <a:pt x="1274" y="3096"/>
                  <a:pt x="1715" y="2655"/>
                  <a:pt x="2167" y="2286"/>
                </a:cubicBezTo>
                <a:cubicBezTo>
                  <a:pt x="2834" y="1738"/>
                  <a:pt x="3584" y="1250"/>
                  <a:pt x="4382" y="869"/>
                </a:cubicBezTo>
                <a:cubicBezTo>
                  <a:pt x="4680" y="738"/>
                  <a:pt x="4977" y="631"/>
                  <a:pt x="5299" y="571"/>
                </a:cubicBezTo>
                <a:cubicBezTo>
                  <a:pt x="5394" y="559"/>
                  <a:pt x="5501" y="559"/>
                  <a:pt x="5608" y="559"/>
                </a:cubicBezTo>
                <a:cubicBezTo>
                  <a:pt x="5656" y="559"/>
                  <a:pt x="5704" y="571"/>
                  <a:pt x="5739" y="595"/>
                </a:cubicBezTo>
                <a:cubicBezTo>
                  <a:pt x="5751" y="607"/>
                  <a:pt x="5787" y="607"/>
                  <a:pt x="5799" y="619"/>
                </a:cubicBezTo>
                <a:cubicBezTo>
                  <a:pt x="5811" y="631"/>
                  <a:pt x="5834" y="643"/>
                  <a:pt x="5846" y="643"/>
                </a:cubicBezTo>
                <a:cubicBezTo>
                  <a:pt x="5858" y="667"/>
                  <a:pt x="5858" y="679"/>
                  <a:pt x="5870" y="690"/>
                </a:cubicBezTo>
                <a:cubicBezTo>
                  <a:pt x="5870" y="702"/>
                  <a:pt x="5894" y="726"/>
                  <a:pt x="5894" y="738"/>
                </a:cubicBezTo>
                <a:lnTo>
                  <a:pt x="5894" y="798"/>
                </a:lnTo>
                <a:cubicBezTo>
                  <a:pt x="5894" y="845"/>
                  <a:pt x="5870" y="893"/>
                  <a:pt x="5858" y="917"/>
                </a:cubicBezTo>
                <a:cubicBezTo>
                  <a:pt x="5811" y="1024"/>
                  <a:pt x="5751" y="1107"/>
                  <a:pt x="5692" y="1202"/>
                </a:cubicBezTo>
                <a:cubicBezTo>
                  <a:pt x="5477" y="1488"/>
                  <a:pt x="5203" y="1738"/>
                  <a:pt x="4918" y="1976"/>
                </a:cubicBezTo>
                <a:cubicBezTo>
                  <a:pt x="4620" y="2214"/>
                  <a:pt x="4322" y="2441"/>
                  <a:pt x="4013" y="2643"/>
                </a:cubicBezTo>
                <a:cubicBezTo>
                  <a:pt x="3703" y="2857"/>
                  <a:pt x="3394" y="3048"/>
                  <a:pt x="3048" y="3191"/>
                </a:cubicBezTo>
                <a:cubicBezTo>
                  <a:pt x="2834" y="3286"/>
                  <a:pt x="2620" y="3369"/>
                  <a:pt x="2394" y="3417"/>
                </a:cubicBezTo>
                <a:cubicBezTo>
                  <a:pt x="2453" y="3346"/>
                  <a:pt x="2513" y="3286"/>
                  <a:pt x="2584" y="3203"/>
                </a:cubicBezTo>
                <a:cubicBezTo>
                  <a:pt x="2739" y="3060"/>
                  <a:pt x="2906" y="2929"/>
                  <a:pt x="3060" y="2786"/>
                </a:cubicBezTo>
                <a:cubicBezTo>
                  <a:pt x="3548" y="2405"/>
                  <a:pt x="4072" y="2060"/>
                  <a:pt x="4596" y="1714"/>
                </a:cubicBezTo>
                <a:cubicBezTo>
                  <a:pt x="4715" y="1643"/>
                  <a:pt x="4763" y="1488"/>
                  <a:pt x="4691" y="1345"/>
                </a:cubicBezTo>
                <a:cubicBezTo>
                  <a:pt x="4637" y="1268"/>
                  <a:pt x="4547" y="1225"/>
                  <a:pt x="4455" y="1225"/>
                </a:cubicBezTo>
                <a:cubicBezTo>
                  <a:pt x="4406" y="1225"/>
                  <a:pt x="4356" y="1237"/>
                  <a:pt x="4310" y="1262"/>
                </a:cubicBezTo>
                <a:cubicBezTo>
                  <a:pt x="3620" y="1702"/>
                  <a:pt x="2929" y="2167"/>
                  <a:pt x="2322" y="2715"/>
                </a:cubicBezTo>
                <a:lnTo>
                  <a:pt x="2013" y="3036"/>
                </a:lnTo>
                <a:cubicBezTo>
                  <a:pt x="1929" y="3119"/>
                  <a:pt x="1858" y="3203"/>
                  <a:pt x="1810" y="3310"/>
                </a:cubicBezTo>
                <a:cubicBezTo>
                  <a:pt x="1727" y="3477"/>
                  <a:pt x="1715" y="3715"/>
                  <a:pt x="1870" y="3846"/>
                </a:cubicBezTo>
                <a:cubicBezTo>
                  <a:pt x="1941" y="3905"/>
                  <a:pt x="2024" y="3941"/>
                  <a:pt x="2096" y="3953"/>
                </a:cubicBezTo>
                <a:cubicBezTo>
                  <a:pt x="2144" y="3953"/>
                  <a:pt x="2179" y="3965"/>
                  <a:pt x="2239" y="3965"/>
                </a:cubicBezTo>
                <a:cubicBezTo>
                  <a:pt x="2298" y="3965"/>
                  <a:pt x="2358" y="3953"/>
                  <a:pt x="2417" y="3953"/>
                </a:cubicBezTo>
                <a:cubicBezTo>
                  <a:pt x="2632" y="3929"/>
                  <a:pt x="2822" y="3846"/>
                  <a:pt x="3013" y="3774"/>
                </a:cubicBezTo>
                <a:cubicBezTo>
                  <a:pt x="3453" y="3607"/>
                  <a:pt x="3846" y="3393"/>
                  <a:pt x="4239" y="3119"/>
                </a:cubicBezTo>
                <a:cubicBezTo>
                  <a:pt x="4608" y="2869"/>
                  <a:pt x="4977" y="2595"/>
                  <a:pt x="5323" y="2310"/>
                </a:cubicBezTo>
                <a:cubicBezTo>
                  <a:pt x="5513" y="2155"/>
                  <a:pt x="5692" y="1988"/>
                  <a:pt x="5858" y="1810"/>
                </a:cubicBezTo>
                <a:cubicBezTo>
                  <a:pt x="6013" y="1643"/>
                  <a:pt x="6156" y="1464"/>
                  <a:pt x="6263" y="1274"/>
                </a:cubicBezTo>
                <a:cubicBezTo>
                  <a:pt x="6346" y="1107"/>
                  <a:pt x="6430" y="905"/>
                  <a:pt x="6406" y="702"/>
                </a:cubicBezTo>
                <a:cubicBezTo>
                  <a:pt x="6394" y="512"/>
                  <a:pt x="6311" y="345"/>
                  <a:pt x="6168" y="214"/>
                </a:cubicBezTo>
                <a:cubicBezTo>
                  <a:pt x="6006" y="62"/>
                  <a:pt x="5783" y="1"/>
                  <a:pt x="555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21" name="Google Shape;221;p23"/>
          <p:cNvGrpSpPr/>
          <p:nvPr/>
        </p:nvGrpSpPr>
        <p:grpSpPr>
          <a:xfrm>
            <a:off x="6214029" y="1971061"/>
            <a:ext cx="2181212" cy="2452068"/>
            <a:chOff x="6213775" y="2023909"/>
            <a:chExt cx="2134050" cy="2399049"/>
          </a:xfrm>
        </p:grpSpPr>
        <p:grpSp>
          <p:nvGrpSpPr>
            <p:cNvPr id="222" name="Google Shape;222;p23"/>
            <p:cNvGrpSpPr/>
            <p:nvPr/>
          </p:nvGrpSpPr>
          <p:grpSpPr>
            <a:xfrm>
              <a:off x="6213775" y="2023909"/>
              <a:ext cx="2134050" cy="2399049"/>
              <a:chOff x="6213775" y="2023909"/>
              <a:chExt cx="2134050" cy="2399049"/>
            </a:xfrm>
          </p:grpSpPr>
          <p:sp>
            <p:nvSpPr>
              <p:cNvPr id="223" name="Google Shape;223;p23"/>
              <p:cNvSpPr/>
              <p:nvPr/>
            </p:nvSpPr>
            <p:spPr>
              <a:xfrm>
                <a:off x="6407554" y="3091427"/>
                <a:ext cx="670015" cy="492601"/>
              </a:xfrm>
              <a:custGeom>
                <a:avLst/>
                <a:gdLst/>
                <a:ahLst/>
                <a:cxnLst/>
                <a:rect l="l" t="t" r="r" b="b"/>
                <a:pathLst>
                  <a:path w="15110" h="11109" extrusionOk="0">
                    <a:moveTo>
                      <a:pt x="2620" y="0"/>
                    </a:moveTo>
                    <a:cubicBezTo>
                      <a:pt x="2536" y="0"/>
                      <a:pt x="2429" y="60"/>
                      <a:pt x="2381" y="143"/>
                    </a:cubicBezTo>
                    <a:cubicBezTo>
                      <a:pt x="2358" y="203"/>
                      <a:pt x="2358" y="274"/>
                      <a:pt x="2369" y="334"/>
                    </a:cubicBezTo>
                    <a:cubicBezTo>
                      <a:pt x="2381" y="393"/>
                      <a:pt x="2429" y="441"/>
                      <a:pt x="2500" y="489"/>
                    </a:cubicBezTo>
                    <a:cubicBezTo>
                      <a:pt x="2548" y="512"/>
                      <a:pt x="2572" y="536"/>
                      <a:pt x="2620" y="560"/>
                    </a:cubicBezTo>
                    <a:cubicBezTo>
                      <a:pt x="2381" y="691"/>
                      <a:pt x="2155" y="881"/>
                      <a:pt x="1917" y="1108"/>
                    </a:cubicBezTo>
                    <a:cubicBezTo>
                      <a:pt x="1596" y="1441"/>
                      <a:pt x="1310" y="1870"/>
                      <a:pt x="1024" y="2405"/>
                    </a:cubicBezTo>
                    <a:cubicBezTo>
                      <a:pt x="786" y="2870"/>
                      <a:pt x="607" y="3370"/>
                      <a:pt x="476" y="3929"/>
                    </a:cubicBezTo>
                    <a:cubicBezTo>
                      <a:pt x="405" y="4251"/>
                      <a:pt x="345" y="4560"/>
                      <a:pt x="334" y="4846"/>
                    </a:cubicBezTo>
                    <a:lnTo>
                      <a:pt x="274" y="4846"/>
                    </a:lnTo>
                    <a:cubicBezTo>
                      <a:pt x="214" y="4846"/>
                      <a:pt x="167" y="4858"/>
                      <a:pt x="119" y="4894"/>
                    </a:cubicBezTo>
                    <a:cubicBezTo>
                      <a:pt x="60" y="4941"/>
                      <a:pt x="36" y="5001"/>
                      <a:pt x="24" y="5060"/>
                    </a:cubicBezTo>
                    <a:cubicBezTo>
                      <a:pt x="0" y="5120"/>
                      <a:pt x="24" y="5191"/>
                      <a:pt x="60" y="5239"/>
                    </a:cubicBezTo>
                    <a:cubicBezTo>
                      <a:pt x="953" y="6203"/>
                      <a:pt x="1953" y="7061"/>
                      <a:pt x="3024" y="7823"/>
                    </a:cubicBezTo>
                    <a:cubicBezTo>
                      <a:pt x="4108" y="8585"/>
                      <a:pt x="5287" y="9240"/>
                      <a:pt x="6525" y="9763"/>
                    </a:cubicBezTo>
                    <a:cubicBezTo>
                      <a:pt x="8275" y="10502"/>
                      <a:pt x="10085" y="10930"/>
                      <a:pt x="11883" y="11085"/>
                    </a:cubicBezTo>
                    <a:cubicBezTo>
                      <a:pt x="11906" y="11097"/>
                      <a:pt x="11954" y="11097"/>
                      <a:pt x="11990" y="11097"/>
                    </a:cubicBezTo>
                    <a:cubicBezTo>
                      <a:pt x="12014" y="11097"/>
                      <a:pt x="12025" y="11097"/>
                      <a:pt x="12061" y="11085"/>
                    </a:cubicBezTo>
                    <a:cubicBezTo>
                      <a:pt x="12383" y="11097"/>
                      <a:pt x="12728" y="11109"/>
                      <a:pt x="13061" y="11109"/>
                    </a:cubicBezTo>
                    <a:cubicBezTo>
                      <a:pt x="13478" y="11109"/>
                      <a:pt x="13871" y="11097"/>
                      <a:pt x="14276" y="11073"/>
                    </a:cubicBezTo>
                    <a:cubicBezTo>
                      <a:pt x="14383" y="11049"/>
                      <a:pt x="14478" y="11049"/>
                      <a:pt x="14585" y="11037"/>
                    </a:cubicBezTo>
                    <a:cubicBezTo>
                      <a:pt x="14645" y="11037"/>
                      <a:pt x="14704" y="10990"/>
                      <a:pt x="14752" y="10954"/>
                    </a:cubicBezTo>
                    <a:cubicBezTo>
                      <a:pt x="14800" y="10895"/>
                      <a:pt x="14812" y="10835"/>
                      <a:pt x="14812" y="10752"/>
                    </a:cubicBezTo>
                    <a:cubicBezTo>
                      <a:pt x="14800" y="10621"/>
                      <a:pt x="14692" y="10537"/>
                      <a:pt x="14561" y="10537"/>
                    </a:cubicBezTo>
                    <a:lnTo>
                      <a:pt x="14526" y="10537"/>
                    </a:lnTo>
                    <a:cubicBezTo>
                      <a:pt x="14026" y="10573"/>
                      <a:pt x="13538" y="10609"/>
                      <a:pt x="13037" y="10609"/>
                    </a:cubicBezTo>
                    <a:cubicBezTo>
                      <a:pt x="13097" y="10573"/>
                      <a:pt x="13157" y="10537"/>
                      <a:pt x="13216" y="10490"/>
                    </a:cubicBezTo>
                    <a:cubicBezTo>
                      <a:pt x="13549" y="10252"/>
                      <a:pt x="13835" y="9966"/>
                      <a:pt x="14085" y="9644"/>
                    </a:cubicBezTo>
                    <a:cubicBezTo>
                      <a:pt x="14550" y="9025"/>
                      <a:pt x="14859" y="8251"/>
                      <a:pt x="14990" y="7406"/>
                    </a:cubicBezTo>
                    <a:cubicBezTo>
                      <a:pt x="15109" y="6608"/>
                      <a:pt x="15062" y="5775"/>
                      <a:pt x="14847" y="4918"/>
                    </a:cubicBezTo>
                    <a:cubicBezTo>
                      <a:pt x="14633" y="4120"/>
                      <a:pt x="14264" y="3370"/>
                      <a:pt x="13752" y="2763"/>
                    </a:cubicBezTo>
                    <a:cubicBezTo>
                      <a:pt x="13395" y="2346"/>
                      <a:pt x="12978" y="1989"/>
                      <a:pt x="12502" y="1727"/>
                    </a:cubicBezTo>
                    <a:cubicBezTo>
                      <a:pt x="12383" y="1643"/>
                      <a:pt x="12252" y="1584"/>
                      <a:pt x="12121" y="1524"/>
                    </a:cubicBezTo>
                    <a:lnTo>
                      <a:pt x="12145" y="1524"/>
                    </a:lnTo>
                    <a:cubicBezTo>
                      <a:pt x="12204" y="1512"/>
                      <a:pt x="12252" y="1465"/>
                      <a:pt x="12287" y="1429"/>
                    </a:cubicBezTo>
                    <a:cubicBezTo>
                      <a:pt x="12311" y="1370"/>
                      <a:pt x="12323" y="1274"/>
                      <a:pt x="12299" y="1215"/>
                    </a:cubicBezTo>
                    <a:cubicBezTo>
                      <a:pt x="12287" y="1155"/>
                      <a:pt x="12228" y="1096"/>
                      <a:pt x="12168" y="1072"/>
                    </a:cubicBezTo>
                    <a:cubicBezTo>
                      <a:pt x="12133" y="1048"/>
                      <a:pt x="12109" y="1036"/>
                      <a:pt x="12061" y="1036"/>
                    </a:cubicBezTo>
                    <a:cubicBezTo>
                      <a:pt x="12025" y="1036"/>
                      <a:pt x="12002" y="1036"/>
                      <a:pt x="11966" y="1048"/>
                    </a:cubicBezTo>
                    <a:cubicBezTo>
                      <a:pt x="11823" y="1084"/>
                      <a:pt x="11656" y="1131"/>
                      <a:pt x="11513" y="1155"/>
                    </a:cubicBezTo>
                    <a:cubicBezTo>
                      <a:pt x="11371" y="1191"/>
                      <a:pt x="11228" y="1215"/>
                      <a:pt x="11097" y="1227"/>
                    </a:cubicBezTo>
                    <a:cubicBezTo>
                      <a:pt x="11037" y="1215"/>
                      <a:pt x="10954" y="1215"/>
                      <a:pt x="10894" y="1203"/>
                    </a:cubicBezTo>
                    <a:lnTo>
                      <a:pt x="10871" y="1203"/>
                    </a:lnTo>
                    <a:cubicBezTo>
                      <a:pt x="10799" y="1203"/>
                      <a:pt x="10716" y="1227"/>
                      <a:pt x="10656" y="1286"/>
                    </a:cubicBezTo>
                    <a:cubicBezTo>
                      <a:pt x="9989" y="1381"/>
                      <a:pt x="9287" y="1429"/>
                      <a:pt x="8608" y="1429"/>
                    </a:cubicBezTo>
                    <a:cubicBezTo>
                      <a:pt x="8335" y="1429"/>
                      <a:pt x="8073" y="1429"/>
                      <a:pt x="7799" y="1405"/>
                    </a:cubicBezTo>
                    <a:lnTo>
                      <a:pt x="7834" y="1405"/>
                    </a:lnTo>
                    <a:cubicBezTo>
                      <a:pt x="6632" y="1334"/>
                      <a:pt x="5501" y="1131"/>
                      <a:pt x="4453" y="798"/>
                    </a:cubicBezTo>
                    <a:lnTo>
                      <a:pt x="4465" y="798"/>
                    </a:lnTo>
                    <a:cubicBezTo>
                      <a:pt x="4072" y="667"/>
                      <a:pt x="3679" y="500"/>
                      <a:pt x="3322" y="334"/>
                    </a:cubicBezTo>
                    <a:cubicBezTo>
                      <a:pt x="3310" y="322"/>
                      <a:pt x="3298" y="322"/>
                      <a:pt x="3298" y="322"/>
                    </a:cubicBezTo>
                    <a:lnTo>
                      <a:pt x="3262" y="310"/>
                    </a:lnTo>
                    <a:cubicBezTo>
                      <a:pt x="3072" y="215"/>
                      <a:pt x="2881" y="119"/>
                      <a:pt x="2703" y="12"/>
                    </a:cubicBezTo>
                    <a:cubicBezTo>
                      <a:pt x="2703" y="0"/>
                      <a:pt x="2655" y="0"/>
                      <a:pt x="262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4" name="Google Shape;224;p23"/>
              <p:cNvSpPr/>
              <p:nvPr/>
            </p:nvSpPr>
            <p:spPr>
              <a:xfrm>
                <a:off x="6213775" y="2838538"/>
                <a:ext cx="371723" cy="510027"/>
              </a:xfrm>
              <a:custGeom>
                <a:avLst/>
                <a:gdLst/>
                <a:ahLst/>
                <a:cxnLst/>
                <a:rect l="l" t="t" r="r" b="b"/>
                <a:pathLst>
                  <a:path w="8383" h="11502" extrusionOk="0">
                    <a:moveTo>
                      <a:pt x="5716" y="0"/>
                    </a:moveTo>
                    <a:cubicBezTo>
                      <a:pt x="5466" y="60"/>
                      <a:pt x="5227" y="119"/>
                      <a:pt x="5001" y="203"/>
                    </a:cubicBezTo>
                    <a:cubicBezTo>
                      <a:pt x="4775" y="298"/>
                      <a:pt x="4537" y="405"/>
                      <a:pt x="4287" y="548"/>
                    </a:cubicBezTo>
                    <a:cubicBezTo>
                      <a:pt x="3858" y="786"/>
                      <a:pt x="3441" y="1119"/>
                      <a:pt x="2989" y="1536"/>
                    </a:cubicBezTo>
                    <a:cubicBezTo>
                      <a:pt x="2227" y="2251"/>
                      <a:pt x="1572" y="3167"/>
                      <a:pt x="1024" y="4275"/>
                    </a:cubicBezTo>
                    <a:cubicBezTo>
                      <a:pt x="727" y="4882"/>
                      <a:pt x="477" y="5525"/>
                      <a:pt x="298" y="6192"/>
                    </a:cubicBezTo>
                    <a:cubicBezTo>
                      <a:pt x="203" y="6489"/>
                      <a:pt x="143" y="6799"/>
                      <a:pt x="108" y="7096"/>
                    </a:cubicBezTo>
                    <a:cubicBezTo>
                      <a:pt x="72" y="7251"/>
                      <a:pt x="60" y="7406"/>
                      <a:pt x="48" y="7561"/>
                    </a:cubicBezTo>
                    <a:lnTo>
                      <a:pt x="48" y="7608"/>
                    </a:lnTo>
                    <a:cubicBezTo>
                      <a:pt x="12" y="7846"/>
                      <a:pt x="1" y="8108"/>
                      <a:pt x="12" y="8370"/>
                    </a:cubicBezTo>
                    <a:cubicBezTo>
                      <a:pt x="60" y="8442"/>
                      <a:pt x="108" y="8525"/>
                      <a:pt x="143" y="8608"/>
                    </a:cubicBezTo>
                    <a:cubicBezTo>
                      <a:pt x="370" y="8906"/>
                      <a:pt x="655" y="9204"/>
                      <a:pt x="977" y="9513"/>
                    </a:cubicBezTo>
                    <a:cubicBezTo>
                      <a:pt x="1334" y="9859"/>
                      <a:pt x="1727" y="10168"/>
                      <a:pt x="2156" y="10466"/>
                    </a:cubicBezTo>
                    <a:cubicBezTo>
                      <a:pt x="2620" y="10775"/>
                      <a:pt x="3049" y="11014"/>
                      <a:pt x="3477" y="11192"/>
                    </a:cubicBezTo>
                    <a:cubicBezTo>
                      <a:pt x="3703" y="11287"/>
                      <a:pt x="3930" y="11359"/>
                      <a:pt x="4168" y="11418"/>
                    </a:cubicBezTo>
                    <a:cubicBezTo>
                      <a:pt x="4346" y="11466"/>
                      <a:pt x="4537" y="11490"/>
                      <a:pt x="4751" y="11502"/>
                    </a:cubicBezTo>
                    <a:lnTo>
                      <a:pt x="4870" y="11502"/>
                    </a:lnTo>
                    <a:cubicBezTo>
                      <a:pt x="4930" y="11502"/>
                      <a:pt x="5001" y="11466"/>
                      <a:pt x="5049" y="11418"/>
                    </a:cubicBezTo>
                    <a:cubicBezTo>
                      <a:pt x="5061" y="11395"/>
                      <a:pt x="5061" y="11383"/>
                      <a:pt x="5073" y="11371"/>
                    </a:cubicBezTo>
                    <a:lnTo>
                      <a:pt x="5120" y="11275"/>
                    </a:lnTo>
                    <a:cubicBezTo>
                      <a:pt x="5132" y="11240"/>
                      <a:pt x="5144" y="11180"/>
                      <a:pt x="5168" y="11133"/>
                    </a:cubicBezTo>
                    <a:cubicBezTo>
                      <a:pt x="5204" y="10763"/>
                      <a:pt x="5287" y="10359"/>
                      <a:pt x="5406" y="9966"/>
                    </a:cubicBezTo>
                    <a:cubicBezTo>
                      <a:pt x="5596" y="9347"/>
                      <a:pt x="5882" y="8739"/>
                      <a:pt x="6239" y="8144"/>
                    </a:cubicBezTo>
                    <a:cubicBezTo>
                      <a:pt x="6609" y="7549"/>
                      <a:pt x="7073" y="6989"/>
                      <a:pt x="7573" y="6513"/>
                    </a:cubicBezTo>
                    <a:lnTo>
                      <a:pt x="7585" y="6501"/>
                    </a:lnTo>
                    <a:lnTo>
                      <a:pt x="7609" y="6489"/>
                    </a:lnTo>
                    <a:cubicBezTo>
                      <a:pt x="7704" y="6394"/>
                      <a:pt x="7811" y="6311"/>
                      <a:pt x="7930" y="6215"/>
                    </a:cubicBezTo>
                    <a:cubicBezTo>
                      <a:pt x="7990" y="6180"/>
                      <a:pt x="8025" y="6120"/>
                      <a:pt x="8037" y="6061"/>
                    </a:cubicBezTo>
                    <a:cubicBezTo>
                      <a:pt x="8049" y="6001"/>
                      <a:pt x="8037" y="5941"/>
                      <a:pt x="8002" y="5894"/>
                    </a:cubicBezTo>
                    <a:cubicBezTo>
                      <a:pt x="7942" y="5822"/>
                      <a:pt x="7906" y="5763"/>
                      <a:pt x="7847" y="5680"/>
                    </a:cubicBezTo>
                    <a:lnTo>
                      <a:pt x="7823" y="5668"/>
                    </a:lnTo>
                    <a:lnTo>
                      <a:pt x="7692" y="5489"/>
                    </a:lnTo>
                    <a:cubicBezTo>
                      <a:pt x="7692" y="5477"/>
                      <a:pt x="7680" y="5465"/>
                      <a:pt x="7680" y="5441"/>
                    </a:cubicBezTo>
                    <a:cubicBezTo>
                      <a:pt x="7680" y="5441"/>
                      <a:pt x="7680" y="5430"/>
                      <a:pt x="7668" y="5430"/>
                    </a:cubicBezTo>
                    <a:cubicBezTo>
                      <a:pt x="7644" y="5406"/>
                      <a:pt x="7632" y="5370"/>
                      <a:pt x="7632" y="5322"/>
                    </a:cubicBezTo>
                    <a:cubicBezTo>
                      <a:pt x="7621" y="5263"/>
                      <a:pt x="7621" y="5227"/>
                      <a:pt x="7621" y="5168"/>
                    </a:cubicBezTo>
                    <a:cubicBezTo>
                      <a:pt x="7632" y="5072"/>
                      <a:pt x="7644" y="4989"/>
                      <a:pt x="7680" y="4882"/>
                    </a:cubicBezTo>
                    <a:cubicBezTo>
                      <a:pt x="7752" y="4691"/>
                      <a:pt x="7847" y="4513"/>
                      <a:pt x="7930" y="4334"/>
                    </a:cubicBezTo>
                    <a:lnTo>
                      <a:pt x="7942" y="4298"/>
                    </a:lnTo>
                    <a:cubicBezTo>
                      <a:pt x="8049" y="4096"/>
                      <a:pt x="8168" y="3870"/>
                      <a:pt x="8240" y="3620"/>
                    </a:cubicBezTo>
                    <a:cubicBezTo>
                      <a:pt x="8323" y="3382"/>
                      <a:pt x="8347" y="3144"/>
                      <a:pt x="8359" y="2858"/>
                    </a:cubicBezTo>
                    <a:cubicBezTo>
                      <a:pt x="8383" y="2620"/>
                      <a:pt x="8335" y="2370"/>
                      <a:pt x="8275" y="2072"/>
                    </a:cubicBezTo>
                    <a:cubicBezTo>
                      <a:pt x="8156" y="1596"/>
                      <a:pt x="7871" y="1131"/>
                      <a:pt x="7466" y="774"/>
                    </a:cubicBezTo>
                    <a:cubicBezTo>
                      <a:pt x="7275" y="596"/>
                      <a:pt x="7037" y="441"/>
                      <a:pt x="6751" y="298"/>
                    </a:cubicBezTo>
                    <a:cubicBezTo>
                      <a:pt x="6501" y="167"/>
                      <a:pt x="6204" y="72"/>
                      <a:pt x="589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5" name="Google Shape;225;p23"/>
              <p:cNvSpPr/>
              <p:nvPr/>
            </p:nvSpPr>
            <p:spPr>
              <a:xfrm>
                <a:off x="6214307" y="2838538"/>
                <a:ext cx="370659" cy="430832"/>
              </a:xfrm>
              <a:custGeom>
                <a:avLst/>
                <a:gdLst/>
                <a:ahLst/>
                <a:cxnLst/>
                <a:rect l="l" t="t" r="r" b="b"/>
                <a:pathLst>
                  <a:path w="8359" h="9716" extrusionOk="0">
                    <a:moveTo>
                      <a:pt x="5704" y="0"/>
                    </a:moveTo>
                    <a:cubicBezTo>
                      <a:pt x="5454" y="60"/>
                      <a:pt x="5215" y="119"/>
                      <a:pt x="4989" y="203"/>
                    </a:cubicBezTo>
                    <a:cubicBezTo>
                      <a:pt x="4763" y="298"/>
                      <a:pt x="4525" y="405"/>
                      <a:pt x="4275" y="548"/>
                    </a:cubicBezTo>
                    <a:cubicBezTo>
                      <a:pt x="3858" y="786"/>
                      <a:pt x="3429" y="1096"/>
                      <a:pt x="2977" y="1536"/>
                    </a:cubicBezTo>
                    <a:cubicBezTo>
                      <a:pt x="2215" y="2251"/>
                      <a:pt x="1560" y="3167"/>
                      <a:pt x="1012" y="4287"/>
                    </a:cubicBezTo>
                    <a:cubicBezTo>
                      <a:pt x="715" y="4894"/>
                      <a:pt x="465" y="5537"/>
                      <a:pt x="286" y="6203"/>
                    </a:cubicBezTo>
                    <a:cubicBezTo>
                      <a:pt x="191" y="6513"/>
                      <a:pt x="131" y="6811"/>
                      <a:pt x="96" y="7108"/>
                    </a:cubicBezTo>
                    <a:cubicBezTo>
                      <a:pt x="72" y="7251"/>
                      <a:pt x="60" y="7394"/>
                      <a:pt x="48" y="7525"/>
                    </a:cubicBezTo>
                    <a:lnTo>
                      <a:pt x="48" y="7573"/>
                    </a:lnTo>
                    <a:lnTo>
                      <a:pt x="48" y="7620"/>
                    </a:lnTo>
                    <a:cubicBezTo>
                      <a:pt x="12" y="7858"/>
                      <a:pt x="0" y="8120"/>
                      <a:pt x="12" y="8382"/>
                    </a:cubicBezTo>
                    <a:cubicBezTo>
                      <a:pt x="60" y="8466"/>
                      <a:pt x="108" y="8549"/>
                      <a:pt x="167" y="8620"/>
                    </a:cubicBezTo>
                    <a:cubicBezTo>
                      <a:pt x="405" y="8918"/>
                      <a:pt x="667" y="9216"/>
                      <a:pt x="1001" y="9525"/>
                    </a:cubicBezTo>
                    <a:cubicBezTo>
                      <a:pt x="1072" y="9585"/>
                      <a:pt x="1132" y="9656"/>
                      <a:pt x="1203" y="9716"/>
                    </a:cubicBezTo>
                    <a:lnTo>
                      <a:pt x="1203" y="9656"/>
                    </a:lnTo>
                    <a:cubicBezTo>
                      <a:pt x="1203" y="9037"/>
                      <a:pt x="1286" y="8406"/>
                      <a:pt x="1405" y="7787"/>
                    </a:cubicBezTo>
                    <a:cubicBezTo>
                      <a:pt x="1536" y="7156"/>
                      <a:pt x="1727" y="6549"/>
                      <a:pt x="1965" y="5953"/>
                    </a:cubicBezTo>
                    <a:cubicBezTo>
                      <a:pt x="2441" y="4798"/>
                      <a:pt x="3144" y="3703"/>
                      <a:pt x="4037" y="2834"/>
                    </a:cubicBezTo>
                    <a:cubicBezTo>
                      <a:pt x="4037" y="2810"/>
                      <a:pt x="4049" y="2810"/>
                      <a:pt x="4049" y="2798"/>
                    </a:cubicBezTo>
                    <a:cubicBezTo>
                      <a:pt x="4060" y="2786"/>
                      <a:pt x="4084" y="2786"/>
                      <a:pt x="4096" y="2786"/>
                    </a:cubicBezTo>
                    <a:cubicBezTo>
                      <a:pt x="4108" y="2786"/>
                      <a:pt x="4120" y="2798"/>
                      <a:pt x="4144" y="2798"/>
                    </a:cubicBezTo>
                    <a:cubicBezTo>
                      <a:pt x="4334" y="3036"/>
                      <a:pt x="4561" y="3251"/>
                      <a:pt x="4775" y="3441"/>
                    </a:cubicBezTo>
                    <a:lnTo>
                      <a:pt x="4763" y="3429"/>
                    </a:lnTo>
                    <a:lnTo>
                      <a:pt x="4763" y="3429"/>
                    </a:lnTo>
                    <a:cubicBezTo>
                      <a:pt x="5120" y="3703"/>
                      <a:pt x="5513" y="3941"/>
                      <a:pt x="5906" y="4120"/>
                    </a:cubicBezTo>
                    <a:lnTo>
                      <a:pt x="5894" y="4120"/>
                    </a:lnTo>
                    <a:cubicBezTo>
                      <a:pt x="6061" y="4203"/>
                      <a:pt x="6227" y="4263"/>
                      <a:pt x="6406" y="4298"/>
                    </a:cubicBezTo>
                    <a:cubicBezTo>
                      <a:pt x="6549" y="4346"/>
                      <a:pt x="6716" y="4382"/>
                      <a:pt x="6870" y="4406"/>
                    </a:cubicBezTo>
                    <a:cubicBezTo>
                      <a:pt x="6978" y="4417"/>
                      <a:pt x="7085" y="4441"/>
                      <a:pt x="7204" y="4441"/>
                    </a:cubicBezTo>
                    <a:cubicBezTo>
                      <a:pt x="7311" y="4441"/>
                      <a:pt x="7394" y="4441"/>
                      <a:pt x="7489" y="4417"/>
                    </a:cubicBezTo>
                    <a:cubicBezTo>
                      <a:pt x="7573" y="4406"/>
                      <a:pt x="7644" y="4394"/>
                      <a:pt x="7740" y="4382"/>
                    </a:cubicBezTo>
                    <a:cubicBezTo>
                      <a:pt x="7799" y="4358"/>
                      <a:pt x="7859" y="4346"/>
                      <a:pt x="7918" y="4322"/>
                    </a:cubicBezTo>
                    <a:lnTo>
                      <a:pt x="7930" y="4298"/>
                    </a:lnTo>
                    <a:cubicBezTo>
                      <a:pt x="8037" y="4096"/>
                      <a:pt x="8156" y="3858"/>
                      <a:pt x="8228" y="3620"/>
                    </a:cubicBezTo>
                    <a:cubicBezTo>
                      <a:pt x="8299" y="3382"/>
                      <a:pt x="8347" y="3144"/>
                      <a:pt x="8347" y="2858"/>
                    </a:cubicBezTo>
                    <a:cubicBezTo>
                      <a:pt x="8359" y="2620"/>
                      <a:pt x="8335" y="2370"/>
                      <a:pt x="8263" y="2072"/>
                    </a:cubicBezTo>
                    <a:cubicBezTo>
                      <a:pt x="8144" y="1596"/>
                      <a:pt x="7859" y="1131"/>
                      <a:pt x="7454" y="774"/>
                    </a:cubicBezTo>
                    <a:cubicBezTo>
                      <a:pt x="7263" y="596"/>
                      <a:pt x="7025" y="441"/>
                      <a:pt x="6739" y="298"/>
                    </a:cubicBezTo>
                    <a:cubicBezTo>
                      <a:pt x="6489" y="179"/>
                      <a:pt x="6204" y="72"/>
                      <a:pt x="588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6" name="Google Shape;226;p23"/>
              <p:cNvSpPr/>
              <p:nvPr/>
            </p:nvSpPr>
            <p:spPr>
              <a:xfrm>
                <a:off x="6492028" y="3048237"/>
                <a:ext cx="77644" cy="27936"/>
              </a:xfrm>
              <a:custGeom>
                <a:avLst/>
                <a:gdLst/>
                <a:ahLst/>
                <a:cxnLst/>
                <a:rect l="l" t="t" r="r" b="b"/>
                <a:pathLst>
                  <a:path w="1751" h="630" extrusionOk="0">
                    <a:moveTo>
                      <a:pt x="243" y="0"/>
                    </a:moveTo>
                    <a:cubicBezTo>
                      <a:pt x="198" y="0"/>
                      <a:pt x="153" y="17"/>
                      <a:pt x="119" y="34"/>
                    </a:cubicBezTo>
                    <a:cubicBezTo>
                      <a:pt x="60" y="69"/>
                      <a:pt x="36" y="129"/>
                      <a:pt x="24" y="200"/>
                    </a:cubicBezTo>
                    <a:cubicBezTo>
                      <a:pt x="0" y="260"/>
                      <a:pt x="24" y="331"/>
                      <a:pt x="48" y="379"/>
                    </a:cubicBezTo>
                    <a:cubicBezTo>
                      <a:pt x="95" y="439"/>
                      <a:pt x="143" y="462"/>
                      <a:pt x="214" y="486"/>
                    </a:cubicBezTo>
                    <a:cubicBezTo>
                      <a:pt x="478" y="567"/>
                      <a:pt x="756" y="629"/>
                      <a:pt x="1031" y="629"/>
                    </a:cubicBezTo>
                    <a:cubicBezTo>
                      <a:pt x="1202" y="629"/>
                      <a:pt x="1371" y="605"/>
                      <a:pt x="1536" y="546"/>
                    </a:cubicBezTo>
                    <a:cubicBezTo>
                      <a:pt x="1667" y="498"/>
                      <a:pt x="1750" y="367"/>
                      <a:pt x="1703" y="224"/>
                    </a:cubicBezTo>
                    <a:cubicBezTo>
                      <a:pt x="1667" y="141"/>
                      <a:pt x="1584" y="58"/>
                      <a:pt x="1477" y="46"/>
                    </a:cubicBezTo>
                    <a:cubicBezTo>
                      <a:pt x="1465" y="58"/>
                      <a:pt x="1417" y="58"/>
                      <a:pt x="1393" y="81"/>
                    </a:cubicBezTo>
                    <a:lnTo>
                      <a:pt x="1215" y="117"/>
                    </a:lnTo>
                    <a:cubicBezTo>
                      <a:pt x="1119" y="141"/>
                      <a:pt x="1036" y="141"/>
                      <a:pt x="929" y="141"/>
                    </a:cubicBezTo>
                    <a:cubicBezTo>
                      <a:pt x="715" y="117"/>
                      <a:pt x="512" y="69"/>
                      <a:pt x="298" y="10"/>
                    </a:cubicBezTo>
                    <a:cubicBezTo>
                      <a:pt x="280" y="3"/>
                      <a:pt x="262" y="0"/>
                      <a:pt x="24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7" name="Google Shape;227;p23"/>
              <p:cNvSpPr/>
              <p:nvPr/>
            </p:nvSpPr>
            <p:spPr>
              <a:xfrm>
                <a:off x="6499921" y="3083046"/>
                <a:ext cx="78708" cy="30862"/>
              </a:xfrm>
              <a:custGeom>
                <a:avLst/>
                <a:gdLst/>
                <a:ahLst/>
                <a:cxnLst/>
                <a:rect l="l" t="t" r="r" b="b"/>
                <a:pathLst>
                  <a:path w="1775" h="696" extrusionOk="0">
                    <a:moveTo>
                      <a:pt x="1446" y="1"/>
                    </a:moveTo>
                    <a:cubicBezTo>
                      <a:pt x="1397" y="1"/>
                      <a:pt x="1359" y="18"/>
                      <a:pt x="1334" y="35"/>
                    </a:cubicBezTo>
                    <a:cubicBezTo>
                      <a:pt x="1299" y="58"/>
                      <a:pt x="1275" y="70"/>
                      <a:pt x="1251" y="82"/>
                    </a:cubicBezTo>
                    <a:cubicBezTo>
                      <a:pt x="1156" y="130"/>
                      <a:pt x="1060" y="154"/>
                      <a:pt x="953" y="177"/>
                    </a:cubicBezTo>
                    <a:cubicBezTo>
                      <a:pt x="863" y="191"/>
                      <a:pt x="772" y="197"/>
                      <a:pt x="679" y="197"/>
                    </a:cubicBezTo>
                    <a:cubicBezTo>
                      <a:pt x="613" y="197"/>
                      <a:pt x="546" y="194"/>
                      <a:pt x="477" y="189"/>
                    </a:cubicBezTo>
                    <a:cubicBezTo>
                      <a:pt x="417" y="189"/>
                      <a:pt x="358" y="177"/>
                      <a:pt x="322" y="177"/>
                    </a:cubicBezTo>
                    <a:cubicBezTo>
                      <a:pt x="263" y="177"/>
                      <a:pt x="179" y="177"/>
                      <a:pt x="144" y="201"/>
                    </a:cubicBezTo>
                    <a:cubicBezTo>
                      <a:pt x="84" y="225"/>
                      <a:pt x="36" y="297"/>
                      <a:pt x="36" y="368"/>
                    </a:cubicBezTo>
                    <a:cubicBezTo>
                      <a:pt x="1" y="487"/>
                      <a:pt x="96" y="654"/>
                      <a:pt x="227" y="666"/>
                    </a:cubicBezTo>
                    <a:cubicBezTo>
                      <a:pt x="370" y="681"/>
                      <a:pt x="518" y="696"/>
                      <a:pt x="664" y="696"/>
                    </a:cubicBezTo>
                    <a:cubicBezTo>
                      <a:pt x="750" y="696"/>
                      <a:pt x="834" y="691"/>
                      <a:pt x="918" y="678"/>
                    </a:cubicBezTo>
                    <a:cubicBezTo>
                      <a:pt x="1168" y="654"/>
                      <a:pt x="1406" y="570"/>
                      <a:pt x="1632" y="451"/>
                    </a:cubicBezTo>
                    <a:cubicBezTo>
                      <a:pt x="1751" y="392"/>
                      <a:pt x="1775" y="213"/>
                      <a:pt x="1703" y="118"/>
                    </a:cubicBezTo>
                    <a:cubicBezTo>
                      <a:pt x="1656" y="35"/>
                      <a:pt x="1584" y="11"/>
                      <a:pt x="1513" y="11"/>
                    </a:cubicBezTo>
                    <a:cubicBezTo>
                      <a:pt x="1488" y="4"/>
                      <a:pt x="1466" y="1"/>
                      <a:pt x="144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8" name="Google Shape;228;p23"/>
              <p:cNvSpPr/>
              <p:nvPr/>
            </p:nvSpPr>
            <p:spPr>
              <a:xfrm>
                <a:off x="6299313" y="3119230"/>
                <a:ext cx="104028" cy="139235"/>
              </a:xfrm>
              <a:custGeom>
                <a:avLst/>
                <a:gdLst/>
                <a:ahLst/>
                <a:cxnLst/>
                <a:rect l="l" t="t" r="r" b="b"/>
                <a:pathLst>
                  <a:path w="2346" h="3140" extrusionOk="0">
                    <a:moveTo>
                      <a:pt x="1235" y="1"/>
                    </a:moveTo>
                    <a:cubicBezTo>
                      <a:pt x="668" y="1"/>
                      <a:pt x="152" y="636"/>
                      <a:pt x="84" y="1469"/>
                    </a:cubicBezTo>
                    <a:cubicBezTo>
                      <a:pt x="0" y="2326"/>
                      <a:pt x="417" y="3076"/>
                      <a:pt x="1036" y="3136"/>
                    </a:cubicBezTo>
                    <a:cubicBezTo>
                      <a:pt x="1061" y="3138"/>
                      <a:pt x="1086" y="3139"/>
                      <a:pt x="1111" y="3139"/>
                    </a:cubicBezTo>
                    <a:cubicBezTo>
                      <a:pt x="1678" y="3139"/>
                      <a:pt x="2194" y="2504"/>
                      <a:pt x="2263" y="1671"/>
                    </a:cubicBezTo>
                    <a:cubicBezTo>
                      <a:pt x="2346" y="802"/>
                      <a:pt x="1929" y="52"/>
                      <a:pt x="1310" y="4"/>
                    </a:cubicBezTo>
                    <a:cubicBezTo>
                      <a:pt x="1285" y="2"/>
                      <a:pt x="1260" y="1"/>
                      <a:pt x="123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9" name="Google Shape;229;p23"/>
              <p:cNvSpPr/>
              <p:nvPr/>
            </p:nvSpPr>
            <p:spPr>
              <a:xfrm>
                <a:off x="6214307" y="2839070"/>
                <a:ext cx="250269" cy="431364"/>
              </a:xfrm>
              <a:custGeom>
                <a:avLst/>
                <a:gdLst/>
                <a:ahLst/>
                <a:cxnLst/>
                <a:rect l="l" t="t" r="r" b="b"/>
                <a:pathLst>
                  <a:path w="5644" h="9728" extrusionOk="0">
                    <a:moveTo>
                      <a:pt x="5644" y="0"/>
                    </a:moveTo>
                    <a:lnTo>
                      <a:pt x="5644" y="0"/>
                    </a:lnTo>
                    <a:cubicBezTo>
                      <a:pt x="5370" y="60"/>
                      <a:pt x="5168" y="119"/>
                      <a:pt x="4989" y="179"/>
                    </a:cubicBezTo>
                    <a:cubicBezTo>
                      <a:pt x="4763" y="250"/>
                      <a:pt x="4525" y="369"/>
                      <a:pt x="4275" y="524"/>
                    </a:cubicBezTo>
                    <a:cubicBezTo>
                      <a:pt x="3858" y="762"/>
                      <a:pt x="3429" y="1072"/>
                      <a:pt x="2977" y="1512"/>
                    </a:cubicBezTo>
                    <a:cubicBezTo>
                      <a:pt x="2215" y="2227"/>
                      <a:pt x="1560" y="3143"/>
                      <a:pt x="1012" y="4263"/>
                    </a:cubicBezTo>
                    <a:cubicBezTo>
                      <a:pt x="715" y="4870"/>
                      <a:pt x="465" y="5513"/>
                      <a:pt x="286" y="6180"/>
                    </a:cubicBezTo>
                    <a:cubicBezTo>
                      <a:pt x="191" y="6489"/>
                      <a:pt x="131" y="6799"/>
                      <a:pt x="96" y="7084"/>
                    </a:cubicBezTo>
                    <a:cubicBezTo>
                      <a:pt x="72" y="7215"/>
                      <a:pt x="60" y="7370"/>
                      <a:pt x="48" y="7501"/>
                    </a:cubicBezTo>
                    <a:lnTo>
                      <a:pt x="48" y="7549"/>
                    </a:lnTo>
                    <a:lnTo>
                      <a:pt x="48" y="7596"/>
                    </a:lnTo>
                    <a:cubicBezTo>
                      <a:pt x="12" y="7846"/>
                      <a:pt x="0" y="8096"/>
                      <a:pt x="12" y="8358"/>
                    </a:cubicBezTo>
                    <a:cubicBezTo>
                      <a:pt x="60" y="8442"/>
                      <a:pt x="108" y="8513"/>
                      <a:pt x="167" y="8608"/>
                    </a:cubicBezTo>
                    <a:cubicBezTo>
                      <a:pt x="405" y="8906"/>
                      <a:pt x="667" y="9204"/>
                      <a:pt x="1001" y="9525"/>
                    </a:cubicBezTo>
                    <a:cubicBezTo>
                      <a:pt x="1072" y="9585"/>
                      <a:pt x="1132" y="9668"/>
                      <a:pt x="1203" y="9728"/>
                    </a:cubicBezTo>
                    <a:lnTo>
                      <a:pt x="1227" y="9692"/>
                    </a:lnTo>
                    <a:lnTo>
                      <a:pt x="1227" y="9668"/>
                    </a:lnTo>
                    <a:cubicBezTo>
                      <a:pt x="1227" y="9454"/>
                      <a:pt x="1239" y="9228"/>
                      <a:pt x="1251" y="9013"/>
                    </a:cubicBezTo>
                    <a:cubicBezTo>
                      <a:pt x="1286" y="8608"/>
                      <a:pt x="1346" y="8192"/>
                      <a:pt x="1429" y="7787"/>
                    </a:cubicBezTo>
                    <a:cubicBezTo>
                      <a:pt x="1501" y="7406"/>
                      <a:pt x="1608" y="7013"/>
                      <a:pt x="1739" y="6656"/>
                    </a:cubicBezTo>
                    <a:lnTo>
                      <a:pt x="1739" y="6596"/>
                    </a:lnTo>
                    <a:cubicBezTo>
                      <a:pt x="1715" y="6334"/>
                      <a:pt x="1715" y="6060"/>
                      <a:pt x="1727" y="5799"/>
                    </a:cubicBezTo>
                    <a:cubicBezTo>
                      <a:pt x="1774" y="5167"/>
                      <a:pt x="1941" y="4572"/>
                      <a:pt x="2179" y="3989"/>
                    </a:cubicBezTo>
                    <a:cubicBezTo>
                      <a:pt x="2429" y="3393"/>
                      <a:pt x="2775" y="2834"/>
                      <a:pt x="3168" y="2310"/>
                    </a:cubicBezTo>
                    <a:cubicBezTo>
                      <a:pt x="3870" y="1417"/>
                      <a:pt x="4715" y="655"/>
                      <a:pt x="5644" y="0"/>
                    </a:cubicBezTo>
                    <a:close/>
                  </a:path>
                </a:pathLst>
              </a:custGeom>
              <a:solidFill>
                <a:srgbClr val="ECEFF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0" name="Google Shape;230;p23"/>
              <p:cNvSpPr/>
              <p:nvPr/>
            </p:nvSpPr>
            <p:spPr>
              <a:xfrm>
                <a:off x="6300377" y="3183794"/>
                <a:ext cx="57024" cy="74495"/>
              </a:xfrm>
              <a:custGeom>
                <a:avLst/>
                <a:gdLst/>
                <a:ahLst/>
                <a:cxnLst/>
                <a:rect l="l" t="t" r="r" b="b"/>
                <a:pathLst>
                  <a:path w="1286" h="1680" extrusionOk="0">
                    <a:moveTo>
                      <a:pt x="60" y="1"/>
                    </a:moveTo>
                    <a:lnTo>
                      <a:pt x="60" y="13"/>
                    </a:lnTo>
                    <a:lnTo>
                      <a:pt x="60" y="60"/>
                    </a:lnTo>
                    <a:cubicBezTo>
                      <a:pt x="0" y="894"/>
                      <a:pt x="417" y="1620"/>
                      <a:pt x="1012" y="1680"/>
                    </a:cubicBezTo>
                    <a:cubicBezTo>
                      <a:pt x="1107" y="1680"/>
                      <a:pt x="1203" y="1680"/>
                      <a:pt x="1286" y="1644"/>
                    </a:cubicBezTo>
                    <a:cubicBezTo>
                      <a:pt x="1036" y="1430"/>
                      <a:pt x="786" y="1168"/>
                      <a:pt x="595" y="894"/>
                    </a:cubicBezTo>
                    <a:cubicBezTo>
                      <a:pt x="441" y="692"/>
                      <a:pt x="310" y="489"/>
                      <a:pt x="191" y="263"/>
                    </a:cubicBezTo>
                    <a:lnTo>
                      <a:pt x="60" y="1"/>
                    </a:lnTo>
                    <a:close/>
                  </a:path>
                </a:pathLst>
              </a:custGeom>
              <a:solidFill>
                <a:srgbClr val="ECEFF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1" name="Google Shape;231;p23"/>
              <p:cNvSpPr/>
              <p:nvPr/>
            </p:nvSpPr>
            <p:spPr>
              <a:xfrm>
                <a:off x="6266587" y="3131558"/>
                <a:ext cx="179011" cy="217012"/>
              </a:xfrm>
              <a:custGeom>
                <a:avLst/>
                <a:gdLst/>
                <a:ahLst/>
                <a:cxnLst/>
                <a:rect l="l" t="t" r="r" b="b"/>
                <a:pathLst>
                  <a:path w="4037" h="4894" extrusionOk="0">
                    <a:moveTo>
                      <a:pt x="488" y="0"/>
                    </a:moveTo>
                    <a:cubicBezTo>
                      <a:pt x="381" y="417"/>
                      <a:pt x="286" y="786"/>
                      <a:pt x="203" y="1179"/>
                    </a:cubicBezTo>
                    <a:cubicBezTo>
                      <a:pt x="119" y="1572"/>
                      <a:pt x="60" y="1989"/>
                      <a:pt x="24" y="2393"/>
                    </a:cubicBezTo>
                    <a:cubicBezTo>
                      <a:pt x="12" y="2620"/>
                      <a:pt x="0" y="2846"/>
                      <a:pt x="0" y="3048"/>
                    </a:cubicBezTo>
                    <a:lnTo>
                      <a:pt x="0" y="3084"/>
                    </a:lnTo>
                    <a:cubicBezTo>
                      <a:pt x="262" y="3346"/>
                      <a:pt x="584" y="3596"/>
                      <a:pt x="953" y="3858"/>
                    </a:cubicBezTo>
                    <a:cubicBezTo>
                      <a:pt x="1417" y="4167"/>
                      <a:pt x="1846" y="4406"/>
                      <a:pt x="2274" y="4584"/>
                    </a:cubicBezTo>
                    <a:cubicBezTo>
                      <a:pt x="2500" y="4667"/>
                      <a:pt x="2715" y="4751"/>
                      <a:pt x="2965" y="4810"/>
                    </a:cubicBezTo>
                    <a:cubicBezTo>
                      <a:pt x="3143" y="4846"/>
                      <a:pt x="3334" y="4882"/>
                      <a:pt x="3536" y="4894"/>
                    </a:cubicBezTo>
                    <a:lnTo>
                      <a:pt x="3655" y="4894"/>
                    </a:lnTo>
                    <a:cubicBezTo>
                      <a:pt x="3715" y="4894"/>
                      <a:pt x="3786" y="4846"/>
                      <a:pt x="3834" y="4810"/>
                    </a:cubicBezTo>
                    <a:lnTo>
                      <a:pt x="3870" y="4763"/>
                    </a:lnTo>
                    <a:lnTo>
                      <a:pt x="3882" y="4727"/>
                    </a:lnTo>
                    <a:cubicBezTo>
                      <a:pt x="3894" y="4703"/>
                      <a:pt x="3905" y="4691"/>
                      <a:pt x="3905" y="4667"/>
                    </a:cubicBezTo>
                    <a:lnTo>
                      <a:pt x="3953" y="4525"/>
                    </a:lnTo>
                    <a:cubicBezTo>
                      <a:pt x="3977" y="4358"/>
                      <a:pt x="4001" y="4179"/>
                      <a:pt x="4036" y="4001"/>
                    </a:cubicBezTo>
                    <a:cubicBezTo>
                      <a:pt x="3953" y="3977"/>
                      <a:pt x="3870" y="3941"/>
                      <a:pt x="3786" y="3894"/>
                    </a:cubicBezTo>
                    <a:cubicBezTo>
                      <a:pt x="3298" y="3679"/>
                      <a:pt x="2846" y="3417"/>
                      <a:pt x="2405" y="3096"/>
                    </a:cubicBezTo>
                    <a:cubicBezTo>
                      <a:pt x="2274" y="2989"/>
                      <a:pt x="2143" y="2882"/>
                      <a:pt x="2024" y="2786"/>
                    </a:cubicBezTo>
                    <a:cubicBezTo>
                      <a:pt x="1954" y="2804"/>
                      <a:pt x="1878" y="2815"/>
                      <a:pt x="1810" y="2815"/>
                    </a:cubicBezTo>
                    <a:cubicBezTo>
                      <a:pt x="1785" y="2815"/>
                      <a:pt x="1761" y="2813"/>
                      <a:pt x="1738" y="2810"/>
                    </a:cubicBezTo>
                    <a:cubicBezTo>
                      <a:pt x="1155" y="2751"/>
                      <a:pt x="726" y="2024"/>
                      <a:pt x="786" y="1191"/>
                    </a:cubicBezTo>
                    <a:lnTo>
                      <a:pt x="786" y="1143"/>
                    </a:lnTo>
                    <a:lnTo>
                      <a:pt x="786" y="1131"/>
                    </a:lnTo>
                    <a:cubicBezTo>
                      <a:pt x="726" y="1000"/>
                      <a:pt x="679" y="857"/>
                      <a:pt x="631" y="715"/>
                    </a:cubicBezTo>
                    <a:cubicBezTo>
                      <a:pt x="560" y="476"/>
                      <a:pt x="512" y="250"/>
                      <a:pt x="488" y="0"/>
                    </a:cubicBezTo>
                    <a:close/>
                  </a:path>
                </a:pathLst>
              </a:custGeom>
              <a:solidFill>
                <a:srgbClr val="333154">
                  <a:alpha val="30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2" name="Google Shape;232;p23"/>
              <p:cNvSpPr/>
              <p:nvPr/>
            </p:nvSpPr>
            <p:spPr>
              <a:xfrm>
                <a:off x="6921763" y="3308925"/>
                <a:ext cx="650456" cy="827050"/>
              </a:xfrm>
              <a:custGeom>
                <a:avLst/>
                <a:gdLst/>
                <a:ahLst/>
                <a:cxnLst/>
                <a:rect l="l" t="t" r="r" b="b"/>
                <a:pathLst>
                  <a:path w="14563" h="18551" extrusionOk="0">
                    <a:moveTo>
                      <a:pt x="2632" y="1"/>
                    </a:moveTo>
                    <a:cubicBezTo>
                      <a:pt x="2596" y="48"/>
                      <a:pt x="2573" y="48"/>
                      <a:pt x="2549" y="60"/>
                    </a:cubicBezTo>
                    <a:cubicBezTo>
                      <a:pt x="2489" y="72"/>
                      <a:pt x="2442" y="120"/>
                      <a:pt x="2418" y="179"/>
                    </a:cubicBezTo>
                    <a:cubicBezTo>
                      <a:pt x="1846" y="1179"/>
                      <a:pt x="1120" y="2513"/>
                      <a:pt x="644" y="3942"/>
                    </a:cubicBezTo>
                    <a:cubicBezTo>
                      <a:pt x="406" y="4632"/>
                      <a:pt x="239" y="5311"/>
                      <a:pt x="132" y="5978"/>
                    </a:cubicBezTo>
                    <a:cubicBezTo>
                      <a:pt x="37" y="6668"/>
                      <a:pt x="1" y="7371"/>
                      <a:pt x="48" y="8073"/>
                    </a:cubicBezTo>
                    <a:cubicBezTo>
                      <a:pt x="96" y="8657"/>
                      <a:pt x="179" y="9252"/>
                      <a:pt x="346" y="9823"/>
                    </a:cubicBezTo>
                    <a:cubicBezTo>
                      <a:pt x="489" y="10359"/>
                      <a:pt x="703" y="10883"/>
                      <a:pt x="989" y="11419"/>
                    </a:cubicBezTo>
                    <a:cubicBezTo>
                      <a:pt x="1477" y="12359"/>
                      <a:pt x="2156" y="13252"/>
                      <a:pt x="3025" y="14086"/>
                    </a:cubicBezTo>
                    <a:cubicBezTo>
                      <a:pt x="3799" y="14824"/>
                      <a:pt x="4716" y="15503"/>
                      <a:pt x="5823" y="16134"/>
                    </a:cubicBezTo>
                    <a:cubicBezTo>
                      <a:pt x="7180" y="16931"/>
                      <a:pt x="8609" y="17550"/>
                      <a:pt x="9823" y="18074"/>
                    </a:cubicBezTo>
                    <a:cubicBezTo>
                      <a:pt x="10193" y="18241"/>
                      <a:pt x="10574" y="18384"/>
                      <a:pt x="10943" y="18539"/>
                    </a:cubicBezTo>
                    <a:cubicBezTo>
                      <a:pt x="10966" y="18551"/>
                      <a:pt x="11014" y="18551"/>
                      <a:pt x="11050" y="18551"/>
                    </a:cubicBezTo>
                    <a:cubicBezTo>
                      <a:pt x="11074" y="18551"/>
                      <a:pt x="11109" y="18551"/>
                      <a:pt x="11133" y="18539"/>
                    </a:cubicBezTo>
                    <a:lnTo>
                      <a:pt x="11145" y="18539"/>
                    </a:lnTo>
                    <a:cubicBezTo>
                      <a:pt x="11181" y="18539"/>
                      <a:pt x="11205" y="18539"/>
                      <a:pt x="11228" y="18515"/>
                    </a:cubicBezTo>
                    <a:cubicBezTo>
                      <a:pt x="12098" y="18193"/>
                      <a:pt x="12907" y="17503"/>
                      <a:pt x="13586" y="16527"/>
                    </a:cubicBezTo>
                    <a:cubicBezTo>
                      <a:pt x="13907" y="16074"/>
                      <a:pt x="14145" y="15586"/>
                      <a:pt x="14324" y="15086"/>
                    </a:cubicBezTo>
                    <a:cubicBezTo>
                      <a:pt x="14479" y="14610"/>
                      <a:pt x="14562" y="14145"/>
                      <a:pt x="14562" y="13693"/>
                    </a:cubicBezTo>
                    <a:cubicBezTo>
                      <a:pt x="14538" y="13681"/>
                      <a:pt x="14526" y="13669"/>
                      <a:pt x="14515" y="13669"/>
                    </a:cubicBezTo>
                    <a:cubicBezTo>
                      <a:pt x="13979" y="13264"/>
                      <a:pt x="13491" y="12824"/>
                      <a:pt x="12991" y="12371"/>
                    </a:cubicBezTo>
                    <a:cubicBezTo>
                      <a:pt x="12752" y="12145"/>
                      <a:pt x="12514" y="11931"/>
                      <a:pt x="12300" y="11693"/>
                    </a:cubicBezTo>
                    <a:cubicBezTo>
                      <a:pt x="12240" y="11633"/>
                      <a:pt x="12181" y="11550"/>
                      <a:pt x="12121" y="11490"/>
                    </a:cubicBezTo>
                    <a:cubicBezTo>
                      <a:pt x="11979" y="11359"/>
                      <a:pt x="11848" y="11216"/>
                      <a:pt x="11728" y="11062"/>
                    </a:cubicBezTo>
                    <a:lnTo>
                      <a:pt x="11717" y="11050"/>
                    </a:lnTo>
                    <a:lnTo>
                      <a:pt x="11538" y="10823"/>
                    </a:lnTo>
                    <a:cubicBezTo>
                      <a:pt x="11478" y="10752"/>
                      <a:pt x="11419" y="10657"/>
                      <a:pt x="11371" y="10585"/>
                    </a:cubicBezTo>
                    <a:cubicBezTo>
                      <a:pt x="11193" y="10347"/>
                      <a:pt x="11050" y="10109"/>
                      <a:pt x="10931" y="9871"/>
                    </a:cubicBezTo>
                    <a:cubicBezTo>
                      <a:pt x="10788" y="9609"/>
                      <a:pt x="10705" y="9347"/>
                      <a:pt x="10645" y="9085"/>
                    </a:cubicBezTo>
                    <a:cubicBezTo>
                      <a:pt x="10597" y="8859"/>
                      <a:pt x="10585" y="8657"/>
                      <a:pt x="10597" y="8442"/>
                    </a:cubicBezTo>
                    <a:cubicBezTo>
                      <a:pt x="10609" y="8204"/>
                      <a:pt x="10657" y="7978"/>
                      <a:pt x="10728" y="7740"/>
                    </a:cubicBezTo>
                    <a:cubicBezTo>
                      <a:pt x="10824" y="7490"/>
                      <a:pt x="10943" y="7240"/>
                      <a:pt x="11109" y="6978"/>
                    </a:cubicBezTo>
                    <a:cubicBezTo>
                      <a:pt x="11300" y="6680"/>
                      <a:pt x="11538" y="6406"/>
                      <a:pt x="11836" y="6085"/>
                    </a:cubicBezTo>
                    <a:cubicBezTo>
                      <a:pt x="11883" y="6049"/>
                      <a:pt x="11895" y="5990"/>
                      <a:pt x="11895" y="5930"/>
                    </a:cubicBezTo>
                    <a:cubicBezTo>
                      <a:pt x="11895" y="5847"/>
                      <a:pt x="11859" y="5787"/>
                      <a:pt x="11800" y="5751"/>
                    </a:cubicBezTo>
                    <a:cubicBezTo>
                      <a:pt x="11752" y="5716"/>
                      <a:pt x="11717" y="5692"/>
                      <a:pt x="11657" y="5692"/>
                    </a:cubicBezTo>
                    <a:cubicBezTo>
                      <a:pt x="11574" y="5692"/>
                      <a:pt x="11514" y="5716"/>
                      <a:pt x="11455" y="5775"/>
                    </a:cubicBezTo>
                    <a:cubicBezTo>
                      <a:pt x="11371" y="5870"/>
                      <a:pt x="11300" y="5954"/>
                      <a:pt x="11217" y="6025"/>
                    </a:cubicBezTo>
                    <a:cubicBezTo>
                      <a:pt x="11193" y="5811"/>
                      <a:pt x="11133" y="5573"/>
                      <a:pt x="11038" y="5359"/>
                    </a:cubicBezTo>
                    <a:cubicBezTo>
                      <a:pt x="10919" y="5085"/>
                      <a:pt x="10764" y="4811"/>
                      <a:pt x="10550" y="4525"/>
                    </a:cubicBezTo>
                    <a:cubicBezTo>
                      <a:pt x="10193" y="4061"/>
                      <a:pt x="9764" y="3608"/>
                      <a:pt x="9216" y="3144"/>
                    </a:cubicBezTo>
                    <a:cubicBezTo>
                      <a:pt x="8180" y="2251"/>
                      <a:pt x="7049" y="1608"/>
                      <a:pt x="5883" y="1239"/>
                    </a:cubicBezTo>
                    <a:cubicBezTo>
                      <a:pt x="5263" y="1048"/>
                      <a:pt x="4644" y="941"/>
                      <a:pt x="3989" y="929"/>
                    </a:cubicBezTo>
                    <a:lnTo>
                      <a:pt x="3823" y="929"/>
                    </a:lnTo>
                    <a:cubicBezTo>
                      <a:pt x="3358" y="929"/>
                      <a:pt x="2906" y="989"/>
                      <a:pt x="2442" y="1084"/>
                    </a:cubicBezTo>
                    <a:cubicBezTo>
                      <a:pt x="2573" y="834"/>
                      <a:pt x="2727" y="596"/>
                      <a:pt x="2858" y="346"/>
                    </a:cubicBezTo>
                    <a:cubicBezTo>
                      <a:pt x="2882" y="298"/>
                      <a:pt x="2882" y="239"/>
                      <a:pt x="2870" y="179"/>
                    </a:cubicBezTo>
                    <a:cubicBezTo>
                      <a:pt x="2858" y="120"/>
                      <a:pt x="2799" y="60"/>
                      <a:pt x="2739" y="36"/>
                    </a:cubicBezTo>
                    <a:cubicBezTo>
                      <a:pt x="2704" y="13"/>
                      <a:pt x="2668" y="1"/>
                      <a:pt x="263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3" name="Google Shape;233;p23"/>
              <p:cNvSpPr/>
              <p:nvPr/>
            </p:nvSpPr>
            <p:spPr>
              <a:xfrm>
                <a:off x="7489838" y="3873331"/>
                <a:ext cx="117774" cy="88685"/>
              </a:xfrm>
              <a:custGeom>
                <a:avLst/>
                <a:gdLst/>
                <a:ahLst/>
                <a:cxnLst/>
                <a:rect l="l" t="t" r="r" b="b"/>
                <a:pathLst>
                  <a:path w="2656" h="2000" extrusionOk="0">
                    <a:moveTo>
                      <a:pt x="287" y="0"/>
                    </a:moveTo>
                    <a:cubicBezTo>
                      <a:pt x="215" y="0"/>
                      <a:pt x="120" y="48"/>
                      <a:pt x="84" y="120"/>
                    </a:cubicBezTo>
                    <a:cubicBezTo>
                      <a:pt x="1" y="239"/>
                      <a:pt x="49" y="381"/>
                      <a:pt x="156" y="465"/>
                    </a:cubicBezTo>
                    <a:cubicBezTo>
                      <a:pt x="870" y="941"/>
                      <a:pt x="1525" y="1501"/>
                      <a:pt x="2239" y="1965"/>
                    </a:cubicBezTo>
                    <a:cubicBezTo>
                      <a:pt x="2279" y="1989"/>
                      <a:pt x="2321" y="1999"/>
                      <a:pt x="2363" y="1999"/>
                    </a:cubicBezTo>
                    <a:cubicBezTo>
                      <a:pt x="2447" y="1999"/>
                      <a:pt x="2529" y="1957"/>
                      <a:pt x="2585" y="1894"/>
                    </a:cubicBezTo>
                    <a:cubicBezTo>
                      <a:pt x="2656" y="1774"/>
                      <a:pt x="2608" y="1620"/>
                      <a:pt x="2501" y="1548"/>
                    </a:cubicBezTo>
                    <a:cubicBezTo>
                      <a:pt x="1775" y="1084"/>
                      <a:pt x="1132" y="501"/>
                      <a:pt x="418" y="48"/>
                    </a:cubicBezTo>
                    <a:cubicBezTo>
                      <a:pt x="382" y="12"/>
                      <a:pt x="334" y="0"/>
                      <a:pt x="287" y="0"/>
                    </a:cubicBezTo>
                    <a:close/>
                  </a:path>
                </a:pathLst>
              </a:custGeom>
              <a:solidFill>
                <a:srgbClr val="2880B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4" name="Google Shape;234;p23"/>
              <p:cNvSpPr/>
              <p:nvPr/>
            </p:nvSpPr>
            <p:spPr>
              <a:xfrm>
                <a:off x="7493562" y="3870670"/>
                <a:ext cx="116709" cy="90281"/>
              </a:xfrm>
              <a:custGeom>
                <a:avLst/>
                <a:gdLst/>
                <a:ahLst/>
                <a:cxnLst/>
                <a:rect l="l" t="t" r="r" b="b"/>
                <a:pathLst>
                  <a:path w="2632" h="2036" extrusionOk="0">
                    <a:moveTo>
                      <a:pt x="250" y="1"/>
                    </a:moveTo>
                    <a:cubicBezTo>
                      <a:pt x="238" y="13"/>
                      <a:pt x="215" y="13"/>
                      <a:pt x="203" y="13"/>
                    </a:cubicBezTo>
                    <a:cubicBezTo>
                      <a:pt x="143" y="37"/>
                      <a:pt x="84" y="72"/>
                      <a:pt x="36" y="120"/>
                    </a:cubicBezTo>
                    <a:cubicBezTo>
                      <a:pt x="12" y="180"/>
                      <a:pt x="0" y="239"/>
                      <a:pt x="12" y="299"/>
                    </a:cubicBezTo>
                    <a:cubicBezTo>
                      <a:pt x="24" y="370"/>
                      <a:pt x="72" y="418"/>
                      <a:pt x="119" y="465"/>
                    </a:cubicBezTo>
                    <a:cubicBezTo>
                      <a:pt x="798" y="1001"/>
                      <a:pt x="1489" y="1537"/>
                      <a:pt x="2227" y="2001"/>
                    </a:cubicBezTo>
                    <a:cubicBezTo>
                      <a:pt x="2266" y="2025"/>
                      <a:pt x="2308" y="2035"/>
                      <a:pt x="2351" y="2035"/>
                    </a:cubicBezTo>
                    <a:cubicBezTo>
                      <a:pt x="2438" y="2035"/>
                      <a:pt x="2524" y="1990"/>
                      <a:pt x="2572" y="1918"/>
                    </a:cubicBezTo>
                    <a:cubicBezTo>
                      <a:pt x="2632" y="1834"/>
                      <a:pt x="2620" y="1727"/>
                      <a:pt x="2572" y="1656"/>
                    </a:cubicBezTo>
                    <a:cubicBezTo>
                      <a:pt x="2227" y="1453"/>
                      <a:pt x="1917" y="1251"/>
                      <a:pt x="1608" y="1013"/>
                    </a:cubicBezTo>
                    <a:lnTo>
                      <a:pt x="929" y="477"/>
                    </a:lnTo>
                    <a:cubicBezTo>
                      <a:pt x="738" y="322"/>
                      <a:pt x="560" y="191"/>
                      <a:pt x="381" y="49"/>
                    </a:cubicBezTo>
                    <a:cubicBezTo>
                      <a:pt x="357" y="13"/>
                      <a:pt x="298" y="1"/>
                      <a:pt x="250" y="1"/>
                    </a:cubicBezTo>
                    <a:close/>
                  </a:path>
                </a:pathLst>
              </a:custGeom>
              <a:solidFill>
                <a:srgbClr val="2880B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5" name="Google Shape;235;p23"/>
              <p:cNvSpPr/>
              <p:nvPr/>
            </p:nvSpPr>
            <p:spPr>
              <a:xfrm>
                <a:off x="7488818" y="3865925"/>
                <a:ext cx="126199" cy="96977"/>
              </a:xfrm>
              <a:custGeom>
                <a:avLst/>
                <a:gdLst/>
                <a:ahLst/>
                <a:cxnLst/>
                <a:rect l="l" t="t" r="r" b="b"/>
                <a:pathLst>
                  <a:path w="2846" h="2187" extrusionOk="0">
                    <a:moveTo>
                      <a:pt x="262" y="1"/>
                    </a:moveTo>
                    <a:cubicBezTo>
                      <a:pt x="179" y="25"/>
                      <a:pt x="83" y="60"/>
                      <a:pt x="48" y="120"/>
                    </a:cubicBezTo>
                    <a:cubicBezTo>
                      <a:pt x="12" y="179"/>
                      <a:pt x="0" y="239"/>
                      <a:pt x="12" y="298"/>
                    </a:cubicBezTo>
                    <a:cubicBezTo>
                      <a:pt x="24" y="370"/>
                      <a:pt x="72" y="418"/>
                      <a:pt x="119" y="465"/>
                    </a:cubicBezTo>
                    <a:cubicBezTo>
                      <a:pt x="881" y="1049"/>
                      <a:pt x="1631" y="1644"/>
                      <a:pt x="2453" y="2144"/>
                    </a:cubicBezTo>
                    <a:cubicBezTo>
                      <a:pt x="2495" y="2173"/>
                      <a:pt x="2541" y="2186"/>
                      <a:pt x="2587" y="2186"/>
                    </a:cubicBezTo>
                    <a:cubicBezTo>
                      <a:pt x="2671" y="2186"/>
                      <a:pt x="2752" y="2142"/>
                      <a:pt x="2798" y="2072"/>
                    </a:cubicBezTo>
                    <a:cubicBezTo>
                      <a:pt x="2846" y="2001"/>
                      <a:pt x="2846" y="1906"/>
                      <a:pt x="2810" y="1822"/>
                    </a:cubicBezTo>
                    <a:cubicBezTo>
                      <a:pt x="2429" y="1608"/>
                      <a:pt x="2072" y="1370"/>
                      <a:pt x="1727" y="1120"/>
                    </a:cubicBezTo>
                    <a:cubicBezTo>
                      <a:pt x="1381" y="870"/>
                      <a:pt x="1060" y="584"/>
                      <a:pt x="726" y="298"/>
                    </a:cubicBezTo>
                    <a:cubicBezTo>
                      <a:pt x="607" y="215"/>
                      <a:pt x="500" y="144"/>
                      <a:pt x="381" y="48"/>
                    </a:cubicBezTo>
                    <a:cubicBezTo>
                      <a:pt x="357" y="25"/>
                      <a:pt x="310" y="1"/>
                      <a:pt x="262" y="1"/>
                    </a:cubicBezTo>
                    <a:close/>
                  </a:path>
                </a:pathLst>
              </a:custGeom>
              <a:solidFill>
                <a:srgbClr val="2880B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6" name="Google Shape;236;p23"/>
              <p:cNvSpPr/>
              <p:nvPr/>
            </p:nvSpPr>
            <p:spPr>
              <a:xfrm>
                <a:off x="7261781" y="3433535"/>
                <a:ext cx="355893" cy="564436"/>
              </a:xfrm>
              <a:custGeom>
                <a:avLst/>
                <a:gdLst/>
                <a:ahLst/>
                <a:cxnLst/>
                <a:rect l="l" t="t" r="r" b="b"/>
                <a:pathLst>
                  <a:path w="8026" h="12729" extrusionOk="0">
                    <a:moveTo>
                      <a:pt x="1096" y="1"/>
                    </a:moveTo>
                    <a:cubicBezTo>
                      <a:pt x="1072" y="36"/>
                      <a:pt x="1060" y="60"/>
                      <a:pt x="1036" y="84"/>
                    </a:cubicBezTo>
                    <a:cubicBezTo>
                      <a:pt x="834" y="382"/>
                      <a:pt x="643" y="715"/>
                      <a:pt x="489" y="1108"/>
                    </a:cubicBezTo>
                    <a:cubicBezTo>
                      <a:pt x="298" y="1608"/>
                      <a:pt x="167" y="2168"/>
                      <a:pt x="84" y="2763"/>
                    </a:cubicBezTo>
                    <a:cubicBezTo>
                      <a:pt x="0" y="3453"/>
                      <a:pt x="12" y="4168"/>
                      <a:pt x="108" y="4846"/>
                    </a:cubicBezTo>
                    <a:cubicBezTo>
                      <a:pt x="143" y="5156"/>
                      <a:pt x="203" y="5442"/>
                      <a:pt x="286" y="5692"/>
                    </a:cubicBezTo>
                    <a:cubicBezTo>
                      <a:pt x="370" y="5989"/>
                      <a:pt x="477" y="6299"/>
                      <a:pt x="608" y="6632"/>
                    </a:cubicBezTo>
                    <a:cubicBezTo>
                      <a:pt x="774" y="7001"/>
                      <a:pt x="953" y="7359"/>
                      <a:pt x="1143" y="7668"/>
                    </a:cubicBezTo>
                    <a:cubicBezTo>
                      <a:pt x="1334" y="8002"/>
                      <a:pt x="1560" y="8311"/>
                      <a:pt x="1810" y="8621"/>
                    </a:cubicBezTo>
                    <a:cubicBezTo>
                      <a:pt x="2155" y="9037"/>
                      <a:pt x="2525" y="9442"/>
                      <a:pt x="2929" y="9811"/>
                    </a:cubicBezTo>
                    <a:cubicBezTo>
                      <a:pt x="3298" y="10157"/>
                      <a:pt x="3715" y="10502"/>
                      <a:pt x="4168" y="10835"/>
                    </a:cubicBezTo>
                    <a:cubicBezTo>
                      <a:pt x="4596" y="11157"/>
                      <a:pt x="5073" y="11466"/>
                      <a:pt x="5561" y="11776"/>
                    </a:cubicBezTo>
                    <a:cubicBezTo>
                      <a:pt x="6073" y="12085"/>
                      <a:pt x="6620" y="12407"/>
                      <a:pt x="7263" y="12728"/>
                    </a:cubicBezTo>
                    <a:cubicBezTo>
                      <a:pt x="7311" y="12716"/>
                      <a:pt x="7347" y="12705"/>
                      <a:pt x="7382" y="12669"/>
                    </a:cubicBezTo>
                    <a:cubicBezTo>
                      <a:pt x="7430" y="12621"/>
                      <a:pt x="7454" y="12562"/>
                      <a:pt x="7466" y="12490"/>
                    </a:cubicBezTo>
                    <a:cubicBezTo>
                      <a:pt x="7466" y="12443"/>
                      <a:pt x="7454" y="12383"/>
                      <a:pt x="7442" y="12359"/>
                    </a:cubicBezTo>
                    <a:lnTo>
                      <a:pt x="7454" y="12359"/>
                    </a:lnTo>
                    <a:cubicBezTo>
                      <a:pt x="7489" y="12359"/>
                      <a:pt x="7525" y="12347"/>
                      <a:pt x="7561" y="12312"/>
                    </a:cubicBezTo>
                    <a:cubicBezTo>
                      <a:pt x="7585" y="12288"/>
                      <a:pt x="7609" y="12252"/>
                      <a:pt x="7620" y="12204"/>
                    </a:cubicBezTo>
                    <a:cubicBezTo>
                      <a:pt x="7692" y="12204"/>
                      <a:pt x="7763" y="12169"/>
                      <a:pt x="7811" y="12085"/>
                    </a:cubicBezTo>
                    <a:cubicBezTo>
                      <a:pt x="7847" y="12050"/>
                      <a:pt x="7859" y="11990"/>
                      <a:pt x="7859" y="11931"/>
                    </a:cubicBezTo>
                    <a:cubicBezTo>
                      <a:pt x="7882" y="11907"/>
                      <a:pt x="7930" y="11883"/>
                      <a:pt x="7966" y="11835"/>
                    </a:cubicBezTo>
                    <a:cubicBezTo>
                      <a:pt x="8001" y="11764"/>
                      <a:pt x="8025" y="11657"/>
                      <a:pt x="7978" y="11585"/>
                    </a:cubicBezTo>
                    <a:lnTo>
                      <a:pt x="7918" y="11550"/>
                    </a:lnTo>
                    <a:lnTo>
                      <a:pt x="7847" y="11514"/>
                    </a:lnTo>
                    <a:cubicBezTo>
                      <a:pt x="7561" y="11347"/>
                      <a:pt x="7263" y="11157"/>
                      <a:pt x="6930" y="10919"/>
                    </a:cubicBezTo>
                    <a:lnTo>
                      <a:pt x="6906" y="10895"/>
                    </a:lnTo>
                    <a:lnTo>
                      <a:pt x="6870" y="10883"/>
                    </a:lnTo>
                    <a:cubicBezTo>
                      <a:pt x="6620" y="10692"/>
                      <a:pt x="6394" y="10514"/>
                      <a:pt x="6204" y="10347"/>
                    </a:cubicBezTo>
                    <a:cubicBezTo>
                      <a:pt x="6144" y="10288"/>
                      <a:pt x="6085" y="10240"/>
                      <a:pt x="6025" y="10204"/>
                    </a:cubicBezTo>
                    <a:cubicBezTo>
                      <a:pt x="5799" y="10002"/>
                      <a:pt x="5584" y="9799"/>
                      <a:pt x="5358" y="9585"/>
                    </a:cubicBezTo>
                    <a:lnTo>
                      <a:pt x="5311" y="9561"/>
                    </a:lnTo>
                    <a:lnTo>
                      <a:pt x="5287" y="9526"/>
                    </a:lnTo>
                    <a:cubicBezTo>
                      <a:pt x="5073" y="9335"/>
                      <a:pt x="4846" y="9133"/>
                      <a:pt x="4644" y="8906"/>
                    </a:cubicBezTo>
                    <a:cubicBezTo>
                      <a:pt x="4584" y="8847"/>
                      <a:pt x="4525" y="8775"/>
                      <a:pt x="4465" y="8716"/>
                    </a:cubicBezTo>
                    <a:cubicBezTo>
                      <a:pt x="4311" y="8573"/>
                      <a:pt x="4191" y="8430"/>
                      <a:pt x="4072" y="8275"/>
                    </a:cubicBezTo>
                    <a:cubicBezTo>
                      <a:pt x="4001" y="8192"/>
                      <a:pt x="3941" y="8121"/>
                      <a:pt x="3882" y="8037"/>
                    </a:cubicBezTo>
                    <a:cubicBezTo>
                      <a:pt x="3822" y="7966"/>
                      <a:pt x="3763" y="7894"/>
                      <a:pt x="3715" y="7799"/>
                    </a:cubicBezTo>
                    <a:cubicBezTo>
                      <a:pt x="3537" y="7549"/>
                      <a:pt x="3394" y="7323"/>
                      <a:pt x="3275" y="7085"/>
                    </a:cubicBezTo>
                    <a:cubicBezTo>
                      <a:pt x="3144" y="6823"/>
                      <a:pt x="3048" y="6573"/>
                      <a:pt x="2989" y="6299"/>
                    </a:cubicBezTo>
                    <a:cubicBezTo>
                      <a:pt x="2941" y="6097"/>
                      <a:pt x="2929" y="5870"/>
                      <a:pt x="2941" y="5656"/>
                    </a:cubicBezTo>
                    <a:cubicBezTo>
                      <a:pt x="2965" y="5442"/>
                      <a:pt x="3001" y="5204"/>
                      <a:pt x="3084" y="4977"/>
                    </a:cubicBezTo>
                    <a:cubicBezTo>
                      <a:pt x="3168" y="4727"/>
                      <a:pt x="3287" y="4465"/>
                      <a:pt x="3453" y="4215"/>
                    </a:cubicBezTo>
                    <a:cubicBezTo>
                      <a:pt x="3644" y="3918"/>
                      <a:pt x="3882" y="3620"/>
                      <a:pt x="4180" y="3322"/>
                    </a:cubicBezTo>
                    <a:cubicBezTo>
                      <a:pt x="4227" y="3275"/>
                      <a:pt x="4239" y="3215"/>
                      <a:pt x="4239" y="3156"/>
                    </a:cubicBezTo>
                    <a:cubicBezTo>
                      <a:pt x="4239" y="3084"/>
                      <a:pt x="4191" y="3025"/>
                      <a:pt x="4156" y="2977"/>
                    </a:cubicBezTo>
                    <a:cubicBezTo>
                      <a:pt x="4108" y="2941"/>
                      <a:pt x="4049" y="2918"/>
                      <a:pt x="3989" y="2918"/>
                    </a:cubicBezTo>
                    <a:cubicBezTo>
                      <a:pt x="3918" y="2918"/>
                      <a:pt x="3834" y="2953"/>
                      <a:pt x="3787" y="3013"/>
                    </a:cubicBezTo>
                    <a:cubicBezTo>
                      <a:pt x="3703" y="3096"/>
                      <a:pt x="3632" y="3191"/>
                      <a:pt x="3549" y="3275"/>
                    </a:cubicBezTo>
                    <a:cubicBezTo>
                      <a:pt x="3537" y="3072"/>
                      <a:pt x="3489" y="2846"/>
                      <a:pt x="3394" y="2608"/>
                    </a:cubicBezTo>
                    <a:cubicBezTo>
                      <a:pt x="3275" y="2322"/>
                      <a:pt x="3108" y="2060"/>
                      <a:pt x="2894" y="1775"/>
                    </a:cubicBezTo>
                    <a:cubicBezTo>
                      <a:pt x="2536" y="1298"/>
                      <a:pt x="2096" y="858"/>
                      <a:pt x="1560" y="393"/>
                    </a:cubicBezTo>
                    <a:cubicBezTo>
                      <a:pt x="1393" y="239"/>
                      <a:pt x="1251" y="120"/>
                      <a:pt x="109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7" name="Google Shape;237;p23"/>
              <p:cNvSpPr/>
              <p:nvPr/>
            </p:nvSpPr>
            <p:spPr>
              <a:xfrm>
                <a:off x="7384257" y="3920201"/>
                <a:ext cx="401300" cy="501735"/>
              </a:xfrm>
              <a:custGeom>
                <a:avLst/>
                <a:gdLst/>
                <a:ahLst/>
                <a:cxnLst/>
                <a:rect l="l" t="t" r="r" b="b"/>
                <a:pathLst>
                  <a:path w="9050" h="11315" extrusionOk="0">
                    <a:moveTo>
                      <a:pt x="4679" y="1"/>
                    </a:moveTo>
                    <a:cubicBezTo>
                      <a:pt x="4625" y="1"/>
                      <a:pt x="4566" y="32"/>
                      <a:pt x="4525" y="63"/>
                    </a:cubicBezTo>
                    <a:lnTo>
                      <a:pt x="4489" y="110"/>
                    </a:lnTo>
                    <a:cubicBezTo>
                      <a:pt x="4466" y="134"/>
                      <a:pt x="4442" y="170"/>
                      <a:pt x="4430" y="194"/>
                    </a:cubicBezTo>
                    <a:cubicBezTo>
                      <a:pt x="4406" y="241"/>
                      <a:pt x="4382" y="289"/>
                      <a:pt x="4370" y="348"/>
                    </a:cubicBezTo>
                    <a:cubicBezTo>
                      <a:pt x="4275" y="717"/>
                      <a:pt x="4144" y="1087"/>
                      <a:pt x="3977" y="1456"/>
                    </a:cubicBezTo>
                    <a:cubicBezTo>
                      <a:pt x="3692" y="2051"/>
                      <a:pt x="3334" y="2622"/>
                      <a:pt x="2894" y="3158"/>
                    </a:cubicBezTo>
                    <a:cubicBezTo>
                      <a:pt x="2430" y="3694"/>
                      <a:pt x="1906" y="4182"/>
                      <a:pt x="1346" y="4575"/>
                    </a:cubicBezTo>
                    <a:lnTo>
                      <a:pt x="1334" y="4587"/>
                    </a:lnTo>
                    <a:lnTo>
                      <a:pt x="1310" y="4599"/>
                    </a:lnTo>
                    <a:lnTo>
                      <a:pt x="953" y="4825"/>
                    </a:lnTo>
                    <a:cubicBezTo>
                      <a:pt x="882" y="4873"/>
                      <a:pt x="858" y="4908"/>
                      <a:pt x="822" y="4968"/>
                    </a:cubicBezTo>
                    <a:cubicBezTo>
                      <a:pt x="810" y="5028"/>
                      <a:pt x="810" y="5087"/>
                      <a:pt x="834" y="5147"/>
                    </a:cubicBezTo>
                    <a:cubicBezTo>
                      <a:pt x="882" y="5230"/>
                      <a:pt x="929" y="5301"/>
                      <a:pt x="953" y="5385"/>
                    </a:cubicBezTo>
                    <a:cubicBezTo>
                      <a:pt x="953" y="5409"/>
                      <a:pt x="977" y="5409"/>
                      <a:pt x="977" y="5420"/>
                    </a:cubicBezTo>
                    <a:cubicBezTo>
                      <a:pt x="1013" y="5480"/>
                      <a:pt x="1048" y="5540"/>
                      <a:pt x="1072" y="5611"/>
                    </a:cubicBezTo>
                    <a:cubicBezTo>
                      <a:pt x="1072" y="5623"/>
                      <a:pt x="1072" y="5647"/>
                      <a:pt x="1096" y="5659"/>
                    </a:cubicBezTo>
                    <a:lnTo>
                      <a:pt x="1096" y="5670"/>
                    </a:lnTo>
                    <a:cubicBezTo>
                      <a:pt x="1108" y="5706"/>
                      <a:pt x="1108" y="5742"/>
                      <a:pt x="1108" y="5778"/>
                    </a:cubicBezTo>
                    <a:cubicBezTo>
                      <a:pt x="1108" y="5837"/>
                      <a:pt x="1108" y="5897"/>
                      <a:pt x="1096" y="5944"/>
                    </a:cubicBezTo>
                    <a:cubicBezTo>
                      <a:pt x="1072" y="6028"/>
                      <a:pt x="1037" y="6123"/>
                      <a:pt x="1001" y="6206"/>
                    </a:cubicBezTo>
                    <a:cubicBezTo>
                      <a:pt x="917" y="6385"/>
                      <a:pt x="798" y="6563"/>
                      <a:pt x="679" y="6730"/>
                    </a:cubicBezTo>
                    <a:lnTo>
                      <a:pt x="656" y="6754"/>
                    </a:lnTo>
                    <a:cubicBezTo>
                      <a:pt x="525" y="6933"/>
                      <a:pt x="382" y="7159"/>
                      <a:pt x="275" y="7397"/>
                    </a:cubicBezTo>
                    <a:cubicBezTo>
                      <a:pt x="167" y="7623"/>
                      <a:pt x="96" y="7861"/>
                      <a:pt x="48" y="8123"/>
                    </a:cubicBezTo>
                    <a:cubicBezTo>
                      <a:pt x="1" y="8361"/>
                      <a:pt x="1" y="8623"/>
                      <a:pt x="36" y="8921"/>
                    </a:cubicBezTo>
                    <a:cubicBezTo>
                      <a:pt x="96" y="9409"/>
                      <a:pt x="298" y="9897"/>
                      <a:pt x="644" y="10314"/>
                    </a:cubicBezTo>
                    <a:cubicBezTo>
                      <a:pt x="810" y="10504"/>
                      <a:pt x="1037" y="10707"/>
                      <a:pt x="1287" y="10885"/>
                    </a:cubicBezTo>
                    <a:cubicBezTo>
                      <a:pt x="1525" y="11040"/>
                      <a:pt x="1787" y="11183"/>
                      <a:pt x="2084" y="11302"/>
                    </a:cubicBezTo>
                    <a:lnTo>
                      <a:pt x="2072" y="11290"/>
                    </a:lnTo>
                    <a:lnTo>
                      <a:pt x="2072" y="11290"/>
                    </a:lnTo>
                    <a:cubicBezTo>
                      <a:pt x="2120" y="11290"/>
                      <a:pt x="2168" y="11314"/>
                      <a:pt x="2227" y="11314"/>
                    </a:cubicBezTo>
                    <a:cubicBezTo>
                      <a:pt x="2489" y="11290"/>
                      <a:pt x="2727" y="11266"/>
                      <a:pt x="2953" y="11207"/>
                    </a:cubicBezTo>
                    <a:cubicBezTo>
                      <a:pt x="3192" y="11159"/>
                      <a:pt x="3430" y="11076"/>
                      <a:pt x="3715" y="10969"/>
                    </a:cubicBezTo>
                    <a:cubicBezTo>
                      <a:pt x="4168" y="10790"/>
                      <a:pt x="4632" y="10540"/>
                      <a:pt x="5120" y="10183"/>
                    </a:cubicBezTo>
                    <a:cubicBezTo>
                      <a:pt x="5978" y="9564"/>
                      <a:pt x="6763" y="8754"/>
                      <a:pt x="7466" y="7742"/>
                    </a:cubicBezTo>
                    <a:cubicBezTo>
                      <a:pt x="7847" y="7171"/>
                      <a:pt x="8180" y="6575"/>
                      <a:pt x="8454" y="5956"/>
                    </a:cubicBezTo>
                    <a:cubicBezTo>
                      <a:pt x="8573" y="5670"/>
                      <a:pt x="8692" y="5373"/>
                      <a:pt x="8788" y="5075"/>
                    </a:cubicBezTo>
                    <a:cubicBezTo>
                      <a:pt x="8835" y="4920"/>
                      <a:pt x="8859" y="4778"/>
                      <a:pt x="8907" y="4623"/>
                    </a:cubicBezTo>
                    <a:lnTo>
                      <a:pt x="8918" y="4587"/>
                    </a:lnTo>
                    <a:cubicBezTo>
                      <a:pt x="8978" y="4349"/>
                      <a:pt x="9038" y="4087"/>
                      <a:pt x="9049" y="3837"/>
                    </a:cubicBezTo>
                    <a:cubicBezTo>
                      <a:pt x="9026" y="3754"/>
                      <a:pt x="8978" y="3658"/>
                      <a:pt x="8954" y="3587"/>
                    </a:cubicBezTo>
                    <a:cubicBezTo>
                      <a:pt x="8776" y="3265"/>
                      <a:pt x="8537" y="2932"/>
                      <a:pt x="8252" y="2563"/>
                    </a:cubicBezTo>
                    <a:cubicBezTo>
                      <a:pt x="7954" y="2170"/>
                      <a:pt x="7597" y="1801"/>
                      <a:pt x="7228" y="1456"/>
                    </a:cubicBezTo>
                    <a:cubicBezTo>
                      <a:pt x="6823" y="1087"/>
                      <a:pt x="6418" y="789"/>
                      <a:pt x="6013" y="539"/>
                    </a:cubicBezTo>
                    <a:cubicBezTo>
                      <a:pt x="5811" y="420"/>
                      <a:pt x="5585" y="301"/>
                      <a:pt x="5382" y="206"/>
                    </a:cubicBezTo>
                    <a:cubicBezTo>
                      <a:pt x="5216" y="134"/>
                      <a:pt x="5025" y="75"/>
                      <a:pt x="4823" y="27"/>
                    </a:cubicBezTo>
                    <a:cubicBezTo>
                      <a:pt x="4787" y="15"/>
                      <a:pt x="4751" y="15"/>
                      <a:pt x="4704" y="3"/>
                    </a:cubicBezTo>
                    <a:cubicBezTo>
                      <a:pt x="4696" y="2"/>
                      <a:pt x="4687" y="1"/>
                      <a:pt x="467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8" name="Google Shape;238;p23"/>
              <p:cNvSpPr/>
              <p:nvPr/>
            </p:nvSpPr>
            <p:spPr>
              <a:xfrm>
                <a:off x="7383724" y="4023787"/>
                <a:ext cx="402896" cy="398639"/>
              </a:xfrm>
              <a:custGeom>
                <a:avLst/>
                <a:gdLst/>
                <a:ahLst/>
                <a:cxnLst/>
                <a:rect l="l" t="t" r="r" b="b"/>
                <a:pathLst>
                  <a:path w="9086" h="8990" extrusionOk="0">
                    <a:moveTo>
                      <a:pt x="2637" y="4871"/>
                    </a:moveTo>
                    <a:cubicBezTo>
                      <a:pt x="2643" y="4875"/>
                      <a:pt x="2650" y="4878"/>
                      <a:pt x="2656" y="4882"/>
                    </a:cubicBezTo>
                    <a:cubicBezTo>
                      <a:pt x="2656" y="4874"/>
                      <a:pt x="2644" y="4871"/>
                      <a:pt x="2637" y="4871"/>
                    </a:cubicBezTo>
                    <a:close/>
                    <a:moveTo>
                      <a:pt x="8097" y="1"/>
                    </a:moveTo>
                    <a:cubicBezTo>
                      <a:pt x="8097" y="13"/>
                      <a:pt x="8097" y="48"/>
                      <a:pt x="8085" y="60"/>
                    </a:cubicBezTo>
                    <a:cubicBezTo>
                      <a:pt x="7990" y="679"/>
                      <a:pt x="7847" y="1299"/>
                      <a:pt x="7621" y="1894"/>
                    </a:cubicBezTo>
                    <a:cubicBezTo>
                      <a:pt x="7395" y="2489"/>
                      <a:pt x="7133" y="3061"/>
                      <a:pt x="6799" y="3620"/>
                    </a:cubicBezTo>
                    <a:cubicBezTo>
                      <a:pt x="6168" y="4704"/>
                      <a:pt x="5335" y="5668"/>
                      <a:pt x="4299" y="6418"/>
                    </a:cubicBezTo>
                    <a:cubicBezTo>
                      <a:pt x="4299" y="6430"/>
                      <a:pt x="4287" y="6430"/>
                      <a:pt x="4287" y="6442"/>
                    </a:cubicBezTo>
                    <a:cubicBezTo>
                      <a:pt x="4275" y="6454"/>
                      <a:pt x="4263" y="6454"/>
                      <a:pt x="4239" y="6454"/>
                    </a:cubicBezTo>
                    <a:cubicBezTo>
                      <a:pt x="4228" y="6454"/>
                      <a:pt x="4216" y="6442"/>
                      <a:pt x="4216" y="6430"/>
                    </a:cubicBezTo>
                    <a:cubicBezTo>
                      <a:pt x="4061" y="6156"/>
                      <a:pt x="3870" y="5918"/>
                      <a:pt x="3668" y="5704"/>
                    </a:cubicBezTo>
                    <a:lnTo>
                      <a:pt x="3668" y="5704"/>
                    </a:lnTo>
                    <a:lnTo>
                      <a:pt x="3680" y="5716"/>
                    </a:lnTo>
                    <a:cubicBezTo>
                      <a:pt x="3370" y="5382"/>
                      <a:pt x="3025" y="5109"/>
                      <a:pt x="2632" y="4870"/>
                    </a:cubicBezTo>
                    <a:lnTo>
                      <a:pt x="2632" y="4870"/>
                    </a:lnTo>
                    <a:cubicBezTo>
                      <a:pt x="2632" y="4870"/>
                      <a:pt x="2634" y="4870"/>
                      <a:pt x="2637" y="4871"/>
                    </a:cubicBezTo>
                    <a:lnTo>
                      <a:pt x="2637" y="4871"/>
                    </a:lnTo>
                    <a:cubicBezTo>
                      <a:pt x="2487" y="4780"/>
                      <a:pt x="2328" y="4701"/>
                      <a:pt x="2180" y="4632"/>
                    </a:cubicBezTo>
                    <a:cubicBezTo>
                      <a:pt x="2025" y="4573"/>
                      <a:pt x="1882" y="4513"/>
                      <a:pt x="1727" y="4466"/>
                    </a:cubicBezTo>
                    <a:cubicBezTo>
                      <a:pt x="1620" y="4430"/>
                      <a:pt x="1525" y="4406"/>
                      <a:pt x="1418" y="4394"/>
                    </a:cubicBezTo>
                    <a:cubicBezTo>
                      <a:pt x="1322" y="4370"/>
                      <a:pt x="1227" y="4358"/>
                      <a:pt x="1132" y="4358"/>
                    </a:cubicBezTo>
                    <a:cubicBezTo>
                      <a:pt x="1049" y="4358"/>
                      <a:pt x="965" y="4358"/>
                      <a:pt x="882" y="4370"/>
                    </a:cubicBezTo>
                    <a:cubicBezTo>
                      <a:pt x="822" y="4370"/>
                      <a:pt x="751" y="4394"/>
                      <a:pt x="691" y="4406"/>
                    </a:cubicBezTo>
                    <a:lnTo>
                      <a:pt x="668" y="4418"/>
                    </a:lnTo>
                    <a:cubicBezTo>
                      <a:pt x="537" y="4597"/>
                      <a:pt x="394" y="4823"/>
                      <a:pt x="275" y="5061"/>
                    </a:cubicBezTo>
                    <a:cubicBezTo>
                      <a:pt x="167" y="5287"/>
                      <a:pt x="96" y="5525"/>
                      <a:pt x="48" y="5787"/>
                    </a:cubicBezTo>
                    <a:cubicBezTo>
                      <a:pt x="1" y="6025"/>
                      <a:pt x="1" y="6275"/>
                      <a:pt x="37" y="6573"/>
                    </a:cubicBezTo>
                    <a:cubicBezTo>
                      <a:pt x="72" y="7073"/>
                      <a:pt x="298" y="7573"/>
                      <a:pt x="644" y="7978"/>
                    </a:cubicBezTo>
                    <a:cubicBezTo>
                      <a:pt x="810" y="8168"/>
                      <a:pt x="1025" y="8359"/>
                      <a:pt x="1287" y="8538"/>
                    </a:cubicBezTo>
                    <a:cubicBezTo>
                      <a:pt x="1501" y="8704"/>
                      <a:pt x="1787" y="8835"/>
                      <a:pt x="2084" y="8966"/>
                    </a:cubicBezTo>
                    <a:lnTo>
                      <a:pt x="2084" y="8978"/>
                    </a:lnTo>
                    <a:cubicBezTo>
                      <a:pt x="2132" y="8978"/>
                      <a:pt x="2180" y="8990"/>
                      <a:pt x="2239" y="8990"/>
                    </a:cubicBezTo>
                    <a:cubicBezTo>
                      <a:pt x="2501" y="8978"/>
                      <a:pt x="2739" y="8942"/>
                      <a:pt x="2977" y="8883"/>
                    </a:cubicBezTo>
                    <a:cubicBezTo>
                      <a:pt x="3215" y="8835"/>
                      <a:pt x="3454" y="8752"/>
                      <a:pt x="3739" y="8645"/>
                    </a:cubicBezTo>
                    <a:cubicBezTo>
                      <a:pt x="4180" y="8466"/>
                      <a:pt x="4644" y="8216"/>
                      <a:pt x="5156" y="7859"/>
                    </a:cubicBezTo>
                    <a:cubicBezTo>
                      <a:pt x="6002" y="7252"/>
                      <a:pt x="6787" y="6430"/>
                      <a:pt x="7490" y="5418"/>
                    </a:cubicBezTo>
                    <a:cubicBezTo>
                      <a:pt x="7871" y="4847"/>
                      <a:pt x="8204" y="4251"/>
                      <a:pt x="8490" y="3632"/>
                    </a:cubicBezTo>
                    <a:cubicBezTo>
                      <a:pt x="8609" y="3334"/>
                      <a:pt x="8728" y="3049"/>
                      <a:pt x="8811" y="2751"/>
                    </a:cubicBezTo>
                    <a:cubicBezTo>
                      <a:pt x="8859" y="2620"/>
                      <a:pt x="8883" y="2489"/>
                      <a:pt x="8919" y="2346"/>
                    </a:cubicBezTo>
                    <a:lnTo>
                      <a:pt x="8930" y="2311"/>
                    </a:lnTo>
                    <a:lnTo>
                      <a:pt x="8942" y="2263"/>
                    </a:lnTo>
                    <a:cubicBezTo>
                      <a:pt x="9002" y="2025"/>
                      <a:pt x="9061" y="1775"/>
                      <a:pt x="9085" y="1513"/>
                    </a:cubicBezTo>
                    <a:cubicBezTo>
                      <a:pt x="9050" y="1429"/>
                      <a:pt x="9002" y="1334"/>
                      <a:pt x="8978" y="1251"/>
                    </a:cubicBezTo>
                    <a:cubicBezTo>
                      <a:pt x="8800" y="918"/>
                      <a:pt x="8561" y="584"/>
                      <a:pt x="8276" y="227"/>
                    </a:cubicBezTo>
                    <a:lnTo>
                      <a:pt x="809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9" name="Google Shape;239;p23"/>
              <p:cNvSpPr/>
              <p:nvPr/>
            </p:nvSpPr>
            <p:spPr>
              <a:xfrm>
                <a:off x="7412769" y="4175086"/>
                <a:ext cx="75560" cy="34144"/>
              </a:xfrm>
              <a:custGeom>
                <a:avLst/>
                <a:gdLst/>
                <a:ahLst/>
                <a:cxnLst/>
                <a:rect l="l" t="t" r="r" b="b"/>
                <a:pathLst>
                  <a:path w="1704" h="770" extrusionOk="0">
                    <a:moveTo>
                      <a:pt x="504" y="1"/>
                    </a:moveTo>
                    <a:cubicBezTo>
                      <a:pt x="412" y="1"/>
                      <a:pt x="319" y="10"/>
                      <a:pt x="227" y="30"/>
                    </a:cubicBezTo>
                    <a:cubicBezTo>
                      <a:pt x="96" y="53"/>
                      <a:pt x="1" y="173"/>
                      <a:pt x="13" y="303"/>
                    </a:cubicBezTo>
                    <a:cubicBezTo>
                      <a:pt x="36" y="411"/>
                      <a:pt x="120" y="482"/>
                      <a:pt x="215" y="518"/>
                    </a:cubicBezTo>
                    <a:cubicBezTo>
                      <a:pt x="236" y="532"/>
                      <a:pt x="257" y="538"/>
                      <a:pt x="275" y="538"/>
                    </a:cubicBezTo>
                    <a:cubicBezTo>
                      <a:pt x="288" y="538"/>
                      <a:pt x="300" y="535"/>
                      <a:pt x="310" y="530"/>
                    </a:cubicBezTo>
                    <a:cubicBezTo>
                      <a:pt x="370" y="518"/>
                      <a:pt x="429" y="518"/>
                      <a:pt x="489" y="506"/>
                    </a:cubicBezTo>
                    <a:cubicBezTo>
                      <a:pt x="584" y="506"/>
                      <a:pt x="667" y="518"/>
                      <a:pt x="763" y="530"/>
                    </a:cubicBezTo>
                    <a:cubicBezTo>
                      <a:pt x="965" y="577"/>
                      <a:pt x="1167" y="661"/>
                      <a:pt x="1358" y="756"/>
                    </a:cubicBezTo>
                    <a:cubicBezTo>
                      <a:pt x="1383" y="766"/>
                      <a:pt x="1410" y="770"/>
                      <a:pt x="1438" y="770"/>
                    </a:cubicBezTo>
                    <a:cubicBezTo>
                      <a:pt x="1476" y="770"/>
                      <a:pt x="1514" y="763"/>
                      <a:pt x="1548" y="756"/>
                    </a:cubicBezTo>
                    <a:cubicBezTo>
                      <a:pt x="1608" y="720"/>
                      <a:pt x="1656" y="684"/>
                      <a:pt x="1679" y="601"/>
                    </a:cubicBezTo>
                    <a:cubicBezTo>
                      <a:pt x="1703" y="542"/>
                      <a:pt x="1703" y="470"/>
                      <a:pt x="1668" y="411"/>
                    </a:cubicBezTo>
                    <a:cubicBezTo>
                      <a:pt x="1644" y="351"/>
                      <a:pt x="1596" y="303"/>
                      <a:pt x="1525" y="280"/>
                    </a:cubicBezTo>
                    <a:cubicBezTo>
                      <a:pt x="1205" y="129"/>
                      <a:pt x="855" y="1"/>
                      <a:pt x="50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40" name="Google Shape;240;p23"/>
              <p:cNvSpPr/>
              <p:nvPr/>
            </p:nvSpPr>
            <p:spPr>
              <a:xfrm>
                <a:off x="7410153" y="4139833"/>
                <a:ext cx="78708" cy="26916"/>
              </a:xfrm>
              <a:custGeom>
                <a:avLst/>
                <a:gdLst/>
                <a:ahLst/>
                <a:cxnLst/>
                <a:rect l="l" t="t" r="r" b="b"/>
                <a:pathLst>
                  <a:path w="1775" h="607" extrusionOk="0">
                    <a:moveTo>
                      <a:pt x="813" y="1"/>
                    </a:moveTo>
                    <a:cubicBezTo>
                      <a:pt x="596" y="1"/>
                      <a:pt x="387" y="39"/>
                      <a:pt x="179" y="122"/>
                    </a:cubicBezTo>
                    <a:cubicBezTo>
                      <a:pt x="48" y="170"/>
                      <a:pt x="0" y="325"/>
                      <a:pt x="60" y="444"/>
                    </a:cubicBezTo>
                    <a:cubicBezTo>
                      <a:pt x="95" y="527"/>
                      <a:pt x="167" y="563"/>
                      <a:pt x="226" y="587"/>
                    </a:cubicBezTo>
                    <a:cubicBezTo>
                      <a:pt x="236" y="597"/>
                      <a:pt x="253" y="600"/>
                      <a:pt x="272" y="600"/>
                    </a:cubicBezTo>
                    <a:cubicBezTo>
                      <a:pt x="298" y="600"/>
                      <a:pt x="330" y="593"/>
                      <a:pt x="357" y="587"/>
                    </a:cubicBezTo>
                    <a:cubicBezTo>
                      <a:pt x="393" y="563"/>
                      <a:pt x="417" y="563"/>
                      <a:pt x="453" y="551"/>
                    </a:cubicBezTo>
                    <a:cubicBezTo>
                      <a:pt x="548" y="527"/>
                      <a:pt x="655" y="503"/>
                      <a:pt x="762" y="503"/>
                    </a:cubicBezTo>
                    <a:cubicBezTo>
                      <a:pt x="929" y="503"/>
                      <a:pt x="1072" y="527"/>
                      <a:pt x="1238" y="551"/>
                    </a:cubicBezTo>
                    <a:cubicBezTo>
                      <a:pt x="1298" y="563"/>
                      <a:pt x="1346" y="587"/>
                      <a:pt x="1405" y="598"/>
                    </a:cubicBezTo>
                    <a:cubicBezTo>
                      <a:pt x="1430" y="603"/>
                      <a:pt x="1454" y="606"/>
                      <a:pt x="1480" y="606"/>
                    </a:cubicBezTo>
                    <a:cubicBezTo>
                      <a:pt x="1516" y="606"/>
                      <a:pt x="1554" y="600"/>
                      <a:pt x="1596" y="587"/>
                    </a:cubicBezTo>
                    <a:cubicBezTo>
                      <a:pt x="1655" y="551"/>
                      <a:pt x="1703" y="503"/>
                      <a:pt x="1727" y="432"/>
                    </a:cubicBezTo>
                    <a:cubicBezTo>
                      <a:pt x="1774" y="313"/>
                      <a:pt x="1715" y="146"/>
                      <a:pt x="1584" y="122"/>
                    </a:cubicBezTo>
                    <a:cubicBezTo>
                      <a:pt x="1357" y="63"/>
                      <a:pt x="1131" y="15"/>
                      <a:pt x="905" y="3"/>
                    </a:cubicBezTo>
                    <a:cubicBezTo>
                      <a:pt x="874" y="2"/>
                      <a:pt x="844" y="1"/>
                      <a:pt x="81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41" name="Google Shape;241;p23"/>
              <p:cNvSpPr/>
              <p:nvPr/>
            </p:nvSpPr>
            <p:spPr>
              <a:xfrm>
                <a:off x="7590186" y="4024408"/>
                <a:ext cx="112985" cy="136087"/>
              </a:xfrm>
              <a:custGeom>
                <a:avLst/>
                <a:gdLst/>
                <a:ahLst/>
                <a:cxnLst/>
                <a:rect l="l" t="t" r="r" b="b"/>
                <a:pathLst>
                  <a:path w="2548" h="3069" extrusionOk="0">
                    <a:moveTo>
                      <a:pt x="1458" y="1"/>
                    </a:moveTo>
                    <a:cubicBezTo>
                      <a:pt x="920" y="1"/>
                      <a:pt x="385" y="537"/>
                      <a:pt x="214" y="1285"/>
                    </a:cubicBezTo>
                    <a:cubicBezTo>
                      <a:pt x="0" y="2118"/>
                      <a:pt x="322" y="2916"/>
                      <a:pt x="917" y="3047"/>
                    </a:cubicBezTo>
                    <a:cubicBezTo>
                      <a:pt x="978" y="3061"/>
                      <a:pt x="1040" y="3069"/>
                      <a:pt x="1102" y="3069"/>
                    </a:cubicBezTo>
                    <a:cubicBezTo>
                      <a:pt x="1638" y="3069"/>
                      <a:pt x="2164" y="2532"/>
                      <a:pt x="2346" y="1785"/>
                    </a:cubicBezTo>
                    <a:cubicBezTo>
                      <a:pt x="2548" y="951"/>
                      <a:pt x="2227" y="153"/>
                      <a:pt x="1643" y="22"/>
                    </a:cubicBezTo>
                    <a:cubicBezTo>
                      <a:pt x="1582" y="8"/>
                      <a:pt x="1520" y="1"/>
                      <a:pt x="145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42" name="Google Shape;242;p23"/>
              <p:cNvSpPr/>
              <p:nvPr/>
            </p:nvSpPr>
            <p:spPr>
              <a:xfrm>
                <a:off x="7487221" y="4023787"/>
                <a:ext cx="298336" cy="399171"/>
              </a:xfrm>
              <a:custGeom>
                <a:avLst/>
                <a:gdLst/>
                <a:ahLst/>
                <a:cxnLst/>
                <a:rect l="l" t="t" r="r" b="b"/>
                <a:pathLst>
                  <a:path w="6728" h="9002" extrusionOk="0">
                    <a:moveTo>
                      <a:pt x="5751" y="1"/>
                    </a:moveTo>
                    <a:lnTo>
                      <a:pt x="5739" y="25"/>
                    </a:lnTo>
                    <a:lnTo>
                      <a:pt x="5739" y="60"/>
                    </a:lnTo>
                    <a:cubicBezTo>
                      <a:pt x="5704" y="263"/>
                      <a:pt x="5656" y="477"/>
                      <a:pt x="5620" y="703"/>
                    </a:cubicBezTo>
                    <a:cubicBezTo>
                      <a:pt x="5525" y="1096"/>
                      <a:pt x="5406" y="1501"/>
                      <a:pt x="5275" y="1894"/>
                    </a:cubicBezTo>
                    <a:cubicBezTo>
                      <a:pt x="5144" y="2263"/>
                      <a:pt x="4977" y="2620"/>
                      <a:pt x="4811" y="2977"/>
                    </a:cubicBezTo>
                    <a:lnTo>
                      <a:pt x="4811" y="3037"/>
                    </a:lnTo>
                    <a:cubicBezTo>
                      <a:pt x="4799" y="3299"/>
                      <a:pt x="4763" y="3573"/>
                      <a:pt x="4703" y="3835"/>
                    </a:cubicBezTo>
                    <a:cubicBezTo>
                      <a:pt x="4572" y="4454"/>
                      <a:pt x="4322" y="5025"/>
                      <a:pt x="4013" y="5549"/>
                    </a:cubicBezTo>
                    <a:cubicBezTo>
                      <a:pt x="3668" y="6121"/>
                      <a:pt x="3251" y="6621"/>
                      <a:pt x="2775" y="7073"/>
                    </a:cubicBezTo>
                    <a:cubicBezTo>
                      <a:pt x="1953" y="7859"/>
                      <a:pt x="1001" y="8478"/>
                      <a:pt x="0" y="9002"/>
                    </a:cubicBezTo>
                    <a:cubicBezTo>
                      <a:pt x="227" y="8978"/>
                      <a:pt x="441" y="8930"/>
                      <a:pt x="631" y="8883"/>
                    </a:cubicBezTo>
                    <a:cubicBezTo>
                      <a:pt x="858" y="8835"/>
                      <a:pt x="1108" y="8752"/>
                      <a:pt x="1393" y="8645"/>
                    </a:cubicBezTo>
                    <a:cubicBezTo>
                      <a:pt x="1834" y="8466"/>
                      <a:pt x="2298" y="8216"/>
                      <a:pt x="2798" y="7859"/>
                    </a:cubicBezTo>
                    <a:cubicBezTo>
                      <a:pt x="3656" y="7252"/>
                      <a:pt x="4441" y="6430"/>
                      <a:pt x="5144" y="5418"/>
                    </a:cubicBezTo>
                    <a:cubicBezTo>
                      <a:pt x="5525" y="4847"/>
                      <a:pt x="5858" y="4251"/>
                      <a:pt x="6132" y="3632"/>
                    </a:cubicBezTo>
                    <a:cubicBezTo>
                      <a:pt x="6275" y="3334"/>
                      <a:pt x="6370" y="3037"/>
                      <a:pt x="6466" y="2751"/>
                    </a:cubicBezTo>
                    <a:cubicBezTo>
                      <a:pt x="6513" y="2620"/>
                      <a:pt x="6537" y="2489"/>
                      <a:pt x="6573" y="2346"/>
                    </a:cubicBezTo>
                    <a:lnTo>
                      <a:pt x="6585" y="2311"/>
                    </a:lnTo>
                    <a:lnTo>
                      <a:pt x="6596" y="2263"/>
                    </a:lnTo>
                    <a:cubicBezTo>
                      <a:pt x="6656" y="2013"/>
                      <a:pt x="6716" y="1775"/>
                      <a:pt x="6727" y="1513"/>
                    </a:cubicBezTo>
                    <a:cubicBezTo>
                      <a:pt x="6704" y="1429"/>
                      <a:pt x="6656" y="1334"/>
                      <a:pt x="6632" y="1251"/>
                    </a:cubicBezTo>
                    <a:cubicBezTo>
                      <a:pt x="6454" y="918"/>
                      <a:pt x="6215" y="584"/>
                      <a:pt x="5930" y="227"/>
                    </a:cubicBezTo>
                    <a:lnTo>
                      <a:pt x="5751" y="1"/>
                    </a:lnTo>
                    <a:close/>
                  </a:path>
                </a:pathLst>
              </a:custGeom>
              <a:solidFill>
                <a:srgbClr val="ECEFF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43" name="Google Shape;243;p23"/>
              <p:cNvSpPr/>
              <p:nvPr/>
            </p:nvSpPr>
            <p:spPr>
              <a:xfrm>
                <a:off x="7650360" y="4023565"/>
                <a:ext cx="52324" cy="79994"/>
              </a:xfrm>
              <a:custGeom>
                <a:avLst/>
                <a:gdLst/>
                <a:ahLst/>
                <a:cxnLst/>
                <a:rect l="l" t="t" r="r" b="b"/>
                <a:pathLst>
                  <a:path w="1180" h="1804" extrusionOk="0">
                    <a:moveTo>
                      <a:pt x="84" y="1"/>
                    </a:moveTo>
                    <a:cubicBezTo>
                      <a:pt x="56" y="1"/>
                      <a:pt x="28" y="2"/>
                      <a:pt x="0" y="6"/>
                    </a:cubicBezTo>
                    <a:cubicBezTo>
                      <a:pt x="227" y="268"/>
                      <a:pt x="429" y="553"/>
                      <a:pt x="596" y="851"/>
                    </a:cubicBezTo>
                    <a:cubicBezTo>
                      <a:pt x="715" y="1065"/>
                      <a:pt x="822" y="1304"/>
                      <a:pt x="905" y="1518"/>
                    </a:cubicBezTo>
                    <a:cubicBezTo>
                      <a:pt x="929" y="1625"/>
                      <a:pt x="953" y="1732"/>
                      <a:pt x="989" y="1804"/>
                    </a:cubicBezTo>
                    <a:lnTo>
                      <a:pt x="1001" y="1756"/>
                    </a:lnTo>
                    <a:cubicBezTo>
                      <a:pt x="1179" y="946"/>
                      <a:pt x="870" y="149"/>
                      <a:pt x="286" y="18"/>
                    </a:cubicBezTo>
                    <a:cubicBezTo>
                      <a:pt x="219" y="9"/>
                      <a:pt x="151" y="1"/>
                      <a:pt x="84" y="1"/>
                    </a:cubicBezTo>
                    <a:close/>
                  </a:path>
                </a:pathLst>
              </a:custGeom>
              <a:solidFill>
                <a:srgbClr val="ECEFF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44" name="Google Shape;244;p23"/>
              <p:cNvSpPr/>
              <p:nvPr/>
            </p:nvSpPr>
            <p:spPr>
              <a:xfrm>
                <a:off x="7569567" y="3920201"/>
                <a:ext cx="172182" cy="235104"/>
              </a:xfrm>
              <a:custGeom>
                <a:avLst/>
                <a:gdLst/>
                <a:ahLst/>
                <a:cxnLst/>
                <a:rect l="l" t="t" r="r" b="b"/>
                <a:pathLst>
                  <a:path w="3883" h="5302" extrusionOk="0">
                    <a:moveTo>
                      <a:pt x="487" y="1"/>
                    </a:moveTo>
                    <a:cubicBezTo>
                      <a:pt x="429" y="1"/>
                      <a:pt x="353" y="32"/>
                      <a:pt x="322" y="63"/>
                    </a:cubicBezTo>
                    <a:lnTo>
                      <a:pt x="275" y="110"/>
                    </a:lnTo>
                    <a:lnTo>
                      <a:pt x="263" y="134"/>
                    </a:lnTo>
                    <a:cubicBezTo>
                      <a:pt x="239" y="146"/>
                      <a:pt x="227" y="182"/>
                      <a:pt x="215" y="194"/>
                    </a:cubicBezTo>
                    <a:lnTo>
                      <a:pt x="156" y="336"/>
                    </a:lnTo>
                    <a:cubicBezTo>
                      <a:pt x="108" y="503"/>
                      <a:pt x="60" y="670"/>
                      <a:pt x="1" y="848"/>
                    </a:cubicBezTo>
                    <a:lnTo>
                      <a:pt x="227" y="979"/>
                    </a:lnTo>
                    <a:cubicBezTo>
                      <a:pt x="679" y="1265"/>
                      <a:pt x="1108" y="1587"/>
                      <a:pt x="1489" y="1968"/>
                    </a:cubicBezTo>
                    <a:cubicBezTo>
                      <a:pt x="1608" y="2087"/>
                      <a:pt x="1715" y="2206"/>
                      <a:pt x="1834" y="2325"/>
                    </a:cubicBezTo>
                    <a:cubicBezTo>
                      <a:pt x="1877" y="2314"/>
                      <a:pt x="1920" y="2308"/>
                      <a:pt x="1963" y="2308"/>
                    </a:cubicBezTo>
                    <a:cubicBezTo>
                      <a:pt x="2015" y="2308"/>
                      <a:pt x="2068" y="2317"/>
                      <a:pt x="2120" y="2337"/>
                    </a:cubicBezTo>
                    <a:cubicBezTo>
                      <a:pt x="2704" y="2468"/>
                      <a:pt x="3013" y="3254"/>
                      <a:pt x="2834" y="4075"/>
                    </a:cubicBezTo>
                    <a:lnTo>
                      <a:pt x="2823" y="4123"/>
                    </a:lnTo>
                    <a:lnTo>
                      <a:pt x="2823" y="4135"/>
                    </a:lnTo>
                    <a:cubicBezTo>
                      <a:pt x="2858" y="4289"/>
                      <a:pt x="2894" y="4420"/>
                      <a:pt x="2906" y="4563"/>
                    </a:cubicBezTo>
                    <a:cubicBezTo>
                      <a:pt x="2954" y="4801"/>
                      <a:pt x="2965" y="5039"/>
                      <a:pt x="2965" y="5301"/>
                    </a:cubicBezTo>
                    <a:cubicBezTo>
                      <a:pt x="3120" y="4956"/>
                      <a:pt x="3287" y="4599"/>
                      <a:pt x="3418" y="4230"/>
                    </a:cubicBezTo>
                    <a:cubicBezTo>
                      <a:pt x="3549" y="3837"/>
                      <a:pt x="3668" y="3432"/>
                      <a:pt x="3763" y="3039"/>
                    </a:cubicBezTo>
                    <a:cubicBezTo>
                      <a:pt x="3799" y="2813"/>
                      <a:pt x="3847" y="2611"/>
                      <a:pt x="3882" y="2396"/>
                    </a:cubicBezTo>
                    <a:lnTo>
                      <a:pt x="3882" y="2372"/>
                    </a:lnTo>
                    <a:cubicBezTo>
                      <a:pt x="3656" y="2075"/>
                      <a:pt x="3370" y="1777"/>
                      <a:pt x="3049" y="1456"/>
                    </a:cubicBezTo>
                    <a:cubicBezTo>
                      <a:pt x="2632" y="1087"/>
                      <a:pt x="2239" y="789"/>
                      <a:pt x="1834" y="539"/>
                    </a:cubicBezTo>
                    <a:cubicBezTo>
                      <a:pt x="1632" y="420"/>
                      <a:pt x="1418" y="301"/>
                      <a:pt x="1191" y="206"/>
                    </a:cubicBezTo>
                    <a:cubicBezTo>
                      <a:pt x="1013" y="134"/>
                      <a:pt x="846" y="75"/>
                      <a:pt x="632" y="27"/>
                    </a:cubicBezTo>
                    <a:cubicBezTo>
                      <a:pt x="584" y="15"/>
                      <a:pt x="560" y="15"/>
                      <a:pt x="513" y="3"/>
                    </a:cubicBezTo>
                    <a:cubicBezTo>
                      <a:pt x="505" y="2"/>
                      <a:pt x="496" y="1"/>
                      <a:pt x="487" y="1"/>
                    </a:cubicBezTo>
                    <a:close/>
                  </a:path>
                </a:pathLst>
              </a:custGeom>
              <a:solidFill>
                <a:srgbClr val="333154">
                  <a:alpha val="30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45" name="Google Shape;245;p23"/>
              <p:cNvSpPr/>
              <p:nvPr/>
            </p:nvSpPr>
            <p:spPr>
              <a:xfrm>
                <a:off x="7257568" y="3561820"/>
                <a:ext cx="23235" cy="39775"/>
              </a:xfrm>
              <a:custGeom>
                <a:avLst/>
                <a:gdLst/>
                <a:ahLst/>
                <a:cxnLst/>
                <a:rect l="l" t="t" r="r" b="b"/>
                <a:pathLst>
                  <a:path w="524" h="897" extrusionOk="0">
                    <a:moveTo>
                      <a:pt x="274" y="1"/>
                    </a:moveTo>
                    <a:cubicBezTo>
                      <a:pt x="143" y="1"/>
                      <a:pt x="24" y="84"/>
                      <a:pt x="24" y="203"/>
                    </a:cubicBezTo>
                    <a:cubicBezTo>
                      <a:pt x="0" y="346"/>
                      <a:pt x="0" y="477"/>
                      <a:pt x="0" y="608"/>
                    </a:cubicBezTo>
                    <a:cubicBezTo>
                      <a:pt x="0" y="679"/>
                      <a:pt x="0" y="739"/>
                      <a:pt x="48" y="799"/>
                    </a:cubicBezTo>
                    <a:cubicBezTo>
                      <a:pt x="95" y="846"/>
                      <a:pt x="155" y="894"/>
                      <a:pt x="215" y="894"/>
                    </a:cubicBezTo>
                    <a:cubicBezTo>
                      <a:pt x="225" y="896"/>
                      <a:pt x="236" y="897"/>
                      <a:pt x="247" y="897"/>
                    </a:cubicBezTo>
                    <a:cubicBezTo>
                      <a:pt x="299" y="897"/>
                      <a:pt x="356" y="876"/>
                      <a:pt x="405" y="846"/>
                    </a:cubicBezTo>
                    <a:cubicBezTo>
                      <a:pt x="453" y="822"/>
                      <a:pt x="500" y="739"/>
                      <a:pt x="500" y="679"/>
                    </a:cubicBezTo>
                    <a:cubicBezTo>
                      <a:pt x="500" y="548"/>
                      <a:pt x="500" y="418"/>
                      <a:pt x="512" y="287"/>
                    </a:cubicBezTo>
                    <a:cubicBezTo>
                      <a:pt x="524" y="144"/>
                      <a:pt x="441" y="13"/>
                      <a:pt x="29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46" name="Google Shape;246;p23"/>
              <p:cNvSpPr/>
              <p:nvPr/>
            </p:nvSpPr>
            <p:spPr>
              <a:xfrm>
                <a:off x="7259120" y="3636804"/>
                <a:ext cx="24344" cy="38755"/>
              </a:xfrm>
              <a:custGeom>
                <a:avLst/>
                <a:gdLst/>
                <a:ahLst/>
                <a:cxnLst/>
                <a:rect l="l" t="t" r="r" b="b"/>
                <a:pathLst>
                  <a:path w="549" h="874" extrusionOk="0">
                    <a:moveTo>
                      <a:pt x="203" y="0"/>
                    </a:moveTo>
                    <a:cubicBezTo>
                      <a:pt x="144" y="24"/>
                      <a:pt x="72" y="48"/>
                      <a:pt x="49" y="108"/>
                    </a:cubicBezTo>
                    <a:cubicBezTo>
                      <a:pt x="1" y="167"/>
                      <a:pt x="1" y="227"/>
                      <a:pt x="1" y="286"/>
                    </a:cubicBezTo>
                    <a:cubicBezTo>
                      <a:pt x="1" y="405"/>
                      <a:pt x="13" y="536"/>
                      <a:pt x="25" y="655"/>
                    </a:cubicBezTo>
                    <a:cubicBezTo>
                      <a:pt x="57" y="783"/>
                      <a:pt x="137" y="873"/>
                      <a:pt x="264" y="873"/>
                    </a:cubicBezTo>
                    <a:cubicBezTo>
                      <a:pt x="279" y="873"/>
                      <a:pt x="294" y="872"/>
                      <a:pt x="310" y="870"/>
                    </a:cubicBezTo>
                    <a:cubicBezTo>
                      <a:pt x="441" y="858"/>
                      <a:pt x="549" y="715"/>
                      <a:pt x="513" y="584"/>
                    </a:cubicBezTo>
                    <a:cubicBezTo>
                      <a:pt x="501" y="465"/>
                      <a:pt x="489" y="334"/>
                      <a:pt x="477" y="215"/>
                    </a:cubicBezTo>
                    <a:cubicBezTo>
                      <a:pt x="477" y="155"/>
                      <a:pt x="430" y="84"/>
                      <a:pt x="370" y="48"/>
                    </a:cubicBezTo>
                    <a:cubicBezTo>
                      <a:pt x="322" y="24"/>
                      <a:pt x="275" y="0"/>
                      <a:pt x="21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47" name="Google Shape;247;p23"/>
              <p:cNvSpPr/>
              <p:nvPr/>
            </p:nvSpPr>
            <p:spPr>
              <a:xfrm>
                <a:off x="7274995" y="3702787"/>
                <a:ext cx="31173" cy="41593"/>
              </a:xfrm>
              <a:custGeom>
                <a:avLst/>
                <a:gdLst/>
                <a:ahLst/>
                <a:cxnLst/>
                <a:rect l="l" t="t" r="r" b="b"/>
                <a:pathLst>
                  <a:path w="703" h="938" extrusionOk="0">
                    <a:moveTo>
                      <a:pt x="262" y="1"/>
                    </a:moveTo>
                    <a:cubicBezTo>
                      <a:pt x="226" y="1"/>
                      <a:pt x="191" y="1"/>
                      <a:pt x="167" y="25"/>
                    </a:cubicBezTo>
                    <a:cubicBezTo>
                      <a:pt x="107" y="48"/>
                      <a:pt x="60" y="96"/>
                      <a:pt x="24" y="156"/>
                    </a:cubicBezTo>
                    <a:cubicBezTo>
                      <a:pt x="0" y="215"/>
                      <a:pt x="12" y="275"/>
                      <a:pt x="24" y="346"/>
                    </a:cubicBezTo>
                    <a:cubicBezTo>
                      <a:pt x="72" y="501"/>
                      <a:pt x="119" y="644"/>
                      <a:pt x="179" y="775"/>
                    </a:cubicBezTo>
                    <a:cubicBezTo>
                      <a:pt x="225" y="867"/>
                      <a:pt x="320" y="937"/>
                      <a:pt x="416" y="937"/>
                    </a:cubicBezTo>
                    <a:cubicBezTo>
                      <a:pt x="445" y="937"/>
                      <a:pt x="473" y="931"/>
                      <a:pt x="500" y="918"/>
                    </a:cubicBezTo>
                    <a:cubicBezTo>
                      <a:pt x="619" y="858"/>
                      <a:pt x="703" y="703"/>
                      <a:pt x="643" y="584"/>
                    </a:cubicBezTo>
                    <a:cubicBezTo>
                      <a:pt x="584" y="441"/>
                      <a:pt x="536" y="298"/>
                      <a:pt x="488" y="156"/>
                    </a:cubicBezTo>
                    <a:cubicBezTo>
                      <a:pt x="476" y="96"/>
                      <a:pt x="393" y="36"/>
                      <a:pt x="357" y="25"/>
                    </a:cubicBezTo>
                    <a:cubicBezTo>
                      <a:pt x="322" y="1"/>
                      <a:pt x="298" y="1"/>
                      <a:pt x="26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48" name="Google Shape;248;p23"/>
              <p:cNvSpPr/>
              <p:nvPr/>
            </p:nvSpPr>
            <p:spPr>
              <a:xfrm>
                <a:off x="7308785" y="3771430"/>
                <a:ext cx="33301" cy="36627"/>
              </a:xfrm>
              <a:custGeom>
                <a:avLst/>
                <a:gdLst/>
                <a:ahLst/>
                <a:cxnLst/>
                <a:rect l="l" t="t" r="r" b="b"/>
                <a:pathLst>
                  <a:path w="751" h="826" extrusionOk="0">
                    <a:moveTo>
                      <a:pt x="298" y="1"/>
                    </a:moveTo>
                    <a:cubicBezTo>
                      <a:pt x="262" y="1"/>
                      <a:pt x="238" y="24"/>
                      <a:pt x="191" y="36"/>
                    </a:cubicBezTo>
                    <a:cubicBezTo>
                      <a:pt x="72" y="84"/>
                      <a:pt x="0" y="239"/>
                      <a:pt x="60" y="358"/>
                    </a:cubicBezTo>
                    <a:cubicBezTo>
                      <a:pt x="119" y="501"/>
                      <a:pt x="191" y="620"/>
                      <a:pt x="274" y="739"/>
                    </a:cubicBezTo>
                    <a:cubicBezTo>
                      <a:pt x="322" y="794"/>
                      <a:pt x="403" y="825"/>
                      <a:pt x="481" y="825"/>
                    </a:cubicBezTo>
                    <a:cubicBezTo>
                      <a:pt x="537" y="825"/>
                      <a:pt x="591" y="809"/>
                      <a:pt x="631" y="774"/>
                    </a:cubicBezTo>
                    <a:cubicBezTo>
                      <a:pt x="738" y="691"/>
                      <a:pt x="750" y="536"/>
                      <a:pt x="679" y="417"/>
                    </a:cubicBezTo>
                    <a:cubicBezTo>
                      <a:pt x="655" y="382"/>
                      <a:pt x="631" y="346"/>
                      <a:pt x="607" y="298"/>
                    </a:cubicBezTo>
                    <a:cubicBezTo>
                      <a:pt x="572" y="263"/>
                      <a:pt x="548" y="203"/>
                      <a:pt x="536" y="155"/>
                    </a:cubicBezTo>
                    <a:cubicBezTo>
                      <a:pt x="488" y="60"/>
                      <a:pt x="393" y="1"/>
                      <a:pt x="29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49" name="Google Shape;249;p23"/>
              <p:cNvSpPr/>
              <p:nvPr/>
            </p:nvSpPr>
            <p:spPr>
              <a:xfrm>
                <a:off x="7360001" y="3833599"/>
                <a:ext cx="34321" cy="33523"/>
              </a:xfrm>
              <a:custGeom>
                <a:avLst/>
                <a:gdLst/>
                <a:ahLst/>
                <a:cxnLst/>
                <a:rect l="l" t="t" r="r" b="b"/>
                <a:pathLst>
                  <a:path w="774" h="756" extrusionOk="0">
                    <a:moveTo>
                      <a:pt x="242" y="0"/>
                    </a:moveTo>
                    <a:cubicBezTo>
                      <a:pt x="194" y="0"/>
                      <a:pt x="146" y="22"/>
                      <a:pt x="107" y="51"/>
                    </a:cubicBezTo>
                    <a:cubicBezTo>
                      <a:pt x="60" y="87"/>
                      <a:pt x="12" y="146"/>
                      <a:pt x="12" y="206"/>
                    </a:cubicBezTo>
                    <a:cubicBezTo>
                      <a:pt x="0" y="265"/>
                      <a:pt x="36" y="349"/>
                      <a:pt x="60" y="408"/>
                    </a:cubicBezTo>
                    <a:cubicBezTo>
                      <a:pt x="131" y="492"/>
                      <a:pt x="226" y="575"/>
                      <a:pt x="310" y="658"/>
                    </a:cubicBezTo>
                    <a:cubicBezTo>
                      <a:pt x="357" y="706"/>
                      <a:pt x="405" y="754"/>
                      <a:pt x="476" y="754"/>
                    </a:cubicBezTo>
                    <a:cubicBezTo>
                      <a:pt x="484" y="755"/>
                      <a:pt x="493" y="756"/>
                      <a:pt x="501" y="756"/>
                    </a:cubicBezTo>
                    <a:cubicBezTo>
                      <a:pt x="555" y="756"/>
                      <a:pt x="615" y="727"/>
                      <a:pt x="667" y="706"/>
                    </a:cubicBezTo>
                    <a:cubicBezTo>
                      <a:pt x="714" y="658"/>
                      <a:pt x="762" y="599"/>
                      <a:pt x="762" y="539"/>
                    </a:cubicBezTo>
                    <a:cubicBezTo>
                      <a:pt x="774" y="480"/>
                      <a:pt x="762" y="385"/>
                      <a:pt x="714" y="349"/>
                    </a:cubicBezTo>
                    <a:lnTo>
                      <a:pt x="464" y="87"/>
                    </a:lnTo>
                    <a:cubicBezTo>
                      <a:pt x="417" y="51"/>
                      <a:pt x="369" y="4"/>
                      <a:pt x="298" y="4"/>
                    </a:cubicBezTo>
                    <a:lnTo>
                      <a:pt x="274" y="4"/>
                    </a:lnTo>
                    <a:cubicBezTo>
                      <a:pt x="263" y="1"/>
                      <a:pt x="253" y="0"/>
                      <a:pt x="24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0" name="Google Shape;250;p23"/>
              <p:cNvSpPr/>
              <p:nvPr/>
            </p:nvSpPr>
            <p:spPr>
              <a:xfrm>
                <a:off x="7415430" y="3884417"/>
                <a:ext cx="36450" cy="30552"/>
              </a:xfrm>
              <a:custGeom>
                <a:avLst/>
                <a:gdLst/>
                <a:ahLst/>
                <a:cxnLst/>
                <a:rect l="l" t="t" r="r" b="b"/>
                <a:pathLst>
                  <a:path w="822" h="689" extrusionOk="0">
                    <a:moveTo>
                      <a:pt x="274" y="1"/>
                    </a:moveTo>
                    <a:cubicBezTo>
                      <a:pt x="191" y="12"/>
                      <a:pt x="119" y="48"/>
                      <a:pt x="72" y="108"/>
                    </a:cubicBezTo>
                    <a:cubicBezTo>
                      <a:pt x="0" y="215"/>
                      <a:pt x="12" y="370"/>
                      <a:pt x="119" y="453"/>
                    </a:cubicBezTo>
                    <a:cubicBezTo>
                      <a:pt x="214" y="524"/>
                      <a:pt x="310" y="584"/>
                      <a:pt x="405" y="643"/>
                    </a:cubicBezTo>
                    <a:cubicBezTo>
                      <a:pt x="455" y="673"/>
                      <a:pt x="508" y="688"/>
                      <a:pt x="560" y="688"/>
                    </a:cubicBezTo>
                    <a:cubicBezTo>
                      <a:pt x="633" y="688"/>
                      <a:pt x="702" y="658"/>
                      <a:pt x="750" y="596"/>
                    </a:cubicBezTo>
                    <a:cubicBezTo>
                      <a:pt x="822" y="501"/>
                      <a:pt x="810" y="334"/>
                      <a:pt x="703" y="239"/>
                    </a:cubicBezTo>
                    <a:cubicBezTo>
                      <a:pt x="607" y="179"/>
                      <a:pt x="512" y="108"/>
                      <a:pt x="417" y="48"/>
                    </a:cubicBezTo>
                    <a:cubicBezTo>
                      <a:pt x="369" y="24"/>
                      <a:pt x="310" y="1"/>
                      <a:pt x="27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1" name="Google Shape;251;p23"/>
              <p:cNvSpPr/>
              <p:nvPr/>
            </p:nvSpPr>
            <p:spPr>
              <a:xfrm>
                <a:off x="7471391" y="3926676"/>
                <a:ext cx="32237" cy="27271"/>
              </a:xfrm>
              <a:custGeom>
                <a:avLst/>
                <a:gdLst/>
                <a:ahLst/>
                <a:cxnLst/>
                <a:rect l="l" t="t" r="r" b="b"/>
                <a:pathLst>
                  <a:path w="727" h="615" extrusionOk="0">
                    <a:moveTo>
                      <a:pt x="238" y="0"/>
                    </a:moveTo>
                    <a:cubicBezTo>
                      <a:pt x="179" y="12"/>
                      <a:pt x="107" y="48"/>
                      <a:pt x="84" y="107"/>
                    </a:cubicBezTo>
                    <a:cubicBezTo>
                      <a:pt x="0" y="214"/>
                      <a:pt x="24" y="393"/>
                      <a:pt x="119" y="452"/>
                    </a:cubicBezTo>
                    <a:cubicBezTo>
                      <a:pt x="215" y="488"/>
                      <a:pt x="286" y="548"/>
                      <a:pt x="381" y="595"/>
                    </a:cubicBezTo>
                    <a:cubicBezTo>
                      <a:pt x="400" y="609"/>
                      <a:pt x="424" y="614"/>
                      <a:pt x="450" y="614"/>
                    </a:cubicBezTo>
                    <a:cubicBezTo>
                      <a:pt x="491" y="614"/>
                      <a:pt x="536" y="603"/>
                      <a:pt x="572" y="595"/>
                    </a:cubicBezTo>
                    <a:cubicBezTo>
                      <a:pt x="631" y="571"/>
                      <a:pt x="679" y="524"/>
                      <a:pt x="703" y="464"/>
                    </a:cubicBezTo>
                    <a:cubicBezTo>
                      <a:pt x="727" y="405"/>
                      <a:pt x="727" y="333"/>
                      <a:pt x="703" y="274"/>
                    </a:cubicBezTo>
                    <a:cubicBezTo>
                      <a:pt x="679" y="214"/>
                      <a:pt x="631" y="167"/>
                      <a:pt x="572" y="143"/>
                    </a:cubicBezTo>
                    <a:lnTo>
                      <a:pt x="441" y="48"/>
                    </a:lnTo>
                    <a:cubicBezTo>
                      <a:pt x="393" y="12"/>
                      <a:pt x="334" y="0"/>
                      <a:pt x="2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2" name="Google Shape;252;p23"/>
              <p:cNvSpPr/>
              <p:nvPr/>
            </p:nvSpPr>
            <p:spPr>
              <a:xfrm>
                <a:off x="7521543" y="3958337"/>
                <a:ext cx="29089" cy="23235"/>
              </a:xfrm>
              <a:custGeom>
                <a:avLst/>
                <a:gdLst/>
                <a:ahLst/>
                <a:cxnLst/>
                <a:rect l="l" t="t" r="r" b="b"/>
                <a:pathLst>
                  <a:path w="656" h="524" extrusionOk="0">
                    <a:moveTo>
                      <a:pt x="286" y="0"/>
                    </a:moveTo>
                    <a:cubicBezTo>
                      <a:pt x="203" y="0"/>
                      <a:pt x="119" y="36"/>
                      <a:pt x="84" y="108"/>
                    </a:cubicBezTo>
                    <a:cubicBezTo>
                      <a:pt x="0" y="215"/>
                      <a:pt x="36" y="393"/>
                      <a:pt x="155" y="453"/>
                    </a:cubicBezTo>
                    <a:lnTo>
                      <a:pt x="238" y="489"/>
                    </a:lnTo>
                    <a:cubicBezTo>
                      <a:pt x="284" y="511"/>
                      <a:pt x="334" y="523"/>
                      <a:pt x="383" y="523"/>
                    </a:cubicBezTo>
                    <a:cubicBezTo>
                      <a:pt x="463" y="523"/>
                      <a:pt x="539" y="491"/>
                      <a:pt x="584" y="417"/>
                    </a:cubicBezTo>
                    <a:cubicBezTo>
                      <a:pt x="655" y="322"/>
                      <a:pt x="631" y="143"/>
                      <a:pt x="512" y="72"/>
                    </a:cubicBezTo>
                    <a:lnTo>
                      <a:pt x="417" y="36"/>
                    </a:lnTo>
                    <a:cubicBezTo>
                      <a:pt x="381" y="0"/>
                      <a:pt x="334" y="0"/>
                      <a:pt x="2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3" name="Google Shape;253;p23"/>
              <p:cNvSpPr/>
              <p:nvPr/>
            </p:nvSpPr>
            <p:spPr>
              <a:xfrm>
                <a:off x="6871605" y="2948332"/>
                <a:ext cx="793021" cy="664206"/>
              </a:xfrm>
              <a:custGeom>
                <a:avLst/>
                <a:gdLst/>
                <a:ahLst/>
                <a:cxnLst/>
                <a:rect l="l" t="t" r="r" b="b"/>
                <a:pathLst>
                  <a:path w="17884" h="14979" extrusionOk="0">
                    <a:moveTo>
                      <a:pt x="4668" y="1"/>
                    </a:moveTo>
                    <a:cubicBezTo>
                      <a:pt x="4704" y="25"/>
                      <a:pt x="4692" y="25"/>
                      <a:pt x="4680" y="25"/>
                    </a:cubicBezTo>
                    <a:cubicBezTo>
                      <a:pt x="4597" y="25"/>
                      <a:pt x="4525" y="48"/>
                      <a:pt x="4477" y="120"/>
                    </a:cubicBezTo>
                    <a:cubicBezTo>
                      <a:pt x="4466" y="96"/>
                      <a:pt x="4442" y="96"/>
                      <a:pt x="4418" y="96"/>
                    </a:cubicBezTo>
                    <a:cubicBezTo>
                      <a:pt x="4347" y="96"/>
                      <a:pt x="4275" y="132"/>
                      <a:pt x="4227" y="191"/>
                    </a:cubicBezTo>
                    <a:cubicBezTo>
                      <a:pt x="3858" y="668"/>
                      <a:pt x="3406" y="1132"/>
                      <a:pt x="2870" y="1608"/>
                    </a:cubicBezTo>
                    <a:cubicBezTo>
                      <a:pt x="1965" y="2406"/>
                      <a:pt x="989" y="3120"/>
                      <a:pt x="156" y="3692"/>
                    </a:cubicBezTo>
                    <a:cubicBezTo>
                      <a:pt x="48" y="3763"/>
                      <a:pt x="1" y="3906"/>
                      <a:pt x="60" y="4013"/>
                    </a:cubicBezTo>
                    <a:cubicBezTo>
                      <a:pt x="48" y="4263"/>
                      <a:pt x="60" y="4537"/>
                      <a:pt x="108" y="4799"/>
                    </a:cubicBezTo>
                    <a:cubicBezTo>
                      <a:pt x="156" y="5085"/>
                      <a:pt x="215" y="5382"/>
                      <a:pt x="310" y="5716"/>
                    </a:cubicBezTo>
                    <a:cubicBezTo>
                      <a:pt x="489" y="6263"/>
                      <a:pt x="739" y="6823"/>
                      <a:pt x="1132" y="7466"/>
                    </a:cubicBezTo>
                    <a:cubicBezTo>
                      <a:pt x="1715" y="8430"/>
                      <a:pt x="2489" y="9407"/>
                      <a:pt x="3513" y="10443"/>
                    </a:cubicBezTo>
                    <a:cubicBezTo>
                      <a:pt x="4501" y="11431"/>
                      <a:pt x="5537" y="12276"/>
                      <a:pt x="6633" y="12979"/>
                    </a:cubicBezTo>
                    <a:cubicBezTo>
                      <a:pt x="7252" y="13360"/>
                      <a:pt x="7871" y="13705"/>
                      <a:pt x="8502" y="13991"/>
                    </a:cubicBezTo>
                    <a:cubicBezTo>
                      <a:pt x="9121" y="14264"/>
                      <a:pt x="9788" y="14503"/>
                      <a:pt x="10478" y="14681"/>
                    </a:cubicBezTo>
                    <a:cubicBezTo>
                      <a:pt x="11252" y="14884"/>
                      <a:pt x="12026" y="14979"/>
                      <a:pt x="12740" y="14979"/>
                    </a:cubicBezTo>
                    <a:cubicBezTo>
                      <a:pt x="12931" y="14979"/>
                      <a:pt x="13133" y="14967"/>
                      <a:pt x="13324" y="14955"/>
                    </a:cubicBezTo>
                    <a:cubicBezTo>
                      <a:pt x="13348" y="14967"/>
                      <a:pt x="13395" y="14967"/>
                      <a:pt x="13419" y="14967"/>
                    </a:cubicBezTo>
                    <a:cubicBezTo>
                      <a:pt x="13467" y="14967"/>
                      <a:pt x="13526" y="14955"/>
                      <a:pt x="13562" y="14919"/>
                    </a:cubicBezTo>
                    <a:cubicBezTo>
                      <a:pt x="14348" y="14348"/>
                      <a:pt x="15110" y="13598"/>
                      <a:pt x="15896" y="12657"/>
                    </a:cubicBezTo>
                    <a:cubicBezTo>
                      <a:pt x="16515" y="11919"/>
                      <a:pt x="17134" y="11085"/>
                      <a:pt x="17824" y="10014"/>
                    </a:cubicBezTo>
                    <a:cubicBezTo>
                      <a:pt x="17872" y="9954"/>
                      <a:pt x="17884" y="9895"/>
                      <a:pt x="17884" y="9823"/>
                    </a:cubicBezTo>
                    <a:cubicBezTo>
                      <a:pt x="17884" y="9764"/>
                      <a:pt x="17848" y="9681"/>
                      <a:pt x="17801" y="9645"/>
                    </a:cubicBezTo>
                    <a:cubicBezTo>
                      <a:pt x="17801" y="9609"/>
                      <a:pt x="17789" y="9561"/>
                      <a:pt x="17753" y="9538"/>
                    </a:cubicBezTo>
                    <a:cubicBezTo>
                      <a:pt x="16896" y="8418"/>
                      <a:pt x="15800" y="7502"/>
                      <a:pt x="14657" y="6573"/>
                    </a:cubicBezTo>
                    <a:lnTo>
                      <a:pt x="14455" y="6406"/>
                    </a:lnTo>
                    <a:cubicBezTo>
                      <a:pt x="13979" y="6025"/>
                      <a:pt x="13514" y="5656"/>
                      <a:pt x="13050" y="5263"/>
                    </a:cubicBezTo>
                    <a:cubicBezTo>
                      <a:pt x="12800" y="5037"/>
                      <a:pt x="12526" y="4823"/>
                      <a:pt x="12276" y="4597"/>
                    </a:cubicBezTo>
                    <a:cubicBezTo>
                      <a:pt x="12038" y="4382"/>
                      <a:pt x="11800" y="4192"/>
                      <a:pt x="11562" y="3989"/>
                    </a:cubicBezTo>
                    <a:cubicBezTo>
                      <a:pt x="10585" y="3132"/>
                      <a:pt x="9490" y="2263"/>
                      <a:pt x="8335" y="1513"/>
                    </a:cubicBezTo>
                    <a:cubicBezTo>
                      <a:pt x="7049" y="715"/>
                      <a:pt x="5859" y="203"/>
                      <a:pt x="470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4" name="Google Shape;254;p23"/>
              <p:cNvSpPr/>
              <p:nvPr/>
            </p:nvSpPr>
            <p:spPr>
              <a:xfrm>
                <a:off x="6929163" y="3020168"/>
                <a:ext cx="694315" cy="518453"/>
              </a:xfrm>
              <a:custGeom>
                <a:avLst/>
                <a:gdLst/>
                <a:ahLst/>
                <a:cxnLst/>
                <a:rect l="l" t="t" r="r" b="b"/>
                <a:pathLst>
                  <a:path w="15658" h="11692" extrusionOk="0">
                    <a:moveTo>
                      <a:pt x="1525" y="0"/>
                    </a:moveTo>
                    <a:cubicBezTo>
                      <a:pt x="1036" y="452"/>
                      <a:pt x="501" y="869"/>
                      <a:pt x="1" y="1262"/>
                    </a:cubicBezTo>
                    <a:cubicBezTo>
                      <a:pt x="251" y="1881"/>
                      <a:pt x="536" y="2477"/>
                      <a:pt x="858" y="3072"/>
                    </a:cubicBezTo>
                    <a:lnTo>
                      <a:pt x="858" y="3096"/>
                    </a:lnTo>
                    <a:cubicBezTo>
                      <a:pt x="1239" y="3762"/>
                      <a:pt x="1655" y="4417"/>
                      <a:pt x="2096" y="5024"/>
                    </a:cubicBezTo>
                    <a:cubicBezTo>
                      <a:pt x="2548" y="5644"/>
                      <a:pt x="3037" y="6215"/>
                      <a:pt x="3572" y="6751"/>
                    </a:cubicBezTo>
                    <a:lnTo>
                      <a:pt x="3549" y="6739"/>
                    </a:lnTo>
                    <a:lnTo>
                      <a:pt x="3549" y="6739"/>
                    </a:lnTo>
                    <a:cubicBezTo>
                      <a:pt x="4072" y="7275"/>
                      <a:pt x="4644" y="7775"/>
                      <a:pt x="5239" y="8251"/>
                    </a:cubicBezTo>
                    <a:cubicBezTo>
                      <a:pt x="5835" y="8715"/>
                      <a:pt x="6442" y="9144"/>
                      <a:pt x="7097" y="9537"/>
                    </a:cubicBezTo>
                    <a:lnTo>
                      <a:pt x="7085" y="9525"/>
                    </a:lnTo>
                    <a:lnTo>
                      <a:pt x="7085" y="9525"/>
                    </a:lnTo>
                    <a:cubicBezTo>
                      <a:pt x="7680" y="9882"/>
                      <a:pt x="8299" y="10192"/>
                      <a:pt x="8930" y="10454"/>
                    </a:cubicBezTo>
                    <a:cubicBezTo>
                      <a:pt x="9549" y="10728"/>
                      <a:pt x="10192" y="10966"/>
                      <a:pt x="10847" y="11144"/>
                    </a:cubicBezTo>
                    <a:lnTo>
                      <a:pt x="10835" y="11144"/>
                    </a:lnTo>
                    <a:cubicBezTo>
                      <a:pt x="11454" y="11323"/>
                      <a:pt x="12097" y="11454"/>
                      <a:pt x="12740" y="11561"/>
                    </a:cubicBezTo>
                    <a:cubicBezTo>
                      <a:pt x="13169" y="11620"/>
                      <a:pt x="13609" y="11680"/>
                      <a:pt x="14062" y="11692"/>
                    </a:cubicBezTo>
                    <a:cubicBezTo>
                      <a:pt x="14252" y="11490"/>
                      <a:pt x="14431" y="11275"/>
                      <a:pt x="14621" y="11049"/>
                    </a:cubicBezTo>
                    <a:cubicBezTo>
                      <a:pt x="14967" y="10656"/>
                      <a:pt x="15312" y="10216"/>
                      <a:pt x="15657" y="9727"/>
                    </a:cubicBezTo>
                    <a:cubicBezTo>
                      <a:pt x="15514" y="9715"/>
                      <a:pt x="15371" y="9715"/>
                      <a:pt x="15241" y="9704"/>
                    </a:cubicBezTo>
                    <a:cubicBezTo>
                      <a:pt x="14288" y="9596"/>
                      <a:pt x="13347" y="9406"/>
                      <a:pt x="12419" y="9108"/>
                    </a:cubicBezTo>
                    <a:cubicBezTo>
                      <a:pt x="10061" y="8346"/>
                      <a:pt x="7894" y="7001"/>
                      <a:pt x="6037" y="5358"/>
                    </a:cubicBezTo>
                    <a:cubicBezTo>
                      <a:pt x="4287" y="3810"/>
                      <a:pt x="2775" y="1988"/>
                      <a:pt x="152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5" name="Google Shape;255;p23"/>
              <p:cNvSpPr/>
              <p:nvPr/>
            </p:nvSpPr>
            <p:spPr>
              <a:xfrm>
                <a:off x="6966633" y="3156346"/>
                <a:ext cx="44" cy="4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6" name="Google Shape;256;p23"/>
              <p:cNvSpPr/>
              <p:nvPr/>
            </p:nvSpPr>
            <p:spPr>
              <a:xfrm>
                <a:off x="7188925" y="3382318"/>
                <a:ext cx="434024" cy="156839"/>
              </a:xfrm>
              <a:custGeom>
                <a:avLst/>
                <a:gdLst/>
                <a:ahLst/>
                <a:cxnLst/>
                <a:rect l="l" t="t" r="r" b="b"/>
                <a:pathLst>
                  <a:path w="9788" h="3537" extrusionOk="0">
                    <a:moveTo>
                      <a:pt x="4275" y="1"/>
                    </a:moveTo>
                    <a:cubicBezTo>
                      <a:pt x="3929" y="132"/>
                      <a:pt x="3560" y="239"/>
                      <a:pt x="3191" y="310"/>
                    </a:cubicBezTo>
                    <a:cubicBezTo>
                      <a:pt x="2371" y="490"/>
                      <a:pt x="1550" y="585"/>
                      <a:pt x="709" y="585"/>
                    </a:cubicBezTo>
                    <a:cubicBezTo>
                      <a:pt x="659" y="585"/>
                      <a:pt x="610" y="585"/>
                      <a:pt x="560" y="584"/>
                    </a:cubicBezTo>
                    <a:cubicBezTo>
                      <a:pt x="381" y="584"/>
                      <a:pt x="179" y="560"/>
                      <a:pt x="0" y="560"/>
                    </a:cubicBezTo>
                    <a:cubicBezTo>
                      <a:pt x="405" y="846"/>
                      <a:pt x="810" y="1120"/>
                      <a:pt x="1227" y="1370"/>
                    </a:cubicBezTo>
                    <a:cubicBezTo>
                      <a:pt x="1822" y="1727"/>
                      <a:pt x="2441" y="2037"/>
                      <a:pt x="3060" y="2310"/>
                    </a:cubicBezTo>
                    <a:cubicBezTo>
                      <a:pt x="3679" y="2572"/>
                      <a:pt x="4334" y="2811"/>
                      <a:pt x="4977" y="2989"/>
                    </a:cubicBezTo>
                    <a:lnTo>
                      <a:pt x="5156" y="3037"/>
                    </a:lnTo>
                    <a:cubicBezTo>
                      <a:pt x="5715" y="3180"/>
                      <a:pt x="6299" y="3323"/>
                      <a:pt x="6870" y="3394"/>
                    </a:cubicBezTo>
                    <a:lnTo>
                      <a:pt x="7025" y="3418"/>
                    </a:lnTo>
                    <a:cubicBezTo>
                      <a:pt x="7323" y="3465"/>
                      <a:pt x="7644" y="3501"/>
                      <a:pt x="7966" y="3525"/>
                    </a:cubicBezTo>
                    <a:cubicBezTo>
                      <a:pt x="8037" y="3525"/>
                      <a:pt x="8120" y="3537"/>
                      <a:pt x="8192" y="3537"/>
                    </a:cubicBezTo>
                    <a:cubicBezTo>
                      <a:pt x="8382" y="3346"/>
                      <a:pt x="8561" y="3120"/>
                      <a:pt x="8751" y="2906"/>
                    </a:cubicBezTo>
                    <a:cubicBezTo>
                      <a:pt x="9097" y="2501"/>
                      <a:pt x="9442" y="2049"/>
                      <a:pt x="9787" y="1572"/>
                    </a:cubicBezTo>
                    <a:lnTo>
                      <a:pt x="9585" y="1560"/>
                    </a:lnTo>
                    <a:lnTo>
                      <a:pt x="9371" y="1537"/>
                    </a:lnTo>
                    <a:cubicBezTo>
                      <a:pt x="8418" y="1429"/>
                      <a:pt x="7478" y="1239"/>
                      <a:pt x="6549" y="941"/>
                    </a:cubicBezTo>
                    <a:cubicBezTo>
                      <a:pt x="5775" y="679"/>
                      <a:pt x="5025" y="382"/>
                      <a:pt x="4275" y="1"/>
                    </a:cubicBezTo>
                    <a:close/>
                  </a:path>
                </a:pathLst>
              </a:custGeom>
              <a:solidFill>
                <a:srgbClr val="333154">
                  <a:alpha val="30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7" name="Google Shape;257;p23"/>
              <p:cNvSpPr/>
              <p:nvPr/>
            </p:nvSpPr>
            <p:spPr>
              <a:xfrm>
                <a:off x="6967697" y="3346445"/>
                <a:ext cx="585011" cy="266631"/>
              </a:xfrm>
              <a:custGeom>
                <a:avLst/>
                <a:gdLst/>
                <a:ahLst/>
                <a:cxnLst/>
                <a:rect l="l" t="t" r="r" b="b"/>
                <a:pathLst>
                  <a:path w="13193" h="6013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405" y="500"/>
                      <a:pt x="846" y="976"/>
                      <a:pt x="1334" y="1476"/>
                    </a:cubicBezTo>
                    <a:cubicBezTo>
                      <a:pt x="2310" y="2465"/>
                      <a:pt x="3358" y="3310"/>
                      <a:pt x="4454" y="4012"/>
                    </a:cubicBezTo>
                    <a:cubicBezTo>
                      <a:pt x="5073" y="4393"/>
                      <a:pt x="5692" y="4739"/>
                      <a:pt x="6323" y="5024"/>
                    </a:cubicBezTo>
                    <a:cubicBezTo>
                      <a:pt x="6954" y="5298"/>
                      <a:pt x="7609" y="5536"/>
                      <a:pt x="8299" y="5715"/>
                    </a:cubicBezTo>
                    <a:cubicBezTo>
                      <a:pt x="9073" y="5929"/>
                      <a:pt x="9847" y="6013"/>
                      <a:pt x="10573" y="6013"/>
                    </a:cubicBezTo>
                    <a:cubicBezTo>
                      <a:pt x="10752" y="6013"/>
                      <a:pt x="10966" y="6001"/>
                      <a:pt x="11169" y="5989"/>
                    </a:cubicBezTo>
                    <a:cubicBezTo>
                      <a:pt x="11216" y="6001"/>
                      <a:pt x="11240" y="6001"/>
                      <a:pt x="11276" y="6001"/>
                    </a:cubicBezTo>
                    <a:cubicBezTo>
                      <a:pt x="11324" y="6001"/>
                      <a:pt x="11383" y="5989"/>
                      <a:pt x="11419" y="5953"/>
                    </a:cubicBezTo>
                    <a:cubicBezTo>
                      <a:pt x="12014" y="5513"/>
                      <a:pt x="12597" y="4977"/>
                      <a:pt x="13193" y="4346"/>
                    </a:cubicBezTo>
                    <a:cubicBezTo>
                      <a:pt x="12776" y="4322"/>
                      <a:pt x="12407" y="4274"/>
                      <a:pt x="12038" y="4215"/>
                    </a:cubicBezTo>
                    <a:lnTo>
                      <a:pt x="11871" y="4191"/>
                    </a:lnTo>
                    <a:cubicBezTo>
                      <a:pt x="11300" y="4096"/>
                      <a:pt x="10716" y="3977"/>
                      <a:pt x="10157" y="3834"/>
                    </a:cubicBezTo>
                    <a:lnTo>
                      <a:pt x="9978" y="3786"/>
                    </a:lnTo>
                    <a:cubicBezTo>
                      <a:pt x="9323" y="3596"/>
                      <a:pt x="8680" y="3370"/>
                      <a:pt x="8061" y="3096"/>
                    </a:cubicBezTo>
                    <a:cubicBezTo>
                      <a:pt x="7430" y="2834"/>
                      <a:pt x="6823" y="2524"/>
                      <a:pt x="6228" y="2167"/>
                    </a:cubicBezTo>
                    <a:cubicBezTo>
                      <a:pt x="5811" y="1905"/>
                      <a:pt x="5394" y="1643"/>
                      <a:pt x="4989" y="1357"/>
                    </a:cubicBezTo>
                    <a:cubicBezTo>
                      <a:pt x="4299" y="1310"/>
                      <a:pt x="3596" y="1226"/>
                      <a:pt x="2894" y="1060"/>
                    </a:cubicBezTo>
                    <a:cubicBezTo>
                      <a:pt x="2025" y="869"/>
                      <a:pt x="1191" y="583"/>
                      <a:pt x="405" y="202"/>
                    </a:cubicBezTo>
                    <a:cubicBezTo>
                      <a:pt x="275" y="143"/>
                      <a:pt x="144" y="71"/>
                      <a:pt x="1" y="0"/>
                    </a:cubicBezTo>
                    <a:close/>
                  </a:path>
                </a:pathLst>
              </a:custGeom>
              <a:solidFill>
                <a:srgbClr val="333154">
                  <a:alpha val="30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8" name="Google Shape;258;p23"/>
              <p:cNvSpPr/>
              <p:nvPr/>
            </p:nvSpPr>
            <p:spPr>
              <a:xfrm>
                <a:off x="7380044" y="3260907"/>
                <a:ext cx="287783" cy="191693"/>
              </a:xfrm>
              <a:custGeom>
                <a:avLst/>
                <a:gdLst/>
                <a:ahLst/>
                <a:cxnLst/>
                <a:rect l="l" t="t" r="r" b="b"/>
                <a:pathLst>
                  <a:path w="6490" h="4323" extrusionOk="0">
                    <a:moveTo>
                      <a:pt x="3775" y="0"/>
                    </a:moveTo>
                    <a:cubicBezTo>
                      <a:pt x="3608" y="238"/>
                      <a:pt x="3429" y="465"/>
                      <a:pt x="3239" y="667"/>
                    </a:cubicBezTo>
                    <a:cubicBezTo>
                      <a:pt x="2953" y="965"/>
                      <a:pt x="2656" y="1250"/>
                      <a:pt x="2322" y="1500"/>
                    </a:cubicBezTo>
                    <a:cubicBezTo>
                      <a:pt x="1989" y="1750"/>
                      <a:pt x="1632" y="1977"/>
                      <a:pt x="1274" y="2167"/>
                    </a:cubicBezTo>
                    <a:cubicBezTo>
                      <a:pt x="858" y="2393"/>
                      <a:pt x="441" y="2572"/>
                      <a:pt x="0" y="2739"/>
                    </a:cubicBezTo>
                    <a:cubicBezTo>
                      <a:pt x="739" y="3108"/>
                      <a:pt x="1501" y="3429"/>
                      <a:pt x="2275" y="3679"/>
                    </a:cubicBezTo>
                    <a:cubicBezTo>
                      <a:pt x="3179" y="3977"/>
                      <a:pt x="4132" y="4167"/>
                      <a:pt x="5084" y="4275"/>
                    </a:cubicBezTo>
                    <a:lnTo>
                      <a:pt x="5311" y="4298"/>
                    </a:lnTo>
                    <a:lnTo>
                      <a:pt x="5501" y="4322"/>
                    </a:lnTo>
                    <a:cubicBezTo>
                      <a:pt x="5799" y="3917"/>
                      <a:pt x="6096" y="3489"/>
                      <a:pt x="6406" y="2989"/>
                    </a:cubicBezTo>
                    <a:cubicBezTo>
                      <a:pt x="6454" y="2929"/>
                      <a:pt x="6489" y="2870"/>
                      <a:pt x="6466" y="2798"/>
                    </a:cubicBezTo>
                    <a:cubicBezTo>
                      <a:pt x="6454" y="2727"/>
                      <a:pt x="6430" y="2667"/>
                      <a:pt x="6382" y="2620"/>
                    </a:cubicBezTo>
                    <a:cubicBezTo>
                      <a:pt x="6382" y="2596"/>
                      <a:pt x="6358" y="2548"/>
                      <a:pt x="6335" y="2512"/>
                    </a:cubicBezTo>
                    <a:cubicBezTo>
                      <a:pt x="5608" y="1584"/>
                      <a:pt x="4715" y="774"/>
                      <a:pt x="3775" y="0"/>
                    </a:cubicBezTo>
                    <a:close/>
                  </a:path>
                </a:pathLst>
              </a:custGeom>
              <a:solidFill>
                <a:srgbClr val="333154">
                  <a:alpha val="30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9" name="Google Shape;259;p23"/>
              <p:cNvSpPr/>
              <p:nvPr/>
            </p:nvSpPr>
            <p:spPr>
              <a:xfrm>
                <a:off x="7228977" y="2023909"/>
                <a:ext cx="1009776" cy="786677"/>
              </a:xfrm>
              <a:custGeom>
                <a:avLst/>
                <a:gdLst/>
                <a:ahLst/>
                <a:cxnLst/>
                <a:rect l="l" t="t" r="r" b="b"/>
                <a:pathLst>
                  <a:path w="25111" h="19563" extrusionOk="0">
                    <a:moveTo>
                      <a:pt x="20515" y="0"/>
                    </a:moveTo>
                    <a:cubicBezTo>
                      <a:pt x="19717" y="24"/>
                      <a:pt x="18943" y="274"/>
                      <a:pt x="18181" y="524"/>
                    </a:cubicBezTo>
                    <a:cubicBezTo>
                      <a:pt x="17705" y="667"/>
                      <a:pt x="17217" y="834"/>
                      <a:pt x="16717" y="929"/>
                    </a:cubicBezTo>
                    <a:cubicBezTo>
                      <a:pt x="16360" y="1012"/>
                      <a:pt x="15979" y="1036"/>
                      <a:pt x="15586" y="1036"/>
                    </a:cubicBezTo>
                    <a:cubicBezTo>
                      <a:pt x="15443" y="1036"/>
                      <a:pt x="15276" y="1036"/>
                      <a:pt x="15121" y="1024"/>
                    </a:cubicBezTo>
                    <a:lnTo>
                      <a:pt x="15098" y="1024"/>
                    </a:lnTo>
                    <a:cubicBezTo>
                      <a:pt x="14395" y="965"/>
                      <a:pt x="13693" y="834"/>
                      <a:pt x="13014" y="691"/>
                    </a:cubicBezTo>
                    <a:lnTo>
                      <a:pt x="12859" y="667"/>
                    </a:lnTo>
                    <a:cubicBezTo>
                      <a:pt x="12145" y="536"/>
                      <a:pt x="11395" y="381"/>
                      <a:pt x="10621" y="357"/>
                    </a:cubicBezTo>
                    <a:lnTo>
                      <a:pt x="10335" y="357"/>
                    </a:lnTo>
                    <a:cubicBezTo>
                      <a:pt x="9799" y="357"/>
                      <a:pt x="9252" y="417"/>
                      <a:pt x="8692" y="512"/>
                    </a:cubicBezTo>
                    <a:cubicBezTo>
                      <a:pt x="8061" y="655"/>
                      <a:pt x="7430" y="845"/>
                      <a:pt x="6870" y="1107"/>
                    </a:cubicBezTo>
                    <a:cubicBezTo>
                      <a:pt x="6275" y="1393"/>
                      <a:pt x="5751" y="1738"/>
                      <a:pt x="5275" y="2155"/>
                    </a:cubicBezTo>
                    <a:cubicBezTo>
                      <a:pt x="5263" y="1858"/>
                      <a:pt x="5180" y="1584"/>
                      <a:pt x="5061" y="1334"/>
                    </a:cubicBezTo>
                    <a:cubicBezTo>
                      <a:pt x="4965" y="1131"/>
                      <a:pt x="4811" y="953"/>
                      <a:pt x="4620" y="845"/>
                    </a:cubicBezTo>
                    <a:cubicBezTo>
                      <a:pt x="4501" y="786"/>
                      <a:pt x="4382" y="750"/>
                      <a:pt x="4310" y="738"/>
                    </a:cubicBezTo>
                    <a:cubicBezTo>
                      <a:pt x="4263" y="738"/>
                      <a:pt x="4215" y="726"/>
                      <a:pt x="4191" y="726"/>
                    </a:cubicBezTo>
                    <a:cubicBezTo>
                      <a:pt x="4084" y="726"/>
                      <a:pt x="3989" y="738"/>
                      <a:pt x="3870" y="774"/>
                    </a:cubicBezTo>
                    <a:cubicBezTo>
                      <a:pt x="3668" y="810"/>
                      <a:pt x="3453" y="953"/>
                      <a:pt x="3298" y="1131"/>
                    </a:cubicBezTo>
                    <a:cubicBezTo>
                      <a:pt x="3156" y="1286"/>
                      <a:pt x="3060" y="1488"/>
                      <a:pt x="2977" y="1750"/>
                    </a:cubicBezTo>
                    <a:cubicBezTo>
                      <a:pt x="2906" y="2000"/>
                      <a:pt x="2894" y="2274"/>
                      <a:pt x="2894" y="2465"/>
                    </a:cubicBezTo>
                    <a:cubicBezTo>
                      <a:pt x="2894" y="2679"/>
                      <a:pt x="2906" y="2881"/>
                      <a:pt x="2941" y="3120"/>
                    </a:cubicBezTo>
                    <a:cubicBezTo>
                      <a:pt x="2906" y="3108"/>
                      <a:pt x="2858" y="3072"/>
                      <a:pt x="2834" y="3060"/>
                    </a:cubicBezTo>
                    <a:cubicBezTo>
                      <a:pt x="2644" y="2977"/>
                      <a:pt x="2441" y="2929"/>
                      <a:pt x="2227" y="2929"/>
                    </a:cubicBezTo>
                    <a:lnTo>
                      <a:pt x="2179" y="2929"/>
                    </a:lnTo>
                    <a:cubicBezTo>
                      <a:pt x="1870" y="2929"/>
                      <a:pt x="1572" y="3060"/>
                      <a:pt x="1405" y="3286"/>
                    </a:cubicBezTo>
                    <a:cubicBezTo>
                      <a:pt x="1310" y="3417"/>
                      <a:pt x="1251" y="3548"/>
                      <a:pt x="1239" y="3691"/>
                    </a:cubicBezTo>
                    <a:cubicBezTo>
                      <a:pt x="1227" y="3774"/>
                      <a:pt x="1239" y="3870"/>
                      <a:pt x="1251" y="3953"/>
                    </a:cubicBezTo>
                    <a:cubicBezTo>
                      <a:pt x="1274" y="4048"/>
                      <a:pt x="1298" y="4120"/>
                      <a:pt x="1346" y="4179"/>
                    </a:cubicBezTo>
                    <a:cubicBezTo>
                      <a:pt x="1417" y="4310"/>
                      <a:pt x="1524" y="4441"/>
                      <a:pt x="1667" y="4560"/>
                    </a:cubicBezTo>
                    <a:cubicBezTo>
                      <a:pt x="1751" y="4620"/>
                      <a:pt x="1822" y="4679"/>
                      <a:pt x="1905" y="4727"/>
                    </a:cubicBezTo>
                    <a:cubicBezTo>
                      <a:pt x="1667" y="4917"/>
                      <a:pt x="1453" y="5132"/>
                      <a:pt x="1251" y="5382"/>
                    </a:cubicBezTo>
                    <a:cubicBezTo>
                      <a:pt x="989" y="5715"/>
                      <a:pt x="762" y="6096"/>
                      <a:pt x="584" y="6525"/>
                    </a:cubicBezTo>
                    <a:cubicBezTo>
                      <a:pt x="239" y="7334"/>
                      <a:pt x="60" y="8239"/>
                      <a:pt x="36" y="9347"/>
                    </a:cubicBezTo>
                    <a:cubicBezTo>
                      <a:pt x="0" y="10275"/>
                      <a:pt x="108" y="11287"/>
                      <a:pt x="334" y="12347"/>
                    </a:cubicBezTo>
                    <a:cubicBezTo>
                      <a:pt x="536" y="13311"/>
                      <a:pt x="858" y="14240"/>
                      <a:pt x="1251" y="15073"/>
                    </a:cubicBezTo>
                    <a:cubicBezTo>
                      <a:pt x="1453" y="15478"/>
                      <a:pt x="1655" y="15812"/>
                      <a:pt x="1882" y="16145"/>
                    </a:cubicBezTo>
                    <a:cubicBezTo>
                      <a:pt x="2132" y="16502"/>
                      <a:pt x="2429" y="16824"/>
                      <a:pt x="2775" y="17145"/>
                    </a:cubicBezTo>
                    <a:cubicBezTo>
                      <a:pt x="3501" y="17800"/>
                      <a:pt x="4430" y="18336"/>
                      <a:pt x="5525" y="18752"/>
                    </a:cubicBezTo>
                    <a:cubicBezTo>
                      <a:pt x="6549" y="19122"/>
                      <a:pt x="7668" y="19372"/>
                      <a:pt x="8847" y="19491"/>
                    </a:cubicBezTo>
                    <a:cubicBezTo>
                      <a:pt x="9323" y="19538"/>
                      <a:pt x="9811" y="19562"/>
                      <a:pt x="10287" y="19562"/>
                    </a:cubicBezTo>
                    <a:cubicBezTo>
                      <a:pt x="10942" y="19562"/>
                      <a:pt x="11585" y="19526"/>
                      <a:pt x="12228" y="19431"/>
                    </a:cubicBezTo>
                    <a:cubicBezTo>
                      <a:pt x="12764" y="19360"/>
                      <a:pt x="13276" y="19252"/>
                      <a:pt x="13788" y="19122"/>
                    </a:cubicBezTo>
                    <a:cubicBezTo>
                      <a:pt x="14324" y="18967"/>
                      <a:pt x="14871" y="18776"/>
                      <a:pt x="15407" y="18526"/>
                    </a:cubicBezTo>
                    <a:cubicBezTo>
                      <a:pt x="16586" y="17979"/>
                      <a:pt x="17729" y="17205"/>
                      <a:pt x="19027" y="16085"/>
                    </a:cubicBezTo>
                    <a:cubicBezTo>
                      <a:pt x="19384" y="15788"/>
                      <a:pt x="19741" y="15454"/>
                      <a:pt x="20122" y="15085"/>
                    </a:cubicBezTo>
                    <a:cubicBezTo>
                      <a:pt x="20146" y="15085"/>
                      <a:pt x="20170" y="15085"/>
                      <a:pt x="20181" y="15073"/>
                    </a:cubicBezTo>
                    <a:cubicBezTo>
                      <a:pt x="20443" y="14966"/>
                      <a:pt x="20658" y="14847"/>
                      <a:pt x="20872" y="14704"/>
                    </a:cubicBezTo>
                    <a:cubicBezTo>
                      <a:pt x="21063" y="14561"/>
                      <a:pt x="21253" y="14383"/>
                      <a:pt x="21455" y="14192"/>
                    </a:cubicBezTo>
                    <a:cubicBezTo>
                      <a:pt x="21777" y="13847"/>
                      <a:pt x="22051" y="13418"/>
                      <a:pt x="22265" y="12918"/>
                    </a:cubicBezTo>
                    <a:cubicBezTo>
                      <a:pt x="22658" y="12037"/>
                      <a:pt x="22884" y="10990"/>
                      <a:pt x="22896" y="9823"/>
                    </a:cubicBezTo>
                    <a:cubicBezTo>
                      <a:pt x="22908" y="9466"/>
                      <a:pt x="22884" y="9085"/>
                      <a:pt x="22848" y="8751"/>
                    </a:cubicBezTo>
                    <a:cubicBezTo>
                      <a:pt x="23075" y="8668"/>
                      <a:pt x="23277" y="8537"/>
                      <a:pt x="23491" y="8346"/>
                    </a:cubicBezTo>
                    <a:cubicBezTo>
                      <a:pt x="23599" y="8251"/>
                      <a:pt x="23682" y="8132"/>
                      <a:pt x="23789" y="8001"/>
                    </a:cubicBezTo>
                    <a:cubicBezTo>
                      <a:pt x="23896" y="7858"/>
                      <a:pt x="23968" y="7703"/>
                      <a:pt x="24027" y="7561"/>
                    </a:cubicBezTo>
                    <a:cubicBezTo>
                      <a:pt x="24146" y="7227"/>
                      <a:pt x="24158" y="6930"/>
                      <a:pt x="24087" y="6632"/>
                    </a:cubicBezTo>
                    <a:cubicBezTo>
                      <a:pt x="24039" y="6453"/>
                      <a:pt x="23932" y="6310"/>
                      <a:pt x="23789" y="6156"/>
                    </a:cubicBezTo>
                    <a:cubicBezTo>
                      <a:pt x="23908" y="6084"/>
                      <a:pt x="24027" y="6013"/>
                      <a:pt x="24134" y="5906"/>
                    </a:cubicBezTo>
                    <a:cubicBezTo>
                      <a:pt x="24325" y="5727"/>
                      <a:pt x="24503" y="5513"/>
                      <a:pt x="24670" y="5263"/>
                    </a:cubicBezTo>
                    <a:cubicBezTo>
                      <a:pt x="24801" y="5036"/>
                      <a:pt x="24908" y="4786"/>
                      <a:pt x="24992" y="4489"/>
                    </a:cubicBezTo>
                    <a:cubicBezTo>
                      <a:pt x="25063" y="4239"/>
                      <a:pt x="25099" y="3953"/>
                      <a:pt x="25111" y="3655"/>
                    </a:cubicBezTo>
                    <a:cubicBezTo>
                      <a:pt x="25111" y="3120"/>
                      <a:pt x="24968" y="2536"/>
                      <a:pt x="24646" y="1988"/>
                    </a:cubicBezTo>
                    <a:cubicBezTo>
                      <a:pt x="24384" y="1512"/>
                      <a:pt x="23991" y="1096"/>
                      <a:pt x="23503" y="750"/>
                    </a:cubicBezTo>
                    <a:cubicBezTo>
                      <a:pt x="22718" y="274"/>
                      <a:pt x="21765" y="0"/>
                      <a:pt x="2070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60" name="Google Shape;260;p23"/>
              <p:cNvSpPr/>
              <p:nvPr/>
            </p:nvSpPr>
            <p:spPr>
              <a:xfrm>
                <a:off x="7228012" y="2051656"/>
                <a:ext cx="163303" cy="598523"/>
              </a:xfrm>
              <a:custGeom>
                <a:avLst/>
                <a:gdLst/>
                <a:ahLst/>
                <a:cxnLst/>
                <a:rect l="l" t="t" r="r" b="b"/>
                <a:pathLst>
                  <a:path w="4061" h="14884" extrusionOk="0">
                    <a:moveTo>
                      <a:pt x="4061" y="1"/>
                    </a:moveTo>
                    <a:lnTo>
                      <a:pt x="4001" y="60"/>
                    </a:lnTo>
                    <a:cubicBezTo>
                      <a:pt x="4000" y="62"/>
                      <a:pt x="3998" y="63"/>
                      <a:pt x="3997" y="65"/>
                    </a:cubicBezTo>
                    <a:lnTo>
                      <a:pt x="3997" y="65"/>
                    </a:lnTo>
                    <a:cubicBezTo>
                      <a:pt x="4026" y="50"/>
                      <a:pt x="4049" y="29"/>
                      <a:pt x="4061" y="1"/>
                    </a:cubicBezTo>
                    <a:close/>
                    <a:moveTo>
                      <a:pt x="3997" y="65"/>
                    </a:moveTo>
                    <a:cubicBezTo>
                      <a:pt x="3965" y="80"/>
                      <a:pt x="3925" y="90"/>
                      <a:pt x="3882" y="96"/>
                    </a:cubicBezTo>
                    <a:cubicBezTo>
                      <a:pt x="3680" y="144"/>
                      <a:pt x="3465" y="275"/>
                      <a:pt x="3311" y="453"/>
                    </a:cubicBezTo>
                    <a:cubicBezTo>
                      <a:pt x="3168" y="596"/>
                      <a:pt x="3072" y="810"/>
                      <a:pt x="2989" y="1072"/>
                    </a:cubicBezTo>
                    <a:cubicBezTo>
                      <a:pt x="2918" y="1334"/>
                      <a:pt x="2906" y="1596"/>
                      <a:pt x="2906" y="1787"/>
                    </a:cubicBezTo>
                    <a:cubicBezTo>
                      <a:pt x="2906" y="2001"/>
                      <a:pt x="2918" y="2203"/>
                      <a:pt x="2953" y="2441"/>
                    </a:cubicBezTo>
                    <a:cubicBezTo>
                      <a:pt x="2918" y="2418"/>
                      <a:pt x="2894" y="2406"/>
                      <a:pt x="2846" y="2382"/>
                    </a:cubicBezTo>
                    <a:cubicBezTo>
                      <a:pt x="2656" y="2299"/>
                      <a:pt x="2441" y="2251"/>
                      <a:pt x="2239" y="2251"/>
                    </a:cubicBezTo>
                    <a:lnTo>
                      <a:pt x="2191" y="2251"/>
                    </a:lnTo>
                    <a:cubicBezTo>
                      <a:pt x="1882" y="2251"/>
                      <a:pt x="1584" y="2382"/>
                      <a:pt x="1406" y="2608"/>
                    </a:cubicBezTo>
                    <a:cubicBezTo>
                      <a:pt x="1298" y="2739"/>
                      <a:pt x="1251" y="2882"/>
                      <a:pt x="1239" y="3013"/>
                    </a:cubicBezTo>
                    <a:cubicBezTo>
                      <a:pt x="1215" y="3108"/>
                      <a:pt x="1239" y="3192"/>
                      <a:pt x="1251" y="3275"/>
                    </a:cubicBezTo>
                    <a:cubicBezTo>
                      <a:pt x="1263" y="3370"/>
                      <a:pt x="1310" y="3442"/>
                      <a:pt x="1346" y="3501"/>
                    </a:cubicBezTo>
                    <a:cubicBezTo>
                      <a:pt x="1417" y="3656"/>
                      <a:pt x="1525" y="3775"/>
                      <a:pt x="1667" y="3906"/>
                    </a:cubicBezTo>
                    <a:cubicBezTo>
                      <a:pt x="1739" y="3965"/>
                      <a:pt x="1822" y="4025"/>
                      <a:pt x="1906" y="4073"/>
                    </a:cubicBezTo>
                    <a:cubicBezTo>
                      <a:pt x="1667" y="4251"/>
                      <a:pt x="1441" y="4477"/>
                      <a:pt x="1251" y="4704"/>
                    </a:cubicBezTo>
                    <a:cubicBezTo>
                      <a:pt x="989" y="5037"/>
                      <a:pt x="763" y="5418"/>
                      <a:pt x="584" y="5859"/>
                    </a:cubicBezTo>
                    <a:cubicBezTo>
                      <a:pt x="239" y="6656"/>
                      <a:pt x="60" y="7585"/>
                      <a:pt x="36" y="8668"/>
                    </a:cubicBezTo>
                    <a:cubicBezTo>
                      <a:pt x="1" y="9609"/>
                      <a:pt x="108" y="10621"/>
                      <a:pt x="334" y="11693"/>
                    </a:cubicBezTo>
                    <a:cubicBezTo>
                      <a:pt x="536" y="12657"/>
                      <a:pt x="846" y="13574"/>
                      <a:pt x="1251" y="14407"/>
                    </a:cubicBezTo>
                    <a:cubicBezTo>
                      <a:pt x="1322" y="14574"/>
                      <a:pt x="1417" y="14741"/>
                      <a:pt x="1501" y="14883"/>
                    </a:cubicBezTo>
                    <a:cubicBezTo>
                      <a:pt x="1298" y="14312"/>
                      <a:pt x="1132" y="13717"/>
                      <a:pt x="1001" y="13098"/>
                    </a:cubicBezTo>
                    <a:cubicBezTo>
                      <a:pt x="870" y="12526"/>
                      <a:pt x="774" y="11931"/>
                      <a:pt x="715" y="11335"/>
                    </a:cubicBezTo>
                    <a:cubicBezTo>
                      <a:pt x="655" y="10704"/>
                      <a:pt x="632" y="10085"/>
                      <a:pt x="667" y="9466"/>
                    </a:cubicBezTo>
                    <a:cubicBezTo>
                      <a:pt x="703" y="8859"/>
                      <a:pt x="786" y="8264"/>
                      <a:pt x="941" y="7668"/>
                    </a:cubicBezTo>
                    <a:cubicBezTo>
                      <a:pt x="1084" y="7109"/>
                      <a:pt x="1298" y="6537"/>
                      <a:pt x="1608" y="6037"/>
                    </a:cubicBezTo>
                    <a:cubicBezTo>
                      <a:pt x="1679" y="5894"/>
                      <a:pt x="1763" y="5775"/>
                      <a:pt x="1846" y="5656"/>
                    </a:cubicBezTo>
                    <a:cubicBezTo>
                      <a:pt x="1941" y="5537"/>
                      <a:pt x="2013" y="5442"/>
                      <a:pt x="2096" y="5323"/>
                    </a:cubicBezTo>
                    <a:cubicBezTo>
                      <a:pt x="2203" y="5204"/>
                      <a:pt x="2310" y="5108"/>
                      <a:pt x="2429" y="5001"/>
                    </a:cubicBezTo>
                    <a:cubicBezTo>
                      <a:pt x="2532" y="4921"/>
                      <a:pt x="2646" y="4820"/>
                      <a:pt x="2739" y="4738"/>
                    </a:cubicBezTo>
                    <a:lnTo>
                      <a:pt x="2739" y="4738"/>
                    </a:lnTo>
                    <a:cubicBezTo>
                      <a:pt x="2739" y="4738"/>
                      <a:pt x="2739" y="4739"/>
                      <a:pt x="2739" y="4739"/>
                    </a:cubicBezTo>
                    <a:cubicBezTo>
                      <a:pt x="2894" y="4608"/>
                      <a:pt x="3037" y="4477"/>
                      <a:pt x="3156" y="4311"/>
                    </a:cubicBezTo>
                    <a:cubicBezTo>
                      <a:pt x="3168" y="4275"/>
                      <a:pt x="3203" y="4251"/>
                      <a:pt x="3215" y="4204"/>
                    </a:cubicBezTo>
                    <a:lnTo>
                      <a:pt x="3215" y="4168"/>
                    </a:lnTo>
                    <a:cubicBezTo>
                      <a:pt x="3215" y="4144"/>
                      <a:pt x="3215" y="4108"/>
                      <a:pt x="3203" y="4073"/>
                    </a:cubicBezTo>
                    <a:cubicBezTo>
                      <a:pt x="3191" y="4025"/>
                      <a:pt x="3191" y="3977"/>
                      <a:pt x="3168" y="3930"/>
                    </a:cubicBezTo>
                    <a:cubicBezTo>
                      <a:pt x="3156" y="3894"/>
                      <a:pt x="3156" y="3846"/>
                      <a:pt x="3156" y="3799"/>
                    </a:cubicBezTo>
                    <a:cubicBezTo>
                      <a:pt x="3156" y="3715"/>
                      <a:pt x="3156" y="3620"/>
                      <a:pt x="3203" y="3549"/>
                    </a:cubicBezTo>
                    <a:cubicBezTo>
                      <a:pt x="3227" y="3501"/>
                      <a:pt x="3263" y="3453"/>
                      <a:pt x="3287" y="3430"/>
                    </a:cubicBezTo>
                    <a:cubicBezTo>
                      <a:pt x="3322" y="3394"/>
                      <a:pt x="3346" y="3382"/>
                      <a:pt x="3382" y="3358"/>
                    </a:cubicBezTo>
                    <a:cubicBezTo>
                      <a:pt x="3441" y="3311"/>
                      <a:pt x="3513" y="3263"/>
                      <a:pt x="3572" y="3203"/>
                    </a:cubicBezTo>
                    <a:cubicBezTo>
                      <a:pt x="3608" y="3192"/>
                      <a:pt x="3620" y="3156"/>
                      <a:pt x="3632" y="3132"/>
                    </a:cubicBezTo>
                    <a:cubicBezTo>
                      <a:pt x="3644" y="3096"/>
                      <a:pt x="3680" y="3061"/>
                      <a:pt x="3692" y="3025"/>
                    </a:cubicBezTo>
                    <a:cubicBezTo>
                      <a:pt x="3703" y="3001"/>
                      <a:pt x="3727" y="2977"/>
                      <a:pt x="3739" y="2953"/>
                    </a:cubicBezTo>
                    <a:cubicBezTo>
                      <a:pt x="3751" y="2918"/>
                      <a:pt x="3763" y="2894"/>
                      <a:pt x="3787" y="2882"/>
                    </a:cubicBezTo>
                    <a:lnTo>
                      <a:pt x="3787" y="2846"/>
                    </a:lnTo>
                    <a:lnTo>
                      <a:pt x="3787" y="2763"/>
                    </a:lnTo>
                    <a:cubicBezTo>
                      <a:pt x="3787" y="2715"/>
                      <a:pt x="3763" y="2680"/>
                      <a:pt x="3763" y="2644"/>
                    </a:cubicBezTo>
                    <a:cubicBezTo>
                      <a:pt x="3739" y="2489"/>
                      <a:pt x="3703" y="2346"/>
                      <a:pt x="3680" y="2180"/>
                    </a:cubicBezTo>
                    <a:cubicBezTo>
                      <a:pt x="3668" y="2060"/>
                      <a:pt x="3644" y="1929"/>
                      <a:pt x="3632" y="1810"/>
                    </a:cubicBezTo>
                    <a:cubicBezTo>
                      <a:pt x="3620" y="1668"/>
                      <a:pt x="3620" y="1537"/>
                      <a:pt x="3620" y="1394"/>
                    </a:cubicBezTo>
                    <a:cubicBezTo>
                      <a:pt x="3620" y="1251"/>
                      <a:pt x="3632" y="1120"/>
                      <a:pt x="3644" y="989"/>
                    </a:cubicBezTo>
                    <a:cubicBezTo>
                      <a:pt x="3668" y="834"/>
                      <a:pt x="3692" y="691"/>
                      <a:pt x="3751" y="560"/>
                    </a:cubicBezTo>
                    <a:cubicBezTo>
                      <a:pt x="3799" y="441"/>
                      <a:pt x="3834" y="322"/>
                      <a:pt x="3894" y="215"/>
                    </a:cubicBezTo>
                    <a:cubicBezTo>
                      <a:pt x="3929" y="169"/>
                      <a:pt x="3952" y="112"/>
                      <a:pt x="3997" y="65"/>
                    </a:cubicBezTo>
                    <a:close/>
                  </a:path>
                </a:pathLst>
              </a:custGeom>
              <a:solidFill>
                <a:srgbClr val="333154">
                  <a:alpha val="30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61" name="Google Shape;261;p23"/>
              <p:cNvSpPr/>
              <p:nvPr/>
            </p:nvSpPr>
            <p:spPr>
              <a:xfrm>
                <a:off x="7986423" y="2270456"/>
                <a:ext cx="136964" cy="369674"/>
              </a:xfrm>
              <a:custGeom>
                <a:avLst/>
                <a:gdLst/>
                <a:ahLst/>
                <a:cxnLst/>
                <a:rect l="l" t="t" r="r" b="b"/>
                <a:pathLst>
                  <a:path w="3406" h="9193" extrusionOk="0">
                    <a:moveTo>
                      <a:pt x="1143" y="620"/>
                    </a:moveTo>
                    <a:cubicBezTo>
                      <a:pt x="1137" y="620"/>
                      <a:pt x="1134" y="626"/>
                      <a:pt x="1133" y="632"/>
                    </a:cubicBezTo>
                    <a:lnTo>
                      <a:pt x="1133" y="632"/>
                    </a:lnTo>
                    <a:cubicBezTo>
                      <a:pt x="1136" y="628"/>
                      <a:pt x="1140" y="624"/>
                      <a:pt x="1143" y="620"/>
                    </a:cubicBezTo>
                    <a:close/>
                    <a:moveTo>
                      <a:pt x="2107" y="1"/>
                    </a:moveTo>
                    <a:cubicBezTo>
                      <a:pt x="2072" y="1"/>
                      <a:pt x="2024" y="13"/>
                      <a:pt x="1977" y="25"/>
                    </a:cubicBezTo>
                    <a:lnTo>
                      <a:pt x="1846" y="72"/>
                    </a:lnTo>
                    <a:lnTo>
                      <a:pt x="1857" y="72"/>
                    </a:lnTo>
                    <a:cubicBezTo>
                      <a:pt x="1750" y="120"/>
                      <a:pt x="1655" y="156"/>
                      <a:pt x="1560" y="239"/>
                    </a:cubicBezTo>
                    <a:cubicBezTo>
                      <a:pt x="1393" y="358"/>
                      <a:pt x="1262" y="489"/>
                      <a:pt x="1131" y="644"/>
                    </a:cubicBezTo>
                    <a:cubicBezTo>
                      <a:pt x="1131" y="644"/>
                      <a:pt x="1131" y="638"/>
                      <a:pt x="1133" y="632"/>
                    </a:cubicBezTo>
                    <a:lnTo>
                      <a:pt x="1133" y="632"/>
                    </a:lnTo>
                    <a:cubicBezTo>
                      <a:pt x="888" y="915"/>
                      <a:pt x="700" y="1244"/>
                      <a:pt x="536" y="1572"/>
                    </a:cubicBezTo>
                    <a:cubicBezTo>
                      <a:pt x="441" y="1751"/>
                      <a:pt x="369" y="1942"/>
                      <a:pt x="310" y="2144"/>
                    </a:cubicBezTo>
                    <a:cubicBezTo>
                      <a:pt x="238" y="2394"/>
                      <a:pt x="167" y="2644"/>
                      <a:pt x="119" y="2894"/>
                    </a:cubicBezTo>
                    <a:cubicBezTo>
                      <a:pt x="60" y="3227"/>
                      <a:pt x="24" y="3573"/>
                      <a:pt x="12" y="3906"/>
                    </a:cubicBezTo>
                    <a:cubicBezTo>
                      <a:pt x="0" y="4263"/>
                      <a:pt x="12" y="4609"/>
                      <a:pt x="48" y="4966"/>
                    </a:cubicBezTo>
                    <a:lnTo>
                      <a:pt x="48" y="4954"/>
                    </a:lnTo>
                    <a:cubicBezTo>
                      <a:pt x="119" y="5752"/>
                      <a:pt x="286" y="6561"/>
                      <a:pt x="488" y="7335"/>
                    </a:cubicBezTo>
                    <a:cubicBezTo>
                      <a:pt x="655" y="7954"/>
                      <a:pt x="857" y="8585"/>
                      <a:pt x="1084" y="9192"/>
                    </a:cubicBezTo>
                    <a:cubicBezTo>
                      <a:pt x="1143" y="9133"/>
                      <a:pt x="1215" y="9073"/>
                      <a:pt x="1298" y="9002"/>
                    </a:cubicBezTo>
                    <a:cubicBezTo>
                      <a:pt x="1310" y="9002"/>
                      <a:pt x="1322" y="9002"/>
                      <a:pt x="1357" y="8990"/>
                    </a:cubicBezTo>
                    <a:cubicBezTo>
                      <a:pt x="1607" y="8883"/>
                      <a:pt x="1834" y="8764"/>
                      <a:pt x="2036" y="8609"/>
                    </a:cubicBezTo>
                    <a:cubicBezTo>
                      <a:pt x="2227" y="8478"/>
                      <a:pt x="2429" y="8311"/>
                      <a:pt x="2619" y="8109"/>
                    </a:cubicBezTo>
                    <a:cubicBezTo>
                      <a:pt x="2727" y="7990"/>
                      <a:pt x="2822" y="7871"/>
                      <a:pt x="2929" y="7740"/>
                    </a:cubicBezTo>
                    <a:cubicBezTo>
                      <a:pt x="2941" y="7645"/>
                      <a:pt x="2965" y="7573"/>
                      <a:pt x="2977" y="7478"/>
                    </a:cubicBezTo>
                    <a:lnTo>
                      <a:pt x="2977" y="7502"/>
                    </a:lnTo>
                    <a:cubicBezTo>
                      <a:pt x="3179" y="6323"/>
                      <a:pt x="3334" y="5121"/>
                      <a:pt x="3381" y="3930"/>
                    </a:cubicBezTo>
                    <a:cubicBezTo>
                      <a:pt x="3381" y="3716"/>
                      <a:pt x="3393" y="3513"/>
                      <a:pt x="3393" y="3299"/>
                    </a:cubicBezTo>
                    <a:cubicBezTo>
                      <a:pt x="3393" y="3156"/>
                      <a:pt x="3405" y="2989"/>
                      <a:pt x="3405" y="2835"/>
                    </a:cubicBezTo>
                    <a:cubicBezTo>
                      <a:pt x="3405" y="2477"/>
                      <a:pt x="3405" y="2108"/>
                      <a:pt x="3381" y="1751"/>
                    </a:cubicBezTo>
                    <a:lnTo>
                      <a:pt x="3381" y="1763"/>
                    </a:lnTo>
                    <a:cubicBezTo>
                      <a:pt x="3346" y="1441"/>
                      <a:pt x="3298" y="1108"/>
                      <a:pt x="3179" y="799"/>
                    </a:cubicBezTo>
                    <a:cubicBezTo>
                      <a:pt x="3144" y="672"/>
                      <a:pt x="3088" y="556"/>
                      <a:pt x="2998" y="441"/>
                    </a:cubicBezTo>
                    <a:lnTo>
                      <a:pt x="2998" y="441"/>
                    </a:lnTo>
                    <a:cubicBezTo>
                      <a:pt x="2999" y="441"/>
                      <a:pt x="2999" y="441"/>
                      <a:pt x="3000" y="441"/>
                    </a:cubicBezTo>
                    <a:cubicBezTo>
                      <a:pt x="2944" y="374"/>
                      <a:pt x="2888" y="306"/>
                      <a:pt x="2822" y="249"/>
                    </a:cubicBezTo>
                    <a:lnTo>
                      <a:pt x="2822" y="249"/>
                    </a:lnTo>
                    <a:cubicBezTo>
                      <a:pt x="2822" y="250"/>
                      <a:pt x="2822" y="250"/>
                      <a:pt x="2822" y="251"/>
                    </a:cubicBezTo>
                    <a:cubicBezTo>
                      <a:pt x="2821" y="249"/>
                      <a:pt x="2820" y="248"/>
                      <a:pt x="2819" y="246"/>
                    </a:cubicBezTo>
                    <a:lnTo>
                      <a:pt x="2819" y="246"/>
                    </a:lnTo>
                    <a:cubicBezTo>
                      <a:pt x="2820" y="247"/>
                      <a:pt x="2821" y="248"/>
                      <a:pt x="2822" y="249"/>
                    </a:cubicBezTo>
                    <a:lnTo>
                      <a:pt x="2822" y="249"/>
                    </a:lnTo>
                    <a:cubicBezTo>
                      <a:pt x="2821" y="243"/>
                      <a:pt x="2816" y="240"/>
                      <a:pt x="2813" y="239"/>
                    </a:cubicBezTo>
                    <a:lnTo>
                      <a:pt x="2813" y="239"/>
                    </a:lnTo>
                    <a:cubicBezTo>
                      <a:pt x="2815" y="242"/>
                      <a:pt x="2817" y="244"/>
                      <a:pt x="2819" y="246"/>
                    </a:cubicBezTo>
                    <a:lnTo>
                      <a:pt x="2819" y="246"/>
                    </a:lnTo>
                    <a:cubicBezTo>
                      <a:pt x="2816" y="244"/>
                      <a:pt x="2813" y="241"/>
                      <a:pt x="2810" y="239"/>
                    </a:cubicBezTo>
                    <a:lnTo>
                      <a:pt x="2810" y="239"/>
                    </a:lnTo>
                    <a:cubicBezTo>
                      <a:pt x="2810" y="239"/>
                      <a:pt x="2811" y="239"/>
                      <a:pt x="2813" y="239"/>
                    </a:cubicBezTo>
                    <a:lnTo>
                      <a:pt x="2813" y="239"/>
                    </a:lnTo>
                    <a:cubicBezTo>
                      <a:pt x="2790" y="212"/>
                      <a:pt x="2760" y="201"/>
                      <a:pt x="2739" y="179"/>
                    </a:cubicBezTo>
                    <a:cubicBezTo>
                      <a:pt x="2691" y="144"/>
                      <a:pt x="2667" y="132"/>
                      <a:pt x="2619" y="120"/>
                    </a:cubicBezTo>
                    <a:lnTo>
                      <a:pt x="2488" y="72"/>
                    </a:lnTo>
                    <a:cubicBezTo>
                      <a:pt x="2441" y="60"/>
                      <a:pt x="2405" y="48"/>
                      <a:pt x="2369" y="48"/>
                    </a:cubicBezTo>
                    <a:cubicBezTo>
                      <a:pt x="2310" y="25"/>
                      <a:pt x="2262" y="25"/>
                      <a:pt x="2203" y="25"/>
                    </a:cubicBezTo>
                    <a:cubicBezTo>
                      <a:pt x="2167" y="1"/>
                      <a:pt x="2143" y="1"/>
                      <a:pt x="2107" y="1"/>
                    </a:cubicBezTo>
                    <a:close/>
                  </a:path>
                </a:pathLst>
              </a:custGeom>
              <a:solidFill>
                <a:srgbClr val="333154">
                  <a:alpha val="30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62" name="Google Shape;262;p23"/>
              <p:cNvSpPr/>
              <p:nvPr/>
            </p:nvSpPr>
            <p:spPr>
              <a:xfrm>
                <a:off x="8007936" y="2333188"/>
                <a:ext cx="40" cy="40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0B46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63" name="Google Shape;263;p23"/>
              <p:cNvSpPr/>
              <p:nvPr/>
            </p:nvSpPr>
            <p:spPr>
              <a:xfrm>
                <a:off x="7995511" y="2537632"/>
                <a:ext cx="158518" cy="195393"/>
              </a:xfrm>
              <a:custGeom>
                <a:avLst/>
                <a:gdLst/>
                <a:ahLst/>
                <a:cxnLst/>
                <a:rect l="l" t="t" r="r" b="b"/>
                <a:pathLst>
                  <a:path w="3942" h="4859" extrusionOk="0">
                    <a:moveTo>
                      <a:pt x="2417" y="1"/>
                    </a:moveTo>
                    <a:cubicBezTo>
                      <a:pt x="2286" y="1"/>
                      <a:pt x="2155" y="24"/>
                      <a:pt x="2001" y="60"/>
                    </a:cubicBezTo>
                    <a:cubicBezTo>
                      <a:pt x="1810" y="120"/>
                      <a:pt x="1620" y="227"/>
                      <a:pt x="1465" y="382"/>
                    </a:cubicBezTo>
                    <a:cubicBezTo>
                      <a:pt x="1417" y="417"/>
                      <a:pt x="1370" y="465"/>
                      <a:pt x="1322" y="524"/>
                    </a:cubicBezTo>
                    <a:cubicBezTo>
                      <a:pt x="1298" y="524"/>
                      <a:pt x="1286" y="548"/>
                      <a:pt x="1274" y="560"/>
                    </a:cubicBezTo>
                    <a:cubicBezTo>
                      <a:pt x="1143" y="691"/>
                      <a:pt x="1024" y="834"/>
                      <a:pt x="917" y="989"/>
                    </a:cubicBezTo>
                    <a:cubicBezTo>
                      <a:pt x="810" y="1132"/>
                      <a:pt x="715" y="1310"/>
                      <a:pt x="596" y="1536"/>
                    </a:cubicBezTo>
                    <a:cubicBezTo>
                      <a:pt x="381" y="1929"/>
                      <a:pt x="238" y="2322"/>
                      <a:pt x="131" y="2763"/>
                    </a:cubicBezTo>
                    <a:cubicBezTo>
                      <a:pt x="12" y="3203"/>
                      <a:pt x="0" y="3572"/>
                      <a:pt x="60" y="3906"/>
                    </a:cubicBezTo>
                    <a:cubicBezTo>
                      <a:pt x="96" y="4096"/>
                      <a:pt x="155" y="4275"/>
                      <a:pt x="262" y="4406"/>
                    </a:cubicBezTo>
                    <a:cubicBezTo>
                      <a:pt x="357" y="4561"/>
                      <a:pt x="500" y="4668"/>
                      <a:pt x="679" y="4751"/>
                    </a:cubicBezTo>
                    <a:cubicBezTo>
                      <a:pt x="869" y="4846"/>
                      <a:pt x="1096" y="4858"/>
                      <a:pt x="1262" y="4858"/>
                    </a:cubicBezTo>
                    <a:lnTo>
                      <a:pt x="1286" y="4858"/>
                    </a:lnTo>
                    <a:cubicBezTo>
                      <a:pt x="1524" y="4858"/>
                      <a:pt x="1798" y="4799"/>
                      <a:pt x="2060" y="4692"/>
                    </a:cubicBezTo>
                    <a:cubicBezTo>
                      <a:pt x="2334" y="4608"/>
                      <a:pt x="2596" y="4442"/>
                      <a:pt x="2834" y="4215"/>
                    </a:cubicBezTo>
                    <a:cubicBezTo>
                      <a:pt x="3072" y="4025"/>
                      <a:pt x="3263" y="3775"/>
                      <a:pt x="3441" y="3501"/>
                    </a:cubicBezTo>
                    <a:cubicBezTo>
                      <a:pt x="3620" y="3215"/>
                      <a:pt x="3739" y="2918"/>
                      <a:pt x="3834" y="2596"/>
                    </a:cubicBezTo>
                    <a:cubicBezTo>
                      <a:pt x="3906" y="2298"/>
                      <a:pt x="3941" y="1965"/>
                      <a:pt x="3929" y="1644"/>
                    </a:cubicBezTo>
                    <a:cubicBezTo>
                      <a:pt x="3882" y="1060"/>
                      <a:pt x="3608" y="560"/>
                      <a:pt x="3191" y="274"/>
                    </a:cubicBezTo>
                    <a:cubicBezTo>
                      <a:pt x="3036" y="155"/>
                      <a:pt x="2834" y="84"/>
                      <a:pt x="2632" y="36"/>
                    </a:cubicBezTo>
                    <a:cubicBezTo>
                      <a:pt x="2560" y="1"/>
                      <a:pt x="2501" y="1"/>
                      <a:pt x="2417" y="1"/>
                    </a:cubicBezTo>
                    <a:close/>
                  </a:path>
                </a:pathLst>
              </a:custGeom>
              <a:solidFill>
                <a:srgbClr val="F288A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64" name="Google Shape;264;p23"/>
              <p:cNvSpPr/>
              <p:nvPr/>
            </p:nvSpPr>
            <p:spPr>
              <a:xfrm>
                <a:off x="8049114" y="2567792"/>
                <a:ext cx="67557" cy="52598"/>
              </a:xfrm>
              <a:custGeom>
                <a:avLst/>
                <a:gdLst/>
                <a:ahLst/>
                <a:cxnLst/>
                <a:rect l="l" t="t" r="r" b="b"/>
                <a:pathLst>
                  <a:path w="1680" h="1308" extrusionOk="0">
                    <a:moveTo>
                      <a:pt x="1322" y="1"/>
                    </a:moveTo>
                    <a:cubicBezTo>
                      <a:pt x="1251" y="1"/>
                      <a:pt x="1180" y="24"/>
                      <a:pt x="1108" y="48"/>
                    </a:cubicBezTo>
                    <a:cubicBezTo>
                      <a:pt x="1025" y="60"/>
                      <a:pt x="953" y="108"/>
                      <a:pt x="882" y="132"/>
                    </a:cubicBezTo>
                    <a:cubicBezTo>
                      <a:pt x="810" y="179"/>
                      <a:pt x="727" y="227"/>
                      <a:pt x="656" y="286"/>
                    </a:cubicBezTo>
                    <a:cubicBezTo>
                      <a:pt x="370" y="489"/>
                      <a:pt x="167" y="810"/>
                      <a:pt x="37" y="1120"/>
                    </a:cubicBezTo>
                    <a:cubicBezTo>
                      <a:pt x="1" y="1191"/>
                      <a:pt x="37" y="1263"/>
                      <a:pt x="96" y="1298"/>
                    </a:cubicBezTo>
                    <a:cubicBezTo>
                      <a:pt x="111" y="1305"/>
                      <a:pt x="128" y="1308"/>
                      <a:pt x="146" y="1308"/>
                    </a:cubicBezTo>
                    <a:cubicBezTo>
                      <a:pt x="195" y="1308"/>
                      <a:pt x="248" y="1283"/>
                      <a:pt x="275" y="1239"/>
                    </a:cubicBezTo>
                    <a:cubicBezTo>
                      <a:pt x="334" y="1108"/>
                      <a:pt x="394" y="965"/>
                      <a:pt x="465" y="834"/>
                    </a:cubicBezTo>
                    <a:cubicBezTo>
                      <a:pt x="548" y="715"/>
                      <a:pt x="644" y="596"/>
                      <a:pt x="751" y="489"/>
                    </a:cubicBezTo>
                    <a:cubicBezTo>
                      <a:pt x="834" y="417"/>
                      <a:pt x="906" y="358"/>
                      <a:pt x="1013" y="298"/>
                    </a:cubicBezTo>
                    <a:cubicBezTo>
                      <a:pt x="1084" y="251"/>
                      <a:pt x="1180" y="227"/>
                      <a:pt x="1263" y="215"/>
                    </a:cubicBezTo>
                    <a:cubicBezTo>
                      <a:pt x="1346" y="191"/>
                      <a:pt x="1418" y="191"/>
                      <a:pt x="1489" y="191"/>
                    </a:cubicBezTo>
                    <a:lnTo>
                      <a:pt x="1549" y="191"/>
                    </a:lnTo>
                    <a:cubicBezTo>
                      <a:pt x="1608" y="191"/>
                      <a:pt x="1656" y="167"/>
                      <a:pt x="1668" y="120"/>
                    </a:cubicBezTo>
                    <a:cubicBezTo>
                      <a:pt x="1680" y="72"/>
                      <a:pt x="1644" y="13"/>
                      <a:pt x="1596" y="13"/>
                    </a:cubicBezTo>
                    <a:cubicBezTo>
                      <a:pt x="1549" y="13"/>
                      <a:pt x="1501" y="1"/>
                      <a:pt x="146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65" name="Google Shape;265;p23"/>
              <p:cNvSpPr/>
              <p:nvPr/>
            </p:nvSpPr>
            <p:spPr>
              <a:xfrm>
                <a:off x="7205975" y="2133530"/>
                <a:ext cx="875265" cy="831192"/>
              </a:xfrm>
              <a:custGeom>
                <a:avLst/>
                <a:gdLst/>
                <a:ahLst/>
                <a:cxnLst/>
                <a:rect l="l" t="t" r="r" b="b"/>
                <a:pathLst>
                  <a:path w="21766" h="20670" extrusionOk="0">
                    <a:moveTo>
                      <a:pt x="13943" y="1"/>
                    </a:moveTo>
                    <a:cubicBezTo>
                      <a:pt x="13714" y="22"/>
                      <a:pt x="13494" y="26"/>
                      <a:pt x="13280" y="26"/>
                    </a:cubicBezTo>
                    <a:cubicBezTo>
                      <a:pt x="13138" y="26"/>
                      <a:pt x="12998" y="24"/>
                      <a:pt x="12860" y="24"/>
                    </a:cubicBezTo>
                    <a:cubicBezTo>
                      <a:pt x="12086" y="24"/>
                      <a:pt x="11312" y="84"/>
                      <a:pt x="10538" y="191"/>
                    </a:cubicBezTo>
                    <a:cubicBezTo>
                      <a:pt x="9300" y="370"/>
                      <a:pt x="8204" y="691"/>
                      <a:pt x="7240" y="1156"/>
                    </a:cubicBezTo>
                    <a:cubicBezTo>
                      <a:pt x="6752" y="1394"/>
                      <a:pt x="6275" y="1703"/>
                      <a:pt x="5859" y="2060"/>
                    </a:cubicBezTo>
                    <a:cubicBezTo>
                      <a:pt x="5454" y="2406"/>
                      <a:pt x="5073" y="2858"/>
                      <a:pt x="4704" y="3406"/>
                    </a:cubicBezTo>
                    <a:cubicBezTo>
                      <a:pt x="4192" y="4168"/>
                      <a:pt x="3823" y="5025"/>
                      <a:pt x="3585" y="5954"/>
                    </a:cubicBezTo>
                    <a:cubicBezTo>
                      <a:pt x="3406" y="6668"/>
                      <a:pt x="3287" y="7454"/>
                      <a:pt x="3251" y="8359"/>
                    </a:cubicBezTo>
                    <a:cubicBezTo>
                      <a:pt x="3227" y="8311"/>
                      <a:pt x="3180" y="8275"/>
                      <a:pt x="3108" y="8216"/>
                    </a:cubicBezTo>
                    <a:cubicBezTo>
                      <a:pt x="2930" y="8073"/>
                      <a:pt x="2716" y="7990"/>
                      <a:pt x="2477" y="7954"/>
                    </a:cubicBezTo>
                    <a:cubicBezTo>
                      <a:pt x="2394" y="7942"/>
                      <a:pt x="2323" y="7942"/>
                      <a:pt x="2227" y="7942"/>
                    </a:cubicBezTo>
                    <a:cubicBezTo>
                      <a:pt x="1858" y="7942"/>
                      <a:pt x="1465" y="8061"/>
                      <a:pt x="1096" y="8287"/>
                    </a:cubicBezTo>
                    <a:cubicBezTo>
                      <a:pt x="894" y="8406"/>
                      <a:pt x="715" y="8585"/>
                      <a:pt x="549" y="8764"/>
                    </a:cubicBezTo>
                    <a:cubicBezTo>
                      <a:pt x="382" y="8954"/>
                      <a:pt x="251" y="9168"/>
                      <a:pt x="156" y="9407"/>
                    </a:cubicBezTo>
                    <a:cubicBezTo>
                      <a:pt x="72" y="9621"/>
                      <a:pt x="25" y="9895"/>
                      <a:pt x="13" y="10192"/>
                    </a:cubicBezTo>
                    <a:cubicBezTo>
                      <a:pt x="1" y="10442"/>
                      <a:pt x="25" y="10716"/>
                      <a:pt x="96" y="10990"/>
                    </a:cubicBezTo>
                    <a:cubicBezTo>
                      <a:pt x="156" y="11276"/>
                      <a:pt x="275" y="11562"/>
                      <a:pt x="441" y="11859"/>
                    </a:cubicBezTo>
                    <a:cubicBezTo>
                      <a:pt x="596" y="12121"/>
                      <a:pt x="787" y="12395"/>
                      <a:pt x="1025" y="12621"/>
                    </a:cubicBezTo>
                    <a:cubicBezTo>
                      <a:pt x="1251" y="12824"/>
                      <a:pt x="1501" y="13014"/>
                      <a:pt x="1751" y="13157"/>
                    </a:cubicBezTo>
                    <a:cubicBezTo>
                      <a:pt x="2001" y="13288"/>
                      <a:pt x="2287" y="13371"/>
                      <a:pt x="2585" y="13407"/>
                    </a:cubicBezTo>
                    <a:cubicBezTo>
                      <a:pt x="2823" y="14193"/>
                      <a:pt x="3180" y="14967"/>
                      <a:pt x="3656" y="15693"/>
                    </a:cubicBezTo>
                    <a:cubicBezTo>
                      <a:pt x="3966" y="16193"/>
                      <a:pt x="4359" y="16669"/>
                      <a:pt x="4775" y="17110"/>
                    </a:cubicBezTo>
                    <a:cubicBezTo>
                      <a:pt x="5156" y="17527"/>
                      <a:pt x="5609" y="17931"/>
                      <a:pt x="6133" y="18336"/>
                    </a:cubicBezTo>
                    <a:cubicBezTo>
                      <a:pt x="7085" y="19063"/>
                      <a:pt x="8157" y="19646"/>
                      <a:pt x="9312" y="20063"/>
                    </a:cubicBezTo>
                    <a:cubicBezTo>
                      <a:pt x="10336" y="20432"/>
                      <a:pt x="11443" y="20634"/>
                      <a:pt x="12586" y="20670"/>
                    </a:cubicBezTo>
                    <a:lnTo>
                      <a:pt x="12991" y="20670"/>
                    </a:lnTo>
                    <a:cubicBezTo>
                      <a:pt x="13776" y="20670"/>
                      <a:pt x="14598" y="20598"/>
                      <a:pt x="15419" y="20444"/>
                    </a:cubicBezTo>
                    <a:cubicBezTo>
                      <a:pt x="16408" y="20265"/>
                      <a:pt x="17348" y="19967"/>
                      <a:pt x="18194" y="19563"/>
                    </a:cubicBezTo>
                    <a:cubicBezTo>
                      <a:pt x="19110" y="19134"/>
                      <a:pt x="19849" y="18574"/>
                      <a:pt x="20396" y="17896"/>
                    </a:cubicBezTo>
                    <a:cubicBezTo>
                      <a:pt x="20718" y="17527"/>
                      <a:pt x="20956" y="17146"/>
                      <a:pt x="21134" y="16729"/>
                    </a:cubicBezTo>
                    <a:cubicBezTo>
                      <a:pt x="21230" y="16491"/>
                      <a:pt x="21313" y="16265"/>
                      <a:pt x="21373" y="16038"/>
                    </a:cubicBezTo>
                    <a:cubicBezTo>
                      <a:pt x="21432" y="15812"/>
                      <a:pt x="21468" y="15574"/>
                      <a:pt x="21504" y="15276"/>
                    </a:cubicBezTo>
                    <a:cubicBezTo>
                      <a:pt x="21551" y="14907"/>
                      <a:pt x="21551" y="14526"/>
                      <a:pt x="21527" y="14193"/>
                    </a:cubicBezTo>
                    <a:cubicBezTo>
                      <a:pt x="21515" y="13788"/>
                      <a:pt x="21492" y="13395"/>
                      <a:pt x="21444" y="12978"/>
                    </a:cubicBezTo>
                    <a:cubicBezTo>
                      <a:pt x="21408" y="12621"/>
                      <a:pt x="21373" y="12181"/>
                      <a:pt x="21349" y="11800"/>
                    </a:cubicBezTo>
                    <a:cubicBezTo>
                      <a:pt x="21337" y="11371"/>
                      <a:pt x="21349" y="10931"/>
                      <a:pt x="21408" y="10538"/>
                    </a:cubicBezTo>
                    <a:cubicBezTo>
                      <a:pt x="21432" y="10419"/>
                      <a:pt x="21444" y="10300"/>
                      <a:pt x="21468" y="10192"/>
                    </a:cubicBezTo>
                    <a:lnTo>
                      <a:pt x="21492" y="10133"/>
                    </a:lnTo>
                    <a:lnTo>
                      <a:pt x="21504" y="10073"/>
                    </a:lnTo>
                    <a:cubicBezTo>
                      <a:pt x="21515" y="9954"/>
                      <a:pt x="21551" y="9847"/>
                      <a:pt x="21563" y="9728"/>
                    </a:cubicBezTo>
                    <a:cubicBezTo>
                      <a:pt x="21611" y="9442"/>
                      <a:pt x="21646" y="9180"/>
                      <a:pt x="21682" y="8883"/>
                    </a:cubicBezTo>
                    <a:cubicBezTo>
                      <a:pt x="21742" y="8287"/>
                      <a:pt x="21766" y="7740"/>
                      <a:pt x="21754" y="7180"/>
                    </a:cubicBezTo>
                    <a:cubicBezTo>
                      <a:pt x="21706" y="5989"/>
                      <a:pt x="21444" y="4966"/>
                      <a:pt x="20956" y="4132"/>
                    </a:cubicBezTo>
                    <a:cubicBezTo>
                      <a:pt x="20968" y="4108"/>
                      <a:pt x="20980" y="4061"/>
                      <a:pt x="20980" y="4025"/>
                    </a:cubicBezTo>
                    <a:cubicBezTo>
                      <a:pt x="20968" y="3811"/>
                      <a:pt x="20920" y="3549"/>
                      <a:pt x="20813" y="3287"/>
                    </a:cubicBezTo>
                    <a:cubicBezTo>
                      <a:pt x="20742" y="3061"/>
                      <a:pt x="20634" y="2834"/>
                      <a:pt x="20503" y="2632"/>
                    </a:cubicBezTo>
                    <a:cubicBezTo>
                      <a:pt x="20265" y="2263"/>
                      <a:pt x="19944" y="1918"/>
                      <a:pt x="19503" y="1584"/>
                    </a:cubicBezTo>
                    <a:cubicBezTo>
                      <a:pt x="19146" y="1334"/>
                      <a:pt x="18753" y="1096"/>
                      <a:pt x="18194" y="870"/>
                    </a:cubicBezTo>
                    <a:cubicBezTo>
                      <a:pt x="17777" y="691"/>
                      <a:pt x="17301" y="548"/>
                      <a:pt x="16765" y="417"/>
                    </a:cubicBezTo>
                    <a:cubicBezTo>
                      <a:pt x="15908" y="203"/>
                      <a:pt x="14979" y="72"/>
                      <a:pt x="13943" y="1"/>
                    </a:cubicBezTo>
                    <a:close/>
                  </a:path>
                </a:pathLst>
              </a:custGeom>
              <a:solidFill>
                <a:srgbClr val="F49BB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66" name="Google Shape;266;p23"/>
              <p:cNvSpPr/>
              <p:nvPr/>
            </p:nvSpPr>
            <p:spPr>
              <a:xfrm>
                <a:off x="7338154" y="2132083"/>
                <a:ext cx="733034" cy="375424"/>
              </a:xfrm>
              <a:custGeom>
                <a:avLst/>
                <a:gdLst/>
                <a:ahLst/>
                <a:cxnLst/>
                <a:rect l="l" t="t" r="r" b="b"/>
                <a:pathLst>
                  <a:path w="18229" h="9336" extrusionOk="0">
                    <a:moveTo>
                      <a:pt x="9596" y="1"/>
                    </a:moveTo>
                    <a:cubicBezTo>
                      <a:pt x="8799" y="60"/>
                      <a:pt x="8025" y="120"/>
                      <a:pt x="7251" y="227"/>
                    </a:cubicBezTo>
                    <a:cubicBezTo>
                      <a:pt x="6013" y="406"/>
                      <a:pt x="4893" y="727"/>
                      <a:pt x="3965" y="1203"/>
                    </a:cubicBezTo>
                    <a:cubicBezTo>
                      <a:pt x="3465" y="1442"/>
                      <a:pt x="2988" y="1751"/>
                      <a:pt x="2572" y="2108"/>
                    </a:cubicBezTo>
                    <a:cubicBezTo>
                      <a:pt x="2155" y="2454"/>
                      <a:pt x="1786" y="2906"/>
                      <a:pt x="1417" y="3454"/>
                    </a:cubicBezTo>
                    <a:cubicBezTo>
                      <a:pt x="905" y="4216"/>
                      <a:pt x="536" y="5061"/>
                      <a:pt x="298" y="5978"/>
                    </a:cubicBezTo>
                    <a:cubicBezTo>
                      <a:pt x="155" y="6549"/>
                      <a:pt x="60" y="7157"/>
                      <a:pt x="0" y="7847"/>
                    </a:cubicBezTo>
                    <a:cubicBezTo>
                      <a:pt x="48" y="7978"/>
                      <a:pt x="95" y="8097"/>
                      <a:pt x="131" y="8216"/>
                    </a:cubicBezTo>
                    <a:lnTo>
                      <a:pt x="131" y="8204"/>
                    </a:lnTo>
                    <a:cubicBezTo>
                      <a:pt x="238" y="8442"/>
                      <a:pt x="357" y="8681"/>
                      <a:pt x="500" y="8883"/>
                    </a:cubicBezTo>
                    <a:cubicBezTo>
                      <a:pt x="583" y="8990"/>
                      <a:pt x="667" y="9073"/>
                      <a:pt x="774" y="9157"/>
                    </a:cubicBezTo>
                    <a:cubicBezTo>
                      <a:pt x="845" y="9193"/>
                      <a:pt x="905" y="9240"/>
                      <a:pt x="1000" y="9276"/>
                    </a:cubicBezTo>
                    <a:cubicBezTo>
                      <a:pt x="1060" y="9300"/>
                      <a:pt x="1131" y="9312"/>
                      <a:pt x="1203" y="9335"/>
                    </a:cubicBezTo>
                    <a:lnTo>
                      <a:pt x="1417" y="9335"/>
                    </a:lnTo>
                    <a:cubicBezTo>
                      <a:pt x="1500" y="9312"/>
                      <a:pt x="1595" y="9300"/>
                      <a:pt x="1667" y="9252"/>
                    </a:cubicBezTo>
                    <a:cubicBezTo>
                      <a:pt x="1857" y="9181"/>
                      <a:pt x="2024" y="9062"/>
                      <a:pt x="2191" y="8943"/>
                    </a:cubicBezTo>
                    <a:cubicBezTo>
                      <a:pt x="2322" y="8835"/>
                      <a:pt x="2453" y="8716"/>
                      <a:pt x="2572" y="8597"/>
                    </a:cubicBezTo>
                    <a:cubicBezTo>
                      <a:pt x="2691" y="8478"/>
                      <a:pt x="2810" y="8347"/>
                      <a:pt x="2917" y="8204"/>
                    </a:cubicBezTo>
                    <a:lnTo>
                      <a:pt x="2929" y="8181"/>
                    </a:lnTo>
                    <a:cubicBezTo>
                      <a:pt x="3262" y="7752"/>
                      <a:pt x="3512" y="7276"/>
                      <a:pt x="3703" y="6787"/>
                    </a:cubicBezTo>
                    <a:lnTo>
                      <a:pt x="3703" y="6799"/>
                    </a:lnTo>
                    <a:cubicBezTo>
                      <a:pt x="3977" y="6133"/>
                      <a:pt x="4155" y="5442"/>
                      <a:pt x="4239" y="4728"/>
                    </a:cubicBezTo>
                    <a:cubicBezTo>
                      <a:pt x="4262" y="4632"/>
                      <a:pt x="4274" y="4513"/>
                      <a:pt x="4274" y="4406"/>
                    </a:cubicBezTo>
                    <a:cubicBezTo>
                      <a:pt x="4274" y="4394"/>
                      <a:pt x="4274" y="4371"/>
                      <a:pt x="4286" y="4359"/>
                    </a:cubicBezTo>
                    <a:cubicBezTo>
                      <a:pt x="4298" y="4347"/>
                      <a:pt x="4322" y="4347"/>
                      <a:pt x="4334" y="4347"/>
                    </a:cubicBezTo>
                    <a:cubicBezTo>
                      <a:pt x="4346" y="4347"/>
                      <a:pt x="4358" y="4347"/>
                      <a:pt x="4358" y="4359"/>
                    </a:cubicBezTo>
                    <a:lnTo>
                      <a:pt x="4382" y="4359"/>
                    </a:lnTo>
                    <a:cubicBezTo>
                      <a:pt x="4453" y="4371"/>
                      <a:pt x="4524" y="4394"/>
                      <a:pt x="4620" y="4394"/>
                    </a:cubicBezTo>
                    <a:lnTo>
                      <a:pt x="4810" y="4394"/>
                    </a:lnTo>
                    <a:cubicBezTo>
                      <a:pt x="4917" y="4394"/>
                      <a:pt x="5013" y="4371"/>
                      <a:pt x="5120" y="4347"/>
                    </a:cubicBezTo>
                    <a:cubicBezTo>
                      <a:pt x="5215" y="4335"/>
                      <a:pt x="5298" y="4299"/>
                      <a:pt x="5405" y="4275"/>
                    </a:cubicBezTo>
                    <a:lnTo>
                      <a:pt x="5394" y="4275"/>
                    </a:lnTo>
                    <a:cubicBezTo>
                      <a:pt x="5489" y="4240"/>
                      <a:pt x="5596" y="4192"/>
                      <a:pt x="5691" y="4156"/>
                    </a:cubicBezTo>
                    <a:cubicBezTo>
                      <a:pt x="5775" y="4109"/>
                      <a:pt x="5870" y="4061"/>
                      <a:pt x="5953" y="4001"/>
                    </a:cubicBezTo>
                    <a:cubicBezTo>
                      <a:pt x="6048" y="3942"/>
                      <a:pt x="6120" y="3882"/>
                      <a:pt x="6203" y="3811"/>
                    </a:cubicBezTo>
                    <a:cubicBezTo>
                      <a:pt x="6287" y="3751"/>
                      <a:pt x="6346" y="3692"/>
                      <a:pt x="6406" y="3620"/>
                    </a:cubicBezTo>
                    <a:lnTo>
                      <a:pt x="6537" y="3442"/>
                    </a:lnTo>
                    <a:cubicBezTo>
                      <a:pt x="6548" y="3430"/>
                      <a:pt x="6560" y="3406"/>
                      <a:pt x="6584" y="3406"/>
                    </a:cubicBezTo>
                    <a:lnTo>
                      <a:pt x="6620" y="3406"/>
                    </a:lnTo>
                    <a:cubicBezTo>
                      <a:pt x="6644" y="3406"/>
                      <a:pt x="6656" y="3406"/>
                      <a:pt x="6668" y="3430"/>
                    </a:cubicBezTo>
                    <a:cubicBezTo>
                      <a:pt x="6739" y="3513"/>
                      <a:pt x="6834" y="3585"/>
                      <a:pt x="6906" y="3668"/>
                    </a:cubicBezTo>
                    <a:cubicBezTo>
                      <a:pt x="7072" y="3811"/>
                      <a:pt x="7239" y="3942"/>
                      <a:pt x="7418" y="4061"/>
                    </a:cubicBezTo>
                    <a:cubicBezTo>
                      <a:pt x="7560" y="4180"/>
                      <a:pt x="7727" y="4299"/>
                      <a:pt x="7894" y="4406"/>
                    </a:cubicBezTo>
                    <a:cubicBezTo>
                      <a:pt x="8203" y="4621"/>
                      <a:pt x="8549" y="4811"/>
                      <a:pt x="8882" y="4990"/>
                    </a:cubicBezTo>
                    <a:cubicBezTo>
                      <a:pt x="9323" y="5216"/>
                      <a:pt x="9751" y="5394"/>
                      <a:pt x="10192" y="5549"/>
                    </a:cubicBezTo>
                    <a:cubicBezTo>
                      <a:pt x="10632" y="5704"/>
                      <a:pt x="11073" y="5835"/>
                      <a:pt x="11537" y="5918"/>
                    </a:cubicBezTo>
                    <a:lnTo>
                      <a:pt x="11525" y="5918"/>
                    </a:lnTo>
                    <a:cubicBezTo>
                      <a:pt x="12061" y="6037"/>
                      <a:pt x="12597" y="6121"/>
                      <a:pt x="13133" y="6168"/>
                    </a:cubicBezTo>
                    <a:cubicBezTo>
                      <a:pt x="13472" y="6191"/>
                      <a:pt x="13817" y="6199"/>
                      <a:pt x="14163" y="6199"/>
                    </a:cubicBezTo>
                    <a:cubicBezTo>
                      <a:pt x="14363" y="6199"/>
                      <a:pt x="14563" y="6197"/>
                      <a:pt x="14764" y="6192"/>
                    </a:cubicBezTo>
                    <a:cubicBezTo>
                      <a:pt x="15347" y="6168"/>
                      <a:pt x="15907" y="6109"/>
                      <a:pt x="16490" y="5990"/>
                    </a:cubicBezTo>
                    <a:cubicBezTo>
                      <a:pt x="17038" y="5883"/>
                      <a:pt x="17597" y="5752"/>
                      <a:pt x="18133" y="5573"/>
                    </a:cubicBezTo>
                    <a:lnTo>
                      <a:pt x="18109" y="5573"/>
                    </a:lnTo>
                    <a:lnTo>
                      <a:pt x="18228" y="5525"/>
                    </a:lnTo>
                    <a:cubicBezTo>
                      <a:pt x="18098" y="5037"/>
                      <a:pt x="17919" y="4573"/>
                      <a:pt x="17681" y="4168"/>
                    </a:cubicBezTo>
                    <a:cubicBezTo>
                      <a:pt x="17693" y="4144"/>
                      <a:pt x="17717" y="4109"/>
                      <a:pt x="17717" y="4061"/>
                    </a:cubicBezTo>
                    <a:cubicBezTo>
                      <a:pt x="17693" y="3847"/>
                      <a:pt x="17657" y="3585"/>
                      <a:pt x="17550" y="3323"/>
                    </a:cubicBezTo>
                    <a:cubicBezTo>
                      <a:pt x="17478" y="3097"/>
                      <a:pt x="17371" y="2870"/>
                      <a:pt x="17240" y="2668"/>
                    </a:cubicBezTo>
                    <a:cubicBezTo>
                      <a:pt x="17002" y="2299"/>
                      <a:pt x="16669" y="1954"/>
                      <a:pt x="16240" y="1620"/>
                    </a:cubicBezTo>
                    <a:cubicBezTo>
                      <a:pt x="15883" y="1358"/>
                      <a:pt x="15466" y="1132"/>
                      <a:pt x="14930" y="906"/>
                    </a:cubicBezTo>
                    <a:cubicBezTo>
                      <a:pt x="14514" y="727"/>
                      <a:pt x="14037" y="584"/>
                      <a:pt x="13502" y="453"/>
                    </a:cubicBezTo>
                    <a:cubicBezTo>
                      <a:pt x="12633" y="239"/>
                      <a:pt x="11716" y="96"/>
                      <a:pt x="10668" y="37"/>
                    </a:cubicBezTo>
                    <a:cubicBezTo>
                      <a:pt x="10287" y="13"/>
                      <a:pt x="9930" y="1"/>
                      <a:pt x="9596" y="1"/>
                    </a:cubicBezTo>
                    <a:close/>
                  </a:path>
                </a:pathLst>
              </a:custGeom>
              <a:solidFill>
                <a:srgbClr val="F288A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67" name="Google Shape;267;p23"/>
              <p:cNvSpPr/>
              <p:nvPr/>
            </p:nvSpPr>
            <p:spPr>
              <a:xfrm>
                <a:off x="7328828" y="2461576"/>
                <a:ext cx="44" cy="4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EA9D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68" name="Google Shape;268;p23"/>
              <p:cNvSpPr/>
              <p:nvPr/>
            </p:nvSpPr>
            <p:spPr>
              <a:xfrm>
                <a:off x="7328828" y="2461576"/>
                <a:ext cx="44" cy="4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EA9D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69" name="Google Shape;269;p23"/>
              <p:cNvSpPr/>
              <p:nvPr/>
            </p:nvSpPr>
            <p:spPr>
              <a:xfrm>
                <a:off x="7576575" y="2294423"/>
                <a:ext cx="40" cy="40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A9D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0" name="Google Shape;270;p23"/>
              <p:cNvSpPr/>
              <p:nvPr/>
            </p:nvSpPr>
            <p:spPr>
              <a:xfrm>
                <a:off x="7694358" y="2335119"/>
                <a:ext cx="40" cy="40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A9D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1" name="Google Shape;271;p23"/>
              <p:cNvSpPr/>
              <p:nvPr/>
            </p:nvSpPr>
            <p:spPr>
              <a:xfrm>
                <a:off x="7237100" y="2489577"/>
                <a:ext cx="69487" cy="30079"/>
              </a:xfrm>
              <a:custGeom>
                <a:avLst/>
                <a:gdLst/>
                <a:ahLst/>
                <a:cxnLst/>
                <a:rect l="l" t="t" r="r" b="b"/>
                <a:pathLst>
                  <a:path w="1728" h="748" extrusionOk="0">
                    <a:moveTo>
                      <a:pt x="586" y="0"/>
                    </a:moveTo>
                    <a:cubicBezTo>
                      <a:pt x="510" y="0"/>
                      <a:pt x="458" y="11"/>
                      <a:pt x="406" y="29"/>
                    </a:cubicBezTo>
                    <a:cubicBezTo>
                      <a:pt x="251" y="53"/>
                      <a:pt x="132" y="148"/>
                      <a:pt x="25" y="255"/>
                    </a:cubicBezTo>
                    <a:cubicBezTo>
                      <a:pt x="1" y="279"/>
                      <a:pt x="1" y="350"/>
                      <a:pt x="48" y="386"/>
                    </a:cubicBezTo>
                    <a:cubicBezTo>
                      <a:pt x="63" y="396"/>
                      <a:pt x="80" y="402"/>
                      <a:pt x="98" y="402"/>
                    </a:cubicBezTo>
                    <a:cubicBezTo>
                      <a:pt x="124" y="402"/>
                      <a:pt x="151" y="390"/>
                      <a:pt x="179" y="362"/>
                    </a:cubicBezTo>
                    <a:cubicBezTo>
                      <a:pt x="191" y="350"/>
                      <a:pt x="203" y="338"/>
                      <a:pt x="227" y="338"/>
                    </a:cubicBezTo>
                    <a:cubicBezTo>
                      <a:pt x="263" y="303"/>
                      <a:pt x="298" y="279"/>
                      <a:pt x="346" y="267"/>
                    </a:cubicBezTo>
                    <a:lnTo>
                      <a:pt x="477" y="219"/>
                    </a:lnTo>
                    <a:cubicBezTo>
                      <a:pt x="537" y="207"/>
                      <a:pt x="584" y="207"/>
                      <a:pt x="644" y="207"/>
                    </a:cubicBezTo>
                    <a:cubicBezTo>
                      <a:pt x="703" y="207"/>
                      <a:pt x="775" y="219"/>
                      <a:pt x="834" y="243"/>
                    </a:cubicBezTo>
                    <a:cubicBezTo>
                      <a:pt x="918" y="279"/>
                      <a:pt x="1013" y="326"/>
                      <a:pt x="1096" y="386"/>
                    </a:cubicBezTo>
                    <a:cubicBezTo>
                      <a:pt x="1191" y="445"/>
                      <a:pt x="1275" y="517"/>
                      <a:pt x="1358" y="588"/>
                    </a:cubicBezTo>
                    <a:cubicBezTo>
                      <a:pt x="1382" y="624"/>
                      <a:pt x="1394" y="648"/>
                      <a:pt x="1418" y="684"/>
                    </a:cubicBezTo>
                    <a:cubicBezTo>
                      <a:pt x="1439" y="726"/>
                      <a:pt x="1486" y="748"/>
                      <a:pt x="1536" y="748"/>
                    </a:cubicBezTo>
                    <a:cubicBezTo>
                      <a:pt x="1569" y="748"/>
                      <a:pt x="1603" y="738"/>
                      <a:pt x="1632" y="719"/>
                    </a:cubicBezTo>
                    <a:cubicBezTo>
                      <a:pt x="1668" y="695"/>
                      <a:pt x="1691" y="660"/>
                      <a:pt x="1715" y="624"/>
                    </a:cubicBezTo>
                    <a:cubicBezTo>
                      <a:pt x="1727" y="564"/>
                      <a:pt x="1691" y="517"/>
                      <a:pt x="1668" y="469"/>
                    </a:cubicBezTo>
                    <a:cubicBezTo>
                      <a:pt x="1608" y="422"/>
                      <a:pt x="1561" y="362"/>
                      <a:pt x="1501" y="326"/>
                    </a:cubicBezTo>
                    <a:cubicBezTo>
                      <a:pt x="1441" y="279"/>
                      <a:pt x="1370" y="231"/>
                      <a:pt x="1310" y="183"/>
                    </a:cubicBezTo>
                    <a:cubicBezTo>
                      <a:pt x="1180" y="112"/>
                      <a:pt x="1025" y="53"/>
                      <a:pt x="882" y="29"/>
                    </a:cubicBezTo>
                    <a:cubicBezTo>
                      <a:pt x="822" y="5"/>
                      <a:pt x="739" y="5"/>
                      <a:pt x="679" y="5"/>
                    </a:cubicBezTo>
                    <a:cubicBezTo>
                      <a:pt x="644" y="2"/>
                      <a:pt x="614" y="0"/>
                      <a:pt x="58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2" name="Google Shape;272;p23"/>
              <p:cNvSpPr/>
              <p:nvPr/>
            </p:nvSpPr>
            <p:spPr>
              <a:xfrm>
                <a:off x="7301762" y="2094765"/>
                <a:ext cx="814906" cy="432365"/>
              </a:xfrm>
              <a:custGeom>
                <a:avLst/>
                <a:gdLst/>
                <a:ahLst/>
                <a:cxnLst/>
                <a:rect l="l" t="t" r="r" b="b"/>
                <a:pathLst>
                  <a:path w="20265" h="10752" extrusionOk="0">
                    <a:moveTo>
                      <a:pt x="9489" y="0"/>
                    </a:moveTo>
                    <a:cubicBezTo>
                      <a:pt x="8346" y="0"/>
                      <a:pt x="7334" y="119"/>
                      <a:pt x="6382" y="357"/>
                    </a:cubicBezTo>
                    <a:cubicBezTo>
                      <a:pt x="5775" y="512"/>
                      <a:pt x="5179" y="738"/>
                      <a:pt x="4608" y="1036"/>
                    </a:cubicBezTo>
                    <a:cubicBezTo>
                      <a:pt x="4096" y="1298"/>
                      <a:pt x="3584" y="1643"/>
                      <a:pt x="3096" y="2048"/>
                    </a:cubicBezTo>
                    <a:cubicBezTo>
                      <a:pt x="2167" y="2822"/>
                      <a:pt x="1417" y="3798"/>
                      <a:pt x="917" y="4882"/>
                    </a:cubicBezTo>
                    <a:cubicBezTo>
                      <a:pt x="619" y="5537"/>
                      <a:pt x="417" y="6239"/>
                      <a:pt x="322" y="6942"/>
                    </a:cubicBezTo>
                    <a:cubicBezTo>
                      <a:pt x="262" y="6965"/>
                      <a:pt x="203" y="7013"/>
                      <a:pt x="191" y="7073"/>
                    </a:cubicBezTo>
                    <a:cubicBezTo>
                      <a:pt x="83" y="7525"/>
                      <a:pt x="24" y="7906"/>
                      <a:pt x="12" y="8263"/>
                    </a:cubicBezTo>
                    <a:cubicBezTo>
                      <a:pt x="0" y="8620"/>
                      <a:pt x="48" y="8978"/>
                      <a:pt x="119" y="9323"/>
                    </a:cubicBezTo>
                    <a:cubicBezTo>
                      <a:pt x="203" y="9728"/>
                      <a:pt x="417" y="10275"/>
                      <a:pt x="857" y="10561"/>
                    </a:cubicBezTo>
                    <a:cubicBezTo>
                      <a:pt x="1036" y="10680"/>
                      <a:pt x="1250" y="10740"/>
                      <a:pt x="1453" y="10752"/>
                    </a:cubicBezTo>
                    <a:lnTo>
                      <a:pt x="1500" y="10752"/>
                    </a:lnTo>
                    <a:cubicBezTo>
                      <a:pt x="1691" y="10752"/>
                      <a:pt x="1905" y="10704"/>
                      <a:pt x="2108" y="10597"/>
                    </a:cubicBezTo>
                    <a:cubicBezTo>
                      <a:pt x="2322" y="10513"/>
                      <a:pt x="2524" y="10359"/>
                      <a:pt x="2750" y="10156"/>
                    </a:cubicBezTo>
                    <a:cubicBezTo>
                      <a:pt x="2941" y="9966"/>
                      <a:pt x="3143" y="9740"/>
                      <a:pt x="3334" y="9466"/>
                    </a:cubicBezTo>
                    <a:cubicBezTo>
                      <a:pt x="3560" y="9144"/>
                      <a:pt x="3763" y="8775"/>
                      <a:pt x="3953" y="8335"/>
                    </a:cubicBezTo>
                    <a:cubicBezTo>
                      <a:pt x="4132" y="7942"/>
                      <a:pt x="4286" y="7501"/>
                      <a:pt x="4405" y="7025"/>
                    </a:cubicBezTo>
                    <a:cubicBezTo>
                      <a:pt x="4525" y="6549"/>
                      <a:pt x="4596" y="6096"/>
                      <a:pt x="4632" y="5656"/>
                    </a:cubicBezTo>
                    <a:cubicBezTo>
                      <a:pt x="4644" y="5322"/>
                      <a:pt x="4632" y="4977"/>
                      <a:pt x="4584" y="4679"/>
                    </a:cubicBezTo>
                    <a:lnTo>
                      <a:pt x="4584" y="4679"/>
                    </a:lnTo>
                    <a:cubicBezTo>
                      <a:pt x="4644" y="4691"/>
                      <a:pt x="4691" y="4691"/>
                      <a:pt x="4751" y="4691"/>
                    </a:cubicBezTo>
                    <a:lnTo>
                      <a:pt x="4929" y="4691"/>
                    </a:lnTo>
                    <a:cubicBezTo>
                      <a:pt x="5048" y="4691"/>
                      <a:pt x="5179" y="4679"/>
                      <a:pt x="5310" y="4667"/>
                    </a:cubicBezTo>
                    <a:cubicBezTo>
                      <a:pt x="5644" y="4620"/>
                      <a:pt x="5977" y="4513"/>
                      <a:pt x="6310" y="4334"/>
                    </a:cubicBezTo>
                    <a:cubicBezTo>
                      <a:pt x="6453" y="4263"/>
                      <a:pt x="6608" y="4156"/>
                      <a:pt x="6739" y="4048"/>
                    </a:cubicBezTo>
                    <a:cubicBezTo>
                      <a:pt x="6906" y="3929"/>
                      <a:pt x="7037" y="3786"/>
                      <a:pt x="7156" y="3667"/>
                    </a:cubicBezTo>
                    <a:cubicBezTo>
                      <a:pt x="7334" y="3489"/>
                      <a:pt x="7489" y="3263"/>
                      <a:pt x="7632" y="3013"/>
                    </a:cubicBezTo>
                    <a:cubicBezTo>
                      <a:pt x="8537" y="3834"/>
                      <a:pt x="9573" y="4513"/>
                      <a:pt x="10680" y="5060"/>
                    </a:cubicBezTo>
                    <a:cubicBezTo>
                      <a:pt x="11930" y="5691"/>
                      <a:pt x="13228" y="6072"/>
                      <a:pt x="14514" y="6227"/>
                    </a:cubicBezTo>
                    <a:cubicBezTo>
                      <a:pt x="14847" y="6275"/>
                      <a:pt x="15193" y="6287"/>
                      <a:pt x="15538" y="6287"/>
                    </a:cubicBezTo>
                    <a:cubicBezTo>
                      <a:pt x="16181" y="6287"/>
                      <a:pt x="16800" y="6215"/>
                      <a:pt x="17395" y="6096"/>
                    </a:cubicBezTo>
                    <a:cubicBezTo>
                      <a:pt x="17919" y="5977"/>
                      <a:pt x="18395" y="5810"/>
                      <a:pt x="18824" y="5596"/>
                    </a:cubicBezTo>
                    <a:cubicBezTo>
                      <a:pt x="19288" y="5382"/>
                      <a:pt x="19717" y="5096"/>
                      <a:pt x="20134" y="4763"/>
                    </a:cubicBezTo>
                    <a:cubicBezTo>
                      <a:pt x="20229" y="4691"/>
                      <a:pt x="20265" y="4572"/>
                      <a:pt x="20229" y="4465"/>
                    </a:cubicBezTo>
                    <a:cubicBezTo>
                      <a:pt x="20241" y="4429"/>
                      <a:pt x="20241" y="4382"/>
                      <a:pt x="20229" y="4334"/>
                    </a:cubicBezTo>
                    <a:cubicBezTo>
                      <a:pt x="20134" y="3739"/>
                      <a:pt x="19931" y="3191"/>
                      <a:pt x="19610" y="2739"/>
                    </a:cubicBezTo>
                    <a:cubicBezTo>
                      <a:pt x="19312" y="2322"/>
                      <a:pt x="18919" y="1953"/>
                      <a:pt x="18419" y="1655"/>
                    </a:cubicBezTo>
                    <a:cubicBezTo>
                      <a:pt x="18002" y="1405"/>
                      <a:pt x="17514" y="1191"/>
                      <a:pt x="16907" y="1000"/>
                    </a:cubicBezTo>
                    <a:cubicBezTo>
                      <a:pt x="16359" y="834"/>
                      <a:pt x="15788" y="738"/>
                      <a:pt x="15240" y="631"/>
                    </a:cubicBezTo>
                    <a:lnTo>
                      <a:pt x="15169" y="619"/>
                    </a:lnTo>
                    <a:cubicBezTo>
                      <a:pt x="13776" y="357"/>
                      <a:pt x="12287" y="107"/>
                      <a:pt x="10775" y="0"/>
                    </a:cubicBezTo>
                    <a:cubicBezTo>
                      <a:pt x="10624" y="8"/>
                      <a:pt x="10476" y="11"/>
                      <a:pt x="10331" y="11"/>
                    </a:cubicBezTo>
                    <a:cubicBezTo>
                      <a:pt x="10040" y="11"/>
                      <a:pt x="9759" y="0"/>
                      <a:pt x="948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3" name="Google Shape;273;p23"/>
              <p:cNvSpPr/>
              <p:nvPr/>
            </p:nvSpPr>
            <p:spPr>
              <a:xfrm>
                <a:off x="7655553" y="2201531"/>
                <a:ext cx="504225" cy="111348"/>
              </a:xfrm>
              <a:custGeom>
                <a:avLst/>
                <a:gdLst/>
                <a:ahLst/>
                <a:cxnLst/>
                <a:rect l="l" t="t" r="r" b="b"/>
                <a:pathLst>
                  <a:path w="12539" h="2769" extrusionOk="0">
                    <a:moveTo>
                      <a:pt x="12086" y="0"/>
                    </a:moveTo>
                    <a:cubicBezTo>
                      <a:pt x="12002" y="12"/>
                      <a:pt x="11919" y="48"/>
                      <a:pt x="11824" y="84"/>
                    </a:cubicBezTo>
                    <a:cubicBezTo>
                      <a:pt x="11407" y="369"/>
                      <a:pt x="10990" y="643"/>
                      <a:pt x="10550" y="881"/>
                    </a:cubicBezTo>
                    <a:cubicBezTo>
                      <a:pt x="9776" y="1274"/>
                      <a:pt x="8954" y="1572"/>
                      <a:pt x="8109" y="1786"/>
                    </a:cubicBezTo>
                    <a:cubicBezTo>
                      <a:pt x="7585" y="1905"/>
                      <a:pt x="7061" y="1989"/>
                      <a:pt x="6525" y="2036"/>
                    </a:cubicBezTo>
                    <a:cubicBezTo>
                      <a:pt x="6125" y="2073"/>
                      <a:pt x="5718" y="2088"/>
                      <a:pt x="5315" y="2088"/>
                    </a:cubicBezTo>
                    <a:cubicBezTo>
                      <a:pt x="5190" y="2088"/>
                      <a:pt x="5066" y="2087"/>
                      <a:pt x="4942" y="2084"/>
                    </a:cubicBezTo>
                    <a:cubicBezTo>
                      <a:pt x="4501" y="2072"/>
                      <a:pt x="4073" y="2012"/>
                      <a:pt x="3644" y="1929"/>
                    </a:cubicBezTo>
                    <a:cubicBezTo>
                      <a:pt x="3216" y="1858"/>
                      <a:pt x="2763" y="1751"/>
                      <a:pt x="2346" y="1620"/>
                    </a:cubicBezTo>
                    <a:lnTo>
                      <a:pt x="2358" y="1620"/>
                    </a:lnTo>
                    <a:cubicBezTo>
                      <a:pt x="1644" y="1381"/>
                      <a:pt x="953" y="1072"/>
                      <a:pt x="322" y="667"/>
                    </a:cubicBezTo>
                    <a:cubicBezTo>
                      <a:pt x="275" y="643"/>
                      <a:pt x="215" y="596"/>
                      <a:pt x="179" y="560"/>
                    </a:cubicBezTo>
                    <a:cubicBezTo>
                      <a:pt x="160" y="550"/>
                      <a:pt x="138" y="544"/>
                      <a:pt x="116" y="544"/>
                    </a:cubicBezTo>
                    <a:cubicBezTo>
                      <a:pt x="85" y="544"/>
                      <a:pt x="53" y="556"/>
                      <a:pt x="25" y="584"/>
                    </a:cubicBezTo>
                    <a:cubicBezTo>
                      <a:pt x="1" y="619"/>
                      <a:pt x="1" y="703"/>
                      <a:pt x="37" y="727"/>
                    </a:cubicBezTo>
                    <a:cubicBezTo>
                      <a:pt x="489" y="1060"/>
                      <a:pt x="953" y="1358"/>
                      <a:pt x="1442" y="1608"/>
                    </a:cubicBezTo>
                    <a:cubicBezTo>
                      <a:pt x="1680" y="1727"/>
                      <a:pt x="1930" y="1846"/>
                      <a:pt x="2180" y="1953"/>
                    </a:cubicBezTo>
                    <a:cubicBezTo>
                      <a:pt x="2454" y="2072"/>
                      <a:pt x="2739" y="2155"/>
                      <a:pt x="3001" y="2251"/>
                    </a:cubicBezTo>
                    <a:lnTo>
                      <a:pt x="2942" y="2227"/>
                    </a:lnTo>
                    <a:lnTo>
                      <a:pt x="2942" y="2227"/>
                    </a:lnTo>
                    <a:cubicBezTo>
                      <a:pt x="3275" y="2334"/>
                      <a:pt x="3608" y="2429"/>
                      <a:pt x="3954" y="2501"/>
                    </a:cubicBezTo>
                    <a:cubicBezTo>
                      <a:pt x="4299" y="2572"/>
                      <a:pt x="4620" y="2620"/>
                      <a:pt x="4966" y="2679"/>
                    </a:cubicBezTo>
                    <a:cubicBezTo>
                      <a:pt x="5428" y="2734"/>
                      <a:pt x="5896" y="2768"/>
                      <a:pt x="6362" y="2768"/>
                    </a:cubicBezTo>
                    <a:cubicBezTo>
                      <a:pt x="6604" y="2768"/>
                      <a:pt x="6845" y="2759"/>
                      <a:pt x="7085" y="2739"/>
                    </a:cubicBezTo>
                    <a:cubicBezTo>
                      <a:pt x="8466" y="2632"/>
                      <a:pt x="9835" y="2286"/>
                      <a:pt x="11074" y="1655"/>
                    </a:cubicBezTo>
                    <a:cubicBezTo>
                      <a:pt x="11514" y="1417"/>
                      <a:pt x="11967" y="1155"/>
                      <a:pt x="12348" y="834"/>
                    </a:cubicBezTo>
                    <a:cubicBezTo>
                      <a:pt x="12443" y="762"/>
                      <a:pt x="12514" y="667"/>
                      <a:pt x="12526" y="536"/>
                    </a:cubicBezTo>
                    <a:cubicBezTo>
                      <a:pt x="12538" y="417"/>
                      <a:pt x="12526" y="298"/>
                      <a:pt x="12455" y="191"/>
                    </a:cubicBezTo>
                    <a:cubicBezTo>
                      <a:pt x="12360" y="72"/>
                      <a:pt x="12229" y="0"/>
                      <a:pt x="12086" y="0"/>
                    </a:cubicBezTo>
                    <a:close/>
                  </a:path>
                </a:pathLst>
              </a:custGeom>
              <a:solidFill>
                <a:srgbClr val="333154">
                  <a:alpha val="30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4" name="Google Shape;274;p23"/>
              <p:cNvSpPr/>
              <p:nvPr/>
            </p:nvSpPr>
            <p:spPr>
              <a:xfrm>
                <a:off x="7912190" y="2133048"/>
                <a:ext cx="234640" cy="111308"/>
              </a:xfrm>
              <a:custGeom>
                <a:avLst/>
                <a:gdLst/>
                <a:ahLst/>
                <a:cxnLst/>
                <a:rect l="l" t="t" r="r" b="b"/>
                <a:pathLst>
                  <a:path w="5835" h="2768" extrusionOk="0">
                    <a:moveTo>
                      <a:pt x="5501" y="1"/>
                    </a:moveTo>
                    <a:cubicBezTo>
                      <a:pt x="5477" y="1"/>
                      <a:pt x="5466" y="25"/>
                      <a:pt x="5430" y="25"/>
                    </a:cubicBezTo>
                    <a:cubicBezTo>
                      <a:pt x="5382" y="36"/>
                      <a:pt x="5347" y="60"/>
                      <a:pt x="5311" y="108"/>
                    </a:cubicBezTo>
                    <a:cubicBezTo>
                      <a:pt x="5192" y="215"/>
                      <a:pt x="5073" y="334"/>
                      <a:pt x="4966" y="441"/>
                    </a:cubicBezTo>
                    <a:cubicBezTo>
                      <a:pt x="4668" y="703"/>
                      <a:pt x="4358" y="977"/>
                      <a:pt x="4037" y="1203"/>
                    </a:cubicBezTo>
                    <a:cubicBezTo>
                      <a:pt x="3692" y="1453"/>
                      <a:pt x="3334" y="1680"/>
                      <a:pt x="2941" y="1870"/>
                    </a:cubicBezTo>
                    <a:cubicBezTo>
                      <a:pt x="2703" y="2001"/>
                      <a:pt x="2453" y="2108"/>
                      <a:pt x="2179" y="2215"/>
                    </a:cubicBezTo>
                    <a:cubicBezTo>
                      <a:pt x="1937" y="2308"/>
                      <a:pt x="1695" y="2389"/>
                      <a:pt x="1431" y="2448"/>
                    </a:cubicBezTo>
                    <a:lnTo>
                      <a:pt x="1431" y="2448"/>
                    </a:lnTo>
                    <a:cubicBezTo>
                      <a:pt x="1434" y="2444"/>
                      <a:pt x="1437" y="2439"/>
                      <a:pt x="1441" y="2430"/>
                    </a:cubicBezTo>
                    <a:lnTo>
                      <a:pt x="1441" y="2430"/>
                    </a:lnTo>
                    <a:cubicBezTo>
                      <a:pt x="1048" y="2525"/>
                      <a:pt x="655" y="2572"/>
                      <a:pt x="251" y="2572"/>
                    </a:cubicBezTo>
                    <a:cubicBezTo>
                      <a:pt x="203" y="2572"/>
                      <a:pt x="155" y="2572"/>
                      <a:pt x="120" y="2549"/>
                    </a:cubicBezTo>
                    <a:cubicBezTo>
                      <a:pt x="72" y="2549"/>
                      <a:pt x="24" y="2572"/>
                      <a:pt x="13" y="2620"/>
                    </a:cubicBezTo>
                    <a:cubicBezTo>
                      <a:pt x="1" y="2668"/>
                      <a:pt x="48" y="2715"/>
                      <a:pt x="84" y="2727"/>
                    </a:cubicBezTo>
                    <a:cubicBezTo>
                      <a:pt x="263" y="2754"/>
                      <a:pt x="441" y="2767"/>
                      <a:pt x="620" y="2767"/>
                    </a:cubicBezTo>
                    <a:cubicBezTo>
                      <a:pt x="679" y="2767"/>
                      <a:pt x="739" y="2766"/>
                      <a:pt x="798" y="2763"/>
                    </a:cubicBezTo>
                    <a:cubicBezTo>
                      <a:pt x="1072" y="2751"/>
                      <a:pt x="1322" y="2715"/>
                      <a:pt x="1596" y="2668"/>
                    </a:cubicBezTo>
                    <a:cubicBezTo>
                      <a:pt x="1846" y="2632"/>
                      <a:pt x="2096" y="2572"/>
                      <a:pt x="2334" y="2489"/>
                    </a:cubicBezTo>
                    <a:cubicBezTo>
                      <a:pt x="2608" y="2418"/>
                      <a:pt x="2858" y="2311"/>
                      <a:pt x="3108" y="2215"/>
                    </a:cubicBezTo>
                    <a:cubicBezTo>
                      <a:pt x="3358" y="2108"/>
                      <a:pt x="3596" y="1989"/>
                      <a:pt x="3834" y="1870"/>
                    </a:cubicBezTo>
                    <a:cubicBezTo>
                      <a:pt x="4073" y="1739"/>
                      <a:pt x="4311" y="1596"/>
                      <a:pt x="4549" y="1453"/>
                    </a:cubicBezTo>
                    <a:cubicBezTo>
                      <a:pt x="4763" y="1322"/>
                      <a:pt x="4966" y="1168"/>
                      <a:pt x="5168" y="1025"/>
                    </a:cubicBezTo>
                    <a:cubicBezTo>
                      <a:pt x="5370" y="858"/>
                      <a:pt x="5585" y="679"/>
                      <a:pt x="5763" y="501"/>
                    </a:cubicBezTo>
                    <a:cubicBezTo>
                      <a:pt x="5823" y="441"/>
                      <a:pt x="5835" y="346"/>
                      <a:pt x="5835" y="275"/>
                    </a:cubicBezTo>
                    <a:cubicBezTo>
                      <a:pt x="5835" y="203"/>
                      <a:pt x="5787" y="132"/>
                      <a:pt x="5728" y="84"/>
                    </a:cubicBezTo>
                    <a:cubicBezTo>
                      <a:pt x="5668" y="36"/>
                      <a:pt x="5608" y="13"/>
                      <a:pt x="5537" y="13"/>
                    </a:cubicBezTo>
                    <a:lnTo>
                      <a:pt x="5501" y="1"/>
                    </a:lnTo>
                    <a:close/>
                  </a:path>
                </a:pathLst>
              </a:custGeom>
              <a:solidFill>
                <a:srgbClr val="333154">
                  <a:alpha val="30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5" name="Google Shape;275;p23"/>
              <p:cNvSpPr/>
              <p:nvPr/>
            </p:nvSpPr>
            <p:spPr>
              <a:xfrm>
                <a:off x="7356330" y="2297278"/>
                <a:ext cx="103467" cy="196639"/>
              </a:xfrm>
              <a:custGeom>
                <a:avLst/>
                <a:gdLst/>
                <a:ahLst/>
                <a:cxnLst/>
                <a:rect l="l" t="t" r="r" b="b"/>
                <a:pathLst>
                  <a:path w="2573" h="4890" extrusionOk="0">
                    <a:moveTo>
                      <a:pt x="1786" y="2370"/>
                    </a:moveTo>
                    <a:cubicBezTo>
                      <a:pt x="1786" y="2382"/>
                      <a:pt x="1763" y="2394"/>
                      <a:pt x="1763" y="2406"/>
                    </a:cubicBezTo>
                    <a:cubicBezTo>
                      <a:pt x="1763" y="2394"/>
                      <a:pt x="1763" y="2382"/>
                      <a:pt x="1786" y="2370"/>
                    </a:cubicBezTo>
                    <a:close/>
                    <a:moveTo>
                      <a:pt x="2453" y="1"/>
                    </a:moveTo>
                    <a:cubicBezTo>
                      <a:pt x="2417" y="24"/>
                      <a:pt x="2358" y="72"/>
                      <a:pt x="2346" y="132"/>
                    </a:cubicBezTo>
                    <a:cubicBezTo>
                      <a:pt x="2346" y="477"/>
                      <a:pt x="2286" y="798"/>
                      <a:pt x="2215" y="1132"/>
                    </a:cubicBezTo>
                    <a:cubicBezTo>
                      <a:pt x="2108" y="1572"/>
                      <a:pt x="1965" y="2013"/>
                      <a:pt x="1739" y="2406"/>
                    </a:cubicBezTo>
                    <a:lnTo>
                      <a:pt x="1560" y="2727"/>
                    </a:lnTo>
                    <a:cubicBezTo>
                      <a:pt x="1489" y="2858"/>
                      <a:pt x="1405" y="2977"/>
                      <a:pt x="1322" y="3096"/>
                    </a:cubicBezTo>
                    <a:cubicBezTo>
                      <a:pt x="1191" y="3299"/>
                      <a:pt x="1024" y="3513"/>
                      <a:pt x="846" y="3703"/>
                    </a:cubicBezTo>
                    <a:cubicBezTo>
                      <a:pt x="751" y="3799"/>
                      <a:pt x="667" y="3870"/>
                      <a:pt x="572" y="3942"/>
                    </a:cubicBezTo>
                    <a:cubicBezTo>
                      <a:pt x="477" y="4037"/>
                      <a:pt x="370" y="4108"/>
                      <a:pt x="262" y="4168"/>
                    </a:cubicBezTo>
                    <a:cubicBezTo>
                      <a:pt x="250" y="4168"/>
                      <a:pt x="250" y="4180"/>
                      <a:pt x="239" y="4180"/>
                    </a:cubicBezTo>
                    <a:lnTo>
                      <a:pt x="143" y="4227"/>
                    </a:lnTo>
                    <a:cubicBezTo>
                      <a:pt x="84" y="4275"/>
                      <a:pt x="48" y="4323"/>
                      <a:pt x="24" y="4394"/>
                    </a:cubicBezTo>
                    <a:cubicBezTo>
                      <a:pt x="0" y="4477"/>
                      <a:pt x="0" y="4584"/>
                      <a:pt x="36" y="4680"/>
                    </a:cubicBezTo>
                    <a:cubicBezTo>
                      <a:pt x="84" y="4763"/>
                      <a:pt x="155" y="4835"/>
                      <a:pt x="250" y="4870"/>
                    </a:cubicBezTo>
                    <a:cubicBezTo>
                      <a:pt x="289" y="4881"/>
                      <a:pt x="335" y="4890"/>
                      <a:pt x="381" y="4890"/>
                    </a:cubicBezTo>
                    <a:cubicBezTo>
                      <a:pt x="434" y="4890"/>
                      <a:pt x="486" y="4878"/>
                      <a:pt x="524" y="4846"/>
                    </a:cubicBezTo>
                    <a:cubicBezTo>
                      <a:pt x="631" y="4787"/>
                      <a:pt x="727" y="4739"/>
                      <a:pt x="822" y="4656"/>
                    </a:cubicBezTo>
                    <a:cubicBezTo>
                      <a:pt x="917" y="4584"/>
                      <a:pt x="1001" y="4489"/>
                      <a:pt x="1096" y="4406"/>
                    </a:cubicBezTo>
                    <a:cubicBezTo>
                      <a:pt x="1227" y="4251"/>
                      <a:pt x="1370" y="4096"/>
                      <a:pt x="1489" y="3930"/>
                    </a:cubicBezTo>
                    <a:cubicBezTo>
                      <a:pt x="1620" y="3739"/>
                      <a:pt x="1739" y="3525"/>
                      <a:pt x="1834" y="3322"/>
                    </a:cubicBezTo>
                    <a:cubicBezTo>
                      <a:pt x="1941" y="3108"/>
                      <a:pt x="2036" y="2906"/>
                      <a:pt x="2096" y="2679"/>
                    </a:cubicBezTo>
                    <a:cubicBezTo>
                      <a:pt x="2155" y="2453"/>
                      <a:pt x="2227" y="2227"/>
                      <a:pt x="2286" y="2013"/>
                    </a:cubicBezTo>
                    <a:cubicBezTo>
                      <a:pt x="2346" y="1787"/>
                      <a:pt x="2394" y="1560"/>
                      <a:pt x="2429" y="1358"/>
                    </a:cubicBezTo>
                    <a:cubicBezTo>
                      <a:pt x="2525" y="953"/>
                      <a:pt x="2572" y="548"/>
                      <a:pt x="2572" y="132"/>
                    </a:cubicBezTo>
                    <a:cubicBezTo>
                      <a:pt x="2572" y="72"/>
                      <a:pt x="2525" y="12"/>
                      <a:pt x="2465" y="1"/>
                    </a:cubicBezTo>
                    <a:close/>
                  </a:path>
                </a:pathLst>
              </a:custGeom>
              <a:solidFill>
                <a:srgbClr val="333154">
                  <a:alpha val="30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6" name="Google Shape;276;p23"/>
              <p:cNvSpPr/>
              <p:nvPr/>
            </p:nvSpPr>
            <p:spPr>
              <a:xfrm>
                <a:off x="7387937" y="2358080"/>
                <a:ext cx="31607" cy="54488"/>
              </a:xfrm>
              <a:custGeom>
                <a:avLst/>
                <a:gdLst/>
                <a:ahLst/>
                <a:cxnLst/>
                <a:rect l="l" t="t" r="r" b="b"/>
                <a:pathLst>
                  <a:path w="786" h="1355" extrusionOk="0">
                    <a:moveTo>
                      <a:pt x="619" y="1"/>
                    </a:moveTo>
                    <a:cubicBezTo>
                      <a:pt x="596" y="24"/>
                      <a:pt x="560" y="36"/>
                      <a:pt x="560" y="60"/>
                    </a:cubicBezTo>
                    <a:cubicBezTo>
                      <a:pt x="500" y="286"/>
                      <a:pt x="417" y="513"/>
                      <a:pt x="310" y="715"/>
                    </a:cubicBezTo>
                    <a:cubicBezTo>
                      <a:pt x="238" y="858"/>
                      <a:pt x="131" y="1001"/>
                      <a:pt x="48" y="1120"/>
                    </a:cubicBezTo>
                    <a:cubicBezTo>
                      <a:pt x="0" y="1179"/>
                      <a:pt x="12" y="1287"/>
                      <a:pt x="72" y="1334"/>
                    </a:cubicBezTo>
                    <a:cubicBezTo>
                      <a:pt x="94" y="1348"/>
                      <a:pt x="123" y="1354"/>
                      <a:pt x="153" y="1354"/>
                    </a:cubicBezTo>
                    <a:cubicBezTo>
                      <a:pt x="203" y="1354"/>
                      <a:pt x="256" y="1336"/>
                      <a:pt x="286" y="1298"/>
                    </a:cubicBezTo>
                    <a:cubicBezTo>
                      <a:pt x="405" y="1120"/>
                      <a:pt x="500" y="941"/>
                      <a:pt x="584" y="751"/>
                    </a:cubicBezTo>
                    <a:cubicBezTo>
                      <a:pt x="667" y="536"/>
                      <a:pt x="727" y="334"/>
                      <a:pt x="774" y="120"/>
                    </a:cubicBezTo>
                    <a:cubicBezTo>
                      <a:pt x="786" y="84"/>
                      <a:pt x="738" y="24"/>
                      <a:pt x="703" y="1"/>
                    </a:cubicBezTo>
                    <a:close/>
                  </a:path>
                </a:pathLst>
              </a:custGeom>
              <a:solidFill>
                <a:srgbClr val="333154">
                  <a:alpha val="30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7" name="Google Shape;277;p23"/>
              <p:cNvSpPr/>
              <p:nvPr/>
            </p:nvSpPr>
            <p:spPr>
              <a:xfrm>
                <a:off x="7443954" y="2050691"/>
                <a:ext cx="273405" cy="100008"/>
              </a:xfrm>
              <a:custGeom>
                <a:avLst/>
                <a:gdLst/>
                <a:ahLst/>
                <a:cxnLst/>
                <a:rect l="l" t="t" r="r" b="b"/>
                <a:pathLst>
                  <a:path w="6799" h="2487" extrusionOk="0">
                    <a:moveTo>
                      <a:pt x="1036" y="1775"/>
                    </a:moveTo>
                    <a:cubicBezTo>
                      <a:pt x="1012" y="1775"/>
                      <a:pt x="1012" y="1775"/>
                      <a:pt x="1012" y="1787"/>
                    </a:cubicBezTo>
                    <a:cubicBezTo>
                      <a:pt x="1012" y="1775"/>
                      <a:pt x="1036" y="1775"/>
                      <a:pt x="1036" y="1775"/>
                    </a:cubicBezTo>
                    <a:close/>
                    <a:moveTo>
                      <a:pt x="5072" y="1"/>
                    </a:moveTo>
                    <a:cubicBezTo>
                      <a:pt x="5049" y="1"/>
                      <a:pt x="4977" y="13"/>
                      <a:pt x="4906" y="13"/>
                    </a:cubicBezTo>
                    <a:cubicBezTo>
                      <a:pt x="4263" y="25"/>
                      <a:pt x="3620" y="120"/>
                      <a:pt x="3001" y="287"/>
                    </a:cubicBezTo>
                    <a:cubicBezTo>
                      <a:pt x="2679" y="370"/>
                      <a:pt x="2370" y="477"/>
                      <a:pt x="2060" y="596"/>
                    </a:cubicBezTo>
                    <a:cubicBezTo>
                      <a:pt x="1774" y="715"/>
                      <a:pt x="1489" y="882"/>
                      <a:pt x="1227" y="1037"/>
                    </a:cubicBezTo>
                    <a:cubicBezTo>
                      <a:pt x="1108" y="1120"/>
                      <a:pt x="989" y="1192"/>
                      <a:pt x="881" y="1275"/>
                    </a:cubicBezTo>
                    <a:cubicBezTo>
                      <a:pt x="762" y="1370"/>
                      <a:pt x="679" y="1477"/>
                      <a:pt x="572" y="1572"/>
                    </a:cubicBezTo>
                    <a:cubicBezTo>
                      <a:pt x="369" y="1775"/>
                      <a:pt x="215" y="1977"/>
                      <a:pt x="60" y="2204"/>
                    </a:cubicBezTo>
                    <a:lnTo>
                      <a:pt x="48" y="2239"/>
                    </a:lnTo>
                    <a:cubicBezTo>
                      <a:pt x="0" y="2311"/>
                      <a:pt x="0" y="2418"/>
                      <a:pt x="72" y="2454"/>
                    </a:cubicBezTo>
                    <a:cubicBezTo>
                      <a:pt x="109" y="2475"/>
                      <a:pt x="149" y="2487"/>
                      <a:pt x="186" y="2487"/>
                    </a:cubicBezTo>
                    <a:cubicBezTo>
                      <a:pt x="231" y="2487"/>
                      <a:pt x="272" y="2469"/>
                      <a:pt x="298" y="2430"/>
                    </a:cubicBezTo>
                    <a:cubicBezTo>
                      <a:pt x="346" y="2346"/>
                      <a:pt x="405" y="2275"/>
                      <a:pt x="465" y="2204"/>
                    </a:cubicBezTo>
                    <a:cubicBezTo>
                      <a:pt x="631" y="2037"/>
                      <a:pt x="822" y="1894"/>
                      <a:pt x="1012" y="1751"/>
                    </a:cubicBezTo>
                    <a:cubicBezTo>
                      <a:pt x="1227" y="1644"/>
                      <a:pt x="1441" y="1513"/>
                      <a:pt x="1667" y="1418"/>
                    </a:cubicBezTo>
                    <a:cubicBezTo>
                      <a:pt x="1941" y="1299"/>
                      <a:pt x="2203" y="1203"/>
                      <a:pt x="2489" y="1132"/>
                    </a:cubicBezTo>
                    <a:cubicBezTo>
                      <a:pt x="3144" y="953"/>
                      <a:pt x="3810" y="846"/>
                      <a:pt x="4477" y="834"/>
                    </a:cubicBezTo>
                    <a:cubicBezTo>
                      <a:pt x="4775" y="834"/>
                      <a:pt x="5096" y="846"/>
                      <a:pt x="5394" y="870"/>
                    </a:cubicBezTo>
                    <a:cubicBezTo>
                      <a:pt x="5537" y="882"/>
                      <a:pt x="5691" y="894"/>
                      <a:pt x="5834" y="930"/>
                    </a:cubicBezTo>
                    <a:cubicBezTo>
                      <a:pt x="5965" y="941"/>
                      <a:pt x="6084" y="965"/>
                      <a:pt x="6227" y="1001"/>
                    </a:cubicBezTo>
                    <a:cubicBezTo>
                      <a:pt x="6270" y="1012"/>
                      <a:pt x="6315" y="1018"/>
                      <a:pt x="6362" y="1018"/>
                    </a:cubicBezTo>
                    <a:cubicBezTo>
                      <a:pt x="6419" y="1018"/>
                      <a:pt x="6478" y="1009"/>
                      <a:pt x="6537" y="989"/>
                    </a:cubicBezTo>
                    <a:cubicBezTo>
                      <a:pt x="6644" y="941"/>
                      <a:pt x="6715" y="846"/>
                      <a:pt x="6763" y="751"/>
                    </a:cubicBezTo>
                    <a:cubicBezTo>
                      <a:pt x="6799" y="644"/>
                      <a:pt x="6787" y="537"/>
                      <a:pt x="6739" y="430"/>
                    </a:cubicBezTo>
                    <a:cubicBezTo>
                      <a:pt x="6704" y="346"/>
                      <a:pt x="6608" y="239"/>
                      <a:pt x="6501" y="203"/>
                    </a:cubicBezTo>
                    <a:cubicBezTo>
                      <a:pt x="6442" y="191"/>
                      <a:pt x="6406" y="168"/>
                      <a:pt x="6346" y="156"/>
                    </a:cubicBezTo>
                    <a:cubicBezTo>
                      <a:pt x="6251" y="120"/>
                      <a:pt x="6180" y="108"/>
                      <a:pt x="6084" y="96"/>
                    </a:cubicBezTo>
                    <a:cubicBezTo>
                      <a:pt x="5953" y="60"/>
                      <a:pt x="5822" y="49"/>
                      <a:pt x="5691" y="37"/>
                    </a:cubicBezTo>
                    <a:cubicBezTo>
                      <a:pt x="5477" y="1"/>
                      <a:pt x="5275" y="1"/>
                      <a:pt x="5072" y="1"/>
                    </a:cubicBezTo>
                    <a:close/>
                  </a:path>
                </a:pathLst>
              </a:custGeom>
              <a:solidFill>
                <a:srgbClr val="333154">
                  <a:alpha val="30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8" name="Google Shape;278;p23"/>
              <p:cNvSpPr/>
              <p:nvPr/>
            </p:nvSpPr>
            <p:spPr>
              <a:xfrm>
                <a:off x="7536362" y="2292975"/>
                <a:ext cx="124015" cy="69447"/>
              </a:xfrm>
              <a:custGeom>
                <a:avLst/>
                <a:gdLst/>
                <a:ahLst/>
                <a:cxnLst/>
                <a:rect l="l" t="t" r="r" b="b"/>
                <a:pathLst>
                  <a:path w="3084" h="1727" extrusionOk="0">
                    <a:moveTo>
                      <a:pt x="2286" y="0"/>
                    </a:moveTo>
                    <a:cubicBezTo>
                      <a:pt x="1989" y="0"/>
                      <a:pt x="1631" y="84"/>
                      <a:pt x="1298" y="215"/>
                    </a:cubicBezTo>
                    <a:cubicBezTo>
                      <a:pt x="905" y="358"/>
                      <a:pt x="560" y="572"/>
                      <a:pt x="322" y="786"/>
                    </a:cubicBezTo>
                    <a:cubicBezTo>
                      <a:pt x="84" y="1012"/>
                      <a:pt x="0" y="1239"/>
                      <a:pt x="72" y="1417"/>
                    </a:cubicBezTo>
                    <a:cubicBezTo>
                      <a:pt x="143" y="1608"/>
                      <a:pt x="405" y="1727"/>
                      <a:pt x="786" y="1727"/>
                    </a:cubicBezTo>
                    <a:cubicBezTo>
                      <a:pt x="1084" y="1727"/>
                      <a:pt x="1441" y="1655"/>
                      <a:pt x="1786" y="1524"/>
                    </a:cubicBezTo>
                    <a:cubicBezTo>
                      <a:pt x="2167" y="1370"/>
                      <a:pt x="2512" y="1167"/>
                      <a:pt x="2751" y="941"/>
                    </a:cubicBezTo>
                    <a:cubicBezTo>
                      <a:pt x="2989" y="715"/>
                      <a:pt x="3084" y="500"/>
                      <a:pt x="3001" y="322"/>
                    </a:cubicBezTo>
                    <a:cubicBezTo>
                      <a:pt x="2929" y="119"/>
                      <a:pt x="2667" y="0"/>
                      <a:pt x="228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9" name="Google Shape;279;p23"/>
              <p:cNvSpPr/>
              <p:nvPr/>
            </p:nvSpPr>
            <p:spPr>
              <a:xfrm>
                <a:off x="7925139" y="2359045"/>
                <a:ext cx="119230" cy="89111"/>
              </a:xfrm>
              <a:custGeom>
                <a:avLst/>
                <a:gdLst/>
                <a:ahLst/>
                <a:cxnLst/>
                <a:rect l="l" t="t" r="r" b="b"/>
                <a:pathLst>
                  <a:path w="2965" h="2216" extrusionOk="0">
                    <a:moveTo>
                      <a:pt x="631" y="0"/>
                    </a:moveTo>
                    <a:cubicBezTo>
                      <a:pt x="453" y="0"/>
                      <a:pt x="322" y="36"/>
                      <a:pt x="238" y="143"/>
                    </a:cubicBezTo>
                    <a:cubicBezTo>
                      <a:pt x="0" y="465"/>
                      <a:pt x="357" y="1132"/>
                      <a:pt x="1048" y="1667"/>
                    </a:cubicBezTo>
                    <a:cubicBezTo>
                      <a:pt x="1488" y="2013"/>
                      <a:pt x="1977" y="2215"/>
                      <a:pt x="2334" y="2215"/>
                    </a:cubicBezTo>
                    <a:cubicBezTo>
                      <a:pt x="2512" y="2215"/>
                      <a:pt x="2655" y="2167"/>
                      <a:pt x="2727" y="2072"/>
                    </a:cubicBezTo>
                    <a:cubicBezTo>
                      <a:pt x="2965" y="1751"/>
                      <a:pt x="2608" y="1072"/>
                      <a:pt x="1929" y="548"/>
                    </a:cubicBezTo>
                    <a:cubicBezTo>
                      <a:pt x="1476" y="203"/>
                      <a:pt x="988" y="0"/>
                      <a:pt x="63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0" name="Google Shape;280;p23"/>
              <p:cNvSpPr/>
              <p:nvPr/>
            </p:nvSpPr>
            <p:spPr>
              <a:xfrm>
                <a:off x="7749409" y="2488813"/>
                <a:ext cx="62772" cy="92408"/>
              </a:xfrm>
              <a:custGeom>
                <a:avLst/>
                <a:gdLst/>
                <a:ahLst/>
                <a:cxnLst/>
                <a:rect l="l" t="t" r="r" b="b"/>
                <a:pathLst>
                  <a:path w="1561" h="2298" extrusionOk="0">
                    <a:moveTo>
                      <a:pt x="298" y="0"/>
                    </a:moveTo>
                    <a:cubicBezTo>
                      <a:pt x="299" y="0"/>
                      <a:pt x="299" y="1"/>
                      <a:pt x="300" y="1"/>
                    </a:cubicBezTo>
                    <a:lnTo>
                      <a:pt x="300" y="1"/>
                    </a:lnTo>
                    <a:cubicBezTo>
                      <a:pt x="303" y="0"/>
                      <a:pt x="307" y="0"/>
                      <a:pt x="310" y="0"/>
                    </a:cubicBezTo>
                    <a:close/>
                    <a:moveTo>
                      <a:pt x="300" y="1"/>
                    </a:moveTo>
                    <a:cubicBezTo>
                      <a:pt x="279" y="4"/>
                      <a:pt x="261" y="14"/>
                      <a:pt x="251" y="24"/>
                    </a:cubicBezTo>
                    <a:cubicBezTo>
                      <a:pt x="191" y="167"/>
                      <a:pt x="143" y="298"/>
                      <a:pt x="108" y="429"/>
                    </a:cubicBezTo>
                    <a:cubicBezTo>
                      <a:pt x="60" y="583"/>
                      <a:pt x="24" y="726"/>
                      <a:pt x="0" y="869"/>
                    </a:cubicBezTo>
                    <a:cubicBezTo>
                      <a:pt x="0" y="893"/>
                      <a:pt x="0" y="917"/>
                      <a:pt x="24" y="941"/>
                    </a:cubicBezTo>
                    <a:cubicBezTo>
                      <a:pt x="48" y="941"/>
                      <a:pt x="60" y="953"/>
                      <a:pt x="60" y="953"/>
                    </a:cubicBezTo>
                    <a:cubicBezTo>
                      <a:pt x="72" y="953"/>
                      <a:pt x="84" y="953"/>
                      <a:pt x="108" y="941"/>
                    </a:cubicBezTo>
                    <a:cubicBezTo>
                      <a:pt x="143" y="881"/>
                      <a:pt x="203" y="834"/>
                      <a:pt x="262" y="786"/>
                    </a:cubicBezTo>
                    <a:cubicBezTo>
                      <a:pt x="322" y="750"/>
                      <a:pt x="370" y="714"/>
                      <a:pt x="429" y="703"/>
                    </a:cubicBezTo>
                    <a:cubicBezTo>
                      <a:pt x="489" y="679"/>
                      <a:pt x="536" y="667"/>
                      <a:pt x="596" y="655"/>
                    </a:cubicBezTo>
                    <a:lnTo>
                      <a:pt x="727" y="655"/>
                    </a:lnTo>
                    <a:cubicBezTo>
                      <a:pt x="786" y="667"/>
                      <a:pt x="846" y="691"/>
                      <a:pt x="893" y="703"/>
                    </a:cubicBezTo>
                    <a:cubicBezTo>
                      <a:pt x="953" y="726"/>
                      <a:pt x="1001" y="762"/>
                      <a:pt x="1036" y="786"/>
                    </a:cubicBezTo>
                    <a:cubicBezTo>
                      <a:pt x="1084" y="834"/>
                      <a:pt x="1143" y="881"/>
                      <a:pt x="1191" y="941"/>
                    </a:cubicBezTo>
                    <a:cubicBezTo>
                      <a:pt x="1239" y="1000"/>
                      <a:pt x="1263" y="1048"/>
                      <a:pt x="1274" y="1107"/>
                    </a:cubicBezTo>
                    <a:cubicBezTo>
                      <a:pt x="1310" y="1179"/>
                      <a:pt x="1322" y="1238"/>
                      <a:pt x="1322" y="1298"/>
                    </a:cubicBezTo>
                    <a:lnTo>
                      <a:pt x="1322" y="1441"/>
                    </a:lnTo>
                    <a:lnTo>
                      <a:pt x="1274" y="1619"/>
                    </a:lnTo>
                    <a:cubicBezTo>
                      <a:pt x="1263" y="1667"/>
                      <a:pt x="1239" y="1715"/>
                      <a:pt x="1203" y="1762"/>
                    </a:cubicBezTo>
                    <a:cubicBezTo>
                      <a:pt x="1155" y="1798"/>
                      <a:pt x="1132" y="1846"/>
                      <a:pt x="1084" y="1881"/>
                    </a:cubicBezTo>
                    <a:cubicBezTo>
                      <a:pt x="1024" y="1917"/>
                      <a:pt x="965" y="1953"/>
                      <a:pt x="893" y="2000"/>
                    </a:cubicBezTo>
                    <a:cubicBezTo>
                      <a:pt x="858" y="2012"/>
                      <a:pt x="834" y="2024"/>
                      <a:pt x="786" y="2024"/>
                    </a:cubicBezTo>
                    <a:cubicBezTo>
                      <a:pt x="739" y="2036"/>
                      <a:pt x="715" y="2060"/>
                      <a:pt x="703" y="2084"/>
                    </a:cubicBezTo>
                    <a:cubicBezTo>
                      <a:pt x="679" y="2107"/>
                      <a:pt x="667" y="2155"/>
                      <a:pt x="679" y="2191"/>
                    </a:cubicBezTo>
                    <a:cubicBezTo>
                      <a:pt x="703" y="2215"/>
                      <a:pt x="715" y="2262"/>
                      <a:pt x="739" y="2274"/>
                    </a:cubicBezTo>
                    <a:cubicBezTo>
                      <a:pt x="774" y="2298"/>
                      <a:pt x="786" y="2298"/>
                      <a:pt x="822" y="2298"/>
                    </a:cubicBezTo>
                    <a:lnTo>
                      <a:pt x="846" y="2298"/>
                    </a:lnTo>
                    <a:cubicBezTo>
                      <a:pt x="953" y="2250"/>
                      <a:pt x="1024" y="2215"/>
                      <a:pt x="1084" y="2179"/>
                    </a:cubicBezTo>
                    <a:cubicBezTo>
                      <a:pt x="1155" y="2131"/>
                      <a:pt x="1215" y="2084"/>
                      <a:pt x="1298" y="2012"/>
                    </a:cubicBezTo>
                    <a:cubicBezTo>
                      <a:pt x="1394" y="1905"/>
                      <a:pt x="1477" y="1786"/>
                      <a:pt x="1513" y="1631"/>
                    </a:cubicBezTo>
                    <a:cubicBezTo>
                      <a:pt x="1548" y="1512"/>
                      <a:pt x="1560" y="1393"/>
                      <a:pt x="1536" y="1250"/>
                    </a:cubicBezTo>
                    <a:cubicBezTo>
                      <a:pt x="1513" y="1131"/>
                      <a:pt x="1453" y="1000"/>
                      <a:pt x="1382" y="881"/>
                    </a:cubicBezTo>
                    <a:cubicBezTo>
                      <a:pt x="1239" y="655"/>
                      <a:pt x="1013" y="500"/>
                      <a:pt x="774" y="476"/>
                    </a:cubicBezTo>
                    <a:lnTo>
                      <a:pt x="667" y="476"/>
                    </a:lnTo>
                    <a:cubicBezTo>
                      <a:pt x="560" y="476"/>
                      <a:pt x="477" y="488"/>
                      <a:pt x="381" y="536"/>
                    </a:cubicBezTo>
                    <a:cubicBezTo>
                      <a:pt x="298" y="560"/>
                      <a:pt x="203" y="619"/>
                      <a:pt x="131" y="679"/>
                    </a:cubicBezTo>
                    <a:cubicBezTo>
                      <a:pt x="191" y="488"/>
                      <a:pt x="251" y="298"/>
                      <a:pt x="310" y="119"/>
                    </a:cubicBezTo>
                    <a:lnTo>
                      <a:pt x="322" y="83"/>
                    </a:lnTo>
                    <a:cubicBezTo>
                      <a:pt x="345" y="60"/>
                      <a:pt x="323" y="14"/>
                      <a:pt x="30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1" name="Google Shape;281;p23"/>
              <p:cNvSpPr/>
              <p:nvPr/>
            </p:nvSpPr>
            <p:spPr>
              <a:xfrm>
                <a:off x="6657251" y="2289436"/>
                <a:ext cx="1355329" cy="1247088"/>
              </a:xfrm>
              <a:custGeom>
                <a:avLst/>
                <a:gdLst/>
                <a:ahLst/>
                <a:cxnLst/>
                <a:rect l="l" t="t" r="r" b="b"/>
                <a:pathLst>
                  <a:path w="30565" h="28124" extrusionOk="0">
                    <a:moveTo>
                      <a:pt x="7228" y="1"/>
                    </a:moveTo>
                    <a:cubicBezTo>
                      <a:pt x="7311" y="96"/>
                      <a:pt x="7371" y="227"/>
                      <a:pt x="7430" y="370"/>
                    </a:cubicBezTo>
                    <a:cubicBezTo>
                      <a:pt x="7514" y="608"/>
                      <a:pt x="7609" y="858"/>
                      <a:pt x="7692" y="1120"/>
                    </a:cubicBezTo>
                    <a:cubicBezTo>
                      <a:pt x="7764" y="1358"/>
                      <a:pt x="7847" y="1608"/>
                      <a:pt x="7883" y="1846"/>
                    </a:cubicBezTo>
                    <a:cubicBezTo>
                      <a:pt x="7930" y="2072"/>
                      <a:pt x="7978" y="2287"/>
                      <a:pt x="7990" y="2525"/>
                    </a:cubicBezTo>
                    <a:cubicBezTo>
                      <a:pt x="7990" y="2644"/>
                      <a:pt x="7990" y="2787"/>
                      <a:pt x="7978" y="2906"/>
                    </a:cubicBezTo>
                    <a:cubicBezTo>
                      <a:pt x="7966" y="3013"/>
                      <a:pt x="7942" y="3108"/>
                      <a:pt x="7907" y="3215"/>
                    </a:cubicBezTo>
                    <a:cubicBezTo>
                      <a:pt x="7883" y="3263"/>
                      <a:pt x="7859" y="3323"/>
                      <a:pt x="7847" y="3370"/>
                    </a:cubicBezTo>
                    <a:cubicBezTo>
                      <a:pt x="7811" y="3406"/>
                      <a:pt x="7799" y="3454"/>
                      <a:pt x="7764" y="3477"/>
                    </a:cubicBezTo>
                    <a:cubicBezTo>
                      <a:pt x="7704" y="3561"/>
                      <a:pt x="7645" y="3620"/>
                      <a:pt x="7573" y="3680"/>
                    </a:cubicBezTo>
                    <a:cubicBezTo>
                      <a:pt x="7284" y="3899"/>
                      <a:pt x="6920" y="3960"/>
                      <a:pt x="6551" y="3960"/>
                    </a:cubicBezTo>
                    <a:cubicBezTo>
                      <a:pt x="6479" y="3960"/>
                      <a:pt x="6407" y="3958"/>
                      <a:pt x="6335" y="3954"/>
                    </a:cubicBezTo>
                    <a:cubicBezTo>
                      <a:pt x="5966" y="3942"/>
                      <a:pt x="5585" y="3882"/>
                      <a:pt x="5204" y="3858"/>
                    </a:cubicBezTo>
                    <a:lnTo>
                      <a:pt x="5228" y="3858"/>
                    </a:lnTo>
                    <a:cubicBezTo>
                      <a:pt x="4942" y="3823"/>
                      <a:pt x="4644" y="3799"/>
                      <a:pt x="4358" y="3775"/>
                    </a:cubicBezTo>
                    <a:cubicBezTo>
                      <a:pt x="4271" y="3771"/>
                      <a:pt x="4183" y="3768"/>
                      <a:pt x="4093" y="3768"/>
                    </a:cubicBezTo>
                    <a:cubicBezTo>
                      <a:pt x="3915" y="3768"/>
                      <a:pt x="3735" y="3779"/>
                      <a:pt x="3561" y="3811"/>
                    </a:cubicBezTo>
                    <a:lnTo>
                      <a:pt x="3573" y="3811"/>
                    </a:lnTo>
                    <a:cubicBezTo>
                      <a:pt x="3406" y="3835"/>
                      <a:pt x="3263" y="3870"/>
                      <a:pt x="3108" y="3930"/>
                    </a:cubicBezTo>
                    <a:cubicBezTo>
                      <a:pt x="3025" y="3977"/>
                      <a:pt x="2942" y="4013"/>
                      <a:pt x="2870" y="4073"/>
                    </a:cubicBezTo>
                    <a:cubicBezTo>
                      <a:pt x="2799" y="4132"/>
                      <a:pt x="2751" y="4192"/>
                      <a:pt x="2692" y="4251"/>
                    </a:cubicBezTo>
                    <a:cubicBezTo>
                      <a:pt x="2644" y="4335"/>
                      <a:pt x="2608" y="4394"/>
                      <a:pt x="2573" y="4466"/>
                    </a:cubicBezTo>
                    <a:cubicBezTo>
                      <a:pt x="2525" y="4573"/>
                      <a:pt x="2513" y="4668"/>
                      <a:pt x="2501" y="4775"/>
                    </a:cubicBezTo>
                    <a:lnTo>
                      <a:pt x="2501" y="4787"/>
                    </a:lnTo>
                    <a:cubicBezTo>
                      <a:pt x="2489" y="5001"/>
                      <a:pt x="2501" y="5192"/>
                      <a:pt x="2513" y="5406"/>
                    </a:cubicBezTo>
                    <a:cubicBezTo>
                      <a:pt x="2525" y="5501"/>
                      <a:pt x="2549" y="5609"/>
                      <a:pt x="2573" y="5704"/>
                    </a:cubicBezTo>
                    <a:cubicBezTo>
                      <a:pt x="2608" y="5787"/>
                      <a:pt x="2632" y="5882"/>
                      <a:pt x="2668" y="5978"/>
                    </a:cubicBezTo>
                    <a:cubicBezTo>
                      <a:pt x="2739" y="6192"/>
                      <a:pt x="2823" y="6394"/>
                      <a:pt x="2918" y="6621"/>
                    </a:cubicBezTo>
                    <a:cubicBezTo>
                      <a:pt x="3001" y="6847"/>
                      <a:pt x="3108" y="7085"/>
                      <a:pt x="3204" y="7323"/>
                    </a:cubicBezTo>
                    <a:cubicBezTo>
                      <a:pt x="3275" y="7549"/>
                      <a:pt x="3346" y="7752"/>
                      <a:pt x="3406" y="7990"/>
                    </a:cubicBezTo>
                    <a:cubicBezTo>
                      <a:pt x="3454" y="8228"/>
                      <a:pt x="3501" y="8466"/>
                      <a:pt x="3466" y="8704"/>
                    </a:cubicBezTo>
                    <a:cubicBezTo>
                      <a:pt x="3454" y="8895"/>
                      <a:pt x="3370" y="9073"/>
                      <a:pt x="3263" y="9228"/>
                    </a:cubicBezTo>
                    <a:cubicBezTo>
                      <a:pt x="3132" y="9371"/>
                      <a:pt x="2989" y="9478"/>
                      <a:pt x="2823" y="9550"/>
                    </a:cubicBezTo>
                    <a:cubicBezTo>
                      <a:pt x="2632" y="9645"/>
                      <a:pt x="2430" y="9716"/>
                      <a:pt x="2215" y="9764"/>
                    </a:cubicBezTo>
                    <a:cubicBezTo>
                      <a:pt x="1977" y="9823"/>
                      <a:pt x="1739" y="9847"/>
                      <a:pt x="1501" y="9871"/>
                    </a:cubicBezTo>
                    <a:cubicBezTo>
                      <a:pt x="1251" y="9883"/>
                      <a:pt x="1013" y="9895"/>
                      <a:pt x="751" y="9895"/>
                    </a:cubicBezTo>
                    <a:cubicBezTo>
                      <a:pt x="501" y="9895"/>
                      <a:pt x="251" y="9883"/>
                      <a:pt x="1" y="9871"/>
                    </a:cubicBezTo>
                    <a:lnTo>
                      <a:pt x="1" y="9871"/>
                    </a:lnTo>
                    <a:cubicBezTo>
                      <a:pt x="13" y="9883"/>
                      <a:pt x="25" y="9907"/>
                      <a:pt x="60" y="9931"/>
                    </a:cubicBezTo>
                    <a:lnTo>
                      <a:pt x="4549" y="13538"/>
                    </a:lnTo>
                    <a:lnTo>
                      <a:pt x="7145" y="15622"/>
                    </a:lnTo>
                    <a:lnTo>
                      <a:pt x="14467" y="21503"/>
                    </a:lnTo>
                    <a:lnTo>
                      <a:pt x="17991" y="24337"/>
                    </a:lnTo>
                    <a:lnTo>
                      <a:pt x="21515" y="27171"/>
                    </a:lnTo>
                    <a:lnTo>
                      <a:pt x="21908" y="27492"/>
                    </a:lnTo>
                    <a:lnTo>
                      <a:pt x="22599" y="28040"/>
                    </a:lnTo>
                    <a:lnTo>
                      <a:pt x="22623" y="28052"/>
                    </a:lnTo>
                    <a:lnTo>
                      <a:pt x="22635" y="28064"/>
                    </a:lnTo>
                    <a:cubicBezTo>
                      <a:pt x="22682" y="28099"/>
                      <a:pt x="22742" y="28123"/>
                      <a:pt x="22801" y="28123"/>
                    </a:cubicBezTo>
                    <a:cubicBezTo>
                      <a:pt x="22861" y="28123"/>
                      <a:pt x="22920" y="28099"/>
                      <a:pt x="22956" y="28064"/>
                    </a:cubicBezTo>
                    <a:cubicBezTo>
                      <a:pt x="22980" y="28064"/>
                      <a:pt x="22992" y="28064"/>
                      <a:pt x="22992" y="28052"/>
                    </a:cubicBezTo>
                    <a:cubicBezTo>
                      <a:pt x="23599" y="27814"/>
                      <a:pt x="24230" y="27457"/>
                      <a:pt x="24885" y="26956"/>
                    </a:cubicBezTo>
                    <a:cubicBezTo>
                      <a:pt x="25337" y="26599"/>
                      <a:pt x="25814" y="26183"/>
                      <a:pt x="26397" y="25647"/>
                    </a:cubicBezTo>
                    <a:cubicBezTo>
                      <a:pt x="27445" y="24659"/>
                      <a:pt x="28290" y="23694"/>
                      <a:pt x="28993" y="22706"/>
                    </a:cubicBezTo>
                    <a:cubicBezTo>
                      <a:pt x="29469" y="22015"/>
                      <a:pt x="29826" y="21372"/>
                      <a:pt x="30088" y="20730"/>
                    </a:cubicBezTo>
                    <a:cubicBezTo>
                      <a:pt x="30243" y="20372"/>
                      <a:pt x="30338" y="20015"/>
                      <a:pt x="30433" y="19670"/>
                    </a:cubicBezTo>
                    <a:cubicBezTo>
                      <a:pt x="30505" y="19337"/>
                      <a:pt x="30564" y="18979"/>
                      <a:pt x="30564" y="18598"/>
                    </a:cubicBezTo>
                    <a:cubicBezTo>
                      <a:pt x="30564" y="18539"/>
                      <a:pt x="30552" y="18503"/>
                      <a:pt x="30505" y="18455"/>
                    </a:cubicBezTo>
                    <a:cubicBezTo>
                      <a:pt x="30457" y="18408"/>
                      <a:pt x="30386" y="18360"/>
                      <a:pt x="30314" y="18360"/>
                    </a:cubicBezTo>
                    <a:lnTo>
                      <a:pt x="29945" y="18086"/>
                    </a:lnTo>
                    <a:lnTo>
                      <a:pt x="29231" y="17503"/>
                    </a:lnTo>
                    <a:lnTo>
                      <a:pt x="26278" y="15134"/>
                    </a:lnTo>
                    <a:lnTo>
                      <a:pt x="22158" y="11836"/>
                    </a:lnTo>
                    <a:cubicBezTo>
                      <a:pt x="19718" y="9871"/>
                      <a:pt x="17277" y="7918"/>
                      <a:pt x="14836" y="5954"/>
                    </a:cubicBezTo>
                    <a:lnTo>
                      <a:pt x="11205" y="3037"/>
                    </a:lnTo>
                    <a:lnTo>
                      <a:pt x="7657" y="191"/>
                    </a:lnTo>
                    <a:cubicBezTo>
                      <a:pt x="7621" y="179"/>
                      <a:pt x="7585" y="144"/>
                      <a:pt x="7537" y="132"/>
                    </a:cubicBezTo>
                    <a:cubicBezTo>
                      <a:pt x="7502" y="120"/>
                      <a:pt x="7466" y="96"/>
                      <a:pt x="7418" y="72"/>
                    </a:cubicBezTo>
                    <a:cubicBezTo>
                      <a:pt x="7359" y="60"/>
                      <a:pt x="7299" y="37"/>
                      <a:pt x="72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2" name="Google Shape;282;p23"/>
              <p:cNvSpPr/>
              <p:nvPr/>
            </p:nvSpPr>
            <p:spPr>
              <a:xfrm>
                <a:off x="6979847" y="2453639"/>
                <a:ext cx="44" cy="4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8C1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3" name="Google Shape;283;p23"/>
              <p:cNvSpPr/>
              <p:nvPr/>
            </p:nvSpPr>
            <p:spPr>
              <a:xfrm>
                <a:off x="6784515" y="2469469"/>
                <a:ext cx="44" cy="4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8C1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4" name="Google Shape;284;p23"/>
              <p:cNvSpPr/>
              <p:nvPr/>
            </p:nvSpPr>
            <p:spPr>
              <a:xfrm>
                <a:off x="6768153" y="2456078"/>
                <a:ext cx="1193744" cy="1008659"/>
              </a:xfrm>
              <a:custGeom>
                <a:avLst/>
                <a:gdLst/>
                <a:ahLst/>
                <a:cxnLst/>
                <a:rect l="l" t="t" r="r" b="b"/>
                <a:pathLst>
                  <a:path w="26921" h="22747" extrusionOk="0">
                    <a:moveTo>
                      <a:pt x="1452" y="1"/>
                    </a:moveTo>
                    <a:cubicBezTo>
                      <a:pt x="1328" y="1"/>
                      <a:pt x="1197" y="14"/>
                      <a:pt x="1072" y="41"/>
                    </a:cubicBezTo>
                    <a:lnTo>
                      <a:pt x="1084" y="41"/>
                    </a:lnTo>
                    <a:cubicBezTo>
                      <a:pt x="917" y="65"/>
                      <a:pt x="774" y="100"/>
                      <a:pt x="619" y="160"/>
                    </a:cubicBezTo>
                    <a:cubicBezTo>
                      <a:pt x="536" y="196"/>
                      <a:pt x="464" y="243"/>
                      <a:pt x="381" y="303"/>
                    </a:cubicBezTo>
                    <a:cubicBezTo>
                      <a:pt x="310" y="362"/>
                      <a:pt x="262" y="422"/>
                      <a:pt x="203" y="481"/>
                    </a:cubicBezTo>
                    <a:cubicBezTo>
                      <a:pt x="167" y="541"/>
                      <a:pt x="119" y="612"/>
                      <a:pt x="83" y="696"/>
                    </a:cubicBezTo>
                    <a:cubicBezTo>
                      <a:pt x="36" y="791"/>
                      <a:pt x="24" y="898"/>
                      <a:pt x="12" y="1005"/>
                    </a:cubicBezTo>
                    <a:lnTo>
                      <a:pt x="12" y="1017"/>
                    </a:lnTo>
                    <a:cubicBezTo>
                      <a:pt x="0" y="1232"/>
                      <a:pt x="12" y="1422"/>
                      <a:pt x="24" y="1636"/>
                    </a:cubicBezTo>
                    <a:cubicBezTo>
                      <a:pt x="48" y="1732"/>
                      <a:pt x="60" y="1839"/>
                      <a:pt x="83" y="1934"/>
                    </a:cubicBezTo>
                    <a:cubicBezTo>
                      <a:pt x="119" y="2017"/>
                      <a:pt x="143" y="2113"/>
                      <a:pt x="179" y="2208"/>
                    </a:cubicBezTo>
                    <a:cubicBezTo>
                      <a:pt x="250" y="2422"/>
                      <a:pt x="345" y="2625"/>
                      <a:pt x="429" y="2851"/>
                    </a:cubicBezTo>
                    <a:cubicBezTo>
                      <a:pt x="524" y="3077"/>
                      <a:pt x="619" y="3315"/>
                      <a:pt x="714" y="3553"/>
                    </a:cubicBezTo>
                    <a:cubicBezTo>
                      <a:pt x="786" y="3779"/>
                      <a:pt x="857" y="3982"/>
                      <a:pt x="917" y="4220"/>
                    </a:cubicBezTo>
                    <a:cubicBezTo>
                      <a:pt x="965" y="4458"/>
                      <a:pt x="1012" y="4696"/>
                      <a:pt x="976" y="4934"/>
                    </a:cubicBezTo>
                    <a:cubicBezTo>
                      <a:pt x="976" y="4946"/>
                      <a:pt x="976" y="4982"/>
                      <a:pt x="965" y="4994"/>
                    </a:cubicBezTo>
                    <a:cubicBezTo>
                      <a:pt x="2703" y="6411"/>
                      <a:pt x="4441" y="7804"/>
                      <a:pt x="6203" y="9221"/>
                    </a:cubicBezTo>
                    <a:lnTo>
                      <a:pt x="17097" y="18019"/>
                    </a:lnTo>
                    <a:lnTo>
                      <a:pt x="22943" y="22746"/>
                    </a:lnTo>
                    <a:cubicBezTo>
                      <a:pt x="23241" y="22496"/>
                      <a:pt x="23574" y="22210"/>
                      <a:pt x="23908" y="21877"/>
                    </a:cubicBezTo>
                    <a:cubicBezTo>
                      <a:pt x="24956" y="20889"/>
                      <a:pt x="25801" y="19936"/>
                      <a:pt x="26503" y="18924"/>
                    </a:cubicBezTo>
                    <a:cubicBezTo>
                      <a:pt x="26646" y="18698"/>
                      <a:pt x="26801" y="18496"/>
                      <a:pt x="26920" y="18269"/>
                    </a:cubicBezTo>
                    <a:cubicBezTo>
                      <a:pt x="23586" y="15579"/>
                      <a:pt x="20241" y="12888"/>
                      <a:pt x="16907" y="10173"/>
                    </a:cubicBezTo>
                    <a:cubicBezTo>
                      <a:pt x="12764" y="6839"/>
                      <a:pt x="8644" y="3506"/>
                      <a:pt x="4501" y="160"/>
                    </a:cubicBezTo>
                    <a:cubicBezTo>
                      <a:pt x="4375" y="188"/>
                      <a:pt x="4245" y="199"/>
                      <a:pt x="4114" y="199"/>
                    </a:cubicBezTo>
                    <a:cubicBezTo>
                      <a:pt x="4021" y="199"/>
                      <a:pt x="3928" y="194"/>
                      <a:pt x="3834" y="184"/>
                    </a:cubicBezTo>
                    <a:cubicBezTo>
                      <a:pt x="3465" y="172"/>
                      <a:pt x="3072" y="112"/>
                      <a:pt x="2703" y="89"/>
                    </a:cubicBezTo>
                    <a:lnTo>
                      <a:pt x="2715" y="89"/>
                    </a:lnTo>
                    <a:cubicBezTo>
                      <a:pt x="2441" y="53"/>
                      <a:pt x="2143" y="29"/>
                      <a:pt x="1857" y="5"/>
                    </a:cubicBezTo>
                    <a:lnTo>
                      <a:pt x="1572" y="5"/>
                    </a:lnTo>
                    <a:cubicBezTo>
                      <a:pt x="1533" y="2"/>
                      <a:pt x="1493" y="1"/>
                      <a:pt x="145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5" name="Google Shape;285;p23"/>
              <p:cNvSpPr/>
              <p:nvPr/>
            </p:nvSpPr>
            <p:spPr>
              <a:xfrm>
                <a:off x="6784515" y="2469469"/>
                <a:ext cx="44" cy="4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79D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6" name="Google Shape;286;p23"/>
              <p:cNvSpPr/>
              <p:nvPr/>
            </p:nvSpPr>
            <p:spPr>
              <a:xfrm>
                <a:off x="6979847" y="2453639"/>
                <a:ext cx="44" cy="4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8C1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7" name="Google Shape;287;p23"/>
              <p:cNvSpPr/>
              <p:nvPr/>
            </p:nvSpPr>
            <p:spPr>
              <a:xfrm>
                <a:off x="6656718" y="2718678"/>
                <a:ext cx="1127763" cy="816789"/>
              </a:xfrm>
              <a:custGeom>
                <a:avLst/>
                <a:gdLst/>
                <a:ahLst/>
                <a:cxnLst/>
                <a:rect l="l" t="t" r="r" b="b"/>
                <a:pathLst>
                  <a:path w="25433" h="18420" extrusionOk="0">
                    <a:moveTo>
                      <a:pt x="2323" y="1"/>
                    </a:moveTo>
                    <a:cubicBezTo>
                      <a:pt x="2299" y="24"/>
                      <a:pt x="2263" y="36"/>
                      <a:pt x="2227" y="36"/>
                    </a:cubicBezTo>
                    <a:cubicBezTo>
                      <a:pt x="2001" y="84"/>
                      <a:pt x="1763" y="132"/>
                      <a:pt x="1513" y="143"/>
                    </a:cubicBezTo>
                    <a:cubicBezTo>
                      <a:pt x="1287" y="155"/>
                      <a:pt x="1037" y="167"/>
                      <a:pt x="775" y="167"/>
                    </a:cubicBezTo>
                    <a:cubicBezTo>
                      <a:pt x="501" y="167"/>
                      <a:pt x="251" y="155"/>
                      <a:pt x="1" y="143"/>
                    </a:cubicBezTo>
                    <a:lnTo>
                      <a:pt x="1" y="143"/>
                    </a:lnTo>
                    <a:lnTo>
                      <a:pt x="37" y="215"/>
                    </a:lnTo>
                    <a:lnTo>
                      <a:pt x="4537" y="3834"/>
                    </a:lnTo>
                    <a:lnTo>
                      <a:pt x="7121" y="5918"/>
                    </a:lnTo>
                    <a:lnTo>
                      <a:pt x="14443" y="11800"/>
                    </a:lnTo>
                    <a:lnTo>
                      <a:pt x="17979" y="14621"/>
                    </a:lnTo>
                    <a:lnTo>
                      <a:pt x="21504" y="17467"/>
                    </a:lnTo>
                    <a:lnTo>
                      <a:pt x="21885" y="17777"/>
                    </a:lnTo>
                    <a:lnTo>
                      <a:pt x="22587" y="18324"/>
                    </a:lnTo>
                    <a:lnTo>
                      <a:pt x="22599" y="18348"/>
                    </a:lnTo>
                    <a:lnTo>
                      <a:pt x="22623" y="18360"/>
                    </a:lnTo>
                    <a:cubicBezTo>
                      <a:pt x="22658" y="18408"/>
                      <a:pt x="22718" y="18419"/>
                      <a:pt x="22778" y="18419"/>
                    </a:cubicBezTo>
                    <a:cubicBezTo>
                      <a:pt x="22837" y="18419"/>
                      <a:pt x="22920" y="18396"/>
                      <a:pt x="22956" y="18348"/>
                    </a:cubicBezTo>
                    <a:cubicBezTo>
                      <a:pt x="22980" y="18348"/>
                      <a:pt x="22992" y="18348"/>
                      <a:pt x="22992" y="18324"/>
                    </a:cubicBezTo>
                    <a:cubicBezTo>
                      <a:pt x="23599" y="18086"/>
                      <a:pt x="24230" y="17729"/>
                      <a:pt x="24885" y="17229"/>
                    </a:cubicBezTo>
                    <a:cubicBezTo>
                      <a:pt x="25064" y="17098"/>
                      <a:pt x="25242" y="16943"/>
                      <a:pt x="25433" y="16776"/>
                    </a:cubicBezTo>
                    <a:lnTo>
                      <a:pt x="25314" y="16693"/>
                    </a:lnTo>
                    <a:lnTo>
                      <a:pt x="23635" y="15324"/>
                    </a:lnTo>
                    <a:lnTo>
                      <a:pt x="19861" y="12288"/>
                    </a:lnTo>
                    <a:cubicBezTo>
                      <a:pt x="19182" y="12121"/>
                      <a:pt x="18503" y="11919"/>
                      <a:pt x="17872" y="11669"/>
                    </a:cubicBezTo>
                    <a:cubicBezTo>
                      <a:pt x="16396" y="11097"/>
                      <a:pt x="14979" y="10359"/>
                      <a:pt x="13657" y="9502"/>
                    </a:cubicBezTo>
                    <a:cubicBezTo>
                      <a:pt x="12264" y="8609"/>
                      <a:pt x="10931" y="7597"/>
                      <a:pt x="9645" y="6549"/>
                    </a:cubicBezTo>
                    <a:cubicBezTo>
                      <a:pt x="8335" y="5454"/>
                      <a:pt x="7061" y="4323"/>
                      <a:pt x="5799" y="3180"/>
                    </a:cubicBezTo>
                    <a:cubicBezTo>
                      <a:pt x="4632" y="2120"/>
                      <a:pt x="3489" y="1048"/>
                      <a:pt x="2323" y="1"/>
                    </a:cubicBezTo>
                    <a:close/>
                  </a:path>
                </a:pathLst>
              </a:custGeom>
              <a:solidFill>
                <a:srgbClr val="333154">
                  <a:alpha val="30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8" name="Google Shape;288;p23"/>
              <p:cNvSpPr/>
              <p:nvPr/>
            </p:nvSpPr>
            <p:spPr>
              <a:xfrm>
                <a:off x="7927549" y="3208626"/>
                <a:ext cx="63898" cy="56005"/>
              </a:xfrm>
              <a:custGeom>
                <a:avLst/>
                <a:gdLst/>
                <a:ahLst/>
                <a:cxnLst/>
                <a:rect l="l" t="t" r="r" b="b"/>
                <a:pathLst>
                  <a:path w="1441" h="1263" extrusionOk="0">
                    <a:moveTo>
                      <a:pt x="1441" y="1"/>
                    </a:moveTo>
                    <a:cubicBezTo>
                      <a:pt x="1369" y="36"/>
                      <a:pt x="1310" y="60"/>
                      <a:pt x="1250" y="96"/>
                    </a:cubicBezTo>
                    <a:cubicBezTo>
                      <a:pt x="834" y="286"/>
                      <a:pt x="417" y="465"/>
                      <a:pt x="0" y="632"/>
                    </a:cubicBezTo>
                    <a:lnTo>
                      <a:pt x="786" y="1263"/>
                    </a:lnTo>
                    <a:cubicBezTo>
                      <a:pt x="1060" y="834"/>
                      <a:pt x="1262" y="417"/>
                      <a:pt x="1441" y="1"/>
                    </a:cubicBezTo>
                    <a:close/>
                  </a:path>
                </a:pathLst>
              </a:custGeom>
              <a:solidFill>
                <a:srgbClr val="F8B84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9" name="Google Shape;289;p23"/>
              <p:cNvSpPr/>
              <p:nvPr/>
            </p:nvSpPr>
            <p:spPr>
              <a:xfrm>
                <a:off x="7538970" y="3236075"/>
                <a:ext cx="423427" cy="226546"/>
              </a:xfrm>
              <a:custGeom>
                <a:avLst/>
                <a:gdLst/>
                <a:ahLst/>
                <a:cxnLst/>
                <a:rect l="l" t="t" r="r" b="b"/>
                <a:pathLst>
                  <a:path w="9549" h="5109" extrusionOk="0">
                    <a:moveTo>
                      <a:pt x="8751" y="1"/>
                    </a:moveTo>
                    <a:cubicBezTo>
                      <a:pt x="8692" y="36"/>
                      <a:pt x="8632" y="72"/>
                      <a:pt x="8573" y="84"/>
                    </a:cubicBezTo>
                    <a:cubicBezTo>
                      <a:pt x="8156" y="227"/>
                      <a:pt x="7727" y="382"/>
                      <a:pt x="7287" y="501"/>
                    </a:cubicBezTo>
                    <a:cubicBezTo>
                      <a:pt x="6489" y="727"/>
                      <a:pt x="5668" y="894"/>
                      <a:pt x="4846" y="965"/>
                    </a:cubicBezTo>
                    <a:cubicBezTo>
                      <a:pt x="4342" y="1011"/>
                      <a:pt x="3838" y="1032"/>
                      <a:pt x="3338" y="1032"/>
                    </a:cubicBezTo>
                    <a:cubicBezTo>
                      <a:pt x="3058" y="1032"/>
                      <a:pt x="2778" y="1026"/>
                      <a:pt x="2501" y="1013"/>
                    </a:cubicBezTo>
                    <a:cubicBezTo>
                      <a:pt x="1727" y="965"/>
                      <a:pt x="953" y="846"/>
                      <a:pt x="191" y="667"/>
                    </a:cubicBezTo>
                    <a:cubicBezTo>
                      <a:pt x="131" y="644"/>
                      <a:pt x="60" y="632"/>
                      <a:pt x="0" y="620"/>
                    </a:cubicBezTo>
                    <a:lnTo>
                      <a:pt x="0" y="620"/>
                    </a:lnTo>
                    <a:lnTo>
                      <a:pt x="3763" y="3656"/>
                    </a:lnTo>
                    <a:lnTo>
                      <a:pt x="5441" y="5025"/>
                    </a:lnTo>
                    <a:lnTo>
                      <a:pt x="5560" y="5108"/>
                    </a:lnTo>
                    <a:cubicBezTo>
                      <a:pt x="5858" y="4870"/>
                      <a:pt x="6180" y="4596"/>
                      <a:pt x="6549" y="4239"/>
                    </a:cubicBezTo>
                    <a:cubicBezTo>
                      <a:pt x="7585" y="3251"/>
                      <a:pt x="8442" y="2299"/>
                      <a:pt x="9132" y="1287"/>
                    </a:cubicBezTo>
                    <a:cubicBezTo>
                      <a:pt x="9299" y="1048"/>
                      <a:pt x="9430" y="846"/>
                      <a:pt x="9549" y="632"/>
                    </a:cubicBezTo>
                    <a:lnTo>
                      <a:pt x="8751" y="1"/>
                    </a:lnTo>
                    <a:close/>
                  </a:path>
                </a:pathLst>
              </a:custGeom>
              <a:solidFill>
                <a:srgbClr val="F69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0" name="Google Shape;290;p23"/>
              <p:cNvSpPr/>
              <p:nvPr/>
            </p:nvSpPr>
            <p:spPr>
              <a:xfrm>
                <a:off x="6525285" y="2234007"/>
                <a:ext cx="502090" cy="501070"/>
              </a:xfrm>
              <a:custGeom>
                <a:avLst/>
                <a:gdLst/>
                <a:ahLst/>
                <a:cxnLst/>
                <a:rect l="l" t="t" r="r" b="b"/>
                <a:pathLst>
                  <a:path w="11323" h="11300" extrusionOk="0">
                    <a:moveTo>
                      <a:pt x="4346" y="1"/>
                    </a:moveTo>
                    <a:cubicBezTo>
                      <a:pt x="4167" y="1"/>
                      <a:pt x="3989" y="1"/>
                      <a:pt x="3775" y="13"/>
                    </a:cubicBezTo>
                    <a:cubicBezTo>
                      <a:pt x="3155" y="60"/>
                      <a:pt x="2632" y="167"/>
                      <a:pt x="2167" y="334"/>
                    </a:cubicBezTo>
                    <a:cubicBezTo>
                      <a:pt x="1917" y="417"/>
                      <a:pt x="1679" y="525"/>
                      <a:pt x="1453" y="655"/>
                    </a:cubicBezTo>
                    <a:cubicBezTo>
                      <a:pt x="1322" y="727"/>
                      <a:pt x="1203" y="822"/>
                      <a:pt x="1084" y="906"/>
                    </a:cubicBezTo>
                    <a:lnTo>
                      <a:pt x="988" y="989"/>
                    </a:lnTo>
                    <a:lnTo>
                      <a:pt x="965" y="1013"/>
                    </a:lnTo>
                    <a:lnTo>
                      <a:pt x="905" y="1060"/>
                    </a:lnTo>
                    <a:lnTo>
                      <a:pt x="893" y="1072"/>
                    </a:lnTo>
                    <a:lnTo>
                      <a:pt x="857" y="1108"/>
                    </a:lnTo>
                    <a:lnTo>
                      <a:pt x="834" y="1132"/>
                    </a:lnTo>
                    <a:lnTo>
                      <a:pt x="798" y="1167"/>
                    </a:lnTo>
                    <a:cubicBezTo>
                      <a:pt x="750" y="1203"/>
                      <a:pt x="727" y="1251"/>
                      <a:pt x="679" y="1310"/>
                    </a:cubicBezTo>
                    <a:lnTo>
                      <a:pt x="655" y="1358"/>
                    </a:lnTo>
                    <a:lnTo>
                      <a:pt x="476" y="1620"/>
                    </a:lnTo>
                    <a:cubicBezTo>
                      <a:pt x="476" y="1620"/>
                      <a:pt x="453" y="1644"/>
                      <a:pt x="453" y="1668"/>
                    </a:cubicBezTo>
                    <a:lnTo>
                      <a:pt x="441" y="1715"/>
                    </a:lnTo>
                    <a:lnTo>
                      <a:pt x="429" y="1763"/>
                    </a:lnTo>
                    <a:lnTo>
                      <a:pt x="417" y="1787"/>
                    </a:lnTo>
                    <a:lnTo>
                      <a:pt x="369" y="1894"/>
                    </a:lnTo>
                    <a:lnTo>
                      <a:pt x="357" y="1941"/>
                    </a:lnTo>
                    <a:lnTo>
                      <a:pt x="310" y="2037"/>
                    </a:lnTo>
                    <a:cubicBezTo>
                      <a:pt x="274" y="2120"/>
                      <a:pt x="250" y="2191"/>
                      <a:pt x="215" y="2275"/>
                    </a:cubicBezTo>
                    <a:cubicBezTo>
                      <a:pt x="143" y="2513"/>
                      <a:pt x="84" y="2775"/>
                      <a:pt x="60" y="3037"/>
                    </a:cubicBezTo>
                    <a:cubicBezTo>
                      <a:pt x="0" y="3525"/>
                      <a:pt x="12" y="4049"/>
                      <a:pt x="95" y="4656"/>
                    </a:cubicBezTo>
                    <a:cubicBezTo>
                      <a:pt x="179" y="5180"/>
                      <a:pt x="310" y="5716"/>
                      <a:pt x="536" y="6370"/>
                    </a:cubicBezTo>
                    <a:cubicBezTo>
                      <a:pt x="715" y="6894"/>
                      <a:pt x="917" y="7430"/>
                      <a:pt x="1191" y="8025"/>
                    </a:cubicBezTo>
                    <a:cubicBezTo>
                      <a:pt x="1405" y="8526"/>
                      <a:pt x="1679" y="9037"/>
                      <a:pt x="1977" y="9573"/>
                    </a:cubicBezTo>
                    <a:cubicBezTo>
                      <a:pt x="2167" y="9919"/>
                      <a:pt x="2393" y="10300"/>
                      <a:pt x="2679" y="10728"/>
                    </a:cubicBezTo>
                    <a:lnTo>
                      <a:pt x="2703" y="10788"/>
                    </a:lnTo>
                    <a:lnTo>
                      <a:pt x="2739" y="10823"/>
                    </a:lnTo>
                    <a:lnTo>
                      <a:pt x="2810" y="10907"/>
                    </a:lnTo>
                    <a:lnTo>
                      <a:pt x="2917" y="11026"/>
                    </a:lnTo>
                    <a:lnTo>
                      <a:pt x="2929" y="11062"/>
                    </a:lnTo>
                    <a:lnTo>
                      <a:pt x="2977" y="11073"/>
                    </a:lnTo>
                    <a:lnTo>
                      <a:pt x="3013" y="11085"/>
                    </a:lnTo>
                    <a:cubicBezTo>
                      <a:pt x="3405" y="11169"/>
                      <a:pt x="3763" y="11228"/>
                      <a:pt x="4108" y="11252"/>
                    </a:cubicBezTo>
                    <a:cubicBezTo>
                      <a:pt x="4370" y="11288"/>
                      <a:pt x="4608" y="11300"/>
                      <a:pt x="4834" y="11300"/>
                    </a:cubicBezTo>
                    <a:cubicBezTo>
                      <a:pt x="4941" y="11300"/>
                      <a:pt x="5060" y="11300"/>
                      <a:pt x="5156" y="11288"/>
                    </a:cubicBezTo>
                    <a:cubicBezTo>
                      <a:pt x="5477" y="11264"/>
                      <a:pt x="5739" y="11204"/>
                      <a:pt x="5965" y="11133"/>
                    </a:cubicBezTo>
                    <a:cubicBezTo>
                      <a:pt x="6108" y="11085"/>
                      <a:pt x="6251" y="11014"/>
                      <a:pt x="6346" y="10942"/>
                    </a:cubicBezTo>
                    <a:cubicBezTo>
                      <a:pt x="6453" y="10883"/>
                      <a:pt x="6525" y="10811"/>
                      <a:pt x="6608" y="10728"/>
                    </a:cubicBezTo>
                    <a:cubicBezTo>
                      <a:pt x="6668" y="10657"/>
                      <a:pt x="6703" y="10585"/>
                      <a:pt x="6751" y="10490"/>
                    </a:cubicBezTo>
                    <a:cubicBezTo>
                      <a:pt x="6799" y="10407"/>
                      <a:pt x="6823" y="10311"/>
                      <a:pt x="6846" y="10216"/>
                    </a:cubicBezTo>
                    <a:cubicBezTo>
                      <a:pt x="6870" y="10073"/>
                      <a:pt x="6870" y="9942"/>
                      <a:pt x="6858" y="9799"/>
                    </a:cubicBezTo>
                    <a:cubicBezTo>
                      <a:pt x="6846" y="9573"/>
                      <a:pt x="6787" y="9299"/>
                      <a:pt x="6692" y="9026"/>
                    </a:cubicBezTo>
                    <a:cubicBezTo>
                      <a:pt x="6644" y="8871"/>
                      <a:pt x="6584" y="8728"/>
                      <a:pt x="6525" y="8573"/>
                    </a:cubicBezTo>
                    <a:lnTo>
                      <a:pt x="6453" y="8371"/>
                    </a:lnTo>
                    <a:lnTo>
                      <a:pt x="6382" y="8156"/>
                    </a:lnTo>
                    <a:cubicBezTo>
                      <a:pt x="6287" y="7918"/>
                      <a:pt x="6191" y="7668"/>
                      <a:pt x="6096" y="7394"/>
                    </a:cubicBezTo>
                    <a:cubicBezTo>
                      <a:pt x="6025" y="7192"/>
                      <a:pt x="5977" y="7013"/>
                      <a:pt x="5930" y="6847"/>
                    </a:cubicBezTo>
                    <a:cubicBezTo>
                      <a:pt x="5894" y="6656"/>
                      <a:pt x="5858" y="6501"/>
                      <a:pt x="5858" y="6370"/>
                    </a:cubicBezTo>
                    <a:cubicBezTo>
                      <a:pt x="5846" y="6228"/>
                      <a:pt x="5858" y="6085"/>
                      <a:pt x="5894" y="5966"/>
                    </a:cubicBezTo>
                    <a:cubicBezTo>
                      <a:pt x="5918" y="5847"/>
                      <a:pt x="5977" y="5751"/>
                      <a:pt x="6072" y="5656"/>
                    </a:cubicBezTo>
                    <a:cubicBezTo>
                      <a:pt x="6156" y="5573"/>
                      <a:pt x="6263" y="5513"/>
                      <a:pt x="6394" y="5454"/>
                    </a:cubicBezTo>
                    <a:cubicBezTo>
                      <a:pt x="6549" y="5406"/>
                      <a:pt x="6703" y="5370"/>
                      <a:pt x="6906" y="5358"/>
                    </a:cubicBezTo>
                    <a:lnTo>
                      <a:pt x="7049" y="5358"/>
                    </a:lnTo>
                    <a:cubicBezTo>
                      <a:pt x="7513" y="5358"/>
                      <a:pt x="7977" y="5454"/>
                      <a:pt x="8418" y="5537"/>
                    </a:cubicBezTo>
                    <a:lnTo>
                      <a:pt x="8454" y="5537"/>
                    </a:lnTo>
                    <a:cubicBezTo>
                      <a:pt x="8704" y="5585"/>
                      <a:pt x="8989" y="5644"/>
                      <a:pt x="9251" y="5668"/>
                    </a:cubicBezTo>
                    <a:cubicBezTo>
                      <a:pt x="9466" y="5704"/>
                      <a:pt x="9656" y="5716"/>
                      <a:pt x="9823" y="5716"/>
                    </a:cubicBezTo>
                    <a:lnTo>
                      <a:pt x="10013" y="5716"/>
                    </a:lnTo>
                    <a:cubicBezTo>
                      <a:pt x="10180" y="5704"/>
                      <a:pt x="10323" y="5668"/>
                      <a:pt x="10478" y="5632"/>
                    </a:cubicBezTo>
                    <a:cubicBezTo>
                      <a:pt x="10597" y="5585"/>
                      <a:pt x="10680" y="5537"/>
                      <a:pt x="10775" y="5478"/>
                    </a:cubicBezTo>
                    <a:cubicBezTo>
                      <a:pt x="10847" y="5430"/>
                      <a:pt x="10906" y="5370"/>
                      <a:pt x="10978" y="5299"/>
                    </a:cubicBezTo>
                    <a:cubicBezTo>
                      <a:pt x="11037" y="5227"/>
                      <a:pt x="11097" y="5132"/>
                      <a:pt x="11144" y="5061"/>
                    </a:cubicBezTo>
                    <a:cubicBezTo>
                      <a:pt x="11204" y="4942"/>
                      <a:pt x="11252" y="4811"/>
                      <a:pt x="11275" y="4656"/>
                    </a:cubicBezTo>
                    <a:cubicBezTo>
                      <a:pt x="11323" y="4442"/>
                      <a:pt x="11323" y="4215"/>
                      <a:pt x="11311" y="3977"/>
                    </a:cubicBezTo>
                    <a:cubicBezTo>
                      <a:pt x="11287" y="3787"/>
                      <a:pt x="11264" y="3608"/>
                      <a:pt x="11216" y="3442"/>
                    </a:cubicBezTo>
                    <a:cubicBezTo>
                      <a:pt x="11192" y="3275"/>
                      <a:pt x="11133" y="3108"/>
                      <a:pt x="11085" y="2953"/>
                    </a:cubicBezTo>
                    <a:cubicBezTo>
                      <a:pt x="10906" y="2418"/>
                      <a:pt x="10633" y="1858"/>
                      <a:pt x="10263" y="1239"/>
                    </a:cubicBezTo>
                    <a:cubicBezTo>
                      <a:pt x="9882" y="1108"/>
                      <a:pt x="9430" y="941"/>
                      <a:pt x="8966" y="810"/>
                    </a:cubicBezTo>
                    <a:cubicBezTo>
                      <a:pt x="8370" y="632"/>
                      <a:pt x="7823" y="477"/>
                      <a:pt x="7275" y="358"/>
                    </a:cubicBezTo>
                    <a:cubicBezTo>
                      <a:pt x="6632" y="227"/>
                      <a:pt x="6049" y="132"/>
                      <a:pt x="5513" y="72"/>
                    </a:cubicBezTo>
                    <a:cubicBezTo>
                      <a:pt x="5084" y="13"/>
                      <a:pt x="4703" y="1"/>
                      <a:pt x="434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1" name="Google Shape;291;p23"/>
              <p:cNvSpPr/>
              <p:nvPr/>
            </p:nvSpPr>
            <p:spPr>
              <a:xfrm>
                <a:off x="6524753" y="2355463"/>
                <a:ext cx="264015" cy="379616"/>
              </a:xfrm>
              <a:custGeom>
                <a:avLst/>
                <a:gdLst/>
                <a:ahLst/>
                <a:cxnLst/>
                <a:rect l="l" t="t" r="r" b="b"/>
                <a:pathLst>
                  <a:path w="5954" h="8561" extrusionOk="0">
                    <a:moveTo>
                      <a:pt x="96" y="0"/>
                    </a:moveTo>
                    <a:cubicBezTo>
                      <a:pt x="84" y="72"/>
                      <a:pt x="72" y="179"/>
                      <a:pt x="60" y="286"/>
                    </a:cubicBezTo>
                    <a:cubicBezTo>
                      <a:pt x="0" y="774"/>
                      <a:pt x="12" y="1298"/>
                      <a:pt x="96" y="1905"/>
                    </a:cubicBezTo>
                    <a:cubicBezTo>
                      <a:pt x="179" y="2405"/>
                      <a:pt x="310" y="2965"/>
                      <a:pt x="536" y="3620"/>
                    </a:cubicBezTo>
                    <a:cubicBezTo>
                      <a:pt x="691" y="4132"/>
                      <a:pt x="917" y="4667"/>
                      <a:pt x="1191" y="5263"/>
                    </a:cubicBezTo>
                    <a:cubicBezTo>
                      <a:pt x="1405" y="5763"/>
                      <a:pt x="1679" y="6275"/>
                      <a:pt x="1977" y="6834"/>
                    </a:cubicBezTo>
                    <a:cubicBezTo>
                      <a:pt x="2167" y="7168"/>
                      <a:pt x="2393" y="7561"/>
                      <a:pt x="2679" y="7989"/>
                    </a:cubicBezTo>
                    <a:lnTo>
                      <a:pt x="2703" y="8049"/>
                    </a:lnTo>
                    <a:lnTo>
                      <a:pt x="2727" y="8084"/>
                    </a:lnTo>
                    <a:lnTo>
                      <a:pt x="2810" y="8168"/>
                    </a:lnTo>
                    <a:lnTo>
                      <a:pt x="2905" y="8287"/>
                    </a:lnTo>
                    <a:lnTo>
                      <a:pt x="2929" y="8323"/>
                    </a:lnTo>
                    <a:lnTo>
                      <a:pt x="2977" y="8334"/>
                    </a:lnTo>
                    <a:lnTo>
                      <a:pt x="3013" y="8346"/>
                    </a:lnTo>
                    <a:cubicBezTo>
                      <a:pt x="3406" y="8430"/>
                      <a:pt x="3763" y="8477"/>
                      <a:pt x="4108" y="8513"/>
                    </a:cubicBezTo>
                    <a:cubicBezTo>
                      <a:pt x="4370" y="8549"/>
                      <a:pt x="4608" y="8561"/>
                      <a:pt x="4834" y="8561"/>
                    </a:cubicBezTo>
                    <a:cubicBezTo>
                      <a:pt x="4930" y="8561"/>
                      <a:pt x="5060" y="8561"/>
                      <a:pt x="5156" y="8549"/>
                    </a:cubicBezTo>
                    <a:cubicBezTo>
                      <a:pt x="5477" y="8525"/>
                      <a:pt x="5727" y="8489"/>
                      <a:pt x="5953" y="8406"/>
                    </a:cubicBezTo>
                    <a:cubicBezTo>
                      <a:pt x="5596" y="8251"/>
                      <a:pt x="5227" y="8049"/>
                      <a:pt x="4906" y="7846"/>
                    </a:cubicBezTo>
                    <a:cubicBezTo>
                      <a:pt x="4310" y="7453"/>
                      <a:pt x="3787" y="6977"/>
                      <a:pt x="3310" y="6465"/>
                    </a:cubicBezTo>
                    <a:cubicBezTo>
                      <a:pt x="2822" y="5917"/>
                      <a:pt x="2393" y="5358"/>
                      <a:pt x="1989" y="4763"/>
                    </a:cubicBezTo>
                    <a:cubicBezTo>
                      <a:pt x="1608" y="4179"/>
                      <a:pt x="1250" y="3560"/>
                      <a:pt x="953" y="2917"/>
                    </a:cubicBezTo>
                    <a:cubicBezTo>
                      <a:pt x="655" y="2274"/>
                      <a:pt x="417" y="1607"/>
                      <a:pt x="262" y="929"/>
                    </a:cubicBezTo>
                    <a:cubicBezTo>
                      <a:pt x="191" y="631"/>
                      <a:pt x="131" y="310"/>
                      <a:pt x="96" y="0"/>
                    </a:cubicBezTo>
                    <a:close/>
                  </a:path>
                </a:pathLst>
              </a:custGeom>
              <a:solidFill>
                <a:srgbClr val="333154">
                  <a:alpha val="30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2" name="Google Shape;292;p23"/>
              <p:cNvSpPr/>
              <p:nvPr/>
            </p:nvSpPr>
            <p:spPr>
              <a:xfrm>
                <a:off x="6525285" y="2234539"/>
                <a:ext cx="175330" cy="213332"/>
              </a:xfrm>
              <a:custGeom>
                <a:avLst/>
                <a:gdLst/>
                <a:ahLst/>
                <a:cxnLst/>
                <a:rect l="l" t="t" r="r" b="b"/>
                <a:pathLst>
                  <a:path w="3954" h="4811" extrusionOk="0">
                    <a:moveTo>
                      <a:pt x="3465" y="2953"/>
                    </a:moveTo>
                    <a:cubicBezTo>
                      <a:pt x="3462" y="2957"/>
                      <a:pt x="3459" y="2961"/>
                      <a:pt x="3457" y="2965"/>
                    </a:cubicBezTo>
                    <a:lnTo>
                      <a:pt x="3457" y="2965"/>
                    </a:lnTo>
                    <a:cubicBezTo>
                      <a:pt x="3465" y="2963"/>
                      <a:pt x="3465" y="2953"/>
                      <a:pt x="3465" y="2953"/>
                    </a:cubicBezTo>
                    <a:close/>
                    <a:moveTo>
                      <a:pt x="3775" y="1"/>
                    </a:moveTo>
                    <a:cubicBezTo>
                      <a:pt x="3155" y="48"/>
                      <a:pt x="2632" y="155"/>
                      <a:pt x="2167" y="310"/>
                    </a:cubicBezTo>
                    <a:cubicBezTo>
                      <a:pt x="1917" y="405"/>
                      <a:pt x="1679" y="513"/>
                      <a:pt x="1453" y="643"/>
                    </a:cubicBezTo>
                    <a:cubicBezTo>
                      <a:pt x="1322" y="715"/>
                      <a:pt x="1191" y="810"/>
                      <a:pt x="1084" y="894"/>
                    </a:cubicBezTo>
                    <a:lnTo>
                      <a:pt x="1000" y="977"/>
                    </a:lnTo>
                    <a:lnTo>
                      <a:pt x="965" y="1001"/>
                    </a:lnTo>
                    <a:lnTo>
                      <a:pt x="905" y="1048"/>
                    </a:lnTo>
                    <a:lnTo>
                      <a:pt x="893" y="1060"/>
                    </a:lnTo>
                    <a:lnTo>
                      <a:pt x="857" y="1096"/>
                    </a:lnTo>
                    <a:lnTo>
                      <a:pt x="834" y="1120"/>
                    </a:lnTo>
                    <a:lnTo>
                      <a:pt x="798" y="1155"/>
                    </a:lnTo>
                    <a:cubicBezTo>
                      <a:pt x="762" y="1191"/>
                      <a:pt x="727" y="1239"/>
                      <a:pt x="679" y="1298"/>
                    </a:cubicBezTo>
                    <a:lnTo>
                      <a:pt x="655" y="1346"/>
                    </a:lnTo>
                    <a:lnTo>
                      <a:pt x="476" y="1608"/>
                    </a:lnTo>
                    <a:cubicBezTo>
                      <a:pt x="476" y="1608"/>
                      <a:pt x="465" y="1632"/>
                      <a:pt x="465" y="1656"/>
                    </a:cubicBezTo>
                    <a:lnTo>
                      <a:pt x="441" y="1703"/>
                    </a:lnTo>
                    <a:lnTo>
                      <a:pt x="429" y="1739"/>
                    </a:lnTo>
                    <a:lnTo>
                      <a:pt x="417" y="1775"/>
                    </a:lnTo>
                    <a:lnTo>
                      <a:pt x="369" y="1882"/>
                    </a:lnTo>
                    <a:lnTo>
                      <a:pt x="357" y="1929"/>
                    </a:lnTo>
                    <a:lnTo>
                      <a:pt x="310" y="2025"/>
                    </a:lnTo>
                    <a:cubicBezTo>
                      <a:pt x="274" y="2108"/>
                      <a:pt x="250" y="2191"/>
                      <a:pt x="215" y="2263"/>
                    </a:cubicBezTo>
                    <a:cubicBezTo>
                      <a:pt x="143" y="2501"/>
                      <a:pt x="84" y="2763"/>
                      <a:pt x="60" y="3037"/>
                    </a:cubicBezTo>
                    <a:cubicBezTo>
                      <a:pt x="0" y="3537"/>
                      <a:pt x="12" y="4049"/>
                      <a:pt x="95" y="4668"/>
                    </a:cubicBezTo>
                    <a:cubicBezTo>
                      <a:pt x="119" y="4704"/>
                      <a:pt x="119" y="4763"/>
                      <a:pt x="131" y="4811"/>
                    </a:cubicBezTo>
                    <a:cubicBezTo>
                      <a:pt x="274" y="4811"/>
                      <a:pt x="417" y="4799"/>
                      <a:pt x="560" y="4787"/>
                    </a:cubicBezTo>
                    <a:cubicBezTo>
                      <a:pt x="738" y="4763"/>
                      <a:pt x="917" y="4727"/>
                      <a:pt x="1096" y="4692"/>
                    </a:cubicBezTo>
                    <a:cubicBezTo>
                      <a:pt x="1262" y="4644"/>
                      <a:pt x="1429" y="4608"/>
                      <a:pt x="1584" y="4525"/>
                    </a:cubicBezTo>
                    <a:cubicBezTo>
                      <a:pt x="1750" y="4465"/>
                      <a:pt x="1905" y="4394"/>
                      <a:pt x="2048" y="4323"/>
                    </a:cubicBezTo>
                    <a:cubicBezTo>
                      <a:pt x="2203" y="4227"/>
                      <a:pt x="2346" y="4144"/>
                      <a:pt x="2501" y="4037"/>
                    </a:cubicBezTo>
                    <a:cubicBezTo>
                      <a:pt x="2629" y="3931"/>
                      <a:pt x="2747" y="3838"/>
                      <a:pt x="2864" y="3721"/>
                    </a:cubicBezTo>
                    <a:lnTo>
                      <a:pt x="2864" y="3721"/>
                    </a:lnTo>
                    <a:cubicBezTo>
                      <a:pt x="2862" y="3723"/>
                      <a:pt x="2860" y="3725"/>
                      <a:pt x="2858" y="3727"/>
                    </a:cubicBezTo>
                    <a:lnTo>
                      <a:pt x="2869" y="3716"/>
                    </a:lnTo>
                    <a:lnTo>
                      <a:pt x="2869" y="3716"/>
                    </a:lnTo>
                    <a:cubicBezTo>
                      <a:pt x="2867" y="3718"/>
                      <a:pt x="2866" y="3719"/>
                      <a:pt x="2864" y="3721"/>
                    </a:cubicBezTo>
                    <a:lnTo>
                      <a:pt x="2864" y="3721"/>
                    </a:lnTo>
                    <a:cubicBezTo>
                      <a:pt x="2980" y="3604"/>
                      <a:pt x="3074" y="3487"/>
                      <a:pt x="3179" y="3358"/>
                    </a:cubicBezTo>
                    <a:cubicBezTo>
                      <a:pt x="3283" y="3219"/>
                      <a:pt x="3365" y="3092"/>
                      <a:pt x="3457" y="2965"/>
                    </a:cubicBezTo>
                    <a:lnTo>
                      <a:pt x="3457" y="2965"/>
                    </a:lnTo>
                    <a:cubicBezTo>
                      <a:pt x="3456" y="2965"/>
                      <a:pt x="3454" y="2965"/>
                      <a:pt x="3453" y="2965"/>
                    </a:cubicBezTo>
                    <a:cubicBezTo>
                      <a:pt x="3536" y="2822"/>
                      <a:pt x="3608" y="2679"/>
                      <a:pt x="3667" y="2525"/>
                    </a:cubicBezTo>
                    <a:cubicBezTo>
                      <a:pt x="3727" y="2370"/>
                      <a:pt x="3786" y="2203"/>
                      <a:pt x="3834" y="2037"/>
                    </a:cubicBezTo>
                    <a:lnTo>
                      <a:pt x="3834" y="2060"/>
                    </a:lnTo>
                    <a:cubicBezTo>
                      <a:pt x="3882" y="1906"/>
                      <a:pt x="3905" y="1739"/>
                      <a:pt x="3929" y="1596"/>
                    </a:cubicBezTo>
                    <a:cubicBezTo>
                      <a:pt x="3941" y="1430"/>
                      <a:pt x="3953" y="1287"/>
                      <a:pt x="3953" y="1121"/>
                    </a:cubicBezTo>
                    <a:lnTo>
                      <a:pt x="3953" y="1121"/>
                    </a:lnTo>
                    <a:cubicBezTo>
                      <a:pt x="3953" y="1125"/>
                      <a:pt x="3953" y="1128"/>
                      <a:pt x="3953" y="1132"/>
                    </a:cubicBezTo>
                    <a:lnTo>
                      <a:pt x="3953" y="1120"/>
                    </a:lnTo>
                    <a:cubicBezTo>
                      <a:pt x="3953" y="1120"/>
                      <a:pt x="3953" y="1121"/>
                      <a:pt x="3953" y="1121"/>
                    </a:cubicBezTo>
                    <a:lnTo>
                      <a:pt x="3953" y="1121"/>
                    </a:lnTo>
                    <a:cubicBezTo>
                      <a:pt x="3953" y="958"/>
                      <a:pt x="3953" y="807"/>
                      <a:pt x="3929" y="643"/>
                    </a:cubicBezTo>
                    <a:cubicBezTo>
                      <a:pt x="3905" y="477"/>
                      <a:pt x="3882" y="310"/>
                      <a:pt x="3834" y="155"/>
                    </a:cubicBezTo>
                    <a:lnTo>
                      <a:pt x="3786" y="24"/>
                    </a:lnTo>
                    <a:cubicBezTo>
                      <a:pt x="3798" y="1"/>
                      <a:pt x="3775" y="1"/>
                      <a:pt x="377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3" name="Google Shape;293;p23"/>
              <p:cNvSpPr/>
              <p:nvPr/>
            </p:nvSpPr>
            <p:spPr>
              <a:xfrm>
                <a:off x="6615568" y="2425658"/>
                <a:ext cx="44" cy="4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0F254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4" name="Google Shape;294;p23"/>
              <p:cNvSpPr/>
              <p:nvPr/>
            </p:nvSpPr>
            <p:spPr>
              <a:xfrm>
                <a:off x="7749068" y="3183794"/>
                <a:ext cx="598757" cy="623056"/>
              </a:xfrm>
              <a:custGeom>
                <a:avLst/>
                <a:gdLst/>
                <a:ahLst/>
                <a:cxnLst/>
                <a:rect l="l" t="t" r="r" b="b"/>
                <a:pathLst>
                  <a:path w="13503" h="14051" extrusionOk="0">
                    <a:moveTo>
                      <a:pt x="7990" y="1"/>
                    </a:moveTo>
                    <a:cubicBezTo>
                      <a:pt x="7871" y="1"/>
                      <a:pt x="7764" y="96"/>
                      <a:pt x="7752" y="215"/>
                    </a:cubicBezTo>
                    <a:cubicBezTo>
                      <a:pt x="7728" y="275"/>
                      <a:pt x="7764" y="358"/>
                      <a:pt x="7788" y="394"/>
                    </a:cubicBezTo>
                    <a:cubicBezTo>
                      <a:pt x="7835" y="441"/>
                      <a:pt x="7883" y="477"/>
                      <a:pt x="7954" y="501"/>
                    </a:cubicBezTo>
                    <a:cubicBezTo>
                      <a:pt x="8121" y="537"/>
                      <a:pt x="8288" y="572"/>
                      <a:pt x="8442" y="620"/>
                    </a:cubicBezTo>
                    <a:lnTo>
                      <a:pt x="8478" y="620"/>
                    </a:lnTo>
                    <a:cubicBezTo>
                      <a:pt x="7549" y="1442"/>
                      <a:pt x="6621" y="2358"/>
                      <a:pt x="5525" y="3525"/>
                    </a:cubicBezTo>
                    <a:cubicBezTo>
                      <a:pt x="4454" y="4668"/>
                      <a:pt x="3442" y="5847"/>
                      <a:pt x="2513" y="6966"/>
                    </a:cubicBezTo>
                    <a:lnTo>
                      <a:pt x="2287" y="7228"/>
                    </a:lnTo>
                    <a:cubicBezTo>
                      <a:pt x="1573" y="8061"/>
                      <a:pt x="822" y="8931"/>
                      <a:pt x="406" y="9955"/>
                    </a:cubicBezTo>
                    <a:cubicBezTo>
                      <a:pt x="370" y="9907"/>
                      <a:pt x="310" y="9895"/>
                      <a:pt x="239" y="9895"/>
                    </a:cubicBezTo>
                    <a:cubicBezTo>
                      <a:pt x="191" y="9895"/>
                      <a:pt x="144" y="9907"/>
                      <a:pt x="96" y="9943"/>
                    </a:cubicBezTo>
                    <a:cubicBezTo>
                      <a:pt x="37" y="9990"/>
                      <a:pt x="1" y="10050"/>
                      <a:pt x="1" y="10109"/>
                    </a:cubicBezTo>
                    <a:cubicBezTo>
                      <a:pt x="1" y="10169"/>
                      <a:pt x="25" y="10240"/>
                      <a:pt x="49" y="10288"/>
                    </a:cubicBezTo>
                    <a:lnTo>
                      <a:pt x="322" y="10645"/>
                    </a:lnTo>
                    <a:cubicBezTo>
                      <a:pt x="1001" y="11538"/>
                      <a:pt x="1704" y="12443"/>
                      <a:pt x="2596" y="13145"/>
                    </a:cubicBezTo>
                    <a:cubicBezTo>
                      <a:pt x="2847" y="13336"/>
                      <a:pt x="3120" y="13515"/>
                      <a:pt x="3394" y="13657"/>
                    </a:cubicBezTo>
                    <a:cubicBezTo>
                      <a:pt x="3668" y="13812"/>
                      <a:pt x="3978" y="13919"/>
                      <a:pt x="4287" y="13979"/>
                    </a:cubicBezTo>
                    <a:cubicBezTo>
                      <a:pt x="4513" y="14015"/>
                      <a:pt x="4752" y="14050"/>
                      <a:pt x="5002" y="14050"/>
                    </a:cubicBezTo>
                    <a:cubicBezTo>
                      <a:pt x="5383" y="14050"/>
                      <a:pt x="5775" y="13991"/>
                      <a:pt x="6192" y="13884"/>
                    </a:cubicBezTo>
                    <a:cubicBezTo>
                      <a:pt x="6776" y="13741"/>
                      <a:pt x="7371" y="13479"/>
                      <a:pt x="8026" y="13098"/>
                    </a:cubicBezTo>
                    <a:cubicBezTo>
                      <a:pt x="8550" y="12800"/>
                      <a:pt x="9050" y="12431"/>
                      <a:pt x="9550" y="11991"/>
                    </a:cubicBezTo>
                    <a:cubicBezTo>
                      <a:pt x="9919" y="11669"/>
                      <a:pt x="10288" y="11276"/>
                      <a:pt x="10693" y="10848"/>
                    </a:cubicBezTo>
                    <a:cubicBezTo>
                      <a:pt x="11086" y="10407"/>
                      <a:pt x="11455" y="9931"/>
                      <a:pt x="11788" y="9431"/>
                    </a:cubicBezTo>
                    <a:cubicBezTo>
                      <a:pt x="12598" y="8276"/>
                      <a:pt x="13098" y="7192"/>
                      <a:pt x="13336" y="6121"/>
                    </a:cubicBezTo>
                    <a:cubicBezTo>
                      <a:pt x="13479" y="5537"/>
                      <a:pt x="13503" y="4966"/>
                      <a:pt x="13431" y="4430"/>
                    </a:cubicBezTo>
                    <a:cubicBezTo>
                      <a:pt x="13395" y="4168"/>
                      <a:pt x="13324" y="3882"/>
                      <a:pt x="13217" y="3620"/>
                    </a:cubicBezTo>
                    <a:cubicBezTo>
                      <a:pt x="13134" y="3358"/>
                      <a:pt x="13014" y="3108"/>
                      <a:pt x="12836" y="2847"/>
                    </a:cubicBezTo>
                    <a:cubicBezTo>
                      <a:pt x="12610" y="2489"/>
                      <a:pt x="12300" y="2144"/>
                      <a:pt x="11907" y="1787"/>
                    </a:cubicBezTo>
                    <a:cubicBezTo>
                      <a:pt x="11586" y="1489"/>
                      <a:pt x="11181" y="1215"/>
                      <a:pt x="10693" y="965"/>
                    </a:cubicBezTo>
                    <a:cubicBezTo>
                      <a:pt x="9919" y="549"/>
                      <a:pt x="9014" y="227"/>
                      <a:pt x="8014" y="1"/>
                    </a:cubicBezTo>
                    <a:cubicBezTo>
                      <a:pt x="8014" y="5"/>
                      <a:pt x="8012" y="6"/>
                      <a:pt x="8010" y="6"/>
                    </a:cubicBezTo>
                    <a:cubicBezTo>
                      <a:pt x="8006" y="6"/>
                      <a:pt x="7998" y="1"/>
                      <a:pt x="799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5" name="Google Shape;295;p23"/>
              <p:cNvSpPr/>
              <p:nvPr/>
            </p:nvSpPr>
            <p:spPr>
              <a:xfrm>
                <a:off x="7748048" y="3430386"/>
                <a:ext cx="596628" cy="378552"/>
              </a:xfrm>
              <a:custGeom>
                <a:avLst/>
                <a:gdLst/>
                <a:ahLst/>
                <a:cxnLst/>
                <a:rect l="l" t="t" r="r" b="b"/>
                <a:pathLst>
                  <a:path w="13455" h="8537" extrusionOk="0">
                    <a:moveTo>
                      <a:pt x="13454" y="0"/>
                    </a:moveTo>
                    <a:cubicBezTo>
                      <a:pt x="13383" y="250"/>
                      <a:pt x="13287" y="536"/>
                      <a:pt x="13168" y="786"/>
                    </a:cubicBezTo>
                    <a:cubicBezTo>
                      <a:pt x="12740" y="1798"/>
                      <a:pt x="12144" y="2739"/>
                      <a:pt x="11371" y="3512"/>
                    </a:cubicBezTo>
                    <a:cubicBezTo>
                      <a:pt x="11001" y="3905"/>
                      <a:pt x="10585" y="4239"/>
                      <a:pt x="10132" y="4560"/>
                    </a:cubicBezTo>
                    <a:cubicBezTo>
                      <a:pt x="9692" y="4858"/>
                      <a:pt x="9192" y="5108"/>
                      <a:pt x="8692" y="5322"/>
                    </a:cubicBezTo>
                    <a:cubicBezTo>
                      <a:pt x="8168" y="5525"/>
                      <a:pt x="7620" y="5656"/>
                      <a:pt x="7072" y="5739"/>
                    </a:cubicBezTo>
                    <a:cubicBezTo>
                      <a:pt x="6775" y="5775"/>
                      <a:pt x="6477" y="5787"/>
                      <a:pt x="6191" y="5810"/>
                    </a:cubicBezTo>
                    <a:cubicBezTo>
                      <a:pt x="5894" y="5810"/>
                      <a:pt x="5584" y="5810"/>
                      <a:pt x="5286" y="5763"/>
                    </a:cubicBezTo>
                    <a:cubicBezTo>
                      <a:pt x="4739" y="5703"/>
                      <a:pt x="4203" y="5572"/>
                      <a:pt x="3691" y="5358"/>
                    </a:cubicBezTo>
                    <a:cubicBezTo>
                      <a:pt x="3215" y="5167"/>
                      <a:pt x="2774" y="4917"/>
                      <a:pt x="2369" y="4596"/>
                    </a:cubicBezTo>
                    <a:cubicBezTo>
                      <a:pt x="1857" y="4227"/>
                      <a:pt x="1417" y="3786"/>
                      <a:pt x="1012" y="3310"/>
                    </a:cubicBezTo>
                    <a:cubicBezTo>
                      <a:pt x="786" y="3655"/>
                      <a:pt x="595" y="4001"/>
                      <a:pt x="429" y="4394"/>
                    </a:cubicBezTo>
                    <a:cubicBezTo>
                      <a:pt x="405" y="4346"/>
                      <a:pt x="345" y="4334"/>
                      <a:pt x="274" y="4334"/>
                    </a:cubicBezTo>
                    <a:cubicBezTo>
                      <a:pt x="214" y="4334"/>
                      <a:pt x="167" y="4346"/>
                      <a:pt x="119" y="4394"/>
                    </a:cubicBezTo>
                    <a:cubicBezTo>
                      <a:pt x="60" y="4441"/>
                      <a:pt x="36" y="4501"/>
                      <a:pt x="12" y="4572"/>
                    </a:cubicBezTo>
                    <a:cubicBezTo>
                      <a:pt x="0" y="4644"/>
                      <a:pt x="36" y="4703"/>
                      <a:pt x="60" y="4763"/>
                    </a:cubicBezTo>
                    <a:lnTo>
                      <a:pt x="333" y="5120"/>
                    </a:lnTo>
                    <a:cubicBezTo>
                      <a:pt x="1012" y="6013"/>
                      <a:pt x="1715" y="6930"/>
                      <a:pt x="2608" y="7620"/>
                    </a:cubicBezTo>
                    <a:cubicBezTo>
                      <a:pt x="2858" y="7823"/>
                      <a:pt x="3131" y="8001"/>
                      <a:pt x="3405" y="8144"/>
                    </a:cubicBezTo>
                    <a:cubicBezTo>
                      <a:pt x="3679" y="8299"/>
                      <a:pt x="3989" y="8394"/>
                      <a:pt x="4298" y="8454"/>
                    </a:cubicBezTo>
                    <a:cubicBezTo>
                      <a:pt x="4524" y="8501"/>
                      <a:pt x="4763" y="8537"/>
                      <a:pt x="5013" y="8537"/>
                    </a:cubicBezTo>
                    <a:cubicBezTo>
                      <a:pt x="5394" y="8537"/>
                      <a:pt x="5787" y="8477"/>
                      <a:pt x="6203" y="8370"/>
                    </a:cubicBezTo>
                    <a:cubicBezTo>
                      <a:pt x="6787" y="8215"/>
                      <a:pt x="7382" y="7965"/>
                      <a:pt x="8037" y="7584"/>
                    </a:cubicBezTo>
                    <a:cubicBezTo>
                      <a:pt x="8561" y="7263"/>
                      <a:pt x="9085" y="6906"/>
                      <a:pt x="9561" y="6477"/>
                    </a:cubicBezTo>
                    <a:cubicBezTo>
                      <a:pt x="9930" y="6156"/>
                      <a:pt x="10299" y="5775"/>
                      <a:pt x="10704" y="5334"/>
                    </a:cubicBezTo>
                    <a:cubicBezTo>
                      <a:pt x="11109" y="4882"/>
                      <a:pt x="11478" y="4405"/>
                      <a:pt x="11799" y="3917"/>
                    </a:cubicBezTo>
                    <a:cubicBezTo>
                      <a:pt x="12609" y="2762"/>
                      <a:pt x="13109" y="1667"/>
                      <a:pt x="13347" y="595"/>
                    </a:cubicBezTo>
                    <a:cubicBezTo>
                      <a:pt x="13395" y="405"/>
                      <a:pt x="13430" y="203"/>
                      <a:pt x="13454" y="0"/>
                    </a:cubicBezTo>
                    <a:close/>
                  </a:path>
                </a:pathLst>
              </a:custGeom>
              <a:solidFill>
                <a:srgbClr val="333154">
                  <a:alpha val="30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6" name="Google Shape;296;p23"/>
              <p:cNvSpPr/>
              <p:nvPr/>
            </p:nvSpPr>
            <p:spPr>
              <a:xfrm>
                <a:off x="8159331" y="3648422"/>
                <a:ext cx="0" cy="44"/>
              </a:xfrm>
              <a:custGeom>
                <a:avLst/>
                <a:gdLst/>
                <a:ahLst/>
                <a:cxnLst/>
                <a:rect l="l" t="t" r="r" b="b"/>
                <a:pathLst>
                  <a:path h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E52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7" name="Google Shape;297;p23"/>
              <p:cNvSpPr/>
              <p:nvPr/>
            </p:nvSpPr>
            <p:spPr>
              <a:xfrm>
                <a:off x="8179906" y="3354338"/>
                <a:ext cx="45451" cy="44387"/>
              </a:xfrm>
              <a:custGeom>
                <a:avLst/>
                <a:gdLst/>
                <a:ahLst/>
                <a:cxnLst/>
                <a:rect l="l" t="t" r="r" b="b"/>
                <a:pathLst>
                  <a:path w="1025" h="1001" extrusionOk="0">
                    <a:moveTo>
                      <a:pt x="477" y="1"/>
                    </a:moveTo>
                    <a:cubicBezTo>
                      <a:pt x="203" y="1"/>
                      <a:pt x="0" y="286"/>
                      <a:pt x="12" y="536"/>
                    </a:cubicBezTo>
                    <a:cubicBezTo>
                      <a:pt x="24" y="679"/>
                      <a:pt x="84" y="798"/>
                      <a:pt x="191" y="882"/>
                    </a:cubicBezTo>
                    <a:cubicBezTo>
                      <a:pt x="298" y="977"/>
                      <a:pt x="417" y="1001"/>
                      <a:pt x="548" y="1001"/>
                    </a:cubicBezTo>
                    <a:cubicBezTo>
                      <a:pt x="810" y="1001"/>
                      <a:pt x="1024" y="727"/>
                      <a:pt x="1012" y="465"/>
                    </a:cubicBezTo>
                    <a:cubicBezTo>
                      <a:pt x="989" y="334"/>
                      <a:pt x="929" y="215"/>
                      <a:pt x="834" y="120"/>
                    </a:cubicBezTo>
                    <a:cubicBezTo>
                      <a:pt x="727" y="36"/>
                      <a:pt x="608" y="1"/>
                      <a:pt x="477" y="1"/>
                    </a:cubicBezTo>
                    <a:close/>
                  </a:path>
                </a:pathLst>
              </a:custGeom>
              <a:solidFill>
                <a:srgbClr val="FFFFFF">
                  <a:alpha val="32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8" name="Google Shape;298;p23"/>
              <p:cNvSpPr/>
              <p:nvPr/>
            </p:nvSpPr>
            <p:spPr>
              <a:xfrm>
                <a:off x="8146648" y="3337443"/>
                <a:ext cx="15875" cy="15343"/>
              </a:xfrm>
              <a:custGeom>
                <a:avLst/>
                <a:gdLst/>
                <a:ahLst/>
                <a:cxnLst/>
                <a:rect l="l" t="t" r="r" b="b"/>
                <a:pathLst>
                  <a:path w="358" h="346" extrusionOk="0">
                    <a:moveTo>
                      <a:pt x="179" y="1"/>
                    </a:moveTo>
                    <a:cubicBezTo>
                      <a:pt x="72" y="1"/>
                      <a:pt x="0" y="84"/>
                      <a:pt x="12" y="179"/>
                    </a:cubicBezTo>
                    <a:cubicBezTo>
                      <a:pt x="12" y="286"/>
                      <a:pt x="107" y="346"/>
                      <a:pt x="191" y="346"/>
                    </a:cubicBezTo>
                    <a:cubicBezTo>
                      <a:pt x="286" y="346"/>
                      <a:pt x="358" y="251"/>
                      <a:pt x="358" y="167"/>
                    </a:cubicBezTo>
                    <a:cubicBezTo>
                      <a:pt x="358" y="60"/>
                      <a:pt x="274" y="1"/>
                      <a:pt x="179" y="1"/>
                    </a:cubicBezTo>
                    <a:close/>
                  </a:path>
                </a:pathLst>
              </a:custGeom>
              <a:solidFill>
                <a:srgbClr val="EE52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9" name="Google Shape;299;p23"/>
              <p:cNvSpPr/>
              <p:nvPr/>
            </p:nvSpPr>
            <p:spPr>
              <a:xfrm>
                <a:off x="8194672" y="3299973"/>
                <a:ext cx="22748" cy="22216"/>
              </a:xfrm>
              <a:custGeom>
                <a:avLst/>
                <a:gdLst/>
                <a:ahLst/>
                <a:cxnLst/>
                <a:rect l="l" t="t" r="r" b="b"/>
                <a:pathLst>
                  <a:path w="513" h="501" extrusionOk="0">
                    <a:moveTo>
                      <a:pt x="239" y="0"/>
                    </a:moveTo>
                    <a:cubicBezTo>
                      <a:pt x="108" y="0"/>
                      <a:pt x="1" y="143"/>
                      <a:pt x="1" y="262"/>
                    </a:cubicBezTo>
                    <a:cubicBezTo>
                      <a:pt x="1" y="334"/>
                      <a:pt x="37" y="393"/>
                      <a:pt x="96" y="441"/>
                    </a:cubicBezTo>
                    <a:cubicBezTo>
                      <a:pt x="156" y="488"/>
                      <a:pt x="215" y="500"/>
                      <a:pt x="275" y="500"/>
                    </a:cubicBezTo>
                    <a:cubicBezTo>
                      <a:pt x="406" y="500"/>
                      <a:pt x="513" y="369"/>
                      <a:pt x="513" y="238"/>
                    </a:cubicBezTo>
                    <a:cubicBezTo>
                      <a:pt x="513" y="155"/>
                      <a:pt x="477" y="96"/>
                      <a:pt x="418" y="60"/>
                    </a:cubicBezTo>
                    <a:cubicBezTo>
                      <a:pt x="358" y="12"/>
                      <a:pt x="298" y="0"/>
                      <a:pt x="239" y="0"/>
                    </a:cubicBezTo>
                    <a:close/>
                  </a:path>
                </a:pathLst>
              </a:custGeom>
              <a:solidFill>
                <a:srgbClr val="FFFFFF">
                  <a:alpha val="32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00" name="Google Shape;300;p23"/>
              <p:cNvSpPr/>
              <p:nvPr/>
            </p:nvSpPr>
            <p:spPr>
              <a:xfrm>
                <a:off x="8161947" y="3255630"/>
                <a:ext cx="23812" cy="23280"/>
              </a:xfrm>
              <a:custGeom>
                <a:avLst/>
                <a:gdLst/>
                <a:ahLst/>
                <a:cxnLst/>
                <a:rect l="l" t="t" r="r" b="b"/>
                <a:pathLst>
                  <a:path w="537" h="525" extrusionOk="0">
                    <a:moveTo>
                      <a:pt x="251" y="0"/>
                    </a:moveTo>
                    <a:cubicBezTo>
                      <a:pt x="108" y="0"/>
                      <a:pt x="1" y="143"/>
                      <a:pt x="1" y="286"/>
                    </a:cubicBezTo>
                    <a:cubicBezTo>
                      <a:pt x="1" y="357"/>
                      <a:pt x="48" y="417"/>
                      <a:pt x="84" y="465"/>
                    </a:cubicBezTo>
                    <a:cubicBezTo>
                      <a:pt x="143" y="500"/>
                      <a:pt x="203" y="524"/>
                      <a:pt x="286" y="524"/>
                    </a:cubicBezTo>
                    <a:cubicBezTo>
                      <a:pt x="429" y="524"/>
                      <a:pt x="536" y="369"/>
                      <a:pt x="536" y="238"/>
                    </a:cubicBezTo>
                    <a:cubicBezTo>
                      <a:pt x="536" y="167"/>
                      <a:pt x="489" y="107"/>
                      <a:pt x="441" y="60"/>
                    </a:cubicBezTo>
                    <a:cubicBezTo>
                      <a:pt x="382" y="12"/>
                      <a:pt x="322" y="0"/>
                      <a:pt x="251" y="0"/>
                    </a:cubicBezTo>
                    <a:close/>
                  </a:path>
                </a:pathLst>
              </a:custGeom>
              <a:solidFill>
                <a:srgbClr val="FFFFFF">
                  <a:alpha val="32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01" name="Google Shape;301;p23"/>
              <p:cNvSpPr/>
              <p:nvPr/>
            </p:nvSpPr>
            <p:spPr>
              <a:xfrm>
                <a:off x="8257506" y="3298377"/>
                <a:ext cx="13791" cy="13791"/>
              </a:xfrm>
              <a:custGeom>
                <a:avLst/>
                <a:gdLst/>
                <a:ahLst/>
                <a:cxnLst/>
                <a:rect l="l" t="t" r="r" b="b"/>
                <a:pathLst>
                  <a:path w="311" h="311" extrusionOk="0">
                    <a:moveTo>
                      <a:pt x="155" y="1"/>
                    </a:moveTo>
                    <a:cubicBezTo>
                      <a:pt x="60" y="1"/>
                      <a:pt x="1" y="96"/>
                      <a:pt x="1" y="167"/>
                    </a:cubicBezTo>
                    <a:cubicBezTo>
                      <a:pt x="1" y="263"/>
                      <a:pt x="96" y="310"/>
                      <a:pt x="167" y="310"/>
                    </a:cubicBezTo>
                    <a:cubicBezTo>
                      <a:pt x="251" y="310"/>
                      <a:pt x="310" y="227"/>
                      <a:pt x="310" y="155"/>
                    </a:cubicBezTo>
                    <a:cubicBezTo>
                      <a:pt x="310" y="60"/>
                      <a:pt x="227" y="1"/>
                      <a:pt x="155" y="1"/>
                    </a:cubicBezTo>
                    <a:close/>
                  </a:path>
                </a:pathLst>
              </a:custGeom>
              <a:solidFill>
                <a:srgbClr val="FFFFFF">
                  <a:alpha val="32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02" name="Google Shape;302;p23"/>
              <p:cNvSpPr/>
              <p:nvPr/>
            </p:nvSpPr>
            <p:spPr>
              <a:xfrm>
                <a:off x="8254890" y="3386043"/>
                <a:ext cx="24300" cy="23235"/>
              </a:xfrm>
              <a:custGeom>
                <a:avLst/>
                <a:gdLst/>
                <a:ahLst/>
                <a:cxnLst/>
                <a:rect l="l" t="t" r="r" b="b"/>
                <a:pathLst>
                  <a:path w="548" h="524" extrusionOk="0">
                    <a:moveTo>
                      <a:pt x="250" y="0"/>
                    </a:moveTo>
                    <a:cubicBezTo>
                      <a:pt x="119" y="0"/>
                      <a:pt x="0" y="155"/>
                      <a:pt x="12" y="286"/>
                    </a:cubicBezTo>
                    <a:cubicBezTo>
                      <a:pt x="12" y="357"/>
                      <a:pt x="60" y="417"/>
                      <a:pt x="107" y="464"/>
                    </a:cubicBezTo>
                    <a:cubicBezTo>
                      <a:pt x="167" y="512"/>
                      <a:pt x="226" y="524"/>
                      <a:pt x="298" y="524"/>
                    </a:cubicBezTo>
                    <a:cubicBezTo>
                      <a:pt x="453" y="524"/>
                      <a:pt x="548" y="381"/>
                      <a:pt x="536" y="238"/>
                    </a:cubicBezTo>
                    <a:cubicBezTo>
                      <a:pt x="536" y="167"/>
                      <a:pt x="488" y="107"/>
                      <a:pt x="453" y="60"/>
                    </a:cubicBezTo>
                    <a:cubicBezTo>
                      <a:pt x="393" y="24"/>
                      <a:pt x="333" y="0"/>
                      <a:pt x="250" y="0"/>
                    </a:cubicBezTo>
                    <a:close/>
                  </a:path>
                </a:pathLst>
              </a:custGeom>
              <a:solidFill>
                <a:srgbClr val="FFFFFF">
                  <a:alpha val="32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03" name="Google Shape;303;p23"/>
              <p:cNvSpPr/>
              <p:nvPr/>
            </p:nvSpPr>
            <p:spPr>
              <a:xfrm>
                <a:off x="8111795" y="3459919"/>
                <a:ext cx="26428" cy="24876"/>
              </a:xfrm>
              <a:custGeom>
                <a:avLst/>
                <a:gdLst/>
                <a:ahLst/>
                <a:cxnLst/>
                <a:rect l="l" t="t" r="r" b="b"/>
                <a:pathLst>
                  <a:path w="596" h="561" extrusionOk="0">
                    <a:moveTo>
                      <a:pt x="269" y="0"/>
                    </a:moveTo>
                    <a:cubicBezTo>
                      <a:pt x="112" y="0"/>
                      <a:pt x="1" y="161"/>
                      <a:pt x="12" y="299"/>
                    </a:cubicBezTo>
                    <a:cubicBezTo>
                      <a:pt x="12" y="382"/>
                      <a:pt x="60" y="453"/>
                      <a:pt x="120" y="501"/>
                    </a:cubicBezTo>
                    <a:cubicBezTo>
                      <a:pt x="179" y="537"/>
                      <a:pt x="251" y="560"/>
                      <a:pt x="322" y="560"/>
                    </a:cubicBezTo>
                    <a:cubicBezTo>
                      <a:pt x="477" y="560"/>
                      <a:pt x="596" y="406"/>
                      <a:pt x="596" y="263"/>
                    </a:cubicBezTo>
                    <a:cubicBezTo>
                      <a:pt x="596" y="179"/>
                      <a:pt x="548" y="108"/>
                      <a:pt x="489" y="60"/>
                    </a:cubicBezTo>
                    <a:cubicBezTo>
                      <a:pt x="429" y="25"/>
                      <a:pt x="358" y="1"/>
                      <a:pt x="286" y="1"/>
                    </a:cubicBezTo>
                    <a:cubicBezTo>
                      <a:pt x="281" y="0"/>
                      <a:pt x="275" y="0"/>
                      <a:pt x="269" y="0"/>
                    </a:cubicBezTo>
                    <a:close/>
                  </a:path>
                </a:pathLst>
              </a:custGeom>
              <a:solidFill>
                <a:srgbClr val="EE52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04" name="Google Shape;304;p23"/>
              <p:cNvSpPr/>
              <p:nvPr/>
            </p:nvSpPr>
            <p:spPr>
              <a:xfrm>
                <a:off x="8104921" y="3382851"/>
                <a:ext cx="9046" cy="8514"/>
              </a:xfrm>
              <a:custGeom>
                <a:avLst/>
                <a:gdLst/>
                <a:ahLst/>
                <a:cxnLst/>
                <a:rect l="l" t="t" r="r" b="b"/>
                <a:pathLst>
                  <a:path w="204" h="192" extrusionOk="0">
                    <a:moveTo>
                      <a:pt x="96" y="1"/>
                    </a:moveTo>
                    <a:cubicBezTo>
                      <a:pt x="48" y="1"/>
                      <a:pt x="1" y="48"/>
                      <a:pt x="1" y="108"/>
                    </a:cubicBezTo>
                    <a:cubicBezTo>
                      <a:pt x="1" y="167"/>
                      <a:pt x="48" y="191"/>
                      <a:pt x="108" y="191"/>
                    </a:cubicBezTo>
                    <a:cubicBezTo>
                      <a:pt x="156" y="191"/>
                      <a:pt x="203" y="155"/>
                      <a:pt x="203" y="96"/>
                    </a:cubicBezTo>
                    <a:cubicBezTo>
                      <a:pt x="203" y="36"/>
                      <a:pt x="156" y="1"/>
                      <a:pt x="96" y="1"/>
                    </a:cubicBezTo>
                    <a:close/>
                  </a:path>
                </a:pathLst>
              </a:custGeom>
              <a:solidFill>
                <a:srgbClr val="EE52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05" name="Google Shape;305;p23"/>
              <p:cNvSpPr/>
              <p:nvPr/>
            </p:nvSpPr>
            <p:spPr>
              <a:xfrm>
                <a:off x="8193608" y="3416108"/>
                <a:ext cx="13791" cy="13791"/>
              </a:xfrm>
              <a:custGeom>
                <a:avLst/>
                <a:gdLst/>
                <a:ahLst/>
                <a:cxnLst/>
                <a:rect l="l" t="t" r="r" b="b"/>
                <a:pathLst>
                  <a:path w="311" h="311" extrusionOk="0">
                    <a:moveTo>
                      <a:pt x="144" y="1"/>
                    </a:moveTo>
                    <a:cubicBezTo>
                      <a:pt x="61" y="1"/>
                      <a:pt x="1" y="84"/>
                      <a:pt x="1" y="155"/>
                    </a:cubicBezTo>
                    <a:cubicBezTo>
                      <a:pt x="1" y="251"/>
                      <a:pt x="84" y="310"/>
                      <a:pt x="168" y="310"/>
                    </a:cubicBezTo>
                    <a:cubicBezTo>
                      <a:pt x="251" y="310"/>
                      <a:pt x="311" y="215"/>
                      <a:pt x="311" y="144"/>
                    </a:cubicBezTo>
                    <a:cubicBezTo>
                      <a:pt x="311" y="60"/>
                      <a:pt x="227" y="1"/>
                      <a:pt x="144" y="1"/>
                    </a:cubicBezTo>
                    <a:close/>
                  </a:path>
                </a:pathLst>
              </a:custGeom>
              <a:solidFill>
                <a:srgbClr val="FFFFFF">
                  <a:alpha val="32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06" name="Google Shape;306;p23"/>
              <p:cNvSpPr/>
              <p:nvPr/>
            </p:nvSpPr>
            <p:spPr>
              <a:xfrm>
                <a:off x="8151393" y="3503774"/>
                <a:ext cx="42791" cy="41726"/>
              </a:xfrm>
              <a:custGeom>
                <a:avLst/>
                <a:gdLst/>
                <a:ahLst/>
                <a:cxnLst/>
                <a:rect l="l" t="t" r="r" b="b"/>
                <a:pathLst>
                  <a:path w="965" h="941" extrusionOk="0">
                    <a:moveTo>
                      <a:pt x="441" y="0"/>
                    </a:moveTo>
                    <a:cubicBezTo>
                      <a:pt x="191" y="0"/>
                      <a:pt x="0" y="262"/>
                      <a:pt x="12" y="500"/>
                    </a:cubicBezTo>
                    <a:cubicBezTo>
                      <a:pt x="24" y="619"/>
                      <a:pt x="84" y="738"/>
                      <a:pt x="179" y="834"/>
                    </a:cubicBezTo>
                    <a:cubicBezTo>
                      <a:pt x="286" y="917"/>
                      <a:pt x="381" y="941"/>
                      <a:pt x="524" y="941"/>
                    </a:cubicBezTo>
                    <a:cubicBezTo>
                      <a:pt x="774" y="941"/>
                      <a:pt x="965" y="679"/>
                      <a:pt x="953" y="429"/>
                    </a:cubicBezTo>
                    <a:cubicBezTo>
                      <a:pt x="941" y="310"/>
                      <a:pt x="882" y="191"/>
                      <a:pt x="786" y="107"/>
                    </a:cubicBezTo>
                    <a:cubicBezTo>
                      <a:pt x="679" y="12"/>
                      <a:pt x="584" y="0"/>
                      <a:pt x="441" y="0"/>
                    </a:cubicBezTo>
                    <a:close/>
                  </a:path>
                </a:pathLst>
              </a:custGeom>
              <a:solidFill>
                <a:srgbClr val="FFFFFF">
                  <a:alpha val="32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07" name="Google Shape;307;p23"/>
              <p:cNvSpPr/>
              <p:nvPr/>
            </p:nvSpPr>
            <p:spPr>
              <a:xfrm>
                <a:off x="8241188" y="3517432"/>
                <a:ext cx="16894" cy="16451"/>
              </a:xfrm>
              <a:custGeom>
                <a:avLst/>
                <a:gdLst/>
                <a:ahLst/>
                <a:cxnLst/>
                <a:rect l="l" t="t" r="r" b="b"/>
                <a:pathLst>
                  <a:path w="381" h="371" extrusionOk="0">
                    <a:moveTo>
                      <a:pt x="172" y="1"/>
                    </a:moveTo>
                    <a:cubicBezTo>
                      <a:pt x="64" y="1"/>
                      <a:pt x="0" y="102"/>
                      <a:pt x="11" y="192"/>
                    </a:cubicBezTo>
                    <a:cubicBezTo>
                      <a:pt x="23" y="299"/>
                      <a:pt x="107" y="371"/>
                      <a:pt x="202" y="371"/>
                    </a:cubicBezTo>
                    <a:cubicBezTo>
                      <a:pt x="309" y="371"/>
                      <a:pt x="381" y="276"/>
                      <a:pt x="381" y="180"/>
                    </a:cubicBezTo>
                    <a:cubicBezTo>
                      <a:pt x="369" y="73"/>
                      <a:pt x="297" y="2"/>
                      <a:pt x="190" y="2"/>
                    </a:cubicBezTo>
                    <a:cubicBezTo>
                      <a:pt x="184" y="1"/>
                      <a:pt x="178" y="1"/>
                      <a:pt x="172" y="1"/>
                    </a:cubicBezTo>
                    <a:close/>
                  </a:path>
                </a:pathLst>
              </a:custGeom>
              <a:solidFill>
                <a:srgbClr val="FFFFFF">
                  <a:alpha val="32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08" name="Google Shape;308;p23"/>
              <p:cNvSpPr/>
              <p:nvPr/>
            </p:nvSpPr>
            <p:spPr>
              <a:xfrm>
                <a:off x="8260699" y="3456771"/>
                <a:ext cx="10066" cy="9534"/>
              </a:xfrm>
              <a:custGeom>
                <a:avLst/>
                <a:gdLst/>
                <a:ahLst/>
                <a:cxnLst/>
                <a:rect l="l" t="t" r="r" b="b"/>
                <a:pathLst>
                  <a:path w="227" h="215" extrusionOk="0">
                    <a:moveTo>
                      <a:pt x="95" y="0"/>
                    </a:moveTo>
                    <a:cubicBezTo>
                      <a:pt x="48" y="0"/>
                      <a:pt x="0" y="60"/>
                      <a:pt x="0" y="120"/>
                    </a:cubicBezTo>
                    <a:cubicBezTo>
                      <a:pt x="0" y="179"/>
                      <a:pt x="60" y="215"/>
                      <a:pt x="119" y="215"/>
                    </a:cubicBezTo>
                    <a:cubicBezTo>
                      <a:pt x="179" y="215"/>
                      <a:pt x="226" y="155"/>
                      <a:pt x="214" y="96"/>
                    </a:cubicBezTo>
                    <a:cubicBezTo>
                      <a:pt x="214" y="36"/>
                      <a:pt x="155" y="0"/>
                      <a:pt x="95" y="0"/>
                    </a:cubicBezTo>
                    <a:close/>
                  </a:path>
                </a:pathLst>
              </a:custGeom>
              <a:solidFill>
                <a:srgbClr val="FFFFFF">
                  <a:alpha val="32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09" name="Google Shape;309;p23"/>
              <p:cNvSpPr/>
              <p:nvPr/>
            </p:nvSpPr>
            <p:spPr>
              <a:xfrm>
                <a:off x="8123413" y="3591352"/>
                <a:ext cx="19023" cy="18580"/>
              </a:xfrm>
              <a:custGeom>
                <a:avLst/>
                <a:gdLst/>
                <a:ahLst/>
                <a:cxnLst/>
                <a:rect l="l" t="t" r="r" b="b"/>
                <a:pathLst>
                  <a:path w="429" h="419" extrusionOk="0">
                    <a:moveTo>
                      <a:pt x="188" y="1"/>
                    </a:moveTo>
                    <a:cubicBezTo>
                      <a:pt x="87" y="1"/>
                      <a:pt x="0" y="114"/>
                      <a:pt x="0" y="228"/>
                    </a:cubicBezTo>
                    <a:cubicBezTo>
                      <a:pt x="24" y="347"/>
                      <a:pt x="120" y="418"/>
                      <a:pt x="227" y="418"/>
                    </a:cubicBezTo>
                    <a:cubicBezTo>
                      <a:pt x="346" y="418"/>
                      <a:pt x="429" y="299"/>
                      <a:pt x="417" y="192"/>
                    </a:cubicBezTo>
                    <a:cubicBezTo>
                      <a:pt x="405" y="73"/>
                      <a:pt x="298" y="2"/>
                      <a:pt x="203" y="2"/>
                    </a:cubicBezTo>
                    <a:cubicBezTo>
                      <a:pt x="198" y="1"/>
                      <a:pt x="193" y="1"/>
                      <a:pt x="188" y="1"/>
                    </a:cubicBezTo>
                    <a:close/>
                  </a:path>
                </a:pathLst>
              </a:custGeom>
              <a:solidFill>
                <a:srgbClr val="EE52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10" name="Google Shape;310;p23"/>
              <p:cNvSpPr/>
              <p:nvPr/>
            </p:nvSpPr>
            <p:spPr>
              <a:xfrm>
                <a:off x="7592802" y="3062914"/>
                <a:ext cx="566520" cy="595032"/>
              </a:xfrm>
              <a:custGeom>
                <a:avLst/>
                <a:gdLst/>
                <a:ahLst/>
                <a:cxnLst/>
                <a:rect l="l" t="t" r="r" b="b"/>
                <a:pathLst>
                  <a:path w="12776" h="13419" extrusionOk="0">
                    <a:moveTo>
                      <a:pt x="8990" y="0"/>
                    </a:moveTo>
                    <a:cubicBezTo>
                      <a:pt x="8918" y="0"/>
                      <a:pt x="8859" y="0"/>
                      <a:pt x="8787" y="12"/>
                    </a:cubicBezTo>
                    <a:cubicBezTo>
                      <a:pt x="8716" y="36"/>
                      <a:pt x="8657" y="60"/>
                      <a:pt x="8609" y="131"/>
                    </a:cubicBezTo>
                    <a:cubicBezTo>
                      <a:pt x="8597" y="155"/>
                      <a:pt x="8561" y="179"/>
                      <a:pt x="8549" y="215"/>
                    </a:cubicBezTo>
                    <a:cubicBezTo>
                      <a:pt x="8454" y="381"/>
                      <a:pt x="8383" y="548"/>
                      <a:pt x="8299" y="727"/>
                    </a:cubicBezTo>
                    <a:cubicBezTo>
                      <a:pt x="8276" y="762"/>
                      <a:pt x="8264" y="786"/>
                      <a:pt x="8252" y="810"/>
                    </a:cubicBezTo>
                    <a:lnTo>
                      <a:pt x="8204" y="881"/>
                    </a:lnTo>
                    <a:cubicBezTo>
                      <a:pt x="8192" y="905"/>
                      <a:pt x="8180" y="941"/>
                      <a:pt x="8156" y="953"/>
                    </a:cubicBezTo>
                    <a:cubicBezTo>
                      <a:pt x="8073" y="1132"/>
                      <a:pt x="7978" y="1298"/>
                      <a:pt x="7895" y="1453"/>
                    </a:cubicBezTo>
                    <a:lnTo>
                      <a:pt x="7859" y="1501"/>
                    </a:lnTo>
                    <a:lnTo>
                      <a:pt x="7835" y="1548"/>
                    </a:lnTo>
                    <a:lnTo>
                      <a:pt x="7740" y="1703"/>
                    </a:lnTo>
                    <a:cubicBezTo>
                      <a:pt x="7597" y="1953"/>
                      <a:pt x="7442" y="2191"/>
                      <a:pt x="7299" y="2429"/>
                    </a:cubicBezTo>
                    <a:cubicBezTo>
                      <a:pt x="7204" y="2560"/>
                      <a:pt x="7133" y="2679"/>
                      <a:pt x="7061" y="2798"/>
                    </a:cubicBezTo>
                    <a:lnTo>
                      <a:pt x="7085" y="2763"/>
                    </a:lnTo>
                    <a:lnTo>
                      <a:pt x="7085" y="2763"/>
                    </a:lnTo>
                    <a:cubicBezTo>
                      <a:pt x="5847" y="4644"/>
                      <a:pt x="4382" y="6335"/>
                      <a:pt x="2703" y="7823"/>
                    </a:cubicBezTo>
                    <a:cubicBezTo>
                      <a:pt x="2441" y="8049"/>
                      <a:pt x="2180" y="8275"/>
                      <a:pt x="1929" y="8478"/>
                    </a:cubicBezTo>
                    <a:cubicBezTo>
                      <a:pt x="1644" y="8704"/>
                      <a:pt x="1358" y="8930"/>
                      <a:pt x="1072" y="9121"/>
                    </a:cubicBezTo>
                    <a:lnTo>
                      <a:pt x="1060" y="9144"/>
                    </a:lnTo>
                    <a:cubicBezTo>
                      <a:pt x="882" y="9275"/>
                      <a:pt x="703" y="9394"/>
                      <a:pt x="513" y="9513"/>
                    </a:cubicBezTo>
                    <a:lnTo>
                      <a:pt x="465" y="9537"/>
                    </a:lnTo>
                    <a:lnTo>
                      <a:pt x="453" y="9561"/>
                    </a:lnTo>
                    <a:lnTo>
                      <a:pt x="417" y="9573"/>
                    </a:lnTo>
                    <a:lnTo>
                      <a:pt x="394" y="9597"/>
                    </a:lnTo>
                    <a:cubicBezTo>
                      <a:pt x="334" y="9644"/>
                      <a:pt x="286" y="9680"/>
                      <a:pt x="227" y="9704"/>
                    </a:cubicBezTo>
                    <a:lnTo>
                      <a:pt x="167" y="9740"/>
                    </a:lnTo>
                    <a:cubicBezTo>
                      <a:pt x="144" y="9752"/>
                      <a:pt x="120" y="9764"/>
                      <a:pt x="108" y="9787"/>
                    </a:cubicBezTo>
                    <a:cubicBezTo>
                      <a:pt x="36" y="9847"/>
                      <a:pt x="1" y="9942"/>
                      <a:pt x="24" y="10014"/>
                    </a:cubicBezTo>
                    <a:cubicBezTo>
                      <a:pt x="155" y="10764"/>
                      <a:pt x="584" y="11490"/>
                      <a:pt x="1310" y="12169"/>
                    </a:cubicBezTo>
                    <a:cubicBezTo>
                      <a:pt x="1632" y="12466"/>
                      <a:pt x="1965" y="12728"/>
                      <a:pt x="2358" y="12942"/>
                    </a:cubicBezTo>
                    <a:cubicBezTo>
                      <a:pt x="2751" y="13181"/>
                      <a:pt x="3156" y="13335"/>
                      <a:pt x="3549" y="13419"/>
                    </a:cubicBezTo>
                    <a:lnTo>
                      <a:pt x="3620" y="13419"/>
                    </a:lnTo>
                    <a:cubicBezTo>
                      <a:pt x="3668" y="13419"/>
                      <a:pt x="3692" y="13407"/>
                      <a:pt x="3739" y="13395"/>
                    </a:cubicBezTo>
                    <a:lnTo>
                      <a:pt x="3787" y="13359"/>
                    </a:lnTo>
                    <a:lnTo>
                      <a:pt x="3811" y="13347"/>
                    </a:lnTo>
                    <a:lnTo>
                      <a:pt x="3858" y="13323"/>
                    </a:lnTo>
                    <a:cubicBezTo>
                      <a:pt x="3989" y="13240"/>
                      <a:pt x="4096" y="13169"/>
                      <a:pt x="4215" y="13097"/>
                    </a:cubicBezTo>
                    <a:lnTo>
                      <a:pt x="4275" y="13062"/>
                    </a:lnTo>
                    <a:lnTo>
                      <a:pt x="4299" y="13038"/>
                    </a:lnTo>
                    <a:lnTo>
                      <a:pt x="4335" y="13026"/>
                    </a:lnTo>
                    <a:lnTo>
                      <a:pt x="4382" y="12990"/>
                    </a:lnTo>
                    <a:cubicBezTo>
                      <a:pt x="4394" y="12978"/>
                      <a:pt x="4406" y="12978"/>
                      <a:pt x="4418" y="12966"/>
                    </a:cubicBezTo>
                    <a:lnTo>
                      <a:pt x="4454" y="12931"/>
                    </a:lnTo>
                    <a:lnTo>
                      <a:pt x="4477" y="12919"/>
                    </a:lnTo>
                    <a:cubicBezTo>
                      <a:pt x="4644" y="12812"/>
                      <a:pt x="4775" y="12716"/>
                      <a:pt x="4930" y="12609"/>
                    </a:cubicBezTo>
                    <a:lnTo>
                      <a:pt x="4954" y="12585"/>
                    </a:lnTo>
                    <a:lnTo>
                      <a:pt x="4977" y="12573"/>
                    </a:lnTo>
                    <a:lnTo>
                      <a:pt x="5001" y="12550"/>
                    </a:lnTo>
                    <a:lnTo>
                      <a:pt x="5037" y="12514"/>
                    </a:lnTo>
                    <a:cubicBezTo>
                      <a:pt x="6192" y="11669"/>
                      <a:pt x="7299" y="10668"/>
                      <a:pt x="8347" y="9537"/>
                    </a:cubicBezTo>
                    <a:cubicBezTo>
                      <a:pt x="9395" y="8418"/>
                      <a:pt x="10347" y="7204"/>
                      <a:pt x="11181" y="5906"/>
                    </a:cubicBezTo>
                    <a:cubicBezTo>
                      <a:pt x="11788" y="4953"/>
                      <a:pt x="12312" y="3989"/>
                      <a:pt x="12740" y="3025"/>
                    </a:cubicBezTo>
                    <a:cubicBezTo>
                      <a:pt x="12776" y="2965"/>
                      <a:pt x="12776" y="2894"/>
                      <a:pt x="12752" y="2822"/>
                    </a:cubicBezTo>
                    <a:lnTo>
                      <a:pt x="12752" y="2786"/>
                    </a:lnTo>
                    <a:cubicBezTo>
                      <a:pt x="12728" y="2548"/>
                      <a:pt x="12621" y="2370"/>
                      <a:pt x="12538" y="2191"/>
                    </a:cubicBezTo>
                    <a:cubicBezTo>
                      <a:pt x="12443" y="2036"/>
                      <a:pt x="12336" y="1894"/>
                      <a:pt x="12193" y="1727"/>
                    </a:cubicBezTo>
                    <a:cubicBezTo>
                      <a:pt x="11907" y="1393"/>
                      <a:pt x="11550" y="1084"/>
                      <a:pt x="11133" y="798"/>
                    </a:cubicBezTo>
                    <a:cubicBezTo>
                      <a:pt x="10728" y="524"/>
                      <a:pt x="10335" y="310"/>
                      <a:pt x="9930" y="167"/>
                    </a:cubicBezTo>
                    <a:cubicBezTo>
                      <a:pt x="9585" y="60"/>
                      <a:pt x="9276" y="0"/>
                      <a:pt x="899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11" name="Google Shape;311;p23"/>
              <p:cNvSpPr/>
              <p:nvPr/>
            </p:nvSpPr>
            <p:spPr>
              <a:xfrm>
                <a:off x="7660913" y="3062781"/>
                <a:ext cx="500538" cy="441474"/>
              </a:xfrm>
              <a:custGeom>
                <a:avLst/>
                <a:gdLst/>
                <a:ahLst/>
                <a:cxnLst/>
                <a:rect l="l" t="t" r="r" b="b"/>
                <a:pathLst>
                  <a:path w="11288" h="9956" extrusionOk="0">
                    <a:moveTo>
                      <a:pt x="7360" y="0"/>
                    </a:moveTo>
                    <a:cubicBezTo>
                      <a:pt x="7323" y="0"/>
                      <a:pt x="7287" y="3"/>
                      <a:pt x="7251" y="3"/>
                    </a:cubicBezTo>
                    <a:cubicBezTo>
                      <a:pt x="7180" y="15"/>
                      <a:pt x="7097" y="63"/>
                      <a:pt x="7073" y="122"/>
                    </a:cubicBezTo>
                    <a:cubicBezTo>
                      <a:pt x="7037" y="134"/>
                      <a:pt x="7025" y="170"/>
                      <a:pt x="7013" y="194"/>
                    </a:cubicBezTo>
                    <a:cubicBezTo>
                      <a:pt x="6918" y="373"/>
                      <a:pt x="6847" y="539"/>
                      <a:pt x="6763" y="718"/>
                    </a:cubicBezTo>
                    <a:lnTo>
                      <a:pt x="6716" y="789"/>
                    </a:lnTo>
                    <a:lnTo>
                      <a:pt x="6668" y="861"/>
                    </a:lnTo>
                    <a:cubicBezTo>
                      <a:pt x="6656" y="896"/>
                      <a:pt x="6644" y="920"/>
                      <a:pt x="6620" y="944"/>
                    </a:cubicBezTo>
                    <a:cubicBezTo>
                      <a:pt x="6537" y="1123"/>
                      <a:pt x="6442" y="1277"/>
                      <a:pt x="6359" y="1444"/>
                    </a:cubicBezTo>
                    <a:lnTo>
                      <a:pt x="6323" y="1492"/>
                    </a:lnTo>
                    <a:lnTo>
                      <a:pt x="6299" y="1539"/>
                    </a:lnTo>
                    <a:lnTo>
                      <a:pt x="6204" y="1682"/>
                    </a:lnTo>
                    <a:cubicBezTo>
                      <a:pt x="6061" y="1932"/>
                      <a:pt x="5906" y="2170"/>
                      <a:pt x="5763" y="2408"/>
                    </a:cubicBezTo>
                    <a:lnTo>
                      <a:pt x="5656" y="2575"/>
                    </a:lnTo>
                    <a:lnTo>
                      <a:pt x="5525" y="2789"/>
                    </a:lnTo>
                    <a:lnTo>
                      <a:pt x="5549" y="2754"/>
                    </a:lnTo>
                    <a:lnTo>
                      <a:pt x="5549" y="2754"/>
                    </a:lnTo>
                    <a:cubicBezTo>
                      <a:pt x="4299" y="4635"/>
                      <a:pt x="2834" y="6326"/>
                      <a:pt x="1167" y="7814"/>
                    </a:cubicBezTo>
                    <a:cubicBezTo>
                      <a:pt x="929" y="8028"/>
                      <a:pt x="655" y="8243"/>
                      <a:pt x="393" y="8469"/>
                    </a:cubicBezTo>
                    <a:cubicBezTo>
                      <a:pt x="251" y="8576"/>
                      <a:pt x="132" y="8683"/>
                      <a:pt x="1" y="8778"/>
                    </a:cubicBezTo>
                    <a:lnTo>
                      <a:pt x="12" y="8802"/>
                    </a:lnTo>
                    <a:cubicBezTo>
                      <a:pt x="179" y="8933"/>
                      <a:pt x="358" y="9064"/>
                      <a:pt x="536" y="9183"/>
                    </a:cubicBezTo>
                    <a:cubicBezTo>
                      <a:pt x="715" y="9290"/>
                      <a:pt x="894" y="9397"/>
                      <a:pt x="1072" y="9481"/>
                    </a:cubicBezTo>
                    <a:cubicBezTo>
                      <a:pt x="1251" y="9576"/>
                      <a:pt x="1429" y="9636"/>
                      <a:pt x="1620" y="9707"/>
                    </a:cubicBezTo>
                    <a:cubicBezTo>
                      <a:pt x="1834" y="9778"/>
                      <a:pt x="2060" y="9826"/>
                      <a:pt x="2275" y="9874"/>
                    </a:cubicBezTo>
                    <a:cubicBezTo>
                      <a:pt x="2489" y="9897"/>
                      <a:pt x="2691" y="9933"/>
                      <a:pt x="2918" y="9945"/>
                    </a:cubicBezTo>
                    <a:lnTo>
                      <a:pt x="2930" y="9945"/>
                    </a:lnTo>
                    <a:cubicBezTo>
                      <a:pt x="3042" y="9952"/>
                      <a:pt x="3154" y="9955"/>
                      <a:pt x="3266" y="9955"/>
                    </a:cubicBezTo>
                    <a:cubicBezTo>
                      <a:pt x="3722" y="9955"/>
                      <a:pt x="4171" y="9900"/>
                      <a:pt x="4620" y="9814"/>
                    </a:cubicBezTo>
                    <a:cubicBezTo>
                      <a:pt x="5370" y="9647"/>
                      <a:pt x="6108" y="9386"/>
                      <a:pt x="6787" y="9040"/>
                    </a:cubicBezTo>
                    <a:lnTo>
                      <a:pt x="6823" y="9040"/>
                    </a:lnTo>
                    <a:cubicBezTo>
                      <a:pt x="7204" y="8850"/>
                      <a:pt x="7573" y="8624"/>
                      <a:pt x="7954" y="8373"/>
                    </a:cubicBezTo>
                    <a:cubicBezTo>
                      <a:pt x="8573" y="7611"/>
                      <a:pt x="9156" y="6802"/>
                      <a:pt x="9692" y="5968"/>
                    </a:cubicBezTo>
                    <a:cubicBezTo>
                      <a:pt x="10299" y="5016"/>
                      <a:pt x="10823" y="4052"/>
                      <a:pt x="11252" y="3087"/>
                    </a:cubicBezTo>
                    <a:cubicBezTo>
                      <a:pt x="11288" y="3028"/>
                      <a:pt x="11288" y="2956"/>
                      <a:pt x="11264" y="2897"/>
                    </a:cubicBezTo>
                    <a:lnTo>
                      <a:pt x="11264" y="2849"/>
                    </a:lnTo>
                    <a:cubicBezTo>
                      <a:pt x="11240" y="2611"/>
                      <a:pt x="11133" y="2432"/>
                      <a:pt x="11026" y="2254"/>
                    </a:cubicBezTo>
                    <a:cubicBezTo>
                      <a:pt x="10942" y="2099"/>
                      <a:pt x="10835" y="1956"/>
                      <a:pt x="10692" y="1789"/>
                    </a:cubicBezTo>
                    <a:cubicBezTo>
                      <a:pt x="10407" y="1468"/>
                      <a:pt x="10049" y="1170"/>
                      <a:pt x="9633" y="873"/>
                    </a:cubicBezTo>
                    <a:cubicBezTo>
                      <a:pt x="9228" y="587"/>
                      <a:pt x="8811" y="373"/>
                      <a:pt x="8430" y="230"/>
                    </a:cubicBezTo>
                    <a:cubicBezTo>
                      <a:pt x="8073" y="99"/>
                      <a:pt x="7752" y="15"/>
                      <a:pt x="7478" y="15"/>
                    </a:cubicBezTo>
                    <a:cubicBezTo>
                      <a:pt x="7436" y="3"/>
                      <a:pt x="7397" y="0"/>
                      <a:pt x="736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12" name="Google Shape;312;p23"/>
              <p:cNvSpPr/>
              <p:nvPr/>
            </p:nvSpPr>
            <p:spPr>
              <a:xfrm>
                <a:off x="7092301" y="2441711"/>
                <a:ext cx="680037" cy="552064"/>
              </a:xfrm>
              <a:custGeom>
                <a:avLst/>
                <a:gdLst/>
                <a:ahLst/>
                <a:cxnLst/>
                <a:rect l="l" t="t" r="r" b="b"/>
                <a:pathLst>
                  <a:path w="15336" h="12450" extrusionOk="0">
                    <a:moveTo>
                      <a:pt x="51" y="1"/>
                    </a:moveTo>
                    <a:cubicBezTo>
                      <a:pt x="43" y="1"/>
                      <a:pt x="32" y="12"/>
                      <a:pt x="24" y="20"/>
                    </a:cubicBezTo>
                    <a:cubicBezTo>
                      <a:pt x="1" y="43"/>
                      <a:pt x="1" y="91"/>
                      <a:pt x="24" y="127"/>
                    </a:cubicBezTo>
                    <a:cubicBezTo>
                      <a:pt x="608" y="603"/>
                      <a:pt x="1191" y="1079"/>
                      <a:pt x="1751" y="1567"/>
                    </a:cubicBezTo>
                    <a:cubicBezTo>
                      <a:pt x="2322" y="2044"/>
                      <a:pt x="2894" y="2520"/>
                      <a:pt x="3465" y="2996"/>
                    </a:cubicBezTo>
                    <a:cubicBezTo>
                      <a:pt x="4608" y="3961"/>
                      <a:pt x="5775" y="4913"/>
                      <a:pt x="6918" y="5866"/>
                    </a:cubicBezTo>
                    <a:cubicBezTo>
                      <a:pt x="8073" y="6818"/>
                      <a:pt x="9240" y="7782"/>
                      <a:pt x="10395" y="8759"/>
                    </a:cubicBezTo>
                    <a:lnTo>
                      <a:pt x="12228" y="10271"/>
                    </a:lnTo>
                    <a:cubicBezTo>
                      <a:pt x="12812" y="10747"/>
                      <a:pt x="13371" y="11211"/>
                      <a:pt x="13955" y="11700"/>
                    </a:cubicBezTo>
                    <a:cubicBezTo>
                      <a:pt x="14074" y="11807"/>
                      <a:pt x="14205" y="11914"/>
                      <a:pt x="14324" y="12033"/>
                    </a:cubicBezTo>
                    <a:cubicBezTo>
                      <a:pt x="14419" y="12104"/>
                      <a:pt x="14502" y="12176"/>
                      <a:pt x="14598" y="12271"/>
                    </a:cubicBezTo>
                    <a:cubicBezTo>
                      <a:pt x="14610" y="12295"/>
                      <a:pt x="14645" y="12331"/>
                      <a:pt x="14669" y="12354"/>
                    </a:cubicBezTo>
                    <a:cubicBezTo>
                      <a:pt x="14743" y="12417"/>
                      <a:pt x="14836" y="12450"/>
                      <a:pt x="14929" y="12450"/>
                    </a:cubicBezTo>
                    <a:cubicBezTo>
                      <a:pt x="15030" y="12450"/>
                      <a:pt x="15130" y="12411"/>
                      <a:pt x="15205" y="12331"/>
                    </a:cubicBezTo>
                    <a:cubicBezTo>
                      <a:pt x="15324" y="12212"/>
                      <a:pt x="15336" y="12009"/>
                      <a:pt x="15252" y="11878"/>
                    </a:cubicBezTo>
                    <a:cubicBezTo>
                      <a:pt x="15205" y="11807"/>
                      <a:pt x="15133" y="11747"/>
                      <a:pt x="15038" y="11712"/>
                    </a:cubicBezTo>
                    <a:cubicBezTo>
                      <a:pt x="15026" y="11700"/>
                      <a:pt x="15014" y="11700"/>
                      <a:pt x="15002" y="11688"/>
                    </a:cubicBezTo>
                    <a:cubicBezTo>
                      <a:pt x="14419" y="11271"/>
                      <a:pt x="13848" y="10807"/>
                      <a:pt x="13300" y="10378"/>
                    </a:cubicBezTo>
                    <a:cubicBezTo>
                      <a:pt x="12681" y="9890"/>
                      <a:pt x="12062" y="9390"/>
                      <a:pt x="11442" y="8914"/>
                    </a:cubicBezTo>
                    <a:lnTo>
                      <a:pt x="9609" y="7485"/>
                    </a:lnTo>
                    <a:cubicBezTo>
                      <a:pt x="9014" y="7032"/>
                      <a:pt x="8418" y="6556"/>
                      <a:pt x="7823" y="6080"/>
                    </a:cubicBezTo>
                    <a:lnTo>
                      <a:pt x="4299" y="3306"/>
                    </a:lnTo>
                    <a:cubicBezTo>
                      <a:pt x="3703" y="2841"/>
                      <a:pt x="3120" y="2389"/>
                      <a:pt x="2525" y="1937"/>
                    </a:cubicBezTo>
                    <a:cubicBezTo>
                      <a:pt x="1917" y="1460"/>
                      <a:pt x="1310" y="996"/>
                      <a:pt x="715" y="532"/>
                    </a:cubicBezTo>
                    <a:cubicBezTo>
                      <a:pt x="501" y="365"/>
                      <a:pt x="310" y="198"/>
                      <a:pt x="96" y="32"/>
                    </a:cubicBezTo>
                    <a:cubicBezTo>
                      <a:pt x="84" y="20"/>
                      <a:pt x="72" y="20"/>
                      <a:pt x="60" y="20"/>
                    </a:cubicBezTo>
                    <a:cubicBezTo>
                      <a:pt x="60" y="6"/>
                      <a:pt x="56" y="1"/>
                      <a:pt x="5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13" name="Google Shape;313;p23"/>
              <p:cNvSpPr/>
              <p:nvPr/>
            </p:nvSpPr>
            <p:spPr>
              <a:xfrm>
                <a:off x="7782857" y="2991655"/>
                <a:ext cx="45983" cy="44387"/>
              </a:xfrm>
              <a:custGeom>
                <a:avLst/>
                <a:gdLst/>
                <a:ahLst/>
                <a:cxnLst/>
                <a:rect l="l" t="t" r="r" b="b"/>
                <a:pathLst>
                  <a:path w="1037" h="1001" extrusionOk="0">
                    <a:moveTo>
                      <a:pt x="501" y="0"/>
                    </a:moveTo>
                    <a:cubicBezTo>
                      <a:pt x="227" y="0"/>
                      <a:pt x="1" y="250"/>
                      <a:pt x="25" y="524"/>
                    </a:cubicBezTo>
                    <a:cubicBezTo>
                      <a:pt x="37" y="798"/>
                      <a:pt x="275" y="1000"/>
                      <a:pt x="537" y="1000"/>
                    </a:cubicBezTo>
                    <a:cubicBezTo>
                      <a:pt x="811" y="1000"/>
                      <a:pt x="1037" y="738"/>
                      <a:pt x="1013" y="476"/>
                    </a:cubicBezTo>
                    <a:cubicBezTo>
                      <a:pt x="1001" y="191"/>
                      <a:pt x="763" y="0"/>
                      <a:pt x="50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14" name="Google Shape;314;p23"/>
              <p:cNvSpPr/>
              <p:nvPr/>
            </p:nvSpPr>
            <p:spPr>
              <a:xfrm>
                <a:off x="7853097" y="3049168"/>
                <a:ext cx="19555" cy="18535"/>
              </a:xfrm>
              <a:custGeom>
                <a:avLst/>
                <a:gdLst/>
                <a:ahLst/>
                <a:cxnLst/>
                <a:rect l="l" t="t" r="r" b="b"/>
                <a:pathLst>
                  <a:path w="441" h="418" extrusionOk="0">
                    <a:moveTo>
                      <a:pt x="203" y="1"/>
                    </a:moveTo>
                    <a:cubicBezTo>
                      <a:pt x="84" y="13"/>
                      <a:pt x="0" y="120"/>
                      <a:pt x="12" y="215"/>
                    </a:cubicBezTo>
                    <a:cubicBezTo>
                      <a:pt x="12" y="334"/>
                      <a:pt x="120" y="418"/>
                      <a:pt x="239" y="418"/>
                    </a:cubicBezTo>
                    <a:cubicBezTo>
                      <a:pt x="358" y="418"/>
                      <a:pt x="441" y="310"/>
                      <a:pt x="429" y="191"/>
                    </a:cubicBezTo>
                    <a:cubicBezTo>
                      <a:pt x="429" y="72"/>
                      <a:pt x="322" y="1"/>
                      <a:pt x="20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15" name="Google Shape;315;p23"/>
              <p:cNvSpPr/>
              <p:nvPr/>
            </p:nvSpPr>
            <p:spPr>
              <a:xfrm>
                <a:off x="7982446" y="3117545"/>
                <a:ext cx="126199" cy="99992"/>
              </a:xfrm>
              <a:custGeom>
                <a:avLst/>
                <a:gdLst/>
                <a:ahLst/>
                <a:cxnLst/>
                <a:rect l="l" t="t" r="r" b="b"/>
                <a:pathLst>
                  <a:path w="2846" h="2255" extrusionOk="0">
                    <a:moveTo>
                      <a:pt x="1861" y="1352"/>
                    </a:moveTo>
                    <a:cubicBezTo>
                      <a:pt x="1865" y="1364"/>
                      <a:pt x="1876" y="1379"/>
                      <a:pt x="1894" y="1388"/>
                    </a:cubicBezTo>
                    <a:cubicBezTo>
                      <a:pt x="1883" y="1376"/>
                      <a:pt x="1872" y="1364"/>
                      <a:pt x="1861" y="1352"/>
                    </a:cubicBezTo>
                    <a:close/>
                    <a:moveTo>
                      <a:pt x="100" y="0"/>
                    </a:moveTo>
                    <a:cubicBezTo>
                      <a:pt x="56" y="0"/>
                      <a:pt x="22" y="39"/>
                      <a:pt x="12" y="78"/>
                    </a:cubicBezTo>
                    <a:cubicBezTo>
                      <a:pt x="0" y="138"/>
                      <a:pt x="48" y="197"/>
                      <a:pt x="108" y="209"/>
                    </a:cubicBezTo>
                    <a:cubicBezTo>
                      <a:pt x="167" y="221"/>
                      <a:pt x="227" y="245"/>
                      <a:pt x="286" y="269"/>
                    </a:cubicBezTo>
                    <a:cubicBezTo>
                      <a:pt x="548" y="364"/>
                      <a:pt x="786" y="495"/>
                      <a:pt x="1024" y="638"/>
                    </a:cubicBezTo>
                    <a:cubicBezTo>
                      <a:pt x="1321" y="843"/>
                      <a:pt x="1607" y="1081"/>
                      <a:pt x="1861" y="1352"/>
                    </a:cubicBezTo>
                    <a:lnTo>
                      <a:pt x="1861" y="1352"/>
                    </a:lnTo>
                    <a:cubicBezTo>
                      <a:pt x="1859" y="1348"/>
                      <a:pt x="1858" y="1343"/>
                      <a:pt x="1858" y="1340"/>
                    </a:cubicBezTo>
                    <a:lnTo>
                      <a:pt x="1858" y="1340"/>
                    </a:lnTo>
                    <a:cubicBezTo>
                      <a:pt x="2072" y="1578"/>
                      <a:pt x="2251" y="1852"/>
                      <a:pt x="2382" y="2150"/>
                    </a:cubicBezTo>
                    <a:cubicBezTo>
                      <a:pt x="2406" y="2209"/>
                      <a:pt x="2489" y="2233"/>
                      <a:pt x="2548" y="2245"/>
                    </a:cubicBezTo>
                    <a:cubicBezTo>
                      <a:pt x="2566" y="2252"/>
                      <a:pt x="2584" y="2255"/>
                      <a:pt x="2603" y="2255"/>
                    </a:cubicBezTo>
                    <a:cubicBezTo>
                      <a:pt x="2648" y="2255"/>
                      <a:pt x="2693" y="2238"/>
                      <a:pt x="2727" y="2221"/>
                    </a:cubicBezTo>
                    <a:cubicBezTo>
                      <a:pt x="2787" y="2186"/>
                      <a:pt x="2810" y="2126"/>
                      <a:pt x="2822" y="2055"/>
                    </a:cubicBezTo>
                    <a:cubicBezTo>
                      <a:pt x="2846" y="1995"/>
                      <a:pt x="2822" y="1935"/>
                      <a:pt x="2798" y="1876"/>
                    </a:cubicBezTo>
                    <a:cubicBezTo>
                      <a:pt x="2667" y="1638"/>
                      <a:pt x="2489" y="1412"/>
                      <a:pt x="2310" y="1221"/>
                    </a:cubicBezTo>
                    <a:cubicBezTo>
                      <a:pt x="2108" y="1031"/>
                      <a:pt x="1905" y="840"/>
                      <a:pt x="1679" y="685"/>
                    </a:cubicBezTo>
                    <a:cubicBezTo>
                      <a:pt x="1215" y="364"/>
                      <a:pt x="703" y="150"/>
                      <a:pt x="167" y="7"/>
                    </a:cubicBezTo>
                    <a:lnTo>
                      <a:pt x="131" y="7"/>
                    </a:lnTo>
                    <a:cubicBezTo>
                      <a:pt x="121" y="2"/>
                      <a:pt x="110" y="0"/>
                      <a:pt x="1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16" name="Google Shape;316;p23"/>
              <p:cNvSpPr/>
              <p:nvPr/>
            </p:nvSpPr>
            <p:spPr>
              <a:xfrm>
                <a:off x="7250163" y="3122024"/>
                <a:ext cx="289379" cy="255590"/>
              </a:xfrm>
              <a:custGeom>
                <a:avLst/>
                <a:gdLst/>
                <a:ahLst/>
                <a:cxnLst/>
                <a:rect l="l" t="t" r="r" b="b"/>
                <a:pathLst>
                  <a:path w="6526" h="5764" extrusionOk="0">
                    <a:moveTo>
                      <a:pt x="2632" y="1"/>
                    </a:moveTo>
                    <a:cubicBezTo>
                      <a:pt x="2453" y="25"/>
                      <a:pt x="2287" y="108"/>
                      <a:pt x="2179" y="263"/>
                    </a:cubicBezTo>
                    <a:cubicBezTo>
                      <a:pt x="2096" y="382"/>
                      <a:pt x="2048" y="537"/>
                      <a:pt x="2060" y="715"/>
                    </a:cubicBezTo>
                    <a:cubicBezTo>
                      <a:pt x="2072" y="894"/>
                      <a:pt x="2120" y="1096"/>
                      <a:pt x="2191" y="1275"/>
                    </a:cubicBezTo>
                    <a:cubicBezTo>
                      <a:pt x="2263" y="1430"/>
                      <a:pt x="2370" y="1608"/>
                      <a:pt x="2525" y="1775"/>
                    </a:cubicBezTo>
                    <a:lnTo>
                      <a:pt x="2548" y="1811"/>
                    </a:lnTo>
                    <a:cubicBezTo>
                      <a:pt x="2167" y="1763"/>
                      <a:pt x="1763" y="1715"/>
                      <a:pt x="1358" y="1715"/>
                    </a:cubicBezTo>
                    <a:lnTo>
                      <a:pt x="1274" y="1715"/>
                    </a:lnTo>
                    <a:cubicBezTo>
                      <a:pt x="1096" y="1715"/>
                      <a:pt x="882" y="1727"/>
                      <a:pt x="679" y="1763"/>
                    </a:cubicBezTo>
                    <a:cubicBezTo>
                      <a:pt x="465" y="1811"/>
                      <a:pt x="334" y="1870"/>
                      <a:pt x="215" y="1954"/>
                    </a:cubicBezTo>
                    <a:cubicBezTo>
                      <a:pt x="155" y="2001"/>
                      <a:pt x="108" y="2073"/>
                      <a:pt x="48" y="2168"/>
                    </a:cubicBezTo>
                    <a:cubicBezTo>
                      <a:pt x="24" y="2239"/>
                      <a:pt x="1" y="2323"/>
                      <a:pt x="1" y="2430"/>
                    </a:cubicBezTo>
                    <a:cubicBezTo>
                      <a:pt x="24" y="2596"/>
                      <a:pt x="84" y="2763"/>
                      <a:pt x="203" y="2894"/>
                    </a:cubicBezTo>
                    <a:cubicBezTo>
                      <a:pt x="346" y="3061"/>
                      <a:pt x="536" y="3180"/>
                      <a:pt x="822" y="3263"/>
                    </a:cubicBezTo>
                    <a:cubicBezTo>
                      <a:pt x="703" y="3311"/>
                      <a:pt x="572" y="3418"/>
                      <a:pt x="512" y="3573"/>
                    </a:cubicBezTo>
                    <a:cubicBezTo>
                      <a:pt x="453" y="3739"/>
                      <a:pt x="477" y="3930"/>
                      <a:pt x="584" y="4109"/>
                    </a:cubicBezTo>
                    <a:cubicBezTo>
                      <a:pt x="655" y="4240"/>
                      <a:pt x="774" y="4323"/>
                      <a:pt x="977" y="4406"/>
                    </a:cubicBezTo>
                    <a:cubicBezTo>
                      <a:pt x="1132" y="4490"/>
                      <a:pt x="1334" y="4537"/>
                      <a:pt x="1513" y="4561"/>
                    </a:cubicBezTo>
                    <a:cubicBezTo>
                      <a:pt x="1608" y="4573"/>
                      <a:pt x="1727" y="4585"/>
                      <a:pt x="1846" y="4609"/>
                    </a:cubicBezTo>
                    <a:cubicBezTo>
                      <a:pt x="1715" y="4692"/>
                      <a:pt x="1608" y="4871"/>
                      <a:pt x="1655" y="5073"/>
                    </a:cubicBezTo>
                    <a:cubicBezTo>
                      <a:pt x="1667" y="5144"/>
                      <a:pt x="1703" y="5168"/>
                      <a:pt x="1727" y="5252"/>
                    </a:cubicBezTo>
                    <a:cubicBezTo>
                      <a:pt x="1763" y="5287"/>
                      <a:pt x="1786" y="5323"/>
                      <a:pt x="1822" y="5347"/>
                    </a:cubicBezTo>
                    <a:cubicBezTo>
                      <a:pt x="1929" y="5454"/>
                      <a:pt x="2048" y="5502"/>
                      <a:pt x="2144" y="5549"/>
                    </a:cubicBezTo>
                    <a:cubicBezTo>
                      <a:pt x="2298" y="5597"/>
                      <a:pt x="2441" y="5644"/>
                      <a:pt x="2608" y="5680"/>
                    </a:cubicBezTo>
                    <a:cubicBezTo>
                      <a:pt x="2775" y="5704"/>
                      <a:pt x="2941" y="5740"/>
                      <a:pt x="3144" y="5752"/>
                    </a:cubicBezTo>
                    <a:cubicBezTo>
                      <a:pt x="3275" y="5764"/>
                      <a:pt x="3430" y="5764"/>
                      <a:pt x="3572" y="5764"/>
                    </a:cubicBezTo>
                    <a:cubicBezTo>
                      <a:pt x="3787" y="5764"/>
                      <a:pt x="4013" y="5752"/>
                      <a:pt x="4251" y="5740"/>
                    </a:cubicBezTo>
                    <a:cubicBezTo>
                      <a:pt x="4918" y="5680"/>
                      <a:pt x="5596" y="5513"/>
                      <a:pt x="6358" y="5228"/>
                    </a:cubicBezTo>
                    <a:cubicBezTo>
                      <a:pt x="6418" y="5216"/>
                      <a:pt x="6466" y="5168"/>
                      <a:pt x="6489" y="5109"/>
                    </a:cubicBezTo>
                    <a:cubicBezTo>
                      <a:pt x="6525" y="5049"/>
                      <a:pt x="6525" y="4966"/>
                      <a:pt x="6489" y="4906"/>
                    </a:cubicBezTo>
                    <a:cubicBezTo>
                      <a:pt x="6454" y="4811"/>
                      <a:pt x="6358" y="4751"/>
                      <a:pt x="6251" y="4751"/>
                    </a:cubicBezTo>
                    <a:lnTo>
                      <a:pt x="6227" y="4751"/>
                    </a:lnTo>
                    <a:cubicBezTo>
                      <a:pt x="6370" y="4097"/>
                      <a:pt x="6358" y="3501"/>
                      <a:pt x="6192" y="2989"/>
                    </a:cubicBezTo>
                    <a:cubicBezTo>
                      <a:pt x="6132" y="2811"/>
                      <a:pt x="6073" y="2644"/>
                      <a:pt x="5989" y="2489"/>
                    </a:cubicBezTo>
                    <a:cubicBezTo>
                      <a:pt x="5894" y="2346"/>
                      <a:pt x="5799" y="2192"/>
                      <a:pt x="5680" y="2049"/>
                    </a:cubicBezTo>
                    <a:cubicBezTo>
                      <a:pt x="5501" y="1834"/>
                      <a:pt x="5287" y="1656"/>
                      <a:pt x="5096" y="1501"/>
                    </a:cubicBezTo>
                    <a:cubicBezTo>
                      <a:pt x="5025" y="1442"/>
                      <a:pt x="4965" y="1382"/>
                      <a:pt x="4882" y="1323"/>
                    </a:cubicBezTo>
                    <a:lnTo>
                      <a:pt x="4692" y="1144"/>
                    </a:lnTo>
                    <a:cubicBezTo>
                      <a:pt x="4263" y="751"/>
                      <a:pt x="3799" y="334"/>
                      <a:pt x="3263" y="108"/>
                    </a:cubicBezTo>
                    <a:cubicBezTo>
                      <a:pt x="3084" y="49"/>
                      <a:pt x="2906" y="1"/>
                      <a:pt x="2727" y="1"/>
                    </a:cubicBezTo>
                    <a:close/>
                  </a:path>
                </a:pathLst>
              </a:custGeom>
              <a:solidFill>
                <a:srgbClr val="F49BB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17" name="Google Shape;317;p23"/>
              <p:cNvSpPr/>
              <p:nvPr/>
            </p:nvSpPr>
            <p:spPr>
              <a:xfrm>
                <a:off x="6768685" y="2721826"/>
                <a:ext cx="242864" cy="291508"/>
              </a:xfrm>
              <a:custGeom>
                <a:avLst/>
                <a:gdLst/>
                <a:ahLst/>
                <a:cxnLst/>
                <a:rect l="l" t="t" r="r" b="b"/>
                <a:pathLst>
                  <a:path w="5477" h="6574" extrusionOk="0">
                    <a:moveTo>
                      <a:pt x="2858" y="1"/>
                    </a:moveTo>
                    <a:cubicBezTo>
                      <a:pt x="2750" y="1"/>
                      <a:pt x="2655" y="25"/>
                      <a:pt x="2548" y="72"/>
                    </a:cubicBezTo>
                    <a:cubicBezTo>
                      <a:pt x="2393" y="132"/>
                      <a:pt x="2262" y="263"/>
                      <a:pt x="2131" y="442"/>
                    </a:cubicBezTo>
                    <a:cubicBezTo>
                      <a:pt x="2000" y="620"/>
                      <a:pt x="1905" y="846"/>
                      <a:pt x="1834" y="1013"/>
                    </a:cubicBezTo>
                    <a:cubicBezTo>
                      <a:pt x="1738" y="1215"/>
                      <a:pt x="1667" y="1454"/>
                      <a:pt x="1595" y="1751"/>
                    </a:cubicBezTo>
                    <a:cubicBezTo>
                      <a:pt x="1536" y="1632"/>
                      <a:pt x="1464" y="1501"/>
                      <a:pt x="1357" y="1382"/>
                    </a:cubicBezTo>
                    <a:cubicBezTo>
                      <a:pt x="1214" y="1204"/>
                      <a:pt x="1072" y="1084"/>
                      <a:pt x="905" y="1025"/>
                    </a:cubicBezTo>
                    <a:cubicBezTo>
                      <a:pt x="845" y="1013"/>
                      <a:pt x="786" y="1001"/>
                      <a:pt x="738" y="1001"/>
                    </a:cubicBezTo>
                    <a:cubicBezTo>
                      <a:pt x="607" y="1001"/>
                      <a:pt x="476" y="1061"/>
                      <a:pt x="369" y="1144"/>
                    </a:cubicBezTo>
                    <a:cubicBezTo>
                      <a:pt x="179" y="1334"/>
                      <a:pt x="119" y="1620"/>
                      <a:pt x="60" y="1894"/>
                    </a:cubicBezTo>
                    <a:cubicBezTo>
                      <a:pt x="12" y="2096"/>
                      <a:pt x="0" y="2311"/>
                      <a:pt x="12" y="2549"/>
                    </a:cubicBezTo>
                    <a:cubicBezTo>
                      <a:pt x="24" y="3001"/>
                      <a:pt x="131" y="3490"/>
                      <a:pt x="310" y="4013"/>
                    </a:cubicBezTo>
                    <a:cubicBezTo>
                      <a:pt x="476" y="4502"/>
                      <a:pt x="714" y="4978"/>
                      <a:pt x="1024" y="5395"/>
                    </a:cubicBezTo>
                    <a:cubicBezTo>
                      <a:pt x="1334" y="5835"/>
                      <a:pt x="1715" y="6157"/>
                      <a:pt x="2131" y="6371"/>
                    </a:cubicBezTo>
                    <a:cubicBezTo>
                      <a:pt x="2334" y="6466"/>
                      <a:pt x="2560" y="6538"/>
                      <a:pt x="2798" y="6561"/>
                    </a:cubicBezTo>
                    <a:cubicBezTo>
                      <a:pt x="2858" y="6561"/>
                      <a:pt x="2917" y="6573"/>
                      <a:pt x="2988" y="6573"/>
                    </a:cubicBezTo>
                    <a:cubicBezTo>
                      <a:pt x="3227" y="6573"/>
                      <a:pt x="3453" y="6538"/>
                      <a:pt x="3679" y="6442"/>
                    </a:cubicBezTo>
                    <a:cubicBezTo>
                      <a:pt x="3893" y="6359"/>
                      <a:pt x="4120" y="6192"/>
                      <a:pt x="4310" y="5966"/>
                    </a:cubicBezTo>
                    <a:cubicBezTo>
                      <a:pt x="4489" y="5776"/>
                      <a:pt x="4643" y="5549"/>
                      <a:pt x="4810" y="5287"/>
                    </a:cubicBezTo>
                    <a:cubicBezTo>
                      <a:pt x="4929" y="5073"/>
                      <a:pt x="5024" y="4871"/>
                      <a:pt x="5120" y="4692"/>
                    </a:cubicBezTo>
                    <a:cubicBezTo>
                      <a:pt x="5215" y="4513"/>
                      <a:pt x="5286" y="4311"/>
                      <a:pt x="5346" y="4121"/>
                    </a:cubicBezTo>
                    <a:cubicBezTo>
                      <a:pt x="5405" y="3930"/>
                      <a:pt x="5441" y="3751"/>
                      <a:pt x="5465" y="3585"/>
                    </a:cubicBezTo>
                    <a:cubicBezTo>
                      <a:pt x="5477" y="3418"/>
                      <a:pt x="5465" y="3263"/>
                      <a:pt x="5417" y="3120"/>
                    </a:cubicBezTo>
                    <a:cubicBezTo>
                      <a:pt x="5370" y="2989"/>
                      <a:pt x="5263" y="2882"/>
                      <a:pt x="5120" y="2823"/>
                    </a:cubicBezTo>
                    <a:cubicBezTo>
                      <a:pt x="5072" y="2811"/>
                      <a:pt x="5013" y="2799"/>
                      <a:pt x="4953" y="2799"/>
                    </a:cubicBezTo>
                    <a:cubicBezTo>
                      <a:pt x="4846" y="2799"/>
                      <a:pt x="4727" y="2823"/>
                      <a:pt x="4643" y="2858"/>
                    </a:cubicBezTo>
                    <a:cubicBezTo>
                      <a:pt x="4715" y="2716"/>
                      <a:pt x="4763" y="2585"/>
                      <a:pt x="4810" y="2454"/>
                    </a:cubicBezTo>
                    <a:cubicBezTo>
                      <a:pt x="4893" y="2216"/>
                      <a:pt x="4941" y="2001"/>
                      <a:pt x="4953" y="1799"/>
                    </a:cubicBezTo>
                    <a:cubicBezTo>
                      <a:pt x="4953" y="1704"/>
                      <a:pt x="4953" y="1608"/>
                      <a:pt x="4941" y="1513"/>
                    </a:cubicBezTo>
                    <a:cubicBezTo>
                      <a:pt x="4929" y="1418"/>
                      <a:pt x="4882" y="1323"/>
                      <a:pt x="4810" y="1215"/>
                    </a:cubicBezTo>
                    <a:cubicBezTo>
                      <a:pt x="4763" y="1144"/>
                      <a:pt x="4691" y="1084"/>
                      <a:pt x="4608" y="1037"/>
                    </a:cubicBezTo>
                    <a:cubicBezTo>
                      <a:pt x="4512" y="977"/>
                      <a:pt x="4405" y="953"/>
                      <a:pt x="4298" y="953"/>
                    </a:cubicBezTo>
                    <a:cubicBezTo>
                      <a:pt x="4108" y="953"/>
                      <a:pt x="3917" y="1025"/>
                      <a:pt x="3703" y="1192"/>
                    </a:cubicBezTo>
                    <a:cubicBezTo>
                      <a:pt x="3655" y="1239"/>
                      <a:pt x="3620" y="1263"/>
                      <a:pt x="3572" y="1311"/>
                    </a:cubicBezTo>
                    <a:cubicBezTo>
                      <a:pt x="3584" y="1263"/>
                      <a:pt x="3584" y="1204"/>
                      <a:pt x="3596" y="1156"/>
                    </a:cubicBezTo>
                    <a:cubicBezTo>
                      <a:pt x="3620" y="1061"/>
                      <a:pt x="3620" y="965"/>
                      <a:pt x="3596" y="858"/>
                    </a:cubicBezTo>
                    <a:cubicBezTo>
                      <a:pt x="3596" y="799"/>
                      <a:pt x="3584" y="739"/>
                      <a:pt x="3584" y="680"/>
                    </a:cubicBezTo>
                    <a:cubicBezTo>
                      <a:pt x="3572" y="620"/>
                      <a:pt x="3560" y="584"/>
                      <a:pt x="3536" y="525"/>
                    </a:cubicBezTo>
                    <a:cubicBezTo>
                      <a:pt x="3512" y="418"/>
                      <a:pt x="3453" y="346"/>
                      <a:pt x="3393" y="263"/>
                    </a:cubicBezTo>
                    <a:cubicBezTo>
                      <a:pt x="3322" y="191"/>
                      <a:pt x="3227" y="132"/>
                      <a:pt x="3108" y="72"/>
                    </a:cubicBezTo>
                    <a:cubicBezTo>
                      <a:pt x="3036" y="13"/>
                      <a:pt x="2953" y="1"/>
                      <a:pt x="2858" y="1"/>
                    </a:cubicBezTo>
                    <a:close/>
                  </a:path>
                </a:pathLst>
              </a:custGeom>
              <a:solidFill>
                <a:srgbClr val="F49BB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18" name="Google Shape;318;p23"/>
              <p:cNvSpPr/>
              <p:nvPr/>
            </p:nvSpPr>
            <p:spPr>
              <a:xfrm>
                <a:off x="7291358" y="3258246"/>
                <a:ext cx="100347" cy="13791"/>
              </a:xfrm>
              <a:custGeom>
                <a:avLst/>
                <a:gdLst/>
                <a:ahLst/>
                <a:cxnLst/>
                <a:rect l="l" t="t" r="r" b="b"/>
                <a:pathLst>
                  <a:path w="2263" h="311" extrusionOk="0">
                    <a:moveTo>
                      <a:pt x="2155" y="1"/>
                    </a:moveTo>
                    <a:cubicBezTo>
                      <a:pt x="2179" y="13"/>
                      <a:pt x="2155" y="13"/>
                      <a:pt x="2143" y="13"/>
                    </a:cubicBezTo>
                    <a:cubicBezTo>
                      <a:pt x="1941" y="60"/>
                      <a:pt x="1727" y="84"/>
                      <a:pt x="1524" y="120"/>
                    </a:cubicBezTo>
                    <a:lnTo>
                      <a:pt x="1536" y="120"/>
                    </a:lnTo>
                    <a:cubicBezTo>
                      <a:pt x="1322" y="144"/>
                      <a:pt x="1119" y="167"/>
                      <a:pt x="905" y="179"/>
                    </a:cubicBezTo>
                    <a:cubicBezTo>
                      <a:pt x="851" y="182"/>
                      <a:pt x="797" y="184"/>
                      <a:pt x="742" y="184"/>
                    </a:cubicBezTo>
                    <a:cubicBezTo>
                      <a:pt x="577" y="184"/>
                      <a:pt x="405" y="170"/>
                      <a:pt x="226" y="144"/>
                    </a:cubicBezTo>
                    <a:lnTo>
                      <a:pt x="238" y="144"/>
                    </a:lnTo>
                    <a:cubicBezTo>
                      <a:pt x="191" y="144"/>
                      <a:pt x="155" y="132"/>
                      <a:pt x="95" y="120"/>
                    </a:cubicBezTo>
                    <a:cubicBezTo>
                      <a:pt x="60" y="120"/>
                      <a:pt x="12" y="132"/>
                      <a:pt x="12" y="167"/>
                    </a:cubicBezTo>
                    <a:cubicBezTo>
                      <a:pt x="0" y="191"/>
                      <a:pt x="36" y="239"/>
                      <a:pt x="60" y="239"/>
                    </a:cubicBezTo>
                    <a:cubicBezTo>
                      <a:pt x="226" y="263"/>
                      <a:pt x="393" y="286"/>
                      <a:pt x="572" y="298"/>
                    </a:cubicBezTo>
                    <a:cubicBezTo>
                      <a:pt x="750" y="310"/>
                      <a:pt x="929" y="310"/>
                      <a:pt x="1107" y="310"/>
                    </a:cubicBezTo>
                    <a:cubicBezTo>
                      <a:pt x="1286" y="310"/>
                      <a:pt x="1465" y="298"/>
                      <a:pt x="1643" y="263"/>
                    </a:cubicBezTo>
                    <a:cubicBezTo>
                      <a:pt x="1822" y="239"/>
                      <a:pt x="2012" y="203"/>
                      <a:pt x="2191" y="179"/>
                    </a:cubicBezTo>
                    <a:cubicBezTo>
                      <a:pt x="2239" y="167"/>
                      <a:pt x="2262" y="120"/>
                      <a:pt x="2250" y="72"/>
                    </a:cubicBezTo>
                    <a:cubicBezTo>
                      <a:pt x="2250" y="48"/>
                      <a:pt x="2239" y="25"/>
                      <a:pt x="2203" y="13"/>
                    </a:cubicBezTo>
                    <a:cubicBezTo>
                      <a:pt x="2191" y="1"/>
                      <a:pt x="2179" y="1"/>
                      <a:pt x="2155" y="1"/>
                    </a:cubicBezTo>
                    <a:close/>
                  </a:path>
                </a:pathLst>
              </a:custGeom>
              <a:solidFill>
                <a:srgbClr val="491F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19" name="Google Shape;319;p23"/>
              <p:cNvSpPr/>
              <p:nvPr/>
            </p:nvSpPr>
            <p:spPr>
              <a:xfrm>
                <a:off x="7336765" y="3314207"/>
                <a:ext cx="80792" cy="15564"/>
              </a:xfrm>
              <a:custGeom>
                <a:avLst/>
                <a:gdLst/>
                <a:ahLst/>
                <a:cxnLst/>
                <a:rect l="l" t="t" r="r" b="b"/>
                <a:pathLst>
                  <a:path w="1822" h="351" extrusionOk="0">
                    <a:moveTo>
                      <a:pt x="1703" y="1"/>
                    </a:moveTo>
                    <a:cubicBezTo>
                      <a:pt x="1667" y="36"/>
                      <a:pt x="1655" y="36"/>
                      <a:pt x="1655" y="36"/>
                    </a:cubicBezTo>
                    <a:cubicBezTo>
                      <a:pt x="1429" y="108"/>
                      <a:pt x="1215" y="156"/>
                      <a:pt x="988" y="179"/>
                    </a:cubicBezTo>
                    <a:cubicBezTo>
                      <a:pt x="782" y="211"/>
                      <a:pt x="581" y="222"/>
                      <a:pt x="375" y="222"/>
                    </a:cubicBezTo>
                    <a:cubicBezTo>
                      <a:pt x="271" y="222"/>
                      <a:pt x="167" y="219"/>
                      <a:pt x="60" y="215"/>
                    </a:cubicBezTo>
                    <a:cubicBezTo>
                      <a:pt x="36" y="215"/>
                      <a:pt x="0" y="239"/>
                      <a:pt x="0" y="275"/>
                    </a:cubicBezTo>
                    <a:cubicBezTo>
                      <a:pt x="0" y="298"/>
                      <a:pt x="36" y="334"/>
                      <a:pt x="60" y="334"/>
                    </a:cubicBezTo>
                    <a:cubicBezTo>
                      <a:pt x="262" y="343"/>
                      <a:pt x="464" y="351"/>
                      <a:pt x="666" y="351"/>
                    </a:cubicBezTo>
                    <a:cubicBezTo>
                      <a:pt x="750" y="351"/>
                      <a:pt x="833" y="350"/>
                      <a:pt x="917" y="346"/>
                    </a:cubicBezTo>
                    <a:cubicBezTo>
                      <a:pt x="1048" y="346"/>
                      <a:pt x="1179" y="334"/>
                      <a:pt x="1310" y="310"/>
                    </a:cubicBezTo>
                    <a:cubicBezTo>
                      <a:pt x="1453" y="298"/>
                      <a:pt x="1596" y="275"/>
                      <a:pt x="1727" y="227"/>
                    </a:cubicBezTo>
                    <a:cubicBezTo>
                      <a:pt x="1786" y="215"/>
                      <a:pt x="1822" y="156"/>
                      <a:pt x="1810" y="96"/>
                    </a:cubicBezTo>
                    <a:cubicBezTo>
                      <a:pt x="1786" y="48"/>
                      <a:pt x="1750" y="1"/>
                      <a:pt x="1703" y="1"/>
                    </a:cubicBezTo>
                    <a:close/>
                  </a:path>
                </a:pathLst>
              </a:custGeom>
              <a:solidFill>
                <a:srgbClr val="491F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20" name="Google Shape;320;p23"/>
              <p:cNvSpPr/>
              <p:nvPr/>
            </p:nvSpPr>
            <p:spPr>
              <a:xfrm>
                <a:off x="6834668" y="2804083"/>
                <a:ext cx="11130" cy="60350"/>
              </a:xfrm>
              <a:custGeom>
                <a:avLst/>
                <a:gdLst/>
                <a:ahLst/>
                <a:cxnLst/>
                <a:rect l="l" t="t" r="r" b="b"/>
                <a:pathLst>
                  <a:path w="251" h="1361" extrusionOk="0">
                    <a:moveTo>
                      <a:pt x="156" y="0"/>
                    </a:moveTo>
                    <a:cubicBezTo>
                      <a:pt x="124" y="0"/>
                      <a:pt x="107" y="22"/>
                      <a:pt x="107" y="51"/>
                    </a:cubicBezTo>
                    <a:cubicBezTo>
                      <a:pt x="72" y="146"/>
                      <a:pt x="60" y="253"/>
                      <a:pt x="48" y="361"/>
                    </a:cubicBezTo>
                    <a:cubicBezTo>
                      <a:pt x="36" y="444"/>
                      <a:pt x="36" y="551"/>
                      <a:pt x="12" y="658"/>
                    </a:cubicBezTo>
                    <a:cubicBezTo>
                      <a:pt x="0" y="861"/>
                      <a:pt x="12" y="1087"/>
                      <a:pt x="48" y="1301"/>
                    </a:cubicBezTo>
                    <a:cubicBezTo>
                      <a:pt x="48" y="1325"/>
                      <a:pt x="72" y="1361"/>
                      <a:pt x="119" y="1361"/>
                    </a:cubicBezTo>
                    <a:cubicBezTo>
                      <a:pt x="155" y="1361"/>
                      <a:pt x="179" y="1325"/>
                      <a:pt x="179" y="1277"/>
                    </a:cubicBezTo>
                    <a:cubicBezTo>
                      <a:pt x="167" y="1146"/>
                      <a:pt x="155" y="1015"/>
                      <a:pt x="155" y="884"/>
                    </a:cubicBezTo>
                    <a:cubicBezTo>
                      <a:pt x="155" y="742"/>
                      <a:pt x="155" y="599"/>
                      <a:pt x="167" y="468"/>
                    </a:cubicBezTo>
                    <a:cubicBezTo>
                      <a:pt x="167" y="408"/>
                      <a:pt x="179" y="361"/>
                      <a:pt x="191" y="301"/>
                    </a:cubicBezTo>
                    <a:lnTo>
                      <a:pt x="238" y="75"/>
                    </a:lnTo>
                    <a:cubicBezTo>
                      <a:pt x="250" y="51"/>
                      <a:pt x="227" y="3"/>
                      <a:pt x="191" y="3"/>
                    </a:cubicBezTo>
                    <a:lnTo>
                      <a:pt x="179" y="3"/>
                    </a:lnTo>
                    <a:cubicBezTo>
                      <a:pt x="170" y="1"/>
                      <a:pt x="163" y="0"/>
                      <a:pt x="15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21" name="Google Shape;321;p23"/>
              <p:cNvSpPr/>
              <p:nvPr/>
            </p:nvSpPr>
            <p:spPr>
              <a:xfrm>
                <a:off x="6900650" y="2783818"/>
                <a:ext cx="28024" cy="89616"/>
              </a:xfrm>
              <a:custGeom>
                <a:avLst/>
                <a:gdLst/>
                <a:ahLst/>
                <a:cxnLst/>
                <a:rect l="l" t="t" r="r" b="b"/>
                <a:pathLst>
                  <a:path w="632" h="2021" extrusionOk="0">
                    <a:moveTo>
                      <a:pt x="520" y="1"/>
                    </a:moveTo>
                    <a:cubicBezTo>
                      <a:pt x="503" y="1"/>
                      <a:pt x="489" y="9"/>
                      <a:pt x="489" y="32"/>
                    </a:cubicBezTo>
                    <a:cubicBezTo>
                      <a:pt x="429" y="163"/>
                      <a:pt x="393" y="294"/>
                      <a:pt x="322" y="425"/>
                    </a:cubicBezTo>
                    <a:cubicBezTo>
                      <a:pt x="274" y="591"/>
                      <a:pt x="227" y="746"/>
                      <a:pt x="179" y="901"/>
                    </a:cubicBezTo>
                    <a:cubicBezTo>
                      <a:pt x="132" y="1068"/>
                      <a:pt x="108" y="1234"/>
                      <a:pt x="72" y="1401"/>
                    </a:cubicBezTo>
                    <a:cubicBezTo>
                      <a:pt x="48" y="1556"/>
                      <a:pt x="12" y="1722"/>
                      <a:pt x="1" y="1889"/>
                    </a:cubicBezTo>
                    <a:lnTo>
                      <a:pt x="1" y="1913"/>
                    </a:lnTo>
                    <a:cubicBezTo>
                      <a:pt x="1" y="1937"/>
                      <a:pt x="1" y="1949"/>
                      <a:pt x="12" y="1972"/>
                    </a:cubicBezTo>
                    <a:cubicBezTo>
                      <a:pt x="36" y="2008"/>
                      <a:pt x="60" y="2020"/>
                      <a:pt x="96" y="2020"/>
                    </a:cubicBezTo>
                    <a:cubicBezTo>
                      <a:pt x="120" y="2020"/>
                      <a:pt x="155" y="2020"/>
                      <a:pt x="167" y="2008"/>
                    </a:cubicBezTo>
                    <a:cubicBezTo>
                      <a:pt x="191" y="1996"/>
                      <a:pt x="215" y="1949"/>
                      <a:pt x="215" y="1913"/>
                    </a:cubicBezTo>
                    <a:cubicBezTo>
                      <a:pt x="215" y="1794"/>
                      <a:pt x="227" y="1675"/>
                      <a:pt x="239" y="1556"/>
                    </a:cubicBezTo>
                    <a:lnTo>
                      <a:pt x="239" y="1591"/>
                    </a:lnTo>
                    <a:lnTo>
                      <a:pt x="286" y="1282"/>
                    </a:lnTo>
                    <a:cubicBezTo>
                      <a:pt x="298" y="1163"/>
                      <a:pt x="334" y="1044"/>
                      <a:pt x="358" y="925"/>
                    </a:cubicBezTo>
                    <a:cubicBezTo>
                      <a:pt x="417" y="687"/>
                      <a:pt x="477" y="448"/>
                      <a:pt x="572" y="222"/>
                    </a:cubicBezTo>
                    <a:lnTo>
                      <a:pt x="572" y="234"/>
                    </a:lnTo>
                    <a:lnTo>
                      <a:pt x="608" y="103"/>
                    </a:lnTo>
                    <a:cubicBezTo>
                      <a:pt x="632" y="67"/>
                      <a:pt x="608" y="32"/>
                      <a:pt x="584" y="8"/>
                    </a:cubicBezTo>
                    <a:lnTo>
                      <a:pt x="548" y="8"/>
                    </a:lnTo>
                    <a:cubicBezTo>
                      <a:pt x="540" y="4"/>
                      <a:pt x="529" y="1"/>
                      <a:pt x="52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22" name="Google Shape;322;p23"/>
              <p:cNvSpPr/>
              <p:nvPr/>
            </p:nvSpPr>
            <p:spPr>
              <a:xfrm>
                <a:off x="6953995" y="2853393"/>
                <a:ext cx="19555" cy="42037"/>
              </a:xfrm>
              <a:custGeom>
                <a:avLst/>
                <a:gdLst/>
                <a:ahLst/>
                <a:cxnLst/>
                <a:rect l="l" t="t" r="r" b="b"/>
                <a:pathLst>
                  <a:path w="441" h="948" extrusionOk="0">
                    <a:moveTo>
                      <a:pt x="346" y="0"/>
                    </a:moveTo>
                    <a:cubicBezTo>
                      <a:pt x="338" y="0"/>
                      <a:pt x="330" y="14"/>
                      <a:pt x="322" y="22"/>
                    </a:cubicBezTo>
                    <a:cubicBezTo>
                      <a:pt x="262" y="153"/>
                      <a:pt x="203" y="272"/>
                      <a:pt x="155" y="427"/>
                    </a:cubicBezTo>
                    <a:cubicBezTo>
                      <a:pt x="95" y="570"/>
                      <a:pt x="60" y="725"/>
                      <a:pt x="24" y="868"/>
                    </a:cubicBezTo>
                    <a:cubicBezTo>
                      <a:pt x="0" y="904"/>
                      <a:pt x="36" y="939"/>
                      <a:pt x="60" y="939"/>
                    </a:cubicBezTo>
                    <a:cubicBezTo>
                      <a:pt x="68" y="945"/>
                      <a:pt x="77" y="947"/>
                      <a:pt x="86" y="947"/>
                    </a:cubicBezTo>
                    <a:cubicBezTo>
                      <a:pt x="115" y="947"/>
                      <a:pt x="143" y="922"/>
                      <a:pt x="143" y="904"/>
                    </a:cubicBezTo>
                    <a:cubicBezTo>
                      <a:pt x="167" y="737"/>
                      <a:pt x="226" y="582"/>
                      <a:pt x="274" y="427"/>
                    </a:cubicBezTo>
                    <a:cubicBezTo>
                      <a:pt x="322" y="308"/>
                      <a:pt x="357" y="201"/>
                      <a:pt x="417" y="94"/>
                    </a:cubicBezTo>
                    <a:cubicBezTo>
                      <a:pt x="441" y="70"/>
                      <a:pt x="417" y="22"/>
                      <a:pt x="393" y="11"/>
                    </a:cubicBezTo>
                    <a:lnTo>
                      <a:pt x="357" y="11"/>
                    </a:lnTo>
                    <a:cubicBezTo>
                      <a:pt x="354" y="3"/>
                      <a:pt x="350" y="0"/>
                      <a:pt x="34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23" name="Google Shape;323;p23"/>
              <p:cNvSpPr/>
              <p:nvPr/>
            </p:nvSpPr>
            <p:spPr>
              <a:xfrm>
                <a:off x="7460305" y="2834325"/>
                <a:ext cx="619864" cy="529538"/>
              </a:xfrm>
              <a:custGeom>
                <a:avLst/>
                <a:gdLst/>
                <a:ahLst/>
                <a:cxnLst/>
                <a:rect l="l" t="t" r="r" b="b"/>
                <a:pathLst>
                  <a:path w="13979" h="11942" extrusionOk="0">
                    <a:moveTo>
                      <a:pt x="11109" y="0"/>
                    </a:moveTo>
                    <a:cubicBezTo>
                      <a:pt x="10692" y="0"/>
                      <a:pt x="10240" y="95"/>
                      <a:pt x="9799" y="274"/>
                    </a:cubicBezTo>
                    <a:cubicBezTo>
                      <a:pt x="8632" y="714"/>
                      <a:pt x="7751" y="1643"/>
                      <a:pt x="7013" y="2477"/>
                    </a:cubicBezTo>
                    <a:cubicBezTo>
                      <a:pt x="6882" y="2619"/>
                      <a:pt x="6763" y="2762"/>
                      <a:pt x="6620" y="2905"/>
                    </a:cubicBezTo>
                    <a:cubicBezTo>
                      <a:pt x="6370" y="3191"/>
                      <a:pt x="6108" y="3489"/>
                      <a:pt x="5846" y="3774"/>
                    </a:cubicBezTo>
                    <a:cubicBezTo>
                      <a:pt x="5394" y="4262"/>
                      <a:pt x="4882" y="4739"/>
                      <a:pt x="4346" y="5203"/>
                    </a:cubicBezTo>
                    <a:cubicBezTo>
                      <a:pt x="4155" y="5370"/>
                      <a:pt x="3953" y="5536"/>
                      <a:pt x="3727" y="5715"/>
                    </a:cubicBezTo>
                    <a:cubicBezTo>
                      <a:pt x="2667" y="6572"/>
                      <a:pt x="1536" y="7251"/>
                      <a:pt x="369" y="7787"/>
                    </a:cubicBezTo>
                    <a:cubicBezTo>
                      <a:pt x="345" y="7799"/>
                      <a:pt x="310" y="7834"/>
                      <a:pt x="286" y="7882"/>
                    </a:cubicBezTo>
                    <a:cubicBezTo>
                      <a:pt x="250" y="7894"/>
                      <a:pt x="226" y="7941"/>
                      <a:pt x="191" y="7977"/>
                    </a:cubicBezTo>
                    <a:cubicBezTo>
                      <a:pt x="60" y="8239"/>
                      <a:pt x="0" y="8537"/>
                      <a:pt x="0" y="8954"/>
                    </a:cubicBezTo>
                    <a:cubicBezTo>
                      <a:pt x="0" y="9275"/>
                      <a:pt x="60" y="9632"/>
                      <a:pt x="203" y="10085"/>
                    </a:cubicBezTo>
                    <a:cubicBezTo>
                      <a:pt x="322" y="10442"/>
                      <a:pt x="488" y="10799"/>
                      <a:pt x="703" y="11144"/>
                    </a:cubicBezTo>
                    <a:cubicBezTo>
                      <a:pt x="893" y="11466"/>
                      <a:pt x="1131" y="11716"/>
                      <a:pt x="1369" y="11882"/>
                    </a:cubicBezTo>
                    <a:cubicBezTo>
                      <a:pt x="1417" y="11918"/>
                      <a:pt x="1477" y="11942"/>
                      <a:pt x="1536" y="11942"/>
                    </a:cubicBezTo>
                    <a:lnTo>
                      <a:pt x="1572" y="11942"/>
                    </a:lnTo>
                    <a:cubicBezTo>
                      <a:pt x="4644" y="11871"/>
                      <a:pt x="7477" y="11061"/>
                      <a:pt x="9775" y="9620"/>
                    </a:cubicBezTo>
                    <a:cubicBezTo>
                      <a:pt x="10347" y="9263"/>
                      <a:pt x="10883" y="8858"/>
                      <a:pt x="11371" y="8430"/>
                    </a:cubicBezTo>
                    <a:cubicBezTo>
                      <a:pt x="11847" y="8001"/>
                      <a:pt x="12287" y="7501"/>
                      <a:pt x="12680" y="6965"/>
                    </a:cubicBezTo>
                    <a:cubicBezTo>
                      <a:pt x="13073" y="6453"/>
                      <a:pt x="13383" y="5870"/>
                      <a:pt x="13597" y="5263"/>
                    </a:cubicBezTo>
                    <a:cubicBezTo>
                      <a:pt x="13847" y="4643"/>
                      <a:pt x="13954" y="4072"/>
                      <a:pt x="13954" y="3512"/>
                    </a:cubicBezTo>
                    <a:cubicBezTo>
                      <a:pt x="13978" y="3000"/>
                      <a:pt x="13871" y="2477"/>
                      <a:pt x="13692" y="2000"/>
                    </a:cubicBezTo>
                    <a:cubicBezTo>
                      <a:pt x="13502" y="1500"/>
                      <a:pt x="13216" y="1060"/>
                      <a:pt x="12859" y="738"/>
                    </a:cubicBezTo>
                    <a:cubicBezTo>
                      <a:pt x="12490" y="393"/>
                      <a:pt x="11990" y="155"/>
                      <a:pt x="11502" y="83"/>
                    </a:cubicBezTo>
                    <a:cubicBezTo>
                      <a:pt x="11371" y="24"/>
                      <a:pt x="11240" y="0"/>
                      <a:pt x="1110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24" name="Google Shape;324;p23"/>
              <p:cNvSpPr/>
              <p:nvPr/>
            </p:nvSpPr>
            <p:spPr>
              <a:xfrm>
                <a:off x="7800816" y="2854368"/>
                <a:ext cx="277761" cy="268760"/>
              </a:xfrm>
              <a:custGeom>
                <a:avLst/>
                <a:gdLst/>
                <a:ahLst/>
                <a:cxnLst/>
                <a:rect l="l" t="t" r="r" b="b"/>
                <a:pathLst>
                  <a:path w="6264" h="6061" extrusionOk="0">
                    <a:moveTo>
                      <a:pt x="1680" y="0"/>
                    </a:moveTo>
                    <a:cubicBezTo>
                      <a:pt x="1060" y="322"/>
                      <a:pt x="513" y="798"/>
                      <a:pt x="1" y="1298"/>
                    </a:cubicBezTo>
                    <a:cubicBezTo>
                      <a:pt x="406" y="2013"/>
                      <a:pt x="882" y="2679"/>
                      <a:pt x="1418" y="3298"/>
                    </a:cubicBezTo>
                    <a:cubicBezTo>
                      <a:pt x="2025" y="4001"/>
                      <a:pt x="2692" y="4632"/>
                      <a:pt x="3465" y="5144"/>
                    </a:cubicBezTo>
                    <a:cubicBezTo>
                      <a:pt x="3751" y="5323"/>
                      <a:pt x="4037" y="5501"/>
                      <a:pt x="4335" y="5656"/>
                    </a:cubicBezTo>
                    <a:cubicBezTo>
                      <a:pt x="4620" y="5799"/>
                      <a:pt x="4918" y="5918"/>
                      <a:pt x="5216" y="6025"/>
                    </a:cubicBezTo>
                    <a:lnTo>
                      <a:pt x="5287" y="6061"/>
                    </a:lnTo>
                    <a:cubicBezTo>
                      <a:pt x="5537" y="5656"/>
                      <a:pt x="5763" y="5227"/>
                      <a:pt x="5930" y="4763"/>
                    </a:cubicBezTo>
                    <a:cubicBezTo>
                      <a:pt x="6121" y="4275"/>
                      <a:pt x="6228" y="3799"/>
                      <a:pt x="6263" y="3334"/>
                    </a:cubicBezTo>
                    <a:cubicBezTo>
                      <a:pt x="5513" y="3060"/>
                      <a:pt x="4799" y="2727"/>
                      <a:pt x="4108" y="2286"/>
                    </a:cubicBezTo>
                    <a:cubicBezTo>
                      <a:pt x="3585" y="1965"/>
                      <a:pt x="3096" y="1572"/>
                      <a:pt x="2656" y="1143"/>
                    </a:cubicBezTo>
                    <a:cubicBezTo>
                      <a:pt x="2430" y="917"/>
                      <a:pt x="2215" y="703"/>
                      <a:pt x="2025" y="465"/>
                    </a:cubicBezTo>
                    <a:cubicBezTo>
                      <a:pt x="1906" y="310"/>
                      <a:pt x="1787" y="167"/>
                      <a:pt x="168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25" name="Google Shape;325;p23"/>
              <p:cNvSpPr/>
              <p:nvPr/>
            </p:nvSpPr>
            <p:spPr>
              <a:xfrm>
                <a:off x="7864183" y="3000612"/>
                <a:ext cx="44" cy="4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26" name="Google Shape;326;p23"/>
              <p:cNvSpPr/>
              <p:nvPr/>
            </p:nvSpPr>
            <p:spPr>
              <a:xfrm>
                <a:off x="7955529" y="3082425"/>
                <a:ext cx="44" cy="1109"/>
              </a:xfrm>
              <a:custGeom>
                <a:avLst/>
                <a:gdLst/>
                <a:ahLst/>
                <a:cxnLst/>
                <a:rect l="l" t="t" r="r" b="b"/>
                <a:pathLst>
                  <a:path w="1" h="25" extrusionOk="0">
                    <a:moveTo>
                      <a:pt x="0" y="25"/>
                    </a:moveTo>
                    <a:cubicBezTo>
                      <a:pt x="0" y="1"/>
                      <a:pt x="0" y="1"/>
                      <a:pt x="0" y="25"/>
                    </a:cubicBezTo>
                    <a:cubicBezTo>
                      <a:pt x="0" y="1"/>
                      <a:pt x="0" y="1"/>
                      <a:pt x="0" y="2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27" name="Google Shape;327;p23"/>
              <p:cNvSpPr/>
              <p:nvPr/>
            </p:nvSpPr>
            <p:spPr>
              <a:xfrm>
                <a:off x="7955529" y="3083490"/>
                <a:ext cx="44" cy="4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28" name="Google Shape;328;p23"/>
              <p:cNvSpPr/>
              <p:nvPr/>
            </p:nvSpPr>
            <p:spPr>
              <a:xfrm>
                <a:off x="7670935" y="2981589"/>
                <a:ext cx="279358" cy="312083"/>
              </a:xfrm>
              <a:custGeom>
                <a:avLst/>
                <a:gdLst/>
                <a:ahLst/>
                <a:cxnLst/>
                <a:rect l="l" t="t" r="r" b="b"/>
                <a:pathLst>
                  <a:path w="6300" h="7038" extrusionOk="0">
                    <a:moveTo>
                      <a:pt x="3419" y="6927"/>
                    </a:moveTo>
                    <a:cubicBezTo>
                      <a:pt x="3424" y="6942"/>
                      <a:pt x="3442" y="6942"/>
                      <a:pt x="3442" y="6942"/>
                    </a:cubicBezTo>
                    <a:cubicBezTo>
                      <a:pt x="3434" y="6937"/>
                      <a:pt x="3427" y="6932"/>
                      <a:pt x="3419" y="6927"/>
                    </a:cubicBezTo>
                    <a:close/>
                    <a:moveTo>
                      <a:pt x="1501" y="1"/>
                    </a:moveTo>
                    <a:cubicBezTo>
                      <a:pt x="1358" y="156"/>
                      <a:pt x="1215" y="310"/>
                      <a:pt x="1084" y="453"/>
                    </a:cubicBezTo>
                    <a:cubicBezTo>
                      <a:pt x="739" y="810"/>
                      <a:pt x="370" y="1168"/>
                      <a:pt x="1" y="1525"/>
                    </a:cubicBezTo>
                    <a:cubicBezTo>
                      <a:pt x="190" y="2212"/>
                      <a:pt x="462" y="2911"/>
                      <a:pt x="770" y="3563"/>
                    </a:cubicBezTo>
                    <a:lnTo>
                      <a:pt x="770" y="3563"/>
                    </a:lnTo>
                    <a:cubicBezTo>
                      <a:pt x="768" y="3562"/>
                      <a:pt x="766" y="3561"/>
                      <a:pt x="763" y="3561"/>
                    </a:cubicBezTo>
                    <a:lnTo>
                      <a:pt x="763" y="3561"/>
                    </a:lnTo>
                    <a:cubicBezTo>
                      <a:pt x="1144" y="4359"/>
                      <a:pt x="1608" y="5121"/>
                      <a:pt x="2192" y="5811"/>
                    </a:cubicBezTo>
                    <a:cubicBezTo>
                      <a:pt x="2192" y="5811"/>
                      <a:pt x="2192" y="5823"/>
                      <a:pt x="2203" y="5823"/>
                    </a:cubicBezTo>
                    <a:cubicBezTo>
                      <a:pt x="2394" y="6025"/>
                      <a:pt x="2584" y="6240"/>
                      <a:pt x="2799" y="6430"/>
                    </a:cubicBezTo>
                    <a:cubicBezTo>
                      <a:pt x="2994" y="6603"/>
                      <a:pt x="3201" y="6775"/>
                      <a:pt x="3419" y="6927"/>
                    </a:cubicBezTo>
                    <a:lnTo>
                      <a:pt x="3419" y="6927"/>
                    </a:lnTo>
                    <a:cubicBezTo>
                      <a:pt x="3418" y="6924"/>
                      <a:pt x="3418" y="6921"/>
                      <a:pt x="3418" y="6918"/>
                    </a:cubicBezTo>
                    <a:lnTo>
                      <a:pt x="3418" y="6918"/>
                    </a:lnTo>
                    <a:cubicBezTo>
                      <a:pt x="3477" y="6966"/>
                      <a:pt x="3561" y="7014"/>
                      <a:pt x="3620" y="7037"/>
                    </a:cubicBezTo>
                    <a:cubicBezTo>
                      <a:pt x="4108" y="6799"/>
                      <a:pt x="4573" y="6549"/>
                      <a:pt x="5025" y="6264"/>
                    </a:cubicBezTo>
                    <a:cubicBezTo>
                      <a:pt x="5466" y="6002"/>
                      <a:pt x="5894" y="5692"/>
                      <a:pt x="6299" y="5359"/>
                    </a:cubicBezTo>
                    <a:cubicBezTo>
                      <a:pt x="5978" y="5216"/>
                      <a:pt x="5668" y="5049"/>
                      <a:pt x="5371" y="4871"/>
                    </a:cubicBezTo>
                    <a:cubicBezTo>
                      <a:pt x="4894" y="4573"/>
                      <a:pt x="4454" y="4228"/>
                      <a:pt x="4049" y="3823"/>
                    </a:cubicBezTo>
                    <a:cubicBezTo>
                      <a:pt x="3644" y="3442"/>
                      <a:pt x="3263" y="3013"/>
                      <a:pt x="2930" y="2549"/>
                    </a:cubicBezTo>
                    <a:cubicBezTo>
                      <a:pt x="2346" y="1763"/>
                      <a:pt x="1894" y="894"/>
                      <a:pt x="15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29" name="Google Shape;329;p23"/>
              <p:cNvSpPr/>
              <p:nvPr/>
            </p:nvSpPr>
            <p:spPr>
              <a:xfrm>
                <a:off x="7768091" y="3239267"/>
                <a:ext cx="44" cy="4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30" name="Google Shape;330;p23"/>
              <p:cNvSpPr/>
              <p:nvPr/>
            </p:nvSpPr>
            <p:spPr>
              <a:xfrm>
                <a:off x="7509925" y="3116747"/>
                <a:ext cx="191161" cy="242376"/>
              </a:xfrm>
              <a:custGeom>
                <a:avLst/>
                <a:gdLst/>
                <a:ahLst/>
                <a:cxnLst/>
                <a:rect l="l" t="t" r="r" b="b"/>
                <a:pathLst>
                  <a:path w="4311" h="5466" extrusionOk="0">
                    <a:moveTo>
                      <a:pt x="1703" y="1"/>
                    </a:moveTo>
                    <a:cubicBezTo>
                      <a:pt x="1179" y="394"/>
                      <a:pt x="596" y="751"/>
                      <a:pt x="0" y="1049"/>
                    </a:cubicBezTo>
                    <a:cubicBezTo>
                      <a:pt x="12" y="1346"/>
                      <a:pt x="60" y="1644"/>
                      <a:pt x="108" y="1942"/>
                    </a:cubicBezTo>
                    <a:cubicBezTo>
                      <a:pt x="238" y="2641"/>
                      <a:pt x="439" y="3316"/>
                      <a:pt x="746" y="3968"/>
                    </a:cubicBezTo>
                    <a:lnTo>
                      <a:pt x="746" y="3968"/>
                    </a:lnTo>
                    <a:cubicBezTo>
                      <a:pt x="744" y="3967"/>
                      <a:pt x="742" y="3966"/>
                      <a:pt x="739" y="3966"/>
                    </a:cubicBezTo>
                    <a:lnTo>
                      <a:pt x="739" y="3966"/>
                    </a:lnTo>
                    <a:cubicBezTo>
                      <a:pt x="965" y="4442"/>
                      <a:pt x="1251" y="4906"/>
                      <a:pt x="1584" y="5299"/>
                    </a:cubicBezTo>
                    <a:lnTo>
                      <a:pt x="1572" y="5288"/>
                    </a:lnTo>
                    <a:lnTo>
                      <a:pt x="1572" y="5288"/>
                    </a:lnTo>
                    <a:cubicBezTo>
                      <a:pt x="1632" y="5347"/>
                      <a:pt x="1679" y="5406"/>
                      <a:pt x="1739" y="5466"/>
                    </a:cubicBezTo>
                    <a:cubicBezTo>
                      <a:pt x="2620" y="5382"/>
                      <a:pt x="3477" y="5240"/>
                      <a:pt x="4310" y="5037"/>
                    </a:cubicBezTo>
                    <a:cubicBezTo>
                      <a:pt x="3548" y="4382"/>
                      <a:pt x="2989" y="3513"/>
                      <a:pt x="2560" y="2620"/>
                    </a:cubicBezTo>
                    <a:cubicBezTo>
                      <a:pt x="2322" y="2120"/>
                      <a:pt x="2120" y="1596"/>
                      <a:pt x="1965" y="1072"/>
                    </a:cubicBezTo>
                    <a:cubicBezTo>
                      <a:pt x="1858" y="715"/>
                      <a:pt x="1763" y="358"/>
                      <a:pt x="17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31" name="Google Shape;331;p23"/>
              <p:cNvSpPr/>
              <p:nvPr/>
            </p:nvSpPr>
            <p:spPr>
              <a:xfrm>
                <a:off x="7514670" y="3202817"/>
                <a:ext cx="44" cy="4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32" name="Google Shape;332;p23"/>
              <p:cNvSpPr/>
              <p:nvPr/>
            </p:nvSpPr>
            <p:spPr>
              <a:xfrm>
                <a:off x="8029982" y="2872859"/>
                <a:ext cx="50683" cy="132008"/>
              </a:xfrm>
              <a:custGeom>
                <a:avLst/>
                <a:gdLst/>
                <a:ahLst/>
                <a:cxnLst/>
                <a:rect l="l" t="t" r="r" b="b"/>
                <a:pathLst>
                  <a:path w="1143" h="2977" extrusionOk="0">
                    <a:moveTo>
                      <a:pt x="226" y="0"/>
                    </a:moveTo>
                    <a:cubicBezTo>
                      <a:pt x="226" y="48"/>
                      <a:pt x="238" y="72"/>
                      <a:pt x="250" y="119"/>
                    </a:cubicBezTo>
                    <a:cubicBezTo>
                      <a:pt x="357" y="488"/>
                      <a:pt x="357" y="881"/>
                      <a:pt x="310" y="1262"/>
                    </a:cubicBezTo>
                    <a:cubicBezTo>
                      <a:pt x="250" y="1667"/>
                      <a:pt x="143" y="2072"/>
                      <a:pt x="0" y="2453"/>
                    </a:cubicBezTo>
                    <a:cubicBezTo>
                      <a:pt x="357" y="2631"/>
                      <a:pt x="726" y="2786"/>
                      <a:pt x="1131" y="2929"/>
                    </a:cubicBezTo>
                    <a:cubicBezTo>
                      <a:pt x="1143" y="2810"/>
                      <a:pt x="1143" y="2703"/>
                      <a:pt x="1143" y="2608"/>
                    </a:cubicBezTo>
                    <a:cubicBezTo>
                      <a:pt x="1143" y="2084"/>
                      <a:pt x="1048" y="1560"/>
                      <a:pt x="881" y="1084"/>
                    </a:cubicBezTo>
                    <a:cubicBezTo>
                      <a:pt x="714" y="667"/>
                      <a:pt x="488" y="298"/>
                      <a:pt x="226" y="0"/>
                    </a:cubicBezTo>
                    <a:close/>
                    <a:moveTo>
                      <a:pt x="1131" y="2929"/>
                    </a:moveTo>
                    <a:lnTo>
                      <a:pt x="1107" y="2965"/>
                    </a:lnTo>
                    <a:lnTo>
                      <a:pt x="1107" y="2977"/>
                    </a:lnTo>
                    <a:lnTo>
                      <a:pt x="1131" y="2929"/>
                    </a:lnTo>
                    <a:close/>
                  </a:path>
                </a:pathLst>
              </a:custGeom>
              <a:solidFill>
                <a:srgbClr val="333154">
                  <a:alpha val="30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33" name="Google Shape;333;p23"/>
              <p:cNvSpPr/>
              <p:nvPr/>
            </p:nvSpPr>
            <p:spPr>
              <a:xfrm>
                <a:off x="7883206" y="3091959"/>
                <a:ext cx="152095" cy="127263"/>
              </a:xfrm>
              <a:custGeom>
                <a:avLst/>
                <a:gdLst/>
                <a:ahLst/>
                <a:cxnLst/>
                <a:rect l="l" t="t" r="r" b="b"/>
                <a:pathLst>
                  <a:path w="3430" h="2870" extrusionOk="0">
                    <a:moveTo>
                      <a:pt x="1905" y="0"/>
                    </a:moveTo>
                    <a:cubicBezTo>
                      <a:pt x="1667" y="310"/>
                      <a:pt x="1429" y="619"/>
                      <a:pt x="1167" y="917"/>
                    </a:cubicBezTo>
                    <a:cubicBezTo>
                      <a:pt x="1060" y="1036"/>
                      <a:pt x="953" y="1155"/>
                      <a:pt x="834" y="1262"/>
                    </a:cubicBezTo>
                    <a:cubicBezTo>
                      <a:pt x="619" y="1477"/>
                      <a:pt x="381" y="1679"/>
                      <a:pt x="143" y="1870"/>
                    </a:cubicBezTo>
                    <a:cubicBezTo>
                      <a:pt x="95" y="1917"/>
                      <a:pt x="48" y="1953"/>
                      <a:pt x="0" y="1977"/>
                    </a:cubicBezTo>
                    <a:cubicBezTo>
                      <a:pt x="203" y="2131"/>
                      <a:pt x="393" y="2262"/>
                      <a:pt x="584" y="2382"/>
                    </a:cubicBezTo>
                    <a:cubicBezTo>
                      <a:pt x="750" y="2489"/>
                      <a:pt x="917" y="2572"/>
                      <a:pt x="1072" y="2667"/>
                    </a:cubicBezTo>
                    <a:cubicBezTo>
                      <a:pt x="1191" y="2727"/>
                      <a:pt x="1334" y="2798"/>
                      <a:pt x="1453" y="2858"/>
                    </a:cubicBezTo>
                    <a:lnTo>
                      <a:pt x="1488" y="2870"/>
                    </a:lnTo>
                    <a:cubicBezTo>
                      <a:pt x="1607" y="2786"/>
                      <a:pt x="1715" y="2679"/>
                      <a:pt x="1834" y="2584"/>
                    </a:cubicBezTo>
                    <a:cubicBezTo>
                      <a:pt x="2310" y="2155"/>
                      <a:pt x="2762" y="1667"/>
                      <a:pt x="3143" y="1131"/>
                    </a:cubicBezTo>
                    <a:cubicBezTo>
                      <a:pt x="3251" y="1000"/>
                      <a:pt x="3334" y="846"/>
                      <a:pt x="3429" y="715"/>
                    </a:cubicBezTo>
                    <a:lnTo>
                      <a:pt x="3393" y="703"/>
                    </a:lnTo>
                    <a:lnTo>
                      <a:pt x="3370" y="679"/>
                    </a:lnTo>
                    <a:cubicBezTo>
                      <a:pt x="3084" y="584"/>
                      <a:pt x="2786" y="465"/>
                      <a:pt x="2489" y="310"/>
                    </a:cubicBezTo>
                    <a:lnTo>
                      <a:pt x="1905" y="0"/>
                    </a:lnTo>
                    <a:close/>
                  </a:path>
                </a:pathLst>
              </a:custGeom>
              <a:solidFill>
                <a:srgbClr val="333154">
                  <a:alpha val="30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34" name="Google Shape;334;p23"/>
              <p:cNvSpPr/>
              <p:nvPr/>
            </p:nvSpPr>
            <p:spPr>
              <a:xfrm>
                <a:off x="7484029" y="3247160"/>
                <a:ext cx="354297" cy="115157"/>
              </a:xfrm>
              <a:custGeom>
                <a:avLst/>
                <a:gdLst/>
                <a:ahLst/>
                <a:cxnLst/>
                <a:rect l="l" t="t" r="r" b="b"/>
                <a:pathLst>
                  <a:path w="7990" h="2597" extrusionOk="0">
                    <a:moveTo>
                      <a:pt x="6538" y="1"/>
                    </a:moveTo>
                    <a:cubicBezTo>
                      <a:pt x="6323" y="144"/>
                      <a:pt x="6061" y="263"/>
                      <a:pt x="5787" y="370"/>
                    </a:cubicBezTo>
                    <a:cubicBezTo>
                      <a:pt x="5192" y="620"/>
                      <a:pt x="4573" y="846"/>
                      <a:pt x="3942" y="1025"/>
                    </a:cubicBezTo>
                    <a:cubicBezTo>
                      <a:pt x="4204" y="1370"/>
                      <a:pt x="4478" y="1691"/>
                      <a:pt x="4763" y="1977"/>
                    </a:cubicBezTo>
                    <a:cubicBezTo>
                      <a:pt x="4810" y="2024"/>
                      <a:pt x="4857" y="2059"/>
                      <a:pt x="4892" y="2094"/>
                    </a:cubicBezTo>
                    <a:lnTo>
                      <a:pt x="4892" y="2094"/>
                    </a:lnTo>
                    <a:cubicBezTo>
                      <a:pt x="5984" y="1820"/>
                      <a:pt x="7028" y="1440"/>
                      <a:pt x="7990" y="965"/>
                    </a:cubicBezTo>
                    <a:lnTo>
                      <a:pt x="7978" y="965"/>
                    </a:lnTo>
                    <a:cubicBezTo>
                      <a:pt x="7966" y="965"/>
                      <a:pt x="7966" y="977"/>
                      <a:pt x="7942" y="977"/>
                    </a:cubicBezTo>
                    <a:cubicBezTo>
                      <a:pt x="7931" y="977"/>
                      <a:pt x="7919" y="989"/>
                      <a:pt x="7883" y="989"/>
                    </a:cubicBezTo>
                    <a:cubicBezTo>
                      <a:pt x="7859" y="1013"/>
                      <a:pt x="7835" y="1025"/>
                      <a:pt x="7788" y="1037"/>
                    </a:cubicBezTo>
                    <a:lnTo>
                      <a:pt x="7740" y="1013"/>
                    </a:lnTo>
                    <a:lnTo>
                      <a:pt x="7704" y="989"/>
                    </a:lnTo>
                    <a:cubicBezTo>
                      <a:pt x="7669" y="965"/>
                      <a:pt x="7633" y="953"/>
                      <a:pt x="7585" y="917"/>
                    </a:cubicBezTo>
                    <a:cubicBezTo>
                      <a:pt x="7383" y="775"/>
                      <a:pt x="7157" y="608"/>
                      <a:pt x="6966" y="429"/>
                    </a:cubicBezTo>
                    <a:lnTo>
                      <a:pt x="6895" y="358"/>
                    </a:lnTo>
                    <a:cubicBezTo>
                      <a:pt x="6776" y="251"/>
                      <a:pt x="6657" y="132"/>
                      <a:pt x="6538" y="1"/>
                    </a:cubicBezTo>
                    <a:close/>
                    <a:moveTo>
                      <a:pt x="4892" y="2094"/>
                    </a:moveTo>
                    <a:cubicBezTo>
                      <a:pt x="4889" y="2095"/>
                      <a:pt x="4886" y="2095"/>
                      <a:pt x="4883" y="2096"/>
                    </a:cubicBezTo>
                    <a:cubicBezTo>
                      <a:pt x="4387" y="2215"/>
                      <a:pt x="3881" y="2315"/>
                      <a:pt x="3368" y="2394"/>
                    </a:cubicBezTo>
                    <a:lnTo>
                      <a:pt x="3368" y="2394"/>
                    </a:lnTo>
                    <a:cubicBezTo>
                      <a:pt x="3369" y="2394"/>
                      <a:pt x="3370" y="2394"/>
                      <a:pt x="3370" y="2394"/>
                    </a:cubicBezTo>
                    <a:lnTo>
                      <a:pt x="3394" y="2394"/>
                    </a:lnTo>
                    <a:cubicBezTo>
                      <a:pt x="3799" y="2334"/>
                      <a:pt x="4204" y="2263"/>
                      <a:pt x="4597" y="2168"/>
                    </a:cubicBezTo>
                    <a:cubicBezTo>
                      <a:pt x="4704" y="2144"/>
                      <a:pt x="4799" y="2120"/>
                      <a:pt x="4894" y="2096"/>
                    </a:cubicBezTo>
                    <a:cubicBezTo>
                      <a:pt x="4894" y="2095"/>
                      <a:pt x="4893" y="2095"/>
                      <a:pt x="4892" y="2094"/>
                    </a:cubicBezTo>
                    <a:close/>
                    <a:moveTo>
                      <a:pt x="1561" y="1489"/>
                    </a:moveTo>
                    <a:cubicBezTo>
                      <a:pt x="1061" y="1548"/>
                      <a:pt x="549" y="1572"/>
                      <a:pt x="49" y="1584"/>
                    </a:cubicBezTo>
                    <a:lnTo>
                      <a:pt x="1" y="1584"/>
                    </a:lnTo>
                    <a:cubicBezTo>
                      <a:pt x="49" y="1668"/>
                      <a:pt x="96" y="1739"/>
                      <a:pt x="132" y="1799"/>
                    </a:cubicBezTo>
                    <a:cubicBezTo>
                      <a:pt x="322" y="2120"/>
                      <a:pt x="561" y="2382"/>
                      <a:pt x="799" y="2537"/>
                    </a:cubicBezTo>
                    <a:cubicBezTo>
                      <a:pt x="846" y="2572"/>
                      <a:pt x="906" y="2596"/>
                      <a:pt x="965" y="2596"/>
                    </a:cubicBezTo>
                    <a:lnTo>
                      <a:pt x="1013" y="2596"/>
                    </a:lnTo>
                    <a:cubicBezTo>
                      <a:pt x="1813" y="2582"/>
                      <a:pt x="2599" y="2512"/>
                      <a:pt x="3368" y="2394"/>
                    </a:cubicBezTo>
                    <a:lnTo>
                      <a:pt x="3368" y="2394"/>
                    </a:lnTo>
                    <a:cubicBezTo>
                      <a:pt x="3024" y="2442"/>
                      <a:pt x="2679" y="2477"/>
                      <a:pt x="2323" y="2513"/>
                    </a:cubicBezTo>
                    <a:cubicBezTo>
                      <a:pt x="2263" y="2453"/>
                      <a:pt x="2216" y="2394"/>
                      <a:pt x="2156" y="2334"/>
                    </a:cubicBezTo>
                    <a:cubicBezTo>
                      <a:pt x="1954" y="2084"/>
                      <a:pt x="1739" y="1799"/>
                      <a:pt x="1561" y="1489"/>
                    </a:cubicBezTo>
                    <a:close/>
                  </a:path>
                </a:pathLst>
              </a:custGeom>
              <a:solidFill>
                <a:srgbClr val="333154">
                  <a:alpha val="30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35" name="Google Shape;335;p23"/>
              <p:cNvSpPr/>
              <p:nvPr/>
            </p:nvSpPr>
            <p:spPr>
              <a:xfrm>
                <a:off x="7554268" y="3293100"/>
                <a:ext cx="147882" cy="66026"/>
              </a:xfrm>
              <a:custGeom>
                <a:avLst/>
                <a:gdLst/>
                <a:ahLst/>
                <a:cxnLst/>
                <a:rect l="l" t="t" r="r" b="b"/>
                <a:pathLst>
                  <a:path w="3335" h="1489" extrusionOk="0">
                    <a:moveTo>
                      <a:pt x="2358" y="1"/>
                    </a:moveTo>
                    <a:cubicBezTo>
                      <a:pt x="1727" y="167"/>
                      <a:pt x="1084" y="310"/>
                      <a:pt x="429" y="405"/>
                    </a:cubicBezTo>
                    <a:cubicBezTo>
                      <a:pt x="274" y="417"/>
                      <a:pt x="143" y="453"/>
                      <a:pt x="1" y="465"/>
                    </a:cubicBezTo>
                    <a:cubicBezTo>
                      <a:pt x="179" y="774"/>
                      <a:pt x="382" y="1060"/>
                      <a:pt x="596" y="1310"/>
                    </a:cubicBezTo>
                    <a:cubicBezTo>
                      <a:pt x="655" y="1370"/>
                      <a:pt x="691" y="1429"/>
                      <a:pt x="751" y="1489"/>
                    </a:cubicBezTo>
                    <a:cubicBezTo>
                      <a:pt x="1108" y="1465"/>
                      <a:pt x="1453" y="1417"/>
                      <a:pt x="1798" y="1370"/>
                    </a:cubicBezTo>
                    <a:lnTo>
                      <a:pt x="1822" y="1370"/>
                    </a:lnTo>
                    <a:cubicBezTo>
                      <a:pt x="2227" y="1310"/>
                      <a:pt x="2632" y="1239"/>
                      <a:pt x="3037" y="1144"/>
                    </a:cubicBezTo>
                    <a:cubicBezTo>
                      <a:pt x="3132" y="1120"/>
                      <a:pt x="3227" y="1108"/>
                      <a:pt x="3334" y="1072"/>
                    </a:cubicBezTo>
                    <a:cubicBezTo>
                      <a:pt x="2989" y="763"/>
                      <a:pt x="2656" y="405"/>
                      <a:pt x="2358" y="1"/>
                    </a:cubicBezTo>
                    <a:close/>
                  </a:path>
                </a:pathLst>
              </a:custGeom>
              <a:solidFill>
                <a:srgbClr val="333154">
                  <a:alpha val="30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36" name="Google Shape;336;p23"/>
              <p:cNvSpPr/>
              <p:nvPr/>
            </p:nvSpPr>
            <p:spPr>
              <a:xfrm>
                <a:off x="7776028" y="3180113"/>
                <a:ext cx="173734" cy="113561"/>
              </a:xfrm>
              <a:custGeom>
                <a:avLst/>
                <a:gdLst/>
                <a:ahLst/>
                <a:cxnLst/>
                <a:rect l="l" t="t" r="r" b="b"/>
                <a:pathLst>
                  <a:path w="3918" h="2561" extrusionOk="0">
                    <a:moveTo>
                      <a:pt x="2417" y="1"/>
                    </a:moveTo>
                    <a:cubicBezTo>
                      <a:pt x="1667" y="584"/>
                      <a:pt x="857" y="1096"/>
                      <a:pt x="0" y="1525"/>
                    </a:cubicBezTo>
                    <a:cubicBezTo>
                      <a:pt x="119" y="1656"/>
                      <a:pt x="238" y="1775"/>
                      <a:pt x="357" y="1882"/>
                    </a:cubicBezTo>
                    <a:lnTo>
                      <a:pt x="429" y="1953"/>
                    </a:lnTo>
                    <a:cubicBezTo>
                      <a:pt x="619" y="2132"/>
                      <a:pt x="845" y="2310"/>
                      <a:pt x="1048" y="2441"/>
                    </a:cubicBezTo>
                    <a:cubicBezTo>
                      <a:pt x="1096" y="2477"/>
                      <a:pt x="1119" y="2489"/>
                      <a:pt x="1167" y="2525"/>
                    </a:cubicBezTo>
                    <a:lnTo>
                      <a:pt x="1203" y="2537"/>
                    </a:lnTo>
                    <a:lnTo>
                      <a:pt x="1250" y="2560"/>
                    </a:lnTo>
                    <a:cubicBezTo>
                      <a:pt x="1274" y="2549"/>
                      <a:pt x="1322" y="2537"/>
                      <a:pt x="1346" y="2525"/>
                    </a:cubicBezTo>
                    <a:cubicBezTo>
                      <a:pt x="1369" y="2501"/>
                      <a:pt x="1381" y="2501"/>
                      <a:pt x="1405" y="2501"/>
                    </a:cubicBezTo>
                    <a:cubicBezTo>
                      <a:pt x="1834" y="2299"/>
                      <a:pt x="2274" y="2060"/>
                      <a:pt x="2667" y="1810"/>
                    </a:cubicBezTo>
                    <a:cubicBezTo>
                      <a:pt x="3108" y="1537"/>
                      <a:pt x="3536" y="1227"/>
                      <a:pt x="3917" y="894"/>
                    </a:cubicBezTo>
                    <a:cubicBezTo>
                      <a:pt x="3774" y="822"/>
                      <a:pt x="3643" y="763"/>
                      <a:pt x="3489" y="691"/>
                    </a:cubicBezTo>
                    <a:cubicBezTo>
                      <a:pt x="3322" y="596"/>
                      <a:pt x="3167" y="513"/>
                      <a:pt x="3001" y="405"/>
                    </a:cubicBezTo>
                    <a:cubicBezTo>
                      <a:pt x="2786" y="274"/>
                      <a:pt x="2596" y="143"/>
                      <a:pt x="2417" y="1"/>
                    </a:cubicBezTo>
                    <a:close/>
                  </a:path>
                </a:pathLst>
              </a:custGeom>
              <a:solidFill>
                <a:srgbClr val="333154">
                  <a:alpha val="30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37" name="Google Shape;337;p23"/>
              <p:cNvSpPr/>
              <p:nvPr/>
            </p:nvSpPr>
            <p:spPr>
              <a:xfrm>
                <a:off x="7967679" y="2982121"/>
                <a:ext cx="110901" cy="141541"/>
              </a:xfrm>
              <a:custGeom>
                <a:avLst/>
                <a:gdLst/>
                <a:ahLst/>
                <a:cxnLst/>
                <a:rect l="l" t="t" r="r" b="b"/>
                <a:pathLst>
                  <a:path w="2501" h="3192" extrusionOk="0">
                    <a:moveTo>
                      <a:pt x="1369" y="1"/>
                    </a:moveTo>
                    <a:cubicBezTo>
                      <a:pt x="1369" y="25"/>
                      <a:pt x="1369" y="36"/>
                      <a:pt x="1357" y="60"/>
                    </a:cubicBezTo>
                    <a:cubicBezTo>
                      <a:pt x="1191" y="501"/>
                      <a:pt x="988" y="918"/>
                      <a:pt x="750" y="1310"/>
                    </a:cubicBezTo>
                    <a:cubicBezTo>
                      <a:pt x="524" y="1715"/>
                      <a:pt x="274" y="2084"/>
                      <a:pt x="0" y="2465"/>
                    </a:cubicBezTo>
                    <a:cubicBezTo>
                      <a:pt x="203" y="2584"/>
                      <a:pt x="393" y="2680"/>
                      <a:pt x="572" y="2787"/>
                    </a:cubicBezTo>
                    <a:cubicBezTo>
                      <a:pt x="869" y="2942"/>
                      <a:pt x="1167" y="3061"/>
                      <a:pt x="1441" y="3156"/>
                    </a:cubicBezTo>
                    <a:lnTo>
                      <a:pt x="1476" y="3180"/>
                    </a:lnTo>
                    <a:lnTo>
                      <a:pt x="1500" y="3192"/>
                    </a:lnTo>
                    <a:cubicBezTo>
                      <a:pt x="1762" y="2787"/>
                      <a:pt x="1977" y="2358"/>
                      <a:pt x="2155" y="1894"/>
                    </a:cubicBezTo>
                    <a:cubicBezTo>
                      <a:pt x="2334" y="1418"/>
                      <a:pt x="2453" y="953"/>
                      <a:pt x="2500" y="501"/>
                    </a:cubicBezTo>
                    <a:lnTo>
                      <a:pt x="2500" y="501"/>
                    </a:lnTo>
                    <a:lnTo>
                      <a:pt x="2489" y="525"/>
                    </a:lnTo>
                    <a:lnTo>
                      <a:pt x="2500" y="477"/>
                    </a:lnTo>
                    <a:cubicBezTo>
                      <a:pt x="2119" y="334"/>
                      <a:pt x="1727" y="179"/>
                      <a:pt x="1369" y="1"/>
                    </a:cubicBezTo>
                    <a:close/>
                  </a:path>
                </a:pathLst>
              </a:custGeom>
              <a:solidFill>
                <a:srgbClr val="333154">
                  <a:alpha val="30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38" name="Google Shape;338;p23"/>
              <p:cNvSpPr/>
              <p:nvPr/>
            </p:nvSpPr>
            <p:spPr>
              <a:xfrm>
                <a:off x="8324021" y="2656908"/>
                <a:ext cx="1109" cy="44"/>
              </a:xfrm>
              <a:custGeom>
                <a:avLst/>
                <a:gdLst/>
                <a:ahLst/>
                <a:cxnLst/>
                <a:rect l="l" t="t" r="r" b="b"/>
                <a:pathLst>
                  <a:path w="25" h="1" extrusionOk="0">
                    <a:moveTo>
                      <a:pt x="1" y="1"/>
                    </a:moveTo>
                    <a:cubicBezTo>
                      <a:pt x="1" y="1"/>
                      <a:pt x="25" y="1"/>
                      <a:pt x="1" y="1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D355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39" name="Google Shape;339;p23"/>
              <p:cNvSpPr/>
              <p:nvPr/>
            </p:nvSpPr>
            <p:spPr>
              <a:xfrm>
                <a:off x="7832730" y="2419124"/>
                <a:ext cx="153692" cy="138773"/>
              </a:xfrm>
              <a:custGeom>
                <a:avLst/>
                <a:gdLst/>
                <a:ahLst/>
                <a:cxnLst/>
                <a:rect l="l" t="t" r="r" b="b"/>
                <a:pathLst>
                  <a:path w="3822" h="3451" extrusionOk="0">
                    <a:moveTo>
                      <a:pt x="1876" y="1"/>
                    </a:moveTo>
                    <a:cubicBezTo>
                      <a:pt x="1029" y="1"/>
                      <a:pt x="292" y="601"/>
                      <a:pt x="155" y="1435"/>
                    </a:cubicBezTo>
                    <a:cubicBezTo>
                      <a:pt x="0" y="2376"/>
                      <a:pt x="655" y="3269"/>
                      <a:pt x="1619" y="3424"/>
                    </a:cubicBezTo>
                    <a:cubicBezTo>
                      <a:pt x="1725" y="3442"/>
                      <a:pt x="1830" y="3451"/>
                      <a:pt x="1933" y="3451"/>
                    </a:cubicBezTo>
                    <a:cubicBezTo>
                      <a:pt x="2773" y="3451"/>
                      <a:pt x="3507" y="2868"/>
                      <a:pt x="3655" y="2031"/>
                    </a:cubicBezTo>
                    <a:cubicBezTo>
                      <a:pt x="3822" y="1090"/>
                      <a:pt x="3167" y="197"/>
                      <a:pt x="2203" y="30"/>
                    </a:cubicBezTo>
                    <a:cubicBezTo>
                      <a:pt x="2093" y="10"/>
                      <a:pt x="1983" y="1"/>
                      <a:pt x="187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40" name="Google Shape;340;p23"/>
              <p:cNvSpPr/>
              <p:nvPr/>
            </p:nvSpPr>
            <p:spPr>
              <a:xfrm>
                <a:off x="7573197" y="2371270"/>
                <a:ext cx="148465" cy="138814"/>
              </a:xfrm>
              <a:custGeom>
                <a:avLst/>
                <a:gdLst/>
                <a:ahLst/>
                <a:cxnLst/>
                <a:rect l="l" t="t" r="r" b="b"/>
                <a:pathLst>
                  <a:path w="3692" h="3452" extrusionOk="0">
                    <a:moveTo>
                      <a:pt x="1849" y="1"/>
                    </a:moveTo>
                    <a:cubicBezTo>
                      <a:pt x="922" y="1"/>
                      <a:pt x="152" y="671"/>
                      <a:pt x="84" y="1578"/>
                    </a:cubicBezTo>
                    <a:cubicBezTo>
                      <a:pt x="1" y="2530"/>
                      <a:pt x="739" y="3364"/>
                      <a:pt x="1715" y="3447"/>
                    </a:cubicBezTo>
                    <a:cubicBezTo>
                      <a:pt x="1762" y="3450"/>
                      <a:pt x="1808" y="3452"/>
                      <a:pt x="1853" y="3452"/>
                    </a:cubicBezTo>
                    <a:cubicBezTo>
                      <a:pt x="2781" y="3452"/>
                      <a:pt x="3552" y="2771"/>
                      <a:pt x="3620" y="1863"/>
                    </a:cubicBezTo>
                    <a:cubicBezTo>
                      <a:pt x="3692" y="923"/>
                      <a:pt x="2966" y="89"/>
                      <a:pt x="1989" y="6"/>
                    </a:cubicBezTo>
                    <a:cubicBezTo>
                      <a:pt x="1942" y="3"/>
                      <a:pt x="1896" y="1"/>
                      <a:pt x="184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41" name="Google Shape;341;p23"/>
              <p:cNvSpPr/>
              <p:nvPr/>
            </p:nvSpPr>
            <p:spPr>
              <a:xfrm>
                <a:off x="7831765" y="2441884"/>
                <a:ext cx="93373" cy="115892"/>
              </a:xfrm>
              <a:custGeom>
                <a:avLst/>
                <a:gdLst/>
                <a:ahLst/>
                <a:cxnLst/>
                <a:rect l="l" t="t" r="r" b="b"/>
                <a:pathLst>
                  <a:path w="2322" h="2882" extrusionOk="0">
                    <a:moveTo>
                      <a:pt x="596" y="0"/>
                    </a:moveTo>
                    <a:cubicBezTo>
                      <a:pt x="381" y="238"/>
                      <a:pt x="227" y="524"/>
                      <a:pt x="167" y="869"/>
                    </a:cubicBezTo>
                    <a:cubicBezTo>
                      <a:pt x="0" y="1810"/>
                      <a:pt x="655" y="2703"/>
                      <a:pt x="1632" y="2858"/>
                    </a:cubicBezTo>
                    <a:cubicBezTo>
                      <a:pt x="1655" y="2882"/>
                      <a:pt x="1703" y="2882"/>
                      <a:pt x="1727" y="2882"/>
                    </a:cubicBezTo>
                    <a:cubicBezTo>
                      <a:pt x="1953" y="2643"/>
                      <a:pt x="2108" y="2358"/>
                      <a:pt x="2167" y="2012"/>
                    </a:cubicBezTo>
                    <a:cubicBezTo>
                      <a:pt x="2322" y="1072"/>
                      <a:pt x="1667" y="167"/>
                      <a:pt x="703" y="24"/>
                    </a:cubicBezTo>
                    <a:cubicBezTo>
                      <a:pt x="679" y="0"/>
                      <a:pt x="631" y="0"/>
                      <a:pt x="59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42" name="Google Shape;342;p23"/>
              <p:cNvSpPr/>
              <p:nvPr/>
            </p:nvSpPr>
            <p:spPr>
              <a:xfrm>
                <a:off x="7573197" y="2409955"/>
                <a:ext cx="103949" cy="100129"/>
              </a:xfrm>
              <a:custGeom>
                <a:avLst/>
                <a:gdLst/>
                <a:ahLst/>
                <a:cxnLst/>
                <a:rect l="l" t="t" r="r" b="b"/>
                <a:pathLst>
                  <a:path w="2585" h="2490" extrusionOk="0">
                    <a:moveTo>
                      <a:pt x="677" y="0"/>
                    </a:moveTo>
                    <a:cubicBezTo>
                      <a:pt x="525" y="0"/>
                      <a:pt x="376" y="19"/>
                      <a:pt x="227" y="56"/>
                    </a:cubicBezTo>
                    <a:cubicBezTo>
                      <a:pt x="156" y="235"/>
                      <a:pt x="96" y="413"/>
                      <a:pt x="84" y="616"/>
                    </a:cubicBezTo>
                    <a:cubicBezTo>
                      <a:pt x="1" y="1568"/>
                      <a:pt x="739" y="2402"/>
                      <a:pt x="1715" y="2485"/>
                    </a:cubicBezTo>
                    <a:cubicBezTo>
                      <a:pt x="1766" y="2488"/>
                      <a:pt x="1815" y="2489"/>
                      <a:pt x="1864" y="2489"/>
                    </a:cubicBezTo>
                    <a:cubicBezTo>
                      <a:pt x="2020" y="2489"/>
                      <a:pt x="2165" y="2474"/>
                      <a:pt x="2311" y="2437"/>
                    </a:cubicBezTo>
                    <a:cubicBezTo>
                      <a:pt x="2358" y="2318"/>
                      <a:pt x="2406" y="2187"/>
                      <a:pt x="2430" y="2033"/>
                    </a:cubicBezTo>
                    <a:cubicBezTo>
                      <a:pt x="2585" y="1092"/>
                      <a:pt x="1930" y="199"/>
                      <a:pt x="953" y="20"/>
                    </a:cubicBezTo>
                    <a:cubicBezTo>
                      <a:pt x="860" y="7"/>
                      <a:pt x="768" y="0"/>
                      <a:pt x="6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43" name="Google Shape;343;p23"/>
              <p:cNvSpPr/>
              <p:nvPr/>
            </p:nvSpPr>
            <p:spPr>
              <a:xfrm>
                <a:off x="7572755" y="2365278"/>
                <a:ext cx="148907" cy="109820"/>
              </a:xfrm>
              <a:custGeom>
                <a:avLst/>
                <a:gdLst/>
                <a:ahLst/>
                <a:cxnLst/>
                <a:rect l="l" t="t" r="r" b="b"/>
                <a:pathLst>
                  <a:path w="3703" h="2731" extrusionOk="0">
                    <a:moveTo>
                      <a:pt x="1810" y="0"/>
                    </a:moveTo>
                    <a:cubicBezTo>
                      <a:pt x="1685" y="0"/>
                      <a:pt x="1560" y="12"/>
                      <a:pt x="1441" y="36"/>
                    </a:cubicBezTo>
                    <a:cubicBezTo>
                      <a:pt x="1226" y="84"/>
                      <a:pt x="1000" y="167"/>
                      <a:pt x="822" y="286"/>
                    </a:cubicBezTo>
                    <a:cubicBezTo>
                      <a:pt x="464" y="536"/>
                      <a:pt x="250" y="869"/>
                      <a:pt x="131" y="1155"/>
                    </a:cubicBezTo>
                    <a:cubicBezTo>
                      <a:pt x="12" y="1453"/>
                      <a:pt x="0" y="1703"/>
                      <a:pt x="0" y="1870"/>
                    </a:cubicBezTo>
                    <a:cubicBezTo>
                      <a:pt x="0" y="2048"/>
                      <a:pt x="36" y="2131"/>
                      <a:pt x="48" y="2131"/>
                    </a:cubicBezTo>
                    <a:cubicBezTo>
                      <a:pt x="60" y="2131"/>
                      <a:pt x="72" y="2048"/>
                      <a:pt x="107" y="1881"/>
                    </a:cubicBezTo>
                    <a:cubicBezTo>
                      <a:pt x="131" y="1727"/>
                      <a:pt x="191" y="1489"/>
                      <a:pt x="310" y="1239"/>
                    </a:cubicBezTo>
                    <a:cubicBezTo>
                      <a:pt x="453" y="988"/>
                      <a:pt x="655" y="703"/>
                      <a:pt x="964" y="512"/>
                    </a:cubicBezTo>
                    <a:cubicBezTo>
                      <a:pt x="1206" y="352"/>
                      <a:pt x="1500" y="271"/>
                      <a:pt x="1818" y="271"/>
                    </a:cubicBezTo>
                    <a:cubicBezTo>
                      <a:pt x="1924" y="271"/>
                      <a:pt x="2033" y="280"/>
                      <a:pt x="2143" y="298"/>
                    </a:cubicBezTo>
                    <a:cubicBezTo>
                      <a:pt x="2369" y="346"/>
                      <a:pt x="2560" y="405"/>
                      <a:pt x="2739" y="512"/>
                    </a:cubicBezTo>
                    <a:cubicBezTo>
                      <a:pt x="2917" y="619"/>
                      <a:pt x="3048" y="750"/>
                      <a:pt x="3167" y="893"/>
                    </a:cubicBezTo>
                    <a:cubicBezTo>
                      <a:pt x="3286" y="1048"/>
                      <a:pt x="3370" y="1215"/>
                      <a:pt x="3429" y="1358"/>
                    </a:cubicBezTo>
                    <a:cubicBezTo>
                      <a:pt x="3489" y="1512"/>
                      <a:pt x="3512" y="1667"/>
                      <a:pt x="3524" y="1810"/>
                    </a:cubicBezTo>
                    <a:cubicBezTo>
                      <a:pt x="3572" y="2370"/>
                      <a:pt x="3405" y="2715"/>
                      <a:pt x="3453" y="2727"/>
                    </a:cubicBezTo>
                    <a:cubicBezTo>
                      <a:pt x="3454" y="2729"/>
                      <a:pt x="3456" y="2731"/>
                      <a:pt x="3459" y="2731"/>
                    </a:cubicBezTo>
                    <a:cubicBezTo>
                      <a:pt x="3478" y="2731"/>
                      <a:pt x="3530" y="2649"/>
                      <a:pt x="3572" y="2501"/>
                    </a:cubicBezTo>
                    <a:cubicBezTo>
                      <a:pt x="3643" y="2346"/>
                      <a:pt x="3703" y="2108"/>
                      <a:pt x="3703" y="1798"/>
                    </a:cubicBezTo>
                    <a:cubicBezTo>
                      <a:pt x="3703" y="1631"/>
                      <a:pt x="3679" y="1465"/>
                      <a:pt x="3631" y="1286"/>
                    </a:cubicBezTo>
                    <a:cubicBezTo>
                      <a:pt x="3572" y="1108"/>
                      <a:pt x="3501" y="929"/>
                      <a:pt x="3370" y="750"/>
                    </a:cubicBezTo>
                    <a:cubicBezTo>
                      <a:pt x="3250" y="572"/>
                      <a:pt x="3084" y="405"/>
                      <a:pt x="2869" y="286"/>
                    </a:cubicBezTo>
                    <a:cubicBezTo>
                      <a:pt x="2667" y="155"/>
                      <a:pt x="2429" y="84"/>
                      <a:pt x="2179" y="36"/>
                    </a:cubicBezTo>
                    <a:cubicBezTo>
                      <a:pt x="2060" y="12"/>
                      <a:pt x="1935" y="0"/>
                      <a:pt x="181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44" name="Google Shape;344;p23"/>
              <p:cNvSpPr/>
              <p:nvPr/>
            </p:nvSpPr>
            <p:spPr>
              <a:xfrm>
                <a:off x="7834137" y="2413052"/>
                <a:ext cx="154215" cy="109941"/>
              </a:xfrm>
              <a:custGeom>
                <a:avLst/>
                <a:gdLst/>
                <a:ahLst/>
                <a:cxnLst/>
                <a:rect l="l" t="t" r="r" b="b"/>
                <a:pathLst>
                  <a:path w="3835" h="2734" extrusionOk="0">
                    <a:moveTo>
                      <a:pt x="1880" y="0"/>
                    </a:moveTo>
                    <a:cubicBezTo>
                      <a:pt x="1514" y="0"/>
                      <a:pt x="1161" y="85"/>
                      <a:pt x="882" y="265"/>
                    </a:cubicBezTo>
                    <a:cubicBezTo>
                      <a:pt x="513" y="503"/>
                      <a:pt x="275" y="813"/>
                      <a:pt x="156" y="1110"/>
                    </a:cubicBezTo>
                    <a:cubicBezTo>
                      <a:pt x="37" y="1408"/>
                      <a:pt x="1" y="1658"/>
                      <a:pt x="1" y="1836"/>
                    </a:cubicBezTo>
                    <a:cubicBezTo>
                      <a:pt x="1" y="2015"/>
                      <a:pt x="37" y="2110"/>
                      <a:pt x="49" y="2110"/>
                    </a:cubicBezTo>
                    <a:cubicBezTo>
                      <a:pt x="60" y="2110"/>
                      <a:pt x="84" y="2015"/>
                      <a:pt x="108" y="1860"/>
                    </a:cubicBezTo>
                    <a:cubicBezTo>
                      <a:pt x="144" y="1694"/>
                      <a:pt x="179" y="1455"/>
                      <a:pt x="322" y="1205"/>
                    </a:cubicBezTo>
                    <a:cubicBezTo>
                      <a:pt x="453" y="943"/>
                      <a:pt x="680" y="682"/>
                      <a:pt x="1001" y="491"/>
                    </a:cubicBezTo>
                    <a:cubicBezTo>
                      <a:pt x="1220" y="348"/>
                      <a:pt x="1505" y="276"/>
                      <a:pt x="1805" y="276"/>
                    </a:cubicBezTo>
                    <a:cubicBezTo>
                      <a:pt x="1929" y="276"/>
                      <a:pt x="2055" y="288"/>
                      <a:pt x="2180" y="312"/>
                    </a:cubicBezTo>
                    <a:cubicBezTo>
                      <a:pt x="2382" y="336"/>
                      <a:pt x="2596" y="408"/>
                      <a:pt x="2775" y="503"/>
                    </a:cubicBezTo>
                    <a:cubicBezTo>
                      <a:pt x="2954" y="610"/>
                      <a:pt x="3097" y="741"/>
                      <a:pt x="3216" y="872"/>
                    </a:cubicBezTo>
                    <a:cubicBezTo>
                      <a:pt x="3454" y="1158"/>
                      <a:pt x="3573" y="1503"/>
                      <a:pt x="3608" y="1777"/>
                    </a:cubicBezTo>
                    <a:cubicBezTo>
                      <a:pt x="3632" y="2063"/>
                      <a:pt x="3608" y="2301"/>
                      <a:pt x="3573" y="2467"/>
                    </a:cubicBezTo>
                    <a:cubicBezTo>
                      <a:pt x="3537" y="2622"/>
                      <a:pt x="3513" y="2718"/>
                      <a:pt x="3537" y="2729"/>
                    </a:cubicBezTo>
                    <a:cubicBezTo>
                      <a:pt x="3538" y="2732"/>
                      <a:pt x="3540" y="2733"/>
                      <a:pt x="3543" y="2733"/>
                    </a:cubicBezTo>
                    <a:cubicBezTo>
                      <a:pt x="3562" y="2733"/>
                      <a:pt x="3618" y="2649"/>
                      <a:pt x="3692" y="2479"/>
                    </a:cubicBezTo>
                    <a:cubicBezTo>
                      <a:pt x="3775" y="2337"/>
                      <a:pt x="3835" y="2063"/>
                      <a:pt x="3811" y="1753"/>
                    </a:cubicBezTo>
                    <a:cubicBezTo>
                      <a:pt x="3799" y="1444"/>
                      <a:pt x="3692" y="1051"/>
                      <a:pt x="3430" y="705"/>
                    </a:cubicBezTo>
                    <a:cubicBezTo>
                      <a:pt x="3299" y="527"/>
                      <a:pt x="3132" y="384"/>
                      <a:pt x="2918" y="265"/>
                    </a:cubicBezTo>
                    <a:cubicBezTo>
                      <a:pt x="2716" y="146"/>
                      <a:pt x="2477" y="74"/>
                      <a:pt x="2239" y="27"/>
                    </a:cubicBezTo>
                    <a:cubicBezTo>
                      <a:pt x="2120" y="9"/>
                      <a:pt x="1999" y="0"/>
                      <a:pt x="188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45" name="Google Shape;345;p23"/>
              <p:cNvSpPr/>
              <p:nvPr/>
            </p:nvSpPr>
            <p:spPr>
              <a:xfrm>
                <a:off x="7672321" y="2359287"/>
                <a:ext cx="54126" cy="49140"/>
              </a:xfrm>
              <a:custGeom>
                <a:avLst/>
                <a:gdLst/>
                <a:ahLst/>
                <a:cxnLst/>
                <a:rect l="l" t="t" r="r" b="b"/>
                <a:pathLst>
                  <a:path w="1346" h="1222" extrusionOk="0">
                    <a:moveTo>
                      <a:pt x="38" y="0"/>
                    </a:moveTo>
                    <a:cubicBezTo>
                      <a:pt x="21" y="0"/>
                      <a:pt x="12" y="3"/>
                      <a:pt x="12" y="6"/>
                    </a:cubicBezTo>
                    <a:cubicBezTo>
                      <a:pt x="1" y="30"/>
                      <a:pt x="393" y="161"/>
                      <a:pt x="751" y="518"/>
                    </a:cubicBezTo>
                    <a:cubicBezTo>
                      <a:pt x="1097" y="853"/>
                      <a:pt x="1276" y="1222"/>
                      <a:pt x="1319" y="1222"/>
                    </a:cubicBezTo>
                    <a:cubicBezTo>
                      <a:pt x="1320" y="1222"/>
                      <a:pt x="1321" y="1222"/>
                      <a:pt x="1322" y="1221"/>
                    </a:cubicBezTo>
                    <a:cubicBezTo>
                      <a:pt x="1346" y="1209"/>
                      <a:pt x="1215" y="792"/>
                      <a:pt x="834" y="435"/>
                    </a:cubicBezTo>
                    <a:cubicBezTo>
                      <a:pt x="655" y="245"/>
                      <a:pt x="441" y="125"/>
                      <a:pt x="274" y="66"/>
                    </a:cubicBezTo>
                    <a:cubicBezTo>
                      <a:pt x="164" y="15"/>
                      <a:pt x="79" y="0"/>
                      <a:pt x="3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46" name="Google Shape;346;p23"/>
              <p:cNvSpPr/>
              <p:nvPr/>
            </p:nvSpPr>
            <p:spPr>
              <a:xfrm>
                <a:off x="7839888" y="2401872"/>
                <a:ext cx="58952" cy="36231"/>
              </a:xfrm>
              <a:custGeom>
                <a:avLst/>
                <a:gdLst/>
                <a:ahLst/>
                <a:cxnLst/>
                <a:rect l="l" t="t" r="r" b="b"/>
                <a:pathLst>
                  <a:path w="1466" h="901" extrusionOk="0">
                    <a:moveTo>
                      <a:pt x="1370" y="0"/>
                    </a:moveTo>
                    <a:cubicBezTo>
                      <a:pt x="1329" y="0"/>
                      <a:pt x="1273" y="5"/>
                      <a:pt x="1203" y="19"/>
                    </a:cubicBezTo>
                    <a:cubicBezTo>
                      <a:pt x="1037" y="31"/>
                      <a:pt x="834" y="90"/>
                      <a:pt x="608" y="221"/>
                    </a:cubicBezTo>
                    <a:cubicBezTo>
                      <a:pt x="382" y="364"/>
                      <a:pt x="215" y="519"/>
                      <a:pt x="132" y="662"/>
                    </a:cubicBezTo>
                    <a:cubicBezTo>
                      <a:pt x="36" y="793"/>
                      <a:pt x="1" y="900"/>
                      <a:pt x="13" y="900"/>
                    </a:cubicBezTo>
                    <a:cubicBezTo>
                      <a:pt x="13" y="900"/>
                      <a:pt x="14" y="900"/>
                      <a:pt x="14" y="900"/>
                    </a:cubicBezTo>
                    <a:cubicBezTo>
                      <a:pt x="44" y="900"/>
                      <a:pt x="258" y="563"/>
                      <a:pt x="668" y="329"/>
                    </a:cubicBezTo>
                    <a:cubicBezTo>
                      <a:pt x="1072" y="78"/>
                      <a:pt x="1465" y="55"/>
                      <a:pt x="1465" y="19"/>
                    </a:cubicBezTo>
                    <a:cubicBezTo>
                      <a:pt x="1465" y="12"/>
                      <a:pt x="1434" y="0"/>
                      <a:pt x="137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347" name="Google Shape;347;p23"/>
            <p:cNvSpPr/>
            <p:nvPr/>
          </p:nvSpPr>
          <p:spPr>
            <a:xfrm rot="1419604">
              <a:off x="7700496" y="2634187"/>
              <a:ext cx="91868" cy="47674"/>
            </a:xfrm>
            <a:custGeom>
              <a:avLst/>
              <a:gdLst/>
              <a:ahLst/>
              <a:cxnLst/>
              <a:rect l="l" t="t" r="r" b="b"/>
              <a:pathLst>
                <a:path w="1584" h="822" extrusionOk="0">
                  <a:moveTo>
                    <a:pt x="1513" y="0"/>
                  </a:moveTo>
                  <a:cubicBezTo>
                    <a:pt x="1013" y="24"/>
                    <a:pt x="501" y="84"/>
                    <a:pt x="1" y="107"/>
                  </a:cubicBezTo>
                  <a:cubicBezTo>
                    <a:pt x="96" y="524"/>
                    <a:pt x="417" y="822"/>
                    <a:pt x="786" y="822"/>
                  </a:cubicBezTo>
                  <a:cubicBezTo>
                    <a:pt x="1191" y="822"/>
                    <a:pt x="1513" y="465"/>
                    <a:pt x="158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53" name="Google Shape;154;p23">
            <a:extLst>
              <a:ext uri="{FF2B5EF4-FFF2-40B4-BE49-F238E27FC236}">
                <a16:creationId xmlns:a16="http://schemas.microsoft.com/office/drawing/2014/main" id="{2AAF10E9-CA27-4DF6-A97A-4AED0D7F0DF8}"/>
              </a:ext>
            </a:extLst>
          </p:cNvPr>
          <p:cNvGrpSpPr/>
          <p:nvPr/>
        </p:nvGrpSpPr>
        <p:grpSpPr>
          <a:xfrm>
            <a:off x="7701392" y="143879"/>
            <a:ext cx="1493040" cy="951908"/>
            <a:chOff x="5664430" y="2524018"/>
            <a:chExt cx="757563" cy="450204"/>
          </a:xfrm>
        </p:grpSpPr>
        <p:sp>
          <p:nvSpPr>
            <p:cNvPr id="354" name="Google Shape;155;p23">
              <a:extLst>
                <a:ext uri="{FF2B5EF4-FFF2-40B4-BE49-F238E27FC236}">
                  <a16:creationId xmlns:a16="http://schemas.microsoft.com/office/drawing/2014/main" id="{A92110B7-BE6C-4EE8-B502-798E27E069AC}"/>
                </a:ext>
              </a:extLst>
            </p:cNvPr>
            <p:cNvSpPr/>
            <p:nvPr/>
          </p:nvSpPr>
          <p:spPr>
            <a:xfrm>
              <a:off x="5664430" y="2604051"/>
              <a:ext cx="753956" cy="370171"/>
            </a:xfrm>
            <a:custGeom>
              <a:avLst/>
              <a:gdLst/>
              <a:ahLst/>
              <a:cxnLst/>
              <a:rect l="l" t="t" r="r" b="b"/>
              <a:pathLst>
                <a:path w="17003" h="8348" extrusionOk="0">
                  <a:moveTo>
                    <a:pt x="9401" y="0"/>
                  </a:moveTo>
                  <a:cubicBezTo>
                    <a:pt x="8832" y="0"/>
                    <a:pt x="8307" y="97"/>
                    <a:pt x="7846" y="311"/>
                  </a:cubicBezTo>
                  <a:cubicBezTo>
                    <a:pt x="7382" y="525"/>
                    <a:pt x="7001" y="823"/>
                    <a:pt x="6703" y="1180"/>
                  </a:cubicBezTo>
                  <a:cubicBezTo>
                    <a:pt x="6537" y="1382"/>
                    <a:pt x="6406" y="1609"/>
                    <a:pt x="6298" y="1847"/>
                  </a:cubicBezTo>
                  <a:cubicBezTo>
                    <a:pt x="6227" y="2025"/>
                    <a:pt x="6156" y="2204"/>
                    <a:pt x="6108" y="2383"/>
                  </a:cubicBezTo>
                  <a:cubicBezTo>
                    <a:pt x="6072" y="2323"/>
                    <a:pt x="6037" y="2264"/>
                    <a:pt x="5989" y="2192"/>
                  </a:cubicBezTo>
                  <a:cubicBezTo>
                    <a:pt x="5834" y="2014"/>
                    <a:pt x="5667" y="1871"/>
                    <a:pt x="5489" y="1763"/>
                  </a:cubicBezTo>
                  <a:cubicBezTo>
                    <a:pt x="5275" y="1621"/>
                    <a:pt x="5001" y="1549"/>
                    <a:pt x="4727" y="1549"/>
                  </a:cubicBezTo>
                  <a:cubicBezTo>
                    <a:pt x="4596" y="1549"/>
                    <a:pt x="4477" y="1549"/>
                    <a:pt x="4370" y="1585"/>
                  </a:cubicBezTo>
                  <a:cubicBezTo>
                    <a:pt x="3572" y="1716"/>
                    <a:pt x="2798" y="2264"/>
                    <a:pt x="2262" y="3073"/>
                  </a:cubicBezTo>
                  <a:cubicBezTo>
                    <a:pt x="2024" y="3407"/>
                    <a:pt x="1869" y="3811"/>
                    <a:pt x="1786" y="4216"/>
                  </a:cubicBezTo>
                  <a:cubicBezTo>
                    <a:pt x="1715" y="4573"/>
                    <a:pt x="1715" y="4931"/>
                    <a:pt x="1810" y="5276"/>
                  </a:cubicBezTo>
                  <a:lnTo>
                    <a:pt x="1774" y="5252"/>
                  </a:lnTo>
                  <a:cubicBezTo>
                    <a:pt x="1667" y="5252"/>
                    <a:pt x="1572" y="5252"/>
                    <a:pt x="1453" y="5288"/>
                  </a:cubicBezTo>
                  <a:cubicBezTo>
                    <a:pt x="1274" y="5312"/>
                    <a:pt x="1095" y="5395"/>
                    <a:pt x="917" y="5490"/>
                  </a:cubicBezTo>
                  <a:cubicBezTo>
                    <a:pt x="762" y="5585"/>
                    <a:pt x="631" y="5704"/>
                    <a:pt x="500" y="5847"/>
                  </a:cubicBezTo>
                  <a:cubicBezTo>
                    <a:pt x="381" y="5990"/>
                    <a:pt x="262" y="6145"/>
                    <a:pt x="179" y="6324"/>
                  </a:cubicBezTo>
                  <a:cubicBezTo>
                    <a:pt x="107" y="6490"/>
                    <a:pt x="48" y="6669"/>
                    <a:pt x="36" y="6836"/>
                  </a:cubicBezTo>
                  <a:cubicBezTo>
                    <a:pt x="0" y="7026"/>
                    <a:pt x="12" y="7217"/>
                    <a:pt x="60" y="7431"/>
                  </a:cubicBezTo>
                  <a:cubicBezTo>
                    <a:pt x="155" y="7788"/>
                    <a:pt x="405" y="8110"/>
                    <a:pt x="774" y="8324"/>
                  </a:cubicBezTo>
                  <a:cubicBezTo>
                    <a:pt x="810" y="8336"/>
                    <a:pt x="857" y="8348"/>
                    <a:pt x="881" y="8348"/>
                  </a:cubicBezTo>
                  <a:lnTo>
                    <a:pt x="988" y="8348"/>
                  </a:lnTo>
                  <a:cubicBezTo>
                    <a:pt x="4001" y="8336"/>
                    <a:pt x="7037" y="8336"/>
                    <a:pt x="10061" y="8324"/>
                  </a:cubicBezTo>
                  <a:cubicBezTo>
                    <a:pt x="12025" y="8324"/>
                    <a:pt x="13978" y="8312"/>
                    <a:pt x="15943" y="8312"/>
                  </a:cubicBezTo>
                  <a:cubicBezTo>
                    <a:pt x="15990" y="8312"/>
                    <a:pt x="16014" y="8288"/>
                    <a:pt x="16062" y="8276"/>
                  </a:cubicBezTo>
                  <a:cubicBezTo>
                    <a:pt x="16121" y="8264"/>
                    <a:pt x="16169" y="8229"/>
                    <a:pt x="16193" y="8205"/>
                  </a:cubicBezTo>
                  <a:cubicBezTo>
                    <a:pt x="16562" y="7859"/>
                    <a:pt x="16824" y="7431"/>
                    <a:pt x="16907" y="6967"/>
                  </a:cubicBezTo>
                  <a:cubicBezTo>
                    <a:pt x="17002" y="6562"/>
                    <a:pt x="16955" y="6121"/>
                    <a:pt x="16788" y="5693"/>
                  </a:cubicBezTo>
                  <a:cubicBezTo>
                    <a:pt x="16478" y="4859"/>
                    <a:pt x="15788" y="4216"/>
                    <a:pt x="14990" y="3990"/>
                  </a:cubicBezTo>
                  <a:cubicBezTo>
                    <a:pt x="14835" y="3942"/>
                    <a:pt x="14692" y="3930"/>
                    <a:pt x="14538" y="3930"/>
                  </a:cubicBezTo>
                  <a:cubicBezTo>
                    <a:pt x="14347" y="3930"/>
                    <a:pt x="14157" y="3942"/>
                    <a:pt x="13942" y="4002"/>
                  </a:cubicBezTo>
                  <a:cubicBezTo>
                    <a:pt x="13811" y="4049"/>
                    <a:pt x="13680" y="4097"/>
                    <a:pt x="13561" y="4169"/>
                  </a:cubicBezTo>
                  <a:cubicBezTo>
                    <a:pt x="13609" y="3990"/>
                    <a:pt x="13621" y="3788"/>
                    <a:pt x="13609" y="3573"/>
                  </a:cubicBezTo>
                  <a:cubicBezTo>
                    <a:pt x="13585" y="3204"/>
                    <a:pt x="13514" y="2811"/>
                    <a:pt x="13383" y="2478"/>
                  </a:cubicBezTo>
                  <a:cubicBezTo>
                    <a:pt x="13252" y="2133"/>
                    <a:pt x="13049" y="1823"/>
                    <a:pt x="12799" y="1525"/>
                  </a:cubicBezTo>
                  <a:cubicBezTo>
                    <a:pt x="12573" y="1263"/>
                    <a:pt x="12311" y="1025"/>
                    <a:pt x="11978" y="811"/>
                  </a:cubicBezTo>
                  <a:cubicBezTo>
                    <a:pt x="11704" y="609"/>
                    <a:pt x="11371" y="454"/>
                    <a:pt x="11001" y="299"/>
                  </a:cubicBezTo>
                  <a:cubicBezTo>
                    <a:pt x="10668" y="180"/>
                    <a:pt x="10311" y="97"/>
                    <a:pt x="9954" y="49"/>
                  </a:cubicBezTo>
                  <a:cubicBezTo>
                    <a:pt x="9799" y="13"/>
                    <a:pt x="9632" y="1"/>
                    <a:pt x="9501" y="1"/>
                  </a:cubicBezTo>
                  <a:cubicBezTo>
                    <a:pt x="9468" y="1"/>
                    <a:pt x="9434" y="0"/>
                    <a:pt x="94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800" dirty="0">
                  <a:solidFill>
                    <a:schemeClr val="accent4">
                      <a:lumMod val="75000"/>
                    </a:schemeClr>
                  </a:solidFill>
                </a:rPr>
                <a:t>30</a:t>
              </a:r>
              <a:endParaRPr sz="4800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355" name="Google Shape;156;p23">
              <a:extLst>
                <a:ext uri="{FF2B5EF4-FFF2-40B4-BE49-F238E27FC236}">
                  <a16:creationId xmlns:a16="http://schemas.microsoft.com/office/drawing/2014/main" id="{03949AD0-5B7D-4982-84A4-745DF7AF904A}"/>
                </a:ext>
              </a:extLst>
            </p:cNvPr>
            <p:cNvSpPr/>
            <p:nvPr/>
          </p:nvSpPr>
          <p:spPr>
            <a:xfrm>
              <a:off x="6044457" y="2524018"/>
              <a:ext cx="223885" cy="118439"/>
            </a:xfrm>
            <a:custGeom>
              <a:avLst/>
              <a:gdLst/>
              <a:ahLst/>
              <a:cxnLst/>
              <a:rect l="l" t="t" r="r" b="b"/>
              <a:pathLst>
                <a:path w="5049" h="2671" extrusionOk="0">
                  <a:moveTo>
                    <a:pt x="1453" y="1"/>
                  </a:moveTo>
                  <a:cubicBezTo>
                    <a:pt x="1000" y="1"/>
                    <a:pt x="548" y="84"/>
                    <a:pt x="119" y="263"/>
                  </a:cubicBezTo>
                  <a:cubicBezTo>
                    <a:pt x="24" y="298"/>
                    <a:pt x="0" y="406"/>
                    <a:pt x="24" y="477"/>
                  </a:cubicBezTo>
                  <a:cubicBezTo>
                    <a:pt x="60" y="550"/>
                    <a:pt x="132" y="581"/>
                    <a:pt x="200" y="581"/>
                  </a:cubicBezTo>
                  <a:cubicBezTo>
                    <a:pt x="222" y="581"/>
                    <a:pt x="243" y="578"/>
                    <a:pt x="262" y="572"/>
                  </a:cubicBezTo>
                  <a:lnTo>
                    <a:pt x="488" y="477"/>
                  </a:lnTo>
                  <a:cubicBezTo>
                    <a:pt x="679" y="417"/>
                    <a:pt x="881" y="394"/>
                    <a:pt x="1072" y="382"/>
                  </a:cubicBezTo>
                  <a:cubicBezTo>
                    <a:pt x="1126" y="376"/>
                    <a:pt x="1180" y="374"/>
                    <a:pt x="1234" y="374"/>
                  </a:cubicBezTo>
                  <a:cubicBezTo>
                    <a:pt x="1422" y="374"/>
                    <a:pt x="1614" y="402"/>
                    <a:pt x="1798" y="429"/>
                  </a:cubicBezTo>
                  <a:cubicBezTo>
                    <a:pt x="2096" y="489"/>
                    <a:pt x="2393" y="620"/>
                    <a:pt x="2679" y="751"/>
                  </a:cubicBezTo>
                  <a:cubicBezTo>
                    <a:pt x="2941" y="894"/>
                    <a:pt x="3191" y="1060"/>
                    <a:pt x="3429" y="1275"/>
                  </a:cubicBezTo>
                  <a:cubicBezTo>
                    <a:pt x="3584" y="1406"/>
                    <a:pt x="3715" y="1549"/>
                    <a:pt x="3822" y="1715"/>
                  </a:cubicBezTo>
                  <a:cubicBezTo>
                    <a:pt x="3929" y="1882"/>
                    <a:pt x="4001" y="2049"/>
                    <a:pt x="4060" y="2215"/>
                  </a:cubicBezTo>
                  <a:cubicBezTo>
                    <a:pt x="4072" y="2251"/>
                    <a:pt x="4072" y="2275"/>
                    <a:pt x="4096" y="2311"/>
                  </a:cubicBezTo>
                  <a:cubicBezTo>
                    <a:pt x="4120" y="2430"/>
                    <a:pt x="4179" y="2513"/>
                    <a:pt x="4275" y="2596"/>
                  </a:cubicBezTo>
                  <a:cubicBezTo>
                    <a:pt x="4344" y="2646"/>
                    <a:pt x="4438" y="2671"/>
                    <a:pt x="4537" y="2671"/>
                  </a:cubicBezTo>
                  <a:cubicBezTo>
                    <a:pt x="4556" y="2671"/>
                    <a:pt x="4576" y="2670"/>
                    <a:pt x="4596" y="2668"/>
                  </a:cubicBezTo>
                  <a:cubicBezTo>
                    <a:pt x="4882" y="2620"/>
                    <a:pt x="5049" y="2311"/>
                    <a:pt x="4906" y="2037"/>
                  </a:cubicBezTo>
                  <a:cubicBezTo>
                    <a:pt x="4810" y="1834"/>
                    <a:pt x="4691" y="1644"/>
                    <a:pt x="4537" y="1465"/>
                  </a:cubicBezTo>
                  <a:cubicBezTo>
                    <a:pt x="4394" y="1275"/>
                    <a:pt x="4191" y="1108"/>
                    <a:pt x="4013" y="953"/>
                  </a:cubicBezTo>
                  <a:cubicBezTo>
                    <a:pt x="3656" y="656"/>
                    <a:pt x="3239" y="417"/>
                    <a:pt x="2798" y="251"/>
                  </a:cubicBezTo>
                  <a:cubicBezTo>
                    <a:pt x="2382" y="108"/>
                    <a:pt x="1917" y="13"/>
                    <a:pt x="14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56" name="Google Shape;157;p23">
              <a:extLst>
                <a:ext uri="{FF2B5EF4-FFF2-40B4-BE49-F238E27FC236}">
                  <a16:creationId xmlns:a16="http://schemas.microsoft.com/office/drawing/2014/main" id="{547E0C1D-1E12-4924-B862-7E2DFE3CF4B5}"/>
                </a:ext>
              </a:extLst>
            </p:cNvPr>
            <p:cNvSpPr/>
            <p:nvPr/>
          </p:nvSpPr>
          <p:spPr>
            <a:xfrm>
              <a:off x="6329007" y="2697710"/>
              <a:ext cx="92986" cy="75382"/>
            </a:xfrm>
            <a:custGeom>
              <a:avLst/>
              <a:gdLst/>
              <a:ahLst/>
              <a:cxnLst/>
              <a:rect l="l" t="t" r="r" b="b"/>
              <a:pathLst>
                <a:path w="2097" h="1700" extrusionOk="0">
                  <a:moveTo>
                    <a:pt x="120" y="1"/>
                  </a:moveTo>
                  <a:cubicBezTo>
                    <a:pt x="60" y="1"/>
                    <a:pt x="13" y="48"/>
                    <a:pt x="1" y="120"/>
                  </a:cubicBezTo>
                  <a:cubicBezTo>
                    <a:pt x="1" y="191"/>
                    <a:pt x="36" y="239"/>
                    <a:pt x="120" y="251"/>
                  </a:cubicBezTo>
                  <a:cubicBezTo>
                    <a:pt x="179" y="251"/>
                    <a:pt x="251" y="263"/>
                    <a:pt x="310" y="287"/>
                  </a:cubicBezTo>
                  <a:cubicBezTo>
                    <a:pt x="453" y="310"/>
                    <a:pt x="608" y="370"/>
                    <a:pt x="739" y="429"/>
                  </a:cubicBezTo>
                  <a:cubicBezTo>
                    <a:pt x="894" y="501"/>
                    <a:pt x="1025" y="596"/>
                    <a:pt x="1144" y="703"/>
                  </a:cubicBezTo>
                  <a:cubicBezTo>
                    <a:pt x="1251" y="787"/>
                    <a:pt x="1334" y="906"/>
                    <a:pt x="1406" y="1013"/>
                  </a:cubicBezTo>
                  <a:cubicBezTo>
                    <a:pt x="1465" y="1120"/>
                    <a:pt x="1525" y="1215"/>
                    <a:pt x="1560" y="1334"/>
                  </a:cubicBezTo>
                  <a:lnTo>
                    <a:pt x="1608" y="1513"/>
                  </a:lnTo>
                  <a:cubicBezTo>
                    <a:pt x="1618" y="1615"/>
                    <a:pt x="1716" y="1699"/>
                    <a:pt x="1818" y="1699"/>
                  </a:cubicBezTo>
                  <a:cubicBezTo>
                    <a:pt x="1835" y="1699"/>
                    <a:pt x="1853" y="1697"/>
                    <a:pt x="1870" y="1692"/>
                  </a:cubicBezTo>
                  <a:cubicBezTo>
                    <a:pt x="2025" y="1668"/>
                    <a:pt x="2096" y="1501"/>
                    <a:pt x="2037" y="1370"/>
                  </a:cubicBezTo>
                  <a:cubicBezTo>
                    <a:pt x="1941" y="1191"/>
                    <a:pt x="1846" y="1013"/>
                    <a:pt x="1727" y="846"/>
                  </a:cubicBezTo>
                  <a:cubicBezTo>
                    <a:pt x="1584" y="680"/>
                    <a:pt x="1441" y="537"/>
                    <a:pt x="1263" y="418"/>
                  </a:cubicBezTo>
                  <a:cubicBezTo>
                    <a:pt x="929" y="168"/>
                    <a:pt x="537" y="25"/>
                    <a:pt x="1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57" name="Google Shape;158;p23">
              <a:extLst>
                <a:ext uri="{FF2B5EF4-FFF2-40B4-BE49-F238E27FC236}">
                  <a16:creationId xmlns:a16="http://schemas.microsoft.com/office/drawing/2014/main" id="{204EC295-EA6B-48F8-AA07-28FBEF30EA49}"/>
                </a:ext>
              </a:extLst>
            </p:cNvPr>
            <p:cNvSpPr/>
            <p:nvPr/>
          </p:nvSpPr>
          <p:spPr>
            <a:xfrm>
              <a:off x="6247726" y="2666537"/>
              <a:ext cx="25896" cy="24388"/>
            </a:xfrm>
            <a:custGeom>
              <a:avLst/>
              <a:gdLst/>
              <a:ahLst/>
              <a:cxnLst/>
              <a:rect l="l" t="t" r="r" b="b"/>
              <a:pathLst>
                <a:path w="584" h="550" extrusionOk="0">
                  <a:moveTo>
                    <a:pt x="288" y="0"/>
                  </a:moveTo>
                  <a:cubicBezTo>
                    <a:pt x="153" y="0"/>
                    <a:pt x="23" y="104"/>
                    <a:pt x="12" y="251"/>
                  </a:cubicBezTo>
                  <a:cubicBezTo>
                    <a:pt x="0" y="406"/>
                    <a:pt x="119" y="549"/>
                    <a:pt x="262" y="549"/>
                  </a:cubicBezTo>
                  <a:cubicBezTo>
                    <a:pt x="417" y="549"/>
                    <a:pt x="548" y="454"/>
                    <a:pt x="560" y="299"/>
                  </a:cubicBezTo>
                  <a:cubicBezTo>
                    <a:pt x="584" y="156"/>
                    <a:pt x="465" y="1"/>
                    <a:pt x="310" y="1"/>
                  </a:cubicBezTo>
                  <a:cubicBezTo>
                    <a:pt x="302" y="1"/>
                    <a:pt x="295" y="0"/>
                    <a:pt x="28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pic>
        <p:nvPicPr>
          <p:cNvPr id="358" name="صورة 357">
            <a:extLst>
              <a:ext uri="{FF2B5EF4-FFF2-40B4-BE49-F238E27FC236}">
                <a16:creationId xmlns:a16="http://schemas.microsoft.com/office/drawing/2014/main" id="{A17D5C61-B4A4-4D74-BB40-1036BCE89A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010" y="1122664"/>
            <a:ext cx="5953732" cy="27932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3" name="Google Shape;1943;p43">
            <a:hlinkClick r:id="" action="ppaction://hlinkshowjump?jump=nextslide"/>
          </p:cNvPr>
          <p:cNvSpPr/>
          <p:nvPr/>
        </p:nvSpPr>
        <p:spPr>
          <a:xfrm>
            <a:off x="4864888" y="4493260"/>
            <a:ext cx="328613" cy="220459"/>
          </a:xfrm>
          <a:custGeom>
            <a:avLst/>
            <a:gdLst/>
            <a:ahLst/>
            <a:cxnLst/>
            <a:rect l="l" t="t" r="r" b="b"/>
            <a:pathLst>
              <a:path w="4989" h="3347" extrusionOk="0">
                <a:moveTo>
                  <a:pt x="3024" y="1"/>
                </a:moveTo>
                <a:lnTo>
                  <a:pt x="3060" y="1072"/>
                </a:lnTo>
                <a:lnTo>
                  <a:pt x="0" y="1072"/>
                </a:lnTo>
                <a:lnTo>
                  <a:pt x="24" y="2310"/>
                </a:lnTo>
                <a:lnTo>
                  <a:pt x="3060" y="2251"/>
                </a:lnTo>
                <a:lnTo>
                  <a:pt x="3155" y="3346"/>
                </a:lnTo>
                <a:lnTo>
                  <a:pt x="4989" y="1858"/>
                </a:lnTo>
                <a:lnTo>
                  <a:pt x="3024" y="1"/>
                </a:lnTo>
                <a:close/>
              </a:path>
            </a:pathLst>
          </a:custGeom>
          <a:solidFill>
            <a:srgbClr val="FFCD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944" name="Google Shape;1944;p43">
            <a:hlinkClick r:id="" action="ppaction://noaction"/>
          </p:cNvPr>
          <p:cNvSpPr/>
          <p:nvPr/>
        </p:nvSpPr>
        <p:spPr>
          <a:xfrm>
            <a:off x="4432363" y="4469419"/>
            <a:ext cx="279278" cy="268147"/>
          </a:xfrm>
          <a:custGeom>
            <a:avLst/>
            <a:gdLst/>
            <a:ahLst/>
            <a:cxnLst/>
            <a:rect l="l" t="t" r="r" b="b"/>
            <a:pathLst>
              <a:path w="4240" h="4071" extrusionOk="0">
                <a:moveTo>
                  <a:pt x="2326" y="1"/>
                </a:moveTo>
                <a:cubicBezTo>
                  <a:pt x="2305" y="1"/>
                  <a:pt x="2284" y="2"/>
                  <a:pt x="2263" y="4"/>
                </a:cubicBezTo>
                <a:cubicBezTo>
                  <a:pt x="1846" y="52"/>
                  <a:pt x="1537" y="493"/>
                  <a:pt x="1596" y="909"/>
                </a:cubicBezTo>
                <a:cubicBezTo>
                  <a:pt x="1564" y="701"/>
                  <a:pt x="1348" y="616"/>
                  <a:pt x="1116" y="616"/>
                </a:cubicBezTo>
                <a:cubicBezTo>
                  <a:pt x="1004" y="616"/>
                  <a:pt x="888" y="636"/>
                  <a:pt x="787" y="671"/>
                </a:cubicBezTo>
                <a:cubicBezTo>
                  <a:pt x="656" y="719"/>
                  <a:pt x="537" y="790"/>
                  <a:pt x="525" y="850"/>
                </a:cubicBezTo>
                <a:cubicBezTo>
                  <a:pt x="251" y="1314"/>
                  <a:pt x="608" y="1790"/>
                  <a:pt x="1013" y="1981"/>
                </a:cubicBezTo>
                <a:cubicBezTo>
                  <a:pt x="620" y="2147"/>
                  <a:pt x="1" y="2743"/>
                  <a:pt x="287" y="3195"/>
                </a:cubicBezTo>
                <a:cubicBezTo>
                  <a:pt x="393" y="3354"/>
                  <a:pt x="584" y="3441"/>
                  <a:pt x="778" y="3441"/>
                </a:cubicBezTo>
                <a:cubicBezTo>
                  <a:pt x="845" y="3441"/>
                  <a:pt x="913" y="3431"/>
                  <a:pt x="977" y="3410"/>
                </a:cubicBezTo>
                <a:cubicBezTo>
                  <a:pt x="1239" y="3338"/>
                  <a:pt x="1441" y="3160"/>
                  <a:pt x="1608" y="2957"/>
                </a:cubicBezTo>
                <a:lnTo>
                  <a:pt x="1608" y="2957"/>
                </a:lnTo>
                <a:cubicBezTo>
                  <a:pt x="1572" y="3314"/>
                  <a:pt x="1668" y="3683"/>
                  <a:pt x="1930" y="3910"/>
                </a:cubicBezTo>
                <a:cubicBezTo>
                  <a:pt x="2063" y="4014"/>
                  <a:pt x="2236" y="4070"/>
                  <a:pt x="2405" y="4070"/>
                </a:cubicBezTo>
                <a:cubicBezTo>
                  <a:pt x="2582" y="4070"/>
                  <a:pt x="2754" y="4008"/>
                  <a:pt x="2870" y="3874"/>
                </a:cubicBezTo>
                <a:cubicBezTo>
                  <a:pt x="3144" y="3564"/>
                  <a:pt x="2989" y="3100"/>
                  <a:pt x="2823" y="2731"/>
                </a:cubicBezTo>
                <a:lnTo>
                  <a:pt x="2823" y="2731"/>
                </a:lnTo>
                <a:cubicBezTo>
                  <a:pt x="3049" y="2898"/>
                  <a:pt x="3299" y="3040"/>
                  <a:pt x="3573" y="3040"/>
                </a:cubicBezTo>
                <a:cubicBezTo>
                  <a:pt x="3582" y="3041"/>
                  <a:pt x="3592" y="3041"/>
                  <a:pt x="3601" y="3041"/>
                </a:cubicBezTo>
                <a:cubicBezTo>
                  <a:pt x="3856" y="3041"/>
                  <a:pt x="4134" y="2888"/>
                  <a:pt x="4192" y="2624"/>
                </a:cubicBezTo>
                <a:cubicBezTo>
                  <a:pt x="4239" y="2421"/>
                  <a:pt x="4156" y="2195"/>
                  <a:pt x="4001" y="2040"/>
                </a:cubicBezTo>
                <a:cubicBezTo>
                  <a:pt x="3858" y="1897"/>
                  <a:pt x="3656" y="1802"/>
                  <a:pt x="3466" y="1719"/>
                </a:cubicBezTo>
                <a:cubicBezTo>
                  <a:pt x="3763" y="1719"/>
                  <a:pt x="4037" y="1493"/>
                  <a:pt x="4097" y="1207"/>
                </a:cubicBezTo>
                <a:cubicBezTo>
                  <a:pt x="4156" y="921"/>
                  <a:pt x="3978" y="612"/>
                  <a:pt x="3704" y="516"/>
                </a:cubicBezTo>
                <a:cubicBezTo>
                  <a:pt x="3636" y="490"/>
                  <a:pt x="3564" y="477"/>
                  <a:pt x="3493" y="477"/>
                </a:cubicBezTo>
                <a:cubicBezTo>
                  <a:pt x="3277" y="477"/>
                  <a:pt x="3064" y="593"/>
                  <a:pt x="2965" y="790"/>
                </a:cubicBezTo>
                <a:cubicBezTo>
                  <a:pt x="3090" y="417"/>
                  <a:pt x="2720" y="1"/>
                  <a:pt x="2326" y="1"/>
                </a:cubicBezTo>
                <a:close/>
              </a:path>
            </a:pathLst>
          </a:custGeom>
          <a:solidFill>
            <a:srgbClr val="FFCD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945" name="Google Shape;1945;p43">
            <a:hlinkClick r:id="" action="ppaction://hlinkshowjump?jump=previousslide"/>
          </p:cNvPr>
          <p:cNvSpPr/>
          <p:nvPr/>
        </p:nvSpPr>
        <p:spPr>
          <a:xfrm flipH="1">
            <a:off x="3950488" y="4483735"/>
            <a:ext cx="328613" cy="220459"/>
          </a:xfrm>
          <a:custGeom>
            <a:avLst/>
            <a:gdLst/>
            <a:ahLst/>
            <a:cxnLst/>
            <a:rect l="l" t="t" r="r" b="b"/>
            <a:pathLst>
              <a:path w="4989" h="3347" extrusionOk="0">
                <a:moveTo>
                  <a:pt x="3024" y="1"/>
                </a:moveTo>
                <a:lnTo>
                  <a:pt x="3060" y="1072"/>
                </a:lnTo>
                <a:lnTo>
                  <a:pt x="0" y="1072"/>
                </a:lnTo>
                <a:lnTo>
                  <a:pt x="24" y="2310"/>
                </a:lnTo>
                <a:lnTo>
                  <a:pt x="3060" y="2251"/>
                </a:lnTo>
                <a:lnTo>
                  <a:pt x="3155" y="3346"/>
                </a:lnTo>
                <a:lnTo>
                  <a:pt x="4989" y="1858"/>
                </a:lnTo>
                <a:lnTo>
                  <a:pt x="3024" y="1"/>
                </a:lnTo>
                <a:close/>
              </a:path>
            </a:pathLst>
          </a:custGeom>
          <a:solidFill>
            <a:srgbClr val="FFCD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مستطيل 90">
            <a:extLst>
              <a:ext uri="{FF2B5EF4-FFF2-40B4-BE49-F238E27FC236}">
                <a16:creationId xmlns:a16="http://schemas.microsoft.com/office/drawing/2014/main" id="{06318FCF-8DA5-4E16-A2B0-1E5FEB4C87EE}"/>
              </a:ext>
            </a:extLst>
          </p:cNvPr>
          <p:cNvSpPr/>
          <p:nvPr/>
        </p:nvSpPr>
        <p:spPr>
          <a:xfrm>
            <a:off x="373917" y="2171702"/>
            <a:ext cx="3477721" cy="461665"/>
          </a:xfrm>
          <a:custGeom>
            <a:avLst/>
            <a:gdLst>
              <a:gd name="connsiteX0" fmla="*/ 0 w 3477721"/>
              <a:gd name="connsiteY0" fmla="*/ 0 h 461665"/>
              <a:gd name="connsiteX1" fmla="*/ 579620 w 3477721"/>
              <a:gd name="connsiteY1" fmla="*/ 0 h 461665"/>
              <a:gd name="connsiteX2" fmla="*/ 1194018 w 3477721"/>
              <a:gd name="connsiteY2" fmla="*/ 0 h 461665"/>
              <a:gd name="connsiteX3" fmla="*/ 1738861 w 3477721"/>
              <a:gd name="connsiteY3" fmla="*/ 0 h 461665"/>
              <a:gd name="connsiteX4" fmla="*/ 2283703 w 3477721"/>
              <a:gd name="connsiteY4" fmla="*/ 0 h 461665"/>
              <a:gd name="connsiteX5" fmla="*/ 2898101 w 3477721"/>
              <a:gd name="connsiteY5" fmla="*/ 0 h 461665"/>
              <a:gd name="connsiteX6" fmla="*/ 3477721 w 3477721"/>
              <a:gd name="connsiteY6" fmla="*/ 0 h 461665"/>
              <a:gd name="connsiteX7" fmla="*/ 3477721 w 3477721"/>
              <a:gd name="connsiteY7" fmla="*/ 461665 h 461665"/>
              <a:gd name="connsiteX8" fmla="*/ 2967655 w 3477721"/>
              <a:gd name="connsiteY8" fmla="*/ 461665 h 461665"/>
              <a:gd name="connsiteX9" fmla="*/ 2492367 w 3477721"/>
              <a:gd name="connsiteY9" fmla="*/ 461665 h 461665"/>
              <a:gd name="connsiteX10" fmla="*/ 2017078 w 3477721"/>
              <a:gd name="connsiteY10" fmla="*/ 461665 h 461665"/>
              <a:gd name="connsiteX11" fmla="*/ 1437458 w 3477721"/>
              <a:gd name="connsiteY11" fmla="*/ 461665 h 461665"/>
              <a:gd name="connsiteX12" fmla="*/ 892615 w 3477721"/>
              <a:gd name="connsiteY12" fmla="*/ 461665 h 461665"/>
              <a:gd name="connsiteX13" fmla="*/ 0 w 3477721"/>
              <a:gd name="connsiteY13" fmla="*/ 461665 h 461665"/>
              <a:gd name="connsiteX14" fmla="*/ 0 w 3477721"/>
              <a:gd name="connsiteY14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477721" h="461665" fill="none" extrusionOk="0">
                <a:moveTo>
                  <a:pt x="0" y="0"/>
                </a:moveTo>
                <a:cubicBezTo>
                  <a:pt x="152442" y="-18684"/>
                  <a:pt x="446423" y="46817"/>
                  <a:pt x="579620" y="0"/>
                </a:cubicBezTo>
                <a:cubicBezTo>
                  <a:pt x="712817" y="-46817"/>
                  <a:pt x="1032142" y="29118"/>
                  <a:pt x="1194018" y="0"/>
                </a:cubicBezTo>
                <a:cubicBezTo>
                  <a:pt x="1355894" y="-29118"/>
                  <a:pt x="1603037" y="23051"/>
                  <a:pt x="1738861" y="0"/>
                </a:cubicBezTo>
                <a:cubicBezTo>
                  <a:pt x="1874685" y="-23051"/>
                  <a:pt x="2099390" y="42473"/>
                  <a:pt x="2283703" y="0"/>
                </a:cubicBezTo>
                <a:cubicBezTo>
                  <a:pt x="2468016" y="-42473"/>
                  <a:pt x="2656528" y="227"/>
                  <a:pt x="2898101" y="0"/>
                </a:cubicBezTo>
                <a:cubicBezTo>
                  <a:pt x="3139674" y="-227"/>
                  <a:pt x="3306658" y="38970"/>
                  <a:pt x="3477721" y="0"/>
                </a:cubicBezTo>
                <a:cubicBezTo>
                  <a:pt x="3479154" y="103848"/>
                  <a:pt x="3467677" y="261222"/>
                  <a:pt x="3477721" y="461665"/>
                </a:cubicBezTo>
                <a:cubicBezTo>
                  <a:pt x="3289582" y="492461"/>
                  <a:pt x="3079379" y="448028"/>
                  <a:pt x="2967655" y="461665"/>
                </a:cubicBezTo>
                <a:cubicBezTo>
                  <a:pt x="2855931" y="475302"/>
                  <a:pt x="2718680" y="432031"/>
                  <a:pt x="2492367" y="461665"/>
                </a:cubicBezTo>
                <a:cubicBezTo>
                  <a:pt x="2266054" y="491299"/>
                  <a:pt x="2167220" y="442939"/>
                  <a:pt x="2017078" y="461665"/>
                </a:cubicBezTo>
                <a:cubicBezTo>
                  <a:pt x="1866936" y="480391"/>
                  <a:pt x="1602977" y="405360"/>
                  <a:pt x="1437458" y="461665"/>
                </a:cubicBezTo>
                <a:cubicBezTo>
                  <a:pt x="1271939" y="517970"/>
                  <a:pt x="1143334" y="421307"/>
                  <a:pt x="892615" y="461665"/>
                </a:cubicBezTo>
                <a:cubicBezTo>
                  <a:pt x="641896" y="502023"/>
                  <a:pt x="354109" y="380352"/>
                  <a:pt x="0" y="461665"/>
                </a:cubicBezTo>
                <a:cubicBezTo>
                  <a:pt x="-3456" y="314577"/>
                  <a:pt x="13319" y="216513"/>
                  <a:pt x="0" y="0"/>
                </a:cubicBezTo>
                <a:close/>
              </a:path>
              <a:path w="3477721" h="461665" stroke="0" extrusionOk="0">
                <a:moveTo>
                  <a:pt x="0" y="0"/>
                </a:moveTo>
                <a:cubicBezTo>
                  <a:pt x="171184" y="-53012"/>
                  <a:pt x="328556" y="11261"/>
                  <a:pt x="510066" y="0"/>
                </a:cubicBezTo>
                <a:cubicBezTo>
                  <a:pt x="691576" y="-11261"/>
                  <a:pt x="923052" y="13194"/>
                  <a:pt x="1159240" y="0"/>
                </a:cubicBezTo>
                <a:cubicBezTo>
                  <a:pt x="1395428" y="-13194"/>
                  <a:pt x="1526036" y="14859"/>
                  <a:pt x="1808415" y="0"/>
                </a:cubicBezTo>
                <a:cubicBezTo>
                  <a:pt x="2090794" y="-14859"/>
                  <a:pt x="2064087" y="27021"/>
                  <a:pt x="2318481" y="0"/>
                </a:cubicBezTo>
                <a:cubicBezTo>
                  <a:pt x="2572875" y="-27021"/>
                  <a:pt x="2685492" y="569"/>
                  <a:pt x="2932878" y="0"/>
                </a:cubicBezTo>
                <a:cubicBezTo>
                  <a:pt x="3180264" y="-569"/>
                  <a:pt x="3284627" y="27453"/>
                  <a:pt x="3477721" y="0"/>
                </a:cubicBezTo>
                <a:cubicBezTo>
                  <a:pt x="3499609" y="95681"/>
                  <a:pt x="3476614" y="304306"/>
                  <a:pt x="3477721" y="461665"/>
                </a:cubicBezTo>
                <a:cubicBezTo>
                  <a:pt x="3278382" y="491080"/>
                  <a:pt x="3150836" y="435512"/>
                  <a:pt x="2967655" y="461665"/>
                </a:cubicBezTo>
                <a:cubicBezTo>
                  <a:pt x="2784474" y="487818"/>
                  <a:pt x="2673622" y="445258"/>
                  <a:pt x="2492367" y="461665"/>
                </a:cubicBezTo>
                <a:cubicBezTo>
                  <a:pt x="2311112" y="478072"/>
                  <a:pt x="2100645" y="403369"/>
                  <a:pt x="1877969" y="461665"/>
                </a:cubicBezTo>
                <a:cubicBezTo>
                  <a:pt x="1655293" y="519961"/>
                  <a:pt x="1553415" y="406307"/>
                  <a:pt x="1402681" y="461665"/>
                </a:cubicBezTo>
                <a:cubicBezTo>
                  <a:pt x="1251947" y="517023"/>
                  <a:pt x="971536" y="454114"/>
                  <a:pt x="857838" y="461665"/>
                </a:cubicBezTo>
                <a:cubicBezTo>
                  <a:pt x="744140" y="469216"/>
                  <a:pt x="325510" y="359142"/>
                  <a:pt x="0" y="461665"/>
                </a:cubicBezTo>
                <a:cubicBezTo>
                  <a:pt x="-42638" y="282591"/>
                  <a:pt x="40198" y="93646"/>
                  <a:pt x="0" y="0"/>
                </a:cubicBezTo>
                <a:close/>
              </a:path>
            </a:pathLst>
          </a:custGeom>
          <a:solidFill>
            <a:schemeClr val="bg2">
              <a:lumMod val="20000"/>
              <a:lumOff val="80000"/>
            </a:schemeClr>
          </a:solidFill>
          <a:ln w="28575"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1959150775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r>
              <a:rPr lang="en-US" sz="2400" dirty="0">
                <a:latin typeface="MV Boli" panose="02000500030200090000" pitchFamily="2" charset="0"/>
                <a:cs typeface="MV Boli" panose="02000500030200090000" pitchFamily="2" charset="0"/>
              </a:rPr>
              <a:t>1. He’s from Egypt.</a:t>
            </a:r>
            <a:endParaRPr lang="ar-SA" sz="2400" dirty="0">
              <a:latin typeface="MV Boli" panose="02000500030200090000" pitchFamily="2" charset="0"/>
            </a:endParaRPr>
          </a:p>
        </p:txBody>
      </p:sp>
      <p:sp>
        <p:nvSpPr>
          <p:cNvPr id="92" name="مستطيل 91">
            <a:extLst>
              <a:ext uri="{FF2B5EF4-FFF2-40B4-BE49-F238E27FC236}">
                <a16:creationId xmlns:a16="http://schemas.microsoft.com/office/drawing/2014/main" id="{32D89BEA-3FCB-487E-BB48-AEC852030470}"/>
              </a:ext>
            </a:extLst>
          </p:cNvPr>
          <p:cNvSpPr/>
          <p:nvPr/>
        </p:nvSpPr>
        <p:spPr>
          <a:xfrm>
            <a:off x="4020431" y="2759016"/>
            <a:ext cx="3477720" cy="461665"/>
          </a:xfrm>
          <a:custGeom>
            <a:avLst/>
            <a:gdLst>
              <a:gd name="connsiteX0" fmla="*/ 0 w 3477720"/>
              <a:gd name="connsiteY0" fmla="*/ 0 h 461665"/>
              <a:gd name="connsiteX1" fmla="*/ 544843 w 3477720"/>
              <a:gd name="connsiteY1" fmla="*/ 0 h 461665"/>
              <a:gd name="connsiteX2" fmla="*/ 1020131 w 3477720"/>
              <a:gd name="connsiteY2" fmla="*/ 0 h 461665"/>
              <a:gd name="connsiteX3" fmla="*/ 1599751 w 3477720"/>
              <a:gd name="connsiteY3" fmla="*/ 0 h 461665"/>
              <a:gd name="connsiteX4" fmla="*/ 2075040 w 3477720"/>
              <a:gd name="connsiteY4" fmla="*/ 0 h 461665"/>
              <a:gd name="connsiteX5" fmla="*/ 2724214 w 3477720"/>
              <a:gd name="connsiteY5" fmla="*/ 0 h 461665"/>
              <a:gd name="connsiteX6" fmla="*/ 3477720 w 3477720"/>
              <a:gd name="connsiteY6" fmla="*/ 0 h 461665"/>
              <a:gd name="connsiteX7" fmla="*/ 3477720 w 3477720"/>
              <a:gd name="connsiteY7" fmla="*/ 461665 h 461665"/>
              <a:gd name="connsiteX8" fmla="*/ 2863323 w 3477720"/>
              <a:gd name="connsiteY8" fmla="*/ 461665 h 461665"/>
              <a:gd name="connsiteX9" fmla="*/ 2353257 w 3477720"/>
              <a:gd name="connsiteY9" fmla="*/ 461665 h 461665"/>
              <a:gd name="connsiteX10" fmla="*/ 1843192 w 3477720"/>
              <a:gd name="connsiteY10" fmla="*/ 461665 h 461665"/>
              <a:gd name="connsiteX11" fmla="*/ 1263572 w 3477720"/>
              <a:gd name="connsiteY11" fmla="*/ 461665 h 461665"/>
              <a:gd name="connsiteX12" fmla="*/ 788283 w 3477720"/>
              <a:gd name="connsiteY12" fmla="*/ 461665 h 461665"/>
              <a:gd name="connsiteX13" fmla="*/ 0 w 3477720"/>
              <a:gd name="connsiteY13" fmla="*/ 461665 h 461665"/>
              <a:gd name="connsiteX14" fmla="*/ 0 w 3477720"/>
              <a:gd name="connsiteY14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477720" h="461665" fill="none" extrusionOk="0">
                <a:moveTo>
                  <a:pt x="0" y="0"/>
                </a:moveTo>
                <a:cubicBezTo>
                  <a:pt x="123376" y="-5200"/>
                  <a:pt x="420537" y="21069"/>
                  <a:pt x="544843" y="0"/>
                </a:cubicBezTo>
                <a:cubicBezTo>
                  <a:pt x="669149" y="-21069"/>
                  <a:pt x="905221" y="18745"/>
                  <a:pt x="1020131" y="0"/>
                </a:cubicBezTo>
                <a:cubicBezTo>
                  <a:pt x="1135041" y="-18745"/>
                  <a:pt x="1378780" y="48041"/>
                  <a:pt x="1599751" y="0"/>
                </a:cubicBezTo>
                <a:cubicBezTo>
                  <a:pt x="1820722" y="-48041"/>
                  <a:pt x="1954374" y="5381"/>
                  <a:pt x="2075040" y="0"/>
                </a:cubicBezTo>
                <a:cubicBezTo>
                  <a:pt x="2195706" y="-5381"/>
                  <a:pt x="2429924" y="75283"/>
                  <a:pt x="2724214" y="0"/>
                </a:cubicBezTo>
                <a:cubicBezTo>
                  <a:pt x="3018504" y="-75283"/>
                  <a:pt x="3226651" y="73149"/>
                  <a:pt x="3477720" y="0"/>
                </a:cubicBezTo>
                <a:cubicBezTo>
                  <a:pt x="3499488" y="161356"/>
                  <a:pt x="3473519" y="303452"/>
                  <a:pt x="3477720" y="461665"/>
                </a:cubicBezTo>
                <a:cubicBezTo>
                  <a:pt x="3226821" y="491028"/>
                  <a:pt x="3091654" y="389574"/>
                  <a:pt x="2863323" y="461665"/>
                </a:cubicBezTo>
                <a:cubicBezTo>
                  <a:pt x="2634992" y="533756"/>
                  <a:pt x="2589634" y="418432"/>
                  <a:pt x="2353257" y="461665"/>
                </a:cubicBezTo>
                <a:cubicBezTo>
                  <a:pt x="2116880" y="504898"/>
                  <a:pt x="1953946" y="433717"/>
                  <a:pt x="1843192" y="461665"/>
                </a:cubicBezTo>
                <a:cubicBezTo>
                  <a:pt x="1732439" y="489613"/>
                  <a:pt x="1409687" y="422907"/>
                  <a:pt x="1263572" y="461665"/>
                </a:cubicBezTo>
                <a:cubicBezTo>
                  <a:pt x="1117457" y="500423"/>
                  <a:pt x="928017" y="452651"/>
                  <a:pt x="788283" y="461665"/>
                </a:cubicBezTo>
                <a:cubicBezTo>
                  <a:pt x="648549" y="470679"/>
                  <a:pt x="370928" y="389724"/>
                  <a:pt x="0" y="461665"/>
                </a:cubicBezTo>
                <a:cubicBezTo>
                  <a:pt x="-32783" y="362223"/>
                  <a:pt x="24742" y="155980"/>
                  <a:pt x="0" y="0"/>
                </a:cubicBezTo>
                <a:close/>
              </a:path>
              <a:path w="3477720" h="461665" stroke="0" extrusionOk="0">
                <a:moveTo>
                  <a:pt x="0" y="0"/>
                </a:moveTo>
                <a:cubicBezTo>
                  <a:pt x="122755" y="-27744"/>
                  <a:pt x="342907" y="3936"/>
                  <a:pt x="510066" y="0"/>
                </a:cubicBezTo>
                <a:cubicBezTo>
                  <a:pt x="677225" y="-3936"/>
                  <a:pt x="1005875" y="27124"/>
                  <a:pt x="1159240" y="0"/>
                </a:cubicBezTo>
                <a:cubicBezTo>
                  <a:pt x="1312605" y="-27124"/>
                  <a:pt x="1558485" y="151"/>
                  <a:pt x="1808414" y="0"/>
                </a:cubicBezTo>
                <a:cubicBezTo>
                  <a:pt x="2058343" y="-151"/>
                  <a:pt x="2218121" y="55740"/>
                  <a:pt x="2422812" y="0"/>
                </a:cubicBezTo>
                <a:cubicBezTo>
                  <a:pt x="2627503" y="-55740"/>
                  <a:pt x="2671975" y="41883"/>
                  <a:pt x="2898100" y="0"/>
                </a:cubicBezTo>
                <a:cubicBezTo>
                  <a:pt x="3124225" y="-41883"/>
                  <a:pt x="3257029" y="12888"/>
                  <a:pt x="3477720" y="0"/>
                </a:cubicBezTo>
                <a:cubicBezTo>
                  <a:pt x="3516283" y="175063"/>
                  <a:pt x="3434656" y="366128"/>
                  <a:pt x="3477720" y="461665"/>
                </a:cubicBezTo>
                <a:cubicBezTo>
                  <a:pt x="3373973" y="468722"/>
                  <a:pt x="3168227" y="443592"/>
                  <a:pt x="3002432" y="461665"/>
                </a:cubicBezTo>
                <a:cubicBezTo>
                  <a:pt x="2836637" y="479738"/>
                  <a:pt x="2578061" y="461019"/>
                  <a:pt x="2388034" y="461665"/>
                </a:cubicBezTo>
                <a:cubicBezTo>
                  <a:pt x="2198007" y="462311"/>
                  <a:pt x="1947676" y="434434"/>
                  <a:pt x="1773637" y="461665"/>
                </a:cubicBezTo>
                <a:cubicBezTo>
                  <a:pt x="1599598" y="488896"/>
                  <a:pt x="1346543" y="399185"/>
                  <a:pt x="1194017" y="461665"/>
                </a:cubicBezTo>
                <a:cubicBezTo>
                  <a:pt x="1041491" y="524145"/>
                  <a:pt x="748281" y="459253"/>
                  <a:pt x="614397" y="461665"/>
                </a:cubicBezTo>
                <a:cubicBezTo>
                  <a:pt x="480513" y="464077"/>
                  <a:pt x="229770" y="420205"/>
                  <a:pt x="0" y="461665"/>
                </a:cubicBezTo>
                <a:cubicBezTo>
                  <a:pt x="-31378" y="233944"/>
                  <a:pt x="17570" y="133534"/>
                  <a:pt x="0" y="0"/>
                </a:cubicBezTo>
                <a:close/>
              </a:path>
            </a:pathLst>
          </a:custGeom>
          <a:solidFill>
            <a:schemeClr val="bg2">
              <a:lumMod val="20000"/>
              <a:lumOff val="80000"/>
            </a:schemeClr>
          </a:solidFill>
          <a:ln w="28575"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1590974096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r>
              <a:rPr lang="en-US" sz="2400" dirty="0">
                <a:latin typeface="MV Boli" panose="02000500030200090000" pitchFamily="2" charset="0"/>
                <a:cs typeface="MV Boli" panose="02000500030200090000" pitchFamily="2" charset="0"/>
              </a:rPr>
              <a:t>2. Yes, he is.</a:t>
            </a:r>
            <a:endParaRPr lang="ar-SA" sz="2400" dirty="0">
              <a:latin typeface="MV Boli" panose="02000500030200090000" pitchFamily="2" charset="0"/>
            </a:endParaRPr>
          </a:p>
        </p:txBody>
      </p:sp>
      <p:sp>
        <p:nvSpPr>
          <p:cNvPr id="93" name="مستطيل 92">
            <a:extLst>
              <a:ext uri="{FF2B5EF4-FFF2-40B4-BE49-F238E27FC236}">
                <a16:creationId xmlns:a16="http://schemas.microsoft.com/office/drawing/2014/main" id="{06F2A40D-B775-4344-9FFB-2C5B067F13B4}"/>
              </a:ext>
            </a:extLst>
          </p:cNvPr>
          <p:cNvSpPr/>
          <p:nvPr/>
        </p:nvSpPr>
        <p:spPr>
          <a:xfrm>
            <a:off x="821603" y="3516660"/>
            <a:ext cx="5450394" cy="461665"/>
          </a:xfrm>
          <a:custGeom>
            <a:avLst/>
            <a:gdLst>
              <a:gd name="connsiteX0" fmla="*/ 0 w 5450394"/>
              <a:gd name="connsiteY0" fmla="*/ 0 h 461665"/>
              <a:gd name="connsiteX1" fmla="*/ 545039 w 5450394"/>
              <a:gd name="connsiteY1" fmla="*/ 0 h 461665"/>
              <a:gd name="connsiteX2" fmla="*/ 926567 w 5450394"/>
              <a:gd name="connsiteY2" fmla="*/ 0 h 461665"/>
              <a:gd name="connsiteX3" fmla="*/ 1362599 w 5450394"/>
              <a:gd name="connsiteY3" fmla="*/ 0 h 461665"/>
              <a:gd name="connsiteX4" fmla="*/ 1853134 w 5450394"/>
              <a:gd name="connsiteY4" fmla="*/ 0 h 461665"/>
              <a:gd name="connsiteX5" fmla="*/ 2343669 w 5450394"/>
              <a:gd name="connsiteY5" fmla="*/ 0 h 461665"/>
              <a:gd name="connsiteX6" fmla="*/ 2888709 w 5450394"/>
              <a:gd name="connsiteY6" fmla="*/ 0 h 461665"/>
              <a:gd name="connsiteX7" fmla="*/ 3542756 w 5450394"/>
              <a:gd name="connsiteY7" fmla="*/ 0 h 461665"/>
              <a:gd name="connsiteX8" fmla="*/ 4033292 w 5450394"/>
              <a:gd name="connsiteY8" fmla="*/ 0 h 461665"/>
              <a:gd name="connsiteX9" fmla="*/ 4469323 w 5450394"/>
              <a:gd name="connsiteY9" fmla="*/ 0 h 461665"/>
              <a:gd name="connsiteX10" fmla="*/ 5450394 w 5450394"/>
              <a:gd name="connsiteY10" fmla="*/ 0 h 461665"/>
              <a:gd name="connsiteX11" fmla="*/ 5450394 w 5450394"/>
              <a:gd name="connsiteY11" fmla="*/ 461665 h 461665"/>
              <a:gd name="connsiteX12" fmla="*/ 4850851 w 5450394"/>
              <a:gd name="connsiteY12" fmla="*/ 461665 h 461665"/>
              <a:gd name="connsiteX13" fmla="*/ 4469323 w 5450394"/>
              <a:gd name="connsiteY13" fmla="*/ 461665 h 461665"/>
              <a:gd name="connsiteX14" fmla="*/ 3869780 w 5450394"/>
              <a:gd name="connsiteY14" fmla="*/ 461665 h 461665"/>
              <a:gd name="connsiteX15" fmla="*/ 3433748 w 5450394"/>
              <a:gd name="connsiteY15" fmla="*/ 461665 h 461665"/>
              <a:gd name="connsiteX16" fmla="*/ 2834205 w 5450394"/>
              <a:gd name="connsiteY16" fmla="*/ 461665 h 461665"/>
              <a:gd name="connsiteX17" fmla="*/ 2452677 w 5450394"/>
              <a:gd name="connsiteY17" fmla="*/ 461665 h 461665"/>
              <a:gd name="connsiteX18" fmla="*/ 2071150 w 5450394"/>
              <a:gd name="connsiteY18" fmla="*/ 461665 h 461665"/>
              <a:gd name="connsiteX19" fmla="*/ 1526110 w 5450394"/>
              <a:gd name="connsiteY19" fmla="*/ 461665 h 461665"/>
              <a:gd name="connsiteX20" fmla="*/ 872063 w 5450394"/>
              <a:gd name="connsiteY20" fmla="*/ 461665 h 461665"/>
              <a:gd name="connsiteX21" fmla="*/ 0 w 5450394"/>
              <a:gd name="connsiteY21" fmla="*/ 461665 h 461665"/>
              <a:gd name="connsiteX22" fmla="*/ 0 w 5450394"/>
              <a:gd name="connsiteY22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5450394" h="461665" fill="none" extrusionOk="0">
                <a:moveTo>
                  <a:pt x="0" y="0"/>
                </a:moveTo>
                <a:cubicBezTo>
                  <a:pt x="160494" y="-17439"/>
                  <a:pt x="336646" y="8760"/>
                  <a:pt x="545039" y="0"/>
                </a:cubicBezTo>
                <a:cubicBezTo>
                  <a:pt x="753432" y="-8760"/>
                  <a:pt x="736933" y="24260"/>
                  <a:pt x="926567" y="0"/>
                </a:cubicBezTo>
                <a:cubicBezTo>
                  <a:pt x="1116201" y="-24260"/>
                  <a:pt x="1272240" y="21378"/>
                  <a:pt x="1362599" y="0"/>
                </a:cubicBezTo>
                <a:cubicBezTo>
                  <a:pt x="1452958" y="-21378"/>
                  <a:pt x="1641765" y="32376"/>
                  <a:pt x="1853134" y="0"/>
                </a:cubicBezTo>
                <a:cubicBezTo>
                  <a:pt x="2064504" y="-32376"/>
                  <a:pt x="2148408" y="36687"/>
                  <a:pt x="2343669" y="0"/>
                </a:cubicBezTo>
                <a:cubicBezTo>
                  <a:pt x="2538930" y="-36687"/>
                  <a:pt x="2641879" y="34595"/>
                  <a:pt x="2888709" y="0"/>
                </a:cubicBezTo>
                <a:cubicBezTo>
                  <a:pt x="3135539" y="-34595"/>
                  <a:pt x="3242029" y="36061"/>
                  <a:pt x="3542756" y="0"/>
                </a:cubicBezTo>
                <a:cubicBezTo>
                  <a:pt x="3843483" y="-36061"/>
                  <a:pt x="3894137" y="40678"/>
                  <a:pt x="4033292" y="0"/>
                </a:cubicBezTo>
                <a:cubicBezTo>
                  <a:pt x="4172447" y="-40678"/>
                  <a:pt x="4358005" y="50027"/>
                  <a:pt x="4469323" y="0"/>
                </a:cubicBezTo>
                <a:cubicBezTo>
                  <a:pt x="4580641" y="-50027"/>
                  <a:pt x="4992713" y="72309"/>
                  <a:pt x="5450394" y="0"/>
                </a:cubicBezTo>
                <a:cubicBezTo>
                  <a:pt x="5502943" y="153537"/>
                  <a:pt x="5413545" y="261661"/>
                  <a:pt x="5450394" y="461665"/>
                </a:cubicBezTo>
                <a:cubicBezTo>
                  <a:pt x="5291583" y="465510"/>
                  <a:pt x="5092762" y="432751"/>
                  <a:pt x="4850851" y="461665"/>
                </a:cubicBezTo>
                <a:cubicBezTo>
                  <a:pt x="4608940" y="490579"/>
                  <a:pt x="4559293" y="456768"/>
                  <a:pt x="4469323" y="461665"/>
                </a:cubicBezTo>
                <a:cubicBezTo>
                  <a:pt x="4379353" y="466562"/>
                  <a:pt x="4035614" y="445857"/>
                  <a:pt x="3869780" y="461665"/>
                </a:cubicBezTo>
                <a:cubicBezTo>
                  <a:pt x="3703946" y="477473"/>
                  <a:pt x="3557425" y="411967"/>
                  <a:pt x="3433748" y="461665"/>
                </a:cubicBezTo>
                <a:cubicBezTo>
                  <a:pt x="3310071" y="511363"/>
                  <a:pt x="2974868" y="394649"/>
                  <a:pt x="2834205" y="461665"/>
                </a:cubicBezTo>
                <a:cubicBezTo>
                  <a:pt x="2693542" y="528681"/>
                  <a:pt x="2639442" y="435783"/>
                  <a:pt x="2452677" y="461665"/>
                </a:cubicBezTo>
                <a:cubicBezTo>
                  <a:pt x="2265912" y="487547"/>
                  <a:pt x="2244692" y="431576"/>
                  <a:pt x="2071150" y="461665"/>
                </a:cubicBezTo>
                <a:cubicBezTo>
                  <a:pt x="1897608" y="491754"/>
                  <a:pt x="1692015" y="412192"/>
                  <a:pt x="1526110" y="461665"/>
                </a:cubicBezTo>
                <a:cubicBezTo>
                  <a:pt x="1360205" y="511138"/>
                  <a:pt x="1033842" y="412199"/>
                  <a:pt x="872063" y="461665"/>
                </a:cubicBezTo>
                <a:cubicBezTo>
                  <a:pt x="710284" y="511131"/>
                  <a:pt x="265254" y="414874"/>
                  <a:pt x="0" y="461665"/>
                </a:cubicBezTo>
                <a:cubicBezTo>
                  <a:pt x="-42627" y="347249"/>
                  <a:pt x="33375" y="99580"/>
                  <a:pt x="0" y="0"/>
                </a:cubicBezTo>
                <a:close/>
              </a:path>
              <a:path w="5450394" h="461665" stroke="0" extrusionOk="0">
                <a:moveTo>
                  <a:pt x="0" y="0"/>
                </a:moveTo>
                <a:cubicBezTo>
                  <a:pt x="313497" y="-36761"/>
                  <a:pt x="459334" y="34746"/>
                  <a:pt x="654047" y="0"/>
                </a:cubicBezTo>
                <a:cubicBezTo>
                  <a:pt x="848760" y="-34746"/>
                  <a:pt x="1058195" y="10557"/>
                  <a:pt x="1199087" y="0"/>
                </a:cubicBezTo>
                <a:cubicBezTo>
                  <a:pt x="1339979" y="-10557"/>
                  <a:pt x="1554545" y="15501"/>
                  <a:pt x="1744126" y="0"/>
                </a:cubicBezTo>
                <a:cubicBezTo>
                  <a:pt x="1933707" y="-15501"/>
                  <a:pt x="2011515" y="5727"/>
                  <a:pt x="2125654" y="0"/>
                </a:cubicBezTo>
                <a:cubicBezTo>
                  <a:pt x="2239793" y="-5727"/>
                  <a:pt x="2601219" y="16984"/>
                  <a:pt x="2779701" y="0"/>
                </a:cubicBezTo>
                <a:cubicBezTo>
                  <a:pt x="2958183" y="-16984"/>
                  <a:pt x="3104332" y="50031"/>
                  <a:pt x="3270236" y="0"/>
                </a:cubicBezTo>
                <a:cubicBezTo>
                  <a:pt x="3436141" y="-50031"/>
                  <a:pt x="3555858" y="6274"/>
                  <a:pt x="3706268" y="0"/>
                </a:cubicBezTo>
                <a:cubicBezTo>
                  <a:pt x="3856678" y="-6274"/>
                  <a:pt x="4092808" y="9523"/>
                  <a:pt x="4196803" y="0"/>
                </a:cubicBezTo>
                <a:cubicBezTo>
                  <a:pt x="4300799" y="-9523"/>
                  <a:pt x="4560710" y="3829"/>
                  <a:pt x="4741843" y="0"/>
                </a:cubicBezTo>
                <a:cubicBezTo>
                  <a:pt x="4922976" y="-3829"/>
                  <a:pt x="5219816" y="38882"/>
                  <a:pt x="5450394" y="0"/>
                </a:cubicBezTo>
                <a:cubicBezTo>
                  <a:pt x="5482800" y="204808"/>
                  <a:pt x="5435231" y="328985"/>
                  <a:pt x="5450394" y="461665"/>
                </a:cubicBezTo>
                <a:cubicBezTo>
                  <a:pt x="5331443" y="462551"/>
                  <a:pt x="5214005" y="437673"/>
                  <a:pt x="5068866" y="461665"/>
                </a:cubicBezTo>
                <a:cubicBezTo>
                  <a:pt x="4923727" y="485657"/>
                  <a:pt x="4700567" y="431334"/>
                  <a:pt x="4469323" y="461665"/>
                </a:cubicBezTo>
                <a:cubicBezTo>
                  <a:pt x="4238079" y="491996"/>
                  <a:pt x="4141199" y="408396"/>
                  <a:pt x="3924284" y="461665"/>
                </a:cubicBezTo>
                <a:cubicBezTo>
                  <a:pt x="3707369" y="514934"/>
                  <a:pt x="3632149" y="438334"/>
                  <a:pt x="3488252" y="461665"/>
                </a:cubicBezTo>
                <a:cubicBezTo>
                  <a:pt x="3344355" y="484996"/>
                  <a:pt x="3102706" y="426663"/>
                  <a:pt x="2834205" y="461665"/>
                </a:cubicBezTo>
                <a:cubicBezTo>
                  <a:pt x="2565704" y="496667"/>
                  <a:pt x="2325559" y="407612"/>
                  <a:pt x="2180158" y="461665"/>
                </a:cubicBezTo>
                <a:cubicBezTo>
                  <a:pt x="2034757" y="515718"/>
                  <a:pt x="1910941" y="449358"/>
                  <a:pt x="1798630" y="461665"/>
                </a:cubicBezTo>
                <a:cubicBezTo>
                  <a:pt x="1686319" y="473972"/>
                  <a:pt x="1481580" y="430795"/>
                  <a:pt x="1199087" y="461665"/>
                </a:cubicBezTo>
                <a:cubicBezTo>
                  <a:pt x="916594" y="492535"/>
                  <a:pt x="861429" y="451218"/>
                  <a:pt x="763055" y="461665"/>
                </a:cubicBezTo>
                <a:cubicBezTo>
                  <a:pt x="664681" y="472112"/>
                  <a:pt x="315429" y="410948"/>
                  <a:pt x="0" y="461665"/>
                </a:cubicBezTo>
                <a:cubicBezTo>
                  <a:pt x="-42113" y="310961"/>
                  <a:pt x="389" y="219122"/>
                  <a:pt x="0" y="0"/>
                </a:cubicBezTo>
                <a:close/>
              </a:path>
            </a:pathLst>
          </a:custGeom>
          <a:solidFill>
            <a:schemeClr val="bg2">
              <a:lumMod val="20000"/>
              <a:lumOff val="80000"/>
            </a:schemeClr>
          </a:solidFill>
          <a:ln w="28575"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3608746937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r>
              <a:rPr lang="en-US" sz="2400" dirty="0">
                <a:latin typeface="MV Boli" panose="02000500030200090000" pitchFamily="2" charset="0"/>
                <a:cs typeface="MV Boli" panose="02000500030200090000" pitchFamily="2" charset="0"/>
              </a:rPr>
              <a:t>3. No, he isn’t. He’s on vacation.</a:t>
            </a:r>
            <a:endParaRPr lang="ar-SA" sz="2400" dirty="0">
              <a:latin typeface="MV Boli" panose="02000500030200090000" pitchFamily="2" charset="0"/>
            </a:endParaRPr>
          </a:p>
        </p:txBody>
      </p:sp>
      <p:sp>
        <p:nvSpPr>
          <p:cNvPr id="1872" name="Google Shape;1872;p43"/>
          <p:cNvSpPr/>
          <p:nvPr/>
        </p:nvSpPr>
        <p:spPr>
          <a:xfrm>
            <a:off x="7732185" y="1744808"/>
            <a:ext cx="1411815" cy="1103983"/>
          </a:xfrm>
          <a:custGeom>
            <a:avLst/>
            <a:gdLst/>
            <a:ahLst/>
            <a:cxnLst/>
            <a:rect l="l" t="t" r="r" b="b"/>
            <a:pathLst>
              <a:path w="22051" h="17243" extrusionOk="0">
                <a:moveTo>
                  <a:pt x="12266" y="0"/>
                </a:moveTo>
                <a:cubicBezTo>
                  <a:pt x="11486" y="0"/>
                  <a:pt x="10713" y="131"/>
                  <a:pt x="9930" y="152"/>
                </a:cubicBezTo>
                <a:cubicBezTo>
                  <a:pt x="9667" y="165"/>
                  <a:pt x="9405" y="167"/>
                  <a:pt x="9144" y="167"/>
                </a:cubicBezTo>
                <a:cubicBezTo>
                  <a:pt x="9057" y="167"/>
                  <a:pt x="8970" y="166"/>
                  <a:pt x="8883" y="166"/>
                </a:cubicBezTo>
                <a:cubicBezTo>
                  <a:pt x="8534" y="166"/>
                  <a:pt x="8186" y="169"/>
                  <a:pt x="7835" y="199"/>
                </a:cubicBezTo>
                <a:cubicBezTo>
                  <a:pt x="6894" y="294"/>
                  <a:pt x="5966" y="556"/>
                  <a:pt x="5215" y="1104"/>
                </a:cubicBezTo>
                <a:cubicBezTo>
                  <a:pt x="4453" y="1664"/>
                  <a:pt x="3882" y="2497"/>
                  <a:pt x="3763" y="3426"/>
                </a:cubicBezTo>
                <a:cubicBezTo>
                  <a:pt x="3668" y="4235"/>
                  <a:pt x="3870" y="5128"/>
                  <a:pt x="3453" y="5831"/>
                </a:cubicBezTo>
                <a:cubicBezTo>
                  <a:pt x="3072" y="6462"/>
                  <a:pt x="2394" y="6617"/>
                  <a:pt x="1775" y="6867"/>
                </a:cubicBezTo>
                <a:cubicBezTo>
                  <a:pt x="1132" y="7129"/>
                  <a:pt x="667" y="7676"/>
                  <a:pt x="358" y="8319"/>
                </a:cubicBezTo>
                <a:cubicBezTo>
                  <a:pt x="72" y="8915"/>
                  <a:pt x="1" y="9617"/>
                  <a:pt x="251" y="10212"/>
                </a:cubicBezTo>
                <a:cubicBezTo>
                  <a:pt x="393" y="10510"/>
                  <a:pt x="596" y="10784"/>
                  <a:pt x="715" y="11093"/>
                </a:cubicBezTo>
                <a:cubicBezTo>
                  <a:pt x="1072" y="12046"/>
                  <a:pt x="417" y="13058"/>
                  <a:pt x="298" y="14070"/>
                </a:cubicBezTo>
                <a:cubicBezTo>
                  <a:pt x="179" y="15094"/>
                  <a:pt x="667" y="16189"/>
                  <a:pt x="1536" y="16761"/>
                </a:cubicBezTo>
                <a:cubicBezTo>
                  <a:pt x="2005" y="17080"/>
                  <a:pt x="2573" y="17242"/>
                  <a:pt x="3142" y="17242"/>
                </a:cubicBezTo>
                <a:cubicBezTo>
                  <a:pt x="3613" y="17242"/>
                  <a:pt x="4085" y="17130"/>
                  <a:pt x="4501" y="16904"/>
                </a:cubicBezTo>
                <a:lnTo>
                  <a:pt x="19336" y="15784"/>
                </a:lnTo>
                <a:cubicBezTo>
                  <a:pt x="20694" y="15332"/>
                  <a:pt x="21670" y="14046"/>
                  <a:pt x="21884" y="12629"/>
                </a:cubicBezTo>
                <a:cubicBezTo>
                  <a:pt x="22051" y="11522"/>
                  <a:pt x="21729" y="10319"/>
                  <a:pt x="21158" y="9379"/>
                </a:cubicBezTo>
                <a:cubicBezTo>
                  <a:pt x="20836" y="8891"/>
                  <a:pt x="20539" y="8665"/>
                  <a:pt x="20063" y="8355"/>
                </a:cubicBezTo>
                <a:cubicBezTo>
                  <a:pt x="19670" y="8093"/>
                  <a:pt x="19289" y="7795"/>
                  <a:pt x="19098" y="7331"/>
                </a:cubicBezTo>
                <a:cubicBezTo>
                  <a:pt x="18872" y="6795"/>
                  <a:pt x="19098" y="6093"/>
                  <a:pt x="19098" y="5533"/>
                </a:cubicBezTo>
                <a:cubicBezTo>
                  <a:pt x="19098" y="4343"/>
                  <a:pt x="18896" y="2771"/>
                  <a:pt x="17800" y="2068"/>
                </a:cubicBezTo>
                <a:cubicBezTo>
                  <a:pt x="17479" y="1842"/>
                  <a:pt x="17110" y="1687"/>
                  <a:pt x="16753" y="1521"/>
                </a:cubicBezTo>
                <a:cubicBezTo>
                  <a:pt x="16491" y="1414"/>
                  <a:pt x="14931" y="1247"/>
                  <a:pt x="14871" y="1140"/>
                </a:cubicBezTo>
                <a:cubicBezTo>
                  <a:pt x="14336" y="354"/>
                  <a:pt x="13538" y="68"/>
                  <a:pt x="12597" y="9"/>
                </a:cubicBezTo>
                <a:cubicBezTo>
                  <a:pt x="12487" y="3"/>
                  <a:pt x="12376" y="0"/>
                  <a:pt x="1226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873" name="Google Shape;1873;p43"/>
          <p:cNvSpPr/>
          <p:nvPr/>
        </p:nvSpPr>
        <p:spPr>
          <a:xfrm>
            <a:off x="7811047" y="1885991"/>
            <a:ext cx="706708" cy="924713"/>
          </a:xfrm>
          <a:custGeom>
            <a:avLst/>
            <a:gdLst/>
            <a:ahLst/>
            <a:cxnLst/>
            <a:rect l="l" t="t" r="r" b="b"/>
            <a:pathLst>
              <a:path w="11038" h="14443" extrusionOk="0">
                <a:moveTo>
                  <a:pt x="6171" y="1"/>
                </a:moveTo>
                <a:cubicBezTo>
                  <a:pt x="5644" y="1"/>
                  <a:pt x="5110" y="159"/>
                  <a:pt x="4680" y="466"/>
                </a:cubicBezTo>
                <a:cubicBezTo>
                  <a:pt x="4096" y="883"/>
                  <a:pt x="3704" y="1586"/>
                  <a:pt x="3656" y="2300"/>
                </a:cubicBezTo>
                <a:cubicBezTo>
                  <a:pt x="3608" y="2836"/>
                  <a:pt x="3739" y="3383"/>
                  <a:pt x="3561" y="3907"/>
                </a:cubicBezTo>
                <a:cubicBezTo>
                  <a:pt x="3370" y="4455"/>
                  <a:pt x="2858" y="4848"/>
                  <a:pt x="2346" y="5110"/>
                </a:cubicBezTo>
                <a:cubicBezTo>
                  <a:pt x="1822" y="5384"/>
                  <a:pt x="1251" y="5586"/>
                  <a:pt x="798" y="5955"/>
                </a:cubicBezTo>
                <a:cubicBezTo>
                  <a:pt x="334" y="6336"/>
                  <a:pt x="1" y="6943"/>
                  <a:pt x="179" y="7503"/>
                </a:cubicBezTo>
                <a:cubicBezTo>
                  <a:pt x="453" y="8384"/>
                  <a:pt x="1763" y="8741"/>
                  <a:pt x="1763" y="9670"/>
                </a:cubicBezTo>
                <a:cubicBezTo>
                  <a:pt x="1763" y="9991"/>
                  <a:pt x="1584" y="10289"/>
                  <a:pt x="1453" y="10587"/>
                </a:cubicBezTo>
                <a:cubicBezTo>
                  <a:pt x="870" y="11932"/>
                  <a:pt x="1501" y="13718"/>
                  <a:pt x="2882" y="14254"/>
                </a:cubicBezTo>
                <a:cubicBezTo>
                  <a:pt x="3210" y="14386"/>
                  <a:pt x="3554" y="14443"/>
                  <a:pt x="3902" y="14443"/>
                </a:cubicBezTo>
                <a:cubicBezTo>
                  <a:pt x="4653" y="14443"/>
                  <a:pt x="5425" y="14179"/>
                  <a:pt x="6109" y="13837"/>
                </a:cubicBezTo>
                <a:cubicBezTo>
                  <a:pt x="7109" y="13313"/>
                  <a:pt x="8002" y="12611"/>
                  <a:pt x="9026" y="12182"/>
                </a:cubicBezTo>
                <a:cubicBezTo>
                  <a:pt x="9454" y="12004"/>
                  <a:pt x="9919" y="11873"/>
                  <a:pt x="10323" y="11623"/>
                </a:cubicBezTo>
                <a:cubicBezTo>
                  <a:pt x="10704" y="11349"/>
                  <a:pt x="11038" y="10920"/>
                  <a:pt x="10990" y="10456"/>
                </a:cubicBezTo>
                <a:lnTo>
                  <a:pt x="6728" y="62"/>
                </a:lnTo>
                <a:cubicBezTo>
                  <a:pt x="6546" y="21"/>
                  <a:pt x="6359" y="1"/>
                  <a:pt x="6171" y="1"/>
                </a:cubicBezTo>
                <a:close/>
              </a:path>
            </a:pathLst>
          </a:custGeom>
          <a:solidFill>
            <a:srgbClr val="333154">
              <a:alpha val="307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874" name="Google Shape;1874;p43"/>
          <p:cNvSpPr/>
          <p:nvPr/>
        </p:nvSpPr>
        <p:spPr>
          <a:xfrm>
            <a:off x="7968871" y="3835329"/>
            <a:ext cx="474937" cy="855566"/>
          </a:xfrm>
          <a:custGeom>
            <a:avLst/>
            <a:gdLst/>
            <a:ahLst/>
            <a:cxnLst/>
            <a:rect l="l" t="t" r="r" b="b"/>
            <a:pathLst>
              <a:path w="7418" h="13363" extrusionOk="0">
                <a:moveTo>
                  <a:pt x="7335" y="0"/>
                </a:moveTo>
                <a:lnTo>
                  <a:pt x="2108" y="1024"/>
                </a:lnTo>
                <a:cubicBezTo>
                  <a:pt x="1679" y="4227"/>
                  <a:pt x="1643" y="7477"/>
                  <a:pt x="2012" y="10680"/>
                </a:cubicBezTo>
                <a:cubicBezTo>
                  <a:pt x="1465" y="10847"/>
                  <a:pt x="881" y="11025"/>
                  <a:pt x="500" y="11442"/>
                </a:cubicBezTo>
                <a:cubicBezTo>
                  <a:pt x="107" y="11859"/>
                  <a:pt x="0" y="12597"/>
                  <a:pt x="429" y="12990"/>
                </a:cubicBezTo>
                <a:cubicBezTo>
                  <a:pt x="679" y="13216"/>
                  <a:pt x="1048" y="13252"/>
                  <a:pt x="1381" y="13288"/>
                </a:cubicBezTo>
                <a:cubicBezTo>
                  <a:pt x="1933" y="13329"/>
                  <a:pt x="2496" y="13362"/>
                  <a:pt x="3057" y="13362"/>
                </a:cubicBezTo>
                <a:cubicBezTo>
                  <a:pt x="3466" y="13362"/>
                  <a:pt x="3873" y="13345"/>
                  <a:pt x="4275" y="13299"/>
                </a:cubicBezTo>
                <a:cubicBezTo>
                  <a:pt x="5144" y="13192"/>
                  <a:pt x="6025" y="13192"/>
                  <a:pt x="6858" y="12859"/>
                </a:cubicBezTo>
                <a:cubicBezTo>
                  <a:pt x="6989" y="12799"/>
                  <a:pt x="7120" y="12740"/>
                  <a:pt x="7216" y="12633"/>
                </a:cubicBezTo>
                <a:cubicBezTo>
                  <a:pt x="7418" y="12383"/>
                  <a:pt x="7358" y="12026"/>
                  <a:pt x="7299" y="11692"/>
                </a:cubicBezTo>
                <a:cubicBezTo>
                  <a:pt x="6513" y="7846"/>
                  <a:pt x="6525" y="3834"/>
                  <a:pt x="7335" y="0"/>
                </a:cubicBezTo>
                <a:close/>
              </a:path>
            </a:pathLst>
          </a:custGeom>
          <a:solidFill>
            <a:srgbClr val="F49BB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875" name="Google Shape;1875;p43"/>
          <p:cNvSpPr/>
          <p:nvPr/>
        </p:nvSpPr>
        <p:spPr>
          <a:xfrm>
            <a:off x="8181566" y="2534255"/>
            <a:ext cx="1000199" cy="1045720"/>
          </a:xfrm>
          <a:custGeom>
            <a:avLst/>
            <a:gdLst/>
            <a:ahLst/>
            <a:cxnLst/>
            <a:rect l="l" t="t" r="r" b="b"/>
            <a:pathLst>
              <a:path w="15622" h="16333" extrusionOk="0">
                <a:moveTo>
                  <a:pt x="6519" y="0"/>
                </a:moveTo>
                <a:cubicBezTo>
                  <a:pt x="5817" y="0"/>
                  <a:pt x="5111" y="45"/>
                  <a:pt x="4417" y="93"/>
                </a:cubicBezTo>
                <a:cubicBezTo>
                  <a:pt x="3477" y="152"/>
                  <a:pt x="2524" y="224"/>
                  <a:pt x="1643" y="581"/>
                </a:cubicBezTo>
                <a:cubicBezTo>
                  <a:pt x="893" y="878"/>
                  <a:pt x="214" y="1450"/>
                  <a:pt x="0" y="2200"/>
                </a:cubicBezTo>
                <a:lnTo>
                  <a:pt x="9097" y="16333"/>
                </a:lnTo>
                <a:cubicBezTo>
                  <a:pt x="10585" y="16154"/>
                  <a:pt x="12097" y="15940"/>
                  <a:pt x="13442" y="15297"/>
                </a:cubicBezTo>
                <a:cubicBezTo>
                  <a:pt x="14895" y="14618"/>
                  <a:pt x="15621" y="13380"/>
                  <a:pt x="15562" y="11773"/>
                </a:cubicBezTo>
                <a:cubicBezTo>
                  <a:pt x="15514" y="10618"/>
                  <a:pt x="15276" y="9344"/>
                  <a:pt x="14990" y="8213"/>
                </a:cubicBezTo>
                <a:cubicBezTo>
                  <a:pt x="14740" y="7201"/>
                  <a:pt x="14431" y="6177"/>
                  <a:pt x="14026" y="5212"/>
                </a:cubicBezTo>
                <a:cubicBezTo>
                  <a:pt x="13240" y="3319"/>
                  <a:pt x="12002" y="1486"/>
                  <a:pt x="10073" y="628"/>
                </a:cubicBezTo>
                <a:cubicBezTo>
                  <a:pt x="8960" y="136"/>
                  <a:pt x="7746" y="0"/>
                  <a:pt x="651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876" name="Google Shape;1876;p43"/>
          <p:cNvSpPr/>
          <p:nvPr/>
        </p:nvSpPr>
        <p:spPr>
          <a:xfrm>
            <a:off x="8594726" y="3831487"/>
            <a:ext cx="758504" cy="522956"/>
          </a:xfrm>
          <a:custGeom>
            <a:avLst/>
            <a:gdLst/>
            <a:ahLst/>
            <a:cxnLst/>
            <a:rect l="l" t="t" r="r" b="b"/>
            <a:pathLst>
              <a:path w="11847" h="8168" extrusionOk="0">
                <a:moveTo>
                  <a:pt x="4668" y="1"/>
                </a:moveTo>
                <a:lnTo>
                  <a:pt x="0" y="1930"/>
                </a:lnTo>
                <a:cubicBezTo>
                  <a:pt x="84" y="3180"/>
                  <a:pt x="191" y="4442"/>
                  <a:pt x="679" y="5609"/>
                </a:cubicBezTo>
                <a:cubicBezTo>
                  <a:pt x="1179" y="6752"/>
                  <a:pt x="2096" y="7799"/>
                  <a:pt x="3322" y="8085"/>
                </a:cubicBezTo>
                <a:cubicBezTo>
                  <a:pt x="3579" y="8143"/>
                  <a:pt x="3839" y="8168"/>
                  <a:pt x="4100" y="8168"/>
                </a:cubicBezTo>
                <a:cubicBezTo>
                  <a:pt x="4699" y="8168"/>
                  <a:pt x="5305" y="8037"/>
                  <a:pt x="5894" y="7871"/>
                </a:cubicBezTo>
                <a:cubicBezTo>
                  <a:pt x="7085" y="7549"/>
                  <a:pt x="8228" y="7085"/>
                  <a:pt x="9335" y="6502"/>
                </a:cubicBezTo>
                <a:cubicBezTo>
                  <a:pt x="9597" y="6918"/>
                  <a:pt x="9894" y="7347"/>
                  <a:pt x="10347" y="7573"/>
                </a:cubicBezTo>
                <a:cubicBezTo>
                  <a:pt x="10510" y="7657"/>
                  <a:pt x="10699" y="7701"/>
                  <a:pt x="10885" y="7701"/>
                </a:cubicBezTo>
                <a:cubicBezTo>
                  <a:pt x="11202" y="7701"/>
                  <a:pt x="11511" y="7572"/>
                  <a:pt x="11668" y="7287"/>
                </a:cubicBezTo>
                <a:cubicBezTo>
                  <a:pt x="11847" y="6966"/>
                  <a:pt x="11752" y="6573"/>
                  <a:pt x="11668" y="6216"/>
                </a:cubicBezTo>
                <a:cubicBezTo>
                  <a:pt x="11276" y="4787"/>
                  <a:pt x="10835" y="3358"/>
                  <a:pt x="10323" y="1965"/>
                </a:cubicBezTo>
                <a:cubicBezTo>
                  <a:pt x="10149" y="1465"/>
                  <a:pt x="9873" y="1293"/>
                  <a:pt x="9555" y="1293"/>
                </a:cubicBezTo>
                <a:cubicBezTo>
                  <a:pt x="9154" y="1293"/>
                  <a:pt x="8687" y="1566"/>
                  <a:pt x="8275" y="1799"/>
                </a:cubicBezTo>
                <a:cubicBezTo>
                  <a:pt x="7827" y="2049"/>
                  <a:pt x="6758" y="2418"/>
                  <a:pt x="6107" y="2418"/>
                </a:cubicBezTo>
                <a:cubicBezTo>
                  <a:pt x="6015" y="2418"/>
                  <a:pt x="5931" y="2410"/>
                  <a:pt x="5858" y="2394"/>
                </a:cubicBezTo>
                <a:cubicBezTo>
                  <a:pt x="5168" y="2227"/>
                  <a:pt x="4787" y="596"/>
                  <a:pt x="4668" y="1"/>
                </a:cubicBezTo>
                <a:close/>
              </a:path>
            </a:pathLst>
          </a:custGeom>
          <a:solidFill>
            <a:srgbClr val="F49BB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877" name="Google Shape;1877;p43"/>
          <p:cNvSpPr/>
          <p:nvPr/>
        </p:nvSpPr>
        <p:spPr>
          <a:xfrm>
            <a:off x="7969639" y="3276893"/>
            <a:ext cx="1151874" cy="758696"/>
          </a:xfrm>
          <a:custGeom>
            <a:avLst/>
            <a:gdLst/>
            <a:ahLst/>
            <a:cxnLst/>
            <a:rect l="l" t="t" r="r" b="b"/>
            <a:pathLst>
              <a:path w="17991" h="11850" extrusionOk="0">
                <a:moveTo>
                  <a:pt x="11318" y="0"/>
                </a:moveTo>
                <a:cubicBezTo>
                  <a:pt x="11110" y="0"/>
                  <a:pt x="10891" y="29"/>
                  <a:pt x="10656" y="90"/>
                </a:cubicBezTo>
                <a:cubicBezTo>
                  <a:pt x="9061" y="483"/>
                  <a:pt x="7346" y="543"/>
                  <a:pt x="5715" y="590"/>
                </a:cubicBezTo>
                <a:cubicBezTo>
                  <a:pt x="5120" y="602"/>
                  <a:pt x="4501" y="602"/>
                  <a:pt x="3929" y="757"/>
                </a:cubicBezTo>
                <a:cubicBezTo>
                  <a:pt x="2215" y="1174"/>
                  <a:pt x="1858" y="3150"/>
                  <a:pt x="1334" y="4627"/>
                </a:cubicBezTo>
                <a:cubicBezTo>
                  <a:pt x="762" y="6305"/>
                  <a:pt x="310" y="7734"/>
                  <a:pt x="24" y="9496"/>
                </a:cubicBezTo>
                <a:cubicBezTo>
                  <a:pt x="12" y="9579"/>
                  <a:pt x="0" y="9687"/>
                  <a:pt x="24" y="9770"/>
                </a:cubicBezTo>
                <a:cubicBezTo>
                  <a:pt x="72" y="9889"/>
                  <a:pt x="179" y="9972"/>
                  <a:pt x="262" y="10044"/>
                </a:cubicBezTo>
                <a:cubicBezTo>
                  <a:pt x="1786" y="11103"/>
                  <a:pt x="3691" y="11437"/>
                  <a:pt x="5525" y="11699"/>
                </a:cubicBezTo>
                <a:cubicBezTo>
                  <a:pt x="6297" y="11799"/>
                  <a:pt x="7081" y="11849"/>
                  <a:pt x="7867" y="11849"/>
                </a:cubicBezTo>
                <a:cubicBezTo>
                  <a:pt x="9237" y="11849"/>
                  <a:pt x="10615" y="11695"/>
                  <a:pt x="11954" y="11377"/>
                </a:cubicBezTo>
                <a:cubicBezTo>
                  <a:pt x="14240" y="10842"/>
                  <a:pt x="15967" y="9806"/>
                  <a:pt x="17764" y="8341"/>
                </a:cubicBezTo>
                <a:cubicBezTo>
                  <a:pt x="17848" y="8282"/>
                  <a:pt x="17931" y="8210"/>
                  <a:pt x="17967" y="8103"/>
                </a:cubicBezTo>
                <a:cubicBezTo>
                  <a:pt x="17991" y="8032"/>
                  <a:pt x="17967" y="7948"/>
                  <a:pt x="17943" y="7865"/>
                </a:cubicBezTo>
                <a:cubicBezTo>
                  <a:pt x="17467" y="5817"/>
                  <a:pt x="16490" y="4210"/>
                  <a:pt x="15121" y="2626"/>
                </a:cubicBezTo>
                <a:cubicBezTo>
                  <a:pt x="14693" y="2126"/>
                  <a:pt x="14204" y="1662"/>
                  <a:pt x="13704" y="1233"/>
                </a:cubicBezTo>
                <a:cubicBezTo>
                  <a:pt x="12918" y="553"/>
                  <a:pt x="12234" y="0"/>
                  <a:pt x="1131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878" name="Google Shape;1878;p43"/>
          <p:cNvSpPr/>
          <p:nvPr/>
        </p:nvSpPr>
        <p:spPr>
          <a:xfrm>
            <a:off x="7977258" y="3277277"/>
            <a:ext cx="1131322" cy="754022"/>
          </a:xfrm>
          <a:custGeom>
            <a:avLst/>
            <a:gdLst/>
            <a:ahLst/>
            <a:cxnLst/>
            <a:rect l="l" t="t" r="r" b="b"/>
            <a:pathLst>
              <a:path w="17670" h="11777" extrusionOk="0">
                <a:moveTo>
                  <a:pt x="11918" y="3370"/>
                </a:moveTo>
                <a:cubicBezTo>
                  <a:pt x="12014" y="3620"/>
                  <a:pt x="12109" y="3870"/>
                  <a:pt x="12216" y="4144"/>
                </a:cubicBezTo>
                <a:cubicBezTo>
                  <a:pt x="12466" y="4751"/>
                  <a:pt x="12716" y="5347"/>
                  <a:pt x="12990" y="5918"/>
                </a:cubicBezTo>
                <a:cubicBezTo>
                  <a:pt x="11990" y="6192"/>
                  <a:pt x="10906" y="6406"/>
                  <a:pt x="9763" y="6549"/>
                </a:cubicBezTo>
                <a:cubicBezTo>
                  <a:pt x="9692" y="5930"/>
                  <a:pt x="9632" y="5263"/>
                  <a:pt x="9585" y="4585"/>
                </a:cubicBezTo>
                <a:lnTo>
                  <a:pt x="9537" y="3835"/>
                </a:lnTo>
                <a:cubicBezTo>
                  <a:pt x="10359" y="3716"/>
                  <a:pt x="11156" y="3561"/>
                  <a:pt x="11918" y="3370"/>
                </a:cubicBezTo>
                <a:close/>
                <a:moveTo>
                  <a:pt x="2905" y="3751"/>
                </a:moveTo>
                <a:cubicBezTo>
                  <a:pt x="3894" y="3918"/>
                  <a:pt x="4989" y="4013"/>
                  <a:pt x="6096" y="4013"/>
                </a:cubicBezTo>
                <a:cubicBezTo>
                  <a:pt x="6061" y="4418"/>
                  <a:pt x="6013" y="4835"/>
                  <a:pt x="5965" y="5240"/>
                </a:cubicBezTo>
                <a:cubicBezTo>
                  <a:pt x="5942" y="5764"/>
                  <a:pt x="5894" y="6252"/>
                  <a:pt x="5858" y="6728"/>
                </a:cubicBezTo>
                <a:cubicBezTo>
                  <a:pt x="4929" y="6704"/>
                  <a:pt x="4013" y="6633"/>
                  <a:pt x="3155" y="6478"/>
                </a:cubicBezTo>
                <a:cubicBezTo>
                  <a:pt x="2905" y="6430"/>
                  <a:pt x="2643" y="6395"/>
                  <a:pt x="2405" y="6347"/>
                </a:cubicBezTo>
                <a:cubicBezTo>
                  <a:pt x="2489" y="5918"/>
                  <a:pt x="2560" y="5466"/>
                  <a:pt x="2643" y="5025"/>
                </a:cubicBezTo>
                <a:cubicBezTo>
                  <a:pt x="2739" y="4585"/>
                  <a:pt x="2810" y="4168"/>
                  <a:pt x="2905" y="3751"/>
                </a:cubicBezTo>
                <a:close/>
                <a:moveTo>
                  <a:pt x="9275" y="3847"/>
                </a:moveTo>
                <a:cubicBezTo>
                  <a:pt x="9287" y="4097"/>
                  <a:pt x="9299" y="4335"/>
                  <a:pt x="9311" y="4585"/>
                </a:cubicBezTo>
                <a:cubicBezTo>
                  <a:pt x="9371" y="5275"/>
                  <a:pt x="9430" y="5930"/>
                  <a:pt x="9513" y="6573"/>
                </a:cubicBezTo>
                <a:cubicBezTo>
                  <a:pt x="9097" y="6609"/>
                  <a:pt x="8656" y="6656"/>
                  <a:pt x="8216" y="6692"/>
                </a:cubicBezTo>
                <a:cubicBezTo>
                  <a:pt x="7701" y="6718"/>
                  <a:pt x="7192" y="6737"/>
                  <a:pt x="6694" y="6737"/>
                </a:cubicBezTo>
                <a:cubicBezTo>
                  <a:pt x="6501" y="6737"/>
                  <a:pt x="6310" y="6735"/>
                  <a:pt x="6120" y="6728"/>
                </a:cubicBezTo>
                <a:cubicBezTo>
                  <a:pt x="6156" y="6275"/>
                  <a:pt x="6192" y="5775"/>
                  <a:pt x="6239" y="5287"/>
                </a:cubicBezTo>
                <a:cubicBezTo>
                  <a:pt x="6275" y="4859"/>
                  <a:pt x="6323" y="4442"/>
                  <a:pt x="6370" y="4037"/>
                </a:cubicBezTo>
                <a:cubicBezTo>
                  <a:pt x="6870" y="4037"/>
                  <a:pt x="7382" y="4025"/>
                  <a:pt x="7906" y="3978"/>
                </a:cubicBezTo>
                <a:cubicBezTo>
                  <a:pt x="8358" y="3954"/>
                  <a:pt x="8823" y="3906"/>
                  <a:pt x="9275" y="3847"/>
                </a:cubicBezTo>
                <a:close/>
                <a:moveTo>
                  <a:pt x="13097" y="6121"/>
                </a:moveTo>
                <a:cubicBezTo>
                  <a:pt x="13526" y="7037"/>
                  <a:pt x="13943" y="7871"/>
                  <a:pt x="14312" y="8585"/>
                </a:cubicBezTo>
                <a:cubicBezTo>
                  <a:pt x="14062" y="8669"/>
                  <a:pt x="13812" y="8740"/>
                  <a:pt x="13562" y="8811"/>
                </a:cubicBezTo>
                <a:cubicBezTo>
                  <a:pt x="12514" y="9133"/>
                  <a:pt x="11371" y="9347"/>
                  <a:pt x="10168" y="9502"/>
                </a:cubicBezTo>
                <a:cubicBezTo>
                  <a:pt x="10144" y="9443"/>
                  <a:pt x="10144" y="9371"/>
                  <a:pt x="10133" y="9312"/>
                </a:cubicBezTo>
                <a:cubicBezTo>
                  <a:pt x="10061" y="8859"/>
                  <a:pt x="10002" y="8383"/>
                  <a:pt x="9930" y="7883"/>
                </a:cubicBezTo>
                <a:cubicBezTo>
                  <a:pt x="9882" y="7538"/>
                  <a:pt x="9835" y="7168"/>
                  <a:pt x="9787" y="6799"/>
                </a:cubicBezTo>
                <a:cubicBezTo>
                  <a:pt x="10966" y="6645"/>
                  <a:pt x="12073" y="6418"/>
                  <a:pt x="13097" y="6121"/>
                </a:cubicBezTo>
                <a:close/>
                <a:moveTo>
                  <a:pt x="2358" y="6597"/>
                </a:moveTo>
                <a:cubicBezTo>
                  <a:pt x="2596" y="6645"/>
                  <a:pt x="2858" y="6704"/>
                  <a:pt x="3108" y="6752"/>
                </a:cubicBezTo>
                <a:cubicBezTo>
                  <a:pt x="3965" y="6895"/>
                  <a:pt x="4882" y="6990"/>
                  <a:pt x="5834" y="7014"/>
                </a:cubicBezTo>
                <a:cubicBezTo>
                  <a:pt x="5822" y="7549"/>
                  <a:pt x="5787" y="8085"/>
                  <a:pt x="5775" y="8597"/>
                </a:cubicBezTo>
                <a:cubicBezTo>
                  <a:pt x="5751" y="8978"/>
                  <a:pt x="5751" y="9347"/>
                  <a:pt x="5739" y="9693"/>
                </a:cubicBezTo>
                <a:cubicBezTo>
                  <a:pt x="4965" y="9645"/>
                  <a:pt x="4215" y="9573"/>
                  <a:pt x="3489" y="9466"/>
                </a:cubicBezTo>
                <a:cubicBezTo>
                  <a:pt x="2977" y="9383"/>
                  <a:pt x="2477" y="9288"/>
                  <a:pt x="2001" y="9169"/>
                </a:cubicBezTo>
                <a:cubicBezTo>
                  <a:pt x="2036" y="8907"/>
                  <a:pt x="2060" y="8633"/>
                  <a:pt x="2108" y="8371"/>
                </a:cubicBezTo>
                <a:cubicBezTo>
                  <a:pt x="2179" y="7811"/>
                  <a:pt x="2274" y="7216"/>
                  <a:pt x="2358" y="6597"/>
                </a:cubicBezTo>
                <a:close/>
                <a:moveTo>
                  <a:pt x="9537" y="6847"/>
                </a:moveTo>
                <a:cubicBezTo>
                  <a:pt x="9585" y="7228"/>
                  <a:pt x="9632" y="7585"/>
                  <a:pt x="9668" y="7942"/>
                </a:cubicBezTo>
                <a:cubicBezTo>
                  <a:pt x="9752" y="8442"/>
                  <a:pt x="9823" y="8919"/>
                  <a:pt x="9894" y="9371"/>
                </a:cubicBezTo>
                <a:cubicBezTo>
                  <a:pt x="9906" y="9431"/>
                  <a:pt x="9906" y="9502"/>
                  <a:pt x="9930" y="9562"/>
                </a:cubicBezTo>
                <a:cubicBezTo>
                  <a:pt x="9490" y="9585"/>
                  <a:pt x="9037" y="9633"/>
                  <a:pt x="8549" y="9669"/>
                </a:cubicBezTo>
                <a:cubicBezTo>
                  <a:pt x="8006" y="9706"/>
                  <a:pt x="7458" y="9725"/>
                  <a:pt x="6920" y="9725"/>
                </a:cubicBezTo>
                <a:cubicBezTo>
                  <a:pt x="6597" y="9725"/>
                  <a:pt x="6278" y="9718"/>
                  <a:pt x="5965" y="9704"/>
                </a:cubicBezTo>
                <a:cubicBezTo>
                  <a:pt x="5977" y="9347"/>
                  <a:pt x="6001" y="8978"/>
                  <a:pt x="6013" y="8609"/>
                </a:cubicBezTo>
                <a:cubicBezTo>
                  <a:pt x="6037" y="8097"/>
                  <a:pt x="6072" y="7561"/>
                  <a:pt x="6096" y="7014"/>
                </a:cubicBezTo>
                <a:cubicBezTo>
                  <a:pt x="6262" y="7016"/>
                  <a:pt x="6429" y="7018"/>
                  <a:pt x="6596" y="7018"/>
                </a:cubicBezTo>
                <a:cubicBezTo>
                  <a:pt x="7136" y="7018"/>
                  <a:pt x="7682" y="7002"/>
                  <a:pt x="8228" y="6966"/>
                </a:cubicBezTo>
                <a:cubicBezTo>
                  <a:pt x="8680" y="6942"/>
                  <a:pt x="9109" y="6895"/>
                  <a:pt x="9537" y="6847"/>
                </a:cubicBezTo>
                <a:close/>
                <a:moveTo>
                  <a:pt x="11061" y="1"/>
                </a:moveTo>
                <a:cubicBezTo>
                  <a:pt x="10978" y="1"/>
                  <a:pt x="10906" y="25"/>
                  <a:pt x="10835" y="25"/>
                </a:cubicBezTo>
                <a:cubicBezTo>
                  <a:pt x="10918" y="382"/>
                  <a:pt x="11025" y="751"/>
                  <a:pt x="11145" y="1132"/>
                </a:cubicBezTo>
                <a:cubicBezTo>
                  <a:pt x="11335" y="1775"/>
                  <a:pt x="11573" y="2442"/>
                  <a:pt x="11835" y="3144"/>
                </a:cubicBezTo>
                <a:cubicBezTo>
                  <a:pt x="11085" y="3323"/>
                  <a:pt x="10311" y="3454"/>
                  <a:pt x="9513" y="3561"/>
                </a:cubicBezTo>
                <a:cubicBezTo>
                  <a:pt x="9466" y="2763"/>
                  <a:pt x="9430" y="1989"/>
                  <a:pt x="9418" y="1275"/>
                </a:cubicBezTo>
                <a:cubicBezTo>
                  <a:pt x="9418" y="941"/>
                  <a:pt x="9406" y="620"/>
                  <a:pt x="9406" y="322"/>
                </a:cubicBezTo>
                <a:cubicBezTo>
                  <a:pt x="9335" y="334"/>
                  <a:pt x="9251" y="346"/>
                  <a:pt x="9180" y="346"/>
                </a:cubicBezTo>
                <a:lnTo>
                  <a:pt x="9180" y="1275"/>
                </a:lnTo>
                <a:cubicBezTo>
                  <a:pt x="9192" y="2001"/>
                  <a:pt x="9216" y="2775"/>
                  <a:pt x="9251" y="3597"/>
                </a:cubicBezTo>
                <a:cubicBezTo>
                  <a:pt x="8811" y="3656"/>
                  <a:pt x="8347" y="3704"/>
                  <a:pt x="7882" y="3728"/>
                </a:cubicBezTo>
                <a:cubicBezTo>
                  <a:pt x="7382" y="3763"/>
                  <a:pt x="6894" y="3775"/>
                  <a:pt x="6394" y="3787"/>
                </a:cubicBezTo>
                <a:cubicBezTo>
                  <a:pt x="6477" y="3156"/>
                  <a:pt x="6549" y="2561"/>
                  <a:pt x="6620" y="2001"/>
                </a:cubicBezTo>
                <a:cubicBezTo>
                  <a:pt x="6692" y="1501"/>
                  <a:pt x="6775" y="1001"/>
                  <a:pt x="6846" y="560"/>
                </a:cubicBezTo>
                <a:cubicBezTo>
                  <a:pt x="6775" y="560"/>
                  <a:pt x="6692" y="560"/>
                  <a:pt x="6620" y="572"/>
                </a:cubicBezTo>
                <a:cubicBezTo>
                  <a:pt x="6549" y="1013"/>
                  <a:pt x="6453" y="1477"/>
                  <a:pt x="6382" y="1989"/>
                </a:cubicBezTo>
                <a:cubicBezTo>
                  <a:pt x="6299" y="2561"/>
                  <a:pt x="6215" y="3180"/>
                  <a:pt x="6132" y="3799"/>
                </a:cubicBezTo>
                <a:cubicBezTo>
                  <a:pt x="5013" y="3799"/>
                  <a:pt x="3941" y="3716"/>
                  <a:pt x="2941" y="3561"/>
                </a:cubicBezTo>
                <a:cubicBezTo>
                  <a:pt x="3084" y="2942"/>
                  <a:pt x="3227" y="2346"/>
                  <a:pt x="3382" y="1775"/>
                </a:cubicBezTo>
                <a:cubicBezTo>
                  <a:pt x="3465" y="1453"/>
                  <a:pt x="3560" y="1120"/>
                  <a:pt x="3632" y="822"/>
                </a:cubicBezTo>
                <a:lnTo>
                  <a:pt x="3632" y="822"/>
                </a:lnTo>
                <a:cubicBezTo>
                  <a:pt x="3536" y="858"/>
                  <a:pt x="3453" y="882"/>
                  <a:pt x="3358" y="930"/>
                </a:cubicBezTo>
                <a:cubicBezTo>
                  <a:pt x="3286" y="1180"/>
                  <a:pt x="3215" y="1453"/>
                  <a:pt x="3144" y="1715"/>
                </a:cubicBezTo>
                <a:cubicBezTo>
                  <a:pt x="2989" y="2287"/>
                  <a:pt x="2846" y="2894"/>
                  <a:pt x="2691" y="3537"/>
                </a:cubicBezTo>
                <a:cubicBezTo>
                  <a:pt x="2334" y="3478"/>
                  <a:pt x="1977" y="3406"/>
                  <a:pt x="1631" y="3323"/>
                </a:cubicBezTo>
                <a:cubicBezTo>
                  <a:pt x="1608" y="3406"/>
                  <a:pt x="1584" y="3478"/>
                  <a:pt x="1560" y="3537"/>
                </a:cubicBezTo>
                <a:cubicBezTo>
                  <a:pt x="1905" y="3620"/>
                  <a:pt x="2262" y="3704"/>
                  <a:pt x="2632" y="3763"/>
                </a:cubicBezTo>
                <a:cubicBezTo>
                  <a:pt x="2536" y="4156"/>
                  <a:pt x="2453" y="4597"/>
                  <a:pt x="2358" y="5013"/>
                </a:cubicBezTo>
                <a:cubicBezTo>
                  <a:pt x="2274" y="5454"/>
                  <a:pt x="2203" y="5906"/>
                  <a:pt x="2143" y="6335"/>
                </a:cubicBezTo>
                <a:cubicBezTo>
                  <a:pt x="1643" y="6228"/>
                  <a:pt x="1191" y="6109"/>
                  <a:pt x="750" y="5978"/>
                </a:cubicBezTo>
                <a:cubicBezTo>
                  <a:pt x="738" y="6049"/>
                  <a:pt x="715" y="6109"/>
                  <a:pt x="691" y="6168"/>
                </a:cubicBezTo>
                <a:cubicBezTo>
                  <a:pt x="1143" y="6323"/>
                  <a:pt x="1620" y="6430"/>
                  <a:pt x="2108" y="6561"/>
                </a:cubicBezTo>
                <a:cubicBezTo>
                  <a:pt x="2024" y="7180"/>
                  <a:pt x="1929" y="7776"/>
                  <a:pt x="1858" y="8359"/>
                </a:cubicBezTo>
                <a:cubicBezTo>
                  <a:pt x="1834" y="8621"/>
                  <a:pt x="1798" y="8895"/>
                  <a:pt x="1762" y="9145"/>
                </a:cubicBezTo>
                <a:cubicBezTo>
                  <a:pt x="1143" y="8978"/>
                  <a:pt x="572" y="8800"/>
                  <a:pt x="36" y="8597"/>
                </a:cubicBezTo>
                <a:cubicBezTo>
                  <a:pt x="24" y="8657"/>
                  <a:pt x="12" y="8728"/>
                  <a:pt x="0" y="8788"/>
                </a:cubicBezTo>
                <a:cubicBezTo>
                  <a:pt x="536" y="8990"/>
                  <a:pt x="1108" y="9192"/>
                  <a:pt x="1739" y="9371"/>
                </a:cubicBezTo>
                <a:cubicBezTo>
                  <a:pt x="1727" y="9526"/>
                  <a:pt x="1703" y="9681"/>
                  <a:pt x="1691" y="9824"/>
                </a:cubicBezTo>
                <a:cubicBezTo>
                  <a:pt x="1667" y="10181"/>
                  <a:pt x="1631" y="10538"/>
                  <a:pt x="1620" y="10859"/>
                </a:cubicBezTo>
                <a:cubicBezTo>
                  <a:pt x="1679" y="10883"/>
                  <a:pt x="1739" y="10895"/>
                  <a:pt x="1798" y="10931"/>
                </a:cubicBezTo>
                <a:cubicBezTo>
                  <a:pt x="1822" y="10586"/>
                  <a:pt x="1858" y="10228"/>
                  <a:pt x="1905" y="9859"/>
                </a:cubicBezTo>
                <a:cubicBezTo>
                  <a:pt x="1917" y="9728"/>
                  <a:pt x="1929" y="9573"/>
                  <a:pt x="1941" y="9431"/>
                </a:cubicBezTo>
                <a:cubicBezTo>
                  <a:pt x="2405" y="9550"/>
                  <a:pt x="2894" y="9645"/>
                  <a:pt x="3417" y="9740"/>
                </a:cubicBezTo>
                <a:cubicBezTo>
                  <a:pt x="4144" y="9859"/>
                  <a:pt x="4906" y="9943"/>
                  <a:pt x="5691" y="9990"/>
                </a:cubicBezTo>
                <a:cubicBezTo>
                  <a:pt x="5691" y="10478"/>
                  <a:pt x="5691" y="10943"/>
                  <a:pt x="5715" y="11359"/>
                </a:cubicBezTo>
                <a:cubicBezTo>
                  <a:pt x="5715" y="11502"/>
                  <a:pt x="5715" y="11633"/>
                  <a:pt x="5727" y="11764"/>
                </a:cubicBezTo>
                <a:cubicBezTo>
                  <a:pt x="5787" y="11764"/>
                  <a:pt x="5846" y="11776"/>
                  <a:pt x="5894" y="11776"/>
                </a:cubicBezTo>
                <a:lnTo>
                  <a:pt x="5894" y="11359"/>
                </a:lnTo>
                <a:cubicBezTo>
                  <a:pt x="5894" y="10943"/>
                  <a:pt x="5906" y="10502"/>
                  <a:pt x="5918" y="10014"/>
                </a:cubicBezTo>
                <a:cubicBezTo>
                  <a:pt x="6245" y="10023"/>
                  <a:pt x="6578" y="10029"/>
                  <a:pt x="6915" y="10029"/>
                </a:cubicBezTo>
                <a:cubicBezTo>
                  <a:pt x="7448" y="10029"/>
                  <a:pt x="7990" y="10015"/>
                  <a:pt x="8537" y="9978"/>
                </a:cubicBezTo>
                <a:cubicBezTo>
                  <a:pt x="9013" y="9943"/>
                  <a:pt x="9490" y="9907"/>
                  <a:pt x="9954" y="9847"/>
                </a:cubicBezTo>
                <a:cubicBezTo>
                  <a:pt x="10002" y="10133"/>
                  <a:pt x="10061" y="10395"/>
                  <a:pt x="10097" y="10645"/>
                </a:cubicBezTo>
                <a:cubicBezTo>
                  <a:pt x="10180" y="11038"/>
                  <a:pt x="10252" y="11359"/>
                  <a:pt x="10323" y="11681"/>
                </a:cubicBezTo>
                <a:lnTo>
                  <a:pt x="10323" y="11705"/>
                </a:lnTo>
                <a:cubicBezTo>
                  <a:pt x="10371" y="11705"/>
                  <a:pt x="10418" y="11693"/>
                  <a:pt x="10478" y="11693"/>
                </a:cubicBezTo>
                <a:lnTo>
                  <a:pt x="10478" y="11657"/>
                </a:lnTo>
                <a:cubicBezTo>
                  <a:pt x="10418" y="11359"/>
                  <a:pt x="10359" y="11026"/>
                  <a:pt x="10299" y="10633"/>
                </a:cubicBezTo>
                <a:cubicBezTo>
                  <a:pt x="10252" y="10383"/>
                  <a:pt x="10204" y="10109"/>
                  <a:pt x="10168" y="9847"/>
                </a:cubicBezTo>
                <a:cubicBezTo>
                  <a:pt x="11383" y="9681"/>
                  <a:pt x="12549" y="9443"/>
                  <a:pt x="13585" y="9133"/>
                </a:cubicBezTo>
                <a:cubicBezTo>
                  <a:pt x="13871" y="9062"/>
                  <a:pt x="14121" y="8966"/>
                  <a:pt x="14383" y="8883"/>
                </a:cubicBezTo>
                <a:cubicBezTo>
                  <a:pt x="14490" y="9085"/>
                  <a:pt x="14597" y="9276"/>
                  <a:pt x="14705" y="9454"/>
                </a:cubicBezTo>
                <a:cubicBezTo>
                  <a:pt x="14835" y="9716"/>
                  <a:pt x="14966" y="9943"/>
                  <a:pt x="15086" y="10169"/>
                </a:cubicBezTo>
                <a:cubicBezTo>
                  <a:pt x="15133" y="10145"/>
                  <a:pt x="15181" y="10133"/>
                  <a:pt x="15228" y="10097"/>
                </a:cubicBezTo>
                <a:cubicBezTo>
                  <a:pt x="15097" y="9871"/>
                  <a:pt x="14978" y="9633"/>
                  <a:pt x="14871" y="9383"/>
                </a:cubicBezTo>
                <a:cubicBezTo>
                  <a:pt x="14776" y="9204"/>
                  <a:pt x="14693" y="9014"/>
                  <a:pt x="14585" y="8823"/>
                </a:cubicBezTo>
                <a:cubicBezTo>
                  <a:pt x="15669" y="8419"/>
                  <a:pt x="16621" y="7942"/>
                  <a:pt x="17407" y="7466"/>
                </a:cubicBezTo>
                <a:cubicBezTo>
                  <a:pt x="17514" y="7323"/>
                  <a:pt x="17586" y="7288"/>
                  <a:pt x="17669" y="7240"/>
                </a:cubicBezTo>
                <a:cubicBezTo>
                  <a:pt x="17645" y="7180"/>
                  <a:pt x="17633" y="7121"/>
                  <a:pt x="17610" y="7061"/>
                </a:cubicBezTo>
                <a:cubicBezTo>
                  <a:pt x="17514" y="7121"/>
                  <a:pt x="17431" y="7168"/>
                  <a:pt x="17336" y="7228"/>
                </a:cubicBezTo>
                <a:cubicBezTo>
                  <a:pt x="16550" y="7680"/>
                  <a:pt x="15586" y="8145"/>
                  <a:pt x="14490" y="8514"/>
                </a:cubicBezTo>
                <a:cubicBezTo>
                  <a:pt x="14133" y="7788"/>
                  <a:pt x="13740" y="6966"/>
                  <a:pt x="13323" y="6061"/>
                </a:cubicBezTo>
                <a:cubicBezTo>
                  <a:pt x="14538" y="5704"/>
                  <a:pt x="15621" y="5228"/>
                  <a:pt x="16538" y="4728"/>
                </a:cubicBezTo>
                <a:cubicBezTo>
                  <a:pt x="16502" y="4668"/>
                  <a:pt x="16455" y="4621"/>
                  <a:pt x="16431" y="4561"/>
                </a:cubicBezTo>
                <a:cubicBezTo>
                  <a:pt x="15526" y="5037"/>
                  <a:pt x="14454" y="5502"/>
                  <a:pt x="13216" y="5835"/>
                </a:cubicBezTo>
                <a:cubicBezTo>
                  <a:pt x="12966" y="5275"/>
                  <a:pt x="12692" y="4668"/>
                  <a:pt x="12442" y="4049"/>
                </a:cubicBezTo>
                <a:cubicBezTo>
                  <a:pt x="12335" y="3799"/>
                  <a:pt x="12252" y="3561"/>
                  <a:pt x="12157" y="3323"/>
                </a:cubicBezTo>
                <a:cubicBezTo>
                  <a:pt x="12407" y="3263"/>
                  <a:pt x="12680" y="3192"/>
                  <a:pt x="12930" y="3120"/>
                </a:cubicBezTo>
                <a:cubicBezTo>
                  <a:pt x="13597" y="2930"/>
                  <a:pt x="14228" y="2692"/>
                  <a:pt x="14812" y="2430"/>
                </a:cubicBezTo>
                <a:cubicBezTo>
                  <a:pt x="14764" y="2370"/>
                  <a:pt x="14705" y="2311"/>
                  <a:pt x="14657" y="2263"/>
                </a:cubicBezTo>
                <a:cubicBezTo>
                  <a:pt x="14109" y="2489"/>
                  <a:pt x="13502" y="2716"/>
                  <a:pt x="12871" y="2894"/>
                </a:cubicBezTo>
                <a:cubicBezTo>
                  <a:pt x="12621" y="2966"/>
                  <a:pt x="12347" y="3049"/>
                  <a:pt x="12085" y="3097"/>
                </a:cubicBezTo>
                <a:cubicBezTo>
                  <a:pt x="11811" y="2406"/>
                  <a:pt x="11573" y="1715"/>
                  <a:pt x="11371" y="1072"/>
                </a:cubicBezTo>
                <a:cubicBezTo>
                  <a:pt x="11264" y="703"/>
                  <a:pt x="11145" y="346"/>
                  <a:pt x="1106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879" name="Google Shape;1879;p43"/>
          <p:cNvSpPr/>
          <p:nvPr/>
        </p:nvSpPr>
        <p:spPr>
          <a:xfrm>
            <a:off x="7969639" y="4266800"/>
            <a:ext cx="474937" cy="424102"/>
          </a:xfrm>
          <a:custGeom>
            <a:avLst/>
            <a:gdLst/>
            <a:ahLst/>
            <a:cxnLst/>
            <a:rect l="l" t="t" r="r" b="b"/>
            <a:pathLst>
              <a:path w="7418" h="6624" extrusionOk="0">
                <a:moveTo>
                  <a:pt x="6739" y="0"/>
                </a:moveTo>
                <a:cubicBezTo>
                  <a:pt x="5084" y="72"/>
                  <a:pt x="3441" y="191"/>
                  <a:pt x="1786" y="334"/>
                </a:cubicBezTo>
                <a:cubicBezTo>
                  <a:pt x="1786" y="1512"/>
                  <a:pt x="1870" y="2739"/>
                  <a:pt x="2024" y="3941"/>
                </a:cubicBezTo>
                <a:cubicBezTo>
                  <a:pt x="1477" y="4108"/>
                  <a:pt x="893" y="4286"/>
                  <a:pt x="500" y="4703"/>
                </a:cubicBezTo>
                <a:cubicBezTo>
                  <a:pt x="119" y="5120"/>
                  <a:pt x="0" y="5858"/>
                  <a:pt x="429" y="6251"/>
                </a:cubicBezTo>
                <a:cubicBezTo>
                  <a:pt x="679" y="6477"/>
                  <a:pt x="1060" y="6513"/>
                  <a:pt x="1381" y="6549"/>
                </a:cubicBezTo>
                <a:cubicBezTo>
                  <a:pt x="1933" y="6590"/>
                  <a:pt x="2500" y="6623"/>
                  <a:pt x="3065" y="6623"/>
                </a:cubicBezTo>
                <a:cubicBezTo>
                  <a:pt x="3476" y="6623"/>
                  <a:pt x="3885" y="6606"/>
                  <a:pt x="4286" y="6560"/>
                </a:cubicBezTo>
                <a:cubicBezTo>
                  <a:pt x="5144" y="6453"/>
                  <a:pt x="6025" y="6453"/>
                  <a:pt x="6858" y="6120"/>
                </a:cubicBezTo>
                <a:cubicBezTo>
                  <a:pt x="6989" y="6060"/>
                  <a:pt x="7132" y="6001"/>
                  <a:pt x="7215" y="5894"/>
                </a:cubicBezTo>
                <a:cubicBezTo>
                  <a:pt x="7418" y="5644"/>
                  <a:pt x="7358" y="5287"/>
                  <a:pt x="7311" y="4953"/>
                </a:cubicBezTo>
                <a:cubicBezTo>
                  <a:pt x="6965" y="3322"/>
                  <a:pt x="6787" y="1667"/>
                  <a:pt x="673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880" name="Google Shape;1880;p43"/>
          <p:cNvSpPr/>
          <p:nvPr/>
        </p:nvSpPr>
        <p:spPr>
          <a:xfrm>
            <a:off x="7968871" y="4480199"/>
            <a:ext cx="474937" cy="210002"/>
          </a:xfrm>
          <a:custGeom>
            <a:avLst/>
            <a:gdLst/>
            <a:ahLst/>
            <a:cxnLst/>
            <a:rect l="l" t="t" r="r" b="b"/>
            <a:pathLst>
              <a:path w="7418" h="3280" extrusionOk="0">
                <a:moveTo>
                  <a:pt x="7025" y="1"/>
                </a:moveTo>
                <a:cubicBezTo>
                  <a:pt x="6084" y="156"/>
                  <a:pt x="5191" y="751"/>
                  <a:pt x="4775" y="1608"/>
                </a:cubicBezTo>
                <a:cubicBezTo>
                  <a:pt x="3941" y="1013"/>
                  <a:pt x="2917" y="680"/>
                  <a:pt x="1882" y="656"/>
                </a:cubicBezTo>
                <a:cubicBezTo>
                  <a:pt x="1381" y="799"/>
                  <a:pt x="858" y="989"/>
                  <a:pt x="500" y="1370"/>
                </a:cubicBezTo>
                <a:cubicBezTo>
                  <a:pt x="119" y="1787"/>
                  <a:pt x="0" y="2525"/>
                  <a:pt x="429" y="2918"/>
                </a:cubicBezTo>
                <a:cubicBezTo>
                  <a:pt x="679" y="3144"/>
                  <a:pt x="1048" y="3180"/>
                  <a:pt x="1381" y="3216"/>
                </a:cubicBezTo>
                <a:cubicBezTo>
                  <a:pt x="1922" y="3249"/>
                  <a:pt x="2474" y="3279"/>
                  <a:pt x="3027" y="3279"/>
                </a:cubicBezTo>
                <a:cubicBezTo>
                  <a:pt x="3448" y="3279"/>
                  <a:pt x="3869" y="3262"/>
                  <a:pt x="4287" y="3216"/>
                </a:cubicBezTo>
                <a:cubicBezTo>
                  <a:pt x="5144" y="3108"/>
                  <a:pt x="6025" y="3108"/>
                  <a:pt x="6858" y="2763"/>
                </a:cubicBezTo>
                <a:cubicBezTo>
                  <a:pt x="6989" y="2704"/>
                  <a:pt x="7120" y="2644"/>
                  <a:pt x="7216" y="2549"/>
                </a:cubicBezTo>
                <a:cubicBezTo>
                  <a:pt x="7418" y="2287"/>
                  <a:pt x="7358" y="1930"/>
                  <a:pt x="7299" y="1608"/>
                </a:cubicBezTo>
                <a:cubicBezTo>
                  <a:pt x="7204" y="1072"/>
                  <a:pt x="7096" y="537"/>
                  <a:pt x="702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881" name="Google Shape;1881;p43"/>
          <p:cNvSpPr/>
          <p:nvPr/>
        </p:nvSpPr>
        <p:spPr>
          <a:xfrm>
            <a:off x="8972031" y="3914273"/>
            <a:ext cx="378964" cy="410144"/>
          </a:xfrm>
          <a:custGeom>
            <a:avLst/>
            <a:gdLst/>
            <a:ahLst/>
            <a:cxnLst/>
            <a:rect l="l" t="t" r="r" b="b"/>
            <a:pathLst>
              <a:path w="5919" h="6406" extrusionOk="0">
                <a:moveTo>
                  <a:pt x="3632" y="0"/>
                </a:moveTo>
                <a:cubicBezTo>
                  <a:pt x="3231" y="0"/>
                  <a:pt x="2765" y="273"/>
                  <a:pt x="2346" y="506"/>
                </a:cubicBezTo>
                <a:cubicBezTo>
                  <a:pt x="1915" y="743"/>
                  <a:pt x="841" y="1126"/>
                  <a:pt x="190" y="1126"/>
                </a:cubicBezTo>
                <a:cubicBezTo>
                  <a:pt x="122" y="1126"/>
                  <a:pt x="59" y="1122"/>
                  <a:pt x="1" y="1113"/>
                </a:cubicBezTo>
                <a:lnTo>
                  <a:pt x="1" y="1113"/>
                </a:lnTo>
                <a:cubicBezTo>
                  <a:pt x="394" y="2792"/>
                  <a:pt x="858" y="4458"/>
                  <a:pt x="1394" y="6101"/>
                </a:cubicBezTo>
                <a:cubicBezTo>
                  <a:pt x="2085" y="5851"/>
                  <a:pt x="2763" y="5530"/>
                  <a:pt x="3418" y="5197"/>
                </a:cubicBezTo>
                <a:cubicBezTo>
                  <a:pt x="3692" y="5613"/>
                  <a:pt x="3990" y="6042"/>
                  <a:pt x="4430" y="6268"/>
                </a:cubicBezTo>
                <a:cubicBezTo>
                  <a:pt x="4601" y="6358"/>
                  <a:pt x="4795" y="6405"/>
                  <a:pt x="4984" y="6405"/>
                </a:cubicBezTo>
                <a:cubicBezTo>
                  <a:pt x="5295" y="6405"/>
                  <a:pt x="5591" y="6276"/>
                  <a:pt x="5740" y="5994"/>
                </a:cubicBezTo>
                <a:cubicBezTo>
                  <a:pt x="5918" y="5673"/>
                  <a:pt x="5835" y="5280"/>
                  <a:pt x="5740" y="4923"/>
                </a:cubicBezTo>
                <a:cubicBezTo>
                  <a:pt x="5359" y="3494"/>
                  <a:pt x="4906" y="2065"/>
                  <a:pt x="4406" y="672"/>
                </a:cubicBezTo>
                <a:cubicBezTo>
                  <a:pt x="4227" y="172"/>
                  <a:pt x="3950" y="0"/>
                  <a:pt x="363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882" name="Google Shape;1882;p43"/>
          <p:cNvSpPr/>
          <p:nvPr/>
        </p:nvSpPr>
        <p:spPr>
          <a:xfrm>
            <a:off x="8083990" y="4329290"/>
            <a:ext cx="319421" cy="35918"/>
          </a:xfrm>
          <a:custGeom>
            <a:avLst/>
            <a:gdLst/>
            <a:ahLst/>
            <a:cxnLst/>
            <a:rect l="l" t="t" r="r" b="b"/>
            <a:pathLst>
              <a:path w="4989" h="561" extrusionOk="0">
                <a:moveTo>
                  <a:pt x="4965" y="0"/>
                </a:moveTo>
                <a:cubicBezTo>
                  <a:pt x="4346" y="60"/>
                  <a:pt x="3679" y="108"/>
                  <a:pt x="2989" y="167"/>
                </a:cubicBezTo>
                <a:cubicBezTo>
                  <a:pt x="1917" y="262"/>
                  <a:pt x="917" y="334"/>
                  <a:pt x="0" y="405"/>
                </a:cubicBezTo>
                <a:cubicBezTo>
                  <a:pt x="0" y="453"/>
                  <a:pt x="0" y="512"/>
                  <a:pt x="12" y="560"/>
                </a:cubicBezTo>
                <a:cubicBezTo>
                  <a:pt x="893" y="501"/>
                  <a:pt x="1917" y="441"/>
                  <a:pt x="3001" y="346"/>
                </a:cubicBezTo>
                <a:cubicBezTo>
                  <a:pt x="3703" y="286"/>
                  <a:pt x="4370" y="227"/>
                  <a:pt x="4989" y="167"/>
                </a:cubicBezTo>
                <a:cubicBezTo>
                  <a:pt x="4989" y="108"/>
                  <a:pt x="4989" y="60"/>
                  <a:pt x="496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883" name="Google Shape;1883;p43"/>
          <p:cNvSpPr/>
          <p:nvPr/>
        </p:nvSpPr>
        <p:spPr>
          <a:xfrm>
            <a:off x="9132161" y="3914401"/>
            <a:ext cx="221078" cy="408928"/>
          </a:xfrm>
          <a:custGeom>
            <a:avLst/>
            <a:gdLst/>
            <a:ahLst/>
            <a:cxnLst/>
            <a:rect l="l" t="t" r="r" b="b"/>
            <a:pathLst>
              <a:path w="3453" h="6387" extrusionOk="0">
                <a:moveTo>
                  <a:pt x="1139" y="0"/>
                </a:moveTo>
                <a:cubicBezTo>
                  <a:pt x="784" y="0"/>
                  <a:pt x="379" y="218"/>
                  <a:pt x="0" y="432"/>
                </a:cubicBezTo>
                <a:cubicBezTo>
                  <a:pt x="12" y="587"/>
                  <a:pt x="48" y="754"/>
                  <a:pt x="84" y="920"/>
                </a:cubicBezTo>
                <a:cubicBezTo>
                  <a:pt x="286" y="1647"/>
                  <a:pt x="667" y="2361"/>
                  <a:pt x="1334" y="2706"/>
                </a:cubicBezTo>
                <a:cubicBezTo>
                  <a:pt x="965" y="3480"/>
                  <a:pt x="822" y="4361"/>
                  <a:pt x="881" y="5218"/>
                </a:cubicBezTo>
                <a:cubicBezTo>
                  <a:pt x="893" y="5207"/>
                  <a:pt x="905" y="5207"/>
                  <a:pt x="929" y="5195"/>
                </a:cubicBezTo>
                <a:cubicBezTo>
                  <a:pt x="1203" y="5611"/>
                  <a:pt x="1500" y="6040"/>
                  <a:pt x="1953" y="6266"/>
                </a:cubicBezTo>
                <a:cubicBezTo>
                  <a:pt x="2114" y="6344"/>
                  <a:pt x="2298" y="6386"/>
                  <a:pt x="2481" y="6386"/>
                </a:cubicBezTo>
                <a:cubicBezTo>
                  <a:pt x="2798" y="6386"/>
                  <a:pt x="3108" y="6260"/>
                  <a:pt x="3274" y="5980"/>
                </a:cubicBezTo>
                <a:cubicBezTo>
                  <a:pt x="3453" y="5647"/>
                  <a:pt x="3358" y="5266"/>
                  <a:pt x="3274" y="4909"/>
                </a:cubicBezTo>
                <a:cubicBezTo>
                  <a:pt x="2858" y="3492"/>
                  <a:pt x="2405" y="2063"/>
                  <a:pt x="1917" y="670"/>
                </a:cubicBezTo>
                <a:cubicBezTo>
                  <a:pt x="1732" y="172"/>
                  <a:pt x="1455" y="0"/>
                  <a:pt x="113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884" name="Google Shape;1884;p43"/>
          <p:cNvSpPr/>
          <p:nvPr/>
        </p:nvSpPr>
        <p:spPr>
          <a:xfrm>
            <a:off x="9022356" y="3980156"/>
            <a:ext cx="99175" cy="303479"/>
          </a:xfrm>
          <a:custGeom>
            <a:avLst/>
            <a:gdLst/>
            <a:ahLst/>
            <a:cxnLst/>
            <a:rect l="l" t="t" r="r" b="b"/>
            <a:pathLst>
              <a:path w="1549" h="4740" extrusionOk="0">
                <a:moveTo>
                  <a:pt x="132" y="0"/>
                </a:moveTo>
                <a:cubicBezTo>
                  <a:pt x="96" y="12"/>
                  <a:pt x="48" y="12"/>
                  <a:pt x="1" y="24"/>
                </a:cubicBezTo>
                <a:cubicBezTo>
                  <a:pt x="167" y="691"/>
                  <a:pt x="394" y="1501"/>
                  <a:pt x="656" y="2358"/>
                </a:cubicBezTo>
                <a:cubicBezTo>
                  <a:pt x="929" y="3251"/>
                  <a:pt x="1191" y="4072"/>
                  <a:pt x="1430" y="4739"/>
                </a:cubicBezTo>
                <a:cubicBezTo>
                  <a:pt x="1477" y="4727"/>
                  <a:pt x="1525" y="4715"/>
                  <a:pt x="1549" y="4691"/>
                </a:cubicBezTo>
                <a:cubicBezTo>
                  <a:pt x="1322" y="4025"/>
                  <a:pt x="1072" y="3215"/>
                  <a:pt x="810" y="2322"/>
                </a:cubicBezTo>
                <a:cubicBezTo>
                  <a:pt x="548" y="1453"/>
                  <a:pt x="310" y="667"/>
                  <a:pt x="13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885" name="Google Shape;1885;p43"/>
          <p:cNvSpPr/>
          <p:nvPr/>
        </p:nvSpPr>
        <p:spPr>
          <a:xfrm>
            <a:off x="8576414" y="2658337"/>
            <a:ext cx="377427" cy="201359"/>
          </a:xfrm>
          <a:custGeom>
            <a:avLst/>
            <a:gdLst/>
            <a:ahLst/>
            <a:cxnLst/>
            <a:rect l="l" t="t" r="r" b="b"/>
            <a:pathLst>
              <a:path w="5895" h="3145" extrusionOk="0">
                <a:moveTo>
                  <a:pt x="5775" y="0"/>
                </a:moveTo>
                <a:cubicBezTo>
                  <a:pt x="5716" y="12"/>
                  <a:pt x="5668" y="24"/>
                  <a:pt x="5608" y="60"/>
                </a:cubicBezTo>
                <a:cubicBezTo>
                  <a:pt x="5096" y="250"/>
                  <a:pt x="4525" y="476"/>
                  <a:pt x="3942" y="726"/>
                </a:cubicBezTo>
                <a:cubicBezTo>
                  <a:pt x="3370" y="1000"/>
                  <a:pt x="2834" y="1274"/>
                  <a:pt x="2334" y="1548"/>
                </a:cubicBezTo>
                <a:cubicBezTo>
                  <a:pt x="1858" y="1810"/>
                  <a:pt x="1429" y="2084"/>
                  <a:pt x="1084" y="2322"/>
                </a:cubicBezTo>
                <a:cubicBezTo>
                  <a:pt x="751" y="2560"/>
                  <a:pt x="465" y="2750"/>
                  <a:pt x="286" y="2905"/>
                </a:cubicBezTo>
                <a:cubicBezTo>
                  <a:pt x="108" y="3048"/>
                  <a:pt x="1" y="3119"/>
                  <a:pt x="1" y="3143"/>
                </a:cubicBezTo>
                <a:cubicBezTo>
                  <a:pt x="1" y="3144"/>
                  <a:pt x="1" y="3145"/>
                  <a:pt x="2" y="3145"/>
                </a:cubicBezTo>
                <a:cubicBezTo>
                  <a:pt x="18" y="3145"/>
                  <a:pt x="133" y="3075"/>
                  <a:pt x="310" y="2965"/>
                </a:cubicBezTo>
                <a:cubicBezTo>
                  <a:pt x="513" y="2822"/>
                  <a:pt x="786" y="2643"/>
                  <a:pt x="1144" y="2429"/>
                </a:cubicBezTo>
                <a:cubicBezTo>
                  <a:pt x="1501" y="2203"/>
                  <a:pt x="1941" y="1953"/>
                  <a:pt x="2418" y="1691"/>
                </a:cubicBezTo>
                <a:cubicBezTo>
                  <a:pt x="2906" y="1429"/>
                  <a:pt x="3442" y="1155"/>
                  <a:pt x="4025" y="893"/>
                </a:cubicBezTo>
                <a:cubicBezTo>
                  <a:pt x="4596" y="619"/>
                  <a:pt x="5168" y="405"/>
                  <a:pt x="5668" y="202"/>
                </a:cubicBezTo>
                <a:cubicBezTo>
                  <a:pt x="5751" y="179"/>
                  <a:pt x="5823" y="143"/>
                  <a:pt x="5894" y="131"/>
                </a:cubicBezTo>
                <a:cubicBezTo>
                  <a:pt x="5847" y="71"/>
                  <a:pt x="5811" y="48"/>
                  <a:pt x="577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886" name="Google Shape;1886;p43"/>
          <p:cNvSpPr/>
          <p:nvPr/>
        </p:nvSpPr>
        <p:spPr>
          <a:xfrm>
            <a:off x="8130473" y="3252307"/>
            <a:ext cx="712790" cy="247393"/>
          </a:xfrm>
          <a:custGeom>
            <a:avLst/>
            <a:gdLst/>
            <a:ahLst/>
            <a:cxnLst/>
            <a:rect l="l" t="t" r="r" b="b"/>
            <a:pathLst>
              <a:path w="11133" h="3864" extrusionOk="0">
                <a:moveTo>
                  <a:pt x="4991" y="1"/>
                </a:moveTo>
                <a:cubicBezTo>
                  <a:pt x="4057" y="1"/>
                  <a:pt x="3141" y="304"/>
                  <a:pt x="2501" y="974"/>
                </a:cubicBezTo>
                <a:lnTo>
                  <a:pt x="0" y="2141"/>
                </a:lnTo>
                <a:cubicBezTo>
                  <a:pt x="631" y="2296"/>
                  <a:pt x="1132" y="2736"/>
                  <a:pt x="1691" y="3058"/>
                </a:cubicBezTo>
                <a:cubicBezTo>
                  <a:pt x="2592" y="3587"/>
                  <a:pt x="3643" y="3864"/>
                  <a:pt x="4691" y="3864"/>
                </a:cubicBezTo>
                <a:cubicBezTo>
                  <a:pt x="5152" y="3864"/>
                  <a:pt x="5613" y="3810"/>
                  <a:pt x="6061" y="3701"/>
                </a:cubicBezTo>
                <a:cubicBezTo>
                  <a:pt x="6585" y="3570"/>
                  <a:pt x="7097" y="3367"/>
                  <a:pt x="7632" y="3344"/>
                </a:cubicBezTo>
                <a:cubicBezTo>
                  <a:pt x="7692" y="3340"/>
                  <a:pt x="7751" y="3338"/>
                  <a:pt x="7810" y="3338"/>
                </a:cubicBezTo>
                <a:cubicBezTo>
                  <a:pt x="8203" y="3338"/>
                  <a:pt x="8595" y="3410"/>
                  <a:pt x="8983" y="3410"/>
                </a:cubicBezTo>
                <a:cubicBezTo>
                  <a:pt x="9089" y="3410"/>
                  <a:pt x="9194" y="3405"/>
                  <a:pt x="9299" y="3391"/>
                </a:cubicBezTo>
                <a:cubicBezTo>
                  <a:pt x="9883" y="3296"/>
                  <a:pt x="10418" y="2951"/>
                  <a:pt x="10728" y="2463"/>
                </a:cubicBezTo>
                <a:cubicBezTo>
                  <a:pt x="11049" y="1974"/>
                  <a:pt x="11133" y="1331"/>
                  <a:pt x="10954" y="784"/>
                </a:cubicBezTo>
                <a:lnTo>
                  <a:pt x="10954" y="784"/>
                </a:lnTo>
                <a:cubicBezTo>
                  <a:pt x="10389" y="960"/>
                  <a:pt x="9793" y="1077"/>
                  <a:pt x="9200" y="1077"/>
                </a:cubicBezTo>
                <a:cubicBezTo>
                  <a:pt x="8832" y="1077"/>
                  <a:pt x="8465" y="1032"/>
                  <a:pt x="8109" y="927"/>
                </a:cubicBezTo>
                <a:cubicBezTo>
                  <a:pt x="7573" y="784"/>
                  <a:pt x="7097" y="498"/>
                  <a:pt x="6585" y="296"/>
                </a:cubicBezTo>
                <a:cubicBezTo>
                  <a:pt x="6081" y="103"/>
                  <a:pt x="5533" y="1"/>
                  <a:pt x="4991" y="1"/>
                </a:cubicBezTo>
                <a:close/>
              </a:path>
            </a:pathLst>
          </a:custGeom>
          <a:solidFill>
            <a:srgbClr val="80018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887" name="Google Shape;1887;p43"/>
          <p:cNvSpPr/>
          <p:nvPr/>
        </p:nvSpPr>
        <p:spPr>
          <a:xfrm>
            <a:off x="8087767" y="2646621"/>
            <a:ext cx="975805" cy="781105"/>
          </a:xfrm>
          <a:custGeom>
            <a:avLst/>
            <a:gdLst/>
            <a:ahLst/>
            <a:cxnLst/>
            <a:rect l="l" t="t" r="r" b="b"/>
            <a:pathLst>
              <a:path w="15241" h="12200" extrusionOk="0">
                <a:moveTo>
                  <a:pt x="7206" y="0"/>
                </a:moveTo>
                <a:cubicBezTo>
                  <a:pt x="7035" y="0"/>
                  <a:pt x="6863" y="2"/>
                  <a:pt x="6692" y="4"/>
                </a:cubicBezTo>
                <a:cubicBezTo>
                  <a:pt x="5859" y="16"/>
                  <a:pt x="5025" y="16"/>
                  <a:pt x="4180" y="28"/>
                </a:cubicBezTo>
                <a:cubicBezTo>
                  <a:pt x="3584" y="28"/>
                  <a:pt x="2977" y="52"/>
                  <a:pt x="2394" y="207"/>
                </a:cubicBezTo>
                <a:cubicBezTo>
                  <a:pt x="1382" y="505"/>
                  <a:pt x="870" y="993"/>
                  <a:pt x="870" y="2017"/>
                </a:cubicBezTo>
                <a:cubicBezTo>
                  <a:pt x="870" y="2481"/>
                  <a:pt x="739" y="2981"/>
                  <a:pt x="596" y="3410"/>
                </a:cubicBezTo>
                <a:cubicBezTo>
                  <a:pt x="370" y="4041"/>
                  <a:pt x="1" y="4648"/>
                  <a:pt x="13" y="5315"/>
                </a:cubicBezTo>
                <a:cubicBezTo>
                  <a:pt x="25" y="6077"/>
                  <a:pt x="560" y="6731"/>
                  <a:pt x="1191" y="7160"/>
                </a:cubicBezTo>
                <a:cubicBezTo>
                  <a:pt x="1298" y="7232"/>
                  <a:pt x="1394" y="7315"/>
                  <a:pt x="1465" y="7410"/>
                </a:cubicBezTo>
                <a:cubicBezTo>
                  <a:pt x="1572" y="7589"/>
                  <a:pt x="1501" y="7851"/>
                  <a:pt x="1370" y="8005"/>
                </a:cubicBezTo>
                <a:cubicBezTo>
                  <a:pt x="1239" y="8172"/>
                  <a:pt x="1048" y="8291"/>
                  <a:pt x="906" y="8458"/>
                </a:cubicBezTo>
                <a:cubicBezTo>
                  <a:pt x="477" y="8898"/>
                  <a:pt x="370" y="10172"/>
                  <a:pt x="382" y="10791"/>
                </a:cubicBezTo>
                <a:cubicBezTo>
                  <a:pt x="382" y="11006"/>
                  <a:pt x="417" y="11208"/>
                  <a:pt x="429" y="11434"/>
                </a:cubicBezTo>
                <a:cubicBezTo>
                  <a:pt x="1944" y="11958"/>
                  <a:pt x="3583" y="12200"/>
                  <a:pt x="5181" y="12200"/>
                </a:cubicBezTo>
                <a:cubicBezTo>
                  <a:pt x="5292" y="12200"/>
                  <a:pt x="5403" y="12199"/>
                  <a:pt x="5513" y="12196"/>
                </a:cubicBezTo>
                <a:cubicBezTo>
                  <a:pt x="7347" y="12137"/>
                  <a:pt x="9966" y="11804"/>
                  <a:pt x="11466" y="10446"/>
                </a:cubicBezTo>
                <a:cubicBezTo>
                  <a:pt x="11419" y="10065"/>
                  <a:pt x="11371" y="9553"/>
                  <a:pt x="11324" y="9339"/>
                </a:cubicBezTo>
                <a:cubicBezTo>
                  <a:pt x="11264" y="8946"/>
                  <a:pt x="10954" y="8303"/>
                  <a:pt x="11216" y="8101"/>
                </a:cubicBezTo>
                <a:cubicBezTo>
                  <a:pt x="11371" y="7982"/>
                  <a:pt x="11931" y="7994"/>
                  <a:pt x="12157" y="7946"/>
                </a:cubicBezTo>
                <a:cubicBezTo>
                  <a:pt x="12502" y="7863"/>
                  <a:pt x="12824" y="7732"/>
                  <a:pt x="13157" y="7577"/>
                </a:cubicBezTo>
                <a:cubicBezTo>
                  <a:pt x="13812" y="7267"/>
                  <a:pt x="14407" y="6862"/>
                  <a:pt x="14991" y="6446"/>
                </a:cubicBezTo>
                <a:cubicBezTo>
                  <a:pt x="15074" y="6374"/>
                  <a:pt x="15181" y="6303"/>
                  <a:pt x="15205" y="6196"/>
                </a:cubicBezTo>
                <a:cubicBezTo>
                  <a:pt x="15241" y="6029"/>
                  <a:pt x="15157" y="5898"/>
                  <a:pt x="15086" y="5779"/>
                </a:cubicBezTo>
                <a:cubicBezTo>
                  <a:pt x="14372" y="4588"/>
                  <a:pt x="13645" y="3398"/>
                  <a:pt x="12705" y="2374"/>
                </a:cubicBezTo>
                <a:cubicBezTo>
                  <a:pt x="11764" y="1338"/>
                  <a:pt x="10597" y="493"/>
                  <a:pt x="9240" y="183"/>
                </a:cubicBezTo>
                <a:cubicBezTo>
                  <a:pt x="8573" y="31"/>
                  <a:pt x="7891" y="0"/>
                  <a:pt x="720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888" name="Google Shape;1888;p43"/>
          <p:cNvSpPr/>
          <p:nvPr/>
        </p:nvSpPr>
        <p:spPr>
          <a:xfrm>
            <a:off x="8831046" y="2739907"/>
            <a:ext cx="173060" cy="185288"/>
          </a:xfrm>
          <a:custGeom>
            <a:avLst/>
            <a:gdLst/>
            <a:ahLst/>
            <a:cxnLst/>
            <a:rect l="l" t="t" r="r" b="b"/>
            <a:pathLst>
              <a:path w="2703" h="2894" extrusionOk="0">
                <a:moveTo>
                  <a:pt x="381" y="0"/>
                </a:moveTo>
                <a:cubicBezTo>
                  <a:pt x="131" y="298"/>
                  <a:pt x="0" y="691"/>
                  <a:pt x="0" y="1119"/>
                </a:cubicBezTo>
                <a:cubicBezTo>
                  <a:pt x="0" y="2107"/>
                  <a:pt x="786" y="2893"/>
                  <a:pt x="1762" y="2893"/>
                </a:cubicBezTo>
                <a:cubicBezTo>
                  <a:pt x="2108" y="2893"/>
                  <a:pt x="2441" y="2786"/>
                  <a:pt x="2703" y="2619"/>
                </a:cubicBezTo>
                <a:cubicBezTo>
                  <a:pt x="2382" y="2107"/>
                  <a:pt x="2036" y="1607"/>
                  <a:pt x="1631" y="1167"/>
                </a:cubicBezTo>
                <a:cubicBezTo>
                  <a:pt x="1274" y="750"/>
                  <a:pt x="846" y="345"/>
                  <a:pt x="381" y="0"/>
                </a:cubicBezTo>
                <a:close/>
              </a:path>
            </a:pathLst>
          </a:custGeom>
          <a:solidFill>
            <a:srgbClr val="1D1D1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889" name="Google Shape;1889;p43"/>
          <p:cNvSpPr/>
          <p:nvPr/>
        </p:nvSpPr>
        <p:spPr>
          <a:xfrm>
            <a:off x="8294379" y="2570622"/>
            <a:ext cx="294323" cy="141559"/>
          </a:xfrm>
          <a:custGeom>
            <a:avLst/>
            <a:gdLst/>
            <a:ahLst/>
            <a:cxnLst/>
            <a:rect l="l" t="t" r="r" b="b"/>
            <a:pathLst>
              <a:path w="4597" h="2211" extrusionOk="0">
                <a:moveTo>
                  <a:pt x="4596" y="1"/>
                </a:moveTo>
                <a:lnTo>
                  <a:pt x="4596" y="1"/>
                </a:lnTo>
                <a:cubicBezTo>
                  <a:pt x="3596" y="13"/>
                  <a:pt x="2620" y="48"/>
                  <a:pt x="1620" y="60"/>
                </a:cubicBezTo>
                <a:lnTo>
                  <a:pt x="0" y="560"/>
                </a:lnTo>
                <a:cubicBezTo>
                  <a:pt x="250" y="1418"/>
                  <a:pt x="1024" y="2073"/>
                  <a:pt x="1893" y="2192"/>
                </a:cubicBezTo>
                <a:cubicBezTo>
                  <a:pt x="1988" y="2205"/>
                  <a:pt x="2084" y="2211"/>
                  <a:pt x="2179" y="2211"/>
                </a:cubicBezTo>
                <a:cubicBezTo>
                  <a:pt x="2960" y="2211"/>
                  <a:pt x="3742" y="1790"/>
                  <a:pt x="4156" y="1132"/>
                </a:cubicBezTo>
                <a:cubicBezTo>
                  <a:pt x="4370" y="787"/>
                  <a:pt x="4489" y="382"/>
                  <a:pt x="4596" y="1"/>
                </a:cubicBezTo>
                <a:close/>
              </a:path>
            </a:pathLst>
          </a:custGeom>
          <a:solidFill>
            <a:srgbClr val="F288A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890" name="Google Shape;1890;p43"/>
          <p:cNvSpPr/>
          <p:nvPr/>
        </p:nvSpPr>
        <p:spPr>
          <a:xfrm>
            <a:off x="7966566" y="2174236"/>
            <a:ext cx="137270" cy="255460"/>
          </a:xfrm>
          <a:custGeom>
            <a:avLst/>
            <a:gdLst/>
            <a:ahLst/>
            <a:cxnLst/>
            <a:rect l="l" t="t" r="r" b="b"/>
            <a:pathLst>
              <a:path w="2144" h="3990" extrusionOk="0">
                <a:moveTo>
                  <a:pt x="1680" y="0"/>
                </a:moveTo>
                <a:cubicBezTo>
                  <a:pt x="1176" y="0"/>
                  <a:pt x="657" y="203"/>
                  <a:pt x="358" y="620"/>
                </a:cubicBezTo>
                <a:cubicBezTo>
                  <a:pt x="84" y="1013"/>
                  <a:pt x="1" y="1501"/>
                  <a:pt x="36" y="1965"/>
                </a:cubicBezTo>
                <a:cubicBezTo>
                  <a:pt x="48" y="2406"/>
                  <a:pt x="155" y="2858"/>
                  <a:pt x="382" y="3239"/>
                </a:cubicBezTo>
                <a:cubicBezTo>
                  <a:pt x="620" y="3632"/>
                  <a:pt x="1036" y="3930"/>
                  <a:pt x="1525" y="3989"/>
                </a:cubicBezTo>
                <a:lnTo>
                  <a:pt x="2144" y="60"/>
                </a:lnTo>
                <a:cubicBezTo>
                  <a:pt x="1995" y="20"/>
                  <a:pt x="1838" y="0"/>
                  <a:pt x="1680" y="0"/>
                </a:cubicBezTo>
                <a:close/>
              </a:path>
            </a:pathLst>
          </a:custGeom>
          <a:solidFill>
            <a:srgbClr val="F288A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891" name="Google Shape;1891;p43"/>
          <p:cNvSpPr/>
          <p:nvPr/>
        </p:nvSpPr>
        <p:spPr>
          <a:xfrm>
            <a:off x="8001652" y="2222704"/>
            <a:ext cx="60248" cy="158206"/>
          </a:xfrm>
          <a:custGeom>
            <a:avLst/>
            <a:gdLst/>
            <a:ahLst/>
            <a:cxnLst/>
            <a:rect l="l" t="t" r="r" b="b"/>
            <a:pathLst>
              <a:path w="941" h="2471" extrusionOk="0">
                <a:moveTo>
                  <a:pt x="33" y="1"/>
                </a:moveTo>
                <a:cubicBezTo>
                  <a:pt x="27" y="1"/>
                  <a:pt x="24" y="2"/>
                  <a:pt x="24" y="6"/>
                </a:cubicBezTo>
                <a:cubicBezTo>
                  <a:pt x="0" y="17"/>
                  <a:pt x="119" y="125"/>
                  <a:pt x="286" y="303"/>
                </a:cubicBezTo>
                <a:cubicBezTo>
                  <a:pt x="441" y="482"/>
                  <a:pt x="596" y="779"/>
                  <a:pt x="691" y="1137"/>
                </a:cubicBezTo>
                <a:cubicBezTo>
                  <a:pt x="774" y="1494"/>
                  <a:pt x="798" y="1827"/>
                  <a:pt x="810" y="2065"/>
                </a:cubicBezTo>
                <a:cubicBezTo>
                  <a:pt x="798" y="2327"/>
                  <a:pt x="810" y="2470"/>
                  <a:pt x="834" y="2470"/>
                </a:cubicBezTo>
                <a:cubicBezTo>
                  <a:pt x="858" y="2470"/>
                  <a:pt x="881" y="2327"/>
                  <a:pt x="917" y="2065"/>
                </a:cubicBezTo>
                <a:cubicBezTo>
                  <a:pt x="929" y="1815"/>
                  <a:pt x="941" y="1470"/>
                  <a:pt x="834" y="1089"/>
                </a:cubicBezTo>
                <a:cubicBezTo>
                  <a:pt x="750" y="696"/>
                  <a:pt x="536" y="387"/>
                  <a:pt x="357" y="220"/>
                </a:cubicBezTo>
                <a:cubicBezTo>
                  <a:pt x="204" y="66"/>
                  <a:pt x="67" y="1"/>
                  <a:pt x="3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892" name="Google Shape;1892;p43"/>
          <p:cNvSpPr/>
          <p:nvPr/>
        </p:nvSpPr>
        <p:spPr>
          <a:xfrm>
            <a:off x="8000884" y="2388468"/>
            <a:ext cx="66394" cy="67098"/>
          </a:xfrm>
          <a:custGeom>
            <a:avLst/>
            <a:gdLst/>
            <a:ahLst/>
            <a:cxnLst/>
            <a:rect l="l" t="t" r="r" b="b"/>
            <a:pathLst>
              <a:path w="1037" h="1048" extrusionOk="0">
                <a:moveTo>
                  <a:pt x="524" y="0"/>
                </a:moveTo>
                <a:cubicBezTo>
                  <a:pt x="239" y="0"/>
                  <a:pt x="0" y="238"/>
                  <a:pt x="0" y="524"/>
                </a:cubicBezTo>
                <a:cubicBezTo>
                  <a:pt x="0" y="810"/>
                  <a:pt x="239" y="1048"/>
                  <a:pt x="524" y="1048"/>
                </a:cubicBezTo>
                <a:cubicBezTo>
                  <a:pt x="810" y="1048"/>
                  <a:pt x="1036" y="810"/>
                  <a:pt x="1036" y="524"/>
                </a:cubicBezTo>
                <a:cubicBezTo>
                  <a:pt x="1036" y="238"/>
                  <a:pt x="798" y="0"/>
                  <a:pt x="52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893" name="Google Shape;1893;p43"/>
          <p:cNvSpPr/>
          <p:nvPr/>
        </p:nvSpPr>
        <p:spPr>
          <a:xfrm>
            <a:off x="8029824" y="1943871"/>
            <a:ext cx="846987" cy="698897"/>
          </a:xfrm>
          <a:custGeom>
            <a:avLst/>
            <a:gdLst/>
            <a:ahLst/>
            <a:cxnLst/>
            <a:rect l="l" t="t" r="r" b="b"/>
            <a:pathLst>
              <a:path w="13229" h="10916" extrusionOk="0">
                <a:moveTo>
                  <a:pt x="5494" y="0"/>
                </a:moveTo>
                <a:cubicBezTo>
                  <a:pt x="3355" y="0"/>
                  <a:pt x="1276" y="1072"/>
                  <a:pt x="775" y="3313"/>
                </a:cubicBezTo>
                <a:cubicBezTo>
                  <a:pt x="382" y="4992"/>
                  <a:pt x="1" y="7170"/>
                  <a:pt x="846" y="8778"/>
                </a:cubicBezTo>
                <a:cubicBezTo>
                  <a:pt x="1251" y="9552"/>
                  <a:pt x="2025" y="10087"/>
                  <a:pt x="2835" y="10385"/>
                </a:cubicBezTo>
                <a:cubicBezTo>
                  <a:pt x="3872" y="10762"/>
                  <a:pt x="4977" y="10916"/>
                  <a:pt x="6078" y="10916"/>
                </a:cubicBezTo>
                <a:cubicBezTo>
                  <a:pt x="6367" y="10916"/>
                  <a:pt x="6655" y="10905"/>
                  <a:pt x="6942" y="10885"/>
                </a:cubicBezTo>
                <a:cubicBezTo>
                  <a:pt x="7049" y="10885"/>
                  <a:pt x="7168" y="10873"/>
                  <a:pt x="7276" y="10873"/>
                </a:cubicBezTo>
                <a:cubicBezTo>
                  <a:pt x="8371" y="10790"/>
                  <a:pt x="9359" y="10504"/>
                  <a:pt x="10002" y="9552"/>
                </a:cubicBezTo>
                <a:cubicBezTo>
                  <a:pt x="10145" y="9337"/>
                  <a:pt x="10264" y="9099"/>
                  <a:pt x="10383" y="8885"/>
                </a:cubicBezTo>
                <a:cubicBezTo>
                  <a:pt x="10522" y="8930"/>
                  <a:pt x="10666" y="8950"/>
                  <a:pt x="10812" y="8950"/>
                </a:cubicBezTo>
                <a:cubicBezTo>
                  <a:pt x="11560" y="8950"/>
                  <a:pt x="12366" y="8415"/>
                  <a:pt x="12764" y="7837"/>
                </a:cubicBezTo>
                <a:cubicBezTo>
                  <a:pt x="13229" y="7123"/>
                  <a:pt x="13122" y="5968"/>
                  <a:pt x="12538" y="5349"/>
                </a:cubicBezTo>
                <a:cubicBezTo>
                  <a:pt x="12252" y="5073"/>
                  <a:pt x="11892" y="4911"/>
                  <a:pt x="11520" y="4911"/>
                </a:cubicBezTo>
                <a:cubicBezTo>
                  <a:pt x="11443" y="4911"/>
                  <a:pt x="11366" y="4918"/>
                  <a:pt x="11288" y="4932"/>
                </a:cubicBezTo>
                <a:cubicBezTo>
                  <a:pt x="11312" y="4611"/>
                  <a:pt x="11324" y="4277"/>
                  <a:pt x="11312" y="3968"/>
                </a:cubicBezTo>
                <a:cubicBezTo>
                  <a:pt x="11276" y="2289"/>
                  <a:pt x="10431" y="1860"/>
                  <a:pt x="9181" y="1051"/>
                </a:cubicBezTo>
                <a:cubicBezTo>
                  <a:pt x="8216" y="432"/>
                  <a:pt x="7085" y="86"/>
                  <a:pt x="5930" y="15"/>
                </a:cubicBezTo>
                <a:cubicBezTo>
                  <a:pt x="5785" y="5"/>
                  <a:pt x="5639" y="0"/>
                  <a:pt x="5494" y="0"/>
                </a:cubicBezTo>
                <a:close/>
              </a:path>
            </a:pathLst>
          </a:custGeom>
          <a:solidFill>
            <a:srgbClr val="F49BB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894" name="Google Shape;1894;p43"/>
          <p:cNvSpPr/>
          <p:nvPr/>
        </p:nvSpPr>
        <p:spPr>
          <a:xfrm>
            <a:off x="8431587" y="2256766"/>
            <a:ext cx="185288" cy="165697"/>
          </a:xfrm>
          <a:custGeom>
            <a:avLst/>
            <a:gdLst/>
            <a:ahLst/>
            <a:cxnLst/>
            <a:rect l="l" t="t" r="r" b="b"/>
            <a:pathLst>
              <a:path w="2894" h="2588" extrusionOk="0">
                <a:moveTo>
                  <a:pt x="1422" y="0"/>
                </a:moveTo>
                <a:cubicBezTo>
                  <a:pt x="729" y="0"/>
                  <a:pt x="149" y="489"/>
                  <a:pt x="72" y="1152"/>
                </a:cubicBezTo>
                <a:cubicBezTo>
                  <a:pt x="0" y="1867"/>
                  <a:pt x="548" y="2486"/>
                  <a:pt x="1310" y="2581"/>
                </a:cubicBezTo>
                <a:cubicBezTo>
                  <a:pt x="1359" y="2586"/>
                  <a:pt x="1407" y="2588"/>
                  <a:pt x="1455" y="2588"/>
                </a:cubicBezTo>
                <a:cubicBezTo>
                  <a:pt x="2155" y="2588"/>
                  <a:pt x="2743" y="2107"/>
                  <a:pt x="2810" y="1438"/>
                </a:cubicBezTo>
                <a:cubicBezTo>
                  <a:pt x="2894" y="724"/>
                  <a:pt x="2334" y="93"/>
                  <a:pt x="1584" y="9"/>
                </a:cubicBezTo>
                <a:cubicBezTo>
                  <a:pt x="1529" y="3"/>
                  <a:pt x="1475" y="0"/>
                  <a:pt x="142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895" name="Google Shape;1895;p43"/>
          <p:cNvSpPr/>
          <p:nvPr/>
        </p:nvSpPr>
        <p:spPr>
          <a:xfrm>
            <a:off x="8106847" y="2223985"/>
            <a:ext cx="173060" cy="164928"/>
          </a:xfrm>
          <a:custGeom>
            <a:avLst/>
            <a:gdLst/>
            <a:ahLst/>
            <a:cxnLst/>
            <a:rect l="l" t="t" r="r" b="b"/>
            <a:pathLst>
              <a:path w="2703" h="2576" extrusionOk="0">
                <a:moveTo>
                  <a:pt x="1336" y="1"/>
                </a:moveTo>
                <a:cubicBezTo>
                  <a:pt x="687" y="1"/>
                  <a:pt x="138" y="489"/>
                  <a:pt x="72" y="1152"/>
                </a:cubicBezTo>
                <a:cubicBezTo>
                  <a:pt x="0" y="1867"/>
                  <a:pt x="524" y="2498"/>
                  <a:pt x="1215" y="2569"/>
                </a:cubicBezTo>
                <a:cubicBezTo>
                  <a:pt x="1259" y="2574"/>
                  <a:pt x="1304" y="2576"/>
                  <a:pt x="1348" y="2576"/>
                </a:cubicBezTo>
                <a:cubicBezTo>
                  <a:pt x="2006" y="2576"/>
                  <a:pt x="2565" y="2085"/>
                  <a:pt x="2632" y="1426"/>
                </a:cubicBezTo>
                <a:cubicBezTo>
                  <a:pt x="2703" y="712"/>
                  <a:pt x="2191" y="81"/>
                  <a:pt x="1489" y="9"/>
                </a:cubicBezTo>
                <a:cubicBezTo>
                  <a:pt x="1437" y="3"/>
                  <a:pt x="1387" y="1"/>
                  <a:pt x="133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896" name="Google Shape;1896;p43"/>
          <p:cNvSpPr/>
          <p:nvPr/>
        </p:nvSpPr>
        <p:spPr>
          <a:xfrm flipH="1">
            <a:off x="8433464" y="2280137"/>
            <a:ext cx="54933" cy="118958"/>
          </a:xfrm>
          <a:custGeom>
            <a:avLst/>
            <a:gdLst/>
            <a:ahLst/>
            <a:cxnLst/>
            <a:rect l="l" t="t" r="r" b="b"/>
            <a:pathLst>
              <a:path w="858" h="1858" extrusionOk="0">
                <a:moveTo>
                  <a:pt x="464" y="1"/>
                </a:moveTo>
                <a:cubicBezTo>
                  <a:pt x="238" y="215"/>
                  <a:pt x="83" y="513"/>
                  <a:pt x="48" y="834"/>
                </a:cubicBezTo>
                <a:cubicBezTo>
                  <a:pt x="0" y="1239"/>
                  <a:pt x="143" y="1608"/>
                  <a:pt x="393" y="1858"/>
                </a:cubicBezTo>
                <a:cubicBezTo>
                  <a:pt x="619" y="1656"/>
                  <a:pt x="786" y="1358"/>
                  <a:pt x="810" y="1025"/>
                </a:cubicBezTo>
                <a:cubicBezTo>
                  <a:pt x="857" y="644"/>
                  <a:pt x="726" y="274"/>
                  <a:pt x="464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897" name="Google Shape;1897;p43"/>
          <p:cNvSpPr/>
          <p:nvPr/>
        </p:nvSpPr>
        <p:spPr>
          <a:xfrm flipH="1">
            <a:off x="8109829" y="2249068"/>
            <a:ext cx="60248" cy="122032"/>
          </a:xfrm>
          <a:custGeom>
            <a:avLst/>
            <a:gdLst/>
            <a:ahLst/>
            <a:cxnLst/>
            <a:rect l="l" t="t" r="r" b="b"/>
            <a:pathLst>
              <a:path w="941" h="1906" extrusionOk="0">
                <a:moveTo>
                  <a:pt x="500" y="0"/>
                </a:moveTo>
                <a:cubicBezTo>
                  <a:pt x="262" y="203"/>
                  <a:pt x="84" y="501"/>
                  <a:pt x="48" y="846"/>
                </a:cubicBezTo>
                <a:cubicBezTo>
                  <a:pt x="0" y="1251"/>
                  <a:pt x="155" y="1632"/>
                  <a:pt x="441" y="1905"/>
                </a:cubicBezTo>
                <a:cubicBezTo>
                  <a:pt x="691" y="1691"/>
                  <a:pt x="869" y="1393"/>
                  <a:pt x="917" y="1060"/>
                </a:cubicBezTo>
                <a:cubicBezTo>
                  <a:pt x="941" y="655"/>
                  <a:pt x="774" y="262"/>
                  <a:pt x="50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898" name="Google Shape;1898;p43"/>
          <p:cNvSpPr/>
          <p:nvPr/>
        </p:nvSpPr>
        <p:spPr>
          <a:xfrm>
            <a:off x="8141933" y="2089850"/>
            <a:ext cx="114349" cy="60440"/>
          </a:xfrm>
          <a:custGeom>
            <a:avLst/>
            <a:gdLst/>
            <a:ahLst/>
            <a:cxnLst/>
            <a:rect l="l" t="t" r="r" b="b"/>
            <a:pathLst>
              <a:path w="1786" h="944" extrusionOk="0">
                <a:moveTo>
                  <a:pt x="1089" y="0"/>
                </a:moveTo>
                <a:cubicBezTo>
                  <a:pt x="1003" y="0"/>
                  <a:pt x="914" y="7"/>
                  <a:pt x="822" y="21"/>
                </a:cubicBezTo>
                <a:cubicBezTo>
                  <a:pt x="345" y="116"/>
                  <a:pt x="0" y="378"/>
                  <a:pt x="48" y="616"/>
                </a:cubicBezTo>
                <a:cubicBezTo>
                  <a:pt x="66" y="813"/>
                  <a:pt x="329" y="943"/>
                  <a:pt x="672" y="943"/>
                </a:cubicBezTo>
                <a:cubicBezTo>
                  <a:pt x="765" y="943"/>
                  <a:pt x="863" y="934"/>
                  <a:pt x="964" y="914"/>
                </a:cubicBezTo>
                <a:cubicBezTo>
                  <a:pt x="1441" y="830"/>
                  <a:pt x="1786" y="557"/>
                  <a:pt x="1738" y="318"/>
                </a:cubicBezTo>
                <a:cubicBezTo>
                  <a:pt x="1719" y="117"/>
                  <a:pt x="1444" y="0"/>
                  <a:pt x="108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899" name="Google Shape;1899;p43"/>
          <p:cNvSpPr/>
          <p:nvPr/>
        </p:nvSpPr>
        <p:spPr>
          <a:xfrm>
            <a:off x="8500928" y="2124936"/>
            <a:ext cx="114413" cy="67034"/>
          </a:xfrm>
          <a:custGeom>
            <a:avLst/>
            <a:gdLst/>
            <a:ahLst/>
            <a:cxnLst/>
            <a:rect l="l" t="t" r="r" b="b"/>
            <a:pathLst>
              <a:path w="1787" h="1047" extrusionOk="0">
                <a:moveTo>
                  <a:pt x="535" y="0"/>
                </a:moveTo>
                <a:cubicBezTo>
                  <a:pt x="315" y="0"/>
                  <a:pt x="145" y="67"/>
                  <a:pt x="96" y="199"/>
                </a:cubicBezTo>
                <a:cubicBezTo>
                  <a:pt x="1" y="437"/>
                  <a:pt x="287" y="759"/>
                  <a:pt x="727" y="937"/>
                </a:cubicBezTo>
                <a:cubicBezTo>
                  <a:pt x="909" y="1011"/>
                  <a:pt x="1091" y="1046"/>
                  <a:pt x="1247" y="1046"/>
                </a:cubicBezTo>
                <a:cubicBezTo>
                  <a:pt x="1470" y="1046"/>
                  <a:pt x="1643" y="975"/>
                  <a:pt x="1692" y="842"/>
                </a:cubicBezTo>
                <a:cubicBezTo>
                  <a:pt x="1787" y="616"/>
                  <a:pt x="1501" y="282"/>
                  <a:pt x="1061" y="104"/>
                </a:cubicBezTo>
                <a:cubicBezTo>
                  <a:pt x="877" y="34"/>
                  <a:pt x="693" y="0"/>
                  <a:pt x="53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900" name="Google Shape;1900;p43"/>
          <p:cNvSpPr/>
          <p:nvPr/>
        </p:nvSpPr>
        <p:spPr>
          <a:xfrm>
            <a:off x="8575646" y="2244281"/>
            <a:ext cx="25226" cy="29964"/>
          </a:xfrm>
          <a:custGeom>
            <a:avLst/>
            <a:gdLst/>
            <a:ahLst/>
            <a:cxnLst/>
            <a:rect l="l" t="t" r="r" b="b"/>
            <a:pathLst>
              <a:path w="394" h="468" extrusionOk="0">
                <a:moveTo>
                  <a:pt x="379" y="1"/>
                </a:moveTo>
                <a:cubicBezTo>
                  <a:pt x="358" y="1"/>
                  <a:pt x="257" y="93"/>
                  <a:pt x="167" y="216"/>
                </a:cubicBezTo>
                <a:cubicBezTo>
                  <a:pt x="60" y="347"/>
                  <a:pt x="1" y="454"/>
                  <a:pt x="13" y="466"/>
                </a:cubicBezTo>
                <a:cubicBezTo>
                  <a:pt x="13" y="467"/>
                  <a:pt x="14" y="467"/>
                  <a:pt x="16" y="467"/>
                </a:cubicBezTo>
                <a:cubicBezTo>
                  <a:pt x="38" y="467"/>
                  <a:pt x="138" y="387"/>
                  <a:pt x="239" y="264"/>
                </a:cubicBezTo>
                <a:cubicBezTo>
                  <a:pt x="346" y="145"/>
                  <a:pt x="394" y="26"/>
                  <a:pt x="382" y="2"/>
                </a:cubicBezTo>
                <a:cubicBezTo>
                  <a:pt x="381" y="1"/>
                  <a:pt x="380" y="1"/>
                  <a:pt x="37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901" name="Google Shape;1901;p43"/>
          <p:cNvSpPr/>
          <p:nvPr/>
        </p:nvSpPr>
        <p:spPr>
          <a:xfrm>
            <a:off x="8597735" y="2276998"/>
            <a:ext cx="31372" cy="20168"/>
          </a:xfrm>
          <a:custGeom>
            <a:avLst/>
            <a:gdLst/>
            <a:ahLst/>
            <a:cxnLst/>
            <a:rect l="l" t="t" r="r" b="b"/>
            <a:pathLst>
              <a:path w="490" h="315" extrusionOk="0">
                <a:moveTo>
                  <a:pt x="464" y="1"/>
                </a:moveTo>
                <a:cubicBezTo>
                  <a:pt x="424" y="1"/>
                  <a:pt x="320" y="38"/>
                  <a:pt x="215" y="122"/>
                </a:cubicBezTo>
                <a:cubicBezTo>
                  <a:pt x="84" y="205"/>
                  <a:pt x="1" y="289"/>
                  <a:pt x="13" y="312"/>
                </a:cubicBezTo>
                <a:cubicBezTo>
                  <a:pt x="14" y="314"/>
                  <a:pt x="17" y="315"/>
                  <a:pt x="22" y="315"/>
                </a:cubicBezTo>
                <a:cubicBezTo>
                  <a:pt x="54" y="315"/>
                  <a:pt x="159" y="277"/>
                  <a:pt x="263" y="193"/>
                </a:cubicBezTo>
                <a:cubicBezTo>
                  <a:pt x="394" y="110"/>
                  <a:pt x="489" y="27"/>
                  <a:pt x="477" y="3"/>
                </a:cubicBezTo>
                <a:cubicBezTo>
                  <a:pt x="474" y="1"/>
                  <a:pt x="470" y="1"/>
                  <a:pt x="46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902" name="Google Shape;1902;p43"/>
          <p:cNvSpPr/>
          <p:nvPr/>
        </p:nvSpPr>
        <p:spPr>
          <a:xfrm>
            <a:off x="8606122" y="2321880"/>
            <a:ext cx="37455" cy="8195"/>
          </a:xfrm>
          <a:custGeom>
            <a:avLst/>
            <a:gdLst/>
            <a:ahLst/>
            <a:cxnLst/>
            <a:rect l="l" t="t" r="r" b="b"/>
            <a:pathLst>
              <a:path w="585" h="128" extrusionOk="0">
                <a:moveTo>
                  <a:pt x="545" y="1"/>
                </a:moveTo>
                <a:cubicBezTo>
                  <a:pt x="493" y="1"/>
                  <a:pt x="392" y="20"/>
                  <a:pt x="287" y="28"/>
                </a:cubicBezTo>
                <a:cubicBezTo>
                  <a:pt x="120" y="40"/>
                  <a:pt x="1" y="64"/>
                  <a:pt x="1" y="88"/>
                </a:cubicBezTo>
                <a:cubicBezTo>
                  <a:pt x="1" y="115"/>
                  <a:pt x="75" y="128"/>
                  <a:pt x="182" y="128"/>
                </a:cubicBezTo>
                <a:cubicBezTo>
                  <a:pt x="217" y="128"/>
                  <a:pt x="257" y="126"/>
                  <a:pt x="299" y="123"/>
                </a:cubicBezTo>
                <a:cubicBezTo>
                  <a:pt x="465" y="100"/>
                  <a:pt x="584" y="40"/>
                  <a:pt x="584" y="16"/>
                </a:cubicBezTo>
                <a:cubicBezTo>
                  <a:pt x="584" y="5"/>
                  <a:pt x="570" y="1"/>
                  <a:pt x="54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903" name="Google Shape;1903;p43"/>
          <p:cNvSpPr/>
          <p:nvPr/>
        </p:nvSpPr>
        <p:spPr>
          <a:xfrm>
            <a:off x="8088536" y="2246458"/>
            <a:ext cx="35150" cy="17031"/>
          </a:xfrm>
          <a:custGeom>
            <a:avLst/>
            <a:gdLst/>
            <a:ahLst/>
            <a:cxnLst/>
            <a:rect l="l" t="t" r="r" b="b"/>
            <a:pathLst>
              <a:path w="549" h="266" extrusionOk="0">
                <a:moveTo>
                  <a:pt x="26" y="1"/>
                </a:moveTo>
                <a:cubicBezTo>
                  <a:pt x="19" y="1"/>
                  <a:pt x="14" y="2"/>
                  <a:pt x="13" y="4"/>
                </a:cubicBezTo>
                <a:cubicBezTo>
                  <a:pt x="1" y="16"/>
                  <a:pt x="120" y="87"/>
                  <a:pt x="251" y="170"/>
                </a:cubicBezTo>
                <a:cubicBezTo>
                  <a:pt x="369" y="225"/>
                  <a:pt x="474" y="266"/>
                  <a:pt x="516" y="266"/>
                </a:cubicBezTo>
                <a:cubicBezTo>
                  <a:pt x="529" y="266"/>
                  <a:pt x="536" y="262"/>
                  <a:pt x="536" y="254"/>
                </a:cubicBezTo>
                <a:cubicBezTo>
                  <a:pt x="548" y="242"/>
                  <a:pt x="429" y="170"/>
                  <a:pt x="298" y="87"/>
                </a:cubicBezTo>
                <a:cubicBezTo>
                  <a:pt x="169" y="27"/>
                  <a:pt x="64" y="1"/>
                  <a:pt x="2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904" name="Google Shape;1904;p43"/>
          <p:cNvSpPr/>
          <p:nvPr/>
        </p:nvSpPr>
        <p:spPr>
          <a:xfrm>
            <a:off x="8115235" y="2212332"/>
            <a:ext cx="21384" cy="29900"/>
          </a:xfrm>
          <a:custGeom>
            <a:avLst/>
            <a:gdLst/>
            <a:ahLst/>
            <a:cxnLst/>
            <a:rect l="l" t="t" r="r" b="b"/>
            <a:pathLst>
              <a:path w="334" h="467" extrusionOk="0">
                <a:moveTo>
                  <a:pt x="12" y="1"/>
                </a:moveTo>
                <a:lnTo>
                  <a:pt x="12" y="1"/>
                </a:lnTo>
                <a:cubicBezTo>
                  <a:pt x="0" y="13"/>
                  <a:pt x="36" y="132"/>
                  <a:pt x="107" y="263"/>
                </a:cubicBezTo>
                <a:cubicBezTo>
                  <a:pt x="185" y="395"/>
                  <a:pt x="283" y="467"/>
                  <a:pt x="306" y="467"/>
                </a:cubicBezTo>
                <a:cubicBezTo>
                  <a:pt x="308" y="467"/>
                  <a:pt x="309" y="466"/>
                  <a:pt x="310" y="465"/>
                </a:cubicBezTo>
                <a:cubicBezTo>
                  <a:pt x="334" y="441"/>
                  <a:pt x="250" y="346"/>
                  <a:pt x="179" y="227"/>
                </a:cubicBezTo>
                <a:cubicBezTo>
                  <a:pt x="107" y="108"/>
                  <a:pt x="36" y="1"/>
                  <a:pt x="1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905" name="Google Shape;1905;p43"/>
          <p:cNvSpPr/>
          <p:nvPr/>
        </p:nvSpPr>
        <p:spPr>
          <a:xfrm>
            <a:off x="8157940" y="2193316"/>
            <a:ext cx="12997" cy="36046"/>
          </a:xfrm>
          <a:custGeom>
            <a:avLst/>
            <a:gdLst/>
            <a:ahLst/>
            <a:cxnLst/>
            <a:rect l="l" t="t" r="r" b="b"/>
            <a:pathLst>
              <a:path w="203" h="563" extrusionOk="0">
                <a:moveTo>
                  <a:pt x="36" y="0"/>
                </a:moveTo>
                <a:cubicBezTo>
                  <a:pt x="0" y="0"/>
                  <a:pt x="24" y="131"/>
                  <a:pt x="60" y="298"/>
                </a:cubicBezTo>
                <a:cubicBezTo>
                  <a:pt x="92" y="450"/>
                  <a:pt x="135" y="563"/>
                  <a:pt x="160" y="563"/>
                </a:cubicBezTo>
                <a:cubicBezTo>
                  <a:pt x="162" y="563"/>
                  <a:pt x="165" y="562"/>
                  <a:pt x="167" y="560"/>
                </a:cubicBezTo>
                <a:cubicBezTo>
                  <a:pt x="202" y="560"/>
                  <a:pt x="179" y="429"/>
                  <a:pt x="143" y="262"/>
                </a:cubicBezTo>
                <a:cubicBezTo>
                  <a:pt x="107" y="119"/>
                  <a:pt x="48" y="0"/>
                  <a:pt x="3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906" name="Google Shape;1906;p43"/>
          <p:cNvSpPr/>
          <p:nvPr/>
        </p:nvSpPr>
        <p:spPr>
          <a:xfrm>
            <a:off x="8215115" y="2202344"/>
            <a:ext cx="67866" cy="55062"/>
          </a:xfrm>
          <a:custGeom>
            <a:avLst/>
            <a:gdLst/>
            <a:ahLst/>
            <a:cxnLst/>
            <a:rect l="l" t="t" r="r" b="b"/>
            <a:pathLst>
              <a:path w="1060" h="860" extrusionOk="0">
                <a:moveTo>
                  <a:pt x="29" y="1"/>
                </a:moveTo>
                <a:cubicBezTo>
                  <a:pt x="11" y="1"/>
                  <a:pt x="0" y="2"/>
                  <a:pt x="0" y="2"/>
                </a:cubicBezTo>
                <a:cubicBezTo>
                  <a:pt x="0" y="38"/>
                  <a:pt x="298" y="97"/>
                  <a:pt x="583" y="347"/>
                </a:cubicBezTo>
                <a:cubicBezTo>
                  <a:pt x="863" y="592"/>
                  <a:pt x="1029" y="860"/>
                  <a:pt x="1047" y="860"/>
                </a:cubicBezTo>
                <a:cubicBezTo>
                  <a:pt x="1047" y="860"/>
                  <a:pt x="1048" y="860"/>
                  <a:pt x="1048" y="859"/>
                </a:cubicBezTo>
                <a:cubicBezTo>
                  <a:pt x="1060" y="859"/>
                  <a:pt x="941" y="538"/>
                  <a:pt x="643" y="288"/>
                </a:cubicBezTo>
                <a:cubicBezTo>
                  <a:pt x="500" y="157"/>
                  <a:pt x="333" y="85"/>
                  <a:pt x="214" y="38"/>
                </a:cubicBezTo>
                <a:cubicBezTo>
                  <a:pt x="135" y="6"/>
                  <a:pt x="66" y="1"/>
                  <a:pt x="2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907" name="Google Shape;1907;p43"/>
          <p:cNvSpPr/>
          <p:nvPr/>
        </p:nvSpPr>
        <p:spPr>
          <a:xfrm>
            <a:off x="8438438" y="2237110"/>
            <a:ext cx="66394" cy="46994"/>
          </a:xfrm>
          <a:custGeom>
            <a:avLst/>
            <a:gdLst/>
            <a:ahLst/>
            <a:cxnLst/>
            <a:rect l="l" t="t" r="r" b="b"/>
            <a:pathLst>
              <a:path w="1037" h="734" extrusionOk="0">
                <a:moveTo>
                  <a:pt x="986" y="1"/>
                </a:moveTo>
                <a:cubicBezTo>
                  <a:pt x="953" y="1"/>
                  <a:pt x="905" y="7"/>
                  <a:pt x="846" y="19"/>
                </a:cubicBezTo>
                <a:cubicBezTo>
                  <a:pt x="727" y="43"/>
                  <a:pt x="560" y="102"/>
                  <a:pt x="417" y="209"/>
                </a:cubicBezTo>
                <a:cubicBezTo>
                  <a:pt x="263" y="316"/>
                  <a:pt x="143" y="447"/>
                  <a:pt x="84" y="554"/>
                </a:cubicBezTo>
                <a:cubicBezTo>
                  <a:pt x="24" y="650"/>
                  <a:pt x="1" y="733"/>
                  <a:pt x="12" y="733"/>
                </a:cubicBezTo>
                <a:cubicBezTo>
                  <a:pt x="13" y="733"/>
                  <a:pt x="14" y="733"/>
                  <a:pt x="15" y="733"/>
                </a:cubicBezTo>
                <a:cubicBezTo>
                  <a:pt x="54" y="733"/>
                  <a:pt x="185" y="467"/>
                  <a:pt x="477" y="281"/>
                </a:cubicBezTo>
                <a:cubicBezTo>
                  <a:pt x="739" y="78"/>
                  <a:pt x="1036" y="43"/>
                  <a:pt x="1036" y="19"/>
                </a:cubicBezTo>
                <a:cubicBezTo>
                  <a:pt x="1036" y="7"/>
                  <a:pt x="1019" y="1"/>
                  <a:pt x="98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908" name="Google Shape;1908;p43"/>
          <p:cNvSpPr/>
          <p:nvPr/>
        </p:nvSpPr>
        <p:spPr>
          <a:xfrm>
            <a:off x="8305776" y="2410557"/>
            <a:ext cx="96102" cy="45010"/>
          </a:xfrm>
          <a:custGeom>
            <a:avLst/>
            <a:gdLst/>
            <a:ahLst/>
            <a:cxnLst/>
            <a:rect l="l" t="t" r="r" b="b"/>
            <a:pathLst>
              <a:path w="1501" h="703" extrusionOk="0">
                <a:moveTo>
                  <a:pt x="1501" y="1"/>
                </a:moveTo>
                <a:cubicBezTo>
                  <a:pt x="989" y="60"/>
                  <a:pt x="596" y="72"/>
                  <a:pt x="1" y="84"/>
                </a:cubicBezTo>
                <a:cubicBezTo>
                  <a:pt x="72" y="441"/>
                  <a:pt x="394" y="703"/>
                  <a:pt x="739" y="703"/>
                </a:cubicBezTo>
                <a:cubicBezTo>
                  <a:pt x="1144" y="703"/>
                  <a:pt x="1465" y="382"/>
                  <a:pt x="150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909" name="Google Shape;1909;p43"/>
          <p:cNvSpPr/>
          <p:nvPr/>
        </p:nvSpPr>
        <p:spPr>
          <a:xfrm>
            <a:off x="8728092" y="2478424"/>
            <a:ext cx="66394" cy="66394"/>
          </a:xfrm>
          <a:custGeom>
            <a:avLst/>
            <a:gdLst/>
            <a:ahLst/>
            <a:cxnLst/>
            <a:rect l="l" t="t" r="r" b="b"/>
            <a:pathLst>
              <a:path w="1037" h="1037" extrusionOk="0">
                <a:moveTo>
                  <a:pt x="525" y="0"/>
                </a:moveTo>
                <a:cubicBezTo>
                  <a:pt x="239" y="0"/>
                  <a:pt x="1" y="238"/>
                  <a:pt x="1" y="512"/>
                </a:cubicBezTo>
                <a:cubicBezTo>
                  <a:pt x="1" y="798"/>
                  <a:pt x="239" y="1036"/>
                  <a:pt x="525" y="1036"/>
                </a:cubicBezTo>
                <a:cubicBezTo>
                  <a:pt x="799" y="1036"/>
                  <a:pt x="1037" y="798"/>
                  <a:pt x="1037" y="512"/>
                </a:cubicBezTo>
                <a:cubicBezTo>
                  <a:pt x="1037" y="238"/>
                  <a:pt x="799" y="0"/>
                  <a:pt x="52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910" name="Google Shape;1910;p43"/>
          <p:cNvSpPr/>
          <p:nvPr/>
        </p:nvSpPr>
        <p:spPr>
          <a:xfrm>
            <a:off x="8110625" y="2213612"/>
            <a:ext cx="170819" cy="124593"/>
          </a:xfrm>
          <a:custGeom>
            <a:avLst/>
            <a:gdLst/>
            <a:ahLst/>
            <a:cxnLst/>
            <a:rect l="l" t="t" r="r" b="b"/>
            <a:pathLst>
              <a:path w="2668" h="1946" extrusionOk="0">
                <a:moveTo>
                  <a:pt x="1363" y="0"/>
                </a:moveTo>
                <a:cubicBezTo>
                  <a:pt x="1227" y="0"/>
                  <a:pt x="1093" y="16"/>
                  <a:pt x="965" y="52"/>
                </a:cubicBezTo>
                <a:cubicBezTo>
                  <a:pt x="799" y="100"/>
                  <a:pt x="656" y="171"/>
                  <a:pt x="525" y="279"/>
                </a:cubicBezTo>
                <a:cubicBezTo>
                  <a:pt x="287" y="481"/>
                  <a:pt x="132" y="719"/>
                  <a:pt x="72" y="945"/>
                </a:cubicBezTo>
                <a:cubicBezTo>
                  <a:pt x="1" y="1172"/>
                  <a:pt x="1" y="1362"/>
                  <a:pt x="13" y="1481"/>
                </a:cubicBezTo>
                <a:cubicBezTo>
                  <a:pt x="25" y="1600"/>
                  <a:pt x="49" y="1672"/>
                  <a:pt x="60" y="1672"/>
                </a:cubicBezTo>
                <a:cubicBezTo>
                  <a:pt x="72" y="1672"/>
                  <a:pt x="72" y="1600"/>
                  <a:pt x="84" y="1481"/>
                </a:cubicBezTo>
                <a:cubicBezTo>
                  <a:pt x="108" y="1362"/>
                  <a:pt x="132" y="1183"/>
                  <a:pt x="203" y="993"/>
                </a:cubicBezTo>
                <a:cubicBezTo>
                  <a:pt x="287" y="802"/>
                  <a:pt x="430" y="576"/>
                  <a:pt x="644" y="410"/>
                </a:cubicBezTo>
                <a:cubicBezTo>
                  <a:pt x="812" y="271"/>
                  <a:pt x="1055" y="198"/>
                  <a:pt x="1316" y="198"/>
                </a:cubicBezTo>
                <a:cubicBezTo>
                  <a:pt x="1369" y="198"/>
                  <a:pt x="1423" y="201"/>
                  <a:pt x="1477" y="207"/>
                </a:cubicBezTo>
                <a:cubicBezTo>
                  <a:pt x="1620" y="219"/>
                  <a:pt x="1775" y="267"/>
                  <a:pt x="1906" y="326"/>
                </a:cubicBezTo>
                <a:cubicBezTo>
                  <a:pt x="2037" y="386"/>
                  <a:pt x="2144" y="481"/>
                  <a:pt x="2227" y="588"/>
                </a:cubicBezTo>
                <a:cubicBezTo>
                  <a:pt x="2323" y="695"/>
                  <a:pt x="2382" y="814"/>
                  <a:pt x="2442" y="921"/>
                </a:cubicBezTo>
                <a:cubicBezTo>
                  <a:pt x="2489" y="1041"/>
                  <a:pt x="2513" y="1136"/>
                  <a:pt x="2525" y="1243"/>
                </a:cubicBezTo>
                <a:cubicBezTo>
                  <a:pt x="2573" y="1672"/>
                  <a:pt x="2465" y="1934"/>
                  <a:pt x="2501" y="1945"/>
                </a:cubicBezTo>
                <a:cubicBezTo>
                  <a:pt x="2513" y="1945"/>
                  <a:pt x="2549" y="1886"/>
                  <a:pt x="2585" y="1767"/>
                </a:cubicBezTo>
                <a:cubicBezTo>
                  <a:pt x="2632" y="1648"/>
                  <a:pt x="2668" y="1457"/>
                  <a:pt x="2644" y="1231"/>
                </a:cubicBezTo>
                <a:cubicBezTo>
                  <a:pt x="2644" y="1112"/>
                  <a:pt x="2620" y="993"/>
                  <a:pt x="2573" y="862"/>
                </a:cubicBezTo>
                <a:cubicBezTo>
                  <a:pt x="2525" y="719"/>
                  <a:pt x="2454" y="588"/>
                  <a:pt x="2370" y="469"/>
                </a:cubicBezTo>
                <a:cubicBezTo>
                  <a:pt x="2263" y="350"/>
                  <a:pt x="2144" y="231"/>
                  <a:pt x="1989" y="159"/>
                </a:cubicBezTo>
                <a:cubicBezTo>
                  <a:pt x="1846" y="88"/>
                  <a:pt x="1668" y="29"/>
                  <a:pt x="1489" y="5"/>
                </a:cubicBezTo>
                <a:cubicBezTo>
                  <a:pt x="1447" y="2"/>
                  <a:pt x="1405" y="0"/>
                  <a:pt x="136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911" name="Google Shape;1911;p43"/>
          <p:cNvSpPr/>
          <p:nvPr/>
        </p:nvSpPr>
        <p:spPr>
          <a:xfrm>
            <a:off x="8434661" y="2251708"/>
            <a:ext cx="182215" cy="123824"/>
          </a:xfrm>
          <a:custGeom>
            <a:avLst/>
            <a:gdLst/>
            <a:ahLst/>
            <a:cxnLst/>
            <a:rect l="l" t="t" r="r" b="b"/>
            <a:pathLst>
              <a:path w="2846" h="1934" extrusionOk="0">
                <a:moveTo>
                  <a:pt x="1427" y="1"/>
                </a:moveTo>
                <a:cubicBezTo>
                  <a:pt x="1113" y="1"/>
                  <a:pt x="800" y="76"/>
                  <a:pt x="560" y="243"/>
                </a:cubicBezTo>
                <a:cubicBezTo>
                  <a:pt x="298" y="446"/>
                  <a:pt x="143" y="696"/>
                  <a:pt x="71" y="922"/>
                </a:cubicBezTo>
                <a:cubicBezTo>
                  <a:pt x="0" y="1136"/>
                  <a:pt x="0" y="1339"/>
                  <a:pt x="0" y="1469"/>
                </a:cubicBezTo>
                <a:cubicBezTo>
                  <a:pt x="12" y="1600"/>
                  <a:pt x="24" y="1660"/>
                  <a:pt x="48" y="1660"/>
                </a:cubicBezTo>
                <a:cubicBezTo>
                  <a:pt x="60" y="1660"/>
                  <a:pt x="60" y="1589"/>
                  <a:pt x="71" y="1469"/>
                </a:cubicBezTo>
                <a:cubicBezTo>
                  <a:pt x="83" y="1350"/>
                  <a:pt x="119" y="1172"/>
                  <a:pt x="202" y="958"/>
                </a:cubicBezTo>
                <a:cubicBezTo>
                  <a:pt x="298" y="767"/>
                  <a:pt x="441" y="541"/>
                  <a:pt x="679" y="398"/>
                </a:cubicBezTo>
                <a:cubicBezTo>
                  <a:pt x="863" y="262"/>
                  <a:pt x="1110" y="197"/>
                  <a:pt x="1376" y="197"/>
                </a:cubicBezTo>
                <a:cubicBezTo>
                  <a:pt x="1437" y="197"/>
                  <a:pt x="1498" y="201"/>
                  <a:pt x="1560" y="207"/>
                </a:cubicBezTo>
                <a:cubicBezTo>
                  <a:pt x="1726" y="219"/>
                  <a:pt x="1869" y="267"/>
                  <a:pt x="2000" y="326"/>
                </a:cubicBezTo>
                <a:cubicBezTo>
                  <a:pt x="2143" y="398"/>
                  <a:pt x="2262" y="469"/>
                  <a:pt x="2357" y="577"/>
                </a:cubicBezTo>
                <a:cubicBezTo>
                  <a:pt x="2560" y="779"/>
                  <a:pt x="2655" y="1017"/>
                  <a:pt x="2691" y="1231"/>
                </a:cubicBezTo>
                <a:cubicBezTo>
                  <a:pt x="2750" y="1648"/>
                  <a:pt x="2631" y="1910"/>
                  <a:pt x="2679" y="1934"/>
                </a:cubicBezTo>
                <a:cubicBezTo>
                  <a:pt x="2691" y="1934"/>
                  <a:pt x="2727" y="1874"/>
                  <a:pt x="2762" y="1755"/>
                </a:cubicBezTo>
                <a:cubicBezTo>
                  <a:pt x="2810" y="1636"/>
                  <a:pt x="2846" y="1434"/>
                  <a:pt x="2822" y="1196"/>
                </a:cubicBezTo>
                <a:cubicBezTo>
                  <a:pt x="2810" y="958"/>
                  <a:pt x="2703" y="684"/>
                  <a:pt x="2477" y="446"/>
                </a:cubicBezTo>
                <a:cubicBezTo>
                  <a:pt x="2381" y="326"/>
                  <a:pt x="2238" y="219"/>
                  <a:pt x="2084" y="148"/>
                </a:cubicBezTo>
                <a:cubicBezTo>
                  <a:pt x="1917" y="65"/>
                  <a:pt x="1738" y="29"/>
                  <a:pt x="1560" y="5"/>
                </a:cubicBezTo>
                <a:cubicBezTo>
                  <a:pt x="1516" y="2"/>
                  <a:pt x="1472" y="1"/>
                  <a:pt x="142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912" name="Google Shape;1912;p43"/>
          <p:cNvSpPr/>
          <p:nvPr/>
        </p:nvSpPr>
        <p:spPr>
          <a:xfrm>
            <a:off x="8155635" y="1911665"/>
            <a:ext cx="614448" cy="364750"/>
          </a:xfrm>
          <a:custGeom>
            <a:avLst/>
            <a:gdLst/>
            <a:ahLst/>
            <a:cxnLst/>
            <a:rect l="l" t="t" r="r" b="b"/>
            <a:pathLst>
              <a:path w="9597" h="5697" extrusionOk="0">
                <a:moveTo>
                  <a:pt x="3757" y="1"/>
                </a:moveTo>
                <a:cubicBezTo>
                  <a:pt x="3685" y="1"/>
                  <a:pt x="3612" y="2"/>
                  <a:pt x="3537" y="6"/>
                </a:cubicBezTo>
                <a:lnTo>
                  <a:pt x="0" y="1792"/>
                </a:lnTo>
                <a:cubicBezTo>
                  <a:pt x="655" y="2613"/>
                  <a:pt x="1667" y="3078"/>
                  <a:pt x="2703" y="3209"/>
                </a:cubicBezTo>
                <a:cubicBezTo>
                  <a:pt x="2985" y="3248"/>
                  <a:pt x="3269" y="3266"/>
                  <a:pt x="3555" y="3266"/>
                </a:cubicBezTo>
                <a:cubicBezTo>
                  <a:pt x="4308" y="3266"/>
                  <a:pt x="5069" y="3143"/>
                  <a:pt x="5811" y="2970"/>
                </a:cubicBezTo>
                <a:cubicBezTo>
                  <a:pt x="6192" y="4185"/>
                  <a:pt x="7180" y="5221"/>
                  <a:pt x="8394" y="5614"/>
                </a:cubicBezTo>
                <a:cubicBezTo>
                  <a:pt x="8516" y="5664"/>
                  <a:pt x="8651" y="5697"/>
                  <a:pt x="8781" y="5697"/>
                </a:cubicBezTo>
                <a:cubicBezTo>
                  <a:pt x="8866" y="5697"/>
                  <a:pt x="8950" y="5683"/>
                  <a:pt x="9025" y="5649"/>
                </a:cubicBezTo>
                <a:cubicBezTo>
                  <a:pt x="9192" y="5578"/>
                  <a:pt x="9311" y="5411"/>
                  <a:pt x="9371" y="5233"/>
                </a:cubicBezTo>
                <a:cubicBezTo>
                  <a:pt x="9597" y="4709"/>
                  <a:pt x="9502" y="4102"/>
                  <a:pt x="9371" y="3554"/>
                </a:cubicBezTo>
                <a:cubicBezTo>
                  <a:pt x="9204" y="2935"/>
                  <a:pt x="8990" y="2316"/>
                  <a:pt x="8716" y="1720"/>
                </a:cubicBezTo>
                <a:cubicBezTo>
                  <a:pt x="7287" y="1196"/>
                  <a:pt x="5858" y="661"/>
                  <a:pt x="4370" y="375"/>
                </a:cubicBezTo>
                <a:cubicBezTo>
                  <a:pt x="4179" y="339"/>
                  <a:pt x="4132" y="161"/>
                  <a:pt x="4191" y="6"/>
                </a:cubicBezTo>
                <a:cubicBezTo>
                  <a:pt x="4041" y="6"/>
                  <a:pt x="3900" y="1"/>
                  <a:pt x="3757" y="1"/>
                </a:cubicBezTo>
                <a:close/>
              </a:path>
            </a:pathLst>
          </a:custGeom>
          <a:solidFill>
            <a:srgbClr val="333154">
              <a:alpha val="307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913" name="Google Shape;1913;p43"/>
          <p:cNvSpPr/>
          <p:nvPr/>
        </p:nvSpPr>
        <p:spPr>
          <a:xfrm>
            <a:off x="8049672" y="1826895"/>
            <a:ext cx="760809" cy="447855"/>
          </a:xfrm>
          <a:custGeom>
            <a:avLst/>
            <a:gdLst/>
            <a:ahLst/>
            <a:cxnLst/>
            <a:rect l="l" t="t" r="r" b="b"/>
            <a:pathLst>
              <a:path w="11883" h="6995" extrusionOk="0">
                <a:moveTo>
                  <a:pt x="2925" y="0"/>
                </a:moveTo>
                <a:cubicBezTo>
                  <a:pt x="2199" y="0"/>
                  <a:pt x="1470" y="231"/>
                  <a:pt x="905" y="687"/>
                </a:cubicBezTo>
                <a:cubicBezTo>
                  <a:pt x="667" y="889"/>
                  <a:pt x="465" y="1104"/>
                  <a:pt x="381" y="1401"/>
                </a:cubicBezTo>
                <a:cubicBezTo>
                  <a:pt x="0" y="2985"/>
                  <a:pt x="2751" y="3425"/>
                  <a:pt x="3739" y="3580"/>
                </a:cubicBezTo>
                <a:cubicBezTo>
                  <a:pt x="4309" y="3672"/>
                  <a:pt x="4890" y="3735"/>
                  <a:pt x="5475" y="3735"/>
                </a:cubicBezTo>
                <a:cubicBezTo>
                  <a:pt x="5722" y="3735"/>
                  <a:pt x="5969" y="3724"/>
                  <a:pt x="6215" y="3699"/>
                </a:cubicBezTo>
                <a:cubicBezTo>
                  <a:pt x="7049" y="3604"/>
                  <a:pt x="7870" y="3342"/>
                  <a:pt x="8525" y="2830"/>
                </a:cubicBezTo>
                <a:lnTo>
                  <a:pt x="8525" y="2830"/>
                </a:lnTo>
                <a:cubicBezTo>
                  <a:pt x="8216" y="4140"/>
                  <a:pt x="8680" y="5616"/>
                  <a:pt x="9668" y="6521"/>
                </a:cubicBezTo>
                <a:cubicBezTo>
                  <a:pt x="9956" y="6777"/>
                  <a:pt x="10292" y="6994"/>
                  <a:pt x="10658" y="6994"/>
                </a:cubicBezTo>
                <a:cubicBezTo>
                  <a:pt x="10701" y="6994"/>
                  <a:pt x="10744" y="6992"/>
                  <a:pt x="10787" y="6985"/>
                </a:cubicBezTo>
                <a:cubicBezTo>
                  <a:pt x="11085" y="6938"/>
                  <a:pt x="11359" y="6735"/>
                  <a:pt x="11514" y="6485"/>
                </a:cubicBezTo>
                <a:cubicBezTo>
                  <a:pt x="11680" y="6223"/>
                  <a:pt x="11764" y="5914"/>
                  <a:pt x="11799" y="5616"/>
                </a:cubicBezTo>
                <a:cubicBezTo>
                  <a:pt x="11883" y="4937"/>
                  <a:pt x="11799" y="4235"/>
                  <a:pt x="11514" y="3592"/>
                </a:cubicBezTo>
                <a:cubicBezTo>
                  <a:pt x="11335" y="3187"/>
                  <a:pt x="11085" y="2818"/>
                  <a:pt x="10728" y="2592"/>
                </a:cubicBezTo>
                <a:cubicBezTo>
                  <a:pt x="10252" y="2294"/>
                  <a:pt x="9644" y="2282"/>
                  <a:pt x="9121" y="2092"/>
                </a:cubicBezTo>
                <a:cubicBezTo>
                  <a:pt x="8656" y="1913"/>
                  <a:pt x="8263" y="1604"/>
                  <a:pt x="7799" y="1425"/>
                </a:cubicBezTo>
                <a:cubicBezTo>
                  <a:pt x="7097" y="1139"/>
                  <a:pt x="6358" y="1223"/>
                  <a:pt x="5656" y="1032"/>
                </a:cubicBezTo>
                <a:cubicBezTo>
                  <a:pt x="5192" y="901"/>
                  <a:pt x="4882" y="615"/>
                  <a:pt x="4477" y="389"/>
                </a:cubicBezTo>
                <a:cubicBezTo>
                  <a:pt x="4008" y="129"/>
                  <a:pt x="3467" y="0"/>
                  <a:pt x="2925" y="0"/>
                </a:cubicBezTo>
                <a:close/>
              </a:path>
            </a:pathLst>
          </a:custGeom>
          <a:solidFill>
            <a:srgbClr val="80018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914" name="Google Shape;1914;p43"/>
          <p:cNvSpPr/>
          <p:nvPr/>
        </p:nvSpPr>
        <p:spPr>
          <a:xfrm>
            <a:off x="8609964" y="1942526"/>
            <a:ext cx="197709" cy="164800"/>
          </a:xfrm>
          <a:custGeom>
            <a:avLst/>
            <a:gdLst/>
            <a:ahLst/>
            <a:cxnLst/>
            <a:rect l="l" t="t" r="r" b="b"/>
            <a:pathLst>
              <a:path w="3088" h="2574" extrusionOk="0">
                <a:moveTo>
                  <a:pt x="1950" y="260"/>
                </a:moveTo>
                <a:cubicBezTo>
                  <a:pt x="2193" y="260"/>
                  <a:pt x="2416" y="388"/>
                  <a:pt x="2572" y="714"/>
                </a:cubicBezTo>
                <a:cubicBezTo>
                  <a:pt x="2572" y="714"/>
                  <a:pt x="2572" y="714"/>
                  <a:pt x="2572" y="714"/>
                </a:cubicBezTo>
                <a:lnTo>
                  <a:pt x="2572" y="714"/>
                </a:lnTo>
                <a:cubicBezTo>
                  <a:pt x="2698" y="1287"/>
                  <a:pt x="2179" y="1735"/>
                  <a:pt x="1751" y="2036"/>
                </a:cubicBezTo>
                <a:cubicBezTo>
                  <a:pt x="1559" y="2171"/>
                  <a:pt x="1279" y="2255"/>
                  <a:pt x="1026" y="2255"/>
                </a:cubicBezTo>
                <a:cubicBezTo>
                  <a:pt x="633" y="2255"/>
                  <a:pt x="308" y="2053"/>
                  <a:pt x="489" y="1524"/>
                </a:cubicBezTo>
                <a:cubicBezTo>
                  <a:pt x="649" y="1018"/>
                  <a:pt x="1359" y="260"/>
                  <a:pt x="1950" y="260"/>
                </a:cubicBezTo>
                <a:close/>
                <a:moveTo>
                  <a:pt x="1843" y="0"/>
                </a:moveTo>
                <a:cubicBezTo>
                  <a:pt x="1669" y="0"/>
                  <a:pt x="1494" y="39"/>
                  <a:pt x="1334" y="119"/>
                </a:cubicBezTo>
                <a:cubicBezTo>
                  <a:pt x="798" y="393"/>
                  <a:pt x="0" y="1203"/>
                  <a:pt x="143" y="1893"/>
                </a:cubicBezTo>
                <a:cubicBezTo>
                  <a:pt x="248" y="2377"/>
                  <a:pt x="571" y="2573"/>
                  <a:pt x="959" y="2573"/>
                </a:cubicBezTo>
                <a:cubicBezTo>
                  <a:pt x="1851" y="2573"/>
                  <a:pt x="3088" y="1541"/>
                  <a:pt x="2822" y="595"/>
                </a:cubicBezTo>
                <a:cubicBezTo>
                  <a:pt x="2816" y="564"/>
                  <a:pt x="2802" y="540"/>
                  <a:pt x="2784" y="523"/>
                </a:cubicBezTo>
                <a:lnTo>
                  <a:pt x="2784" y="523"/>
                </a:lnTo>
                <a:cubicBezTo>
                  <a:pt x="2586" y="183"/>
                  <a:pt x="2218" y="0"/>
                  <a:pt x="184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915" name="Google Shape;1915;p43"/>
          <p:cNvSpPr/>
          <p:nvPr/>
        </p:nvSpPr>
        <p:spPr>
          <a:xfrm>
            <a:off x="8656447" y="1988113"/>
            <a:ext cx="65626" cy="88611"/>
          </a:xfrm>
          <a:custGeom>
            <a:avLst/>
            <a:gdLst/>
            <a:ahLst/>
            <a:cxnLst/>
            <a:rect l="l" t="t" r="r" b="b"/>
            <a:pathLst>
              <a:path w="1025" h="1384" extrusionOk="0">
                <a:moveTo>
                  <a:pt x="18" y="1"/>
                </a:moveTo>
                <a:cubicBezTo>
                  <a:pt x="15" y="1"/>
                  <a:pt x="14" y="1"/>
                  <a:pt x="13" y="2"/>
                </a:cubicBezTo>
                <a:cubicBezTo>
                  <a:pt x="1" y="14"/>
                  <a:pt x="60" y="98"/>
                  <a:pt x="167" y="217"/>
                </a:cubicBezTo>
                <a:cubicBezTo>
                  <a:pt x="263" y="336"/>
                  <a:pt x="417" y="479"/>
                  <a:pt x="560" y="657"/>
                </a:cubicBezTo>
                <a:cubicBezTo>
                  <a:pt x="715" y="836"/>
                  <a:pt x="822" y="1014"/>
                  <a:pt x="882" y="1145"/>
                </a:cubicBezTo>
                <a:cubicBezTo>
                  <a:pt x="941" y="1300"/>
                  <a:pt x="965" y="1384"/>
                  <a:pt x="1001" y="1384"/>
                </a:cubicBezTo>
                <a:cubicBezTo>
                  <a:pt x="1013" y="1384"/>
                  <a:pt x="1025" y="1288"/>
                  <a:pt x="977" y="1122"/>
                </a:cubicBezTo>
                <a:cubicBezTo>
                  <a:pt x="941" y="955"/>
                  <a:pt x="834" y="764"/>
                  <a:pt x="679" y="574"/>
                </a:cubicBezTo>
                <a:cubicBezTo>
                  <a:pt x="537" y="372"/>
                  <a:pt x="358" y="241"/>
                  <a:pt x="239" y="133"/>
                </a:cubicBezTo>
                <a:cubicBezTo>
                  <a:pt x="130" y="57"/>
                  <a:pt x="41" y="1"/>
                  <a:pt x="1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916" name="Google Shape;1916;p43"/>
          <p:cNvSpPr/>
          <p:nvPr/>
        </p:nvSpPr>
        <p:spPr>
          <a:xfrm>
            <a:off x="8693070" y="2305938"/>
            <a:ext cx="103721" cy="181703"/>
          </a:xfrm>
          <a:custGeom>
            <a:avLst/>
            <a:gdLst/>
            <a:ahLst/>
            <a:cxnLst/>
            <a:rect l="l" t="t" r="r" b="b"/>
            <a:pathLst>
              <a:path w="1620" h="2838" extrusionOk="0">
                <a:moveTo>
                  <a:pt x="1548" y="0"/>
                </a:moveTo>
                <a:cubicBezTo>
                  <a:pt x="1460" y="0"/>
                  <a:pt x="1298" y="25"/>
                  <a:pt x="1096" y="111"/>
                </a:cubicBezTo>
                <a:cubicBezTo>
                  <a:pt x="798" y="253"/>
                  <a:pt x="405" y="575"/>
                  <a:pt x="203" y="1051"/>
                </a:cubicBezTo>
                <a:cubicBezTo>
                  <a:pt x="0" y="1527"/>
                  <a:pt x="12" y="2004"/>
                  <a:pt x="48" y="2337"/>
                </a:cubicBezTo>
                <a:cubicBezTo>
                  <a:pt x="94" y="2649"/>
                  <a:pt x="185" y="2838"/>
                  <a:pt x="201" y="2838"/>
                </a:cubicBezTo>
                <a:cubicBezTo>
                  <a:pt x="202" y="2838"/>
                  <a:pt x="202" y="2837"/>
                  <a:pt x="203" y="2837"/>
                </a:cubicBezTo>
                <a:cubicBezTo>
                  <a:pt x="226" y="2837"/>
                  <a:pt x="191" y="2635"/>
                  <a:pt x="155" y="2313"/>
                </a:cubicBezTo>
                <a:cubicBezTo>
                  <a:pt x="143" y="2004"/>
                  <a:pt x="155" y="1563"/>
                  <a:pt x="334" y="1111"/>
                </a:cubicBezTo>
                <a:cubicBezTo>
                  <a:pt x="524" y="682"/>
                  <a:pt x="858" y="372"/>
                  <a:pt x="1119" y="218"/>
                </a:cubicBezTo>
                <a:cubicBezTo>
                  <a:pt x="1429" y="75"/>
                  <a:pt x="1620" y="39"/>
                  <a:pt x="1620" y="15"/>
                </a:cubicBezTo>
                <a:cubicBezTo>
                  <a:pt x="1620" y="7"/>
                  <a:pt x="1594" y="0"/>
                  <a:pt x="154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917" name="Google Shape;1917;p43"/>
          <p:cNvSpPr/>
          <p:nvPr/>
        </p:nvSpPr>
        <p:spPr>
          <a:xfrm>
            <a:off x="8710613" y="2367211"/>
            <a:ext cx="58711" cy="88483"/>
          </a:xfrm>
          <a:custGeom>
            <a:avLst/>
            <a:gdLst/>
            <a:ahLst/>
            <a:cxnLst/>
            <a:rect l="l" t="t" r="r" b="b"/>
            <a:pathLst>
              <a:path w="917" h="1382" extrusionOk="0">
                <a:moveTo>
                  <a:pt x="224" y="1"/>
                </a:moveTo>
                <a:cubicBezTo>
                  <a:pt x="171" y="1"/>
                  <a:pt x="125" y="14"/>
                  <a:pt x="83" y="23"/>
                </a:cubicBezTo>
                <a:cubicBezTo>
                  <a:pt x="36" y="35"/>
                  <a:pt x="0" y="70"/>
                  <a:pt x="24" y="70"/>
                </a:cubicBezTo>
                <a:cubicBezTo>
                  <a:pt x="27" y="76"/>
                  <a:pt x="34" y="78"/>
                  <a:pt x="44" y="78"/>
                </a:cubicBezTo>
                <a:cubicBezTo>
                  <a:pt x="59" y="78"/>
                  <a:pt x="82" y="74"/>
                  <a:pt x="112" y="74"/>
                </a:cubicBezTo>
                <a:cubicBezTo>
                  <a:pt x="152" y="74"/>
                  <a:pt x="206" y="80"/>
                  <a:pt x="274" y="106"/>
                </a:cubicBezTo>
                <a:cubicBezTo>
                  <a:pt x="405" y="166"/>
                  <a:pt x="572" y="308"/>
                  <a:pt x="655" y="523"/>
                </a:cubicBezTo>
                <a:cubicBezTo>
                  <a:pt x="738" y="749"/>
                  <a:pt x="738" y="963"/>
                  <a:pt x="691" y="1106"/>
                </a:cubicBezTo>
                <a:cubicBezTo>
                  <a:pt x="655" y="1273"/>
                  <a:pt x="595" y="1356"/>
                  <a:pt x="619" y="1380"/>
                </a:cubicBezTo>
                <a:cubicBezTo>
                  <a:pt x="620" y="1381"/>
                  <a:pt x="622" y="1381"/>
                  <a:pt x="624" y="1381"/>
                </a:cubicBezTo>
                <a:cubicBezTo>
                  <a:pt x="645" y="1381"/>
                  <a:pt x="721" y="1319"/>
                  <a:pt x="798" y="1166"/>
                </a:cubicBezTo>
                <a:cubicBezTo>
                  <a:pt x="869" y="999"/>
                  <a:pt x="917" y="749"/>
                  <a:pt x="810" y="487"/>
                </a:cubicBezTo>
                <a:cubicBezTo>
                  <a:pt x="762" y="344"/>
                  <a:pt x="679" y="249"/>
                  <a:pt x="584" y="154"/>
                </a:cubicBezTo>
                <a:cubicBezTo>
                  <a:pt x="500" y="82"/>
                  <a:pt x="393" y="23"/>
                  <a:pt x="298" y="11"/>
                </a:cubicBezTo>
                <a:cubicBezTo>
                  <a:pt x="272" y="3"/>
                  <a:pt x="247" y="1"/>
                  <a:pt x="22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918" name="Google Shape;1918;p43"/>
          <p:cNvSpPr/>
          <p:nvPr/>
        </p:nvSpPr>
        <p:spPr>
          <a:xfrm>
            <a:off x="8289770" y="2316310"/>
            <a:ext cx="70235" cy="68059"/>
          </a:xfrm>
          <a:custGeom>
            <a:avLst/>
            <a:gdLst/>
            <a:ahLst/>
            <a:cxnLst/>
            <a:rect l="l" t="t" r="r" b="b"/>
            <a:pathLst>
              <a:path w="1097" h="1063" extrusionOk="0">
                <a:moveTo>
                  <a:pt x="615" y="1"/>
                </a:moveTo>
                <a:cubicBezTo>
                  <a:pt x="534" y="1"/>
                  <a:pt x="449" y="9"/>
                  <a:pt x="358" y="32"/>
                </a:cubicBezTo>
                <a:cubicBezTo>
                  <a:pt x="275" y="44"/>
                  <a:pt x="203" y="68"/>
                  <a:pt x="132" y="139"/>
                </a:cubicBezTo>
                <a:cubicBezTo>
                  <a:pt x="60" y="199"/>
                  <a:pt x="13" y="282"/>
                  <a:pt x="13" y="389"/>
                </a:cubicBezTo>
                <a:cubicBezTo>
                  <a:pt x="1" y="580"/>
                  <a:pt x="132" y="746"/>
                  <a:pt x="251" y="830"/>
                </a:cubicBezTo>
                <a:cubicBezTo>
                  <a:pt x="382" y="925"/>
                  <a:pt x="501" y="972"/>
                  <a:pt x="608" y="1008"/>
                </a:cubicBezTo>
                <a:cubicBezTo>
                  <a:pt x="764" y="1049"/>
                  <a:pt x="881" y="1062"/>
                  <a:pt x="938" y="1062"/>
                </a:cubicBezTo>
                <a:cubicBezTo>
                  <a:pt x="964" y="1062"/>
                  <a:pt x="977" y="1059"/>
                  <a:pt x="977" y="1056"/>
                </a:cubicBezTo>
                <a:cubicBezTo>
                  <a:pt x="977" y="1044"/>
                  <a:pt x="846" y="1020"/>
                  <a:pt x="644" y="937"/>
                </a:cubicBezTo>
                <a:cubicBezTo>
                  <a:pt x="537" y="889"/>
                  <a:pt x="418" y="830"/>
                  <a:pt x="299" y="758"/>
                </a:cubicBezTo>
                <a:cubicBezTo>
                  <a:pt x="179" y="687"/>
                  <a:pt x="84" y="544"/>
                  <a:pt x="84" y="389"/>
                </a:cubicBezTo>
                <a:cubicBezTo>
                  <a:pt x="84" y="234"/>
                  <a:pt x="239" y="127"/>
                  <a:pt x="370" y="103"/>
                </a:cubicBezTo>
                <a:cubicBezTo>
                  <a:pt x="457" y="72"/>
                  <a:pt x="550" y="61"/>
                  <a:pt x="630" y="61"/>
                </a:cubicBezTo>
                <a:cubicBezTo>
                  <a:pt x="670" y="61"/>
                  <a:pt x="707" y="64"/>
                  <a:pt x="739" y="68"/>
                </a:cubicBezTo>
                <a:cubicBezTo>
                  <a:pt x="948" y="90"/>
                  <a:pt x="1066" y="152"/>
                  <a:pt x="1092" y="152"/>
                </a:cubicBezTo>
                <a:cubicBezTo>
                  <a:pt x="1094" y="152"/>
                  <a:pt x="1095" y="152"/>
                  <a:pt x="1096" y="151"/>
                </a:cubicBezTo>
                <a:cubicBezTo>
                  <a:pt x="1096" y="151"/>
                  <a:pt x="977" y="56"/>
                  <a:pt x="751" y="8"/>
                </a:cubicBezTo>
                <a:cubicBezTo>
                  <a:pt x="707" y="4"/>
                  <a:pt x="662" y="1"/>
                  <a:pt x="61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919" name="Google Shape;1919;p43"/>
          <p:cNvSpPr/>
          <p:nvPr/>
        </p:nvSpPr>
        <p:spPr>
          <a:xfrm>
            <a:off x="8359942" y="2363497"/>
            <a:ext cx="19079" cy="13765"/>
          </a:xfrm>
          <a:custGeom>
            <a:avLst/>
            <a:gdLst/>
            <a:ahLst/>
            <a:cxnLst/>
            <a:rect l="l" t="t" r="r" b="b"/>
            <a:pathLst>
              <a:path w="298" h="215" extrusionOk="0">
                <a:moveTo>
                  <a:pt x="264" y="0"/>
                </a:moveTo>
                <a:cubicBezTo>
                  <a:pt x="232" y="0"/>
                  <a:pt x="172" y="25"/>
                  <a:pt x="119" y="69"/>
                </a:cubicBezTo>
                <a:cubicBezTo>
                  <a:pt x="48" y="128"/>
                  <a:pt x="0" y="200"/>
                  <a:pt x="24" y="212"/>
                </a:cubicBezTo>
                <a:cubicBezTo>
                  <a:pt x="26" y="214"/>
                  <a:pt x="30" y="215"/>
                  <a:pt x="35" y="215"/>
                </a:cubicBezTo>
                <a:cubicBezTo>
                  <a:pt x="59" y="215"/>
                  <a:pt x="117" y="190"/>
                  <a:pt x="167" y="140"/>
                </a:cubicBezTo>
                <a:cubicBezTo>
                  <a:pt x="238" y="81"/>
                  <a:pt x="298" y="21"/>
                  <a:pt x="286" y="9"/>
                </a:cubicBezTo>
                <a:cubicBezTo>
                  <a:pt x="283" y="3"/>
                  <a:pt x="275" y="0"/>
                  <a:pt x="26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920" name="Google Shape;1920;p43"/>
          <p:cNvSpPr/>
          <p:nvPr/>
        </p:nvSpPr>
        <p:spPr>
          <a:xfrm>
            <a:off x="7847670" y="2670374"/>
            <a:ext cx="617521" cy="696272"/>
          </a:xfrm>
          <a:custGeom>
            <a:avLst/>
            <a:gdLst/>
            <a:ahLst/>
            <a:cxnLst/>
            <a:rect l="l" t="t" r="r" b="b"/>
            <a:pathLst>
              <a:path w="9645" h="10875" extrusionOk="0">
                <a:moveTo>
                  <a:pt x="7820" y="0"/>
                </a:moveTo>
                <a:cubicBezTo>
                  <a:pt x="7797" y="0"/>
                  <a:pt x="7774" y="1"/>
                  <a:pt x="7751" y="3"/>
                </a:cubicBezTo>
                <a:lnTo>
                  <a:pt x="1024" y="574"/>
                </a:lnTo>
                <a:cubicBezTo>
                  <a:pt x="429" y="610"/>
                  <a:pt x="0" y="1134"/>
                  <a:pt x="36" y="1729"/>
                </a:cubicBezTo>
                <a:lnTo>
                  <a:pt x="727" y="9885"/>
                </a:lnTo>
                <a:cubicBezTo>
                  <a:pt x="772" y="10457"/>
                  <a:pt x="1258" y="10875"/>
                  <a:pt x="1824" y="10875"/>
                </a:cubicBezTo>
                <a:cubicBezTo>
                  <a:pt x="1847" y="10875"/>
                  <a:pt x="1870" y="10874"/>
                  <a:pt x="1893" y="10873"/>
                </a:cubicBezTo>
                <a:lnTo>
                  <a:pt x="8620" y="10301"/>
                </a:lnTo>
                <a:cubicBezTo>
                  <a:pt x="9216" y="10242"/>
                  <a:pt x="9644" y="9742"/>
                  <a:pt x="9597" y="9147"/>
                </a:cubicBezTo>
                <a:lnTo>
                  <a:pt x="8918" y="991"/>
                </a:lnTo>
                <a:cubicBezTo>
                  <a:pt x="8872" y="419"/>
                  <a:pt x="8387" y="0"/>
                  <a:pt x="7820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921" name="Google Shape;1921;p43"/>
          <p:cNvSpPr/>
          <p:nvPr/>
        </p:nvSpPr>
        <p:spPr>
          <a:xfrm>
            <a:off x="7847670" y="2700211"/>
            <a:ext cx="203599" cy="666436"/>
          </a:xfrm>
          <a:custGeom>
            <a:avLst/>
            <a:gdLst/>
            <a:ahLst/>
            <a:cxnLst/>
            <a:rect l="l" t="t" r="r" b="b"/>
            <a:pathLst>
              <a:path w="3180" h="10409" extrusionOk="0">
                <a:moveTo>
                  <a:pt x="2322" y="1"/>
                </a:moveTo>
                <a:lnTo>
                  <a:pt x="1024" y="108"/>
                </a:lnTo>
                <a:cubicBezTo>
                  <a:pt x="429" y="144"/>
                  <a:pt x="0" y="668"/>
                  <a:pt x="36" y="1263"/>
                </a:cubicBezTo>
                <a:lnTo>
                  <a:pt x="727" y="9419"/>
                </a:lnTo>
                <a:cubicBezTo>
                  <a:pt x="772" y="9991"/>
                  <a:pt x="1258" y="10409"/>
                  <a:pt x="1824" y="10409"/>
                </a:cubicBezTo>
                <a:cubicBezTo>
                  <a:pt x="1847" y="10409"/>
                  <a:pt x="1870" y="10408"/>
                  <a:pt x="1893" y="10407"/>
                </a:cubicBezTo>
                <a:lnTo>
                  <a:pt x="3179" y="10300"/>
                </a:lnTo>
                <a:lnTo>
                  <a:pt x="2322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922" name="Google Shape;1922;p43"/>
          <p:cNvSpPr/>
          <p:nvPr/>
        </p:nvSpPr>
        <p:spPr>
          <a:xfrm>
            <a:off x="8050440" y="2797018"/>
            <a:ext cx="323262" cy="139639"/>
          </a:xfrm>
          <a:custGeom>
            <a:avLst/>
            <a:gdLst/>
            <a:ahLst/>
            <a:cxnLst/>
            <a:rect l="l" t="t" r="r" b="b"/>
            <a:pathLst>
              <a:path w="5049" h="2181" extrusionOk="0">
                <a:moveTo>
                  <a:pt x="4488" y="0"/>
                </a:moveTo>
                <a:cubicBezTo>
                  <a:pt x="4480" y="0"/>
                  <a:pt x="4473" y="1"/>
                  <a:pt x="4465" y="1"/>
                </a:cubicBezTo>
                <a:lnTo>
                  <a:pt x="417" y="346"/>
                </a:lnTo>
                <a:cubicBezTo>
                  <a:pt x="179" y="358"/>
                  <a:pt x="0" y="584"/>
                  <a:pt x="12" y="822"/>
                </a:cubicBezTo>
                <a:lnTo>
                  <a:pt x="96" y="1775"/>
                </a:lnTo>
                <a:cubicBezTo>
                  <a:pt x="107" y="2006"/>
                  <a:pt x="320" y="2180"/>
                  <a:pt x="549" y="2180"/>
                </a:cubicBezTo>
                <a:cubicBezTo>
                  <a:pt x="557" y="2180"/>
                  <a:pt x="564" y="2180"/>
                  <a:pt x="572" y="2180"/>
                </a:cubicBezTo>
                <a:lnTo>
                  <a:pt x="4620" y="1835"/>
                </a:lnTo>
                <a:cubicBezTo>
                  <a:pt x="4870" y="1811"/>
                  <a:pt x="5049" y="1596"/>
                  <a:pt x="5013" y="1358"/>
                </a:cubicBezTo>
                <a:lnTo>
                  <a:pt x="4941" y="406"/>
                </a:lnTo>
                <a:cubicBezTo>
                  <a:pt x="4930" y="175"/>
                  <a:pt x="4717" y="0"/>
                  <a:pt x="448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923" name="Google Shape;1923;p43"/>
          <p:cNvSpPr/>
          <p:nvPr/>
        </p:nvSpPr>
        <p:spPr>
          <a:xfrm>
            <a:off x="7797345" y="2960925"/>
            <a:ext cx="523020" cy="395739"/>
          </a:xfrm>
          <a:custGeom>
            <a:avLst/>
            <a:gdLst/>
            <a:ahLst/>
            <a:cxnLst/>
            <a:rect l="l" t="t" r="r" b="b"/>
            <a:pathLst>
              <a:path w="8169" h="6181" extrusionOk="0">
                <a:moveTo>
                  <a:pt x="1036" y="1"/>
                </a:moveTo>
                <a:cubicBezTo>
                  <a:pt x="0" y="763"/>
                  <a:pt x="0" y="2311"/>
                  <a:pt x="84" y="3477"/>
                </a:cubicBezTo>
                <a:cubicBezTo>
                  <a:pt x="143" y="4251"/>
                  <a:pt x="370" y="5037"/>
                  <a:pt x="929" y="5561"/>
                </a:cubicBezTo>
                <a:cubicBezTo>
                  <a:pt x="1403" y="5986"/>
                  <a:pt x="2057" y="6181"/>
                  <a:pt x="2708" y="6181"/>
                </a:cubicBezTo>
                <a:cubicBezTo>
                  <a:pt x="2842" y="6181"/>
                  <a:pt x="2976" y="6173"/>
                  <a:pt x="3108" y="6156"/>
                </a:cubicBezTo>
                <a:cubicBezTo>
                  <a:pt x="3882" y="6061"/>
                  <a:pt x="4596" y="5740"/>
                  <a:pt x="5275" y="5359"/>
                </a:cubicBezTo>
                <a:cubicBezTo>
                  <a:pt x="6311" y="4811"/>
                  <a:pt x="7299" y="4192"/>
                  <a:pt x="8168" y="3394"/>
                </a:cubicBezTo>
                <a:cubicBezTo>
                  <a:pt x="8109" y="3204"/>
                  <a:pt x="8049" y="3013"/>
                  <a:pt x="7978" y="2823"/>
                </a:cubicBezTo>
                <a:cubicBezTo>
                  <a:pt x="7859" y="2537"/>
                  <a:pt x="7739" y="2239"/>
                  <a:pt x="7620" y="1953"/>
                </a:cubicBezTo>
                <a:cubicBezTo>
                  <a:pt x="7335" y="1299"/>
                  <a:pt x="6977" y="656"/>
                  <a:pt x="6561" y="84"/>
                </a:cubicBezTo>
                <a:cubicBezTo>
                  <a:pt x="5620" y="275"/>
                  <a:pt x="4715" y="560"/>
                  <a:pt x="3822" y="918"/>
                </a:cubicBezTo>
                <a:cubicBezTo>
                  <a:pt x="3551" y="1012"/>
                  <a:pt x="1261" y="1892"/>
                  <a:pt x="1262" y="2069"/>
                </a:cubicBezTo>
                <a:lnTo>
                  <a:pt x="1262" y="2069"/>
                </a:lnTo>
                <a:cubicBezTo>
                  <a:pt x="1191" y="1391"/>
                  <a:pt x="1108" y="702"/>
                  <a:pt x="1036" y="1"/>
                </a:cubicBezTo>
                <a:close/>
              </a:path>
            </a:pathLst>
          </a:custGeom>
          <a:solidFill>
            <a:srgbClr val="F49BB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924" name="Google Shape;1924;p43"/>
          <p:cNvSpPr/>
          <p:nvPr/>
        </p:nvSpPr>
        <p:spPr>
          <a:xfrm>
            <a:off x="8731165" y="2939348"/>
            <a:ext cx="419300" cy="600170"/>
          </a:xfrm>
          <a:custGeom>
            <a:avLst/>
            <a:gdLst/>
            <a:ahLst/>
            <a:cxnLst/>
            <a:rect l="l" t="t" r="r" b="b"/>
            <a:pathLst>
              <a:path w="6549" h="9374" extrusionOk="0">
                <a:moveTo>
                  <a:pt x="3340" y="0"/>
                </a:moveTo>
                <a:cubicBezTo>
                  <a:pt x="3264" y="0"/>
                  <a:pt x="3183" y="71"/>
                  <a:pt x="3120" y="123"/>
                </a:cubicBezTo>
                <a:cubicBezTo>
                  <a:pt x="2215" y="933"/>
                  <a:pt x="1144" y="1564"/>
                  <a:pt x="1" y="1945"/>
                </a:cubicBezTo>
                <a:cubicBezTo>
                  <a:pt x="679" y="3302"/>
                  <a:pt x="1382" y="4684"/>
                  <a:pt x="1882" y="6112"/>
                </a:cubicBezTo>
                <a:cubicBezTo>
                  <a:pt x="1977" y="6374"/>
                  <a:pt x="2429" y="8077"/>
                  <a:pt x="2679" y="9351"/>
                </a:cubicBezTo>
                <a:cubicBezTo>
                  <a:pt x="2846" y="9366"/>
                  <a:pt x="3015" y="9373"/>
                  <a:pt x="3184" y="9373"/>
                </a:cubicBezTo>
                <a:cubicBezTo>
                  <a:pt x="4340" y="9373"/>
                  <a:pt x="5528" y="9025"/>
                  <a:pt x="6525" y="8422"/>
                </a:cubicBezTo>
                <a:cubicBezTo>
                  <a:pt x="6549" y="7708"/>
                  <a:pt x="6442" y="6993"/>
                  <a:pt x="6323" y="6291"/>
                </a:cubicBezTo>
                <a:cubicBezTo>
                  <a:pt x="5930" y="4053"/>
                  <a:pt x="5323" y="1624"/>
                  <a:pt x="3525" y="88"/>
                </a:cubicBezTo>
                <a:cubicBezTo>
                  <a:pt x="3477" y="40"/>
                  <a:pt x="3430" y="16"/>
                  <a:pt x="3370" y="4"/>
                </a:cubicBezTo>
                <a:cubicBezTo>
                  <a:pt x="3360" y="2"/>
                  <a:pt x="3350" y="0"/>
                  <a:pt x="3340" y="0"/>
                </a:cubicBezTo>
                <a:close/>
              </a:path>
            </a:pathLst>
          </a:custGeom>
          <a:solidFill>
            <a:srgbClr val="F49BB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925" name="Google Shape;1925;p43"/>
          <p:cNvSpPr/>
          <p:nvPr/>
        </p:nvSpPr>
        <p:spPr>
          <a:xfrm>
            <a:off x="8677832" y="2678122"/>
            <a:ext cx="404830" cy="518410"/>
          </a:xfrm>
          <a:custGeom>
            <a:avLst/>
            <a:gdLst/>
            <a:ahLst/>
            <a:cxnLst/>
            <a:rect l="l" t="t" r="r" b="b"/>
            <a:pathLst>
              <a:path w="6323" h="8097" extrusionOk="0">
                <a:moveTo>
                  <a:pt x="691" y="1"/>
                </a:moveTo>
                <a:cubicBezTo>
                  <a:pt x="0" y="1465"/>
                  <a:pt x="36" y="3263"/>
                  <a:pt x="393" y="4811"/>
                </a:cubicBezTo>
                <a:cubicBezTo>
                  <a:pt x="667" y="5954"/>
                  <a:pt x="1131" y="7144"/>
                  <a:pt x="1869" y="8097"/>
                </a:cubicBezTo>
                <a:cubicBezTo>
                  <a:pt x="2929" y="7835"/>
                  <a:pt x="3965" y="7454"/>
                  <a:pt x="4953" y="6954"/>
                </a:cubicBezTo>
                <a:cubicBezTo>
                  <a:pt x="5441" y="6620"/>
                  <a:pt x="5906" y="6239"/>
                  <a:pt x="6322" y="5823"/>
                </a:cubicBezTo>
                <a:cubicBezTo>
                  <a:pt x="6287" y="5775"/>
                  <a:pt x="6275" y="5751"/>
                  <a:pt x="6263" y="5716"/>
                </a:cubicBezTo>
                <a:cubicBezTo>
                  <a:pt x="5632" y="4454"/>
                  <a:pt x="4965" y="3191"/>
                  <a:pt x="4048" y="2132"/>
                </a:cubicBezTo>
                <a:cubicBezTo>
                  <a:pt x="3191" y="1167"/>
                  <a:pt x="2000" y="227"/>
                  <a:pt x="691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926" name="Google Shape;1926;p43"/>
          <p:cNvSpPr/>
          <p:nvPr/>
        </p:nvSpPr>
        <p:spPr>
          <a:xfrm>
            <a:off x="8759401" y="2983078"/>
            <a:ext cx="291250" cy="163200"/>
          </a:xfrm>
          <a:custGeom>
            <a:avLst/>
            <a:gdLst/>
            <a:ahLst/>
            <a:cxnLst/>
            <a:rect l="l" t="t" r="r" b="b"/>
            <a:pathLst>
              <a:path w="4549" h="2549" extrusionOk="0">
                <a:moveTo>
                  <a:pt x="4501" y="0"/>
                </a:moveTo>
                <a:cubicBezTo>
                  <a:pt x="4465" y="36"/>
                  <a:pt x="4417" y="60"/>
                  <a:pt x="4394" y="95"/>
                </a:cubicBezTo>
                <a:cubicBezTo>
                  <a:pt x="4215" y="250"/>
                  <a:pt x="3989" y="417"/>
                  <a:pt x="3774" y="583"/>
                </a:cubicBezTo>
                <a:cubicBezTo>
                  <a:pt x="3334" y="905"/>
                  <a:pt x="2834" y="1238"/>
                  <a:pt x="2262" y="1536"/>
                </a:cubicBezTo>
                <a:cubicBezTo>
                  <a:pt x="1691" y="1834"/>
                  <a:pt x="1131" y="2060"/>
                  <a:pt x="607" y="2238"/>
                </a:cubicBezTo>
                <a:cubicBezTo>
                  <a:pt x="405" y="2298"/>
                  <a:pt x="191" y="2369"/>
                  <a:pt x="0" y="2417"/>
                </a:cubicBezTo>
                <a:cubicBezTo>
                  <a:pt x="24" y="2453"/>
                  <a:pt x="48" y="2500"/>
                  <a:pt x="72" y="2548"/>
                </a:cubicBezTo>
                <a:cubicBezTo>
                  <a:pt x="262" y="2500"/>
                  <a:pt x="464" y="2441"/>
                  <a:pt x="655" y="2381"/>
                </a:cubicBezTo>
                <a:cubicBezTo>
                  <a:pt x="1191" y="2203"/>
                  <a:pt x="1750" y="1977"/>
                  <a:pt x="2334" y="1679"/>
                </a:cubicBezTo>
                <a:cubicBezTo>
                  <a:pt x="2917" y="1381"/>
                  <a:pt x="3417" y="1048"/>
                  <a:pt x="3870" y="703"/>
                </a:cubicBezTo>
                <a:cubicBezTo>
                  <a:pt x="4096" y="524"/>
                  <a:pt x="4298" y="357"/>
                  <a:pt x="4477" y="191"/>
                </a:cubicBezTo>
                <a:lnTo>
                  <a:pt x="4548" y="119"/>
                </a:lnTo>
                <a:cubicBezTo>
                  <a:pt x="4536" y="72"/>
                  <a:pt x="4524" y="48"/>
                  <a:pt x="450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927" name="Google Shape;1927;p43"/>
          <p:cNvSpPr/>
          <p:nvPr/>
        </p:nvSpPr>
        <p:spPr>
          <a:xfrm>
            <a:off x="8512388" y="2633367"/>
            <a:ext cx="318716" cy="785011"/>
          </a:xfrm>
          <a:custGeom>
            <a:avLst/>
            <a:gdLst/>
            <a:ahLst/>
            <a:cxnLst/>
            <a:rect l="l" t="t" r="r" b="b"/>
            <a:pathLst>
              <a:path w="4978" h="12261" extrusionOk="0">
                <a:moveTo>
                  <a:pt x="2869" y="0"/>
                </a:moveTo>
                <a:cubicBezTo>
                  <a:pt x="2469" y="0"/>
                  <a:pt x="2068" y="51"/>
                  <a:pt x="1679" y="152"/>
                </a:cubicBezTo>
                <a:cubicBezTo>
                  <a:pt x="882" y="1045"/>
                  <a:pt x="512" y="2283"/>
                  <a:pt x="346" y="3486"/>
                </a:cubicBezTo>
                <a:cubicBezTo>
                  <a:pt x="0" y="5938"/>
                  <a:pt x="417" y="8486"/>
                  <a:pt x="1489" y="10725"/>
                </a:cubicBezTo>
                <a:cubicBezTo>
                  <a:pt x="1763" y="11260"/>
                  <a:pt x="2060" y="11796"/>
                  <a:pt x="2453" y="12225"/>
                </a:cubicBezTo>
                <a:cubicBezTo>
                  <a:pt x="2596" y="12249"/>
                  <a:pt x="2727" y="12261"/>
                  <a:pt x="2858" y="12261"/>
                </a:cubicBezTo>
                <a:cubicBezTo>
                  <a:pt x="3132" y="12249"/>
                  <a:pt x="3382" y="12213"/>
                  <a:pt x="3632" y="12118"/>
                </a:cubicBezTo>
                <a:cubicBezTo>
                  <a:pt x="3941" y="11963"/>
                  <a:pt x="4239" y="11784"/>
                  <a:pt x="4501" y="11558"/>
                </a:cubicBezTo>
                <a:cubicBezTo>
                  <a:pt x="4620" y="11403"/>
                  <a:pt x="4727" y="11272"/>
                  <a:pt x="4823" y="11129"/>
                </a:cubicBezTo>
                <a:cubicBezTo>
                  <a:pt x="4870" y="10939"/>
                  <a:pt x="4906" y="10725"/>
                  <a:pt x="4906" y="10451"/>
                </a:cubicBezTo>
                <a:cubicBezTo>
                  <a:pt x="4906" y="10332"/>
                  <a:pt x="4882" y="10213"/>
                  <a:pt x="4858" y="10094"/>
                </a:cubicBezTo>
                <a:cubicBezTo>
                  <a:pt x="4811" y="9963"/>
                  <a:pt x="4751" y="9844"/>
                  <a:pt x="4680" y="9725"/>
                </a:cubicBezTo>
                <a:cubicBezTo>
                  <a:pt x="4025" y="8486"/>
                  <a:pt x="3751" y="7081"/>
                  <a:pt x="3668" y="5712"/>
                </a:cubicBezTo>
                <a:cubicBezTo>
                  <a:pt x="3549" y="3902"/>
                  <a:pt x="4013" y="2045"/>
                  <a:pt x="4977" y="497"/>
                </a:cubicBezTo>
                <a:cubicBezTo>
                  <a:pt x="4324" y="167"/>
                  <a:pt x="3597" y="0"/>
                  <a:pt x="286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928" name="Google Shape;1928;p43"/>
          <p:cNvSpPr/>
          <p:nvPr/>
        </p:nvSpPr>
        <p:spPr>
          <a:xfrm>
            <a:off x="8628275" y="2633944"/>
            <a:ext cx="96102" cy="714327"/>
          </a:xfrm>
          <a:custGeom>
            <a:avLst/>
            <a:gdLst/>
            <a:ahLst/>
            <a:cxnLst/>
            <a:rect l="l" t="t" r="r" b="b"/>
            <a:pathLst>
              <a:path w="1501" h="11157" extrusionOk="0">
                <a:moveTo>
                  <a:pt x="1405" y="0"/>
                </a:moveTo>
                <a:cubicBezTo>
                  <a:pt x="1393" y="0"/>
                  <a:pt x="1322" y="131"/>
                  <a:pt x="1191" y="393"/>
                </a:cubicBezTo>
                <a:cubicBezTo>
                  <a:pt x="1143" y="476"/>
                  <a:pt x="1108" y="548"/>
                  <a:pt x="1060" y="619"/>
                </a:cubicBezTo>
                <a:cubicBezTo>
                  <a:pt x="1024" y="691"/>
                  <a:pt x="988" y="786"/>
                  <a:pt x="941" y="893"/>
                </a:cubicBezTo>
                <a:cubicBezTo>
                  <a:pt x="869" y="1084"/>
                  <a:pt x="750" y="1286"/>
                  <a:pt x="679" y="1548"/>
                </a:cubicBezTo>
                <a:cubicBezTo>
                  <a:pt x="631" y="1679"/>
                  <a:pt x="584" y="1798"/>
                  <a:pt x="548" y="1929"/>
                </a:cubicBezTo>
                <a:cubicBezTo>
                  <a:pt x="500" y="2060"/>
                  <a:pt x="453" y="2215"/>
                  <a:pt x="429" y="2357"/>
                </a:cubicBezTo>
                <a:cubicBezTo>
                  <a:pt x="334" y="2655"/>
                  <a:pt x="274" y="2988"/>
                  <a:pt x="203" y="3334"/>
                </a:cubicBezTo>
                <a:cubicBezTo>
                  <a:pt x="84" y="4012"/>
                  <a:pt x="0" y="4786"/>
                  <a:pt x="0" y="5596"/>
                </a:cubicBezTo>
                <a:cubicBezTo>
                  <a:pt x="12" y="6394"/>
                  <a:pt x="95" y="7168"/>
                  <a:pt x="238" y="7858"/>
                </a:cubicBezTo>
                <a:cubicBezTo>
                  <a:pt x="310" y="8192"/>
                  <a:pt x="381" y="8525"/>
                  <a:pt x="476" y="8823"/>
                </a:cubicBezTo>
                <a:cubicBezTo>
                  <a:pt x="512" y="8965"/>
                  <a:pt x="560" y="9120"/>
                  <a:pt x="607" y="9251"/>
                </a:cubicBezTo>
                <a:cubicBezTo>
                  <a:pt x="655" y="9382"/>
                  <a:pt x="715" y="9525"/>
                  <a:pt x="750" y="9644"/>
                </a:cubicBezTo>
                <a:cubicBezTo>
                  <a:pt x="846" y="9894"/>
                  <a:pt x="953" y="10097"/>
                  <a:pt x="1036" y="10299"/>
                </a:cubicBezTo>
                <a:cubicBezTo>
                  <a:pt x="1084" y="10382"/>
                  <a:pt x="1131" y="10478"/>
                  <a:pt x="1155" y="10561"/>
                </a:cubicBezTo>
                <a:cubicBezTo>
                  <a:pt x="1203" y="10632"/>
                  <a:pt x="1227" y="10716"/>
                  <a:pt x="1274" y="10775"/>
                </a:cubicBezTo>
                <a:cubicBezTo>
                  <a:pt x="1381" y="11025"/>
                  <a:pt x="1465" y="11156"/>
                  <a:pt x="1489" y="11156"/>
                </a:cubicBezTo>
                <a:cubicBezTo>
                  <a:pt x="1500" y="11156"/>
                  <a:pt x="1429" y="11001"/>
                  <a:pt x="1310" y="10739"/>
                </a:cubicBezTo>
                <a:cubicBezTo>
                  <a:pt x="1274" y="10668"/>
                  <a:pt x="1227" y="10585"/>
                  <a:pt x="1203" y="10513"/>
                </a:cubicBezTo>
                <a:cubicBezTo>
                  <a:pt x="1167" y="10442"/>
                  <a:pt x="1131" y="10335"/>
                  <a:pt x="1096" y="10251"/>
                </a:cubicBezTo>
                <a:cubicBezTo>
                  <a:pt x="1024" y="10061"/>
                  <a:pt x="917" y="9846"/>
                  <a:pt x="846" y="9596"/>
                </a:cubicBezTo>
                <a:cubicBezTo>
                  <a:pt x="798" y="9465"/>
                  <a:pt x="750" y="9335"/>
                  <a:pt x="715" y="9204"/>
                </a:cubicBezTo>
                <a:cubicBezTo>
                  <a:pt x="667" y="9073"/>
                  <a:pt x="631" y="8930"/>
                  <a:pt x="596" y="8775"/>
                </a:cubicBezTo>
                <a:cubicBezTo>
                  <a:pt x="500" y="8477"/>
                  <a:pt x="441" y="8168"/>
                  <a:pt x="369" y="7822"/>
                </a:cubicBezTo>
                <a:cubicBezTo>
                  <a:pt x="250" y="7144"/>
                  <a:pt x="155" y="6394"/>
                  <a:pt x="143" y="5596"/>
                </a:cubicBezTo>
                <a:cubicBezTo>
                  <a:pt x="143" y="4786"/>
                  <a:pt x="215" y="4024"/>
                  <a:pt x="322" y="3358"/>
                </a:cubicBezTo>
                <a:cubicBezTo>
                  <a:pt x="393" y="3012"/>
                  <a:pt x="441" y="2691"/>
                  <a:pt x="536" y="2405"/>
                </a:cubicBezTo>
                <a:cubicBezTo>
                  <a:pt x="572" y="2262"/>
                  <a:pt x="607" y="2107"/>
                  <a:pt x="655" y="1976"/>
                </a:cubicBezTo>
                <a:cubicBezTo>
                  <a:pt x="691" y="1846"/>
                  <a:pt x="738" y="1703"/>
                  <a:pt x="786" y="1584"/>
                </a:cubicBezTo>
                <a:cubicBezTo>
                  <a:pt x="857" y="1334"/>
                  <a:pt x="953" y="1131"/>
                  <a:pt x="1024" y="917"/>
                </a:cubicBezTo>
                <a:cubicBezTo>
                  <a:pt x="1072" y="810"/>
                  <a:pt x="1096" y="726"/>
                  <a:pt x="1131" y="655"/>
                </a:cubicBezTo>
                <a:cubicBezTo>
                  <a:pt x="1155" y="572"/>
                  <a:pt x="1203" y="500"/>
                  <a:pt x="1227" y="429"/>
                </a:cubicBezTo>
                <a:cubicBezTo>
                  <a:pt x="1346" y="155"/>
                  <a:pt x="1405" y="12"/>
                  <a:pt x="140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929" name="Google Shape;1929;p43"/>
          <p:cNvSpPr/>
          <p:nvPr/>
        </p:nvSpPr>
        <p:spPr>
          <a:xfrm>
            <a:off x="8657215" y="3267417"/>
            <a:ext cx="177669" cy="153276"/>
          </a:xfrm>
          <a:custGeom>
            <a:avLst/>
            <a:gdLst/>
            <a:ahLst/>
            <a:cxnLst/>
            <a:rect l="l" t="t" r="r" b="b"/>
            <a:pathLst>
              <a:path w="2775" h="2394" extrusionOk="0">
                <a:moveTo>
                  <a:pt x="2560" y="0"/>
                </a:moveTo>
                <a:lnTo>
                  <a:pt x="2561" y="0"/>
                </a:lnTo>
                <a:cubicBezTo>
                  <a:pt x="2537" y="12"/>
                  <a:pt x="2668" y="214"/>
                  <a:pt x="2644" y="595"/>
                </a:cubicBezTo>
                <a:cubicBezTo>
                  <a:pt x="2620" y="774"/>
                  <a:pt x="2561" y="988"/>
                  <a:pt x="2441" y="1203"/>
                </a:cubicBezTo>
                <a:cubicBezTo>
                  <a:pt x="2322" y="1405"/>
                  <a:pt x="2132" y="1607"/>
                  <a:pt x="1906" y="1786"/>
                </a:cubicBezTo>
                <a:cubicBezTo>
                  <a:pt x="1481" y="2108"/>
                  <a:pt x="979" y="2263"/>
                  <a:pt x="623" y="2263"/>
                </a:cubicBezTo>
                <a:cubicBezTo>
                  <a:pt x="610" y="2263"/>
                  <a:pt x="597" y="2263"/>
                  <a:pt x="584" y="2262"/>
                </a:cubicBezTo>
                <a:cubicBezTo>
                  <a:pt x="243" y="2240"/>
                  <a:pt x="44" y="2117"/>
                  <a:pt x="7" y="2117"/>
                </a:cubicBezTo>
                <a:cubicBezTo>
                  <a:pt x="4" y="2117"/>
                  <a:pt x="2" y="2118"/>
                  <a:pt x="1" y="2119"/>
                </a:cubicBezTo>
                <a:cubicBezTo>
                  <a:pt x="1" y="2119"/>
                  <a:pt x="36" y="2179"/>
                  <a:pt x="144" y="2227"/>
                </a:cubicBezTo>
                <a:cubicBezTo>
                  <a:pt x="227" y="2286"/>
                  <a:pt x="394" y="2346"/>
                  <a:pt x="584" y="2381"/>
                </a:cubicBezTo>
                <a:cubicBezTo>
                  <a:pt x="640" y="2390"/>
                  <a:pt x="699" y="2394"/>
                  <a:pt x="761" y="2394"/>
                </a:cubicBezTo>
                <a:cubicBezTo>
                  <a:pt x="1143" y="2394"/>
                  <a:pt x="1615" y="2235"/>
                  <a:pt x="2025" y="1917"/>
                </a:cubicBezTo>
                <a:cubicBezTo>
                  <a:pt x="2263" y="1738"/>
                  <a:pt x="2453" y="1512"/>
                  <a:pt x="2596" y="1274"/>
                </a:cubicBezTo>
                <a:cubicBezTo>
                  <a:pt x="2727" y="1036"/>
                  <a:pt x="2775" y="798"/>
                  <a:pt x="2775" y="607"/>
                </a:cubicBezTo>
                <a:cubicBezTo>
                  <a:pt x="2775" y="417"/>
                  <a:pt x="2727" y="250"/>
                  <a:pt x="2668" y="143"/>
                </a:cubicBezTo>
                <a:cubicBezTo>
                  <a:pt x="2620" y="36"/>
                  <a:pt x="2584" y="0"/>
                  <a:pt x="256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930" name="Google Shape;1930;p43"/>
          <p:cNvSpPr/>
          <p:nvPr/>
        </p:nvSpPr>
        <p:spPr>
          <a:xfrm>
            <a:off x="8864596" y="3402320"/>
            <a:ext cx="338308" cy="394074"/>
          </a:xfrm>
          <a:custGeom>
            <a:avLst/>
            <a:gdLst/>
            <a:ahLst/>
            <a:cxnLst/>
            <a:rect l="l" t="t" r="r" b="b"/>
            <a:pathLst>
              <a:path w="5284" h="6155" extrusionOk="0">
                <a:moveTo>
                  <a:pt x="4382" y="1"/>
                </a:moveTo>
                <a:lnTo>
                  <a:pt x="417" y="1251"/>
                </a:lnTo>
                <a:cubicBezTo>
                  <a:pt x="488" y="1667"/>
                  <a:pt x="560" y="2096"/>
                  <a:pt x="560" y="2513"/>
                </a:cubicBezTo>
                <a:cubicBezTo>
                  <a:pt x="560" y="2953"/>
                  <a:pt x="334" y="3346"/>
                  <a:pt x="143" y="3727"/>
                </a:cubicBezTo>
                <a:cubicBezTo>
                  <a:pt x="36" y="3930"/>
                  <a:pt x="0" y="4203"/>
                  <a:pt x="274" y="4275"/>
                </a:cubicBezTo>
                <a:cubicBezTo>
                  <a:pt x="316" y="4285"/>
                  <a:pt x="358" y="4289"/>
                  <a:pt x="401" y="4289"/>
                </a:cubicBezTo>
                <a:cubicBezTo>
                  <a:pt x="613" y="4289"/>
                  <a:pt x="832" y="4174"/>
                  <a:pt x="1000" y="4025"/>
                </a:cubicBezTo>
                <a:cubicBezTo>
                  <a:pt x="1286" y="3763"/>
                  <a:pt x="1512" y="3430"/>
                  <a:pt x="1512" y="3049"/>
                </a:cubicBezTo>
                <a:lnTo>
                  <a:pt x="1512" y="3049"/>
                </a:lnTo>
                <a:cubicBezTo>
                  <a:pt x="1512" y="3561"/>
                  <a:pt x="1465" y="4084"/>
                  <a:pt x="1334" y="4584"/>
                </a:cubicBezTo>
                <a:cubicBezTo>
                  <a:pt x="1274" y="4823"/>
                  <a:pt x="1107" y="5096"/>
                  <a:pt x="1084" y="5311"/>
                </a:cubicBezTo>
                <a:cubicBezTo>
                  <a:pt x="1049" y="5485"/>
                  <a:pt x="1180" y="5596"/>
                  <a:pt x="1337" y="5596"/>
                </a:cubicBezTo>
                <a:cubicBezTo>
                  <a:pt x="1394" y="5596"/>
                  <a:pt x="1455" y="5581"/>
                  <a:pt x="1512" y="5549"/>
                </a:cubicBezTo>
                <a:cubicBezTo>
                  <a:pt x="1619" y="5489"/>
                  <a:pt x="1691" y="5394"/>
                  <a:pt x="1762" y="5287"/>
                </a:cubicBezTo>
                <a:cubicBezTo>
                  <a:pt x="2104" y="4780"/>
                  <a:pt x="2310" y="4200"/>
                  <a:pt x="2382" y="3596"/>
                </a:cubicBezTo>
                <a:lnTo>
                  <a:pt x="2382" y="3596"/>
                </a:lnTo>
                <a:cubicBezTo>
                  <a:pt x="2327" y="4231"/>
                  <a:pt x="2256" y="4863"/>
                  <a:pt x="2131" y="5477"/>
                </a:cubicBezTo>
                <a:cubicBezTo>
                  <a:pt x="2108" y="5608"/>
                  <a:pt x="2072" y="5751"/>
                  <a:pt x="2108" y="5870"/>
                </a:cubicBezTo>
                <a:cubicBezTo>
                  <a:pt x="2119" y="6001"/>
                  <a:pt x="2215" y="6120"/>
                  <a:pt x="2346" y="6144"/>
                </a:cubicBezTo>
                <a:cubicBezTo>
                  <a:pt x="2368" y="6151"/>
                  <a:pt x="2390" y="6155"/>
                  <a:pt x="2413" y="6155"/>
                </a:cubicBezTo>
                <a:cubicBezTo>
                  <a:pt x="2500" y="6155"/>
                  <a:pt x="2589" y="6106"/>
                  <a:pt x="2655" y="6049"/>
                </a:cubicBezTo>
                <a:cubicBezTo>
                  <a:pt x="2727" y="5954"/>
                  <a:pt x="2774" y="5846"/>
                  <a:pt x="2822" y="5751"/>
                </a:cubicBezTo>
                <a:cubicBezTo>
                  <a:pt x="3095" y="5039"/>
                  <a:pt x="3345" y="4219"/>
                  <a:pt x="3251" y="3447"/>
                </a:cubicBezTo>
                <a:lnTo>
                  <a:pt x="3251" y="3447"/>
                </a:lnTo>
                <a:cubicBezTo>
                  <a:pt x="3311" y="3934"/>
                  <a:pt x="3382" y="4455"/>
                  <a:pt x="3465" y="4942"/>
                </a:cubicBezTo>
                <a:cubicBezTo>
                  <a:pt x="3494" y="5165"/>
                  <a:pt x="3602" y="5729"/>
                  <a:pt x="3880" y="5729"/>
                </a:cubicBezTo>
                <a:cubicBezTo>
                  <a:pt x="3943" y="5729"/>
                  <a:pt x="4015" y="5700"/>
                  <a:pt x="4096" y="5632"/>
                </a:cubicBezTo>
                <a:cubicBezTo>
                  <a:pt x="4370" y="5406"/>
                  <a:pt x="4298" y="4954"/>
                  <a:pt x="4275" y="4656"/>
                </a:cubicBezTo>
                <a:cubicBezTo>
                  <a:pt x="4263" y="4168"/>
                  <a:pt x="4263" y="3691"/>
                  <a:pt x="4155" y="3203"/>
                </a:cubicBezTo>
                <a:lnTo>
                  <a:pt x="4155" y="3203"/>
                </a:lnTo>
                <a:cubicBezTo>
                  <a:pt x="4310" y="3560"/>
                  <a:pt x="4394" y="3930"/>
                  <a:pt x="4453" y="4322"/>
                </a:cubicBezTo>
                <a:cubicBezTo>
                  <a:pt x="4489" y="4537"/>
                  <a:pt x="4441" y="4918"/>
                  <a:pt x="4727" y="5001"/>
                </a:cubicBezTo>
                <a:cubicBezTo>
                  <a:pt x="4764" y="5012"/>
                  <a:pt x="4798" y="5018"/>
                  <a:pt x="4829" y="5018"/>
                </a:cubicBezTo>
                <a:cubicBezTo>
                  <a:pt x="5284" y="5018"/>
                  <a:pt x="5093" y="3857"/>
                  <a:pt x="5048" y="3668"/>
                </a:cubicBezTo>
                <a:cubicBezTo>
                  <a:pt x="4906" y="3025"/>
                  <a:pt x="4739" y="2394"/>
                  <a:pt x="4620" y="1763"/>
                </a:cubicBezTo>
                <a:cubicBezTo>
                  <a:pt x="4513" y="1179"/>
                  <a:pt x="4489" y="596"/>
                  <a:pt x="4382" y="1"/>
                </a:cubicBezTo>
                <a:close/>
              </a:path>
            </a:pathLst>
          </a:custGeom>
          <a:solidFill>
            <a:srgbClr val="F49BB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931" name="Google Shape;1931;p43"/>
          <p:cNvSpPr/>
          <p:nvPr/>
        </p:nvSpPr>
        <p:spPr>
          <a:xfrm>
            <a:off x="8132778" y="2867703"/>
            <a:ext cx="367439" cy="388312"/>
          </a:xfrm>
          <a:custGeom>
            <a:avLst/>
            <a:gdLst/>
            <a:ahLst/>
            <a:cxnLst/>
            <a:rect l="l" t="t" r="r" b="b"/>
            <a:pathLst>
              <a:path w="5739" h="6065" extrusionOk="0">
                <a:moveTo>
                  <a:pt x="2649" y="1"/>
                </a:moveTo>
                <a:cubicBezTo>
                  <a:pt x="2554" y="1"/>
                  <a:pt x="2456" y="44"/>
                  <a:pt x="2381" y="111"/>
                </a:cubicBezTo>
                <a:cubicBezTo>
                  <a:pt x="2250" y="219"/>
                  <a:pt x="2179" y="361"/>
                  <a:pt x="2108" y="492"/>
                </a:cubicBezTo>
                <a:cubicBezTo>
                  <a:pt x="1655" y="1254"/>
                  <a:pt x="857" y="1802"/>
                  <a:pt x="0" y="1957"/>
                </a:cubicBezTo>
                <a:lnTo>
                  <a:pt x="726" y="6065"/>
                </a:lnTo>
                <a:cubicBezTo>
                  <a:pt x="2215" y="5743"/>
                  <a:pt x="3334" y="4493"/>
                  <a:pt x="4775" y="3993"/>
                </a:cubicBezTo>
                <a:cubicBezTo>
                  <a:pt x="4953" y="3921"/>
                  <a:pt x="5132" y="3874"/>
                  <a:pt x="5275" y="3755"/>
                </a:cubicBezTo>
                <a:cubicBezTo>
                  <a:pt x="5322" y="3707"/>
                  <a:pt x="5358" y="3683"/>
                  <a:pt x="5370" y="3636"/>
                </a:cubicBezTo>
                <a:cubicBezTo>
                  <a:pt x="5429" y="3493"/>
                  <a:pt x="5215" y="3374"/>
                  <a:pt x="5060" y="3350"/>
                </a:cubicBezTo>
                <a:cubicBezTo>
                  <a:pt x="4974" y="3337"/>
                  <a:pt x="4886" y="3331"/>
                  <a:pt x="4799" y="3331"/>
                </a:cubicBezTo>
                <a:cubicBezTo>
                  <a:pt x="4492" y="3331"/>
                  <a:pt x="4186" y="3408"/>
                  <a:pt x="3917" y="3528"/>
                </a:cubicBezTo>
                <a:cubicBezTo>
                  <a:pt x="4334" y="3231"/>
                  <a:pt x="4798" y="3017"/>
                  <a:pt x="5287" y="2874"/>
                </a:cubicBezTo>
                <a:cubicBezTo>
                  <a:pt x="5394" y="2850"/>
                  <a:pt x="5513" y="2814"/>
                  <a:pt x="5608" y="2743"/>
                </a:cubicBezTo>
                <a:cubicBezTo>
                  <a:pt x="5691" y="2671"/>
                  <a:pt x="5739" y="2516"/>
                  <a:pt x="5668" y="2433"/>
                </a:cubicBezTo>
                <a:cubicBezTo>
                  <a:pt x="5620" y="2385"/>
                  <a:pt x="5548" y="2362"/>
                  <a:pt x="5489" y="2338"/>
                </a:cubicBezTo>
                <a:cubicBezTo>
                  <a:pt x="5383" y="2314"/>
                  <a:pt x="5276" y="2304"/>
                  <a:pt x="5170" y="2304"/>
                </a:cubicBezTo>
                <a:cubicBezTo>
                  <a:pt x="4574" y="2304"/>
                  <a:pt x="3978" y="2629"/>
                  <a:pt x="3382" y="2790"/>
                </a:cubicBezTo>
                <a:cubicBezTo>
                  <a:pt x="3965" y="2338"/>
                  <a:pt x="4691" y="2147"/>
                  <a:pt x="5310" y="1766"/>
                </a:cubicBezTo>
                <a:cubicBezTo>
                  <a:pt x="5465" y="1659"/>
                  <a:pt x="5727" y="1409"/>
                  <a:pt x="5394" y="1326"/>
                </a:cubicBezTo>
                <a:cubicBezTo>
                  <a:pt x="5319" y="1308"/>
                  <a:pt x="5239" y="1301"/>
                  <a:pt x="5156" y="1301"/>
                </a:cubicBezTo>
                <a:cubicBezTo>
                  <a:pt x="4963" y="1301"/>
                  <a:pt x="4756" y="1340"/>
                  <a:pt x="4572" y="1373"/>
                </a:cubicBezTo>
                <a:cubicBezTo>
                  <a:pt x="4024" y="1493"/>
                  <a:pt x="3524" y="1719"/>
                  <a:pt x="3012" y="1957"/>
                </a:cubicBezTo>
                <a:cubicBezTo>
                  <a:pt x="3548" y="1659"/>
                  <a:pt x="4072" y="1350"/>
                  <a:pt x="4596" y="1052"/>
                </a:cubicBezTo>
                <a:cubicBezTo>
                  <a:pt x="4715" y="969"/>
                  <a:pt x="4846" y="861"/>
                  <a:pt x="4834" y="731"/>
                </a:cubicBezTo>
                <a:cubicBezTo>
                  <a:pt x="4802" y="591"/>
                  <a:pt x="4643" y="538"/>
                  <a:pt x="4490" y="538"/>
                </a:cubicBezTo>
                <a:cubicBezTo>
                  <a:pt x="4474" y="538"/>
                  <a:pt x="4457" y="539"/>
                  <a:pt x="4441" y="540"/>
                </a:cubicBezTo>
                <a:cubicBezTo>
                  <a:pt x="4060" y="564"/>
                  <a:pt x="3679" y="695"/>
                  <a:pt x="3358" y="897"/>
                </a:cubicBezTo>
                <a:cubicBezTo>
                  <a:pt x="3012" y="1123"/>
                  <a:pt x="2715" y="1445"/>
                  <a:pt x="2334" y="1588"/>
                </a:cubicBezTo>
                <a:cubicBezTo>
                  <a:pt x="2536" y="1302"/>
                  <a:pt x="2715" y="1004"/>
                  <a:pt x="2846" y="671"/>
                </a:cubicBezTo>
                <a:cubicBezTo>
                  <a:pt x="2941" y="469"/>
                  <a:pt x="3001" y="183"/>
                  <a:pt x="2810" y="52"/>
                </a:cubicBezTo>
                <a:cubicBezTo>
                  <a:pt x="2761" y="16"/>
                  <a:pt x="2705" y="1"/>
                  <a:pt x="2649" y="1"/>
                </a:cubicBezTo>
                <a:close/>
              </a:path>
            </a:pathLst>
          </a:custGeom>
          <a:solidFill>
            <a:srgbClr val="F49BB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932" name="Google Shape;1932;p43"/>
          <p:cNvSpPr/>
          <p:nvPr/>
        </p:nvSpPr>
        <p:spPr>
          <a:xfrm>
            <a:off x="7838514" y="2991145"/>
            <a:ext cx="292786" cy="128434"/>
          </a:xfrm>
          <a:custGeom>
            <a:avLst/>
            <a:gdLst/>
            <a:ahLst/>
            <a:cxnLst/>
            <a:rect l="l" t="t" r="r" b="b"/>
            <a:pathLst>
              <a:path w="4573" h="2006" extrusionOk="0">
                <a:moveTo>
                  <a:pt x="4546" y="0"/>
                </a:moveTo>
                <a:cubicBezTo>
                  <a:pt x="4519" y="0"/>
                  <a:pt x="4457" y="11"/>
                  <a:pt x="4370" y="29"/>
                </a:cubicBezTo>
                <a:cubicBezTo>
                  <a:pt x="4251" y="41"/>
                  <a:pt x="4048" y="88"/>
                  <a:pt x="3846" y="148"/>
                </a:cubicBezTo>
                <a:cubicBezTo>
                  <a:pt x="3406" y="243"/>
                  <a:pt x="2810" y="446"/>
                  <a:pt x="2167" y="719"/>
                </a:cubicBezTo>
                <a:cubicBezTo>
                  <a:pt x="1524" y="1005"/>
                  <a:pt x="977" y="1315"/>
                  <a:pt x="596" y="1553"/>
                </a:cubicBezTo>
                <a:cubicBezTo>
                  <a:pt x="405" y="1672"/>
                  <a:pt x="262" y="1779"/>
                  <a:pt x="155" y="1874"/>
                </a:cubicBezTo>
                <a:cubicBezTo>
                  <a:pt x="48" y="1946"/>
                  <a:pt x="0" y="1993"/>
                  <a:pt x="0" y="2005"/>
                </a:cubicBezTo>
                <a:cubicBezTo>
                  <a:pt x="1" y="2006"/>
                  <a:pt x="2" y="2006"/>
                  <a:pt x="4" y="2006"/>
                </a:cubicBezTo>
                <a:cubicBezTo>
                  <a:pt x="42" y="2006"/>
                  <a:pt x="266" y="1865"/>
                  <a:pt x="643" y="1636"/>
                </a:cubicBezTo>
                <a:cubicBezTo>
                  <a:pt x="1036" y="1410"/>
                  <a:pt x="1584" y="1112"/>
                  <a:pt x="2215" y="827"/>
                </a:cubicBezTo>
                <a:cubicBezTo>
                  <a:pt x="2834" y="565"/>
                  <a:pt x="3429" y="350"/>
                  <a:pt x="3858" y="231"/>
                </a:cubicBezTo>
                <a:cubicBezTo>
                  <a:pt x="4299" y="100"/>
                  <a:pt x="4572" y="29"/>
                  <a:pt x="4560" y="5"/>
                </a:cubicBezTo>
                <a:cubicBezTo>
                  <a:pt x="4560" y="2"/>
                  <a:pt x="4555" y="0"/>
                  <a:pt x="454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مستطيل 93">
            <a:extLst>
              <a:ext uri="{FF2B5EF4-FFF2-40B4-BE49-F238E27FC236}">
                <a16:creationId xmlns:a16="http://schemas.microsoft.com/office/drawing/2014/main" id="{E094B48F-8C3E-45FB-BB48-9818255EB4A1}"/>
              </a:ext>
            </a:extLst>
          </p:cNvPr>
          <p:cNvSpPr/>
          <p:nvPr/>
        </p:nvSpPr>
        <p:spPr>
          <a:xfrm>
            <a:off x="3750129" y="4318409"/>
            <a:ext cx="3477719" cy="461665"/>
          </a:xfrm>
          <a:custGeom>
            <a:avLst/>
            <a:gdLst>
              <a:gd name="connsiteX0" fmla="*/ 0 w 3477719"/>
              <a:gd name="connsiteY0" fmla="*/ 0 h 461665"/>
              <a:gd name="connsiteX1" fmla="*/ 475288 w 3477719"/>
              <a:gd name="connsiteY1" fmla="*/ 0 h 461665"/>
              <a:gd name="connsiteX2" fmla="*/ 1089685 w 3477719"/>
              <a:gd name="connsiteY2" fmla="*/ 0 h 461665"/>
              <a:gd name="connsiteX3" fmla="*/ 1738860 w 3477719"/>
              <a:gd name="connsiteY3" fmla="*/ 0 h 461665"/>
              <a:gd name="connsiteX4" fmla="*/ 2353257 w 3477719"/>
              <a:gd name="connsiteY4" fmla="*/ 0 h 461665"/>
              <a:gd name="connsiteX5" fmla="*/ 2828545 w 3477719"/>
              <a:gd name="connsiteY5" fmla="*/ 0 h 461665"/>
              <a:gd name="connsiteX6" fmla="*/ 3477719 w 3477719"/>
              <a:gd name="connsiteY6" fmla="*/ 0 h 461665"/>
              <a:gd name="connsiteX7" fmla="*/ 3477719 w 3477719"/>
              <a:gd name="connsiteY7" fmla="*/ 461665 h 461665"/>
              <a:gd name="connsiteX8" fmla="*/ 2932876 w 3477719"/>
              <a:gd name="connsiteY8" fmla="*/ 461665 h 461665"/>
              <a:gd name="connsiteX9" fmla="*/ 2318479 w 3477719"/>
              <a:gd name="connsiteY9" fmla="*/ 461665 h 461665"/>
              <a:gd name="connsiteX10" fmla="*/ 1843191 w 3477719"/>
              <a:gd name="connsiteY10" fmla="*/ 461665 h 461665"/>
              <a:gd name="connsiteX11" fmla="*/ 1228794 w 3477719"/>
              <a:gd name="connsiteY11" fmla="*/ 461665 h 461665"/>
              <a:gd name="connsiteX12" fmla="*/ 649174 w 3477719"/>
              <a:gd name="connsiteY12" fmla="*/ 461665 h 461665"/>
              <a:gd name="connsiteX13" fmla="*/ 0 w 3477719"/>
              <a:gd name="connsiteY13" fmla="*/ 461665 h 461665"/>
              <a:gd name="connsiteX14" fmla="*/ 0 w 3477719"/>
              <a:gd name="connsiteY14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477719" h="461665" fill="none" extrusionOk="0">
                <a:moveTo>
                  <a:pt x="0" y="0"/>
                </a:moveTo>
                <a:cubicBezTo>
                  <a:pt x="96533" y="-9479"/>
                  <a:pt x="326905" y="46436"/>
                  <a:pt x="475288" y="0"/>
                </a:cubicBezTo>
                <a:cubicBezTo>
                  <a:pt x="623671" y="-46436"/>
                  <a:pt x="786768" y="45367"/>
                  <a:pt x="1089685" y="0"/>
                </a:cubicBezTo>
                <a:cubicBezTo>
                  <a:pt x="1392602" y="-45367"/>
                  <a:pt x="1478014" y="12509"/>
                  <a:pt x="1738860" y="0"/>
                </a:cubicBezTo>
                <a:cubicBezTo>
                  <a:pt x="1999707" y="-12509"/>
                  <a:pt x="2145606" y="18675"/>
                  <a:pt x="2353257" y="0"/>
                </a:cubicBezTo>
                <a:cubicBezTo>
                  <a:pt x="2560908" y="-18675"/>
                  <a:pt x="2666275" y="39501"/>
                  <a:pt x="2828545" y="0"/>
                </a:cubicBezTo>
                <a:cubicBezTo>
                  <a:pt x="2990815" y="-39501"/>
                  <a:pt x="3289102" y="49"/>
                  <a:pt x="3477719" y="0"/>
                </a:cubicBezTo>
                <a:cubicBezTo>
                  <a:pt x="3504687" y="100559"/>
                  <a:pt x="3446238" y="320432"/>
                  <a:pt x="3477719" y="461665"/>
                </a:cubicBezTo>
                <a:cubicBezTo>
                  <a:pt x="3322821" y="495649"/>
                  <a:pt x="3081155" y="456974"/>
                  <a:pt x="2932876" y="461665"/>
                </a:cubicBezTo>
                <a:cubicBezTo>
                  <a:pt x="2784597" y="466356"/>
                  <a:pt x="2566975" y="446593"/>
                  <a:pt x="2318479" y="461665"/>
                </a:cubicBezTo>
                <a:cubicBezTo>
                  <a:pt x="2069983" y="476737"/>
                  <a:pt x="2040718" y="424878"/>
                  <a:pt x="1843191" y="461665"/>
                </a:cubicBezTo>
                <a:cubicBezTo>
                  <a:pt x="1645664" y="498452"/>
                  <a:pt x="1413138" y="418308"/>
                  <a:pt x="1228794" y="461665"/>
                </a:cubicBezTo>
                <a:cubicBezTo>
                  <a:pt x="1044450" y="505022"/>
                  <a:pt x="837077" y="456027"/>
                  <a:pt x="649174" y="461665"/>
                </a:cubicBezTo>
                <a:cubicBezTo>
                  <a:pt x="461271" y="467303"/>
                  <a:pt x="208012" y="453904"/>
                  <a:pt x="0" y="461665"/>
                </a:cubicBezTo>
                <a:cubicBezTo>
                  <a:pt x="-48045" y="334138"/>
                  <a:pt x="33697" y="113510"/>
                  <a:pt x="0" y="0"/>
                </a:cubicBezTo>
                <a:close/>
              </a:path>
              <a:path w="3477719" h="461665" stroke="0" extrusionOk="0">
                <a:moveTo>
                  <a:pt x="0" y="0"/>
                </a:moveTo>
                <a:cubicBezTo>
                  <a:pt x="130157" y="-68250"/>
                  <a:pt x="506872" y="4709"/>
                  <a:pt x="649174" y="0"/>
                </a:cubicBezTo>
                <a:cubicBezTo>
                  <a:pt x="791476" y="-4709"/>
                  <a:pt x="997603" y="9251"/>
                  <a:pt x="1124462" y="0"/>
                </a:cubicBezTo>
                <a:cubicBezTo>
                  <a:pt x="1251321" y="-9251"/>
                  <a:pt x="1451642" y="27571"/>
                  <a:pt x="1704082" y="0"/>
                </a:cubicBezTo>
                <a:cubicBezTo>
                  <a:pt x="1956522" y="-27571"/>
                  <a:pt x="2072909" y="45644"/>
                  <a:pt x="2353257" y="0"/>
                </a:cubicBezTo>
                <a:cubicBezTo>
                  <a:pt x="2633606" y="-45644"/>
                  <a:pt x="3015703" y="95469"/>
                  <a:pt x="3477719" y="0"/>
                </a:cubicBezTo>
                <a:cubicBezTo>
                  <a:pt x="3521672" y="136771"/>
                  <a:pt x="3458260" y="300301"/>
                  <a:pt x="3477719" y="461665"/>
                </a:cubicBezTo>
                <a:cubicBezTo>
                  <a:pt x="3194559" y="489526"/>
                  <a:pt x="3123635" y="449108"/>
                  <a:pt x="2898099" y="461665"/>
                </a:cubicBezTo>
                <a:cubicBezTo>
                  <a:pt x="2672563" y="474222"/>
                  <a:pt x="2505456" y="439486"/>
                  <a:pt x="2283702" y="461665"/>
                </a:cubicBezTo>
                <a:cubicBezTo>
                  <a:pt x="2061948" y="483844"/>
                  <a:pt x="1901114" y="443517"/>
                  <a:pt x="1738860" y="461665"/>
                </a:cubicBezTo>
                <a:cubicBezTo>
                  <a:pt x="1576606" y="479813"/>
                  <a:pt x="1383064" y="415573"/>
                  <a:pt x="1228794" y="461665"/>
                </a:cubicBezTo>
                <a:cubicBezTo>
                  <a:pt x="1074524" y="507757"/>
                  <a:pt x="907367" y="440591"/>
                  <a:pt x="683951" y="461665"/>
                </a:cubicBezTo>
                <a:cubicBezTo>
                  <a:pt x="460535" y="482739"/>
                  <a:pt x="334760" y="443331"/>
                  <a:pt x="0" y="461665"/>
                </a:cubicBezTo>
                <a:cubicBezTo>
                  <a:pt x="-52327" y="333901"/>
                  <a:pt x="22850" y="121240"/>
                  <a:pt x="0" y="0"/>
                </a:cubicBezTo>
                <a:close/>
              </a:path>
            </a:pathLst>
          </a:custGeom>
          <a:solidFill>
            <a:schemeClr val="bg2">
              <a:lumMod val="20000"/>
              <a:lumOff val="80000"/>
            </a:schemeClr>
          </a:solidFill>
          <a:ln w="28575"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3135957125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r>
              <a:rPr lang="en-US" sz="2400" dirty="0">
                <a:latin typeface="MV Boli" panose="02000500030200090000" pitchFamily="2" charset="0"/>
                <a:cs typeface="MV Boli" panose="02000500030200090000" pitchFamily="2" charset="0"/>
              </a:rPr>
              <a:t>4. He’s Saudi.</a:t>
            </a:r>
            <a:endParaRPr lang="ar-SA" sz="2400" dirty="0">
              <a:latin typeface="MV Boli" panose="02000500030200090000" pitchFamily="2" charset="0"/>
            </a:endParaRP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176AF4B5-F3D2-42C9-A648-714D246417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013" y="56312"/>
            <a:ext cx="7634949" cy="181747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" grpId="0" animBg="1"/>
      <p:bldP spid="92" grpId="0" animBg="1"/>
      <p:bldP spid="93" grpId="0" animBg="1"/>
      <p:bldP spid="9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7B3E9DFB-9488-4AA6-9467-693E3A0652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1919990"/>
            <a:ext cx="1494126" cy="405383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EDEA6FF1-36A9-487C-BEBF-F6D7C2BC0C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269" y="2571750"/>
            <a:ext cx="4412700" cy="824518"/>
          </a:xfrm>
          <a:prstGeom prst="rect">
            <a:avLst/>
          </a:prstGeom>
        </p:spPr>
      </p:pic>
      <p:pic>
        <p:nvPicPr>
          <p:cNvPr id="5122" name="Picture 2">
            <a:extLst>
              <a:ext uri="{FF2B5EF4-FFF2-40B4-BE49-F238E27FC236}">
                <a16:creationId xmlns:a16="http://schemas.microsoft.com/office/drawing/2014/main" id="{9E3270B8-8661-4F82-A8D4-23615EB477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52" b="95213" l="9752" r="89894">
                        <a14:foregroundMark x1="80319" y1="35461" x2="85638" y2="42730"/>
                        <a14:foregroundMark x1="81560" y1="33688" x2="83511" y2="35638"/>
                        <a14:foregroundMark x1="24468" y1="77482" x2="23227" y2="91489"/>
                        <a14:foregroundMark x1="50532" y1="54610" x2="40780" y2="88652"/>
                        <a14:foregroundMark x1="43794" y1="66135" x2="30496" y2="91312"/>
                        <a14:foregroundMark x1="45567" y1="79610" x2="56028" y2="95213"/>
                        <a14:foregroundMark x1="66844" y1="65071" x2="62589" y2="709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498" t="13258" r="9910" b="1818"/>
          <a:stretch/>
        </p:blipFill>
        <p:spPr bwMode="auto">
          <a:xfrm>
            <a:off x="5422106" y="-28575"/>
            <a:ext cx="3721894" cy="5109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32717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>
            <a:extLst>
              <a:ext uri="{FF2B5EF4-FFF2-40B4-BE49-F238E27FC236}">
                <a16:creationId xmlns:a16="http://schemas.microsoft.com/office/drawing/2014/main" id="{56E456F7-5946-4159-AEB8-C5FB8A02A8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7" y="-111292"/>
            <a:ext cx="9008268" cy="5032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>
            <a:extLst>
              <a:ext uri="{FF2B5EF4-FFF2-40B4-BE49-F238E27FC236}">
                <a16:creationId xmlns:a16="http://schemas.microsoft.com/office/drawing/2014/main" id="{E08A159E-2356-42D3-85CE-11F54DA231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004" b="89982" l="9752" r="91844">
                        <a14:foregroundMark x1="54787" y1="6375" x2="70213" y2="7104"/>
                        <a14:foregroundMark x1="58156" y1="2004" x2="64539" y2="2550"/>
                        <a14:foregroundMark x1="64539" y1="2550" x2="64539" y2="2550"/>
                        <a14:foregroundMark x1="57979" y1="37887" x2="57092" y2="50820"/>
                        <a14:foregroundMark x1="90248" y1="57195" x2="91844" y2="630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623" r="5639" b="9559"/>
          <a:stretch/>
        </p:blipFill>
        <p:spPr bwMode="auto">
          <a:xfrm flipH="1">
            <a:off x="50007" y="1007270"/>
            <a:ext cx="1625273" cy="1645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>
            <a:extLst>
              <a:ext uri="{FF2B5EF4-FFF2-40B4-BE49-F238E27FC236}">
                <a16:creationId xmlns:a16="http://schemas.microsoft.com/office/drawing/2014/main" id="{21B941D8-1DF4-4692-9F22-C86DFF9706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153" b="90338" l="4263" r="92362">
                        <a14:foregroundMark x1="45471" y1="5314" x2="46359" y2="10306"/>
                        <a14:foregroundMark x1="33570" y1="12882" x2="26643" y2="22061"/>
                        <a14:foregroundMark x1="26643" y1="22061" x2="31083" y2="25282"/>
                        <a14:foregroundMark x1="11012" y1="35266" x2="8881" y2="46055"/>
                        <a14:foregroundMark x1="8881" y1="46055" x2="9947" y2="49114"/>
                        <a14:foregroundMark x1="9947" y1="37681" x2="4618" y2="39614"/>
                        <a14:foregroundMark x1="9414" y1="57971" x2="10302" y2="60064"/>
                        <a14:foregroundMark x1="26288" y1="85668" x2="26288" y2="85668"/>
                        <a14:foregroundMark x1="51510" y1="90499" x2="51510" y2="90499"/>
                        <a14:foregroundMark x1="75844" y1="90499" x2="75844" y2="90499"/>
                        <a14:foregroundMark x1="92362" y1="59098" x2="92362" y2="590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639" y="968346"/>
            <a:ext cx="731706" cy="807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CC9119C5-76F5-84EA-B053-95F1AEF2B83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34816" y="1260210"/>
            <a:ext cx="6118058" cy="2228948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D15E7C02-A79C-656F-DCED-E28E466F87E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76678" y="0"/>
            <a:ext cx="1450001" cy="1450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208620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5C93C836-5471-9404-7E0D-BAFF7A18BC62}"/>
              </a:ext>
            </a:extLst>
          </p:cNvPr>
          <p:cNvSpPr/>
          <p:nvPr/>
        </p:nvSpPr>
        <p:spPr>
          <a:xfrm>
            <a:off x="326258" y="299333"/>
            <a:ext cx="3089307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u="sng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badi" panose="020B0604020104020204" pitchFamily="34" charset="0"/>
              </a:rPr>
              <a:t>Vocabulary</a:t>
            </a:r>
            <a:endParaRPr lang="ar-SA" sz="4800" b="0" u="sng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badi" panose="020B0604020104020204" pitchFamily="34" charset="0"/>
            </a:endParaRPr>
          </a:p>
        </p:txBody>
      </p:sp>
      <p:pic>
        <p:nvPicPr>
          <p:cNvPr id="3" name="language">
            <a:hlinkClick r:id="" action="ppaction://media"/>
            <a:extLst>
              <a:ext uri="{FF2B5EF4-FFF2-40B4-BE49-F238E27FC236}">
                <a16:creationId xmlns:a16="http://schemas.microsoft.com/office/drawing/2014/main" id="{19A8AD55-9184-FBB7-3624-54F84C9FA6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65053" y="1433596"/>
            <a:ext cx="406400" cy="406400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D963C2BA-0790-BA6D-9419-8A9A90FAF3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78405" y="1788345"/>
            <a:ext cx="5498432" cy="2530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7855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5C93C836-5471-9404-7E0D-BAFF7A18BC62}"/>
              </a:ext>
            </a:extLst>
          </p:cNvPr>
          <p:cNvSpPr/>
          <p:nvPr/>
        </p:nvSpPr>
        <p:spPr>
          <a:xfrm>
            <a:off x="326258" y="299333"/>
            <a:ext cx="3089307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u="sng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badi" panose="020B0604020104020204" pitchFamily="34" charset="0"/>
              </a:rPr>
              <a:t>Vocabulary</a:t>
            </a:r>
            <a:endParaRPr lang="ar-SA" sz="4800" b="0" u="sng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badi" panose="020B0604020104020204" pitchFamily="34" charset="0"/>
            </a:endParaRPr>
          </a:p>
        </p:txBody>
      </p:sp>
      <p:pic>
        <p:nvPicPr>
          <p:cNvPr id="3" name="language">
            <a:hlinkClick r:id="" action="ppaction://media"/>
            <a:extLst>
              <a:ext uri="{FF2B5EF4-FFF2-40B4-BE49-F238E27FC236}">
                <a16:creationId xmlns:a16="http://schemas.microsoft.com/office/drawing/2014/main" id="{19A8AD55-9184-FBB7-3624-54F84C9FA6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65053" y="1433596"/>
            <a:ext cx="406400" cy="406400"/>
          </a:xfrm>
          <a:prstGeom prst="rect">
            <a:avLst/>
          </a:prstGeom>
        </p:spPr>
      </p:pic>
      <p:sp>
        <p:nvSpPr>
          <p:cNvPr id="4" name="مستطيل 3">
            <a:extLst>
              <a:ext uri="{FF2B5EF4-FFF2-40B4-BE49-F238E27FC236}">
                <a16:creationId xmlns:a16="http://schemas.microsoft.com/office/drawing/2014/main" id="{BCCEEDA9-C37C-F76C-4889-55F8F8D8671F}"/>
              </a:ext>
            </a:extLst>
          </p:cNvPr>
          <p:cNvSpPr/>
          <p:nvPr/>
        </p:nvSpPr>
        <p:spPr>
          <a:xfrm>
            <a:off x="1090877" y="1433596"/>
            <a:ext cx="6841938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15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latin typeface="Arial Rounded MT Bold" panose="020F0704030504030204" pitchFamily="34" charset="0"/>
                <a:cs typeface="Aharoni" panose="02010803020104030203" pitchFamily="2" charset="-79"/>
              </a:rPr>
              <a:t>language</a:t>
            </a:r>
            <a:endParaRPr lang="ar-SA" sz="115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382F92A8-756D-4D3D-DB95-32AA07A4BF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50542" y="3306522"/>
            <a:ext cx="3322608" cy="1566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633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C40DFB09-573D-44C2-926F-3862D75C74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894" y="133285"/>
            <a:ext cx="3181350" cy="466725"/>
          </a:xfrm>
          <a:prstGeom prst="rect">
            <a:avLst/>
          </a:prstGeom>
          <a:ln w="88900" cap="sq" cmpd="thickThin">
            <a:solidFill>
              <a:schemeClr val="accent1">
                <a:lumMod val="7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FB5464B8-5270-410F-A961-F44C162EDD8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9309" b="5881"/>
          <a:stretch/>
        </p:blipFill>
        <p:spPr>
          <a:xfrm>
            <a:off x="331894" y="981075"/>
            <a:ext cx="8064896" cy="1591733"/>
          </a:xfrm>
          <a:prstGeom prst="rect">
            <a:avLst/>
          </a:prstGeom>
          <a:ln w="88900" cap="sq" cmpd="thickThin">
            <a:solidFill>
              <a:schemeClr val="accent1">
                <a:lumMod val="7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grpSp>
        <p:nvGrpSpPr>
          <p:cNvPr id="7" name="Google Shape;154;p23">
            <a:extLst>
              <a:ext uri="{FF2B5EF4-FFF2-40B4-BE49-F238E27FC236}">
                <a16:creationId xmlns:a16="http://schemas.microsoft.com/office/drawing/2014/main" id="{0E43D101-3929-4F67-8ECA-210890859038}"/>
              </a:ext>
            </a:extLst>
          </p:cNvPr>
          <p:cNvGrpSpPr/>
          <p:nvPr/>
        </p:nvGrpSpPr>
        <p:grpSpPr>
          <a:xfrm>
            <a:off x="7701392" y="143879"/>
            <a:ext cx="1493040" cy="951908"/>
            <a:chOff x="5664430" y="2524018"/>
            <a:chExt cx="757563" cy="450204"/>
          </a:xfrm>
        </p:grpSpPr>
        <p:sp>
          <p:nvSpPr>
            <p:cNvPr id="8" name="Google Shape;155;p23">
              <a:extLst>
                <a:ext uri="{FF2B5EF4-FFF2-40B4-BE49-F238E27FC236}">
                  <a16:creationId xmlns:a16="http://schemas.microsoft.com/office/drawing/2014/main" id="{DF3385C6-DD28-494C-9B8F-6B9C4AA1E2C8}"/>
                </a:ext>
              </a:extLst>
            </p:cNvPr>
            <p:cNvSpPr/>
            <p:nvPr/>
          </p:nvSpPr>
          <p:spPr>
            <a:xfrm>
              <a:off x="5664430" y="2604051"/>
              <a:ext cx="753956" cy="370171"/>
            </a:xfrm>
            <a:custGeom>
              <a:avLst/>
              <a:gdLst/>
              <a:ahLst/>
              <a:cxnLst/>
              <a:rect l="l" t="t" r="r" b="b"/>
              <a:pathLst>
                <a:path w="17003" h="8348" extrusionOk="0">
                  <a:moveTo>
                    <a:pt x="9401" y="0"/>
                  </a:moveTo>
                  <a:cubicBezTo>
                    <a:pt x="8832" y="0"/>
                    <a:pt x="8307" y="97"/>
                    <a:pt x="7846" y="311"/>
                  </a:cubicBezTo>
                  <a:cubicBezTo>
                    <a:pt x="7382" y="525"/>
                    <a:pt x="7001" y="823"/>
                    <a:pt x="6703" y="1180"/>
                  </a:cubicBezTo>
                  <a:cubicBezTo>
                    <a:pt x="6537" y="1382"/>
                    <a:pt x="6406" y="1609"/>
                    <a:pt x="6298" y="1847"/>
                  </a:cubicBezTo>
                  <a:cubicBezTo>
                    <a:pt x="6227" y="2025"/>
                    <a:pt x="6156" y="2204"/>
                    <a:pt x="6108" y="2383"/>
                  </a:cubicBezTo>
                  <a:cubicBezTo>
                    <a:pt x="6072" y="2323"/>
                    <a:pt x="6037" y="2264"/>
                    <a:pt x="5989" y="2192"/>
                  </a:cubicBezTo>
                  <a:cubicBezTo>
                    <a:pt x="5834" y="2014"/>
                    <a:pt x="5667" y="1871"/>
                    <a:pt x="5489" y="1763"/>
                  </a:cubicBezTo>
                  <a:cubicBezTo>
                    <a:pt x="5275" y="1621"/>
                    <a:pt x="5001" y="1549"/>
                    <a:pt x="4727" y="1549"/>
                  </a:cubicBezTo>
                  <a:cubicBezTo>
                    <a:pt x="4596" y="1549"/>
                    <a:pt x="4477" y="1549"/>
                    <a:pt x="4370" y="1585"/>
                  </a:cubicBezTo>
                  <a:cubicBezTo>
                    <a:pt x="3572" y="1716"/>
                    <a:pt x="2798" y="2264"/>
                    <a:pt x="2262" y="3073"/>
                  </a:cubicBezTo>
                  <a:cubicBezTo>
                    <a:pt x="2024" y="3407"/>
                    <a:pt x="1869" y="3811"/>
                    <a:pt x="1786" y="4216"/>
                  </a:cubicBezTo>
                  <a:cubicBezTo>
                    <a:pt x="1715" y="4573"/>
                    <a:pt x="1715" y="4931"/>
                    <a:pt x="1810" y="5276"/>
                  </a:cubicBezTo>
                  <a:lnTo>
                    <a:pt x="1774" y="5252"/>
                  </a:lnTo>
                  <a:cubicBezTo>
                    <a:pt x="1667" y="5252"/>
                    <a:pt x="1572" y="5252"/>
                    <a:pt x="1453" y="5288"/>
                  </a:cubicBezTo>
                  <a:cubicBezTo>
                    <a:pt x="1274" y="5312"/>
                    <a:pt x="1095" y="5395"/>
                    <a:pt x="917" y="5490"/>
                  </a:cubicBezTo>
                  <a:cubicBezTo>
                    <a:pt x="762" y="5585"/>
                    <a:pt x="631" y="5704"/>
                    <a:pt x="500" y="5847"/>
                  </a:cubicBezTo>
                  <a:cubicBezTo>
                    <a:pt x="381" y="5990"/>
                    <a:pt x="262" y="6145"/>
                    <a:pt x="179" y="6324"/>
                  </a:cubicBezTo>
                  <a:cubicBezTo>
                    <a:pt x="107" y="6490"/>
                    <a:pt x="48" y="6669"/>
                    <a:pt x="36" y="6836"/>
                  </a:cubicBezTo>
                  <a:cubicBezTo>
                    <a:pt x="0" y="7026"/>
                    <a:pt x="12" y="7217"/>
                    <a:pt x="60" y="7431"/>
                  </a:cubicBezTo>
                  <a:cubicBezTo>
                    <a:pt x="155" y="7788"/>
                    <a:pt x="405" y="8110"/>
                    <a:pt x="774" y="8324"/>
                  </a:cubicBezTo>
                  <a:cubicBezTo>
                    <a:pt x="810" y="8336"/>
                    <a:pt x="857" y="8348"/>
                    <a:pt x="881" y="8348"/>
                  </a:cubicBezTo>
                  <a:lnTo>
                    <a:pt x="988" y="8348"/>
                  </a:lnTo>
                  <a:cubicBezTo>
                    <a:pt x="4001" y="8336"/>
                    <a:pt x="7037" y="8336"/>
                    <a:pt x="10061" y="8324"/>
                  </a:cubicBezTo>
                  <a:cubicBezTo>
                    <a:pt x="12025" y="8324"/>
                    <a:pt x="13978" y="8312"/>
                    <a:pt x="15943" y="8312"/>
                  </a:cubicBezTo>
                  <a:cubicBezTo>
                    <a:pt x="15990" y="8312"/>
                    <a:pt x="16014" y="8288"/>
                    <a:pt x="16062" y="8276"/>
                  </a:cubicBezTo>
                  <a:cubicBezTo>
                    <a:pt x="16121" y="8264"/>
                    <a:pt x="16169" y="8229"/>
                    <a:pt x="16193" y="8205"/>
                  </a:cubicBezTo>
                  <a:cubicBezTo>
                    <a:pt x="16562" y="7859"/>
                    <a:pt x="16824" y="7431"/>
                    <a:pt x="16907" y="6967"/>
                  </a:cubicBezTo>
                  <a:cubicBezTo>
                    <a:pt x="17002" y="6562"/>
                    <a:pt x="16955" y="6121"/>
                    <a:pt x="16788" y="5693"/>
                  </a:cubicBezTo>
                  <a:cubicBezTo>
                    <a:pt x="16478" y="4859"/>
                    <a:pt x="15788" y="4216"/>
                    <a:pt x="14990" y="3990"/>
                  </a:cubicBezTo>
                  <a:cubicBezTo>
                    <a:pt x="14835" y="3942"/>
                    <a:pt x="14692" y="3930"/>
                    <a:pt x="14538" y="3930"/>
                  </a:cubicBezTo>
                  <a:cubicBezTo>
                    <a:pt x="14347" y="3930"/>
                    <a:pt x="14157" y="3942"/>
                    <a:pt x="13942" y="4002"/>
                  </a:cubicBezTo>
                  <a:cubicBezTo>
                    <a:pt x="13811" y="4049"/>
                    <a:pt x="13680" y="4097"/>
                    <a:pt x="13561" y="4169"/>
                  </a:cubicBezTo>
                  <a:cubicBezTo>
                    <a:pt x="13609" y="3990"/>
                    <a:pt x="13621" y="3788"/>
                    <a:pt x="13609" y="3573"/>
                  </a:cubicBezTo>
                  <a:cubicBezTo>
                    <a:pt x="13585" y="3204"/>
                    <a:pt x="13514" y="2811"/>
                    <a:pt x="13383" y="2478"/>
                  </a:cubicBezTo>
                  <a:cubicBezTo>
                    <a:pt x="13252" y="2133"/>
                    <a:pt x="13049" y="1823"/>
                    <a:pt x="12799" y="1525"/>
                  </a:cubicBezTo>
                  <a:cubicBezTo>
                    <a:pt x="12573" y="1263"/>
                    <a:pt x="12311" y="1025"/>
                    <a:pt x="11978" y="811"/>
                  </a:cubicBezTo>
                  <a:cubicBezTo>
                    <a:pt x="11704" y="609"/>
                    <a:pt x="11371" y="454"/>
                    <a:pt x="11001" y="299"/>
                  </a:cubicBezTo>
                  <a:cubicBezTo>
                    <a:pt x="10668" y="180"/>
                    <a:pt x="10311" y="97"/>
                    <a:pt x="9954" y="49"/>
                  </a:cubicBezTo>
                  <a:cubicBezTo>
                    <a:pt x="9799" y="13"/>
                    <a:pt x="9632" y="1"/>
                    <a:pt x="9501" y="1"/>
                  </a:cubicBezTo>
                  <a:cubicBezTo>
                    <a:pt x="9468" y="1"/>
                    <a:pt x="9434" y="0"/>
                    <a:pt x="94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800" dirty="0">
                  <a:solidFill>
                    <a:schemeClr val="accent4">
                      <a:lumMod val="75000"/>
                    </a:schemeClr>
                  </a:solidFill>
                </a:rPr>
                <a:t>30</a:t>
              </a:r>
              <a:endParaRPr sz="4800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9" name="Google Shape;156;p23">
              <a:extLst>
                <a:ext uri="{FF2B5EF4-FFF2-40B4-BE49-F238E27FC236}">
                  <a16:creationId xmlns:a16="http://schemas.microsoft.com/office/drawing/2014/main" id="{08DEFC1C-380C-43E5-8B4F-E7E1DF8558BD}"/>
                </a:ext>
              </a:extLst>
            </p:cNvPr>
            <p:cNvSpPr/>
            <p:nvPr/>
          </p:nvSpPr>
          <p:spPr>
            <a:xfrm>
              <a:off x="6044457" y="2524018"/>
              <a:ext cx="223885" cy="118439"/>
            </a:xfrm>
            <a:custGeom>
              <a:avLst/>
              <a:gdLst/>
              <a:ahLst/>
              <a:cxnLst/>
              <a:rect l="l" t="t" r="r" b="b"/>
              <a:pathLst>
                <a:path w="5049" h="2671" extrusionOk="0">
                  <a:moveTo>
                    <a:pt x="1453" y="1"/>
                  </a:moveTo>
                  <a:cubicBezTo>
                    <a:pt x="1000" y="1"/>
                    <a:pt x="548" y="84"/>
                    <a:pt x="119" y="263"/>
                  </a:cubicBezTo>
                  <a:cubicBezTo>
                    <a:pt x="24" y="298"/>
                    <a:pt x="0" y="406"/>
                    <a:pt x="24" y="477"/>
                  </a:cubicBezTo>
                  <a:cubicBezTo>
                    <a:pt x="60" y="550"/>
                    <a:pt x="132" y="581"/>
                    <a:pt x="200" y="581"/>
                  </a:cubicBezTo>
                  <a:cubicBezTo>
                    <a:pt x="222" y="581"/>
                    <a:pt x="243" y="578"/>
                    <a:pt x="262" y="572"/>
                  </a:cubicBezTo>
                  <a:lnTo>
                    <a:pt x="488" y="477"/>
                  </a:lnTo>
                  <a:cubicBezTo>
                    <a:pt x="679" y="417"/>
                    <a:pt x="881" y="394"/>
                    <a:pt x="1072" y="382"/>
                  </a:cubicBezTo>
                  <a:cubicBezTo>
                    <a:pt x="1126" y="376"/>
                    <a:pt x="1180" y="374"/>
                    <a:pt x="1234" y="374"/>
                  </a:cubicBezTo>
                  <a:cubicBezTo>
                    <a:pt x="1422" y="374"/>
                    <a:pt x="1614" y="402"/>
                    <a:pt x="1798" y="429"/>
                  </a:cubicBezTo>
                  <a:cubicBezTo>
                    <a:pt x="2096" y="489"/>
                    <a:pt x="2393" y="620"/>
                    <a:pt x="2679" y="751"/>
                  </a:cubicBezTo>
                  <a:cubicBezTo>
                    <a:pt x="2941" y="894"/>
                    <a:pt x="3191" y="1060"/>
                    <a:pt x="3429" y="1275"/>
                  </a:cubicBezTo>
                  <a:cubicBezTo>
                    <a:pt x="3584" y="1406"/>
                    <a:pt x="3715" y="1549"/>
                    <a:pt x="3822" y="1715"/>
                  </a:cubicBezTo>
                  <a:cubicBezTo>
                    <a:pt x="3929" y="1882"/>
                    <a:pt x="4001" y="2049"/>
                    <a:pt x="4060" y="2215"/>
                  </a:cubicBezTo>
                  <a:cubicBezTo>
                    <a:pt x="4072" y="2251"/>
                    <a:pt x="4072" y="2275"/>
                    <a:pt x="4096" y="2311"/>
                  </a:cubicBezTo>
                  <a:cubicBezTo>
                    <a:pt x="4120" y="2430"/>
                    <a:pt x="4179" y="2513"/>
                    <a:pt x="4275" y="2596"/>
                  </a:cubicBezTo>
                  <a:cubicBezTo>
                    <a:pt x="4344" y="2646"/>
                    <a:pt x="4438" y="2671"/>
                    <a:pt x="4537" y="2671"/>
                  </a:cubicBezTo>
                  <a:cubicBezTo>
                    <a:pt x="4556" y="2671"/>
                    <a:pt x="4576" y="2670"/>
                    <a:pt x="4596" y="2668"/>
                  </a:cubicBezTo>
                  <a:cubicBezTo>
                    <a:pt x="4882" y="2620"/>
                    <a:pt x="5049" y="2311"/>
                    <a:pt x="4906" y="2037"/>
                  </a:cubicBezTo>
                  <a:cubicBezTo>
                    <a:pt x="4810" y="1834"/>
                    <a:pt x="4691" y="1644"/>
                    <a:pt x="4537" y="1465"/>
                  </a:cubicBezTo>
                  <a:cubicBezTo>
                    <a:pt x="4394" y="1275"/>
                    <a:pt x="4191" y="1108"/>
                    <a:pt x="4013" y="953"/>
                  </a:cubicBezTo>
                  <a:cubicBezTo>
                    <a:pt x="3656" y="656"/>
                    <a:pt x="3239" y="417"/>
                    <a:pt x="2798" y="251"/>
                  </a:cubicBezTo>
                  <a:cubicBezTo>
                    <a:pt x="2382" y="108"/>
                    <a:pt x="1917" y="13"/>
                    <a:pt x="14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" name="Google Shape;157;p23">
              <a:extLst>
                <a:ext uri="{FF2B5EF4-FFF2-40B4-BE49-F238E27FC236}">
                  <a16:creationId xmlns:a16="http://schemas.microsoft.com/office/drawing/2014/main" id="{CB34628A-3FBE-4674-ADAA-50B3B4CF34C0}"/>
                </a:ext>
              </a:extLst>
            </p:cNvPr>
            <p:cNvSpPr/>
            <p:nvPr/>
          </p:nvSpPr>
          <p:spPr>
            <a:xfrm>
              <a:off x="6329007" y="2697710"/>
              <a:ext cx="92986" cy="75382"/>
            </a:xfrm>
            <a:custGeom>
              <a:avLst/>
              <a:gdLst/>
              <a:ahLst/>
              <a:cxnLst/>
              <a:rect l="l" t="t" r="r" b="b"/>
              <a:pathLst>
                <a:path w="2097" h="1700" extrusionOk="0">
                  <a:moveTo>
                    <a:pt x="120" y="1"/>
                  </a:moveTo>
                  <a:cubicBezTo>
                    <a:pt x="60" y="1"/>
                    <a:pt x="13" y="48"/>
                    <a:pt x="1" y="120"/>
                  </a:cubicBezTo>
                  <a:cubicBezTo>
                    <a:pt x="1" y="191"/>
                    <a:pt x="36" y="239"/>
                    <a:pt x="120" y="251"/>
                  </a:cubicBezTo>
                  <a:cubicBezTo>
                    <a:pt x="179" y="251"/>
                    <a:pt x="251" y="263"/>
                    <a:pt x="310" y="287"/>
                  </a:cubicBezTo>
                  <a:cubicBezTo>
                    <a:pt x="453" y="310"/>
                    <a:pt x="608" y="370"/>
                    <a:pt x="739" y="429"/>
                  </a:cubicBezTo>
                  <a:cubicBezTo>
                    <a:pt x="894" y="501"/>
                    <a:pt x="1025" y="596"/>
                    <a:pt x="1144" y="703"/>
                  </a:cubicBezTo>
                  <a:cubicBezTo>
                    <a:pt x="1251" y="787"/>
                    <a:pt x="1334" y="906"/>
                    <a:pt x="1406" y="1013"/>
                  </a:cubicBezTo>
                  <a:cubicBezTo>
                    <a:pt x="1465" y="1120"/>
                    <a:pt x="1525" y="1215"/>
                    <a:pt x="1560" y="1334"/>
                  </a:cubicBezTo>
                  <a:lnTo>
                    <a:pt x="1608" y="1513"/>
                  </a:lnTo>
                  <a:cubicBezTo>
                    <a:pt x="1618" y="1615"/>
                    <a:pt x="1716" y="1699"/>
                    <a:pt x="1818" y="1699"/>
                  </a:cubicBezTo>
                  <a:cubicBezTo>
                    <a:pt x="1835" y="1699"/>
                    <a:pt x="1853" y="1697"/>
                    <a:pt x="1870" y="1692"/>
                  </a:cubicBezTo>
                  <a:cubicBezTo>
                    <a:pt x="2025" y="1668"/>
                    <a:pt x="2096" y="1501"/>
                    <a:pt x="2037" y="1370"/>
                  </a:cubicBezTo>
                  <a:cubicBezTo>
                    <a:pt x="1941" y="1191"/>
                    <a:pt x="1846" y="1013"/>
                    <a:pt x="1727" y="846"/>
                  </a:cubicBezTo>
                  <a:cubicBezTo>
                    <a:pt x="1584" y="680"/>
                    <a:pt x="1441" y="537"/>
                    <a:pt x="1263" y="418"/>
                  </a:cubicBezTo>
                  <a:cubicBezTo>
                    <a:pt x="929" y="168"/>
                    <a:pt x="537" y="25"/>
                    <a:pt x="1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" name="Google Shape;158;p23">
              <a:extLst>
                <a:ext uri="{FF2B5EF4-FFF2-40B4-BE49-F238E27FC236}">
                  <a16:creationId xmlns:a16="http://schemas.microsoft.com/office/drawing/2014/main" id="{CA1623F1-6DC9-48C8-82E9-FCABACEF7C4B}"/>
                </a:ext>
              </a:extLst>
            </p:cNvPr>
            <p:cNvSpPr/>
            <p:nvPr/>
          </p:nvSpPr>
          <p:spPr>
            <a:xfrm>
              <a:off x="6247726" y="2666537"/>
              <a:ext cx="25896" cy="24388"/>
            </a:xfrm>
            <a:custGeom>
              <a:avLst/>
              <a:gdLst/>
              <a:ahLst/>
              <a:cxnLst/>
              <a:rect l="l" t="t" r="r" b="b"/>
              <a:pathLst>
                <a:path w="584" h="550" extrusionOk="0">
                  <a:moveTo>
                    <a:pt x="288" y="0"/>
                  </a:moveTo>
                  <a:cubicBezTo>
                    <a:pt x="153" y="0"/>
                    <a:pt x="23" y="104"/>
                    <a:pt x="12" y="251"/>
                  </a:cubicBezTo>
                  <a:cubicBezTo>
                    <a:pt x="0" y="406"/>
                    <a:pt x="119" y="549"/>
                    <a:pt x="262" y="549"/>
                  </a:cubicBezTo>
                  <a:cubicBezTo>
                    <a:pt x="417" y="549"/>
                    <a:pt x="548" y="454"/>
                    <a:pt x="560" y="299"/>
                  </a:cubicBezTo>
                  <a:cubicBezTo>
                    <a:pt x="584" y="156"/>
                    <a:pt x="465" y="1"/>
                    <a:pt x="310" y="1"/>
                  </a:cubicBezTo>
                  <a:cubicBezTo>
                    <a:pt x="302" y="1"/>
                    <a:pt x="295" y="0"/>
                    <a:pt x="28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pic>
        <p:nvPicPr>
          <p:cNvPr id="12" name="صورة 11">
            <a:extLst>
              <a:ext uri="{FF2B5EF4-FFF2-40B4-BE49-F238E27FC236}">
                <a16:creationId xmlns:a16="http://schemas.microsoft.com/office/drawing/2014/main" id="{AC733D2F-C808-4119-A246-C13D7858D5D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3108" y="-125549"/>
            <a:ext cx="1265798" cy="1451117"/>
          </a:xfrm>
          <a:prstGeom prst="rect">
            <a:avLst/>
          </a:prstGeom>
        </p:spPr>
      </p:pic>
      <p:pic>
        <p:nvPicPr>
          <p:cNvPr id="1028" name="Picture 4" descr="مشاهدة صورة المصدر">
            <a:extLst>
              <a:ext uri="{FF2B5EF4-FFF2-40B4-BE49-F238E27FC236}">
                <a16:creationId xmlns:a16="http://schemas.microsoft.com/office/drawing/2014/main" id="{7894AB3D-87C9-47E1-998D-B3A66D47CB2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99" b="9479"/>
          <a:stretch/>
        </p:blipFill>
        <p:spPr bwMode="auto">
          <a:xfrm>
            <a:off x="809546" y="3466072"/>
            <a:ext cx="3483057" cy="1520973"/>
          </a:xfrm>
          <a:custGeom>
            <a:avLst/>
            <a:gdLst>
              <a:gd name="connsiteX0" fmla="*/ 0 w 3483057"/>
              <a:gd name="connsiteY0" fmla="*/ 0 h 1520973"/>
              <a:gd name="connsiteX1" fmla="*/ 476018 w 3483057"/>
              <a:gd name="connsiteY1" fmla="*/ 0 h 1520973"/>
              <a:gd name="connsiteX2" fmla="*/ 1021697 w 3483057"/>
              <a:gd name="connsiteY2" fmla="*/ 0 h 1520973"/>
              <a:gd name="connsiteX3" fmla="*/ 1671867 w 3483057"/>
              <a:gd name="connsiteY3" fmla="*/ 0 h 1520973"/>
              <a:gd name="connsiteX4" fmla="*/ 2182716 w 3483057"/>
              <a:gd name="connsiteY4" fmla="*/ 0 h 1520973"/>
              <a:gd name="connsiteX5" fmla="*/ 2728395 w 3483057"/>
              <a:gd name="connsiteY5" fmla="*/ 0 h 1520973"/>
              <a:gd name="connsiteX6" fmla="*/ 3483057 w 3483057"/>
              <a:gd name="connsiteY6" fmla="*/ 0 h 1520973"/>
              <a:gd name="connsiteX7" fmla="*/ 3483057 w 3483057"/>
              <a:gd name="connsiteY7" fmla="*/ 476572 h 1520973"/>
              <a:gd name="connsiteX8" fmla="*/ 3483057 w 3483057"/>
              <a:gd name="connsiteY8" fmla="*/ 937933 h 1520973"/>
              <a:gd name="connsiteX9" fmla="*/ 3483057 w 3483057"/>
              <a:gd name="connsiteY9" fmla="*/ 1520973 h 1520973"/>
              <a:gd name="connsiteX10" fmla="*/ 2902548 w 3483057"/>
              <a:gd name="connsiteY10" fmla="*/ 1520973 h 1520973"/>
              <a:gd name="connsiteX11" fmla="*/ 2391699 w 3483057"/>
              <a:gd name="connsiteY11" fmla="*/ 1520973 h 1520973"/>
              <a:gd name="connsiteX12" fmla="*/ 1776359 w 3483057"/>
              <a:gd name="connsiteY12" fmla="*/ 1520973 h 1520973"/>
              <a:gd name="connsiteX13" fmla="*/ 1161019 w 3483057"/>
              <a:gd name="connsiteY13" fmla="*/ 1520973 h 1520973"/>
              <a:gd name="connsiteX14" fmla="*/ 580510 w 3483057"/>
              <a:gd name="connsiteY14" fmla="*/ 1520973 h 1520973"/>
              <a:gd name="connsiteX15" fmla="*/ 0 w 3483057"/>
              <a:gd name="connsiteY15" fmla="*/ 1520973 h 1520973"/>
              <a:gd name="connsiteX16" fmla="*/ 0 w 3483057"/>
              <a:gd name="connsiteY16" fmla="*/ 1059611 h 1520973"/>
              <a:gd name="connsiteX17" fmla="*/ 0 w 3483057"/>
              <a:gd name="connsiteY17" fmla="*/ 522201 h 1520973"/>
              <a:gd name="connsiteX18" fmla="*/ 0 w 3483057"/>
              <a:gd name="connsiteY18" fmla="*/ 0 h 15209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483057" h="1520973" extrusionOk="0">
                <a:moveTo>
                  <a:pt x="0" y="0"/>
                </a:moveTo>
                <a:cubicBezTo>
                  <a:pt x="200003" y="-2355"/>
                  <a:pt x="295499" y="40061"/>
                  <a:pt x="476018" y="0"/>
                </a:cubicBezTo>
                <a:cubicBezTo>
                  <a:pt x="656537" y="-40061"/>
                  <a:pt x="766958" y="7690"/>
                  <a:pt x="1021697" y="0"/>
                </a:cubicBezTo>
                <a:cubicBezTo>
                  <a:pt x="1276436" y="-7690"/>
                  <a:pt x="1478182" y="77243"/>
                  <a:pt x="1671867" y="0"/>
                </a:cubicBezTo>
                <a:cubicBezTo>
                  <a:pt x="1865552" y="-77243"/>
                  <a:pt x="2052443" y="12454"/>
                  <a:pt x="2182716" y="0"/>
                </a:cubicBezTo>
                <a:cubicBezTo>
                  <a:pt x="2312989" y="-12454"/>
                  <a:pt x="2539496" y="38489"/>
                  <a:pt x="2728395" y="0"/>
                </a:cubicBezTo>
                <a:cubicBezTo>
                  <a:pt x="2917294" y="-38489"/>
                  <a:pt x="3164875" y="37586"/>
                  <a:pt x="3483057" y="0"/>
                </a:cubicBezTo>
                <a:cubicBezTo>
                  <a:pt x="3529097" y="191645"/>
                  <a:pt x="3458821" y="279826"/>
                  <a:pt x="3483057" y="476572"/>
                </a:cubicBezTo>
                <a:cubicBezTo>
                  <a:pt x="3507293" y="673318"/>
                  <a:pt x="3465960" y="707719"/>
                  <a:pt x="3483057" y="937933"/>
                </a:cubicBezTo>
                <a:cubicBezTo>
                  <a:pt x="3500154" y="1168147"/>
                  <a:pt x="3482304" y="1277571"/>
                  <a:pt x="3483057" y="1520973"/>
                </a:cubicBezTo>
                <a:cubicBezTo>
                  <a:pt x="3339857" y="1566493"/>
                  <a:pt x="3063910" y="1480063"/>
                  <a:pt x="2902548" y="1520973"/>
                </a:cubicBezTo>
                <a:cubicBezTo>
                  <a:pt x="2741186" y="1561883"/>
                  <a:pt x="2568407" y="1493319"/>
                  <a:pt x="2391699" y="1520973"/>
                </a:cubicBezTo>
                <a:cubicBezTo>
                  <a:pt x="2214991" y="1548627"/>
                  <a:pt x="2062844" y="1488522"/>
                  <a:pt x="1776359" y="1520973"/>
                </a:cubicBezTo>
                <a:cubicBezTo>
                  <a:pt x="1489874" y="1553424"/>
                  <a:pt x="1425771" y="1509150"/>
                  <a:pt x="1161019" y="1520973"/>
                </a:cubicBezTo>
                <a:cubicBezTo>
                  <a:pt x="896267" y="1532796"/>
                  <a:pt x="714171" y="1464153"/>
                  <a:pt x="580510" y="1520973"/>
                </a:cubicBezTo>
                <a:cubicBezTo>
                  <a:pt x="446849" y="1577793"/>
                  <a:pt x="146440" y="1501667"/>
                  <a:pt x="0" y="1520973"/>
                </a:cubicBezTo>
                <a:cubicBezTo>
                  <a:pt x="-48584" y="1391383"/>
                  <a:pt x="49893" y="1282509"/>
                  <a:pt x="0" y="1059611"/>
                </a:cubicBezTo>
                <a:cubicBezTo>
                  <a:pt x="-49893" y="836713"/>
                  <a:pt x="47018" y="638696"/>
                  <a:pt x="0" y="522201"/>
                </a:cubicBezTo>
                <a:cubicBezTo>
                  <a:pt x="-47018" y="405706"/>
                  <a:pt x="9605" y="120743"/>
                  <a:pt x="0" y="0"/>
                </a:cubicBezTo>
                <a:close/>
              </a:path>
            </a:pathLst>
          </a:custGeom>
          <a:noFill/>
          <a:ln w="28575">
            <a:solidFill>
              <a:schemeClr val="accent1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2125291426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مشاهدة صورة المصدر">
            <a:extLst>
              <a:ext uri="{FF2B5EF4-FFF2-40B4-BE49-F238E27FC236}">
                <a16:creationId xmlns:a16="http://schemas.microsoft.com/office/drawing/2014/main" id="{5E63044C-A709-4282-8B60-81E6BA0EF3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5924" y="3448503"/>
            <a:ext cx="3257973" cy="1520973"/>
          </a:xfrm>
          <a:custGeom>
            <a:avLst/>
            <a:gdLst>
              <a:gd name="connsiteX0" fmla="*/ 0 w 3257973"/>
              <a:gd name="connsiteY0" fmla="*/ 0 h 1520973"/>
              <a:gd name="connsiteX1" fmla="*/ 445256 w 3257973"/>
              <a:gd name="connsiteY1" fmla="*/ 0 h 1520973"/>
              <a:gd name="connsiteX2" fmla="*/ 955672 w 3257973"/>
              <a:gd name="connsiteY2" fmla="*/ 0 h 1520973"/>
              <a:gd name="connsiteX3" fmla="*/ 1563827 w 3257973"/>
              <a:gd name="connsiteY3" fmla="*/ 0 h 1520973"/>
              <a:gd name="connsiteX4" fmla="*/ 2041663 w 3257973"/>
              <a:gd name="connsiteY4" fmla="*/ 0 h 1520973"/>
              <a:gd name="connsiteX5" fmla="*/ 2552079 w 3257973"/>
              <a:gd name="connsiteY5" fmla="*/ 0 h 1520973"/>
              <a:gd name="connsiteX6" fmla="*/ 3257973 w 3257973"/>
              <a:gd name="connsiteY6" fmla="*/ 0 h 1520973"/>
              <a:gd name="connsiteX7" fmla="*/ 3257973 w 3257973"/>
              <a:gd name="connsiteY7" fmla="*/ 476572 h 1520973"/>
              <a:gd name="connsiteX8" fmla="*/ 3257973 w 3257973"/>
              <a:gd name="connsiteY8" fmla="*/ 937933 h 1520973"/>
              <a:gd name="connsiteX9" fmla="*/ 3257973 w 3257973"/>
              <a:gd name="connsiteY9" fmla="*/ 1520973 h 1520973"/>
              <a:gd name="connsiteX10" fmla="*/ 2714978 w 3257973"/>
              <a:gd name="connsiteY10" fmla="*/ 1520973 h 1520973"/>
              <a:gd name="connsiteX11" fmla="*/ 2237141 w 3257973"/>
              <a:gd name="connsiteY11" fmla="*/ 1520973 h 1520973"/>
              <a:gd name="connsiteX12" fmla="*/ 1661566 w 3257973"/>
              <a:gd name="connsiteY12" fmla="*/ 1520973 h 1520973"/>
              <a:gd name="connsiteX13" fmla="*/ 1085991 w 3257973"/>
              <a:gd name="connsiteY13" fmla="*/ 1520973 h 1520973"/>
              <a:gd name="connsiteX14" fmla="*/ 542996 w 3257973"/>
              <a:gd name="connsiteY14" fmla="*/ 1520973 h 1520973"/>
              <a:gd name="connsiteX15" fmla="*/ 0 w 3257973"/>
              <a:gd name="connsiteY15" fmla="*/ 1520973 h 1520973"/>
              <a:gd name="connsiteX16" fmla="*/ 0 w 3257973"/>
              <a:gd name="connsiteY16" fmla="*/ 1059611 h 1520973"/>
              <a:gd name="connsiteX17" fmla="*/ 0 w 3257973"/>
              <a:gd name="connsiteY17" fmla="*/ 522201 h 1520973"/>
              <a:gd name="connsiteX18" fmla="*/ 0 w 3257973"/>
              <a:gd name="connsiteY18" fmla="*/ 0 h 15209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257973" h="1520973" extrusionOk="0">
                <a:moveTo>
                  <a:pt x="0" y="0"/>
                </a:moveTo>
                <a:cubicBezTo>
                  <a:pt x="94894" y="-33299"/>
                  <a:pt x="314521" y="20626"/>
                  <a:pt x="445256" y="0"/>
                </a:cubicBezTo>
                <a:cubicBezTo>
                  <a:pt x="575991" y="-20626"/>
                  <a:pt x="851133" y="7010"/>
                  <a:pt x="955672" y="0"/>
                </a:cubicBezTo>
                <a:cubicBezTo>
                  <a:pt x="1060211" y="-7010"/>
                  <a:pt x="1424394" y="12540"/>
                  <a:pt x="1563827" y="0"/>
                </a:cubicBezTo>
                <a:cubicBezTo>
                  <a:pt x="1703260" y="-12540"/>
                  <a:pt x="1853486" y="56897"/>
                  <a:pt x="2041663" y="0"/>
                </a:cubicBezTo>
                <a:cubicBezTo>
                  <a:pt x="2229840" y="-56897"/>
                  <a:pt x="2297415" y="6088"/>
                  <a:pt x="2552079" y="0"/>
                </a:cubicBezTo>
                <a:cubicBezTo>
                  <a:pt x="2806743" y="-6088"/>
                  <a:pt x="2998851" y="73488"/>
                  <a:pt x="3257973" y="0"/>
                </a:cubicBezTo>
                <a:cubicBezTo>
                  <a:pt x="3304013" y="191645"/>
                  <a:pt x="3233737" y="279826"/>
                  <a:pt x="3257973" y="476572"/>
                </a:cubicBezTo>
                <a:cubicBezTo>
                  <a:pt x="3282209" y="673318"/>
                  <a:pt x="3240876" y="707719"/>
                  <a:pt x="3257973" y="937933"/>
                </a:cubicBezTo>
                <a:cubicBezTo>
                  <a:pt x="3275070" y="1168147"/>
                  <a:pt x="3257220" y="1277571"/>
                  <a:pt x="3257973" y="1520973"/>
                </a:cubicBezTo>
                <a:cubicBezTo>
                  <a:pt x="3047223" y="1563731"/>
                  <a:pt x="2899901" y="1469993"/>
                  <a:pt x="2714978" y="1520973"/>
                </a:cubicBezTo>
                <a:cubicBezTo>
                  <a:pt x="2530055" y="1571953"/>
                  <a:pt x="2470066" y="1516645"/>
                  <a:pt x="2237141" y="1520973"/>
                </a:cubicBezTo>
                <a:cubicBezTo>
                  <a:pt x="2004216" y="1525301"/>
                  <a:pt x="1861745" y="1513807"/>
                  <a:pt x="1661566" y="1520973"/>
                </a:cubicBezTo>
                <a:cubicBezTo>
                  <a:pt x="1461387" y="1528139"/>
                  <a:pt x="1204604" y="1462224"/>
                  <a:pt x="1085991" y="1520973"/>
                </a:cubicBezTo>
                <a:cubicBezTo>
                  <a:pt x="967378" y="1579722"/>
                  <a:pt x="756324" y="1462389"/>
                  <a:pt x="542996" y="1520973"/>
                </a:cubicBezTo>
                <a:cubicBezTo>
                  <a:pt x="329669" y="1579557"/>
                  <a:pt x="249598" y="1517581"/>
                  <a:pt x="0" y="1520973"/>
                </a:cubicBezTo>
                <a:cubicBezTo>
                  <a:pt x="-48584" y="1391383"/>
                  <a:pt x="49893" y="1282509"/>
                  <a:pt x="0" y="1059611"/>
                </a:cubicBezTo>
                <a:cubicBezTo>
                  <a:pt x="-49893" y="836713"/>
                  <a:pt x="47018" y="638696"/>
                  <a:pt x="0" y="522201"/>
                </a:cubicBezTo>
                <a:cubicBezTo>
                  <a:pt x="-47018" y="405706"/>
                  <a:pt x="9605" y="120743"/>
                  <a:pt x="0" y="0"/>
                </a:cubicBezTo>
                <a:close/>
              </a:path>
            </a:pathLst>
          </a:custGeom>
          <a:noFill/>
          <a:ln w="28575">
            <a:solidFill>
              <a:schemeClr val="accent1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2125291426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مشاهدة صورة المصدر">
            <a:extLst>
              <a:ext uri="{FF2B5EF4-FFF2-40B4-BE49-F238E27FC236}">
                <a16:creationId xmlns:a16="http://schemas.microsoft.com/office/drawing/2014/main" id="{30DBA894-5F21-4097-A62B-276800B0FA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5924" y="3457929"/>
            <a:ext cx="3257973" cy="1502120"/>
          </a:xfrm>
          <a:custGeom>
            <a:avLst/>
            <a:gdLst>
              <a:gd name="connsiteX0" fmla="*/ 0 w 3257973"/>
              <a:gd name="connsiteY0" fmla="*/ 0 h 1502120"/>
              <a:gd name="connsiteX1" fmla="*/ 445256 w 3257973"/>
              <a:gd name="connsiteY1" fmla="*/ 0 h 1502120"/>
              <a:gd name="connsiteX2" fmla="*/ 955672 w 3257973"/>
              <a:gd name="connsiteY2" fmla="*/ 0 h 1502120"/>
              <a:gd name="connsiteX3" fmla="*/ 1563827 w 3257973"/>
              <a:gd name="connsiteY3" fmla="*/ 0 h 1502120"/>
              <a:gd name="connsiteX4" fmla="*/ 2041663 w 3257973"/>
              <a:gd name="connsiteY4" fmla="*/ 0 h 1502120"/>
              <a:gd name="connsiteX5" fmla="*/ 2552079 w 3257973"/>
              <a:gd name="connsiteY5" fmla="*/ 0 h 1502120"/>
              <a:gd name="connsiteX6" fmla="*/ 3257973 w 3257973"/>
              <a:gd name="connsiteY6" fmla="*/ 0 h 1502120"/>
              <a:gd name="connsiteX7" fmla="*/ 3257973 w 3257973"/>
              <a:gd name="connsiteY7" fmla="*/ 470664 h 1502120"/>
              <a:gd name="connsiteX8" fmla="*/ 3257973 w 3257973"/>
              <a:gd name="connsiteY8" fmla="*/ 926307 h 1502120"/>
              <a:gd name="connsiteX9" fmla="*/ 3257973 w 3257973"/>
              <a:gd name="connsiteY9" fmla="*/ 1502120 h 1502120"/>
              <a:gd name="connsiteX10" fmla="*/ 2714978 w 3257973"/>
              <a:gd name="connsiteY10" fmla="*/ 1502120 h 1502120"/>
              <a:gd name="connsiteX11" fmla="*/ 2237141 w 3257973"/>
              <a:gd name="connsiteY11" fmla="*/ 1502120 h 1502120"/>
              <a:gd name="connsiteX12" fmla="*/ 1661566 w 3257973"/>
              <a:gd name="connsiteY12" fmla="*/ 1502120 h 1502120"/>
              <a:gd name="connsiteX13" fmla="*/ 1085991 w 3257973"/>
              <a:gd name="connsiteY13" fmla="*/ 1502120 h 1502120"/>
              <a:gd name="connsiteX14" fmla="*/ 542996 w 3257973"/>
              <a:gd name="connsiteY14" fmla="*/ 1502120 h 1502120"/>
              <a:gd name="connsiteX15" fmla="*/ 0 w 3257973"/>
              <a:gd name="connsiteY15" fmla="*/ 1502120 h 1502120"/>
              <a:gd name="connsiteX16" fmla="*/ 0 w 3257973"/>
              <a:gd name="connsiteY16" fmla="*/ 1046477 h 1502120"/>
              <a:gd name="connsiteX17" fmla="*/ 0 w 3257973"/>
              <a:gd name="connsiteY17" fmla="*/ 515728 h 1502120"/>
              <a:gd name="connsiteX18" fmla="*/ 0 w 3257973"/>
              <a:gd name="connsiteY18" fmla="*/ 0 h 1502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257973" h="1502120" extrusionOk="0">
                <a:moveTo>
                  <a:pt x="0" y="0"/>
                </a:moveTo>
                <a:cubicBezTo>
                  <a:pt x="94894" y="-33299"/>
                  <a:pt x="314521" y="20626"/>
                  <a:pt x="445256" y="0"/>
                </a:cubicBezTo>
                <a:cubicBezTo>
                  <a:pt x="575991" y="-20626"/>
                  <a:pt x="851133" y="7010"/>
                  <a:pt x="955672" y="0"/>
                </a:cubicBezTo>
                <a:cubicBezTo>
                  <a:pt x="1060211" y="-7010"/>
                  <a:pt x="1424394" y="12540"/>
                  <a:pt x="1563827" y="0"/>
                </a:cubicBezTo>
                <a:cubicBezTo>
                  <a:pt x="1703260" y="-12540"/>
                  <a:pt x="1853486" y="56897"/>
                  <a:pt x="2041663" y="0"/>
                </a:cubicBezTo>
                <a:cubicBezTo>
                  <a:pt x="2229840" y="-56897"/>
                  <a:pt x="2297415" y="6088"/>
                  <a:pt x="2552079" y="0"/>
                </a:cubicBezTo>
                <a:cubicBezTo>
                  <a:pt x="2806743" y="-6088"/>
                  <a:pt x="2998851" y="73488"/>
                  <a:pt x="3257973" y="0"/>
                </a:cubicBezTo>
                <a:cubicBezTo>
                  <a:pt x="3270189" y="133756"/>
                  <a:pt x="3257281" y="357569"/>
                  <a:pt x="3257973" y="470664"/>
                </a:cubicBezTo>
                <a:cubicBezTo>
                  <a:pt x="3258665" y="583759"/>
                  <a:pt x="3230583" y="740715"/>
                  <a:pt x="3257973" y="926307"/>
                </a:cubicBezTo>
                <a:cubicBezTo>
                  <a:pt x="3285363" y="1111899"/>
                  <a:pt x="3205207" y="1370031"/>
                  <a:pt x="3257973" y="1502120"/>
                </a:cubicBezTo>
                <a:cubicBezTo>
                  <a:pt x="3047223" y="1544878"/>
                  <a:pt x="2899901" y="1451140"/>
                  <a:pt x="2714978" y="1502120"/>
                </a:cubicBezTo>
                <a:cubicBezTo>
                  <a:pt x="2530055" y="1553100"/>
                  <a:pt x="2470066" y="1497792"/>
                  <a:pt x="2237141" y="1502120"/>
                </a:cubicBezTo>
                <a:cubicBezTo>
                  <a:pt x="2004216" y="1506448"/>
                  <a:pt x="1861745" y="1494954"/>
                  <a:pt x="1661566" y="1502120"/>
                </a:cubicBezTo>
                <a:cubicBezTo>
                  <a:pt x="1461387" y="1509286"/>
                  <a:pt x="1204604" y="1443371"/>
                  <a:pt x="1085991" y="1502120"/>
                </a:cubicBezTo>
                <a:cubicBezTo>
                  <a:pt x="967378" y="1560869"/>
                  <a:pt x="756324" y="1443536"/>
                  <a:pt x="542996" y="1502120"/>
                </a:cubicBezTo>
                <a:cubicBezTo>
                  <a:pt x="329669" y="1560704"/>
                  <a:pt x="249598" y="1498728"/>
                  <a:pt x="0" y="1502120"/>
                </a:cubicBezTo>
                <a:cubicBezTo>
                  <a:pt x="-6327" y="1332611"/>
                  <a:pt x="22047" y="1146314"/>
                  <a:pt x="0" y="1046477"/>
                </a:cubicBezTo>
                <a:cubicBezTo>
                  <a:pt x="-22047" y="946640"/>
                  <a:pt x="16572" y="638721"/>
                  <a:pt x="0" y="515728"/>
                </a:cubicBezTo>
                <a:cubicBezTo>
                  <a:pt x="-16572" y="392735"/>
                  <a:pt x="61674" y="177187"/>
                  <a:pt x="0" y="0"/>
                </a:cubicBezTo>
                <a:close/>
              </a:path>
            </a:pathLst>
          </a:custGeom>
          <a:noFill/>
          <a:ln w="28575">
            <a:solidFill>
              <a:schemeClr val="accent1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2125291426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مشاهدة صورة المصدر">
            <a:extLst>
              <a:ext uri="{FF2B5EF4-FFF2-40B4-BE49-F238E27FC236}">
                <a16:creationId xmlns:a16="http://schemas.microsoft.com/office/drawing/2014/main" id="{BABE5109-49B4-4BFB-9B1A-249ABBC50A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3870" y="3457929"/>
            <a:ext cx="3073400" cy="1579319"/>
          </a:xfrm>
          <a:custGeom>
            <a:avLst/>
            <a:gdLst>
              <a:gd name="connsiteX0" fmla="*/ 0 w 3073400"/>
              <a:gd name="connsiteY0" fmla="*/ 0 h 1579319"/>
              <a:gd name="connsiteX1" fmla="*/ 420031 w 3073400"/>
              <a:gd name="connsiteY1" fmla="*/ 0 h 1579319"/>
              <a:gd name="connsiteX2" fmla="*/ 901531 w 3073400"/>
              <a:gd name="connsiteY2" fmla="*/ 0 h 1579319"/>
              <a:gd name="connsiteX3" fmla="*/ 1475232 w 3073400"/>
              <a:gd name="connsiteY3" fmla="*/ 0 h 1579319"/>
              <a:gd name="connsiteX4" fmla="*/ 1925997 w 3073400"/>
              <a:gd name="connsiteY4" fmla="*/ 0 h 1579319"/>
              <a:gd name="connsiteX5" fmla="*/ 2407497 w 3073400"/>
              <a:gd name="connsiteY5" fmla="*/ 0 h 1579319"/>
              <a:gd name="connsiteX6" fmla="*/ 3073400 w 3073400"/>
              <a:gd name="connsiteY6" fmla="*/ 0 h 1579319"/>
              <a:gd name="connsiteX7" fmla="*/ 3073400 w 3073400"/>
              <a:gd name="connsiteY7" fmla="*/ 494853 h 1579319"/>
              <a:gd name="connsiteX8" fmla="*/ 3073400 w 3073400"/>
              <a:gd name="connsiteY8" fmla="*/ 973913 h 1579319"/>
              <a:gd name="connsiteX9" fmla="*/ 3073400 w 3073400"/>
              <a:gd name="connsiteY9" fmla="*/ 1579319 h 1579319"/>
              <a:gd name="connsiteX10" fmla="*/ 2561167 w 3073400"/>
              <a:gd name="connsiteY10" fmla="*/ 1579319 h 1579319"/>
              <a:gd name="connsiteX11" fmla="*/ 2110401 w 3073400"/>
              <a:gd name="connsiteY11" fmla="*/ 1579319 h 1579319"/>
              <a:gd name="connsiteX12" fmla="*/ 1567434 w 3073400"/>
              <a:gd name="connsiteY12" fmla="*/ 1579319 h 1579319"/>
              <a:gd name="connsiteX13" fmla="*/ 1024467 w 3073400"/>
              <a:gd name="connsiteY13" fmla="*/ 1579319 h 1579319"/>
              <a:gd name="connsiteX14" fmla="*/ 512233 w 3073400"/>
              <a:gd name="connsiteY14" fmla="*/ 1579319 h 1579319"/>
              <a:gd name="connsiteX15" fmla="*/ 0 w 3073400"/>
              <a:gd name="connsiteY15" fmla="*/ 1579319 h 1579319"/>
              <a:gd name="connsiteX16" fmla="*/ 0 w 3073400"/>
              <a:gd name="connsiteY16" fmla="*/ 1100259 h 1579319"/>
              <a:gd name="connsiteX17" fmla="*/ 0 w 3073400"/>
              <a:gd name="connsiteY17" fmla="*/ 542233 h 1579319"/>
              <a:gd name="connsiteX18" fmla="*/ 0 w 3073400"/>
              <a:gd name="connsiteY18" fmla="*/ 0 h 15793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073400" h="1579319" extrusionOk="0">
                <a:moveTo>
                  <a:pt x="0" y="0"/>
                </a:moveTo>
                <a:cubicBezTo>
                  <a:pt x="92513" y="-39249"/>
                  <a:pt x="325541" y="15764"/>
                  <a:pt x="420031" y="0"/>
                </a:cubicBezTo>
                <a:cubicBezTo>
                  <a:pt x="514521" y="-15764"/>
                  <a:pt x="688686" y="7753"/>
                  <a:pt x="901531" y="0"/>
                </a:cubicBezTo>
                <a:cubicBezTo>
                  <a:pt x="1114376" y="-7753"/>
                  <a:pt x="1194078" y="11453"/>
                  <a:pt x="1475232" y="0"/>
                </a:cubicBezTo>
                <a:cubicBezTo>
                  <a:pt x="1756386" y="-11453"/>
                  <a:pt x="1789898" y="2773"/>
                  <a:pt x="1925997" y="0"/>
                </a:cubicBezTo>
                <a:cubicBezTo>
                  <a:pt x="2062096" y="-2773"/>
                  <a:pt x="2248883" y="56112"/>
                  <a:pt x="2407497" y="0"/>
                </a:cubicBezTo>
                <a:cubicBezTo>
                  <a:pt x="2566111" y="-56112"/>
                  <a:pt x="2865496" y="35068"/>
                  <a:pt x="3073400" y="0"/>
                </a:cubicBezTo>
                <a:cubicBezTo>
                  <a:pt x="3095540" y="149979"/>
                  <a:pt x="3027913" y="318846"/>
                  <a:pt x="3073400" y="494853"/>
                </a:cubicBezTo>
                <a:cubicBezTo>
                  <a:pt x="3118887" y="670860"/>
                  <a:pt x="3030674" y="808774"/>
                  <a:pt x="3073400" y="973913"/>
                </a:cubicBezTo>
                <a:cubicBezTo>
                  <a:pt x="3116126" y="1139052"/>
                  <a:pt x="3037562" y="1360800"/>
                  <a:pt x="3073400" y="1579319"/>
                </a:cubicBezTo>
                <a:cubicBezTo>
                  <a:pt x="2913345" y="1611806"/>
                  <a:pt x="2738982" y="1556850"/>
                  <a:pt x="2561167" y="1579319"/>
                </a:cubicBezTo>
                <a:cubicBezTo>
                  <a:pt x="2383352" y="1601788"/>
                  <a:pt x="2229793" y="1574045"/>
                  <a:pt x="2110401" y="1579319"/>
                </a:cubicBezTo>
                <a:cubicBezTo>
                  <a:pt x="1991009" y="1584593"/>
                  <a:pt x="1727316" y="1569228"/>
                  <a:pt x="1567434" y="1579319"/>
                </a:cubicBezTo>
                <a:cubicBezTo>
                  <a:pt x="1407552" y="1589410"/>
                  <a:pt x="1228424" y="1554754"/>
                  <a:pt x="1024467" y="1579319"/>
                </a:cubicBezTo>
                <a:cubicBezTo>
                  <a:pt x="820510" y="1603884"/>
                  <a:pt x="745889" y="1552803"/>
                  <a:pt x="512233" y="1579319"/>
                </a:cubicBezTo>
                <a:cubicBezTo>
                  <a:pt x="278577" y="1605835"/>
                  <a:pt x="224371" y="1556189"/>
                  <a:pt x="0" y="1579319"/>
                </a:cubicBezTo>
                <a:cubicBezTo>
                  <a:pt x="-36283" y="1434306"/>
                  <a:pt x="13415" y="1324953"/>
                  <a:pt x="0" y="1100259"/>
                </a:cubicBezTo>
                <a:cubicBezTo>
                  <a:pt x="-13415" y="875565"/>
                  <a:pt x="32088" y="686668"/>
                  <a:pt x="0" y="542233"/>
                </a:cubicBezTo>
                <a:cubicBezTo>
                  <a:pt x="-32088" y="397798"/>
                  <a:pt x="52416" y="119650"/>
                  <a:pt x="0" y="0"/>
                </a:cubicBezTo>
                <a:close/>
              </a:path>
            </a:pathLst>
          </a:custGeom>
          <a:noFill/>
          <a:ln w="28575">
            <a:solidFill>
              <a:schemeClr val="accent1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2125291426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مشاهدة صورة المصدر">
            <a:extLst>
              <a:ext uri="{FF2B5EF4-FFF2-40B4-BE49-F238E27FC236}">
                <a16:creationId xmlns:a16="http://schemas.microsoft.com/office/drawing/2014/main" id="{79FF9D81-A792-419A-A07F-0890B42403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3897" y="3448503"/>
            <a:ext cx="3073401" cy="1592554"/>
          </a:xfrm>
          <a:custGeom>
            <a:avLst/>
            <a:gdLst>
              <a:gd name="connsiteX0" fmla="*/ 0 w 3073401"/>
              <a:gd name="connsiteY0" fmla="*/ 0 h 1592554"/>
              <a:gd name="connsiteX1" fmla="*/ 420031 w 3073401"/>
              <a:gd name="connsiteY1" fmla="*/ 0 h 1592554"/>
              <a:gd name="connsiteX2" fmla="*/ 901531 w 3073401"/>
              <a:gd name="connsiteY2" fmla="*/ 0 h 1592554"/>
              <a:gd name="connsiteX3" fmla="*/ 1475232 w 3073401"/>
              <a:gd name="connsiteY3" fmla="*/ 0 h 1592554"/>
              <a:gd name="connsiteX4" fmla="*/ 1925998 w 3073401"/>
              <a:gd name="connsiteY4" fmla="*/ 0 h 1592554"/>
              <a:gd name="connsiteX5" fmla="*/ 2407497 w 3073401"/>
              <a:gd name="connsiteY5" fmla="*/ 0 h 1592554"/>
              <a:gd name="connsiteX6" fmla="*/ 3073401 w 3073401"/>
              <a:gd name="connsiteY6" fmla="*/ 0 h 1592554"/>
              <a:gd name="connsiteX7" fmla="*/ 3073401 w 3073401"/>
              <a:gd name="connsiteY7" fmla="*/ 499000 h 1592554"/>
              <a:gd name="connsiteX8" fmla="*/ 3073401 w 3073401"/>
              <a:gd name="connsiteY8" fmla="*/ 982075 h 1592554"/>
              <a:gd name="connsiteX9" fmla="*/ 3073401 w 3073401"/>
              <a:gd name="connsiteY9" fmla="*/ 1592554 h 1592554"/>
              <a:gd name="connsiteX10" fmla="*/ 2561168 w 3073401"/>
              <a:gd name="connsiteY10" fmla="*/ 1592554 h 1592554"/>
              <a:gd name="connsiteX11" fmla="*/ 2110402 w 3073401"/>
              <a:gd name="connsiteY11" fmla="*/ 1592554 h 1592554"/>
              <a:gd name="connsiteX12" fmla="*/ 1567435 w 3073401"/>
              <a:gd name="connsiteY12" fmla="*/ 1592554 h 1592554"/>
              <a:gd name="connsiteX13" fmla="*/ 1024467 w 3073401"/>
              <a:gd name="connsiteY13" fmla="*/ 1592554 h 1592554"/>
              <a:gd name="connsiteX14" fmla="*/ 512234 w 3073401"/>
              <a:gd name="connsiteY14" fmla="*/ 1592554 h 1592554"/>
              <a:gd name="connsiteX15" fmla="*/ 0 w 3073401"/>
              <a:gd name="connsiteY15" fmla="*/ 1592554 h 1592554"/>
              <a:gd name="connsiteX16" fmla="*/ 0 w 3073401"/>
              <a:gd name="connsiteY16" fmla="*/ 1109479 h 1592554"/>
              <a:gd name="connsiteX17" fmla="*/ 0 w 3073401"/>
              <a:gd name="connsiteY17" fmla="*/ 546777 h 1592554"/>
              <a:gd name="connsiteX18" fmla="*/ 0 w 3073401"/>
              <a:gd name="connsiteY18" fmla="*/ 0 h 15925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073401" h="1592554" extrusionOk="0">
                <a:moveTo>
                  <a:pt x="0" y="0"/>
                </a:moveTo>
                <a:cubicBezTo>
                  <a:pt x="92513" y="-39249"/>
                  <a:pt x="325541" y="15764"/>
                  <a:pt x="420031" y="0"/>
                </a:cubicBezTo>
                <a:cubicBezTo>
                  <a:pt x="514521" y="-15764"/>
                  <a:pt x="688686" y="7753"/>
                  <a:pt x="901531" y="0"/>
                </a:cubicBezTo>
                <a:cubicBezTo>
                  <a:pt x="1114376" y="-7753"/>
                  <a:pt x="1194078" y="11453"/>
                  <a:pt x="1475232" y="0"/>
                </a:cubicBezTo>
                <a:cubicBezTo>
                  <a:pt x="1756386" y="-11453"/>
                  <a:pt x="1782155" y="53531"/>
                  <a:pt x="1925998" y="0"/>
                </a:cubicBezTo>
                <a:cubicBezTo>
                  <a:pt x="2069841" y="-53531"/>
                  <a:pt x="2251523" y="56408"/>
                  <a:pt x="2407497" y="0"/>
                </a:cubicBezTo>
                <a:cubicBezTo>
                  <a:pt x="2563471" y="-56408"/>
                  <a:pt x="2864940" y="32815"/>
                  <a:pt x="3073401" y="0"/>
                </a:cubicBezTo>
                <a:cubicBezTo>
                  <a:pt x="3131933" y="227908"/>
                  <a:pt x="3063938" y="337480"/>
                  <a:pt x="3073401" y="499000"/>
                </a:cubicBezTo>
                <a:cubicBezTo>
                  <a:pt x="3082864" y="660520"/>
                  <a:pt x="3037420" y="840089"/>
                  <a:pt x="3073401" y="982075"/>
                </a:cubicBezTo>
                <a:cubicBezTo>
                  <a:pt x="3109382" y="1124062"/>
                  <a:pt x="3066303" y="1307288"/>
                  <a:pt x="3073401" y="1592554"/>
                </a:cubicBezTo>
                <a:cubicBezTo>
                  <a:pt x="2913346" y="1625041"/>
                  <a:pt x="2738983" y="1570085"/>
                  <a:pt x="2561168" y="1592554"/>
                </a:cubicBezTo>
                <a:cubicBezTo>
                  <a:pt x="2383353" y="1615023"/>
                  <a:pt x="2229794" y="1587280"/>
                  <a:pt x="2110402" y="1592554"/>
                </a:cubicBezTo>
                <a:cubicBezTo>
                  <a:pt x="1991010" y="1597828"/>
                  <a:pt x="1727317" y="1582463"/>
                  <a:pt x="1567435" y="1592554"/>
                </a:cubicBezTo>
                <a:cubicBezTo>
                  <a:pt x="1407553" y="1602645"/>
                  <a:pt x="1230953" y="1568439"/>
                  <a:pt x="1024467" y="1592554"/>
                </a:cubicBezTo>
                <a:cubicBezTo>
                  <a:pt x="817981" y="1616669"/>
                  <a:pt x="745843" y="1558646"/>
                  <a:pt x="512234" y="1592554"/>
                </a:cubicBezTo>
                <a:cubicBezTo>
                  <a:pt x="278625" y="1626462"/>
                  <a:pt x="229821" y="1574590"/>
                  <a:pt x="0" y="1592554"/>
                </a:cubicBezTo>
                <a:cubicBezTo>
                  <a:pt x="-12077" y="1422254"/>
                  <a:pt x="9249" y="1303021"/>
                  <a:pt x="0" y="1109479"/>
                </a:cubicBezTo>
                <a:cubicBezTo>
                  <a:pt x="-9249" y="915937"/>
                  <a:pt x="16422" y="701631"/>
                  <a:pt x="0" y="546777"/>
                </a:cubicBezTo>
                <a:cubicBezTo>
                  <a:pt x="-16422" y="391923"/>
                  <a:pt x="56990" y="268649"/>
                  <a:pt x="0" y="0"/>
                </a:cubicBezTo>
                <a:close/>
              </a:path>
            </a:pathLst>
          </a:custGeom>
          <a:noFill/>
          <a:ln w="28575">
            <a:solidFill>
              <a:schemeClr val="accent1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2125291426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01212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7B3E9DFB-9488-4AA6-9467-693E3A0652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1919990"/>
            <a:ext cx="1494126" cy="405383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EDEA6FF1-36A9-487C-BEBF-F6D7C2BC0C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269" y="2571750"/>
            <a:ext cx="4412700" cy="824518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D7A5F367-59AE-46D8-92AB-4D67F74BD579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487392" y="2116061"/>
            <a:ext cx="2586421" cy="2120971"/>
          </a:xfrm>
          <a:prstGeom prst="rect">
            <a:avLst/>
          </a:prstGeom>
        </p:spPr>
      </p:pic>
      <p:grpSp>
        <p:nvGrpSpPr>
          <p:cNvPr id="5" name="Google Shape;154;p23">
            <a:extLst>
              <a:ext uri="{FF2B5EF4-FFF2-40B4-BE49-F238E27FC236}">
                <a16:creationId xmlns:a16="http://schemas.microsoft.com/office/drawing/2014/main" id="{2AB97C41-9B2F-405B-AD74-CFB685345EFB}"/>
              </a:ext>
            </a:extLst>
          </p:cNvPr>
          <p:cNvGrpSpPr/>
          <p:nvPr/>
        </p:nvGrpSpPr>
        <p:grpSpPr>
          <a:xfrm>
            <a:off x="7701392" y="143879"/>
            <a:ext cx="1493040" cy="951908"/>
            <a:chOff x="5664430" y="2524018"/>
            <a:chExt cx="757563" cy="450204"/>
          </a:xfrm>
        </p:grpSpPr>
        <p:sp>
          <p:nvSpPr>
            <p:cNvPr id="6" name="Google Shape;155;p23">
              <a:extLst>
                <a:ext uri="{FF2B5EF4-FFF2-40B4-BE49-F238E27FC236}">
                  <a16:creationId xmlns:a16="http://schemas.microsoft.com/office/drawing/2014/main" id="{A78D0E10-E93E-4C8E-A0E9-D2DD5AC15B33}"/>
                </a:ext>
              </a:extLst>
            </p:cNvPr>
            <p:cNvSpPr/>
            <p:nvPr/>
          </p:nvSpPr>
          <p:spPr>
            <a:xfrm>
              <a:off x="5664430" y="2604051"/>
              <a:ext cx="753956" cy="370171"/>
            </a:xfrm>
            <a:custGeom>
              <a:avLst/>
              <a:gdLst/>
              <a:ahLst/>
              <a:cxnLst/>
              <a:rect l="l" t="t" r="r" b="b"/>
              <a:pathLst>
                <a:path w="17003" h="8348" extrusionOk="0">
                  <a:moveTo>
                    <a:pt x="9401" y="0"/>
                  </a:moveTo>
                  <a:cubicBezTo>
                    <a:pt x="8832" y="0"/>
                    <a:pt x="8307" y="97"/>
                    <a:pt x="7846" y="311"/>
                  </a:cubicBezTo>
                  <a:cubicBezTo>
                    <a:pt x="7382" y="525"/>
                    <a:pt x="7001" y="823"/>
                    <a:pt x="6703" y="1180"/>
                  </a:cubicBezTo>
                  <a:cubicBezTo>
                    <a:pt x="6537" y="1382"/>
                    <a:pt x="6406" y="1609"/>
                    <a:pt x="6298" y="1847"/>
                  </a:cubicBezTo>
                  <a:cubicBezTo>
                    <a:pt x="6227" y="2025"/>
                    <a:pt x="6156" y="2204"/>
                    <a:pt x="6108" y="2383"/>
                  </a:cubicBezTo>
                  <a:cubicBezTo>
                    <a:pt x="6072" y="2323"/>
                    <a:pt x="6037" y="2264"/>
                    <a:pt x="5989" y="2192"/>
                  </a:cubicBezTo>
                  <a:cubicBezTo>
                    <a:pt x="5834" y="2014"/>
                    <a:pt x="5667" y="1871"/>
                    <a:pt x="5489" y="1763"/>
                  </a:cubicBezTo>
                  <a:cubicBezTo>
                    <a:pt x="5275" y="1621"/>
                    <a:pt x="5001" y="1549"/>
                    <a:pt x="4727" y="1549"/>
                  </a:cubicBezTo>
                  <a:cubicBezTo>
                    <a:pt x="4596" y="1549"/>
                    <a:pt x="4477" y="1549"/>
                    <a:pt x="4370" y="1585"/>
                  </a:cubicBezTo>
                  <a:cubicBezTo>
                    <a:pt x="3572" y="1716"/>
                    <a:pt x="2798" y="2264"/>
                    <a:pt x="2262" y="3073"/>
                  </a:cubicBezTo>
                  <a:cubicBezTo>
                    <a:pt x="2024" y="3407"/>
                    <a:pt x="1869" y="3811"/>
                    <a:pt x="1786" y="4216"/>
                  </a:cubicBezTo>
                  <a:cubicBezTo>
                    <a:pt x="1715" y="4573"/>
                    <a:pt x="1715" y="4931"/>
                    <a:pt x="1810" y="5276"/>
                  </a:cubicBezTo>
                  <a:lnTo>
                    <a:pt x="1774" y="5252"/>
                  </a:lnTo>
                  <a:cubicBezTo>
                    <a:pt x="1667" y="5252"/>
                    <a:pt x="1572" y="5252"/>
                    <a:pt x="1453" y="5288"/>
                  </a:cubicBezTo>
                  <a:cubicBezTo>
                    <a:pt x="1274" y="5312"/>
                    <a:pt x="1095" y="5395"/>
                    <a:pt x="917" y="5490"/>
                  </a:cubicBezTo>
                  <a:cubicBezTo>
                    <a:pt x="762" y="5585"/>
                    <a:pt x="631" y="5704"/>
                    <a:pt x="500" y="5847"/>
                  </a:cubicBezTo>
                  <a:cubicBezTo>
                    <a:pt x="381" y="5990"/>
                    <a:pt x="262" y="6145"/>
                    <a:pt x="179" y="6324"/>
                  </a:cubicBezTo>
                  <a:cubicBezTo>
                    <a:pt x="107" y="6490"/>
                    <a:pt x="48" y="6669"/>
                    <a:pt x="36" y="6836"/>
                  </a:cubicBezTo>
                  <a:cubicBezTo>
                    <a:pt x="0" y="7026"/>
                    <a:pt x="12" y="7217"/>
                    <a:pt x="60" y="7431"/>
                  </a:cubicBezTo>
                  <a:cubicBezTo>
                    <a:pt x="155" y="7788"/>
                    <a:pt x="405" y="8110"/>
                    <a:pt x="774" y="8324"/>
                  </a:cubicBezTo>
                  <a:cubicBezTo>
                    <a:pt x="810" y="8336"/>
                    <a:pt x="857" y="8348"/>
                    <a:pt x="881" y="8348"/>
                  </a:cubicBezTo>
                  <a:lnTo>
                    <a:pt x="988" y="8348"/>
                  </a:lnTo>
                  <a:cubicBezTo>
                    <a:pt x="4001" y="8336"/>
                    <a:pt x="7037" y="8336"/>
                    <a:pt x="10061" y="8324"/>
                  </a:cubicBezTo>
                  <a:cubicBezTo>
                    <a:pt x="12025" y="8324"/>
                    <a:pt x="13978" y="8312"/>
                    <a:pt x="15943" y="8312"/>
                  </a:cubicBezTo>
                  <a:cubicBezTo>
                    <a:pt x="15990" y="8312"/>
                    <a:pt x="16014" y="8288"/>
                    <a:pt x="16062" y="8276"/>
                  </a:cubicBezTo>
                  <a:cubicBezTo>
                    <a:pt x="16121" y="8264"/>
                    <a:pt x="16169" y="8229"/>
                    <a:pt x="16193" y="8205"/>
                  </a:cubicBezTo>
                  <a:cubicBezTo>
                    <a:pt x="16562" y="7859"/>
                    <a:pt x="16824" y="7431"/>
                    <a:pt x="16907" y="6967"/>
                  </a:cubicBezTo>
                  <a:cubicBezTo>
                    <a:pt x="17002" y="6562"/>
                    <a:pt x="16955" y="6121"/>
                    <a:pt x="16788" y="5693"/>
                  </a:cubicBezTo>
                  <a:cubicBezTo>
                    <a:pt x="16478" y="4859"/>
                    <a:pt x="15788" y="4216"/>
                    <a:pt x="14990" y="3990"/>
                  </a:cubicBezTo>
                  <a:cubicBezTo>
                    <a:pt x="14835" y="3942"/>
                    <a:pt x="14692" y="3930"/>
                    <a:pt x="14538" y="3930"/>
                  </a:cubicBezTo>
                  <a:cubicBezTo>
                    <a:pt x="14347" y="3930"/>
                    <a:pt x="14157" y="3942"/>
                    <a:pt x="13942" y="4002"/>
                  </a:cubicBezTo>
                  <a:cubicBezTo>
                    <a:pt x="13811" y="4049"/>
                    <a:pt x="13680" y="4097"/>
                    <a:pt x="13561" y="4169"/>
                  </a:cubicBezTo>
                  <a:cubicBezTo>
                    <a:pt x="13609" y="3990"/>
                    <a:pt x="13621" y="3788"/>
                    <a:pt x="13609" y="3573"/>
                  </a:cubicBezTo>
                  <a:cubicBezTo>
                    <a:pt x="13585" y="3204"/>
                    <a:pt x="13514" y="2811"/>
                    <a:pt x="13383" y="2478"/>
                  </a:cubicBezTo>
                  <a:cubicBezTo>
                    <a:pt x="13252" y="2133"/>
                    <a:pt x="13049" y="1823"/>
                    <a:pt x="12799" y="1525"/>
                  </a:cubicBezTo>
                  <a:cubicBezTo>
                    <a:pt x="12573" y="1263"/>
                    <a:pt x="12311" y="1025"/>
                    <a:pt x="11978" y="811"/>
                  </a:cubicBezTo>
                  <a:cubicBezTo>
                    <a:pt x="11704" y="609"/>
                    <a:pt x="11371" y="454"/>
                    <a:pt x="11001" y="299"/>
                  </a:cubicBezTo>
                  <a:cubicBezTo>
                    <a:pt x="10668" y="180"/>
                    <a:pt x="10311" y="97"/>
                    <a:pt x="9954" y="49"/>
                  </a:cubicBezTo>
                  <a:cubicBezTo>
                    <a:pt x="9799" y="13"/>
                    <a:pt x="9632" y="1"/>
                    <a:pt x="9501" y="1"/>
                  </a:cubicBezTo>
                  <a:cubicBezTo>
                    <a:pt x="9468" y="1"/>
                    <a:pt x="9434" y="0"/>
                    <a:pt x="94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800" dirty="0">
                  <a:solidFill>
                    <a:schemeClr val="accent4">
                      <a:lumMod val="75000"/>
                    </a:schemeClr>
                  </a:solidFill>
                </a:rPr>
                <a:t>30</a:t>
              </a:r>
              <a:endParaRPr sz="4800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7" name="Google Shape;156;p23">
              <a:extLst>
                <a:ext uri="{FF2B5EF4-FFF2-40B4-BE49-F238E27FC236}">
                  <a16:creationId xmlns:a16="http://schemas.microsoft.com/office/drawing/2014/main" id="{C7EC97C0-87B5-4401-87D8-50C97B010DF5}"/>
                </a:ext>
              </a:extLst>
            </p:cNvPr>
            <p:cNvSpPr/>
            <p:nvPr/>
          </p:nvSpPr>
          <p:spPr>
            <a:xfrm>
              <a:off x="6044457" y="2524018"/>
              <a:ext cx="223885" cy="118439"/>
            </a:xfrm>
            <a:custGeom>
              <a:avLst/>
              <a:gdLst/>
              <a:ahLst/>
              <a:cxnLst/>
              <a:rect l="l" t="t" r="r" b="b"/>
              <a:pathLst>
                <a:path w="5049" h="2671" extrusionOk="0">
                  <a:moveTo>
                    <a:pt x="1453" y="1"/>
                  </a:moveTo>
                  <a:cubicBezTo>
                    <a:pt x="1000" y="1"/>
                    <a:pt x="548" y="84"/>
                    <a:pt x="119" y="263"/>
                  </a:cubicBezTo>
                  <a:cubicBezTo>
                    <a:pt x="24" y="298"/>
                    <a:pt x="0" y="406"/>
                    <a:pt x="24" y="477"/>
                  </a:cubicBezTo>
                  <a:cubicBezTo>
                    <a:pt x="60" y="550"/>
                    <a:pt x="132" y="581"/>
                    <a:pt x="200" y="581"/>
                  </a:cubicBezTo>
                  <a:cubicBezTo>
                    <a:pt x="222" y="581"/>
                    <a:pt x="243" y="578"/>
                    <a:pt x="262" y="572"/>
                  </a:cubicBezTo>
                  <a:lnTo>
                    <a:pt x="488" y="477"/>
                  </a:lnTo>
                  <a:cubicBezTo>
                    <a:pt x="679" y="417"/>
                    <a:pt x="881" y="394"/>
                    <a:pt x="1072" y="382"/>
                  </a:cubicBezTo>
                  <a:cubicBezTo>
                    <a:pt x="1126" y="376"/>
                    <a:pt x="1180" y="374"/>
                    <a:pt x="1234" y="374"/>
                  </a:cubicBezTo>
                  <a:cubicBezTo>
                    <a:pt x="1422" y="374"/>
                    <a:pt x="1614" y="402"/>
                    <a:pt x="1798" y="429"/>
                  </a:cubicBezTo>
                  <a:cubicBezTo>
                    <a:pt x="2096" y="489"/>
                    <a:pt x="2393" y="620"/>
                    <a:pt x="2679" y="751"/>
                  </a:cubicBezTo>
                  <a:cubicBezTo>
                    <a:pt x="2941" y="894"/>
                    <a:pt x="3191" y="1060"/>
                    <a:pt x="3429" y="1275"/>
                  </a:cubicBezTo>
                  <a:cubicBezTo>
                    <a:pt x="3584" y="1406"/>
                    <a:pt x="3715" y="1549"/>
                    <a:pt x="3822" y="1715"/>
                  </a:cubicBezTo>
                  <a:cubicBezTo>
                    <a:pt x="3929" y="1882"/>
                    <a:pt x="4001" y="2049"/>
                    <a:pt x="4060" y="2215"/>
                  </a:cubicBezTo>
                  <a:cubicBezTo>
                    <a:pt x="4072" y="2251"/>
                    <a:pt x="4072" y="2275"/>
                    <a:pt x="4096" y="2311"/>
                  </a:cubicBezTo>
                  <a:cubicBezTo>
                    <a:pt x="4120" y="2430"/>
                    <a:pt x="4179" y="2513"/>
                    <a:pt x="4275" y="2596"/>
                  </a:cubicBezTo>
                  <a:cubicBezTo>
                    <a:pt x="4344" y="2646"/>
                    <a:pt x="4438" y="2671"/>
                    <a:pt x="4537" y="2671"/>
                  </a:cubicBezTo>
                  <a:cubicBezTo>
                    <a:pt x="4556" y="2671"/>
                    <a:pt x="4576" y="2670"/>
                    <a:pt x="4596" y="2668"/>
                  </a:cubicBezTo>
                  <a:cubicBezTo>
                    <a:pt x="4882" y="2620"/>
                    <a:pt x="5049" y="2311"/>
                    <a:pt x="4906" y="2037"/>
                  </a:cubicBezTo>
                  <a:cubicBezTo>
                    <a:pt x="4810" y="1834"/>
                    <a:pt x="4691" y="1644"/>
                    <a:pt x="4537" y="1465"/>
                  </a:cubicBezTo>
                  <a:cubicBezTo>
                    <a:pt x="4394" y="1275"/>
                    <a:pt x="4191" y="1108"/>
                    <a:pt x="4013" y="953"/>
                  </a:cubicBezTo>
                  <a:cubicBezTo>
                    <a:pt x="3656" y="656"/>
                    <a:pt x="3239" y="417"/>
                    <a:pt x="2798" y="251"/>
                  </a:cubicBezTo>
                  <a:cubicBezTo>
                    <a:pt x="2382" y="108"/>
                    <a:pt x="1917" y="13"/>
                    <a:pt x="14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" name="Google Shape;157;p23">
              <a:extLst>
                <a:ext uri="{FF2B5EF4-FFF2-40B4-BE49-F238E27FC236}">
                  <a16:creationId xmlns:a16="http://schemas.microsoft.com/office/drawing/2014/main" id="{AE4AE259-99B8-4CAA-9189-2F1983A1F01C}"/>
                </a:ext>
              </a:extLst>
            </p:cNvPr>
            <p:cNvSpPr/>
            <p:nvPr/>
          </p:nvSpPr>
          <p:spPr>
            <a:xfrm>
              <a:off x="6329007" y="2697710"/>
              <a:ext cx="92986" cy="75382"/>
            </a:xfrm>
            <a:custGeom>
              <a:avLst/>
              <a:gdLst/>
              <a:ahLst/>
              <a:cxnLst/>
              <a:rect l="l" t="t" r="r" b="b"/>
              <a:pathLst>
                <a:path w="2097" h="1700" extrusionOk="0">
                  <a:moveTo>
                    <a:pt x="120" y="1"/>
                  </a:moveTo>
                  <a:cubicBezTo>
                    <a:pt x="60" y="1"/>
                    <a:pt x="13" y="48"/>
                    <a:pt x="1" y="120"/>
                  </a:cubicBezTo>
                  <a:cubicBezTo>
                    <a:pt x="1" y="191"/>
                    <a:pt x="36" y="239"/>
                    <a:pt x="120" y="251"/>
                  </a:cubicBezTo>
                  <a:cubicBezTo>
                    <a:pt x="179" y="251"/>
                    <a:pt x="251" y="263"/>
                    <a:pt x="310" y="287"/>
                  </a:cubicBezTo>
                  <a:cubicBezTo>
                    <a:pt x="453" y="310"/>
                    <a:pt x="608" y="370"/>
                    <a:pt x="739" y="429"/>
                  </a:cubicBezTo>
                  <a:cubicBezTo>
                    <a:pt x="894" y="501"/>
                    <a:pt x="1025" y="596"/>
                    <a:pt x="1144" y="703"/>
                  </a:cubicBezTo>
                  <a:cubicBezTo>
                    <a:pt x="1251" y="787"/>
                    <a:pt x="1334" y="906"/>
                    <a:pt x="1406" y="1013"/>
                  </a:cubicBezTo>
                  <a:cubicBezTo>
                    <a:pt x="1465" y="1120"/>
                    <a:pt x="1525" y="1215"/>
                    <a:pt x="1560" y="1334"/>
                  </a:cubicBezTo>
                  <a:lnTo>
                    <a:pt x="1608" y="1513"/>
                  </a:lnTo>
                  <a:cubicBezTo>
                    <a:pt x="1618" y="1615"/>
                    <a:pt x="1716" y="1699"/>
                    <a:pt x="1818" y="1699"/>
                  </a:cubicBezTo>
                  <a:cubicBezTo>
                    <a:pt x="1835" y="1699"/>
                    <a:pt x="1853" y="1697"/>
                    <a:pt x="1870" y="1692"/>
                  </a:cubicBezTo>
                  <a:cubicBezTo>
                    <a:pt x="2025" y="1668"/>
                    <a:pt x="2096" y="1501"/>
                    <a:pt x="2037" y="1370"/>
                  </a:cubicBezTo>
                  <a:cubicBezTo>
                    <a:pt x="1941" y="1191"/>
                    <a:pt x="1846" y="1013"/>
                    <a:pt x="1727" y="846"/>
                  </a:cubicBezTo>
                  <a:cubicBezTo>
                    <a:pt x="1584" y="680"/>
                    <a:pt x="1441" y="537"/>
                    <a:pt x="1263" y="418"/>
                  </a:cubicBezTo>
                  <a:cubicBezTo>
                    <a:pt x="929" y="168"/>
                    <a:pt x="537" y="25"/>
                    <a:pt x="1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" name="Google Shape;158;p23">
              <a:extLst>
                <a:ext uri="{FF2B5EF4-FFF2-40B4-BE49-F238E27FC236}">
                  <a16:creationId xmlns:a16="http://schemas.microsoft.com/office/drawing/2014/main" id="{062ABACE-05EF-4372-85E7-7D52F7468DFC}"/>
                </a:ext>
              </a:extLst>
            </p:cNvPr>
            <p:cNvSpPr/>
            <p:nvPr/>
          </p:nvSpPr>
          <p:spPr>
            <a:xfrm>
              <a:off x="6247726" y="2666537"/>
              <a:ext cx="25896" cy="24388"/>
            </a:xfrm>
            <a:custGeom>
              <a:avLst/>
              <a:gdLst/>
              <a:ahLst/>
              <a:cxnLst/>
              <a:rect l="l" t="t" r="r" b="b"/>
              <a:pathLst>
                <a:path w="584" h="550" extrusionOk="0">
                  <a:moveTo>
                    <a:pt x="288" y="0"/>
                  </a:moveTo>
                  <a:cubicBezTo>
                    <a:pt x="153" y="0"/>
                    <a:pt x="23" y="104"/>
                    <a:pt x="12" y="251"/>
                  </a:cubicBezTo>
                  <a:cubicBezTo>
                    <a:pt x="0" y="406"/>
                    <a:pt x="119" y="549"/>
                    <a:pt x="262" y="549"/>
                  </a:cubicBezTo>
                  <a:cubicBezTo>
                    <a:pt x="417" y="549"/>
                    <a:pt x="548" y="454"/>
                    <a:pt x="560" y="299"/>
                  </a:cubicBezTo>
                  <a:cubicBezTo>
                    <a:pt x="584" y="156"/>
                    <a:pt x="465" y="1"/>
                    <a:pt x="310" y="1"/>
                  </a:cubicBezTo>
                  <a:cubicBezTo>
                    <a:pt x="302" y="1"/>
                    <a:pt x="295" y="0"/>
                    <a:pt x="28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2991589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>
            <a:extLst>
              <a:ext uri="{FF2B5EF4-FFF2-40B4-BE49-F238E27FC236}">
                <a16:creationId xmlns:a16="http://schemas.microsoft.com/office/drawing/2014/main" id="{9C3A53C9-B7B0-4BD5-B0F9-3532CE4F2E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64" b="97518" l="1596" r="96809">
                        <a14:foregroundMark x1="20213" y1="70745" x2="82801" y2="67908"/>
                        <a14:foregroundMark x1="16135" y1="69504" x2="55851" y2="77128"/>
                        <a14:foregroundMark x1="55851" y1="77128" x2="81915" y2="71277"/>
                        <a14:foregroundMark x1="12411" y1="71809" x2="64539" y2="86879"/>
                        <a14:foregroundMark x1="64539" y1="86879" x2="79433" y2="80674"/>
                        <a14:foregroundMark x1="79433" y1="80674" x2="84043" y2="75709"/>
                        <a14:foregroundMark x1="53723" y1="79965" x2="89007" y2="69326"/>
                        <a14:foregroundMark x1="65603" y1="80142" x2="85993" y2="71986"/>
                        <a14:foregroundMark x1="43972" y1="73050" x2="46454" y2="83511"/>
                        <a14:foregroundMark x1="20213" y1="65426" x2="15426" y2="72872"/>
                        <a14:foregroundMark x1="11702" y1="28014" x2="6915" y2="38652"/>
                        <a14:foregroundMark x1="6915" y1="38652" x2="8156" y2="64007"/>
                        <a14:foregroundMark x1="8156" y1="64007" x2="8156" y2="64007"/>
                        <a14:foregroundMark x1="1596" y1="40248" x2="7447" y2="40426"/>
                        <a14:foregroundMark x1="40780" y1="2660" x2="34043" y2="13475"/>
                        <a14:foregroundMark x1="34043" y1="13475" x2="34043" y2="13475"/>
                        <a14:foregroundMark x1="59574" y1="1241" x2="59397" y2="4078"/>
                        <a14:foregroundMark x1="90248" y1="23936" x2="88475" y2="30674"/>
                        <a14:foregroundMark x1="87943" y1="32801" x2="95035" y2="48582"/>
                        <a14:foregroundMark x1="96809" y1="41844" x2="94504" y2="41844"/>
                        <a14:foregroundMark x1="74645" y1="69326" x2="65071" y2="72695"/>
                        <a14:foregroundMark x1="40603" y1="96454" x2="43262" y2="88475"/>
                        <a14:foregroundMark x1="59929" y1="97518" x2="59752" y2="952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1850" y="1307306"/>
            <a:ext cx="4157662" cy="3836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مربع نص 2">
            <a:extLst>
              <a:ext uri="{FF2B5EF4-FFF2-40B4-BE49-F238E27FC236}">
                <a16:creationId xmlns:a16="http://schemas.microsoft.com/office/drawing/2014/main" id="{9D5887BE-CC23-4950-8D11-4D31E58282C3}"/>
              </a:ext>
            </a:extLst>
          </p:cNvPr>
          <p:cNvSpPr txBox="1"/>
          <p:nvPr/>
        </p:nvSpPr>
        <p:spPr>
          <a:xfrm>
            <a:off x="-612258" y="0"/>
            <a:ext cx="5394810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7200" b="1" dirty="0">
                <a:solidFill>
                  <a:srgbClr val="0070C0"/>
                </a:solidFill>
                <a:latin typeface="Franklin Gothic Demi" panose="020B0703020102020204" pitchFamily="34" charset="0"/>
              </a:rPr>
              <a:t>Page:201</a:t>
            </a:r>
          </a:p>
          <a:p>
            <a:pPr algn="ctr"/>
            <a:r>
              <a:rPr lang="en-US" sz="7200" b="1" dirty="0">
                <a:solidFill>
                  <a:srgbClr val="0070C0"/>
                </a:solidFill>
                <a:latin typeface="Franklin Gothic Demi" panose="020B0703020102020204" pitchFamily="34" charset="0"/>
              </a:rPr>
              <a:t>Exercise:</a:t>
            </a:r>
          </a:p>
          <a:p>
            <a:pPr algn="ctr"/>
            <a:r>
              <a:rPr lang="en-US" sz="7200" b="1" dirty="0">
                <a:solidFill>
                  <a:srgbClr val="0070C0"/>
                </a:solidFill>
                <a:latin typeface="Franklin Gothic Demi" panose="020B0703020102020204" pitchFamily="34" charset="0"/>
              </a:rPr>
              <a:t>( F)</a:t>
            </a:r>
            <a:endParaRPr lang="ar-SA" sz="4800" b="1" dirty="0">
              <a:solidFill>
                <a:srgbClr val="0070C0"/>
              </a:solidFill>
              <a:latin typeface="Franklin Gothic Demi" panose="020B07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16107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piral Notebook Stock Photos And Images - 123RF">
            <a:extLst>
              <a:ext uri="{FF2B5EF4-FFF2-40B4-BE49-F238E27FC236}">
                <a16:creationId xmlns:a16="http://schemas.microsoft.com/office/drawing/2014/main" id="{082EA74C-9358-4105-9EF6-A2B43DD9FC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8100" y="-98608"/>
            <a:ext cx="5707799" cy="5242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CC289549-9198-42A5-A4F8-D5349461F4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98152">
            <a:off x="5144065" y="1278834"/>
            <a:ext cx="1327463" cy="485531"/>
          </a:xfrm>
          <a:prstGeom prst="rect">
            <a:avLst/>
          </a:prstGeom>
        </p:spPr>
      </p:pic>
      <p:sp>
        <p:nvSpPr>
          <p:cNvPr id="5" name="مستطيل 4">
            <a:extLst>
              <a:ext uri="{FF2B5EF4-FFF2-40B4-BE49-F238E27FC236}">
                <a16:creationId xmlns:a16="http://schemas.microsoft.com/office/drawing/2014/main" id="{21D693F5-7D81-4DE8-8B44-BDA4345CF096}"/>
              </a:ext>
            </a:extLst>
          </p:cNvPr>
          <p:cNvSpPr/>
          <p:nvPr/>
        </p:nvSpPr>
        <p:spPr>
          <a:xfrm>
            <a:off x="2714424" y="1437023"/>
            <a:ext cx="1695558" cy="2008242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l" rtl="0"/>
            <a:r>
              <a:rPr lang="en-US" sz="2100" dirty="0"/>
              <a:t>Assign page </a:t>
            </a:r>
            <a:r>
              <a:rPr lang="en-US" sz="2100" b="1" dirty="0">
                <a:solidFill>
                  <a:srgbClr val="C00000"/>
                </a:solidFill>
              </a:rPr>
              <a:t>201</a:t>
            </a:r>
            <a:r>
              <a:rPr lang="en-US" sz="2100" dirty="0"/>
              <a:t> for completing the conversation</a:t>
            </a:r>
          </a:p>
          <a:p>
            <a:pPr algn="l" rtl="0"/>
            <a:r>
              <a:rPr lang="en-US" sz="21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Exercise </a:t>
            </a:r>
            <a:r>
              <a:rPr lang="en-US" sz="21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</a:t>
            </a:r>
            <a:endParaRPr lang="en-US" sz="30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5122" name="Picture 2" descr="Free Homework Cliparts, Download Free Clip Art, Free Clip Art on ...">
            <a:extLst>
              <a:ext uri="{FF2B5EF4-FFF2-40B4-BE49-F238E27FC236}">
                <a16:creationId xmlns:a16="http://schemas.microsoft.com/office/drawing/2014/main" id="{DE56B3B3-E0C8-441B-AF52-2B7C6F22EA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766" y="182194"/>
            <a:ext cx="3657600" cy="728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The Do's and Don'ts of Good Homework Policy">
            <a:extLst>
              <a:ext uri="{FF2B5EF4-FFF2-40B4-BE49-F238E27FC236}">
                <a16:creationId xmlns:a16="http://schemas.microsoft.com/office/drawing/2014/main" id="{DD5D38E9-561A-42AD-A6FE-9001168194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2566" y="0"/>
            <a:ext cx="1275606" cy="1275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Effective Note Taking | Stephanie's Portfolio">
            <a:extLst>
              <a:ext uri="{FF2B5EF4-FFF2-40B4-BE49-F238E27FC236}">
                <a16:creationId xmlns:a16="http://schemas.microsoft.com/office/drawing/2014/main" id="{14D84B9F-FF83-478C-A36F-BBE1CC4B44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277634" y="3725001"/>
            <a:ext cx="1381974" cy="1331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Transparent Turn In Homework Clipart - Employee Orientation Png ...">
            <a:extLst>
              <a:ext uri="{FF2B5EF4-FFF2-40B4-BE49-F238E27FC236}">
                <a16:creationId xmlns:a16="http://schemas.microsoft.com/office/drawing/2014/main" id="{A8D09A79-E562-4E3A-A584-0F78033DB6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2567" y="3707888"/>
            <a:ext cx="1228724" cy="1365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Homework stock vector. Illustration of mascot, drawn - 53495491">
            <a:extLst>
              <a:ext uri="{FF2B5EF4-FFF2-40B4-BE49-F238E27FC236}">
                <a16:creationId xmlns:a16="http://schemas.microsoft.com/office/drawing/2014/main" id="{B5F51A4A-4846-4425-9CC5-10CB9566EF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60220">
            <a:off x="1336696" y="343791"/>
            <a:ext cx="1121395" cy="1121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263831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6365501" y="161109"/>
            <a:ext cx="1287853" cy="392415"/>
          </a:xfrm>
          <a:prstGeom prst="rect">
            <a:avLst/>
          </a:prstGeom>
          <a:solidFill>
            <a:srgbClr val="66FF33"/>
          </a:solidFill>
        </p:spPr>
        <p:txBody>
          <a:bodyPr wrap="none" lIns="68580" tIns="34290" rIns="68580" bIns="34290">
            <a:spAutoFit/>
          </a:bodyPr>
          <a:lstStyle/>
          <a:p>
            <a:pPr algn="ctr" rtl="0"/>
            <a:r>
              <a:rPr lang="en-US" sz="21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Page 201</a:t>
            </a:r>
            <a:endParaRPr lang="ar-SA" sz="21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1640" y="145215"/>
            <a:ext cx="4573858" cy="374308"/>
          </a:xfrm>
          <a:prstGeom prst="rect">
            <a:avLst/>
          </a:prstGeom>
        </p:spPr>
      </p:pic>
      <p:pic>
        <p:nvPicPr>
          <p:cNvPr id="4" name="صورة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101170"/>
            <a:ext cx="343756" cy="375006"/>
          </a:xfrm>
          <a:prstGeom prst="rect">
            <a:avLst/>
          </a:prstGeom>
        </p:spPr>
      </p:pic>
      <p:pic>
        <p:nvPicPr>
          <p:cNvPr id="5" name="صورة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5646" y="789552"/>
            <a:ext cx="4859982" cy="3897804"/>
          </a:xfrm>
          <a:prstGeom prst="rect">
            <a:avLst/>
          </a:prstGeom>
        </p:spPr>
      </p:pic>
      <p:pic>
        <p:nvPicPr>
          <p:cNvPr id="6" name="صورة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13854" y="1437625"/>
            <a:ext cx="2414588" cy="2250281"/>
          </a:xfrm>
          <a:prstGeom prst="rect">
            <a:avLst/>
          </a:prstGeom>
        </p:spPr>
      </p:pic>
      <p:sp>
        <p:nvSpPr>
          <p:cNvPr id="7" name="مستطيل 6"/>
          <p:cNvSpPr/>
          <p:nvPr/>
        </p:nvSpPr>
        <p:spPr>
          <a:xfrm>
            <a:off x="3113838" y="735546"/>
            <a:ext cx="662361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sz="2100" b="1" dirty="0">
                <a:solidFill>
                  <a:srgbClr val="C00000"/>
                </a:solidFill>
                <a:latin typeface="Comic Sans MS" panose="030F0702030302020204" pitchFamily="66" charset="0"/>
              </a:rPr>
              <a:t>Are</a:t>
            </a:r>
            <a:endParaRPr lang="ar-SA" sz="21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مستطيل 7"/>
          <p:cNvSpPr/>
          <p:nvPr/>
        </p:nvSpPr>
        <p:spPr>
          <a:xfrm>
            <a:off x="2519772" y="1167594"/>
            <a:ext cx="766557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sz="2100" b="1" dirty="0">
                <a:solidFill>
                  <a:srgbClr val="C00000"/>
                </a:solidFill>
                <a:latin typeface="Comic Sans MS" panose="030F0702030302020204" pitchFamily="66" charset="0"/>
              </a:rPr>
              <a:t>they</a:t>
            </a:r>
            <a:endParaRPr lang="ar-SA" sz="21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مستطيل 8"/>
          <p:cNvSpPr/>
          <p:nvPr/>
        </p:nvSpPr>
        <p:spPr>
          <a:xfrm>
            <a:off x="2087725" y="1653648"/>
            <a:ext cx="9284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sz="1800" b="1" dirty="0">
                <a:solidFill>
                  <a:srgbClr val="C00000"/>
                </a:solidFill>
                <a:latin typeface="Comic Sans MS" panose="030F0702030302020204" pitchFamily="66" charset="0"/>
              </a:rPr>
              <a:t>Where</a:t>
            </a:r>
            <a:endParaRPr lang="ar-SA" sz="18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مستطيل 9"/>
          <p:cNvSpPr/>
          <p:nvPr/>
        </p:nvSpPr>
        <p:spPr>
          <a:xfrm>
            <a:off x="2211874" y="2043015"/>
            <a:ext cx="66075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sz="2400" b="1" dirty="0">
                <a:solidFill>
                  <a:srgbClr val="C00000"/>
                </a:solidFill>
                <a:latin typeface="Comic Sans MS" panose="030F0702030302020204" pitchFamily="66" charset="0"/>
              </a:rPr>
              <a:t>I’m</a:t>
            </a:r>
            <a:endParaRPr lang="ar-SA" sz="24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مستطيل 10"/>
          <p:cNvSpPr/>
          <p:nvPr/>
        </p:nvSpPr>
        <p:spPr>
          <a:xfrm>
            <a:off x="2465767" y="2409732"/>
            <a:ext cx="801823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sz="2100" b="1" dirty="0">
                <a:solidFill>
                  <a:srgbClr val="C00000"/>
                </a:solidFill>
                <a:latin typeface="Comic Sans MS" panose="030F0702030302020204" pitchFamily="66" charset="0"/>
              </a:rPr>
              <a:t>from</a:t>
            </a:r>
            <a:endParaRPr lang="ar-SA" sz="21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مستطيل 11"/>
          <p:cNvSpPr/>
          <p:nvPr/>
        </p:nvSpPr>
        <p:spPr>
          <a:xfrm>
            <a:off x="3333882" y="2895786"/>
            <a:ext cx="50847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sz="2400" b="1" dirty="0">
                <a:solidFill>
                  <a:srgbClr val="C00000"/>
                </a:solidFill>
                <a:latin typeface="Comic Sans MS" panose="030F0702030302020204" pitchFamily="66" charset="0"/>
              </a:rPr>
              <a:t>on</a:t>
            </a:r>
            <a:endParaRPr lang="ar-SA" sz="24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3" name="مستطيل 12"/>
          <p:cNvSpPr/>
          <p:nvPr/>
        </p:nvSpPr>
        <p:spPr>
          <a:xfrm>
            <a:off x="4019793" y="3393397"/>
            <a:ext cx="1353256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sz="2100" b="1" dirty="0">
                <a:solidFill>
                  <a:srgbClr val="C00000"/>
                </a:solidFill>
                <a:latin typeface="Comic Sans MS" panose="030F0702030302020204" pitchFamily="66" charset="0"/>
              </a:rPr>
              <a:t>vacation.</a:t>
            </a:r>
            <a:endParaRPr lang="ar-SA" sz="21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مستطيل 13"/>
          <p:cNvSpPr/>
          <p:nvPr/>
        </p:nvSpPr>
        <p:spPr>
          <a:xfrm>
            <a:off x="2249743" y="4240119"/>
            <a:ext cx="79380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sz="2400" b="1" dirty="0">
                <a:solidFill>
                  <a:srgbClr val="C00000"/>
                </a:solidFill>
                <a:latin typeface="Comic Sans MS" panose="030F0702030302020204" pitchFamily="66" charset="0"/>
              </a:rPr>
              <a:t>Bye!</a:t>
            </a:r>
            <a:endParaRPr lang="ar-SA" sz="24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2005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raftsy.com | Express Your Creativity! | Paper cards, Rainbow card, Simple  cards handmade">
            <a:extLst>
              <a:ext uri="{FF2B5EF4-FFF2-40B4-BE49-F238E27FC236}">
                <a16:creationId xmlns:a16="http://schemas.microsoft.com/office/drawing/2014/main" id="{003D5F73-719A-464C-82F6-B1268999331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35" t="7515" r="3781" b="5584"/>
          <a:stretch/>
        </p:blipFill>
        <p:spPr bwMode="auto">
          <a:xfrm>
            <a:off x="98610" y="232971"/>
            <a:ext cx="2324376" cy="2795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>
            <a:extLst>
              <a:ext uri="{FF2B5EF4-FFF2-40B4-BE49-F238E27FC236}">
                <a16:creationId xmlns:a16="http://schemas.microsoft.com/office/drawing/2014/main" id="{4ED63CC5-08DF-49C2-B288-091C4BFE38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9364" y="0"/>
            <a:ext cx="465868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7AE6BDAE-D6AE-40D6-93C9-B5E967BF5E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0817" y="221599"/>
            <a:ext cx="1072017" cy="1567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مستطيل: زوايا مستديرة 6">
            <a:extLst>
              <a:ext uri="{FF2B5EF4-FFF2-40B4-BE49-F238E27FC236}">
                <a16:creationId xmlns:a16="http://schemas.microsoft.com/office/drawing/2014/main" id="{E727079C-8F47-4D52-9C2F-478F5EB7A882}"/>
              </a:ext>
            </a:extLst>
          </p:cNvPr>
          <p:cNvSpPr/>
          <p:nvPr/>
        </p:nvSpPr>
        <p:spPr>
          <a:xfrm>
            <a:off x="210552" y="247419"/>
            <a:ext cx="6015790" cy="999957"/>
          </a:xfrm>
          <a:prstGeom prst="roundRect">
            <a:avLst/>
          </a:prstGeom>
          <a:solidFill>
            <a:schemeClr val="bg1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7200" b="1" dirty="0">
                <a:solidFill>
                  <a:srgbClr val="FF0000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Find the fib </a:t>
            </a:r>
            <a:endParaRPr lang="ar-SA" sz="7200" b="1" dirty="0">
              <a:solidFill>
                <a:srgbClr val="FF0000"/>
              </a:solidFill>
              <a:latin typeface="Dreaming Outloud Pro" panose="03050502040302030504" pitchFamily="66" charset="0"/>
            </a:endParaRPr>
          </a:p>
        </p:txBody>
      </p:sp>
      <p:pic>
        <p:nvPicPr>
          <p:cNvPr id="8" name="Picture 4" descr="Free Search Engine Cliparts, Download Free Search Engine Cliparts png  images, Free ClipArts on Clipart Library">
            <a:extLst>
              <a:ext uri="{FF2B5EF4-FFF2-40B4-BE49-F238E27FC236}">
                <a16:creationId xmlns:a16="http://schemas.microsoft.com/office/drawing/2014/main" id="{34D7BC80-15C7-4EEC-B444-80DDC8B58E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19832">
            <a:off x="5630907" y="275183"/>
            <a:ext cx="1012096" cy="741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مستطيل: زوايا مستديرة 8">
            <a:extLst>
              <a:ext uri="{FF2B5EF4-FFF2-40B4-BE49-F238E27FC236}">
                <a16:creationId xmlns:a16="http://schemas.microsoft.com/office/drawing/2014/main" id="{E4E08D16-81C0-4033-938A-2BC114E267EA}"/>
              </a:ext>
            </a:extLst>
          </p:cNvPr>
          <p:cNvSpPr/>
          <p:nvPr/>
        </p:nvSpPr>
        <p:spPr>
          <a:xfrm>
            <a:off x="418097" y="2094793"/>
            <a:ext cx="8307805" cy="950051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sz="6000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I is from Saudi Arabia.</a:t>
            </a:r>
            <a:endParaRPr lang="ar-SA" sz="6000" dirty="0">
              <a:solidFill>
                <a:schemeClr val="tx1"/>
              </a:solidFill>
              <a:latin typeface="Aharoni" panose="02010803020104030203" pitchFamily="2" charset="-79"/>
            </a:endParaRPr>
          </a:p>
        </p:txBody>
      </p:sp>
      <p:pic>
        <p:nvPicPr>
          <p:cNvPr id="10" name="Picture 2" descr="Best 1 Minute Timer GIFs | Gfycat">
            <a:extLst>
              <a:ext uri="{FF2B5EF4-FFF2-40B4-BE49-F238E27FC236}">
                <a16:creationId xmlns:a16="http://schemas.microsoft.com/office/drawing/2014/main" id="{503AE4F7-893D-48FD-B21E-34BA6CE092B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8139" y="228601"/>
            <a:ext cx="1050132" cy="590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مستطيل: زوايا مستديرة 10">
            <a:extLst>
              <a:ext uri="{FF2B5EF4-FFF2-40B4-BE49-F238E27FC236}">
                <a16:creationId xmlns:a16="http://schemas.microsoft.com/office/drawing/2014/main" id="{4EDD9CB6-6D81-4FA6-9EE3-DF02FCA0C44E}"/>
              </a:ext>
            </a:extLst>
          </p:cNvPr>
          <p:cNvSpPr/>
          <p:nvPr/>
        </p:nvSpPr>
        <p:spPr>
          <a:xfrm>
            <a:off x="0" y="3528757"/>
            <a:ext cx="8892945" cy="825357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sz="6000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I </a:t>
            </a:r>
            <a:r>
              <a:rPr lang="en-US" sz="6000" b="1" u="sng" dirty="0">
                <a:solidFill>
                  <a:srgbClr val="C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am</a:t>
            </a:r>
            <a:r>
              <a:rPr lang="en-US" sz="6000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from Saudi Arabia.</a:t>
            </a:r>
            <a:endParaRPr lang="ar-SA" sz="6000" dirty="0">
              <a:solidFill>
                <a:schemeClr val="tx1"/>
              </a:solidFill>
              <a:latin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061994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0508 0.02894 L -0.40508 0.02894 C -0.3655 0.01968 -0.40573 0.02732 -0.33477 0.02616 C -0.32773 0.02593 -0.31367 0.02338 -0.31367 0.02338 C -0.30794 0.02385 -0.30234 0.02477 -0.29648 0.02477 C -0.29141 0.02477 -0.22318 0.02223 -0.21602 0.022 C -0.10912 0.03125 -0.20586 0.02292 -0.14883 0.02755 C -0.14336 0.02778 -0.13802 0.02848 -0.13242 0.02894 L -0.09023 0.03033 L -0.05586 0.03172 L 0.00586 0.03172 L 0.01523 0.01088 L 0.00273 0.02616 L 0.00352 0.02755 L 0.00352 0.02755 " pathEditMode="relative" ptsTypes="AAAAAAAAAAAAAAA">
                                      <p:cBhvr>
                                        <p:cTn id="2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7AE6BDAE-D6AE-40D6-93C9-B5E967BF5E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0817" y="221599"/>
            <a:ext cx="1072017" cy="1567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مستطيل: زوايا مستديرة 6">
            <a:extLst>
              <a:ext uri="{FF2B5EF4-FFF2-40B4-BE49-F238E27FC236}">
                <a16:creationId xmlns:a16="http://schemas.microsoft.com/office/drawing/2014/main" id="{E727079C-8F47-4D52-9C2F-478F5EB7A882}"/>
              </a:ext>
            </a:extLst>
          </p:cNvPr>
          <p:cNvSpPr/>
          <p:nvPr/>
        </p:nvSpPr>
        <p:spPr>
          <a:xfrm>
            <a:off x="210552" y="247419"/>
            <a:ext cx="6015790" cy="999957"/>
          </a:xfrm>
          <a:prstGeom prst="roundRect">
            <a:avLst/>
          </a:prstGeom>
          <a:solidFill>
            <a:schemeClr val="bg1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7200" b="1" dirty="0">
                <a:solidFill>
                  <a:srgbClr val="FF0000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Find the fib </a:t>
            </a:r>
            <a:endParaRPr lang="ar-SA" sz="7200" b="1" dirty="0">
              <a:solidFill>
                <a:srgbClr val="FF0000"/>
              </a:solidFill>
              <a:latin typeface="Dreaming Outloud Pro" panose="03050502040302030504" pitchFamily="66" charset="0"/>
            </a:endParaRPr>
          </a:p>
        </p:txBody>
      </p:sp>
      <p:pic>
        <p:nvPicPr>
          <p:cNvPr id="8" name="Picture 4" descr="Free Search Engine Cliparts, Download Free Search Engine Cliparts png  images, Free ClipArts on Clipart Library">
            <a:extLst>
              <a:ext uri="{FF2B5EF4-FFF2-40B4-BE49-F238E27FC236}">
                <a16:creationId xmlns:a16="http://schemas.microsoft.com/office/drawing/2014/main" id="{34D7BC80-15C7-4EEC-B444-80DDC8B58E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19832">
            <a:off x="5630907" y="275183"/>
            <a:ext cx="1012096" cy="741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مستطيل: زوايا مستديرة 8">
            <a:extLst>
              <a:ext uri="{FF2B5EF4-FFF2-40B4-BE49-F238E27FC236}">
                <a16:creationId xmlns:a16="http://schemas.microsoft.com/office/drawing/2014/main" id="{E4E08D16-81C0-4033-938A-2BC114E267EA}"/>
              </a:ext>
            </a:extLst>
          </p:cNvPr>
          <p:cNvSpPr/>
          <p:nvPr/>
        </p:nvSpPr>
        <p:spPr>
          <a:xfrm>
            <a:off x="418097" y="2094793"/>
            <a:ext cx="8307805" cy="950051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sz="6000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She are on vacation.</a:t>
            </a:r>
            <a:endParaRPr lang="ar-SA" sz="6000" dirty="0">
              <a:solidFill>
                <a:schemeClr val="tx1"/>
              </a:solidFill>
              <a:latin typeface="Aharoni" panose="02010803020104030203" pitchFamily="2" charset="-79"/>
            </a:endParaRPr>
          </a:p>
        </p:txBody>
      </p:sp>
      <p:pic>
        <p:nvPicPr>
          <p:cNvPr id="10" name="Picture 2" descr="Best 1 Minute Timer GIFs | Gfycat">
            <a:extLst>
              <a:ext uri="{FF2B5EF4-FFF2-40B4-BE49-F238E27FC236}">
                <a16:creationId xmlns:a16="http://schemas.microsoft.com/office/drawing/2014/main" id="{503AE4F7-893D-48FD-B21E-34BA6CE092B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8139" y="228601"/>
            <a:ext cx="1050132" cy="590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مستطيل: زوايا مستديرة 10">
            <a:extLst>
              <a:ext uri="{FF2B5EF4-FFF2-40B4-BE49-F238E27FC236}">
                <a16:creationId xmlns:a16="http://schemas.microsoft.com/office/drawing/2014/main" id="{4EDD9CB6-6D81-4FA6-9EE3-DF02FCA0C44E}"/>
              </a:ext>
            </a:extLst>
          </p:cNvPr>
          <p:cNvSpPr/>
          <p:nvPr/>
        </p:nvSpPr>
        <p:spPr>
          <a:xfrm>
            <a:off x="348917" y="3494980"/>
            <a:ext cx="8241632" cy="825357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sz="6000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She </a:t>
            </a:r>
            <a:r>
              <a:rPr lang="en-US" sz="6000" u="sng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is</a:t>
            </a:r>
            <a:r>
              <a:rPr lang="en-US" sz="6000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on vacation.</a:t>
            </a:r>
            <a:endParaRPr lang="ar-SA" sz="6000" dirty="0">
              <a:solidFill>
                <a:schemeClr val="tx1"/>
              </a:solidFill>
              <a:latin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648813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0508 0.02894 L -0.40508 0.02894 C -0.3655 0.01968 -0.40573 0.02732 -0.33477 0.02616 C -0.32773 0.02593 -0.31367 0.02338 -0.31367 0.02338 C -0.30794 0.02385 -0.30234 0.02477 -0.29648 0.02477 C -0.29141 0.02477 -0.22318 0.02223 -0.21602 0.022 C -0.10912 0.03125 -0.20586 0.02292 -0.14883 0.02755 C -0.14336 0.02778 -0.13802 0.02848 -0.13242 0.02894 L -0.09023 0.03033 L -0.05586 0.03172 L 0.00586 0.03172 L 0.01523 0.01088 L 0.00273 0.02616 L 0.00352 0.02755 L 0.00352 0.02755 " pathEditMode="relative" ptsTypes="AAAAAAAAAAAAAAA">
                                      <p:cBhvr>
                                        <p:cTn id="2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7AE6BDAE-D6AE-40D6-93C9-B5E967BF5E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0817" y="221599"/>
            <a:ext cx="1072017" cy="1567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مستطيل: زوايا مستديرة 6">
            <a:extLst>
              <a:ext uri="{FF2B5EF4-FFF2-40B4-BE49-F238E27FC236}">
                <a16:creationId xmlns:a16="http://schemas.microsoft.com/office/drawing/2014/main" id="{E727079C-8F47-4D52-9C2F-478F5EB7A882}"/>
              </a:ext>
            </a:extLst>
          </p:cNvPr>
          <p:cNvSpPr/>
          <p:nvPr/>
        </p:nvSpPr>
        <p:spPr>
          <a:xfrm>
            <a:off x="210552" y="247419"/>
            <a:ext cx="6015790" cy="999957"/>
          </a:xfrm>
          <a:prstGeom prst="roundRect">
            <a:avLst/>
          </a:prstGeom>
          <a:solidFill>
            <a:schemeClr val="bg1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7200" b="1" dirty="0">
                <a:solidFill>
                  <a:srgbClr val="FF0000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Find the fib </a:t>
            </a:r>
            <a:endParaRPr lang="ar-SA" sz="7200" b="1" dirty="0">
              <a:solidFill>
                <a:srgbClr val="FF0000"/>
              </a:solidFill>
              <a:latin typeface="Dreaming Outloud Pro" panose="03050502040302030504" pitchFamily="66" charset="0"/>
            </a:endParaRPr>
          </a:p>
        </p:txBody>
      </p:sp>
      <p:pic>
        <p:nvPicPr>
          <p:cNvPr id="8" name="Picture 4" descr="Free Search Engine Cliparts, Download Free Search Engine Cliparts png  images, Free ClipArts on Clipart Library">
            <a:extLst>
              <a:ext uri="{FF2B5EF4-FFF2-40B4-BE49-F238E27FC236}">
                <a16:creationId xmlns:a16="http://schemas.microsoft.com/office/drawing/2014/main" id="{34D7BC80-15C7-4EEC-B444-80DDC8B58E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19832">
            <a:off x="5630907" y="275183"/>
            <a:ext cx="1012096" cy="741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مستطيل: زوايا مستديرة 8">
            <a:extLst>
              <a:ext uri="{FF2B5EF4-FFF2-40B4-BE49-F238E27FC236}">
                <a16:creationId xmlns:a16="http://schemas.microsoft.com/office/drawing/2014/main" id="{E4E08D16-81C0-4033-938A-2BC114E267EA}"/>
              </a:ext>
            </a:extLst>
          </p:cNvPr>
          <p:cNvSpPr/>
          <p:nvPr/>
        </p:nvSpPr>
        <p:spPr>
          <a:xfrm>
            <a:off x="418097" y="2094793"/>
            <a:ext cx="8307805" cy="950051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sz="6000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I am on Saudi Arabia.</a:t>
            </a:r>
            <a:endParaRPr lang="ar-SA" sz="6000" dirty="0">
              <a:solidFill>
                <a:schemeClr val="tx1"/>
              </a:solidFill>
              <a:latin typeface="Aharoni" panose="02010803020104030203" pitchFamily="2" charset="-79"/>
            </a:endParaRPr>
          </a:p>
        </p:txBody>
      </p:sp>
      <p:pic>
        <p:nvPicPr>
          <p:cNvPr id="10" name="Picture 2" descr="Best 1 Minute Timer GIFs | Gfycat">
            <a:extLst>
              <a:ext uri="{FF2B5EF4-FFF2-40B4-BE49-F238E27FC236}">
                <a16:creationId xmlns:a16="http://schemas.microsoft.com/office/drawing/2014/main" id="{503AE4F7-893D-48FD-B21E-34BA6CE092B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8139" y="228601"/>
            <a:ext cx="1050132" cy="590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مستطيل: زوايا مستديرة 10">
            <a:extLst>
              <a:ext uri="{FF2B5EF4-FFF2-40B4-BE49-F238E27FC236}">
                <a16:creationId xmlns:a16="http://schemas.microsoft.com/office/drawing/2014/main" id="{4EDD9CB6-6D81-4FA6-9EE3-DF02FCA0C44E}"/>
              </a:ext>
            </a:extLst>
          </p:cNvPr>
          <p:cNvSpPr/>
          <p:nvPr/>
        </p:nvSpPr>
        <p:spPr>
          <a:xfrm>
            <a:off x="210552" y="3570867"/>
            <a:ext cx="8892945" cy="825357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sz="6000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I am </a:t>
            </a:r>
            <a:r>
              <a:rPr lang="en-US" sz="6000" u="sng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from</a:t>
            </a:r>
            <a:r>
              <a:rPr lang="en-US" sz="6000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Saudi Arabia.</a:t>
            </a:r>
            <a:endParaRPr lang="ar-SA" sz="6000" dirty="0">
              <a:solidFill>
                <a:schemeClr val="tx1"/>
              </a:solidFill>
              <a:latin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498128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0508 0.02894 L -0.40508 0.02894 C -0.3655 0.01968 -0.40573 0.02732 -0.33477 0.02616 C -0.32773 0.02593 -0.31367 0.02338 -0.31367 0.02338 C -0.30794 0.02385 -0.30234 0.02477 -0.29648 0.02477 C -0.29141 0.02477 -0.22318 0.02223 -0.21602 0.022 C -0.10912 0.03125 -0.20586 0.02292 -0.14883 0.02755 C -0.14336 0.02778 -0.13802 0.02848 -0.13242 0.02894 L -0.09023 0.03033 L -0.05586 0.03172 L 0.00586 0.03172 L 0.01523 0.01088 L 0.00273 0.02616 L 0.00352 0.02755 L 0.00352 0.02755 " pathEditMode="relative" ptsTypes="AAAAAAAAAAAAAAA">
                                      <p:cBhvr>
                                        <p:cTn id="2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7AE6BDAE-D6AE-40D6-93C9-B5E967BF5E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0817" y="221599"/>
            <a:ext cx="1072017" cy="1567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مستطيل: زوايا مستديرة 6">
            <a:extLst>
              <a:ext uri="{FF2B5EF4-FFF2-40B4-BE49-F238E27FC236}">
                <a16:creationId xmlns:a16="http://schemas.microsoft.com/office/drawing/2014/main" id="{E727079C-8F47-4D52-9C2F-478F5EB7A882}"/>
              </a:ext>
            </a:extLst>
          </p:cNvPr>
          <p:cNvSpPr/>
          <p:nvPr/>
        </p:nvSpPr>
        <p:spPr>
          <a:xfrm>
            <a:off x="210552" y="247419"/>
            <a:ext cx="6015790" cy="999957"/>
          </a:xfrm>
          <a:prstGeom prst="roundRect">
            <a:avLst/>
          </a:prstGeom>
          <a:solidFill>
            <a:schemeClr val="bg1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7200" b="1" dirty="0">
                <a:solidFill>
                  <a:srgbClr val="FF0000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Find the fib </a:t>
            </a:r>
            <a:endParaRPr lang="ar-SA" sz="7200" b="1" dirty="0">
              <a:solidFill>
                <a:srgbClr val="FF0000"/>
              </a:solidFill>
              <a:latin typeface="Dreaming Outloud Pro" panose="03050502040302030504" pitchFamily="66" charset="0"/>
            </a:endParaRPr>
          </a:p>
        </p:txBody>
      </p:sp>
      <p:pic>
        <p:nvPicPr>
          <p:cNvPr id="8" name="Picture 4" descr="Free Search Engine Cliparts, Download Free Search Engine Cliparts png  images, Free ClipArts on Clipart Library">
            <a:extLst>
              <a:ext uri="{FF2B5EF4-FFF2-40B4-BE49-F238E27FC236}">
                <a16:creationId xmlns:a16="http://schemas.microsoft.com/office/drawing/2014/main" id="{34D7BC80-15C7-4EEC-B444-80DDC8B58E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19832">
            <a:off x="5630907" y="275183"/>
            <a:ext cx="1012096" cy="741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مستطيل: زوايا مستديرة 8">
            <a:extLst>
              <a:ext uri="{FF2B5EF4-FFF2-40B4-BE49-F238E27FC236}">
                <a16:creationId xmlns:a16="http://schemas.microsoft.com/office/drawing/2014/main" id="{E4E08D16-81C0-4033-938A-2BC114E267EA}"/>
              </a:ext>
            </a:extLst>
          </p:cNvPr>
          <p:cNvSpPr/>
          <p:nvPr/>
        </p:nvSpPr>
        <p:spPr>
          <a:xfrm>
            <a:off x="418098" y="1477101"/>
            <a:ext cx="5447298" cy="1567743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Is she Saudi?</a:t>
            </a:r>
          </a:p>
          <a:p>
            <a:pPr algn="ctr"/>
            <a:r>
              <a:rPr lang="en-US" sz="4000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No, she </a:t>
            </a:r>
            <a:r>
              <a:rPr lang="en-US" sz="4000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is</a:t>
            </a:r>
            <a:r>
              <a:rPr lang="en-US" sz="4000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.</a:t>
            </a:r>
            <a:endParaRPr lang="ar-SA" sz="4000" dirty="0">
              <a:solidFill>
                <a:schemeClr val="tx1"/>
              </a:solidFill>
              <a:latin typeface="Aharoni" panose="02010803020104030203" pitchFamily="2" charset="-79"/>
            </a:endParaRPr>
          </a:p>
        </p:txBody>
      </p:sp>
      <p:pic>
        <p:nvPicPr>
          <p:cNvPr id="10" name="Picture 2" descr="Best 1 Minute Timer GIFs | Gfycat">
            <a:extLst>
              <a:ext uri="{FF2B5EF4-FFF2-40B4-BE49-F238E27FC236}">
                <a16:creationId xmlns:a16="http://schemas.microsoft.com/office/drawing/2014/main" id="{503AE4F7-893D-48FD-B21E-34BA6CE092B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8139" y="228601"/>
            <a:ext cx="1050132" cy="590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مستطيل: زوايا مستديرة 2">
            <a:extLst>
              <a:ext uri="{FF2B5EF4-FFF2-40B4-BE49-F238E27FC236}">
                <a16:creationId xmlns:a16="http://schemas.microsoft.com/office/drawing/2014/main" id="{2566AAB0-76DD-DC33-17B3-F01C755302C2}"/>
              </a:ext>
            </a:extLst>
          </p:cNvPr>
          <p:cNvSpPr/>
          <p:nvPr/>
        </p:nvSpPr>
        <p:spPr>
          <a:xfrm>
            <a:off x="371977" y="3274569"/>
            <a:ext cx="5447298" cy="1567743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Is she Saudi?</a:t>
            </a:r>
          </a:p>
          <a:p>
            <a:pPr algn="ctr"/>
            <a:r>
              <a:rPr lang="en-US" sz="4000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No, she </a:t>
            </a:r>
            <a:r>
              <a:rPr lang="en-US" sz="4000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isn’t</a:t>
            </a:r>
            <a:r>
              <a:rPr lang="en-US" sz="4000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.</a:t>
            </a:r>
            <a:endParaRPr lang="ar-SA" sz="4000" dirty="0">
              <a:solidFill>
                <a:schemeClr val="tx1"/>
              </a:solidFill>
              <a:latin typeface="Aharoni" panose="02010803020104030203" pitchFamily="2" charset="-79"/>
            </a:endParaRP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3D603799-52F2-636A-119A-13724E3F23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27821" y="1988693"/>
            <a:ext cx="2904361" cy="3070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829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0508 0.02894 L -0.40508 0.02894 C -0.3655 0.01968 -0.40573 0.02732 -0.33477 0.02616 C -0.32773 0.02593 -0.31367 0.02338 -0.31367 0.02338 C -0.30794 0.02385 -0.30234 0.02477 -0.29648 0.02477 C -0.29141 0.02477 -0.22318 0.02223 -0.21602 0.022 C -0.10912 0.03125 -0.20586 0.02292 -0.14883 0.02755 C -0.14336 0.02778 -0.13802 0.02848 -0.13242 0.02894 L -0.09023 0.03033 L -0.05586 0.03172 L 0.00586 0.03172 L 0.01523 0.01088 L 0.00273 0.02616 L 0.00352 0.02755 L 0.00352 0.02755 " pathEditMode="relative" ptsTypes="AAAAAAAAAAAAAAA">
                                      <p:cBhvr>
                                        <p:cTn id="2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7AE6BDAE-D6AE-40D6-93C9-B5E967BF5E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0817" y="221599"/>
            <a:ext cx="1072017" cy="1567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مستطيل: زوايا مستديرة 6">
            <a:extLst>
              <a:ext uri="{FF2B5EF4-FFF2-40B4-BE49-F238E27FC236}">
                <a16:creationId xmlns:a16="http://schemas.microsoft.com/office/drawing/2014/main" id="{E727079C-8F47-4D52-9C2F-478F5EB7A882}"/>
              </a:ext>
            </a:extLst>
          </p:cNvPr>
          <p:cNvSpPr/>
          <p:nvPr/>
        </p:nvSpPr>
        <p:spPr>
          <a:xfrm>
            <a:off x="210552" y="247419"/>
            <a:ext cx="6015790" cy="999957"/>
          </a:xfrm>
          <a:prstGeom prst="roundRect">
            <a:avLst/>
          </a:prstGeom>
          <a:solidFill>
            <a:schemeClr val="bg1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7200" b="1" dirty="0">
                <a:solidFill>
                  <a:srgbClr val="FF0000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Find the fib </a:t>
            </a:r>
            <a:endParaRPr lang="ar-SA" sz="7200" b="1" dirty="0">
              <a:solidFill>
                <a:srgbClr val="FF0000"/>
              </a:solidFill>
              <a:latin typeface="Dreaming Outloud Pro" panose="03050502040302030504" pitchFamily="66" charset="0"/>
            </a:endParaRPr>
          </a:p>
        </p:txBody>
      </p:sp>
      <p:pic>
        <p:nvPicPr>
          <p:cNvPr id="8" name="Picture 4" descr="Free Search Engine Cliparts, Download Free Search Engine Cliparts png  images, Free ClipArts on Clipart Library">
            <a:extLst>
              <a:ext uri="{FF2B5EF4-FFF2-40B4-BE49-F238E27FC236}">
                <a16:creationId xmlns:a16="http://schemas.microsoft.com/office/drawing/2014/main" id="{34D7BC80-15C7-4EEC-B444-80DDC8B58E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19832">
            <a:off x="5630907" y="275183"/>
            <a:ext cx="1012096" cy="741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مستطيل: زوايا مستديرة 8">
            <a:extLst>
              <a:ext uri="{FF2B5EF4-FFF2-40B4-BE49-F238E27FC236}">
                <a16:creationId xmlns:a16="http://schemas.microsoft.com/office/drawing/2014/main" id="{E4E08D16-81C0-4033-938A-2BC114E267EA}"/>
              </a:ext>
            </a:extLst>
          </p:cNvPr>
          <p:cNvSpPr/>
          <p:nvPr/>
        </p:nvSpPr>
        <p:spPr>
          <a:xfrm>
            <a:off x="418098" y="1477101"/>
            <a:ext cx="5447298" cy="1567743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Comic Sans MS" panose="030F0702030302020204" pitchFamily="66" charset="0"/>
                <a:cs typeface="Aharoni" panose="02010803020104030203" pitchFamily="2" charset="-79"/>
              </a:rPr>
              <a:t>Is</a:t>
            </a:r>
            <a:r>
              <a:rPr lang="en-US" sz="4000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he Saudi?</a:t>
            </a:r>
          </a:p>
          <a:p>
            <a:pPr algn="ctr"/>
            <a:r>
              <a:rPr lang="en-US" sz="4000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No, </a:t>
            </a:r>
            <a:r>
              <a:rPr lang="en-US" sz="4000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she</a:t>
            </a:r>
            <a:r>
              <a:rPr lang="en-US" sz="4000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isn’t.</a:t>
            </a:r>
            <a:endParaRPr lang="ar-SA" sz="4000" dirty="0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10" name="Picture 2" descr="Best 1 Minute Timer GIFs | Gfycat">
            <a:extLst>
              <a:ext uri="{FF2B5EF4-FFF2-40B4-BE49-F238E27FC236}">
                <a16:creationId xmlns:a16="http://schemas.microsoft.com/office/drawing/2014/main" id="{503AE4F7-893D-48FD-B21E-34BA6CE092B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8139" y="228601"/>
            <a:ext cx="1050132" cy="590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مستطيل: زوايا مستديرة 2">
            <a:extLst>
              <a:ext uri="{FF2B5EF4-FFF2-40B4-BE49-F238E27FC236}">
                <a16:creationId xmlns:a16="http://schemas.microsoft.com/office/drawing/2014/main" id="{2566AAB0-76DD-DC33-17B3-F01C755302C2}"/>
              </a:ext>
            </a:extLst>
          </p:cNvPr>
          <p:cNvSpPr/>
          <p:nvPr/>
        </p:nvSpPr>
        <p:spPr>
          <a:xfrm>
            <a:off x="371977" y="3274569"/>
            <a:ext cx="5447298" cy="1567743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Comic Sans MS" panose="030F0702030302020204" pitchFamily="66" charset="0"/>
                <a:cs typeface="Aharoni" panose="02010803020104030203" pitchFamily="2" charset="-79"/>
              </a:rPr>
              <a:t>Is</a:t>
            </a:r>
            <a:r>
              <a:rPr lang="en-US" sz="4000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he Saudi?</a:t>
            </a:r>
          </a:p>
          <a:p>
            <a:pPr algn="ctr"/>
            <a:r>
              <a:rPr lang="en-US" sz="4000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No, </a:t>
            </a:r>
            <a:r>
              <a:rPr lang="en-US" sz="4000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he</a:t>
            </a:r>
            <a:r>
              <a:rPr lang="en-US" sz="4000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isn’t.</a:t>
            </a:r>
            <a:endParaRPr lang="ar-SA" sz="4000" dirty="0">
              <a:solidFill>
                <a:schemeClr val="tx1"/>
              </a:solidFill>
              <a:latin typeface="Aharoni" panose="02010803020104030203" pitchFamily="2" charset="-79"/>
            </a:endParaRPr>
          </a:p>
        </p:txBody>
      </p:sp>
      <p:pic>
        <p:nvPicPr>
          <p:cNvPr id="2" name="صورة 1">
            <a:extLst>
              <a:ext uri="{FF2B5EF4-FFF2-40B4-BE49-F238E27FC236}">
                <a16:creationId xmlns:a16="http://schemas.microsoft.com/office/drawing/2014/main" id="{401F4257-935F-FA70-652B-366DFC1722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61646" y="1955488"/>
            <a:ext cx="3056625" cy="2797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228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0508 0.02894 L -0.40508 0.02894 C -0.3655 0.01968 -0.40573 0.02732 -0.33477 0.02616 C -0.32773 0.02593 -0.31367 0.02338 -0.31367 0.02338 C -0.30794 0.02385 -0.30234 0.02477 -0.29648 0.02477 C -0.29141 0.02477 -0.22318 0.02223 -0.21602 0.022 C -0.10912 0.03125 -0.20586 0.02292 -0.14883 0.02755 C -0.14336 0.02778 -0.13802 0.02848 -0.13242 0.02894 L -0.09023 0.03033 L -0.05586 0.03172 L 0.00586 0.03172 L 0.01523 0.01088 L 0.00273 0.02616 L 0.00352 0.02755 L 0.00352 0.02755 " pathEditMode="relative" ptsTypes="AAAAAAAAAAAAAAA">
                                      <p:cBhvr>
                                        <p:cTn id="2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>
            <a:extLst>
              <a:ext uri="{FF2B5EF4-FFF2-40B4-BE49-F238E27FC236}">
                <a16:creationId xmlns:a16="http://schemas.microsoft.com/office/drawing/2014/main" id="{56E456F7-5946-4159-AEB8-C5FB8A02A8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7" y="57150"/>
            <a:ext cx="9008268" cy="5032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مشاهدة صورة المصدر">
            <a:extLst>
              <a:ext uri="{FF2B5EF4-FFF2-40B4-BE49-F238E27FC236}">
                <a16:creationId xmlns:a16="http://schemas.microsoft.com/office/drawing/2014/main" id="{A0613537-DB86-4E2F-8039-2A145FD659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8651" y="3105522"/>
            <a:ext cx="1698859" cy="1299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Google Shape;2439;p64">
            <a:extLst>
              <a:ext uri="{FF2B5EF4-FFF2-40B4-BE49-F238E27FC236}">
                <a16:creationId xmlns:a16="http://schemas.microsoft.com/office/drawing/2014/main" id="{3CEA38DC-FE84-458A-B11B-968FB5177D8C}"/>
              </a:ext>
            </a:extLst>
          </p:cNvPr>
          <p:cNvSpPr txBox="1">
            <a:spLocks/>
          </p:cNvSpPr>
          <p:nvPr/>
        </p:nvSpPr>
        <p:spPr>
          <a:xfrm>
            <a:off x="7258050" y="3343575"/>
            <a:ext cx="1245622" cy="7148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Font typeface="Gochi Hand"/>
              <a:buNone/>
              <a:defRPr sz="3600" b="0" i="0" u="none" strike="noStrike" cap="none">
                <a:solidFill>
                  <a:srgbClr val="434343"/>
                </a:solidFill>
                <a:latin typeface="Gochi Hand"/>
                <a:ea typeface="Gochi Hand"/>
                <a:cs typeface="Gochi Hand"/>
                <a:sym typeface="Gochi Han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Font typeface="Gochi Hand"/>
              <a:buNone/>
              <a:defRPr sz="3600" b="0" i="0" u="none" strike="noStrike" cap="none">
                <a:solidFill>
                  <a:srgbClr val="434343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Font typeface="Gochi Hand"/>
              <a:buNone/>
              <a:defRPr sz="3600" b="0" i="0" u="none" strike="noStrike" cap="none">
                <a:solidFill>
                  <a:srgbClr val="434343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Font typeface="Gochi Hand"/>
              <a:buNone/>
              <a:defRPr sz="3600" b="0" i="0" u="none" strike="noStrike" cap="none">
                <a:solidFill>
                  <a:srgbClr val="434343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Font typeface="Gochi Hand"/>
              <a:buNone/>
              <a:defRPr sz="3600" b="0" i="0" u="none" strike="noStrike" cap="none">
                <a:solidFill>
                  <a:srgbClr val="434343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Font typeface="Gochi Hand"/>
              <a:buNone/>
              <a:defRPr sz="3600" b="0" i="0" u="none" strike="noStrike" cap="none">
                <a:solidFill>
                  <a:srgbClr val="434343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Font typeface="Gochi Hand"/>
              <a:buNone/>
              <a:defRPr sz="3600" b="0" i="0" u="none" strike="noStrike" cap="none">
                <a:solidFill>
                  <a:srgbClr val="434343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Font typeface="Gochi Hand"/>
              <a:buNone/>
              <a:defRPr sz="3600" b="0" i="0" u="none" strike="noStrike" cap="none">
                <a:solidFill>
                  <a:srgbClr val="434343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Font typeface="Gochi Hand"/>
              <a:buNone/>
              <a:defRPr sz="3600" b="0" i="0" u="none" strike="noStrike" cap="none">
                <a:solidFill>
                  <a:srgbClr val="434343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r>
              <a:rPr lang="en-US" sz="24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Berlin Sans FB Demi" panose="020E0802020502020306" pitchFamily="34" charset="0"/>
              </a:rPr>
              <a:t>Page</a:t>
            </a:r>
          </a:p>
          <a:p>
            <a:r>
              <a:rPr lang="en-US" sz="24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Berlin Sans FB Demi" panose="020E0802020502020306" pitchFamily="34" charset="0"/>
              </a:rPr>
              <a:t>30</a:t>
            </a: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EF5DEBE8-2C83-414D-B0D5-2922AF2C9DA5}"/>
              </a:ext>
            </a:extLst>
          </p:cNvPr>
          <p:cNvSpPr txBox="1"/>
          <p:nvPr/>
        </p:nvSpPr>
        <p:spPr>
          <a:xfrm>
            <a:off x="3098508" y="789030"/>
            <a:ext cx="457200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Amasis MT Pro Black" panose="02040A04050005020304" pitchFamily="18" charset="0"/>
              </a:rPr>
              <a:t>Unit 4:</a:t>
            </a:r>
          </a:p>
          <a:p>
            <a:pPr algn="ctr"/>
            <a:r>
              <a:rPr lang="en-US" sz="4000" dirty="0">
                <a:latin typeface="Amasis MT Pro Black" panose="02040A04050005020304" pitchFamily="18" charset="0"/>
              </a:rPr>
              <a:t>Around the World </a:t>
            </a:r>
          </a:p>
          <a:p>
            <a:pPr algn="ctr"/>
            <a:r>
              <a:rPr lang="en-US" sz="4000" dirty="0">
                <a:solidFill>
                  <a:srgbClr val="0070C0"/>
                </a:solidFill>
                <a:latin typeface="Amasis MT Pro Black" panose="02040A04050005020304" pitchFamily="18" charset="0"/>
              </a:rPr>
              <a:t>6 Conversation</a:t>
            </a:r>
            <a:endParaRPr lang="ar-SA" sz="2800" dirty="0">
              <a:solidFill>
                <a:srgbClr val="0070C0"/>
              </a:solidFill>
              <a:latin typeface="Amasis MT Pro Black" panose="02040A04050005020304" pitchFamily="18" charset="0"/>
            </a:endParaRPr>
          </a:p>
        </p:txBody>
      </p:sp>
      <p:pic>
        <p:nvPicPr>
          <p:cNvPr id="4104" name="Picture 8">
            <a:extLst>
              <a:ext uri="{FF2B5EF4-FFF2-40B4-BE49-F238E27FC236}">
                <a16:creationId xmlns:a16="http://schemas.microsoft.com/office/drawing/2014/main" id="{E08A159E-2356-42D3-85CE-11F54DA231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004" b="89982" l="9752" r="91844">
                        <a14:foregroundMark x1="54787" y1="6375" x2="70213" y2="7104"/>
                        <a14:foregroundMark x1="58156" y1="2004" x2="64539" y2="2550"/>
                        <a14:foregroundMark x1="64539" y1="2550" x2="64539" y2="2550"/>
                        <a14:foregroundMark x1="57979" y1="37887" x2="57092" y2="50820"/>
                        <a14:foregroundMark x1="90248" y1="57195" x2="91844" y2="630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623" r="5639" b="9559"/>
          <a:stretch/>
        </p:blipFill>
        <p:spPr bwMode="auto">
          <a:xfrm flipH="1">
            <a:off x="50007" y="1007269"/>
            <a:ext cx="3471862" cy="3514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>
            <a:extLst>
              <a:ext uri="{FF2B5EF4-FFF2-40B4-BE49-F238E27FC236}">
                <a16:creationId xmlns:a16="http://schemas.microsoft.com/office/drawing/2014/main" id="{21B941D8-1DF4-4692-9F22-C86DFF9706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153" b="90338" l="4263" r="92362">
                        <a14:foregroundMark x1="45471" y1="5314" x2="46359" y2="10306"/>
                        <a14:foregroundMark x1="33570" y1="12882" x2="26643" y2="22061"/>
                        <a14:foregroundMark x1="26643" y1="22061" x2="31083" y2="25282"/>
                        <a14:foregroundMark x1="11012" y1="35266" x2="8881" y2="46055"/>
                        <a14:foregroundMark x1="8881" y1="46055" x2="9947" y2="49114"/>
                        <a14:foregroundMark x1="9947" y1="37681" x2="4618" y2="39614"/>
                        <a14:foregroundMark x1="9414" y1="57971" x2="10302" y2="60064"/>
                        <a14:foregroundMark x1="26288" y1="85668" x2="26288" y2="85668"/>
                        <a14:foregroundMark x1="51510" y1="90499" x2="51510" y2="90499"/>
                        <a14:foregroundMark x1="75844" y1="90499" x2="75844" y2="90499"/>
                        <a14:foregroundMark x1="92362" y1="59098" x2="92362" y2="590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9738" y="1137618"/>
            <a:ext cx="1373633" cy="1515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>
            <a:extLst>
              <a:ext uri="{FF2B5EF4-FFF2-40B4-BE49-F238E27FC236}">
                <a16:creationId xmlns:a16="http://schemas.microsoft.com/office/drawing/2014/main" id="{51956291-1D37-425A-AFCC-3DD1474EC9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307" b="93319" l="9752" r="89894">
                        <a14:foregroundMark x1="27482" y1="11273" x2="41844" y2="9812"/>
                        <a14:foregroundMark x1="41844" y1="9812" x2="53014" y2="11691"/>
                        <a14:foregroundMark x1="34752" y1="7307" x2="45035" y2="7724"/>
                        <a14:foregroundMark x1="39539" y1="33403" x2="52482" y2="32985"/>
                        <a14:foregroundMark x1="68794" y1="30480" x2="43794" y2="28810"/>
                        <a14:foregroundMark x1="43794" y1="28810" x2="35106" y2="31733"/>
                        <a14:foregroundMark x1="20213" y1="60752" x2="19681" y2="74322"/>
                        <a14:foregroundMark x1="19681" y1="74322" x2="19681" y2="74322"/>
                        <a14:foregroundMark x1="12589" y1="87683" x2="27305" y2="86430"/>
                        <a14:foregroundMark x1="27305" y1="86430" x2="27305" y2="86430"/>
                        <a14:foregroundMark x1="17908" y1="62004" x2="17021" y2="71190"/>
                        <a14:foregroundMark x1="15248" y1="79958" x2="22340" y2="91858"/>
                        <a14:foregroundMark x1="84043" y1="64927" x2="82270" y2="76200"/>
                        <a14:foregroundMark x1="82270" y1="76200" x2="82270" y2="76200"/>
                        <a14:foregroundMark x1="82092" y1="80585" x2="82270" y2="92067"/>
                        <a14:foregroundMark x1="82092" y1="91858" x2="88121" y2="82881"/>
                        <a14:foregroundMark x1="82979" y1="82463" x2="78014" y2="933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3268" y="3155497"/>
            <a:ext cx="1284620" cy="1091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8736009"/>
      </p:ext>
    </p:extLst>
  </p:cSld>
  <p:clrMapOvr>
    <a:masterClrMapping/>
  </p:clrMapOvr>
</p:sld>
</file>

<file path=ppt/theme/theme1.xml><?xml version="1.0" encoding="utf-8"?>
<a:theme xmlns:a="http://schemas.openxmlformats.org/drawingml/2006/main" name="Cool Melly Daily Activities by Slidesgo">
  <a:themeElements>
    <a:clrScheme name="Simple Light">
      <a:dk1>
        <a:srgbClr val="3B2774"/>
      </a:dk1>
      <a:lt1>
        <a:srgbClr val="FFFFFF"/>
      </a:lt1>
      <a:dk2>
        <a:srgbClr val="562B74"/>
      </a:dk2>
      <a:lt2>
        <a:srgbClr val="FCF2D2"/>
      </a:lt2>
      <a:accent1>
        <a:srgbClr val="26C2CA"/>
      </a:accent1>
      <a:accent2>
        <a:srgbClr val="800180"/>
      </a:accent2>
      <a:accent3>
        <a:srgbClr val="F8D45A"/>
      </a:accent3>
      <a:accent4>
        <a:srgbClr val="FF73D3"/>
      </a:accent4>
      <a:accent5>
        <a:srgbClr val="004DAB"/>
      </a:accent5>
      <a:accent6>
        <a:srgbClr val="FCA009"/>
      </a:accent6>
      <a:hlink>
        <a:srgbClr val="562B7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‏‏SG2 U4 conversation - نسخة" id="{BF2A83CF-FDF3-4C44-9434-F0A1A3C9DA9D}" vid="{498AD4F9-12A4-4ECB-B86B-E9A09DB3F194}"/>
    </a:ext>
  </a:extLst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‏‏SG2 U4 conversation - نسخة</Template>
  <TotalTime>1299</TotalTime>
  <Words>312</Words>
  <Application>Microsoft Office PowerPoint</Application>
  <PresentationFormat>عرض على الشاشة (16:9)</PresentationFormat>
  <Paragraphs>84</Paragraphs>
  <Slides>37</Slides>
  <Notes>4</Notes>
  <HiddenSlides>0</HiddenSlides>
  <MMClips>17</MMClips>
  <ScaleCrop>false</ScaleCrop>
  <HeadingPairs>
    <vt:vector size="6" baseType="variant">
      <vt:variant>
        <vt:lpstr>الخطوط المستخدمة</vt:lpstr>
      </vt:variant>
      <vt:variant>
        <vt:i4>22</vt:i4>
      </vt:variant>
      <vt:variant>
        <vt:lpstr>نسق</vt:lpstr>
      </vt:variant>
      <vt:variant>
        <vt:i4>2</vt:i4>
      </vt:variant>
      <vt:variant>
        <vt:lpstr>عناوين الشرائح</vt:lpstr>
      </vt:variant>
      <vt:variant>
        <vt:i4>37</vt:i4>
      </vt:variant>
    </vt:vector>
  </HeadingPairs>
  <TitlesOfParts>
    <vt:vector size="61" baseType="lpstr">
      <vt:lpstr>Bahnschrift SemiBold Condensed</vt:lpstr>
      <vt:lpstr>Calibri Light</vt:lpstr>
      <vt:lpstr>Amasis MT Pro Black</vt:lpstr>
      <vt:lpstr>MV Boli</vt:lpstr>
      <vt:lpstr>Gochi Hand</vt:lpstr>
      <vt:lpstr>Aharoni</vt:lpstr>
      <vt:lpstr>Arial Rounded MT Bold</vt:lpstr>
      <vt:lpstr>Englebert</vt:lpstr>
      <vt:lpstr>Comic Sans MS</vt:lpstr>
      <vt:lpstr>Abadi</vt:lpstr>
      <vt:lpstr>Dreaming Outloud Pro</vt:lpstr>
      <vt:lpstr>Luckiest Guy</vt:lpstr>
      <vt:lpstr>Arial</vt:lpstr>
      <vt:lpstr>Calibri</vt:lpstr>
      <vt:lpstr>Franklin Gothic Demi</vt:lpstr>
      <vt:lpstr>Berlin Sans FB</vt:lpstr>
      <vt:lpstr>Cooper Black</vt:lpstr>
      <vt:lpstr>Berlin Sans FB Demi</vt:lpstr>
      <vt:lpstr>Traditional Arabic</vt:lpstr>
      <vt:lpstr>Century Gothic</vt:lpstr>
      <vt:lpstr>MS PGothic</vt:lpstr>
      <vt:lpstr>MS Gothic</vt:lpstr>
      <vt:lpstr>Cool Melly Daily Activities by Slidesgo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dawn light</dc:creator>
  <cp:lastModifiedBy>Sameerah Alzahrani</cp:lastModifiedBy>
  <cp:revision>18</cp:revision>
  <dcterms:created xsi:type="dcterms:W3CDTF">2021-10-06T20:07:42Z</dcterms:created>
  <dcterms:modified xsi:type="dcterms:W3CDTF">2022-10-27T08:31:28Z</dcterms:modified>
</cp:coreProperties>
</file>