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42FD63-E02D-4E2A-A7ED-595EE08D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9896E1-EF6C-4232-B1E6-FD69984AD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2248A4-A3FB-4FA8-A2A4-2A9ED268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AF5157-7915-477F-8DBC-B2A06F02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7EAD4C-334D-4B27-9A39-2414EB6D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971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7497E8-753A-493C-BB2A-63A4C985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96A7B6-4F9F-4D93-9064-37C61972B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D83F40-299E-4653-A0A4-A5E2DE97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31AA61-3B6F-43EB-ABA9-E788137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A1C557-C85B-42CC-B0EA-1A3AFF48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675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5AF7AEC-B88B-46D0-B931-2C4EBDAFA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4C80A2E-4CD8-4A6E-A367-E98A1B4DA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2B16FB-06B8-4C7E-A215-7370D103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B6183E-0EBE-49A4-AA40-B1837806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98A067-13FB-49DB-AB48-041BAB3A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AAB40E-133F-458A-83B7-8DA4D3FD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7D9523-2A70-4FE8-A18D-36D853AC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2825CF-9846-4FDD-9016-B05DB145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F585A8-B840-4934-A4CA-D31D2DC1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B98A4A-26E3-43B5-9FC3-BA83C32E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42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5F8F05-4A72-4605-B842-34627427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73462F-6F0C-46D8-A3CC-846AA259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A0B3B1-D14E-486B-8552-59176C71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022172-4941-4328-B738-7CA7A1FA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E26EC5-4967-43BD-AFEA-CEA47654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45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BC7DA7-F980-425B-A6BF-3F5DC560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CACBB3-9EA6-45F6-AF10-C5FFA5337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C8779E-0B14-4615-B8AF-667494D95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995FC7-8FF2-4A6B-A43D-73FA54F9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D510CD-6E0C-4175-9ABC-3987BFF2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1CE816-624A-4E28-91A1-31299FD7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67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91BDC4-3740-4C13-83EF-8BCCEDBD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DDAAF3-AE31-4187-8B4D-C982BB52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9F63E5-CEF0-4ACC-9896-63C0CBEAA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7A3E4D4-7744-4A1D-BE64-207949C94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5BA8697-2B02-4C86-BCAE-2E440B4CF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4E7DD63-D387-40FF-BDB5-7CF34038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D9CF15C-93BC-406E-90DC-76B02F55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C3BC11D-0361-4F98-8A7A-8E87C39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51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BB579E-1EF6-4BED-BE92-5002A7E4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CACE0B0-1A3D-4148-8ACD-EC3FC197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35E31DF-FAEC-40F3-9B97-7EE2D18E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B69E076-9164-40C1-B769-089E28BD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66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6A4BAB-01EA-4CBB-97DB-A6B464F1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CDD6211-C4FC-4BA6-A491-D2770327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6CA5EF-9E2D-4D24-B7E5-AF8BE5FF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006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73A033-EA65-4332-9C42-9FA07D25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0F583B-4A55-41A2-AA02-B526A95C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22A69AC-B591-4FBE-A77B-927476150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20BA9C-6A67-4C72-BFD8-2C5D2C58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A33349-A7E1-496F-A556-AA4D39C4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F199FE-5B80-4C7E-B8DC-6C7F3D4A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936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0F1A0B-CD33-4FD5-8B0B-3111F458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67DB04F-4DDA-402C-8813-9E18AF0C4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428872-4AE1-49D5-881F-BBEBA1897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EAB10F4-9AA0-4B71-98DF-CBE1A928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CE51EB0-F9C8-49EE-9A92-42EFCD89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0D0F02-6A10-44A0-8E8B-47AE0B95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65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ADA8255-D7F4-4FCB-B1C0-00F0F596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87BA8D-F62A-4E73-AE4E-BA1803792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08BC01-7A9C-4833-8EC9-3797E7AB1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06ED-54C6-45DC-8BC7-25273DE2ED8B}" type="datetimeFigureOut">
              <a:rPr lang="ar-SA" smtClean="0"/>
              <a:t>03/03/43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96BAE1-A035-487A-A8EE-765C71125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A2EEA8-3D92-47F1-AA6D-D376EA740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183C-FA2D-443E-A535-FB050584C2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82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B8FE0E9-93B3-47FE-98FB-665B8BCDB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4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AD3ECCB-844D-4176-9A2C-914A34A9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DB90E5B-549A-4D8A-ADD6-EDC8453D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0E6AF61-BC8A-4977-9977-434244B1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004A1E1-AE16-4FBF-9E51-C86C247A8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998B6A0-01B7-4C37-B355-0810A566A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549A93-53E4-4741-A66F-3FA978A5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5C02F3-A8DA-4168-BC2A-78F40B1BE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6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C66C17-AC1B-43FA-A7F3-BDB9503F3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ED7A33-42C0-431C-9C50-C5F8A61E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115C67-0C1E-4C5F-945A-57578FCF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0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D1821B3-AA8F-4D06-BDC1-8BC233E69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199601-493B-43BA-A48C-4766A1D51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20A364-E529-497F-9B5B-FA274669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B92F0C-0400-4ED0-96A2-EBC47BBA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919E2C-57E0-48DB-B03F-0400B26F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6BDBBE-4A84-4422-A490-D8F471269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0BC93BD-0446-42F1-87B3-7F3E2D70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4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DA88F-D129-4176-8471-6D9820760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570003-933B-4D02-A5CE-C100B2031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65D4DF-BC59-40B7-B252-334549978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42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2021-10-09T17:35:28Z</dcterms:created>
  <dcterms:modified xsi:type="dcterms:W3CDTF">2021-10-09T17:39:23Z</dcterms:modified>
</cp:coreProperties>
</file>