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7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599" r:id="rId4"/>
    <p:sldId id="258" r:id="rId5"/>
    <p:sldId id="597" r:id="rId6"/>
    <p:sldId id="598" r:id="rId7"/>
    <p:sldId id="600" r:id="rId8"/>
    <p:sldId id="264" r:id="rId9"/>
    <p:sldId id="259" r:id="rId10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43" d="100"/>
          <a:sy n="43" d="100"/>
        </p:scale>
        <p:origin x="42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3A7C8F34-6B87-4967-8409-CD9C52131F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657690E-C93E-4586-A8E7-4A830B3660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6380C3A-6C11-4AC1-A42D-5A19D69104FE}" type="datetimeFigureOut">
              <a:rPr lang="ar-SA" smtClean="0"/>
              <a:t>16/03/1445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D6DA27A-FFF5-4357-A93B-5959AC31E0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B70329-9596-408C-8B7D-A58254BEFC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0F6AB8-BC91-438B-B2DF-E867DC3F86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9794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14CA9E7-CC6D-47D0-B8AD-8A978CCE2D60}" type="datetimeFigureOut">
              <a:rPr lang="ar-SA" smtClean="0"/>
              <a:t>16/03/1445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2637B2-CF99-48B2-8E5A-4DD174EB1A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17770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3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29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62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45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FB51-3899-49B7-B5ED-AEF4DCF7E702}" type="datetime1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3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BD96-1FC7-4D08-BDE5-DDD1484BEC5C}" type="datetime1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66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796D-F7CF-484E-9DBB-BCBEFEC4CD76}" type="datetime1">
              <a:rPr lang="en-US" smtClean="0"/>
              <a:t>9/30/2023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95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54E9-1BCA-4FA6-A1F4-9CA5AD2DABC6}" type="datetime1">
              <a:rPr lang="en-US" smtClean="0"/>
              <a:t>9/30/2023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38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C362-71A9-4EE4-9A24-635F1CF6DDF0}" type="datetime1">
              <a:rPr lang="en-US" smtClean="0"/>
              <a:t>9/30/2023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731B-AEA0-4212-B7F9-E53D6C9382C0}" type="datetime1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DD5B-09DE-4045-84CC-773CD63DD749}" type="datetime1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7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A47-803B-4E38-9D25-12679AA77C3A}" type="datetime1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8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25F0-7923-40AF-822A-16E7C7982EAE}" type="datetime1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3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8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8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6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9094B5-F8C2-4801-8CBC-EFADC2D5384F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Dalal ALJuaid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1" r:id="rId3"/>
    <p:sldLayoutId id="2147483688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  <p:sldLayoutId id="2147483695" r:id="rId12"/>
    <p:sldLayoutId id="2147483694" r:id="rId13"/>
    <p:sldLayoutId id="2147483692" r:id="rId14"/>
    <p:sldLayoutId id="2147483690" r:id="rId15"/>
    <p:sldLayoutId id="2147483687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slide" Target="slide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6" name="ملف فيديو 15" descr="صورة تحتوي على نص, سبورة سوداء&#10;&#10;تم إنشاء الوصف تلقائياً">
            <a:extLst>
              <a:ext uri="{FF2B5EF4-FFF2-40B4-BE49-F238E27FC236}">
                <a16:creationId xmlns:a16="http://schemas.microsoft.com/office/drawing/2014/main" id="{C8E1C9B1-505F-44DD-A431-DCF091EA8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79" r="-1" b="-1"/>
          <a:stretch/>
        </p:blipFill>
        <p:spPr>
          <a:xfrm>
            <a:off x="20" y="-299774"/>
            <a:ext cx="12188932" cy="6856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FA36372-B419-456C-ACA6-07DA06E6A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4"/>
            <a:ext cx="4880454" cy="816714"/>
          </a:xfrm>
          <a:solidFill>
            <a:srgbClr val="5A2B8D"/>
          </a:solidFill>
        </p:spPr>
        <p:txBody>
          <a:bodyPr anchor="t">
            <a:norm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Workbook pages (193 – 196)</a:t>
            </a:r>
            <a:endParaRPr lang="ar-SA" sz="2200" b="1" dirty="0">
              <a:solidFill>
                <a:srgbClr val="FFFFFF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C466B0-D4C1-44D9-9FBB-053F0BA59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888" y="565150"/>
            <a:ext cx="4959350" cy="3756025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002060"/>
                </a:solidFill>
              </a:rPr>
              <a:t>Unit  3 </a:t>
            </a:r>
            <a:br>
              <a:rPr lang="en-US" sz="8000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who’s who</a:t>
            </a:r>
            <a:r>
              <a:rPr lang="en-US" sz="8000" dirty="0">
                <a:solidFill>
                  <a:srgbClr val="002060"/>
                </a:solidFill>
              </a:rPr>
              <a:t>?</a:t>
            </a:r>
            <a:endParaRPr lang="ar-SA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1926901" cy="961509"/>
          </a:xfrm>
        </p:spPr>
        <p:txBody>
          <a:bodyPr/>
          <a:lstStyle/>
          <a:p>
            <a:r>
              <a:rPr lang="en-US" dirty="0"/>
              <a:t>p.193</a:t>
            </a:r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E8B68-420A-46DA-954D-5246C3A6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163" y="639999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1026" name="Picture 2" descr="well done">
            <a:extLst>
              <a:ext uri="{FF2B5EF4-FFF2-40B4-BE49-F238E27FC236}">
                <a16:creationId xmlns:a16="http://schemas.microsoft.com/office/drawing/2014/main" id="{E6F8547B-97AD-42FC-90F5-FFEB44A7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8976"/>
            <a:ext cx="1468889" cy="14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6AA65AA8-6F7C-9EA2-0B79-A8BFFC5C5F2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45838253"/>
                  </p:ext>
                </p:extLst>
              </p:nvPr>
            </p:nvGraphicFramePr>
            <p:xfrm>
              <a:off x="9006657" y="85896"/>
              <a:ext cx="3048000" cy="1714500"/>
            </p:xfrm>
            <a:graphic>
              <a:graphicData uri="http://schemas.microsoft.com/office/powerpoint/2016/slidezoom">
                <pslz:sldZm>
                  <pslz:sldZmObj sldId="599" cId="750920888">
                    <pslz:zmPr id="{E963B288-DD30-48B9-BC1B-8E309CB5E3A5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" name="صورة الشريحة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6AA65AA8-6F7C-9EA2-0B79-A8BFFC5C5F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06657" y="85896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4633F9D1-17A2-EBE3-4F5B-A3EC36E27F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7" t="11055" r="26189" b="74860"/>
          <a:stretch/>
        </p:blipFill>
        <p:spPr>
          <a:xfrm>
            <a:off x="3789434" y="320633"/>
            <a:ext cx="5753101" cy="90351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F81C244-6FE8-C227-85B6-E54F3389B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895" y="1294908"/>
            <a:ext cx="9451567" cy="495981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BC72B13-51C5-0990-6E3D-8999A6EB19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526" t="29213" r="33032" b="44315"/>
          <a:stretch/>
        </p:blipFill>
        <p:spPr>
          <a:xfrm>
            <a:off x="1323818" y="597709"/>
            <a:ext cx="1524004" cy="119469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E2122FC-4DEE-00F3-D12D-6BBDDB7428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687" t="28899" r="2871" b="44629"/>
          <a:stretch/>
        </p:blipFill>
        <p:spPr>
          <a:xfrm>
            <a:off x="1323818" y="1845446"/>
            <a:ext cx="1524004" cy="119469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758EFC9-364A-69AD-E908-C34AB5B59C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63" t="55943" r="63395" b="17585"/>
          <a:stretch/>
        </p:blipFill>
        <p:spPr>
          <a:xfrm>
            <a:off x="1323818" y="3038035"/>
            <a:ext cx="1524004" cy="119469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B978454-F432-6EA7-51BB-CBFBD2DDB9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91" t="56389" r="32767" b="17139"/>
          <a:stretch/>
        </p:blipFill>
        <p:spPr>
          <a:xfrm>
            <a:off x="1323818" y="4262687"/>
            <a:ext cx="1524004" cy="119469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6A89ECB-CB1E-6AC0-741E-026A0C6AB6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615" t="57636" r="1943" b="15892"/>
          <a:stretch/>
        </p:blipFill>
        <p:spPr>
          <a:xfrm>
            <a:off x="1323818" y="5526743"/>
            <a:ext cx="1524004" cy="1194696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FCC2E22-4CDA-6F34-0BC7-784A348A7107}"/>
              </a:ext>
            </a:extLst>
          </p:cNvPr>
          <p:cNvSpPr txBox="1"/>
          <p:nvPr/>
        </p:nvSpPr>
        <p:spPr>
          <a:xfrm>
            <a:off x="5419348" y="991408"/>
            <a:ext cx="3932419" cy="6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He’s a dentist.</a:t>
            </a:r>
            <a:endParaRPr lang="ar-SA" sz="2800" dirty="0">
              <a:solidFill>
                <a:srgbClr val="0070C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19FCE16-BB88-C308-A27F-36D8E9D7A7E6}"/>
              </a:ext>
            </a:extLst>
          </p:cNvPr>
          <p:cNvSpPr txBox="1"/>
          <p:nvPr/>
        </p:nvSpPr>
        <p:spPr>
          <a:xfrm>
            <a:off x="5446468" y="1459814"/>
            <a:ext cx="5740075" cy="6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He works in a dental office.</a:t>
            </a:r>
            <a:endParaRPr lang="ar-SA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AA37D1B-A170-4CD4-87CA-CEB7A325DA56}"/>
              </a:ext>
            </a:extLst>
          </p:cNvPr>
          <p:cNvSpPr txBox="1"/>
          <p:nvPr/>
        </p:nvSpPr>
        <p:spPr>
          <a:xfrm>
            <a:off x="5763874" y="1928220"/>
            <a:ext cx="3932419" cy="6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He’s a travel agent.</a:t>
            </a:r>
            <a:endParaRPr lang="ar-SA" sz="2800" dirty="0">
              <a:solidFill>
                <a:srgbClr val="0070C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40EC661A-F91D-56D1-9863-C27DD8FA234A}"/>
              </a:ext>
            </a:extLst>
          </p:cNvPr>
          <p:cNvSpPr txBox="1"/>
          <p:nvPr/>
        </p:nvSpPr>
        <p:spPr>
          <a:xfrm>
            <a:off x="5500708" y="2396626"/>
            <a:ext cx="6009221" cy="6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He works in a travel agency.</a:t>
            </a:r>
            <a:endParaRPr lang="ar-SA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5708584-E2D2-2064-E7A5-DD5106560CDC}"/>
              </a:ext>
            </a:extLst>
          </p:cNvPr>
          <p:cNvSpPr txBox="1"/>
          <p:nvPr/>
        </p:nvSpPr>
        <p:spPr>
          <a:xfrm>
            <a:off x="5527828" y="2865032"/>
            <a:ext cx="5502598" cy="6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He’s a graphic designer.</a:t>
            </a:r>
            <a:endParaRPr lang="ar-SA" sz="2800" dirty="0">
              <a:solidFill>
                <a:srgbClr val="0070C0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76D0D26-9C3E-FA61-C23C-BE0A556E2C1C}"/>
              </a:ext>
            </a:extLst>
          </p:cNvPr>
          <p:cNvSpPr txBox="1"/>
          <p:nvPr/>
        </p:nvSpPr>
        <p:spPr>
          <a:xfrm>
            <a:off x="5556046" y="3399299"/>
            <a:ext cx="6582416" cy="6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He works in an advertisement firm.</a:t>
            </a:r>
            <a:endParaRPr lang="ar-SA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8D607DB-6E2F-2524-8D7F-9D85D964C674}"/>
              </a:ext>
            </a:extLst>
          </p:cNvPr>
          <p:cNvSpPr txBox="1"/>
          <p:nvPr/>
        </p:nvSpPr>
        <p:spPr>
          <a:xfrm>
            <a:off x="5582066" y="3914472"/>
            <a:ext cx="3932419" cy="6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He’s an engineer.</a:t>
            </a:r>
            <a:endParaRPr lang="ar-SA" sz="2800" dirty="0">
              <a:solidFill>
                <a:srgbClr val="0070C0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B34E5A31-E73A-D00A-013B-0294AFEC346D}"/>
              </a:ext>
            </a:extLst>
          </p:cNvPr>
          <p:cNvSpPr txBox="1"/>
          <p:nvPr/>
        </p:nvSpPr>
        <p:spPr>
          <a:xfrm>
            <a:off x="5554946" y="4435156"/>
            <a:ext cx="6839646" cy="6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He works for construction company.</a:t>
            </a:r>
            <a:endParaRPr lang="ar-SA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0E4ED322-39CE-F3F8-8F9F-10A7822229EA}"/>
              </a:ext>
            </a:extLst>
          </p:cNvPr>
          <p:cNvSpPr txBox="1"/>
          <p:nvPr/>
        </p:nvSpPr>
        <p:spPr>
          <a:xfrm>
            <a:off x="5763874" y="4979438"/>
            <a:ext cx="3932419" cy="6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He’s a salesperson.</a:t>
            </a:r>
            <a:endParaRPr lang="ar-SA" sz="2800" dirty="0">
              <a:solidFill>
                <a:srgbClr val="0070C0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CC67A25-272A-AD86-6C36-56A758A74923}"/>
              </a:ext>
            </a:extLst>
          </p:cNvPr>
          <p:cNvSpPr txBox="1"/>
          <p:nvPr/>
        </p:nvSpPr>
        <p:spPr>
          <a:xfrm>
            <a:off x="5891939" y="5503690"/>
            <a:ext cx="3932419" cy="6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He works in a store.</a:t>
            </a:r>
            <a:endParaRPr lang="ar-SA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15EA8B-A62A-5D72-546F-3F766FDB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37425F8-CB38-6C3F-E157-8019C8131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53BE88A-417A-2E17-D1B8-8742D4543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6E201F3-F3A5-25A4-8CA9-8B375EC6E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484" y="92313"/>
            <a:ext cx="8192541" cy="641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20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صورة 35">
            <a:extLst>
              <a:ext uri="{FF2B5EF4-FFF2-40B4-BE49-F238E27FC236}">
                <a16:creationId xmlns:a16="http://schemas.microsoft.com/office/drawing/2014/main" id="{EB387B1D-8AC6-6806-408E-01B562CC7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877" y="104095"/>
            <a:ext cx="8677068" cy="6484724"/>
          </a:xfrm>
          <a:prstGeom prst="rect">
            <a:avLst/>
          </a:pr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p.194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720531" y="632620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2050" name="Picture 2" descr="seal clapping">
            <a:extLst>
              <a:ext uri="{FF2B5EF4-FFF2-40B4-BE49-F238E27FC236}">
                <a16:creationId xmlns:a16="http://schemas.microsoft.com/office/drawing/2014/main" id="{16388EF4-AA8A-4F30-A0A3-FC4E1125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65" y="4085075"/>
            <a:ext cx="2197992" cy="21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EAB95DF0-12CF-CAFB-CC4F-1146CF061CEF}"/>
              </a:ext>
            </a:extLst>
          </p:cNvPr>
          <p:cNvSpPr txBox="1"/>
          <p:nvPr/>
        </p:nvSpPr>
        <p:spPr>
          <a:xfrm>
            <a:off x="3637789" y="1904214"/>
            <a:ext cx="7058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does Walid do?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A22F8DE0-3EF0-4982-B36B-85AAEE3F47F2}"/>
              </a:ext>
            </a:extLst>
          </p:cNvPr>
          <p:cNvSpPr txBox="1"/>
          <p:nvPr/>
        </p:nvSpPr>
        <p:spPr>
          <a:xfrm>
            <a:off x="3767887" y="2301941"/>
            <a:ext cx="7058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Who is a journalist?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AB7B2B78-F6E0-1A48-13E2-DD68ADFB6296}"/>
              </a:ext>
            </a:extLst>
          </p:cNvPr>
          <p:cNvSpPr txBox="1"/>
          <p:nvPr/>
        </p:nvSpPr>
        <p:spPr>
          <a:xfrm>
            <a:off x="3767887" y="3084847"/>
            <a:ext cx="7058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Where does Rasheed work?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DBE09F7E-AEC3-0BD3-738F-F26AE3EA36EC}"/>
              </a:ext>
            </a:extLst>
          </p:cNvPr>
          <p:cNvSpPr txBox="1"/>
          <p:nvPr/>
        </p:nvSpPr>
        <p:spPr>
          <a:xfrm>
            <a:off x="3767887" y="3530707"/>
            <a:ext cx="7058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does Rasheed do?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1BB28B77-748D-1626-A13D-1BA965E9A426}"/>
              </a:ext>
            </a:extLst>
          </p:cNvPr>
          <p:cNvSpPr txBox="1"/>
          <p:nvPr/>
        </p:nvSpPr>
        <p:spPr>
          <a:xfrm>
            <a:off x="3767887" y="4227553"/>
            <a:ext cx="7058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Where do they take the bus?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105392C0-669A-DD7D-92D1-44A07B1523B8}"/>
              </a:ext>
            </a:extLst>
          </p:cNvPr>
          <p:cNvSpPr txBox="1"/>
          <p:nvPr/>
        </p:nvSpPr>
        <p:spPr>
          <a:xfrm>
            <a:off x="3700979" y="4625280"/>
            <a:ext cx="7058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Who takes the bus to school?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77A12519-8BA0-A18C-DE5D-31C44463D4D3}"/>
              </a:ext>
            </a:extLst>
          </p:cNvPr>
          <p:cNvSpPr txBox="1"/>
          <p:nvPr/>
        </p:nvSpPr>
        <p:spPr>
          <a:xfrm>
            <a:off x="3637789" y="5345439"/>
            <a:ext cx="7058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does Ali do on Thursdays?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0B18B2FC-4186-2DAC-1D5C-30F9C1413B68}"/>
              </a:ext>
            </a:extLst>
          </p:cNvPr>
          <p:cNvSpPr txBox="1"/>
          <p:nvPr/>
        </p:nvSpPr>
        <p:spPr>
          <a:xfrm>
            <a:off x="3700979" y="5728553"/>
            <a:ext cx="7058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When does Ali play football?</a:t>
            </a:r>
          </a:p>
        </p:txBody>
      </p:sp>
    </p:spTree>
    <p:extLst>
      <p:ext uri="{BB962C8B-B14F-4D97-AF65-F5344CB8AC3E}">
        <p14:creationId xmlns:p14="http://schemas.microsoft.com/office/powerpoint/2010/main" val="33370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p.194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18" name="Picture 2" descr="Bitmoji Image">
            <a:extLst>
              <a:ext uri="{FF2B5EF4-FFF2-40B4-BE49-F238E27FC236}">
                <a16:creationId xmlns:a16="http://schemas.microsoft.com/office/drawing/2014/main" id="{642400F9-FE8F-4CA3-8CBF-D18755A3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789" y="3197661"/>
            <a:ext cx="2056599" cy="20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AB682F6-6652-8F4E-268F-8D8574804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43" y="996461"/>
            <a:ext cx="9363018" cy="528276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F3FD6B81-49A6-70FB-B2E0-BDE2895A923E}"/>
              </a:ext>
            </a:extLst>
          </p:cNvPr>
          <p:cNvSpPr txBox="1"/>
          <p:nvPr/>
        </p:nvSpPr>
        <p:spPr>
          <a:xfrm>
            <a:off x="4541038" y="1996067"/>
            <a:ext cx="2216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teaches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2F8A39B-8ADC-77F7-6E8A-80C7DC08D01C}"/>
              </a:ext>
            </a:extLst>
          </p:cNvPr>
          <p:cNvSpPr txBox="1"/>
          <p:nvPr/>
        </p:nvSpPr>
        <p:spPr>
          <a:xfrm>
            <a:off x="7302823" y="2905780"/>
            <a:ext cx="2216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player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FFF25A4-E3E2-7B99-8733-9F127CAE2E7A}"/>
              </a:ext>
            </a:extLst>
          </p:cNvPr>
          <p:cNvSpPr txBox="1"/>
          <p:nvPr/>
        </p:nvSpPr>
        <p:spPr>
          <a:xfrm>
            <a:off x="4541038" y="3614427"/>
            <a:ext cx="2216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woks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8D8BA85-D8BF-F35E-7336-E26D1BA5C86A}"/>
              </a:ext>
            </a:extLst>
          </p:cNvPr>
          <p:cNvSpPr txBox="1"/>
          <p:nvPr/>
        </p:nvSpPr>
        <p:spPr>
          <a:xfrm>
            <a:off x="4232521" y="4137647"/>
            <a:ext cx="2216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writer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2EF951D-450B-E488-22E3-5DA895573B87}"/>
              </a:ext>
            </a:extLst>
          </p:cNvPr>
          <p:cNvSpPr txBox="1"/>
          <p:nvPr/>
        </p:nvSpPr>
        <p:spPr>
          <a:xfrm>
            <a:off x="2990551" y="4922477"/>
            <a:ext cx="2216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writes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CA5E847-4BF4-985E-B6A2-F449DEB76204}"/>
              </a:ext>
            </a:extLst>
          </p:cNvPr>
          <p:cNvSpPr txBox="1"/>
          <p:nvPr/>
        </p:nvSpPr>
        <p:spPr>
          <a:xfrm>
            <a:off x="4541038" y="5707307"/>
            <a:ext cx="2963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Is an engineer</a:t>
            </a:r>
          </a:p>
        </p:txBody>
      </p:sp>
    </p:spTree>
    <p:extLst>
      <p:ext uri="{BB962C8B-B14F-4D97-AF65-F5344CB8AC3E}">
        <p14:creationId xmlns:p14="http://schemas.microsoft.com/office/powerpoint/2010/main" val="155944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96B1AED-3A04-ABC5-0CBC-AB25BE20E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" y="2989778"/>
            <a:ext cx="9628181" cy="3430546"/>
          </a:xfrm>
          <a:prstGeom prst="rect">
            <a:avLst/>
          </a:pr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p.195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23868" y="6280796"/>
            <a:ext cx="2230789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3074" name="Picture 2" descr="Nice">
            <a:extLst>
              <a:ext uri="{FF2B5EF4-FFF2-40B4-BE49-F238E27FC236}">
                <a16:creationId xmlns:a16="http://schemas.microsoft.com/office/drawing/2014/main" id="{A1F3E53F-17E1-4295-8AF9-B588D03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873" y="3721783"/>
            <a:ext cx="2698541" cy="26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910E656-8B10-C808-99AB-D588B60BC4DC}"/>
              </a:ext>
            </a:extLst>
          </p:cNvPr>
          <p:cNvSpPr txBox="1"/>
          <p:nvPr/>
        </p:nvSpPr>
        <p:spPr>
          <a:xfrm>
            <a:off x="2077634" y="3436388"/>
            <a:ext cx="53490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0070C0"/>
                </a:solidFill>
              </a:rPr>
              <a:t>take the bus to work</a:t>
            </a:r>
            <a:endParaRPr lang="ar-SA" sz="32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6D28E367-3A4A-0301-9DA3-9E2B4EFDE0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7090861"/>
                  </p:ext>
                </p:extLst>
              </p:nvPr>
            </p:nvGraphicFramePr>
            <p:xfrm>
              <a:off x="6606092" y="83665"/>
              <a:ext cx="3048000" cy="1714500"/>
            </p:xfrm>
            <a:graphic>
              <a:graphicData uri="http://schemas.microsoft.com/office/powerpoint/2016/slidezoom">
                <pslz:sldZm>
                  <pslz:sldZmObj sldId="600" cId="944329736">
                    <pslz:zmPr id="{D0044B06-8BD8-4CA2-B388-59CEA3CE03F4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صورة الشريحة 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D28E367-3A4A-0301-9DA3-9E2B4EFDE0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06092" y="8366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0A06258D-7166-186F-001A-B5BB8F053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" r="27696" b="90552"/>
          <a:stretch/>
        </p:blipFill>
        <p:spPr>
          <a:xfrm>
            <a:off x="65189" y="1901473"/>
            <a:ext cx="9935989" cy="95544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F09C4206-5ABA-569E-8B99-94FE0B10996E}"/>
              </a:ext>
            </a:extLst>
          </p:cNvPr>
          <p:cNvSpPr txBox="1"/>
          <p:nvPr/>
        </p:nvSpPr>
        <p:spPr>
          <a:xfrm>
            <a:off x="1735004" y="4015783"/>
            <a:ext cx="53490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0070C0"/>
                </a:solidFill>
              </a:rPr>
              <a:t>drives to work</a:t>
            </a:r>
            <a:endParaRPr lang="ar-SA" sz="3200" b="1" dirty="0">
              <a:solidFill>
                <a:srgbClr val="0070C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CF82EEA-DE15-98CC-16BC-8EBCFB97C9FB}"/>
              </a:ext>
            </a:extLst>
          </p:cNvPr>
          <p:cNvSpPr txBox="1"/>
          <p:nvPr/>
        </p:nvSpPr>
        <p:spPr>
          <a:xfrm>
            <a:off x="2498630" y="4595178"/>
            <a:ext cx="53490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0070C0"/>
                </a:solidFill>
              </a:rPr>
              <a:t>rides a bike to work</a:t>
            </a:r>
            <a:endParaRPr lang="ar-SA" sz="3200" b="1" dirty="0">
              <a:solidFill>
                <a:srgbClr val="0070C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A2A6A5-1791-86D4-DCDB-643B57A9CF73}"/>
              </a:ext>
            </a:extLst>
          </p:cNvPr>
          <p:cNvSpPr txBox="1"/>
          <p:nvPr/>
        </p:nvSpPr>
        <p:spPr>
          <a:xfrm>
            <a:off x="2368132" y="5093294"/>
            <a:ext cx="53490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0070C0"/>
                </a:solidFill>
              </a:rPr>
              <a:t>walk to work</a:t>
            </a:r>
            <a:endParaRPr lang="ar-SA" sz="3200" b="1" dirty="0">
              <a:solidFill>
                <a:srgbClr val="0070C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516A771-78F3-BA73-205A-F39B92BE1CBA}"/>
              </a:ext>
            </a:extLst>
          </p:cNvPr>
          <p:cNvSpPr txBox="1"/>
          <p:nvPr/>
        </p:nvSpPr>
        <p:spPr>
          <a:xfrm>
            <a:off x="2498630" y="5586030"/>
            <a:ext cx="53490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0070C0"/>
                </a:solidFill>
              </a:rPr>
              <a:t>take a taxi to work</a:t>
            </a:r>
            <a:endParaRPr lang="ar-SA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  <p:bldP spid="11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4986ED-330A-9BA8-0433-B08CE387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2FB07D-3318-8B76-5FBC-735A0C0F4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4EEAE6C-9918-FF0E-EDD1-4C448296C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A49508F-B457-3B18-5820-6530E7B22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95"/>
          <a:stretch/>
        </p:blipFill>
        <p:spPr>
          <a:xfrm>
            <a:off x="984097" y="120459"/>
            <a:ext cx="10684084" cy="628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29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p.196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87" y="6371059"/>
            <a:ext cx="2453458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2" name="Picture 2" descr="Bitmoji Image">
            <a:extLst>
              <a:ext uri="{FF2B5EF4-FFF2-40B4-BE49-F238E27FC236}">
                <a16:creationId xmlns:a16="http://schemas.microsoft.com/office/drawing/2014/main" id="{3A0070A7-C52F-48C2-8EAB-0506FA57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" y="4051633"/>
            <a:ext cx="2137764" cy="21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D934BBF-AF82-9A9B-89A1-5840628AAC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89"/>
          <a:stretch/>
        </p:blipFill>
        <p:spPr>
          <a:xfrm>
            <a:off x="2322916" y="121816"/>
            <a:ext cx="9231087" cy="657516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BD2A5C1-C0A3-A8A3-1032-21276302D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714" b="94202"/>
          <a:stretch/>
        </p:blipFill>
        <p:spPr>
          <a:xfrm>
            <a:off x="7346571" y="869137"/>
            <a:ext cx="4540630" cy="741698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396FC80-39C3-3261-9446-46AF06A7731C}"/>
              </a:ext>
            </a:extLst>
          </p:cNvPr>
          <p:cNvSpPr txBox="1"/>
          <p:nvPr/>
        </p:nvSpPr>
        <p:spPr>
          <a:xfrm>
            <a:off x="3969872" y="1187491"/>
            <a:ext cx="2239246" cy="66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want to be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E6185D0-0136-2F79-1CE6-EE6F7597ED08}"/>
              </a:ext>
            </a:extLst>
          </p:cNvPr>
          <p:cNvSpPr txBox="1"/>
          <p:nvPr/>
        </p:nvSpPr>
        <p:spPr>
          <a:xfrm>
            <a:off x="3790257" y="2205305"/>
            <a:ext cx="2239246" cy="66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works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0F59CB9-DA69-3CD9-4201-418EE77C945E}"/>
              </a:ext>
            </a:extLst>
          </p:cNvPr>
          <p:cNvSpPr txBox="1"/>
          <p:nvPr/>
        </p:nvSpPr>
        <p:spPr>
          <a:xfrm>
            <a:off x="4271460" y="2781630"/>
            <a:ext cx="3125872" cy="586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do you want to be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0119C9E-C821-4ED3-B131-04D135B81B01}"/>
              </a:ext>
            </a:extLst>
          </p:cNvPr>
          <p:cNvSpPr txBox="1"/>
          <p:nvPr/>
        </p:nvSpPr>
        <p:spPr>
          <a:xfrm>
            <a:off x="3843706" y="3212745"/>
            <a:ext cx="2721428" cy="586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 want to be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EA93344-28DB-B47B-944B-0018C0DEC4A3}"/>
              </a:ext>
            </a:extLst>
          </p:cNvPr>
          <p:cNvSpPr txBox="1"/>
          <p:nvPr/>
        </p:nvSpPr>
        <p:spPr>
          <a:xfrm>
            <a:off x="4217031" y="3940074"/>
            <a:ext cx="2721428" cy="586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 does he work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5AA27F3-8F1F-CB05-5383-DB91CCD3AA7E}"/>
              </a:ext>
            </a:extLst>
          </p:cNvPr>
          <p:cNvSpPr txBox="1"/>
          <p:nvPr/>
        </p:nvSpPr>
        <p:spPr>
          <a:xfrm>
            <a:off x="3843706" y="4293374"/>
            <a:ext cx="2721428" cy="586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 works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56970AB-826D-408C-C6EB-2FF7C7A12051}"/>
              </a:ext>
            </a:extLst>
          </p:cNvPr>
          <p:cNvSpPr txBox="1"/>
          <p:nvPr/>
        </p:nvSpPr>
        <p:spPr>
          <a:xfrm>
            <a:off x="4079980" y="4660466"/>
            <a:ext cx="3927511" cy="586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 what do you want to be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F4B509B-3077-35D4-CCA7-E9EB607F8F28}"/>
              </a:ext>
            </a:extLst>
          </p:cNvPr>
          <p:cNvSpPr txBox="1"/>
          <p:nvPr/>
        </p:nvSpPr>
        <p:spPr>
          <a:xfrm>
            <a:off x="4316256" y="5027558"/>
            <a:ext cx="2517104" cy="586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want to be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BC360AF-6543-DC86-E585-1F68EE1EC460}"/>
              </a:ext>
            </a:extLst>
          </p:cNvPr>
          <p:cNvSpPr txBox="1"/>
          <p:nvPr/>
        </p:nvSpPr>
        <p:spPr>
          <a:xfrm>
            <a:off x="5204420" y="5769973"/>
            <a:ext cx="4664664" cy="586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arranges trips for customers. 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8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p.196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2073" y="6334002"/>
            <a:ext cx="4114800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75" y="4490401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AA24EC2-8ED3-1906-7B51-5ED7D2A37E00}"/>
              </a:ext>
            </a:extLst>
          </p:cNvPr>
          <p:cNvSpPr txBox="1"/>
          <p:nvPr/>
        </p:nvSpPr>
        <p:spPr>
          <a:xfrm>
            <a:off x="2114229" y="324942"/>
            <a:ext cx="2253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Answers will vary. </a:t>
            </a:r>
            <a:endParaRPr lang="ar-SA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E01D582-DD4E-9816-363F-412F1747B3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356" b="29938"/>
          <a:stretch/>
        </p:blipFill>
        <p:spPr>
          <a:xfrm>
            <a:off x="188138" y="1095542"/>
            <a:ext cx="3968573" cy="303345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788F880-187D-7120-B0F6-F0696929F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45"/>
          <a:stretch/>
        </p:blipFill>
        <p:spPr>
          <a:xfrm>
            <a:off x="4289345" y="245428"/>
            <a:ext cx="7765312" cy="5391133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F99745A-5518-679F-F698-A11D29993D01}"/>
              </a:ext>
            </a:extLst>
          </p:cNvPr>
          <p:cNvSpPr txBox="1"/>
          <p:nvPr/>
        </p:nvSpPr>
        <p:spPr>
          <a:xfrm>
            <a:off x="4573419" y="1095542"/>
            <a:ext cx="766022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My father and uncle have great jobs. My father is a photographer. He works in an advertising firm. He takes photos for different customers. He works Sunday to Thursday. My uncle is a doctor. He works in the hospital. He helps sick people. And he works all the time.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28758703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8344828"/>
</p:tagLst>
</file>

<file path=ppt/theme/theme1.xml><?xml version="1.0" encoding="utf-8"?>
<a:theme xmlns:a="http://schemas.openxmlformats.org/drawingml/2006/main" name="BlockprintVTI">
  <a:themeElements>
    <a:clrScheme name="مخصص 6">
      <a:dk1>
        <a:srgbClr val="7030A0"/>
      </a:dk1>
      <a:lt1>
        <a:srgbClr val="F8D1CC"/>
      </a:lt1>
      <a:dk2>
        <a:srgbClr val="2C3C43"/>
      </a:dk2>
      <a:lt2>
        <a:srgbClr val="EBEBEB"/>
      </a:lt2>
      <a:accent1>
        <a:srgbClr val="932313"/>
      </a:accent1>
      <a:accent2>
        <a:srgbClr val="ED97E3"/>
      </a:accent2>
      <a:accent3>
        <a:srgbClr val="F8D1CC"/>
      </a:accent3>
      <a:accent4>
        <a:srgbClr val="F1A499"/>
      </a:accent4>
      <a:accent5>
        <a:srgbClr val="C42F1A"/>
      </a:accent5>
      <a:accent6>
        <a:srgbClr val="FDBFF4"/>
      </a:accent6>
      <a:hlink>
        <a:srgbClr val="FE72D9"/>
      </a:hlink>
      <a:folHlink>
        <a:srgbClr val="7030A0"/>
      </a:folHlink>
    </a:clrScheme>
    <a:fontScheme name="Custom 5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TM03457485[[fn=شبكة]]</Template>
  <TotalTime>0</TotalTime>
  <Words>274</Words>
  <Application>Microsoft Office PowerPoint</Application>
  <PresentationFormat>شاشة عريضة</PresentationFormat>
  <Paragraphs>56</Paragraphs>
  <Slides>9</Slides>
  <Notes>0</Notes>
  <HiddenSlides>2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6" baseType="lpstr">
      <vt:lpstr>Arial</vt:lpstr>
      <vt:lpstr>AvenirNext LT Pro Medium</vt:lpstr>
      <vt:lpstr>Calibri</vt:lpstr>
      <vt:lpstr>Cavolini</vt:lpstr>
      <vt:lpstr>Roboto</vt:lpstr>
      <vt:lpstr>Segoe UI</vt:lpstr>
      <vt:lpstr>BlockprintVTI</vt:lpstr>
      <vt:lpstr>Unit  3  who’s who?</vt:lpstr>
      <vt:lpstr>p.193</vt:lpstr>
      <vt:lpstr>عرض تقديمي في PowerPoint</vt:lpstr>
      <vt:lpstr>p.194</vt:lpstr>
      <vt:lpstr>p.194</vt:lpstr>
      <vt:lpstr>p.195</vt:lpstr>
      <vt:lpstr>عرض تقديمي في PowerPoint</vt:lpstr>
      <vt:lpstr>p.196</vt:lpstr>
      <vt:lpstr>p.196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1 Lifestyles</dc:title>
  <dc:creator>Dalal Otaibi</dc:creator>
  <cp:lastModifiedBy>Dalal Otaibi</cp:lastModifiedBy>
  <cp:revision>19</cp:revision>
  <dcterms:created xsi:type="dcterms:W3CDTF">2021-09-11T05:33:11Z</dcterms:created>
  <dcterms:modified xsi:type="dcterms:W3CDTF">2023-09-30T18:54:15Z</dcterms:modified>
</cp:coreProperties>
</file>