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603" r:id="rId6"/>
    <p:sldId id="259" r:id="rId7"/>
    <p:sldId id="597" r:id="rId8"/>
    <p:sldId id="598" r:id="rId9"/>
    <p:sldId id="260" r:id="rId10"/>
    <p:sldId id="261" r:id="rId11"/>
    <p:sldId id="601" r:id="rId12"/>
    <p:sldId id="599" r:id="rId13"/>
    <p:sldId id="60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9D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87" d="100"/>
          <a:sy n="87" d="100"/>
        </p:scale>
        <p:origin x="66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1T17:10:34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1761 186 2759 0 0,'-4'-2'207'0'0,"-20"-12"1308"0"0,20 9 504 0 0,3 2-1949 0 0,0 2 365 0 0,-1-2-287 0 0,0 0-1 0 0,-1 0 1 0 0,1 0 0 0 0,-1 0 0 0 0,0 1 0 0 0,1 0 0 0 0,-6-4-1 0 0,6 4-135 0 0,-2-1 84 0 0,0 1-1 0 0,0-1 0 0 0,0 1 1 0 0,-1 0-1 0 0,1 0 1 0 0,-7-1-1 0 0,-18-9 429 0 0,16 4-264 0 0,-1 2 0 0 0,-15-6 0 0 0,19 8-170 0 0,1 1-1 0 0,0-1 1 0 0,0-1-1 0 0,0 1 1 0 0,1-1-1 0 0,0-1 1 0 0,-13-10-1 0 0,19 14-66 0 0,1 0 0 0 0,-1 0 0 0 0,-1 0 0 0 0,1 0 1 0 0,0 0-1 0 0,0 0 0 0 0,-1 1 0 0 0,1-1 0 0 0,-1 1 0 0 0,1 0 0 0 0,-1-1 0 0 0,1 1 0 0 0,-1 0 0 0 0,0 1 0 0 0,0-1 0 0 0,0 0 0 0 0,1 1 0 0 0,-1 0 0 0 0,0-1 0 0 0,0 1 0 0 0,0 1 0 0 0,0-1 0 0 0,0 0 0 0 0,-3 1 0 0 0,-1 0 36 0 0,0-1 0 0 0,0 0 0 0 0,0-1 0 0 0,0 1 0 0 0,-8-3 0 0 0,-22-1 179 0 0,-36 3 125 0 0,-81 3 144 0 0,129 0-425 0 0,0 1 0 0 0,0 2 0 0 0,1 0 0 0 0,-30 11 0 0 0,27-6 2 0 0,-28 9 178 0 0,-70 36 0 0 0,96-40-170 0 0,0-2 0 0 0,-1-1 0 0 0,-59 15-1 0 0,-98 6-18 0 0,128-24-81 0 0,31-5 3 0 0,0 2-1 0 0,0 1 0 0 0,1 1 0 0 0,-1 1 0 0 0,-45 23 1 0 0,-15 18-1579 0 0,56-33-3030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1T17:11:00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167 251 5407 0 0,'0'0'491'0'0,"-8"0"-390"0"0,-3 1 22 0 0,1-1 0 0 0,-14-1-1 0 0,-25 5 870 0 0,20-2 664 0 0,27-2-826 0 0,1 0-477 0 0,-1-1-284 0 0,0 0 0 0 0,0 0 0 0 0,0 0 0 0 0,0 0 0 0 0,0 0 0 0 0,1-1 0 0 0,-1 1 0 0 0,0-1 0 0 0,1 1 0 0 0,-1-1 0 0 0,1 1 1 0 0,0-1-1 0 0,-1 0 0 0 0,1 0 0 0 0,0 1 0 0 0,0-1 0 0 0,0 0 0 0 0,0-3 0 0 0,0 2 23 0 0,0-1 1 0 0,0 1 0 0 0,1-1-1 0 0,0 1 1 0 0,-1-1-1 0 0,1 0 1 0 0,1 1-1 0 0,-1-1 1 0 0,0 0-1 0 0,2-3 1 0 0,0-2 115 0 0,1 0 0 0 0,1 0 0 0 0,-1 0 0 0 0,1 1 0 0 0,0-1-1 0 0,1 1 1 0 0,10-13 0 0 0,-11 17-99 0 0,0 0 0 0 0,0 0 0 0 0,0 1 0 0 0,0-1 0 0 0,6-2 0 0 0,9-7 309 0 0,-9 6-267 0 0,0 0 0 0 0,1 1 0 0 0,0 1 0 0 0,0 0 0 0 0,18-6 0 0 0,-10 5-62 0 0,1 1-1 0 0,31-5 0 0 0,-44 10-84 0 0,1-1 1 0 0,-1 1-1 0 0,1 0 1 0 0,-1 1-1 0 0,1 0 1 0 0,-1 0-1 0 0,1 1 1 0 0,-1-1-1 0 0,0 2 1 0 0,1-1-1 0 0,-1 1 0 0 0,12 7 1 0 0,-14-8-5 0 0,-1 1-1 0 0,0 0 1 0 0,-1 0 0 0 0,1 0 0 0 0,-1 0 0 0 0,1 1-1 0 0,-1-1 1 0 0,0 1 0 0 0,0 0 0 0 0,0 0-1 0 0,-1 0 1 0 0,1 0 0 0 0,-1 0 0 0 0,0 1 0 0 0,-1-1-1 0 0,1 1 1 0 0,-1-1 0 0 0,1 1 0 0 0,-1 0-1 0 0,0 9 1 0 0,-1-9-1 0 0,0 0 0 0 0,0 0 0 0 0,-1 1 0 0 0,0-1 1 0 0,0 0-1 0 0,0 0 0 0 0,-1-1 0 0 0,0 1 0 0 0,0 0 0 0 0,0 0 0 0 0,0-1 0 0 0,-1 1 0 0 0,1-1 0 0 0,-1 0 0 0 0,0 0 0 0 0,-1 0 0 0 0,1 0 0 0 0,-1-1 0 0 0,0 1 0 0 0,-5 3 0 0 0,-8 6-17 0 0,0-2 0 0 0,-1 0-1 0 0,-31 13 1 0 0,36-18 11 0 0,0 0-106 0 0,-45 20-25 0 0,51-24-61 0 0,0 0 1 0 0,0 0-1 0 0,0 0 0 0 0,0-1 0 0 0,-1 0 0 0 0,-11 0 1 0 0,-1-3-993 0 0,2 1-52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1T17:11:01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5239 0 0,'0'0'235'0'0,"0"-2"-6"0"0,4-6 5149 0 0,-2 13-5271 0 0,-1 0 0 0 0,0 0-1 0 0,0-1 1 0 0,0 1 0 0 0,-1 0 0 0 0,0 0 0 0 0,0 0 0 0 0,0 0 0 0 0,-1 6 0 0 0,0 8 149 0 0,1-9-105 0 0,2 52 740 0 0,-2-57-806 0 0,1 1 0 0 0,0-1 1 0 0,1 0-1 0 0,-1 1 0 0 0,1-1 0 0 0,0 0 1 0 0,0 0-1 0 0,4 8 0 0 0,-3-10-5 0 0,5 6 3 0 0,-7-8-71 0 0,0-1-1 0 0,0 1 1 0 0,-1-1-1 0 0,1 1 1 0 0,0-1-1 0 0,0 1 1 0 0,0-1-1 0 0,1 1 1 0 0,-1-1-1 0 0,0 0 1 0 0,0 0 0 0 0,0 0-1 0 0,0 1 1 0 0,0-1-1 0 0,0 0 1 0 0,0 0-1 0 0,0-1 1 0 0,0 1-1 0 0,1 0 1 0 0,-1 0 0 0 0,2-1-1 0 0,19-7 79 0 0,-11 1 19 0 0,0 0 0 0 0,0-1 1 0 0,15-13-1 0 0,1-1 27 0 0,20-11 101 0 0,-30 22-153 0 0,-1 0 0 0 0,-1 0 0 0 0,0-2 0 0 0,-1 0 0 0 0,14-16 1 0 0,-3 1-7 0 0,-24 27-16 0 0,2 2 18 0 0,5 1 10 0 0,-6 2-69 0 0,0-1-1 0 0,0 1 1 0 0,-1 0-1 0 0,1 0 1 0 0,-1 0-1 0 0,0-1 1 0 0,0 1-1 0 0,0 0 1 0 0,-1 1-1 0 0,1-1 1 0 0,-1 0 0 0 0,0 6-1 0 0,0-5-14 0 0,0-1 0 0 0,0 1 0 0 0,0 0-1 0 0,1-1 1 0 0,0 1 0 0 0,0-1 0 0 0,0 1 0 0 0,0-1 0 0 0,1 1-1 0 0,0-1 1 0 0,0 0 0 0 0,4 7 0 0 0,8 7 161 0 0,26 24-1 0 0,-32-35-37 0 0,1-1-1 0 0,-1 1 1 0 0,1-2-1 0 0,0 1 0 0 0,18 7 1 0 0,-11-6-1204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1T17:11:01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3679 0 0,'0'0'5459'0'0,"0"2"-5002"0"0,1 14-9 0 0,-2 0 0 0 0,0 0 0 0 0,-5 28-1 0 0,-1 12 198 0 0,2 35 121 0 0,4-1-1 0 0,19 167 0 0 0,-14-234-733 0 0,15 43 0 0 0,-19-64-84 0 0,1-1-1 0 0,-1 1 0 0 0,1-1 1 0 0,-1 1-1 0 0,0-1 0 0 0,1 1 1 0 0,-1 0-1 0 0,0-1 0 0 0,0 1 1 0 0,0 0-1 0 0,0 1 0 0 0,0-3-371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1T17:11:02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2 291 7311 0 0,'0'0'660'0'0,"-1"-3"-418"0"0,1-3 277 0 0,-1-1 1 0 0,1 1-1 0 0,0-1 1 0 0,0 1-1 0 0,1-1 1 0 0,0 1 0 0 0,0-1-1 0 0,4-9 1 0 0,20-53 987 0 0,-16 47-985 0 0,-7 18-424 0 0,0-1 0 0 0,0 0 0 0 0,0 1 0 0 0,1 0 0 0 0,-1 0-1 0 0,1-1 1 0 0,1 1 0 0 0,-1 1 0 0 0,0-1 0 0 0,1 1 0 0 0,0-1 0 0 0,0 1 0 0 0,7-5 0 0 0,-2 4-86 0 0,0-1 0 0 0,0 2 0 0 0,1-1 1 0 0,-1 1-1 0 0,19-3 0 0 0,126-26-2147 0 0,-115 21 1219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1T17:11:02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56 6247 0 0,'0'0'283'0'0,"-2"-2"-3"0"0,-5-7-181 0 0,7 8-98 0 0,-1 1 1 0 0,1 0 0 0 0,0 0-1 0 0,-1-1 1 0 0,1 1-1 0 0,0-1 1 0 0,-1 1 0 0 0,1 0-1 0 0,0-1 1 0 0,0 1-1 0 0,-1-1 1 0 0,1 1 0 0 0,0 0-1 0 0,0-1 1 0 0,0 1 0 0 0,0-1-1 0 0,-1 1 1 0 0,1-1-1 0 0,0 1 1 0 0,0-1 0 0 0,0 1-1 0 0,0-1 1 0 0,0 1-1 0 0,0-1 1 0 0,0 1 0 0 0,1-1-1 0 0,-1 1 1 0 0,0-1 0 0 0,0 1-1 0 0,0-1 1 0 0,0 1-1 0 0,1-1 1 0 0,-1 0 46 0 0,1 0-32 0 0,-1-2 274 0 0,1-1 1 0 0,-1 0-1 0 0,1 0 0 0 0,-1 1 0 0 0,-1-7 4858 0 0,6 30-4548 0 0,4 20-505 0 0,-3-12-21 0 0,11 32 1 0 0,-3-17 61 0 0,-2 1 1 0 0,-2 1 0 0 0,-2-1-1 0 0,-2 1 1 0 0,0 52 0 0 0,-6-71-79 0 0,2 5 61 0 0,-3 1-1 0 0,-3 33 1 0 0,-9-12 91 0 0,13-51 372 0 0,1-4-444 0 0,13-28 165 0 0,-1 0 1 0 0,15-54-1 0 0,-14 25-237 0 0,-7 27-49 0 0,1 0 0 0 0,18-44 1 0 0,-6 30 58 0 0,-20 45-43 0 0,2 4-8 0 0,4 8-22 0 0,0 2-1 0 0,-1-1 0 0 0,-1 1 1 0 0,6 24-1 0 0,4 96 46 0 0,-4-32 32 0 0,-4-34-80 0 0,-6-64 6 0 0,4 13 283 0 0,-2-8-1985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1T17:11:03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0 283 919 0 0,'0'0'7684'0'0,"2"2"-7318"0"0,9 4 238 0 0,-6-2-379 0 0,1 0 0 0 0,0-1 0 0 0,0 1 0 0 0,12 3 0 0 0,-16-6-213 0 0,0-1-1 0 0,1 1 1 0 0,-1-1 0 0 0,0 0 0 0 0,1 0 0 0 0,-1 1-1 0 0,1-2 1 0 0,-1 1 0 0 0,0 0 0 0 0,1 0 0 0 0,-1-1-1 0 0,0 1 1 0 0,1-1 0 0 0,-1 0 0 0 0,0 0 0 0 0,0 0-1 0 0,1 0 1 0 0,2-2 0 0 0,-1 0 17 0 0,1 1 1 0 0,-1-1-1 0 0,1 1 1 0 0,0 0-1 0 0,0 0 1 0 0,0 0-1 0 0,0 1 1 0 0,7-2-1 0 0,-3 1 66 0 0,0-1-1 0 0,0 0 0 0 0,-1-1 0 0 0,1 0 1 0 0,9-6-1 0 0,6-2 63 0 0,-11 6-80 0 0,-1-1 1 0 0,-1 1-1 0 0,1-2 0 0 0,-1 0 0 0 0,12-11 1 0 0,-17 13-60 0 0,0 0 0 0 0,0-1 0 0 0,-1 1 0 0 0,0-1 0 0 0,0 0 1 0 0,-1 0-1 0 0,0-1 0 0 0,0 1 0 0 0,4-12 0 0 0,-7 14 19 0 0,1 3-14 0 0,-1-1-1 0 0,0 0 1 0 0,0 1 0 0 0,-1-1 0 0 0,1 0-1 0 0,0 0 1 0 0,-1 1 0 0 0,0-1-1 0 0,1 0 1 0 0,-1 0 0 0 0,0 0-1 0 0,-1 0 1 0 0,1 1 0 0 0,0-1 0 0 0,-1 0-1 0 0,0 0 1 0 0,-1-5 0 0 0,-1 4 53 0 0,1 1 1 0 0,0-1 0 0 0,-1 0 0 0 0,0 1 0 0 0,0 0-1 0 0,0-1 1 0 0,0 1 0 0 0,-1 0 0 0 0,1 1-1 0 0,-1-1 1 0 0,0 1 0 0 0,0-1 0 0 0,0 1 0 0 0,0 0-1 0 0,0 1 1 0 0,0-1 0 0 0,0 1 0 0 0,-1-1-1 0 0,1 1 1 0 0,0 1 0 0 0,-1-1 0 0 0,1 1 0 0 0,-1-1-1 0 0,-5 2 1 0 0,-1-1-40 0 0,-1 1-1 0 0,1 0 1 0 0,0 1 0 0 0,-1 1-1 0 0,1 0 1 0 0,0 0 0 0 0,1 1-1 0 0,-14 6 1 0 0,19-7-8 0 0,0 0 0 0 0,0 0 0 0 0,0 0 0 0 0,1 0 0 0 0,-1 1 0 0 0,1 0 0 0 0,0 0-1 0 0,-7 8 1 0 0,6-4-19 0 0,0 0 0 0 0,0 1 0 0 0,1-1-1 0 0,-5 14 1 0 0,6-14-10 0 0,1 0 0 0 0,1 1 0 0 0,-1-1 0 0 0,0 18 0 0 0,0-1-10 0 0,-2 11-20 0 0,0 41 1 0 0,4-59 60 0 0,1 0-1 0 0,1 0 0 0 0,0 0 1 0 0,6 19-1 0 0,-7-34-28 0 0,1 0 0 0 0,-1 1 0 0 0,1-1 0 0 0,-1 0 0 0 0,1 0 0 0 0,0 0 0 0 0,0 0 0 0 0,0-1 0 0 0,1 1 0 0 0,-1 0 0 0 0,1-1 0 0 0,-1 0 0 0 0,1 1 0 0 0,0-1 0 0 0,0 0 0 0 0,0 0 0 0 0,0-1 0 0 0,0 1 0 0 0,0-1 0 0 0,1 1 0 0 0,5 0 0 0 0,5 2 6 0 0,1-1 0 0 0,0-1 1 0 0,26 1-1 0 0,-12-2-60 0 0,0-2 0 0 0,0-1 0 0 0,53-10 0 0 0,-77 10-19 0 0,-1 1 0 0 0,1-1 0 0 0,-1 0 0 0 0,0 0 0 0 0,0 0 0 0 0,0-1 0 0 0,0 1 1 0 0,0-1-1 0 0,0 0 0 0 0,4-5 0 0 0,10-10-4382 0 0,-10 7 22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1T17:11:03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1839 0 0,'0'0'1395'0'0,"1"2"-16"0"0,2 7-210 0 0,1 1-1 0 0,-1 1 1 0 0,2 11 0 0 0,3 63-247 0 0,-1-11-605 0 0,-5-59-271 0 0,-2-6-6 0 0,1 0 0 0 0,1 0 1 0 0,0 0-1 0 0,0 0 1 0 0,1-1-1 0 0,6 15 0 0 0,-9-22-19 0 0,1 0 0 0 0,0 0-1 0 0,0 1 1 0 0,0-2-1 0 0,0 1 1 0 0,0 0 0 0 0,0 0-1 0 0,0 0 1 0 0,0 0 0 0 0,0-1-1 0 0,0 1 1 0 0,0 0-1 0 0,1-1 1 0 0,-1 1 0 0 0,0-1-1 0 0,0 1 1 0 0,1-1 0 0 0,-1 0-1 0 0,0 0 1 0 0,1 1-1 0 0,-1-1 1 0 0,0 0 0 0 0,1 0-1 0 0,-1 0 1 0 0,0-1 0 0 0,1 1-1 0 0,-1 0 1 0 0,0 0-1 0 0,1-1 1 0 0,-1 1 0 0 0,0-1-1 0 0,0 1 1 0 0,0-1 0 0 0,1 1-1 0 0,-1-1 1 0 0,1-1-1 0 0,1 1-4 0 0,1-1-1 0 0,-1 0 1 0 0,0-1 0 0 0,0 1-1 0 0,-1 0 1 0 0,1-1-1 0 0,0 0 1 0 0,-1 1-1 0 0,0-1 1 0 0,0 0 0 0 0,1 0-1 0 0,0-4 1 0 0,17-49 69 0 0,-11 31-21 0 0,14-33 0 0 0,19-17 159 0 0,15-35 911 0 0,-55 106-841 0 0,-1 1 0 0 0,1-1 0 0 0,0 0 0 0 0,0 1 0 0 0,0-1 0 0 0,1 1 0 0 0,4-6 0 0 0,-5 20-135 0 0,32 264-48 0 0,-27-93 342 0 0,-8-150-312 0 0,-1 1 0 0 0,-2-2 0 0 0,-14 53 0 0 0,8-52-69 0 0,-17 35 1 0 0,4-12-23 0 0,11-21 286 0 0,-2 0-1 0 0,-1 0 0 0 0,-2-2 1 0 0,-28 44-1 0 0,15-33-2679 0 0,18-31-3694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1T17:11:05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2759 0 0,'-1'2'8286'0'0,"-5"12"-8179"0"0,0 0 0 0 0,1 0 0 0 0,1 0-1 0 0,1 0 1 0 0,0 1 0 0 0,-2 15 0 0 0,0 93 1275 0 0,5-85-1280 0 0,-1-2 114 0 0,1 0 0 0 0,2 1 0 0 0,14 70 0 0 0,-6-83-195 0 0,1-11 22 0 0,-10-12-43 0 0,-1-1 1 0 0,1 1 0 0 0,0-1 0 0 0,0 1 0 0 0,0-1 0 0 0,1 0-1 0 0,-1 1 1 0 0,0-1 0 0 0,0 0 0 0 0,0 0 0 0 0,0 0-1 0 0,2 0 1 0 0,12-4-1 0 0,-10 0 8 0 0,0 1-1 0 0,0-1 1 0 0,0 0-1 0 0,0 0 1 0 0,-1-1-1 0 0,1 1 1 0 0,-1-1-1 0 0,0 0 1 0 0,-1 0-1 0 0,1 0 1 0 0,-1-1-1 0 0,4-7 1 0 0,5-12 69 0 0,-1 1 1 0 0,-2-2 0 0 0,14-50-1 0 0,-1 9-77 0 0,-9 31 0 0 0,-13 36 0 0 0,0 0-1 0 0,0 0 1 0 0,0 1-1 0 0,0-1 1 0 0,0 0-1 0 0,1 0 0 0 0,-1 0 1 0 0,0 0-1 0 0,0 0 1 0 0,0 0-1 0 0,0 0 1 0 0,0 0-1 0 0,0 1 1 0 0,0-1-1 0 0,1 0 1 0 0,-1 0-1 0 0,0 0 0 0 0,0 0 1 0 0,0 0-1 0 0,0 0 1 0 0,0 0-1 0 0,0 0 1 0 0,1 0-1 0 0,-1 0 1 0 0,0 0-1 0 0,0 0 0 0 0,0 0 1 0 0,0 0-1 0 0,0 0 1 0 0,1 0-1 0 0,-1 0 1 0 0,0 0-1 0 0,0 0 1 0 0,0 0-1 0 0,0 0 1 0 0,0 0-1 0 0,0-1 0 0 0,1 1 1 0 0,-1 0-1 0 0,0 0 1 0 0,0 0-1 0 0,0 0 1 0 0,0 0-1 0 0,0 0 1 0 0,0 0-1 0 0,0 0 1 0 0,0 0-1 0 0,0-1 0 0 0,1 1 1 0 0,-1 0-1 0 0,0 0 1 0 0,0 0-1 0 0,0 0 1 0 0,0 0-1 0 0,0 0 1 0 0,0-1-1 0 0,0 1 1 0 0,0 0-1 0 0,0 0 0 0 0,0 0 1 0 0,0 0-1 0 0,0 0 1 0 0,0-1-1 0 0,4 12-20 0 0,-4-10 17 0 0,14 66-7 0 0,-9-44-16 0 0,0 0 0 0 0,14 39 0 0 0,-14-53 15 0 0,1 1-1 0 0,0-1 1 0 0,0 0 0 0 0,1-1-1 0 0,0 0 1 0 0,0 0-1 0 0,1 0 1 0 0,10 7-1 0 0,-12-11 18 0 0,1 0-1 0 0,0 0 1 0 0,-1-1-1 0 0,1 0 1 0 0,1 0-1 0 0,-1-1 0 0 0,0 1 1 0 0,1-2-1 0 0,-1 1 1 0 0,0-1-1 0 0,9 0 1 0 0,-11-1 19 0 0,0 0 1 0 0,0-1-1 0 0,0 0 1 0 0,0 0 0 0 0,0 0-1 0 0,-1 0 1 0 0,1-1-1 0 0,0 0 1 0 0,-1 0-1 0 0,1 0 1 0 0,-1 0 0 0 0,0-1-1 0 0,0 0 1 0 0,0 0-1 0 0,0 0 1 0 0,0 0 0 0 0,0-1-1 0 0,-1 1 1 0 0,6-9-1 0 0,-3 5 24 0 0,-1-1 0 0 0,0 0-1 0 0,-1 0 1 0 0,1 0 0 0 0,-1-1-1 0 0,-1 1 1 0 0,0-1 0 0 0,0 0-1 0 0,-1 0 1 0 0,2-10 0 0 0,1-57 262 0 0,-7-147 1 0 0,2 204-492 0 0,0 18-99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1T17:11:05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0 207 6159 0 0,'0'0'1002'0'0,"2"3"-628"0"0,22 33 1035 0 0,-21-33-1236 0 0,-1 0 0 0 0,1 0 0 0 0,0 0 0 0 0,-1-1 0 0 0,1 1 0 0 0,0-1 0 0 0,1 0 0 0 0,-1 0 0 0 0,0 0 0 0 0,4 1 0 0 0,-5-3-124 0 0,-1 0-1 0 0,1 0 1 0 0,-1-1-1 0 0,1 1 1 0 0,-1 0-1 0 0,0-1 0 0 0,1 0 1 0 0,-1 1-1 0 0,1-1 1 0 0,-1 0-1 0 0,0 1 1 0 0,0-1-1 0 0,1 0 1 0 0,-1 0-1 0 0,0 0 0 0 0,0 0 1 0 0,0 0-1 0 0,2-2 1 0 0,6-5 214 0 0,-6 6-214 0 0,8-5 103 0 0,-1-1 0 0 0,14-12-1 0 0,-16 14-121 0 0,0 1-1 0 0,0-1 0 0 0,1 2 1 0 0,0-1-1 0 0,0 1 0 0 0,1 0 1 0 0,9-2-1 0 0,-15 5-10 0 0,72-34 295 0 0,-63 29-168 0 0,-10 4-79 0 0,0 0 0 0 0,-1-1 0 0 0,1 1 0 0 0,-1 0 0 0 0,1-1 0 0 0,-1 0 0 0 0,0 1 0 0 0,0-1 0 0 0,3-5 0 0 0,-5 6 109 0 0,1 1-107 0 0,0-1 0 0 0,-1 1 1 0 0,1-1-1 0 0,-1 0 0 0 0,1 0 0 0 0,-1 1 0 0 0,0-1 0 0 0,0 0 0 0 0,1 0 0 0 0,-2-2 0 0 0,-1 0-6 0 0,-1-1 1 0 0,0 1-1 0 0,0-1 0 0 0,0 1 0 0 0,0 0 0 0 0,-1 0 0 0 0,0 1 1 0 0,1-1-1 0 0,-1 1 0 0 0,-1 0 0 0 0,1 0 0 0 0,0 0 1 0 0,-1 0-1 0 0,-9-3 0 0 0,5 2-8 0 0,0 1 0 0 0,0-1 0 0 0,0 2 0 0 0,0-1 0 0 0,-1 1 0 0 0,1 1 0 0 0,-14-1 0 0 0,-5 3 65 0 0,23-1-110 0 0,4 0-9 0 0,0 0-1 0 0,-1 0 0 0 0,1 0 0 0 0,0 1 0 0 0,0-1 0 0 0,-1 0 0 0 0,1 1 0 0 0,0-1 0 0 0,0 0 1 0 0,0 1-1 0 0,0 0 0 0 0,-1-1 0 0 0,1 1 0 0 0,0 0 0 0 0,0-1 0 0 0,-1 2 0 0 0,-3 1 5 0 0,1 0-1 0 0,-1 1 1 0 0,1-1-1 0 0,0 1 1 0 0,0 0-1 0 0,0 0 1 0 0,1 0-1 0 0,0 1 1 0 0,-1-1 0 0 0,-3 8-1 0 0,3-4 15 0 0,1 1-1 0 0,-1 0 1 0 0,1-1 0 0 0,1 1 0 0 0,-3 15-1 0 0,2 6 45 0 0,1-1-1 0 0,5 57 0 0 0,-2-72-59 0 0,1 28 113 0 0,4 53 688 0 0,-4-81-608 0 0,0-1 0 0 0,1 1 0 0 0,1-1 0 0 0,9 23 0 0 0,-11-33-120 0 0,-1 0 0 0 0,1-1 0 0 0,0 1 0 0 0,1-1 0 0 0,-1 1 0 0 0,0-1 0 0 0,1 0 0 0 0,-1 0 0 0 0,1 0 0 0 0,0 0 0 0 0,-1 0 0 0 0,1 0 0 0 0,0-1 0 0 0,0 0 0 0 0,6 2 0 0 0,5 2-447 0 0,1-1 0 0 0,16 2-1 0 0,-21-4 690 0 0,1 0-319 0 0,1-2 0 0 0,0 1 1 0 0,0-2-1 0 0,0 1 0 0 0,0-2 0 0 0,22-4 0 0 0,-1 0-74 0 0,-10 1-532 0 0,0-1 1 0 0,0-1-1 0 0,32-15 1 0 0,-26 11 208 0 0,-23 8 201 0 0,1 0-1 0 0,-1 0 1 0 0,0-1-1 0 0,0 1 1 0 0,8-7 0 0 0,-9 6-589 0 0,-1 0 0 0 0,0 0-1 0 0,0-1 1 0 0,3-5 0 0 0,11-19-3962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1T17:10:36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626 0 4143 0 0,'0'0'191'0'0,"-2"4"-11"0"0,-4 12 33 0 0,5-13 127 0 0,1-1-1 0 0,0 1 0 0 0,0-1 1 0 0,1 1-1 0 0,-1-1 0 0 0,0 0 1 0 0,1 1-1 0 0,-1-1 0 0 0,1 0 1 0 0,0 1-1 0 0,0-1 0 0 0,0 0 1 0 0,0 0-1 0 0,2 3 0 0 0,1 3-458 0 0,2 12 300 0 0,-1 0 1 0 0,0 0-1 0 0,-2 0 0 0 0,2 25 0 0 0,-8 64 1029 0 0,0-64-959 0 0,3-30-153 0 0,-11 128 909 0 0,8-113-707 0 0,-3-1 0 0 0,-15 52 0 0 0,15-61-293 0 0,0-1 0 0 0,-2 0 0 0 0,0 0 0 0 0,-2-1-1 0 0,-18 28 1 0 0,-84 103 670 0 0,29-35-194 0 0,50-75-415 0 0,-1-1-1 0 0,-74 62 1 0 0,84-80-88 0 0,-2-1-1 0 0,-1-1 1 0 0,-54 27 0 0 0,68-44-2478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1T17:10:35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9671 0 0,'0'0'1080'0'0,"3"2"-662"0"0,4 4-271 0 0,0-1 1 0 0,0 2-1 0 0,0-1 1 0 0,-1 1-1 0 0,0 0 1 0 0,0 0 0 0 0,-1 1-1 0 0,0-1 1 0 0,0 1-1 0 0,-1 1 1 0 0,4 9-1 0 0,14 24-27 0 0,6 16 68 0 0,40 140 75 0 0,17 43-196 0 0,-61-182 14 0 0,-2 1 0 0 0,-3 1 1 0 0,-3 1-1 0 0,11 86 0 0 0,-19-92-61 0 0,19 124 96 0 0,-23-141-3996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1T17:10:37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2303 0 0,'0'0'960'0'0,"1"-2"-672"0"0,17-34 6104 0 0,-16 35-6064 0 0,3 1-162 0 0,0 0 0 0 0,0 0 0 0 0,0 1-1 0 0,1-1 1 0 0,-1 1 0 0 0,0 0 0 0 0,0 0 0 0 0,9 4-1 0 0,44 22 422 0 0,-32-14-298 0 0,61 23 368 0 0,-55-24-529 0 0,0 1 1 0 0,53 31 0 0 0,-75-37-42 0 0,-1 0 1 0 0,1 0 0 0 0,-1 1-1 0 0,-1 0 1 0 0,1 1 0 0 0,-1 0 0 0 0,-1 0-1 0 0,0 1 1 0 0,0 0 0 0 0,-1 0-1 0 0,10 21 1 0 0,93 258 605 0 0,-103-269-633 0 0,0 1 0 0 0,-2 0 0 0 0,-1 1 0 0 0,0-1 0 0 0,-1 38 0 0 0,-15 109 111 0 0,9-130-138 0 0,0-5-17 0 0,-21 142 100 0 0,21-158-110 0 0,-1 0 1 0 0,0 0 0 0 0,-1 0-1 0 0,-1 0 1 0 0,-1-1-1 0 0,0 0 1 0 0,-18 25-1 0 0,17-30-6 0 0,-1-1 0 0 0,0 0 0 0 0,0 0 0 0 0,-1-1 0 0 0,0-1 0 0 0,-1 0 0 0 0,0 0 0 0 0,-14 6 0 0 0,-1-1 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1T17:10:38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2211 1 4143 0 0,'0'0'1439'0'0,"-2"1"-312"0"0,-16 14-348 0 0,1 1 1 0 0,1 0-1 0 0,-21 26 1 0 0,-29 29-814 0 0,-98 96 1102 0 0,97-94 137 0 0,-122 103 0 0 0,161-154-1027 0 0,-2-1 0 0 0,0-2-1 0 0,-1-1 1 0 0,-1-1 0 0 0,0-1 0 0 0,-53 16-1 0 0,33-14 199 0 0,-94 34 1334 0 0,114-38-825 0 0,1 1-1 0 0,-44 27 1 0 0,55-28-401 0 0,-84 52 33 0 0,79-52-753 0 0,-1-1 0 0 0,-36 12 1 0 0,1-7-387 0 0,-111 17 0 0 0,140-30 436 0 0,-107 15-684 0 0,113-18 772 0 0,1-2 0 0 0,0 0 0 0 0,-39-5 0 0 0,-89-26-4620 0 0,56 15-502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1T17:10:38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6911 0 0,'0'0'4266'0'0,"2"2"-4160"0"0,1 0-102 0 0,0 0-1 0 0,0 0 0 0 0,0 0 0 0 0,0 1 1 0 0,-1-1-1 0 0,1 1 0 0 0,-1 0 0 0 0,0 0 1 0 0,0 0-1 0 0,0 0 0 0 0,0 0 1 0 0,-1 1-1 0 0,1-1 0 0 0,-1 0 0 0 0,0 1 1 0 0,0-1-1 0 0,0 1 0 0 0,0-1 0 0 0,0 8 1 0 0,1 0 9 0 0,7 52 101 0 0,0 98 1 0 0,-8-111-3 0 0,4 221 888 0 0,-6-140-824 0 0,1 89-20 0 0,3-153-591 0 0,15 85 0 0 0,-13-127-725 0 0,1-4-2862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1T17:10:39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 5527 0 0,'-1'-2'423'0'0,"-2"-6"5594"0"0,4 15-5830 0 0,0 1-1 0 0,0-1 0 0 0,-1 0 0 0 0,0 9 0 0 0,-1 7-157 0 0,4 120-79 0 0,-1-11 36 0 0,5 35 14 0 0,2 219 0 0 0,-9-299-18 0 0,-8 120-708 0 0,5-186 342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1T17:10:39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96 5063 0 0,'-49'-14'758'0'0,"43"12"-729"0"0,-6-5 7224 0 0,11 6-6909 0 0,2 0-420 0 0,2-3 38 0 0,1 1 0 0 0,-1 0-1 0 0,1 0 1 0 0,0 1 0 0 0,0-1 0 0 0,0 1-1 0 0,0 0 1 0 0,1 0 0 0 0,-1 0-1 0 0,0 0 1 0 0,1 1 0 0 0,5-1 0 0 0,12-2-79 0 0,28-3 0 0 0,-33 6 123 0 0,53-7-182 0 0,111-10-1625 0 0,-156 16 667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1T17:10:40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26 232 4607 0 0,'0'0'354'0'0,"6"-14"5856"0"0,-3 12-5857 0 0,-1 0-311 0 0,0 1 0 0 0,-1-1 0 0 0,1 0 0 0 0,-1 0 0 0 0,1 0 0 0 0,-1 0 0 0 0,0 0 0 0 0,3-4 0 0 0,10-5-137 0 0,20-20 455 0 0,-32 30-349 0 0,0 0 1 0 0,-1 0-1 0 0,1 0 0 0 0,0 0 0 0 0,0 0 0 0 0,0 0 0 0 0,0 1 0 0 0,0-1 0 0 0,3 0 0 0 0,6-2 17 0 0,78-47 143 0 0,-74 42-161 0 0,-5 0 38 0 0,-2-3 504 0 0,-6 9-240 0 0,-4-1-41 0 0,-4-12-176 0 0,3 11 48 0 0,-1 1 1 0 0,0-1-1 0 0,0 1 0 0 0,0 0 1 0 0,0 0-1 0 0,-1 1 1 0 0,1-1-1 0 0,-1 1 1 0 0,-7-2-1 0 0,4 1-1 0 0,0 0 0 0 0,-1 1 0 0 0,0 0-1 0 0,-12 0 1 0 0,16 1-85 0 0,1 1 0 0 0,-1 0 0 0 0,0 0 0 0 0,1 1 0 0 0,-1-1 0 0 0,1 1 0 0 0,-1 0 0 0 0,1 0 0 0 0,-8 4 0 0 0,6-2-33 0 0,1 0 1 0 0,0 1-1 0 0,1-1 1 0 0,-1 1-1 0 0,0 1 0 0 0,1-1 1 0 0,0 0-1 0 0,0 1 1 0 0,1 0-1 0 0,-1 0 0 0 0,1 0 1 0 0,0 0-1 0 0,-3 9 1 0 0,1-2-13 0 0,0 1 0 0 0,1 0-1 0 0,0 0 1 0 0,-2 25 0 0 0,2 2-12 0 0,3 0 0 0 0,1 0 0 0 0,1 0 0 0 0,3 0 0 0 0,15 70 0 0 0,-17-103 0 0 0,-1 0 0 0 0,1 0 0 0 0,1-1 0 0 0,-1 1 0 0 0,1-1 0 0 0,0 0 0 0 0,1 1 0 0 0,4 5 0 0 0,-5-9 0 0 0,0 1 0 0 0,1-1 0 0 0,-1 0 0 0 0,1 0 0 0 0,0 0 0 0 0,0 0 0 0 0,0-1 0 0 0,0 0 0 0 0,0 1 0 0 0,0-2 0 0 0,1 1 0 0 0,7 2 0 0 0,4 0 1 0 0,-1-1 0 0 0,1-1 0 0 0,0-1-1 0 0,0 0 1 0 0,26-2 0 0 0,79-14-163 0 0,-119 14 155 0 0,16-2-177 0 0,0-1-1 0 0,-1 0 0 0 0,27-11 0 0 0,-34 10-852 0 0,0 0-1 0 0,0 0 1 0 0,17-14-1 0 0,14-17-4053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1T17:10:45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72 919 0 0,'21'-28'-55'0'0,"-2"1"512"0"0,-6 10 11011 0 0,-16 18-11430 0 0,1-1-1 0 0,-1 0 1 0 0,0 1 0 0 0,0 0 0 0 0,0 0 0 0 0,1 0 0 0 0,-1 0 0 0 0,0 0 0 0 0,1 1 0 0 0,-1-1 0 0 0,1 1-1 0 0,0-1 1 0 0,-4 4 0 0 0,-4 4 63 0 0,-15 18 1 0 0,15-16 41 0 0,-7 9 11 0 0,0 1-1 0 0,2 1 1 0 0,0 0 0 0 0,-14 30 0 0 0,-37 99 88 0 0,46-102-160 0 0,-10 14 1 0 0,20-47-6 0 0,2 1-1 0 0,0 0 1 0 0,1 0-1 0 0,-8 32 0 0 0,15-47-71 0 0,0 0 0 0 0,-1 1 0 0 0,1-1 0 0 0,0 0 0 0 0,0 1 0 0 0,0-1 0 0 0,1 0 1 0 0,-1 1-1 0 0,1-1 0 0 0,-1 0 0 0 0,1 0 0 0 0,0 1 0 0 0,-1-1 0 0 0,1 0 0 0 0,0 0 0 0 0,2 2 0 0 0,-1-1 5 0 0,1 0 1 0 0,-1 0-1 0 0,1 0 1 0 0,0 0-1 0 0,0-1 1 0 0,0 1-1 0 0,0-1 1 0 0,6 4-1 0 0,4 0 12 0 0,-1-1-1 0 0,1 0 1 0 0,0 0 0 0 0,18 3-1 0 0,108 18 387 0 0,-129-24-440 0 0,0 0 0 0 0,-1 2 0 0 0,15 5 0 0 0,-10 0-10 0 0,-12-7 44 0 0,0 0-1 0 0,-1 0 1 0 0,0 0 0 0 0,1 0 0 0 0,-1 0 0 0 0,0 0 0 0 0,0 0 0 0 0,0 0 0 0 0,0 0 0 0 0,0 1 0 0 0,-1-1 0 0 0,1 0-1 0 0,0 0 1 0 0,-1 1 0 0 0,0-1 0 0 0,0 1 0 0 0,0-1 0 0 0,0 0 0 0 0,0 1 0 0 0,0-1 0 0 0,0 0 0 0 0,-2 5 0 0 0,-1 4-16 0 0,-1 0 1 0 0,0 0 0 0 0,-9 16 0 0 0,3-7 0 0 0,-9 22 17 0 0,-1-2-1 0 0,-42 61 1 0 0,60-99 0 0 0,-1 1 0 0 0,1 0 0 0 0,-1-1 1 0 0,0 1-1 0 0,0-1 0 0 0,0 0 0 0 0,0 0 0 0 0,0 0 0 0 0,-1 0 1 0 0,1-1-1 0 0,-1 1 0 0 0,1-1 0 0 0,-1 0 0 0 0,1 0 1 0 0,-1 0-1 0 0,-5 0 0 0 0,8-1-14 0 0,-1 0 1 0 0,0 1-1 0 0,0-1 1 0 0,0 0 0 0 0,0-1-1 0 0,0 1 1 0 0,1 0-1 0 0,-1 0 1 0 0,0-1-1 0 0,0 1 1 0 0,0-1-1 0 0,1 0 1 0 0,-1 1-1 0 0,0-1 1 0 0,1 0 0 0 0,-1 0-1 0 0,0 0 1 0 0,1 0-1 0 0,0 0 1 0 0,-1-1-1 0 0,1 1 1 0 0,0 0-1 0 0,-1-1 1 0 0,1 1-1 0 0,0-1 1 0 0,0 1 0 0 0,0-1-1 0 0,0 1 1 0 0,0-1-1 0 0,1 0 1 0 0,-1 0-1 0 0,0 1 1 0 0,1-1-1 0 0,-1-2 1 0 0,-1-10-437 0 0,0-1 0 0 0,1 1 0 0 0,1-16 0 0 0,1 9-1137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1T17:10:46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21 7887 0 0,'0'0'175'0'0,"-3"-1"28"0"0,0 0-132 0 0,-14-8 335 0 0,17 9-377 0 0,0-1 1 0 0,-1 1-1 0 0,1 0 1 0 0,0 0-1 0 0,0 0 0 0 0,-1-1 1 0 0,1 1-1 0 0,0 0 1 0 0,0 0-1 0 0,-1-1 1 0 0,1 1-1 0 0,0 0 0 0 0,0-1 1 0 0,0 1-1 0 0,0 0 1 0 0,-1-1-1 0 0,1 1 0 0 0,0 0 1 0 0,0 0-1 0 0,0-1 1 0 0,0 1-1 0 0,0-4 3029 0 0,4 6-2999 0 0,-1 0 0 0 0,1 1-1 0 0,-1-1 1 0 0,0 1 0 0 0,0 0-1 0 0,0 0 1 0 0,0 0 0 0 0,0 0-1 0 0,0 0 1 0 0,-1 1 0 0 0,0-1 0 0 0,1 1-1 0 0,-1-1 1 0 0,-1 1 0 0 0,1 0-1 0 0,1 6 1 0 0,2 7 41 0 0,-1 0 0 0 0,2 32 0 0 0,-3-26 2 0 0,8 101 101 0 0,12 71 34 0 0,-16-157-165 0 0,13 54 72 0 0,-17-74-144 0 0,0 1 0 0 0,-1-1 0 0 0,0 1 0 0 0,-2 21 0 0 0,0-30 0 0 0,1 11 40 0 0,0 0-1 0 0,2 0 1 0 0,1 0-1 0 0,0 0 1 0 0,15 40 0 0 0,-18-59 26 0 0,-1 6 119 0 0,-1-13 351 0 0,-1-11-105 0 0,1 9-333 0 0,0 0 0 0 0,0 0 0 0 0,1 0-1 0 0,0 0 1 0 0,1 0 0 0 0,1-12 0 0 0,13-42 76 0 0,-11 43-130 0 0,-2 9-28 0 0,1 0 1 0 0,0 1-1 0 0,0-1 0 0 0,7-13 0 0 0,-2 8 97 0 0,0-1 0 0 0,1 1 1 0 0,0 0-1 0 0,1 1 0 0 0,12-12 0 0 0,-21 23-184 0 0,0 1 0 0 0,1 0 0 0 0,-1 0 0 0 0,0 0 0 0 0,0 0 0 0 0,1 0 0 0 0,-1 0 0 0 0,3-1 0 0 0,12-6 95 0 0,-13 6-25 0 0,7-3-51 0 0,-8 5 105 0 0,0 0 0 0 0,-1 0 0 0 0,1 0 0 0 0,0 0 0 0 0,-1 0 0 0 0,1 0 0 0 0,0 0-1 0 0,-1 1 1 0 0,1-1 0 0 0,0 1 0 0 0,-1-1 0 0 0,1 1 0 0 0,-1-1 0 0 0,1 1 0 0 0,-1 0 0 0 0,1 0 0 0 0,-1 0 0 0 0,1 0 0 0 0,-1 0 0 0 0,0 0 0 0 0,0 0 0 0 0,1 0 0 0 0,-1 1 0 0 0,0-1 0 0 0,0 0-1 0 0,0 1 1 0 0,0-1 0 0 0,-1 1 0 0 0,1-1 0 0 0,0 1 0 0 0,0 1 0 0 0,1 1-328 0 0,4 6-85 0 0,-1-2 194 0 0,-1 0 1 0 0,0 1 0 0 0,0 0-1 0 0,-1-1 1 0 0,0 1 0 0 0,2 13-1 0 0,12 71 277 0 0,-18-79-406 0 0,-1-1-772 0 0,4-6-2834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1T17:10:46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0 155 7399 0 0,'0'0'667'0'0,"1"-1"-547"0"0,3-7 4863 0 0,-2 9-4923 0 0,2 2-48 0 0,0-1 1 0 0,0 1-1 0 0,0-1 1 0 0,0 0 0 0 0,0 0-1 0 0,0 0 1 0 0,0-1 0 0 0,0 0-1 0 0,1 0 1 0 0,8 2-1 0 0,-1-1 68 0 0,-8-2-48 0 0,0 1-1 0 0,0-1 0 0 0,0 0 0 0 0,0 0 1 0 0,0-1-1 0 0,0 1 0 0 0,7-2 1 0 0,4-1 77 0 0,40-4 150 0 0,93-26 0 0 0,-137 30-251 0 0,0 0 0 0 0,0-1 1 0 0,0 0-1 0 0,0 0 0 0 0,-1-1 0 0 0,1-1 1 0 0,-1 0-1 0 0,16-13 0 0 0,-16 11-8 0 0,-8 7 0 0 0,0-1 0 0 0,0 1 0 0 0,0-1 0 0 0,0 1 0 0 0,0-1 0 0 0,-1 0 0 0 0,3-3 0 0 0,-1-5 3 0 0,-3 6 5 0 0,1-1 35 0 0,0-6-21 0 0,-1 9 166 0 0,-31-6 83 0 0,20 4-232 0 0,6 3-27 0 0,-1 0 0 0 0,0 0 0 0 0,0 1-1 0 0,-1 0 1 0 0,1 0 0 0 0,0 0 0 0 0,-10 2 0 0 0,-4 1 29 0 0,11-2-25 0 0,0 1 1 0 0,0 1-1 0 0,0 0 1 0 0,1 0 0 0 0,-14 7-1 0 0,-1 1 62 0 0,1-2-11 0 0,1 2-1 0 0,0 0 1 0 0,1 2 0 0 0,-24 19-1 0 0,38-28-65 0 0,-2 2 8 0 0,1-1 0 0 0,-1 1 1 0 0,1 0-1 0 0,0 1 0 0 0,1 0 0 0 0,-1 0 1 0 0,2 0-1 0 0,-11 17 0 0 0,11-11-9 0 0,3 3 0 0 0,3 1 0 0 0,0-13 0 0 0,1 0 0 0 0,-1-1 0 0 0,1 1 0 0 0,0 0 0 0 0,0-1 0 0 0,0 1 0 0 0,1-1 0 0 0,-1 0 0 0 0,1 0 0 0 0,-1 0 0 0 0,1 0 0 0 0,0 0-1 0 0,1 0 1 0 0,-1-1 0 0 0,5 4 0 0 0,1 0 3 0 0,1-1-1 0 0,-1 0 0 0 0,1-1 1 0 0,18 7-1 0 0,6-4 8 0 0,1-1-1 0 0,-1-1 1 0 0,63 0 0 0 0,-82-5-180 0 0,-1 0-1 0 0,1-1 1 0 0,-1 0 0 0 0,1-1 0 0 0,-1-1 0 0 0,21-7 0 0 0,-9 0-921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1T17:10:48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57 10223 0 0,'0'0'5120'0'0,"-1"-16"-4760"0"0,1 5 88 0 0,1-5-448 0 0,1 3-6440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1T17:10:35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1 535 10591 0 0,'0'0'1192'0'0,"1"-1"-870"0"0,10-8-125 0 0,-1 0 1 0 0,1 1 0 0 0,1 1 0 0 0,0 0 0 0 0,0 0-1 0 0,0 1 1 0 0,1 1 0 0 0,19-6 0 0 0,55-6 25 0 0,-60 13-120 0 0,50-14 0 0 0,-57 11-18 0 0,1-2 0 0 0,-2 0 0 0 0,1-1 0 0 0,23-18-1 0 0,69-57 366 0 0,-97 73-407 0 0,46-44 128 0 0,-38 34-134 0 0,46-34 1 0 0,-44 41-475 0 0,0 0 0 0 0,47-18 1 0 0,52-11-1236 0 0,-44 19 584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1T17:11:11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3679 0 0,'0'0'6552'0'0,"0"6"-6418"0"0,20 86 644 0 0,-20-89-714 0 0,1 1-33 0 0,-1 0 0 0 0,1 0 0 0 0,-1 0 0 0 0,1 0 0 0 0,2 4 0 0 0,3 15 111 0 0,-2 5 65 0 0,-4-26 177 0 0,1 0-309 0 0,5 6-954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1T17:11:12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23 919 0 0,'0'-7'80'0'0,"-1"-9"11130"0"0,2 18-11074 0 0,6 10-46 0 0,-1 0 1 0 0,-1 0 0 0 0,0 1 0 0 0,0 0-1 0 0,4 22 1 0 0,-1-3 22 0 0,23 114 587 0 0,-22-91-549 0 0,-5-37-94 0 0,1-1 1 0 0,1 0 0 0 0,0 0 0 0 0,1-1 0 0 0,1 1 0 0 0,0-2 0 0 0,1 1 0 0 0,1-1-1 0 0,16 19 1 0 0,46 69 113 0 0,-11-16 8 0 0,4 11 329 0 0,-61-94-488 0 0,0 0 0 0 0,1 0 0 0 0,-1 0 0 0 0,1 0 0 0 0,0-1 0 0 0,7 4 0 0 0,-8-5-18 0 0,-3-1 2 0 0,0-1-1 0 0,1 1 0 0 0,-1-1 1 0 0,0 0-1 0 0,0 0 1 0 0,0 1-1 0 0,1-1 1 0 0,-1 0-1 0 0,0 0 0 0 0,0 0 1 0 0,1 0-1 0 0,-1 0 1 0 0,0-1-1 0 0,0 1 0 0 0,1 0 1 0 0,-1 0-1 0 0,0-1 1 0 0,0 1-1 0 0,0-1 0 0 0,0 1 1 0 0,0-1-1 0 0,1 0 1 0 0,-1 1-1 0 0,0-1 0 0 0,0 0 1 0 0,-1 0-1 0 0,3-1 1 0 0,0-1 15 0 0,1-1 0 0 0,-1 1 0 0 0,0-1 0 0 0,0 0 1 0 0,5-8-1 0 0,49-106 19 0 0,-35 71-1477 0 0,-20 42 854 0 0,0 1 1 0 0,-1 0 0 0 0,0-1 0 0 0,2-8-1 0 0,0-8-919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1T17:11:12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37 127 3223 0 0,'-2'0'240'0'0,"-33"4"7879"0"0,46-6-7018 0 0,25-6-572 0 0,189-49 1246 0 0,-175 41-1541 0 0,-30 10-197 0 0,0 0 0 0 0,34-17-1 0 0,-34 11-112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1T17:12:34.71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34 1 8375 0 0,'0'0'1176'0'0,"-2"0"-1102"0"0,-6 3-48 0 0,-16 9 2570 0 0,24-12-2499 0 0,0 1-66 0 0,0-1 0 0 0,0 1-1 0 0,0-1 1 0 0,1 1 0 0 0,-1-1-1 0 0,0 1 1 0 0,0-1 0 0 0,0 1-1 0 0,0-1 1 0 0,0 1 0 0 0,0-1-1 0 0,1 1 1 0 0,-1-1 0 0 0,0 0 0 0 0,0 1-1 0 0,1-1 1 0 0,-1 1 0 0 0,0-1-1 0 0,1 0 1 0 0,0 1 0 0 0,8 6-21 0 0,5 4-10 0 0,2-4 0 0 0,25 5 4338 0 0,-14-7-3733 0 0,77 10 692 0 0,36-9-306 0 0,-73-4-734 0 0,9-2-45 0 0,-32 1-88 0 0,14 1 0 0 0,33-2-8 0 0,-49 1 156 0 0,-32-2-257 0 0,-4 1-4 0 0,0-1 0 0 0,-1 1 0 0 0,1 0 0 0 0,8 1 0 0 0,11 2 1 0 0,7-5-14 0 0,-15-1 2 0 0,-8-1-170 0 0,0 1 1 0 0,14-9-1 0 0,5-2-405 0 0,-12 7-53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1T17:12:35.53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 13 6447 0 0,'-7'-13'10778'0'0,"21"65"-10764"0"0,-10-32 1600 0 0,2 6-870 0 0,-5-24-574 0 0,0 0-2 0 0,1 2-34 0 0,0 0 0 0 0,0 0 0 0 0,1 0 0 0 0,0-1 0 0 0,5 6 420 0 0,29-4 37 0 0,-31-4-527 0 0,1 0 1 0 0,0 0-1 0 0,-1 0 0 0 0,1-1 1 0 0,0 0-1 0 0,8-1 0 0 0,157-18 71 0 0,-9 1-31 0 0,-123 12-110 0 0,-14 2-27 0 0,0-1 0 0 0,26-8 0 0 0,-45 11-104 0 0,0 1 1 0 0,-1-1 0 0 0,1 1-1 0 0,0 1 1 0 0,11-1 0 0 0,3 1-815 0 0,-7-1 249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1T17:12:36.49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 1375 0 0,'3'29'19755'0'0,"0"-19"-20704"0"0,-3-7 795 0 0,7 7-252 0 0,-4-4 410 0 0,1-1 1 0 0,-1 0 0 0 0,1 0 0 0 0,1 0 0 0 0,-1-1-1 0 0,0 0 1 0 0,1 1 0 0 0,0-2 0 0 0,7 6 0 0 0,-1-4 171 0 0,0 0 0 0 0,0 0 0 0 0,18 4 0 0 0,-3-1-52 0 0,16 5 30 0 0,0-1-1 0 0,0-2 1 0 0,61 6-1 0 0,24 2-73 0 0,-112-17-90 0 0,-1-1 0 0 0,1-1 0 0 0,0 0 0 0 0,26-5 0 0 0,57-21-99 0 0,-34 9 35 0 0,-30 9-149 0 0,97-29-3537 0 0,-109 29 2313 0 0,0 0-1 0 0,28-18 1 0 0,32-30-3107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1T17:12:44.06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2028 12 2759 0 0,'0'0'9070'0'0,"0"-3"-9308"0"0,-2-5 147 0 0,-3 8 25 0 0,-11 15 88 0 0,10-9 49 0 0,-9 11 318 0 0,0 0 0 0 0,2 0-1 0 0,-16 26 1 0 0,16-21-119 0 0,-35 59 608 0 0,41-71-783 0 0,0-1 0 0 0,-1 0 0 0 0,0-1 0 0 0,0 1 0 0 0,-1-2 0 0 0,-11 9 0 0 0,-26 18 210 0 0,-23 15 30 0 0,40-32-198 0 0,-118 75 686 0 0,137-84-710 0 0,0 0 0 0 0,1 1 0 0 0,-13 16 0 0 0,1-2 67 0 0,-3 5 369 0 0,1 2 0 0 0,1 0 0 0 0,-21 40-1 0 0,-20 29-930 0 0,50-83 209 0 0,0 0-1 0 0,0 0 1 0 0,-29 23 0 0 0,-1-5 301 0 0,-1-2 0 0 0,-62 32 0 0 0,52-34-47 0 0,2 2 0 0 0,-77 62 0 0 0,-81 58 149 0 0,205-148-225 0 0,-140 93 77 0 0,123-82-82 0 0,-35 34 0 0 0,3-3 0 0 0,39-35 0 0 0,-41 29 0 0 0,50-35 0 0 0,-25 13-10 0 0,28-15-5 0 0,-12 6-36 0 0,4-6-13 0 0,0-5-28 0 0,6 0 76 0 0,1-1-1 0 0,-1 1 0 0 0,1-1 1 0 0,0 0-1 0 0,0 0 0 0 0,0-1 1 0 0,0 1-1 0 0,1-1 1 0 0,-1 0-1 0 0,1 0 0 0 0,0 0 1 0 0,0 0-1 0 0,1-1 0 0 0,-1 1 1 0 0,1-1-1 0 0,-3-6 1 0 0,-1-8-52 0 0,0-1 1 0 0,-5-37-1 0 0,9 48 41 0 0,-8-49-91 0 0,-3-71-1 0 0,13 109 277 0 0,0 1 1 0 0,1 0-1 0 0,0 0 0 0 0,2 0 0 0 0,1 0 0 0 0,0 0 0 0 0,13-33 0 0 0,4 3-2331 0 0,-18 47 2100 0 0,6-1 47 0 0,-5 2-22 0 0,5 1 24 0 0,-5 2-24 0 0,-3-1 47 0 0,1-1 1 0 0,-1 2-1 0 0,0-1 0 0 0,1 0 0 0 0,-1 0 1 0 0,0 0-1 0 0,0 0 0 0 0,0 1 1 0 0,0-1-1 0 0,0 1 0 0 0,0-1 0 0 0,0 1 1 0 0,0-1-1 0 0,-1 1 0 0 0,1-1 0 0 0,0 1 1 0 0,0 3-1 0 0,0 2 2 0 0,2 3-1 0 0,0 0 0 0 0,0 1 0 0 0,-2 0 0 0 0,1 0 0 0 0,-1 15 0 0 0,-5 58 0 0 0,0-44 0 0 0,3-15 22 0 0,-15 183 1159 0 0,-16-1-366 0 0,25-165-855 0 0,14-31 242 0 0,-6-10-290 0 0,0 1 0 0 0,1-1 1 0 0,-1 1-1 0 0,1-1 0 0 0,-1 0 0 0 0,1 1 0 0 0,-1-1 0 0 0,1 0 0 0 0,0 0 0 0 0,0 0 1 0 0,0 0-1 0 0,-1 0 0 0 0,1-1 0 0 0,0 1 0 0 0,4 0 0 0 0,28 3-62 0 0,-34-4 150 0 0,129-2-81 0 0,-48-1 82 0 0,-69 3 19 0 0,189-9-2134 0 0,-138-1 952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1T17:12:45.41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 7831 0 0,'2'2'3127'0'0,"4"3"-2597"0"0,1 0-1 0 0,13 9 1 0 0,11 6 202 0 0,-22-12-737 0 0,-3-4-5 0 0,-1 1 0 0 0,0-1 1 0 0,0 1-1 0 0,0 0 0 0 0,6 9 0 0 0,16 26 84 0 0,24 40 212 0 0,-44-68-240 0 0,52 89 112 0 0,-48-84 111 0 0,0-1 0 0 0,2 0 0 0 0,26 26 0 0 0,-20-26-38 0 0,1 0 0 0 0,1-2 0 0 0,0 0-1 0 0,37 17 1 0 0,96 29 391 0 0,-132-52-400 0 0,1 1-1 0 0,-1 1 0 0 0,-1 1 1 0 0,0 1-1 0 0,0 1 0 0 0,-2 1 1 0 0,1 1-1 0 0,-2 0 0 0 0,0 1 1 0 0,-1 1-1 0 0,0 1 0 0 0,-2 1 1 0 0,26 38-1 0 0,-31-42-123 0 0,86 125-586 0 0,-83-125 295 0 0,0-1 0 0 0,0 0 1 0 0,1-1-1 0 0,1-1 1 0 0,0 0-1 0 0,32 19 0 0 0,177 75 255 0 0,-86-46 132 0 0,-116-50-168 0 0,-1 1-1 0 0,0 1 1 0 0,23 17 0 0 0,19 10 7 0 0,-51-32-14 0 0,135 66 26 0 0,-26-19 16 0 0,-102-45-58 0 0,-4 0-3 0 0,1 1 0 0 0,-2 0 0 0 0,0 1 0 0 0,0 0 0 0 0,24 27 0 0 0,15 12 0 0 0,-38-39 5 0 0,-10-9 7 0 0,3 0 6 0 0,17 14 1 0 0,-14-9-9 0 0,1-1-10 0 0,-2 0 0 0 0,1-2 0 0 0,0-5 0 0 0,-10 0 3 0 0,1 0-1 0 0,-1 1 0 0 0,0-1 0 0 0,0 0 1 0 0,0-1-1 0 0,0 1 0 0 0,1 0 1 0 0,-2 0-1 0 0,1 0 0 0 0,0-1 1 0 0,0 1-1 0 0,0 0 0 0 0,-1-1 0 0 0,1 1 1 0 0,0-1-1 0 0,-1 1 0 0 0,1-1 1 0 0,-1 1-1 0 0,0-1 0 0 0,1-2 1 0 0,1-35 68 0 0,-2 34-65 0 0,-22-274 64 0 0,15 226-66 0 0,-10-95-4 0 0,-17-152 72 0 0,66 456-396 0 0,-19-92 282 0 0,38 112 0 0 0,-30-110 42 0 0,21 131 0 0 0,-2-10 0 0 0,-12-105 0 0 0,-16-51 0 0 0,8 37 0 0 0,-12-37 0 0 0,-6-24 0 0 0,1 4 0 0 0,-6 17 0 0 0,3-25 5 0 0,-1-1 1 0 0,1 1-1 0 0,-1 0 0 0 0,0-1 0 0 0,0 1 0 0 0,1 0 1 0 0,-2-1-1 0 0,1 1 0 0 0,0-1 0 0 0,0 0 0 0 0,-1 1 0 0 0,1-1 1 0 0,-1 0-1 0 0,0 0 0 0 0,0 0 0 0 0,0 0 0 0 0,0 0 1 0 0,0 0-1 0 0,0-1 0 0 0,0 1 0 0 0,-1-1 0 0 0,1 1 1 0 0,0-1-1 0 0,-1 0 0 0 0,1 0 0 0 0,-1 0 0 0 0,0 0 1 0 0,1-1-1 0 0,-1 1 0 0 0,0-1 0 0 0,1 1 0 0 0,-1-1 0 0 0,0 0 1 0 0,0 0-1 0 0,1 0 0 0 0,-6-1 0 0 0,6 0 2 0 0,-19-2 99 0 0,0-1 0 0 0,0-1 1 0 0,-27-10-1 0 0,15 2-30 0 0,-2 1 0 0 0,0 2 0 0 0,-67-10 0 0 0,8 7-60 0 0,-248-26-298 0 0,292 38-734 0 0,-51 7 0 0 0,56-3-2379 0 0,-38 2-2488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1T17:16:42.45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2138 7 2759 0 0,'21'-4'4782'0'0,"-34"2"-4770"0"0,4 1-18 0 0,-5 6 65 0 0,-134 26 3036 0 0,-56-9-1753 0 0,131-16-754 0 0,32-2-242 0 0,1 1 0 0 0,-55 15 0 0 0,-74 33-156 0 0,21-20 134 0 0,67-18-165 0 0,58-10-123 0 0,7-3 1 0 0,0 2 0 0 0,0 0 0 0 0,1 1 0 0 0,0 0-1 0 0,-24 12 1 0 0,18-3 2 0 0,1 0-1 0 0,1 1 0 0 0,0 1 1 0 0,-18 20-1 0 0,-9 20-38 0 0,36-42 0 0 0,0-1 0 0 0,-1-1 0 0 0,-24 22 0 0 0,14-18 22 0 0,-2 0 0 0 0,0-2 0 0 0,-1 0 0 0 0,-1-2 0 0 0,0-1 0 0 0,0 0 0 0 0,-31 7 0 0 0,-42 10 86 0 0,-87 29 120 0 0,146-42-228 0 0,-38 19 0 0 0,66-28 0 0 0,-30 14 0 0 0,15-8 0 0 0,12-6 0 0 0,1 1 15 0 0,11-6 213 0 0,0-1-169 0 0,-4 1-38 0 0,4 0 36 0 0,1-3 26 0 0,-7-6-15 0 0,3-3-41 0 0,3 1 39 0 0,1 2-20 0 0,1 0-15 0 0,0-7-28 0 0,-1 11-3 0 0,1-1 0 0 0,0 0 0 0 0,1 0 0 0 0,-1 0 0 0 0,1 0 0 0 0,0 0 0 0 0,0 1 0 0 0,0-1 0 0 0,3-5-1 0 0,0 0-10 0 0,0-2-17 0 0,1 0 0 0 0,0 1-1 0 0,8-13 1 0 0,26-39-36 0 0,-32 50 53 0 0,0 1 11 0 0,-7 11-1 0 0,0 1-1 0 0,0-1 1 0 0,1 0-1 0 0,-1 1 1 0 0,0-1-1 0 0,0 0 1 0 0,1 1-1 0 0,-1-1 0 0 0,1 1 1 0 0,-1-1-1 0 0,0 1 1 0 0,1-1-1 0 0,-1 1 1 0 0,1-1-1 0 0,-1 1 1 0 0,1-1-1 0 0,-1 1 1 0 0,2-1-1 0 0,1 12-32 0 0,-3-7 19 0 0,2 5-11 0 0,-2 0 0 0 0,1 0 1 0 0,-1 0-1 0 0,-1 0 0 0 0,0 0 1 0 0,0 0-1 0 0,-3 9 0 0 0,-21 60 33 0 0,10-33 190 0 0,-4 5-24 0 0,-3 16 14 0 0,18-51-156 0 0,1 1-1 0 0,1 0 0 0 0,0 32 0 0 0,8 46 69 0 0,-5-83-79 0 0,0 0 0 0 0,1 0-1 0 0,0-1 1 0 0,1 1 0 0 0,1 0-1 0 0,-1-1 1 0 0,2 0 0 0 0,7 16 0 0 0,-11-26-16 0 0,-1 1 1 0 0,1-1 0 0 0,-1 1-1 0 0,1-1 1 0 0,-1 1 0 0 0,1-1-1 0 0,-1 0 1 0 0,1 1 0 0 0,-1-1-1 0 0,1 0 1 0 0,0 1 0 0 0,-1-1-1 0 0,1 0 1 0 0,-1 0 0 0 0,1 0-1 0 0,0 0 1 0 0,-1 1 0 0 0,1-1 0 0 0,0 0-1 0 0,-1 0 1 0 0,1 0 0 0 0,0 0-1 0 0,-1 0 1 0 0,1-1 0 0 0,0 1-1 0 0,-1 0 1 0 0,1 0 0 0 0,0 0-1 0 0,-1 0 1 0 0,1-1 0 0 0,-1 1-1 0 0,1 0 1 0 0,0-1 0 0 0,-1 1-1 0 0,1 0 1 0 0,-1-1 0 0 0,1 0-1 0 0,22-20 137 0 0,-17 15-105 0 0,54-60 963 0 0,20-19 535 0 0,-68 75-1552 0 0,0-1 0 0 0,1 2 0 0 0,0 0 0 0 0,0 1 0 0 0,22-11 1 0 0,20 0-4566 0 0,9 2-1708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1T17:16:43.92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2 5527 0 0,'2'0'1607'0'0,"2"-1"-874"0"0,0 1-1 0 0,0 0 1 0 0,0 0-1 0 0,8 0 1 0 0,27 10-406 0 0,-27-6-278 0 0,220 63 779 0 0,-206-59-662 0 0,-1 2 0 0 0,46 23 0 0 0,-57-26-154 0 0,0 1 252 0 0,0 1 0 0 0,16 13 0 0 0,-5-5 856 0 0,-10-5-566 0 0,24 24-1 0 0,-29-25-502 0 0,1-1-1 0 0,0 0 1 0 0,1-1 0 0 0,14 8-1 0 0,122 53 148 0 0,-6-5-73 0 0,-112-49-78 0 0,42 16-1 0 0,-28-11-48 0 0,-33-15 16 0 0,0 0 0 0 0,0-1 0 0 0,14 4 0 0 0,6 1 835 0 0,31 15 0 0 0,4 2 786 0 0,-57-23-2158 0 0,48 17-327 0 0,0-3 1 0 0,67 13-1 0 0,-78-23 894 0 0,0 2 1 0 0,0 2-1 0 0,56 24 0 0 0,-97-34-34 0 0,20 5 52 0 0,4 3-50 0 0,-15-6-12 0 0,-2-1 142 0 0,10 7 2598 0 0,-15-6-1971 0 0,-4-3-1129 0 0,7 1-1756 0 0,7 1 3424 0 0,-17-4-1375 0 0,1 0 1 0 0,-1 0 0 0 0,0-1-1 0 0,1 1 1 0 0,-1 0 0 0 0,0 0-1 0 0,0 0 1 0 0,0 0-1 0 0,0-1 1 0 0,0 1 0 0 0,0 0-1 0 0,0 0 1 0 0,0 0-1 0 0,0-1 1 0 0,0 1 0 0 0,-1 0-1 0 0,0-2 1 0 0,1 1 10 0 0,-1 0-12 0 0,1 0 0 0 0,-1-1 0 0 0,1 1 0 0 0,-1 0 0 0 0,0 0 0 0 0,0 0 0 0 0,0-1 0 0 0,0 1 0 0 0,-2-3 0 0 0,-1-1 596 0 0,0 0 0 0 0,1 0 0 0 0,-5-14 0 0 0,4 9-576 0 0,3 9-289 0 0,-4-7 337 0 0,4 8 72 0 0,2 3-2 0 0,9 15 5 0 0,20 43-145 0 0,23 66-1 0 0,-42-95 135 0 0,-11-28 215 0 0,-1-3-598 0 0,0 0 270 0 0,0 0 1 0 0,0 0-1 0 0,0 0 1 0 0,0 0-1 0 0,0-1 1 0 0,1 1-1 0 0,-1 0 0 0 0,0 0 1 0 0,0-1-1 0 0,0 1 1 0 0,1-1-1 0 0,-1 1 1 0 0,0-1-1 0 0,0 1 0 0 0,-1-2 1 0 0,-12-10-105 0 0,14 12 152 0 0,-8-8 43 0 0,-5-4 20 0 0,0 1-1 0 0,-20-13 0 0 0,28 21-50 0 0,0 0-1 0 0,-1 0 0 0 0,1 0 1 0 0,-1 1-1 0 0,0 0 1 0 0,0 0-1 0 0,0 1 0 0 0,0 0 1 0 0,0 0-1 0 0,-8-1 0 0 0,-17 3-3 0 0,-35 4-1 0 0,4 0-17 0 0,43-4-65 0 0,-106 7 14 0 0,95-4-374 0 0,1 1-1 0 0,-35 10 1 0 0,18 0-803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1T17:10:35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32 543 8287 0 0,'-24'-12'863'0'0,"23"12"-847"0"0,1 0 0 0 0,0 0 0 0 0,0 0 0 0 0,-1 0-1 0 0,1 0 1 0 0,0 0 0 0 0,-1 0 0 0 0,1 0 0 0 0,0 0 0 0 0,0 0 0 0 0,-1 0 0 0 0,1-1 0 0 0,0 1-1 0 0,0 0 1 0 0,-1 0 0 0 0,1 0 0 0 0,0 0 0 0 0,0 0 0 0 0,0-1 0 0 0,-1 1 0 0 0,1 0 0 0 0,0 0-1 0 0,0 0 1 0 0,0-1 0 0 0,-1 1 0 0 0,1 0 0 0 0,0 0 0 0 0,0 0 0 0 0,0-1 0 0 0,0 1 0 0 0,0 0-1 0 0,0 0 1 0 0,0-1 0 0 0,-1 1 0 0 0,1 0 0 0 0,0-1 0 0 0,0 1 0 0 0,0 0 0 0 0,0 0 0 0 0,0-1-1 0 0,0 1 1 0 0,6-4 512 0 0,-5 3-380 0 0,10-5 1157 0 0,0 0 1 0 0,14-5-1 0 0,11-6-371 0 0,27-17-874 0 0,114-41 0 0 0,-125 57-60 0 0,108-42 0 0 0,-137 49 0 0 0,0-1 0 0 0,0 0 0 0 0,-1-2 0 0 0,34-27 0 0 0,0-12-295 0 0,-26 24-1690 0 0,43-31 0 0 0,19 0-2830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1T17:16:48.04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478 1 919 0 0,'0'0'9862'0'0,"2"7"-9469"0"0,0 3 18 0 0,-1 1 0 0 0,1 14 0 0 0,-3-9-217 0 0,-1-4-96 0 0,0 0 1 0 0,-5 14 0 0 0,0 1 939 0 0,-15 104 333 0 0,12-67-942 0 0,5-33-61 0 0,-2 0 0 0 0,-1 0-1 0 0,-21 52 1 0 0,24-74 21 0 0,0 0-1 0 0,0-1 1 0 0,-9 11 0 0 0,7-11-641 0 0,1 2 0 0 0,-8 12 1 0 0,11-14 601 0 0,0 0 0 0 0,0-1-1 0 0,-2 15 1 0 0,-1 3-841 0 0,4-20 118 0 0,2-1 42 0 0,1 21 60 0 0,-1-19 269 0 0,1 5 15 0 0,-1 0 0 0 0,-1 0 0 0 0,-1 11 0 0 0,1-16-11 0 0,1-1 4 0 0,-9 17 52 0 0,7-18-4 0 0,1-3-48 0 0,1 0 0 0 0,-1 0 0 0 0,0 0 0 0 0,0 0 0 0 0,1 0 0 0 0,-1 0 0 0 0,0-1 0 0 0,0 1 0 0 0,0 0 0 0 0,0 0 1 0 0,0-1-1 0 0,0 1 0 0 0,0-1 0 0 0,0 1 0 0 0,0-1 0 0 0,-1 1 0 0 0,1-1 0 0 0,0 0 0 0 0,0 1 0 0 0,0-1 1 0 0,0 0-1 0 0,-1 0 0 0 0,1 0 0 0 0,0 0 0 0 0,0 0 0 0 0,0 0 0 0 0,-2-1 0 0 0,1 0 18 0 0,-1 0 1 0 0,1 0-1 0 0,0-1 0 0 0,0 1 0 0 0,0 0 0 0 0,0-1 1 0 0,0 0-1 0 0,0 0 0 0 0,-1-2 0 0 0,-5-3 46 0 0,-16-8 38 0 0,20 13-93 0 0,1-1 0 0 0,-1 1 1 0 0,0 0-1 0 0,1-1 0 0 0,0 0 1 0 0,-1 1-1 0 0,1-1 0 0 0,-4-6 1 0 0,-61-70 136 0 0,43 53-104 0 0,24 24-47 0 0,-1 0 0 0 0,1 0 0 0 0,-1 1 1 0 0,0-1-1 0 0,1 0 0 0 0,-1 1 0 0 0,0-1 0 0 0,-3-1 1 0 0,-3-3-3 0 0,-17-26 12 0 0,10 11 43 0 0,6 3-44 0 0,6 13 33 0 0,-1-4-45 0 0,26 38-202 0 0,59 82 143 0 0,-31-47 58 0 0,-15-16 3 0 0,1-2 0 0 0,58 55 0 0 0,-94-101-1 0 0,19 18 55 0 0,0-1 0 0 0,29 19-1 0 0,-44-35-20 0 0,1 1-1 0 0,-1-1 0 0 0,1 0 1 0 0,-1 0-1 0 0,1 0 1 0 0,-1-1-1 0 0,1 1 1 0 0,-1-1-1 0 0,1 0 0 0 0,0 0 1 0 0,-1-1-1 0 0,6-1 1 0 0,-7 2-11 0 0,-1 0 88 0 0,0-3 8 0 0,4-3-57 0 0,-1-1 0 0 0,0 1 0 0 0,0-2 0 0 0,0 1 0 0 0,-1 0 0 0 0,4-12 0 0 0,19-54 221 0 0,-17 42-184 0 0,-1 5-71 0 0,2-8 26 0 0,2 0 1 0 0,1 1 0 0 0,19-31-1 0 0,-11 28-847 0 0,28-36 0 0 0,-39 58 33 0 0,2 0 1 0 0,-1 1 0 0 0,2 1 0 0 0,0-1 0 0 0,16-10 0 0 0,8-1-5531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1T17:16:51.17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1659 3 1375 0 0,'2'0'107'0'0,"11"3"2057"0"0,21-7 805 0 0,-12 3-2658 0 0,-2 0-93 0 0,-15 3-223 0 0,-1 0 9 0 0,25 2 169 0 0,-19-3 127 0 0,0 1 0 0 0,0 0 0 0 0,0 0 0 0 0,0 1 1 0 0,0 0-1 0 0,17 8 0 0 0,5 7 261 0 0,-16-10-230 0 0,-1 1 0 0 0,0 0-1 0 0,0 1 1 0 0,18 16-1 0 0,-16-8-245 0 0,0 1 0 0 0,-1 1 0 0 0,-1 0 0 0 0,-1 1 0 0 0,0 0 0 0 0,-2 1 0 0 0,15 37 0 0 0,-10-19-14 0 0,36 77 11 0 0,-42-95-63 0 0,1-1-1 0 0,2 0 1 0 0,19 24-1 0 0,19 13 47 0 0,38 49-13 0 0,-82-95-33 0 0,-1 1 0 0 0,0 0 0 0 0,-1 0 0 0 0,0 0 0 0 0,-1 0-1 0 0,4 17 1 0 0,13 86 519 0 0,-15-73-368 0 0,35 233 118 0 0,-27-136 296 0 0,-5 237 0 0 0,-10-357-418 0 0,0 10 16 0 0,-2 1-1 0 0,-1 0 1 0 0,-11 50-1 0 0,-52 111 654 0 0,13-40-227 0 0,47-132-543 0 0,-1-1 1 0 0,0-1-1 0 0,-1 1 1 0 0,-1-1-1 0 0,-1 0 1 0 0,0-1-1 0 0,-1-1 1 0 0,-1 1-1 0 0,-1-2 0 0 0,-26 26 1 0 0,-2-5 1008 0 0,-59 56-1346 0 0,83-74 94 0 0,1 0 0 0 0,0 1-1 0 0,-18 32 1 0 0,-70 152 450 0 0,98-189-252 0 0,-1-2 0 0 0,-1 1 0 0 0,0-1-1 0 0,-1 0 1 0 0,0 0 0 0 0,-1-1 0 0 0,0-1 0 0 0,-1 1-1 0 0,0-2 1 0 0,0 1 0 0 0,-1-2 0 0 0,0 0-1 0 0,-1 0 1 0 0,0-1 0 0 0,0 0 0 0 0,0-1 0 0 0,-1-1-1 0 0,-17 5 1 0 0,-15 2 86 0 0,0-2-1 0 0,-1-2 1 0 0,0-2 0 0 0,-64 0-1 0 0,21 0 100 0 0,1 1-111 0 0,40-6-36 0 0,21 0-28 0 0,-42-3-1 0 0,-129-24 49 0 0,65-2 84 0 0,119 23-112 0 0,1-1 1 0 0,0 0-1 0 0,0-2 0 0 0,1 1 1 0 0,0-2-1 0 0,-22-17 0 0 0,20 13 7 0 0,2 0-1 0 0,-1-2 1 0 0,2 0-1 0 0,-13-18 1 0 0,-18-22 76 0 0,20 29-47 0 0,-1 1 0 0 0,-1 1 0 0 0,-48-36 0 0 0,-124-91 2 0 0,186 141-51 0 0,1 0 1 0 0,0-1-1 0 0,0 0 0 0 0,1-1 1 0 0,1 0-1 0 0,0 0 0 0 0,0-1 1 0 0,1 0-1 0 0,1 0 0 0 0,-6-17 1 0 0,-1-13-12 0 0,2 0 0 0 0,-5-45 1 0 0,5 29-45 0 0,8 41 18 0 0,-41-229 0 0 0,41 222 0 0 0,1 1 0 0 0,3-45 0 0 0,12-47 0 0 0,-11 104 0 0 0,7-65 0 0 0,24-134 0 0 0,-29 194 0 0 0,1 1 0 0 0,0 0 0 0 0,1 0 0 0 0,1 1 0 0 0,1 0 0 0 0,0 0 0 0 0,0 1 0 0 0,2 0 0 0 0,0 0 0 0 0,14-14 0 0 0,138-147-304 0 0,-76 73 245 0 0,31-32-58 0 0,-73 87 34 0 0,-29 29 57 0 0,2 1 0 0 0,0 0 0 0 0,1 2 0 0 0,0-1-1 0 0,35-20 1 0 0,-38 29 28 0 0,0 0-1 0 0,0 1 1 0 0,1 1-1 0 0,0 1 1 0 0,17-3 0 0 0,83-6-133 0 0,157 2-332 0 0,-239 9 450 0 0,1 2 1 0 0,0 1-1 0 0,0 2 0 0 0,38 8 0 0 0,119 16-57 0 0,-64-10 68 0 0,-100-11-241 0 0,0 1 0 0 0,0 1 0 0 0,-1 1 0 0 0,0 2-1 0 0,-1 1 1 0 0,0 1 0 0 0,0 1 0 0 0,-2 1 0 0 0,0 1 0 0 0,24 21 0 0 0,-20-15-1259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1T17:16:59.52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0 350 7567 0 0,'0'0'1968'0'0,"2"-1"-1596"0"0,22-23 123 0 0,-17 16-433 0 0,1 1 0 0 0,-1 0 0 0 0,14-9 0 0 0,22-15 8 0 0,60-58 0 0 0,-66 55-15 0 0,-11 10-15 0 0,46-37-21 0 0,-63 54 7 0 0,1 0 0 0 0,0 1 0 0 0,1 0 1 0 0,-1 1-1 0 0,19-7 0 0 0,-26 11-8 0 0,0 0 0 0 0,0 0 1 0 0,1 0-1 0 0,-1 1 0 0 0,0 0 1 0 0,0-1-1 0 0,0 1 0 0 0,0 0 0 0 0,0 0 1 0 0,0 1-1 0 0,0-1 0 0 0,0 1 1 0 0,0 0-1 0 0,0-1 0 0 0,0 1 1 0 0,3 2-1 0 0,-2-1-8 0 0,0 0 0 0 0,-1 1 0 0 0,0-1 0 0 0,1 1 0 0 0,-1 0 0 0 0,0 0 0 0 0,0 0 0 0 0,-1 0 0 0 0,1 0 0 0 0,3 7 0 0 0,2 4 13 0 0,-2 1 0 0 0,1-1 1 0 0,-2 2-1 0 0,0-1 0 0 0,3 17 0 0 0,-7-30-21 0 0,19 94 158 0 0,-19-82-147 0 0,1 0 0 0 0,-2 0 0 0 0,0 0 0 0 0,-3 27-1 0 0,1-30 30 0 0,0-1 0 0 0,0 1 0 0 0,-1-1-1 0 0,-1 0 1 0 0,0 1 0 0 0,0-2 0 0 0,-1 1 0 0 0,-6 9-1 0 0,-91 135 821 0 0,89-134-814 0 0,2 0 1 0 0,1 1-1 0 0,0 0 1 0 0,1 1-1 0 0,2 0 1 0 0,0 1-1 0 0,1-1 1 0 0,2 1-1 0 0,-4 38 1 0 0,6-42-24 0 0,-2 42 52 0 0,4-53-70 0 0,0 0-1 0 0,1 0 1 0 0,0 0-1 0 0,0 0 1 0 0,4 11-1 0 0,-5-17-2 0 0,0 0 0 0 0,1 0 0 0 0,0 0 0 0 0,-1 0 0 0 0,1-1 0 0 0,0 1 0 0 0,0 0 0 0 0,0 0 0 0 0,0 0 0 0 0,0-1 0 0 0,3 4 0 0 0,1 0 12 0 0,0 5-16 0 0,32 48-1857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1T17:16:59.87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 8695 0 0,'0'0'2768'0'0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1T17:17:00.95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0 207 6911 0 0,'5'-21'1424'0'0,"-5"22"-1406"0"0,0 0-1 0 0,0 0 0 0 0,0 0 0 0 0,1 0 1 0 0,-1 0-1 0 0,0 0 0 0 0,1 0 1 0 0,-1 0-1 0 0,0 0 0 0 0,1-1 0 0 0,-1 1 1 0 0,1 1-1 0 0,1 1-12 0 0,1 5-5 0 0,0 1 0 0 0,-1 0 0 0 0,0-1 0 0 0,0 1 0 0 0,-1 0 0 0 0,0 12 0 0 0,0-12 98 0 0,1 0 0 0 0,0-1 0 0 0,5 15 0 0 0,-2-6 104 0 0,-2-9-68 0 0,1 0-1 0 0,-1 0 0 0 0,10 12 0 0 0,-1 0 157 0 0,12 20-130 0 0,-22-38-72 0 0,0 1-20 0 0,6 6-39 0 0,-6-6 51 0 0,1-2 12 0 0,6 6-16 0 0,-6-6 150 0 0,-1 0-108 0 0,-1-1-103 0 0,0 1 10 0 0,1-1 0 0 0,-1 0 0 0 0,1 1 0 0 0,-1-1 0 0 0,1 0 0 0 0,-1 0 0 0 0,1 0 1 0 0,-1 0-1 0 0,1 0 0 0 0,-1 0 0 0 0,1 0 0 0 0,-1 0 0 0 0,1-1 0 0 0,-1 1 0 0 0,1 0 0 0 0,-1-1 0 0 0,1 0 0 0 0,-1 1 0 0 0,0-1 0 0 0,1 0 0 0 0,-1 0 0 0 0,0 1 0 0 0,3-3 0 0 0,5-9 109 0 0,-4 6-88 0 0,-1 1 0 0 0,1-1 0 0 0,-1 0-1 0 0,6-12 1 0 0,-8 15-31 0 0,-1 0 1 0 0,1-1-1 0 0,-1 1 0 0 0,0 0 1 0 0,1 0-1 0 0,0-7 0 0 0,-1 4 19 0 0,-1 4 94 0 0,1 0-52 0 0,7-22 766 0 0,1 31-832 0 0,2 3-10 0 0,0-1 0 0 0,-1 1 0 0 0,1 0 0 0 0,-3-2 11 0 0,2-2 98 0 0,-7-6-83 0 0,-1 2 60 0 0,1-3 56 0 0,-2 2-128 0 0,-1-1-1 0 0,1 0 1 0 0,0 0-1 0 0,-1 0 1 0 0,1 0 0 0 0,0 0-1 0 0,-1 0 1 0 0,1 0 0 0 0,-1 0-1 0 0,1 0 1 0 0,0 0 0 0 0,-1-1-1 0 0,1 1 1 0 0,-1 0 0 0 0,2-1-1 0 0,3-4 131 0 0,-3 4 6 0 0,-1-1 22 0 0,2 0-74 0 0,0 0 1 0 0,0-1 0 0 0,-1 1-1 0 0,1-1 1 0 0,-1 0 0 0 0,0 0-1 0 0,1 0 1 0 0,-1 0 0 0 0,-1 0 0 0 0,1-1-1 0 0,0 1 1 0 0,-1 0 0 0 0,0-1-1 0 0,0 1 1 0 0,0-1 0 0 0,0 0-1 0 0,0-3 1 0 0,1-10 82 0 0,-1 1 1 0 0,-2-28-1 0 0,0 15-64 0 0,-1-29 347 0 0,0 32-111 0 0,3-40 1 0 0,-1 62-582 0 0,1-1 1 0 0,-1 0 0 0 0,1 1-1 0 0,0-1 1 0 0,0 1 0 0 0,1-1-1 0 0,-1 1 1 0 0,1 0 0 0 0,0-1-1 0 0,0 1 1 0 0,0 0 0 0 0,1 0-1 0 0,-1 0 1 0 0,1 1 0 0 0,0-1-1 0 0,0 1 1 0 0,7-6 0 0 0,-2 3-1339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1T17:17:01.49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188 488 1839 0 0,'-8'-7'3898'0'0,"-70"-14"963"0"0,62 17-4392 0 0,-23-4-1 0 0,36 8-382 0 0,0-1 0 0 0,0 0 0 0 0,0-1 0 0 0,0 1 0 0 0,0 0 0 0 0,1-1-1 0 0,-1 0 1 0 0,0 1 0 0 0,1-1 0 0 0,-1 0 0 0 0,1-1 0 0 0,-1 1 0 0 0,1 0-1 0 0,-2-3 1 0 0,3 3 142 0 0,0 0-17 0 0,0-3-132 0 0,0-1-1 0 0,1 1 1 0 0,0-1 0 0 0,0 1-1 0 0,0-1 1 0 0,0 0-1 0 0,1 1 1 0 0,0-1 0 0 0,2-8-1 0 0,2-2 114 0 0,14-32-1 0 0,59-103-103 0 0,-68 135-80 0 0,1 2 0 0 0,1-1 0 0 0,0 2 0 0 0,0-1 0 0 0,1 2 0 0 0,1 0 0 0 0,24-17 0 0 0,-36 28-9 0 0,0-1-1 0 0,0 1 1 0 0,0 0 0 0 0,1-1-1 0 0,-1 1 1 0 0,0 0 0 0 0,1 0-1 0 0,-1 1 1 0 0,1-1-1 0 0,-1 0 1 0 0,1 1 0 0 0,-1 0-1 0 0,1-1 1 0 0,0 1-1 0 0,-1 0 1 0 0,1 0 0 0 0,-1 1-1 0 0,1-1 1 0 0,-1 0-1 0 0,1 1 1 0 0,-1-1 0 0 0,1 1-1 0 0,-1 0 1 0 0,1 0-1 0 0,2 2 1 0 0,-1-1-2 0 0,1 2 0 0 0,-1-1 0 0 0,0 0 0 0 0,0 1 0 0 0,-1 0 0 0 0,1-1 0 0 0,-1 2 0 0 0,0-1 0 0 0,0 0 0 0 0,0 1 0 0 0,3 5 0 0 0,7 16 1 0 0,6 9-29 0 0,24 65 0 0 0,-30-65 31 0 0,-6-16 0 0 0,8 34 0 0 0,-13-48 0 0 0,-2 1 0 0 0,1 0 0 0 0,0-1 0 0 0,-1 1 0 0 0,0 0 0 0 0,-1-1 0 0 0,1 1 0 0 0,-1 0 0 0 0,0-1 0 0 0,-3 11 0 0 0,2-12 2 0 0,0 0-1 0 0,-1-1 1 0 0,1 1-1 0 0,-1-1 1 0 0,0 0-1 0 0,1 1 1 0 0,-1-1-1 0 0,-1-1 1 0 0,1 1-1 0 0,0 0 0 0 0,-1-1 1 0 0,1 1-1 0 0,-8 2 1 0 0,-3 2-188 0 0,-1 0 0 0 0,-20 5 0 0 0,17-8-991 0 0,-1 0-3437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1T17:17:02.27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80 5063 0 0,'0'-1'4002'0'0,"-1"-3"-2781"0"0,3 6-525 0 0,6 11-364 0 0,9 23-247 0 0,-3 9 211 0 0,-1 0 1 0 0,7 54-1 0 0,-12-54-96 0 0,2-1 0 0 0,23 65 1 0 0,-31-104-122 0 0,-1 0 1 0 0,1-1 0 0 0,-1 1 0 0 0,0 0 0 0 0,0 0 0 0 0,0 0 0 0 0,-1 0-1 0 0,0 6 1 0 0,-1-10 24 0 0,-1 0 0 0 0,1 1 1 0 0,-1-1-1 0 0,0 0 0 0 0,1 0 0 0 0,-1 0 0 0 0,0 0 0 0 0,0 0 0 0 0,0-1 0 0 0,0 1 0 0 0,1-1 0 0 0,-1 1 0 0 0,0-1 0 0 0,0 1 1 0 0,-3-1-1 0 0,0-3-5 0 0,1 0 0 0 0,-1 0 1 0 0,1-1-1 0 0,0 1 1 0 0,-1-1-1 0 0,2 0 1 0 0,-1-1-1 0 0,0 1 1 0 0,1 0-1 0 0,0-1 0 0 0,0 0 1 0 0,0 0-1 0 0,1 0 1 0 0,-1 0-1 0 0,1 0 1 0 0,0 0-1 0 0,-1-8 0 0 0,-2-12 393 0 0,0 0-1 0 0,-1-41 1 0 0,3 28-418 0 0,-1 3-437 0 0,3-47 0 0 0,1 67 440 0 0,2-1-1 0 0,0 0 1 0 0,1 1 0 0 0,0 0 0 0 0,8-21 0 0 0,-8 30-52 0 0,-1 0 1 0 0,2 0 0 0 0,-1 1-1 0 0,0 0 1 0 0,1-1-1 0 0,0 1 1 0 0,0 0-1 0 0,1 1 1 0 0,-1-1-1 0 0,1 1 1 0 0,0 0 0 0 0,0 0-1 0 0,1 0 1 0 0,-1 1-1 0 0,1 0 1 0 0,0 0-1 0 0,0 0 1 0 0,0 1 0 0 0,0 0-1 0 0,8-2 1 0 0,11-2-526 0 0,0 2 0 0 0,0 1 0 0 0,45 0 0 0 0,-52 3-354 0 0,6-1-1690 0 0,35 4 0 0 0,-34 0-1686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1T17:17:02.98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420 821 6415 0 0,'0'0'586'0'0,"-2"-1"-486"0"0,-99-41 433 0 0,94 39-450 0 0,0 1 0 0 0,-1-1 0 0 0,1 2 0 0 0,-1-1 0 0 0,1 1 0 0 0,-1 0 0 0 0,-8 0 0 0 0,8 1 78 0 0,0 1 0 0 0,-1-1 0 0 0,1 1 0 0 0,0 1-1 0 0,0-1 1 0 0,0 2 0 0 0,0-1 0 0 0,1 1 0 0 0,-1 0 0 0 0,-13 8-1 0 0,5-1 55 0 0,0 1 0 0 0,2 0 0 0 0,-1 1 0 0 0,1 1-1 0 0,1 0 1 0 0,1 1 0 0 0,-13 17 0 0 0,21-25-149 0 0,1-1 0 0 0,1 1 1 0 0,-1-1-1 0 0,1 1 0 0 0,0 0 0 0 0,0 0 1 0 0,1 0-1 0 0,-1 0 0 0 0,1 0 0 0 0,1 0 1 0 0,-1 0-1 0 0,1 7 0 0 0,1 7 78 0 0,2 0-1 0 0,5 26 1 0 0,-4-25-121 0 0,2 2 12 0 0,0 0 0 0 0,2-1 0 0 0,0 0 0 0 0,17 32 1 0 0,-21-49-24 0 0,-1 0-1 0 0,1 0 1 0 0,0 0 0 0 0,1-1 0 0 0,-1 1 0 0 0,1-1 0 0 0,0 0 0 0 0,0 0 0 0 0,0-1 0 0 0,0 0-1 0 0,9 4 1 0 0,-13-6-7 0 0,1-1 0 0 0,0 1-1 0 0,-1-1 1 0 0,1 0 0 0 0,0 1-1 0 0,0-1 1 0 0,-1 0 0 0 0,1 0-1 0 0,0 0 1 0 0,0 0 0 0 0,0 0-1 0 0,-1-1 1 0 0,1 1 0 0 0,0 0 0 0 0,-1-1-1 0 0,1 0 1 0 0,0 1 0 0 0,-1-1-1 0 0,1 0 1 0 0,0 0 0 0 0,-1 0-1 0 0,1 0 1 0 0,-1 0 0 0 0,0 0-1 0 0,1 0 1 0 0,-1 0 0 0 0,2-3-1 0 0,2 0 26 0 0,-1-1 0 0 0,1 0 0 0 0,-1-1 0 0 0,0 1 0 0 0,-1-1-1 0 0,4-7 1 0 0,11-29 168 0 0,16-63-1 0 0,1-2 72 0 0,-27 88-224 0 0,-2-1-1 0 0,6-28 0 0 0,-10 40-32 0 0,-1 0 0 0 0,-1 0 0 0 0,1-1 0 0 0,-1 1 0 0 0,-1 0 1 0 0,1 0-1 0 0,-1-1 0 0 0,-5-15 0 0 0,-45-169 522 0 0,37 121-431 0 0,-56-258 650 0 0,52 251-152 0 0,11 42 239 0 0,-19-55-1 0 0,25 90-44 0 0,2 5-728 0 0,26 75-110 0 0,-17-44-475 0 0,25 53 0 0 0,-7-24-92 0 0,29 95 0 0 0,4 13 732 0 0,-49-144-128 0 0,2 0 1 0 0,0-1-1 0 0,2 0 0 0 0,22 27 0 0 0,12 4 41 0 0,82 72 0 0 0,-82-83-41 0 0,-31-29-280 0 0,0 0 0 0 0,24 15 0 0 0,-17-18-680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1T17:17:06.01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3101 1 5295 0 0,'-34'0'354'0'0,"-6"0"-188"0"0,-28 8-227 0 0,-68 9 833 0 0,103-11-665 0 0,0 1 0 0 0,-35 13 0 0 0,35-7-107 0 0,-4 1-5 0 0,-55 12 0 0 0,48-17-21 0 0,-5 1-28 0 0,-92 31 0 0 0,-20 33-58 0 0,18-7 48 0 0,64-39 64 0 0,-156 36 0 0 0,-10 14 0 0 0,198-62 0 0 0,-68 13 0 0 0,-50-1 0 0 0,89-16 0 0 0,0 2 0 0 0,-84 28 0 0 0,-83 33 0 0 0,180-55-44 0 0,0 2 0 0 0,-78 41-1 0 0,122-54 5 0 0,-1 2-1 0 0,1 1 1 0 0,1 0 0 0 0,0 2-1 0 0,1 0 1 0 0,-17 17-1 0 0,-43 43-39 0 0,52-55 84 0 0,21-16-13 0 0,0 0-1 0 0,0 0 1 0 0,0 0-1 0 0,1 0 1 0 0,-6 5-1 0 0,5-1 18 0 0,3-6 277 0 0,3-3-183 0 0,10-11 96 0 0,21-19 1 0 0,-17 18-144 0 0,19-22-1 0 0,-20 19-54 0 0,0 1 0 0 0,1 0 0 0 0,1 1 0 0 0,1 1 0 0 0,0 1 0 0 0,1 0 0 0 0,0 2 0 0 0,21-10 0 0 0,6 1 0 0 0,1 2 0 0 0,71-18 0 0 0,-67 22 0 0 0,69-30 0 0 0,-74 26 14 0 0,1 3 0 0 0,57-12-1 0 0,99-10 148 0 0,3 1 31 0 0,-123 15-68 0 0,50-9 61 0 0,41 5-10 0 0,-84 14 20 0 0,106-27-1 0 0,27-17 373 0 0,46-14-81 0 0,-166 43-303 0 0,62-20 82 0 0,-132 34-209 0 0,2 1 0 0 0,-1 3 0 0 0,1 0 0 0 0,39-2 0 0 0,72-11 11 0 0,9-1-59 0 0,-132 20 35 0 0,-22 1-87 0 0,0 1 0 0 0,-1 0 1 0 0,1 0-1 0 0,-1 0 0 0 0,1-1 0 0 0,0 1 1 0 0,-1 0-1 0 0,1 0 0 0 0,-1 0 1 0 0,1 0-1 0 0,0 0 0 0 0,-1 0 0 0 0,1 0 1 0 0,-1 0-1 0 0,1 0 0 0 0,0 1 1 0 0,-1-1-1 0 0,1 0 0 0 0,-1 0 0 0 0,1 0 1 0 0,0 1-1 0 0,-1-1 0 0 0,1 0 1 0 0,-1 1-1 0 0,1-1 0 0 0,-1 0 0 0 0,1 1 1 0 0,0 0-1 0 0,-3 9-997 0 0,1-8 610 0 0,-7 23-2699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1T17:21:46.03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73 10335 0 0,'0'0'2472'0'0,"2"2"-2372"0"0,12 6-80 0 0,-13-8-20 0 0,1 1 0 0 0,-1-1 0 0 0,1 1 0 0 0,-1-1 0 0 0,1 0 0 0 0,-1 1 0 0 0,1-1 0 0 0,-1 0 0 0 0,3 0 0 0 0,8-3-63 0 0,-10 2 213 0 0,0 1 0 0 0,0-1 0 0 0,-1 1 0 0 0,1 0 0 0 0,0-1 0 0 0,0 1 0 0 0,0 0 0 0 0,0 0 0 0 0,0 0 0 0 0,0 0 0 0 0,-1 1 0 0 0,1-1 0 0 0,0 0 0 0 0,0 1 1 0 0,2 1-1 0 0,7 3 421 0 0,0 1 1 0 0,13 11 0 0 0,-15-10-447 0 0,0-1-1 0 0,1 0 1 0 0,0-1-1 0 0,0 0 1 0 0,10 4-1 0 0,198 49 1044 0 0,-199-53-1036 0 0,20 9-1 0 0,-27-9-57 0 0,1-1-1 0 0,-1 0 1 0 0,1-1-1 0 0,19 3 1 0 0,-14-4 29 0 0,22 6 0 0 0,-28-4-50 0 0,1-2 0 0 0,-1 0 0 0 0,1 0 0 0 0,15-1 0 0 0,14 0 53 0 0,-27-1-34 0 0,30-2 0 0 0,-25 1-17 0 0,0 0-1 0 0,0 1 1 0 0,0 1-1 0 0,25 5 1 0 0,36 2 102 0 0,-46-8-121 0 0,96 7 165 0 0,-125-6-194 0 0,89 8 120 0 0,-82-9-116 0 0,0-1 0 0 0,0 0 0 0 0,0-1 0 0 0,0 0 0 0 0,15-5 0 0 0,-7 3 1 0 0,-1 0-1 0 0,0 1 1 0 0,1 2 0 0 0,31 0-1 0 0,-16 1 38 0 0,100 2-42 0 0,-33 1 50 0 0,12-13 3 0 0,-43 2-38 0 0,-24 1 7 0 0,-34 4-11 0 0,27-2-1 0 0,-6 3-17 0 0,0 0 0 0 0,40 4 0 0 0,21 4 6 0 0,101-8-1 0 0,-92-8 48 0 0,-53 4-53 0 0,-27 2 0 0 0,-1-1 0 0 0,39-14 0 0 0,-12 4 11 0 0,17-3-113 0 0,-2-3-1 0 0,127-60 1 0 0,-111 36-1788 0 0,-42 23-60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1T17:10:49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1160 6967 0 0,'1'0'158'0'0,"60"-34"404"0"0,-51 29-485 0 0,0-1-1 0 0,-1-1 0 0 0,1 0 0 0 0,-1 0 0 0 0,-1 0 0 0 0,11-13 1 0 0,13-10 277 0 0,44-33 826 0 0,108-69-1 0 0,-126 92-441 0 0,56-52 0 0 0,-62 48-99 0 0,73-48-1 0 0,-89 72-457 0 0,62-26 0 0 0,-68 34-142 0 0,1-2-1 0 0,-2-1 1 0 0,43-29-1 0 0,-51 27-33 0 0,-1-1 0 0 0,35-40 0 0 0,28-48 6 0 0,-21 25-226 0 0,-45 60-14 0 0,1 2-1 0 0,1-1 1 0 0,29-22-1 0 0,-34 32-1840 0 0,23-13 1 0 0,-21 16-1793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1T17:21:50.35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3 143 2303 0 0,'-3'-27'9160'0'0,"18"27"-8377"0"0,-1 1-270 0 0,-10 0-427 0 0,0 0-1 0 0,-1-1 0 0 0,1 0 1 0 0,0 0-1 0 0,6-1 0 0 0,-8 1-46 0 0,1 0 1 0 0,-1 0-1 0 0,1 0 0 0 0,0-1 0 0 0,-1 0 0 0 0,1 1 1 0 0,-1-1-1 0 0,1 0 0 0 0,-1 0 0 0 0,0 0 0 0 0,1 0 1 0 0,1-2-1 0 0,4-2 237 0 0,-5 3-166 0 0,1 1 0 0 0,0 0 1 0 0,0 0-1 0 0,0 1 0 0 0,-1-1 1 0 0,1 1-1 0 0,0-1 0 0 0,0 1 1 0 0,0 1-1 0 0,4-1 0 0 0,-2 1-64 0 0,-1-1 0 0 0,0 0 0 0 0,1 0-1 0 0,-1 0 1 0 0,6-2 0 0 0,-5 0 33 0 0,0 1 1 0 0,1-1-1 0 0,-1 1 1 0 0,0 1-1 0 0,1-1 1 0 0,-1 1-1 0 0,9 1 1 0 0,57 2 284 0 0,-7 0-31 0 0,-56-3-289 0 0,0 0 1 0 0,0-1-1 0 0,8-1 1 0 0,-9 1 90 0 0,0 0 0 0 0,0 1 0 0 0,0 0 0 0 0,12 1 0 0 0,13 8 937 0 0,-26-7-1114 0 0,-1 0 1 0 0,0-1 0 0 0,1 1-1 0 0,0-1 1 0 0,-1 0-1 0 0,1-1 1 0 0,8 0-1 0 0,-12 0 12 0 0,0-1-1 0 0,1 1 0 0 0,-1 0 1 0 0,0 0-1 0 0,0 0 1 0 0,0 0-1 0 0,0 1 0 0 0,1-1 1 0 0,-1 1-1 0 0,5 2 1 0 0,-6-3 52 0 0,-1 1 1 0 0,1-1-1 0 0,0 1 0 0 0,-1-1 1 0 0,1 0-1 0 0,-1 0 1 0 0,1 1-1 0 0,0-1 1 0 0,-1 0-1 0 0,1 0 0 0 0,0-1 1 0 0,-1 1-1 0 0,1 0 1 0 0,2-1-1 0 0,49-4 508 0 0,-50 5-523 0 0,-1-1 0 0 0,0 1 1 0 0,0-1-1 0 0,0 1 1 0 0,1 0-1 0 0,-1 0 1 0 0,0 0-1 0 0,0 0 1 0 0,1 0-1 0 0,-1 0 1 0 0,0 0-1 0 0,0 1 0 0 0,1-1 1 0 0,-1 1-1 0 0,0 0 1 0 0,3 1-1 0 0,-2-1 11 0 0,0-1 0 0 0,0 1 0 0 0,0-1-1 0 0,1 0 1 0 0,-1 0 0 0 0,0 0 0 0 0,0-1 0 0 0,0 1-1 0 0,0-1 1 0 0,5-1 0 0 0,14-1 80 0 0,-14 2-81 0 0,1 1 0 0 0,0-1 0 0 0,0-1 0 0 0,10-2 0 0 0,-15 3-9 0 0,-1 1-1 0 0,1 0 1 0 0,0-1 0 0 0,-1 1-1 0 0,1 0 1 0 0,3 1 0 0 0,-3 0-1 0 0,0-1 1 0 0,-1 0-1 0 0,1 0 1 0 0,0 0-1 0 0,-1 0 1 0 0,5-2 0 0 0,5-1 1 0 0,-6 0 2 0 0,0 1 0 0 0,0 1 0 0 0,0-1-1 0 0,1 1 1 0 0,11 0 0 0 0,7 1 3 0 0,-1-2-1 0 0,1-1 0 0 0,29-7 1 0 0,-51 9-13 0 0,-1 0 1 0 0,1 0 0 0 0,0-1-1 0 0,-1 0 1 0 0,1 0 0 0 0,5-3-1 0 0,-6 2-1 0 0,0 1 0 0 0,1 0 0 0 0,-1 0 0 0 0,1 1 0 0 0,-1-1-1 0 0,1 1 1 0 0,4-1 0 0 0,-3 1 0 0 0,15-2 0 0 0,-15 1-105 0 0,-1 0 0 0 0,0 1-1 0 0,0-1 1 0 0,0-1 0 0 0,0 1-1 0 0,0-1 1 0 0,6-4 0 0 0,1-2-910 0 0,2 3-512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1T17:21:52.7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 5815 0 0,'0'0'636'0'0,"3"1"-566"0"0,19 16 24 0 0,-18-15-86 0 0,-1 1 0 0 0,1 0-1 0 0,0-1 1 0 0,-1 1 0 0 0,0 1-1 0 0,0-1 1 0 0,0 0-1 0 0,4 6 1 0 0,0 2 3 0 0,25 30 55 0 0,-2 2-1 0 0,29 56 0 0 0,-56-94-61 0 0,7 9 47 0 0,0 0 1 0 0,1-1-1 0 0,0-1 0 0 0,25 22 0 0 0,-16-16 37 0 0,20 16 366 0 0,71 47-1 0 0,-6-6 529 0 0,-84-59-725 0 0,-1 2-1 0 0,32 36 1 0 0,-18-14-171 0 0,49 62 31 0 0,-65-79-116 0 0,1 0 1 0 0,1-1 0 0 0,1-1 0 0 0,1-1 0 0 0,41 29-1 0 0,-12-15 26 0 0,105 52 0 0 0,-86-51-16 0 0,41 18-12 0 0,-73-38 31 0 0,1-3-1 0 0,1-1 0 0 0,74 11 1 0 0,79-5-19 0 0,-140-15-175 0 0,89-9-1 0 0,152-19-323 0 0,-240 23 440 0 0,85-16-1 0 0,-109 13 11 0 0,1-2 0 0 0,-2-1 0 0 0,1-2-1 0 0,34-17 1 0 0,-28 8-2 0 0,53-37 0 0 0,-53 34 40 0 0,60-29 0 0 0,-38 22 0 0 0,5-4-12 0 0,-1-3-1 0 0,-2-3 0 0 0,-1-3 0 0 0,61-58 0 0 0,-95 78 0 0 0,1 1 1 0 0,1 1-1 0 0,1 2 0 0 0,1 1 0 0 0,54-26 0 0 0,-69 37 0 0 0,54-27-152 0 0,-59 28 141 0 0,0 0 0 0 0,0 0-1 0 0,0-1 1 0 0,14-15 0 0 0,-6 4 24 0 0,-13 16 0 0 0,1 1 0 0 0,-4 1-2 0 0,0-1 0 0 0,-1 1 0 0 0,1 0 0 0 0,0-1 0 0 0,-1 1 0 0 0,1-1 0 0 0,-1 1 0 0 0,1-1 0 0 0,0 0 0 0 0,-1 1 0 0 0,1-1 0 0 0,-1 0 0 0 0,1 1 0 0 0,-1-1 0 0 0,1 0 0 0 0,-1 0-7 0 0,0 0 0 0 0,0 1 0 0 0,0-1 0 0 0,0 0 0 0 0,0 1 0 0 0,0-1 0 0 0,0 0 0 0 0,-1 1 0 0 0,1-1 0 0 0,0 0-1 0 0,0 1 1 0 0,0-1 0 0 0,-1 0 0 0 0,1 1 0 0 0,0-1 0 0 0,-1 1 0 0 0,1-1 0 0 0,-1 0 0 0 0,1 1 0 0 0,0-1 0 0 0,-1 1 0 0 0,1 0 0 0 0,-1-1-1 0 0,1 1 1 0 0,-1-1 0 0 0,0 1 0 0 0,1 0 0 0 0,-1-1 0 0 0,1 1 0 0 0,-1 0 0 0 0,0 0 0 0 0,1-1 0 0 0,-1 1 0 0 0,-1 0 0 0 0,-31-7-281 0 0,17 4 225 0 0,12 2 69 0 0,-1 0 0 0 0,1 1 0 0 0,-1 0 0 0 0,1-1 0 0 0,-1 2 0 0 0,1-1 0 0 0,-1 0 0 0 0,1 1 0 0 0,-1 0 0 0 0,1 0 0 0 0,-7 3 0 0 0,5-2-31 0 0,-1 0 0 0 0,1-1 0 0 0,-1 0 0 0 0,-10 1-1 0 0,11-2-1 0 0,-1 1-1 0 0,0 0 0 0 0,0 1 0 0 0,1 0 0 0 0,-13 4 1 0 0,-11 4-73 0 0,12-5 38 0 0,0 1-1 0 0,0 0 0 0 0,-31 18 1 0 0,39-19 58 0 0,-18 6-19 0 0,0-1-1 0 0,0-1 1 0 0,0-2-1 0 0,-45 6 0 0 0,-144 10-703 0 0,11-2 309 0 0,177-19 1185 0 0,20-4-641 0 0,10-4-101 0 0,7-3-29 0 0,-8 9 15 0 0,11-7 55 0 0,4 1-46 0 0,1 1 0 0 0,0 0 1 0 0,0 1-1 0 0,24-2 1 0 0,71-3 60 0 0,-84 7-40 0 0,32 0 0 0 0,-12 0 11 0 0,-1-1-1 0 0,51-11 0 0 0,42-22 4 0 0,-16 6-53 0 0,-92 23 214 0 0,0 1-1 0 0,35-3 0 0 0,18-2 315 0 0,-56 5-389 0 0,0-1 0 0 0,-1-1-1 0 0,0-2 1 0 0,39-19 0 0 0,-60 26-111 0 0,-2 1-6 0 0,-1 1-1 0 0,1-1 0 0 0,-1 1 0 0 0,1 0 1 0 0,0 0-1 0 0,-1 0 0 0 0,1 1 0 0 0,7-1 1 0 0,-9 1-11 0 0,-1 0 1 0 0,1 1 0 0 0,-1-1 0 0 0,1 1-1 0 0,-1-1 1 0 0,0 1 0 0 0,1 0-1 0 0,-1 0 1 0 0,0-1 0 0 0,1 1 0 0 0,-1 0-1 0 0,0 0 1 0 0,0 0 0 0 0,0 0-1 0 0,0 0 1 0 0,0 0 0 0 0,0 1 0 0 0,1 0-1 0 0,0 3 16 0 0,1 1 0 0 0,-1-1 0 0 0,0 1 0 0 0,0 0 0 0 0,-1-1 0 0 0,0 1 0 0 0,0 0 0 0 0,0 0 0 0 0,-1 0 0 0 0,0 7 0 0 0,-1 11 178 0 0,-4 27 0 0 0,2-34-93 0 0,-2 0 0 0 0,0 0-1 0 0,0 0 1 0 0,-2-1 0 0 0,-9 19 0 0 0,4-12 15 0 0,-10 35 0 0 0,12-31-17 0 0,-21 44 0 0 0,-7 14 6 0 0,27-51-74 0 0,5-13 3 0 0,-18 38 0 0 0,-38 41 1 0 0,10-20-8 0 0,51-77-38 0 0,-1 0 0 0 0,1-1 0 0 0,-1 1 0 0 0,1 0 0 0 0,0 0 0 0 0,0 0 0 0 0,1 0 0 0 0,-1 0 0 0 0,1 0 0 0 0,-1 0 0 0 0,1 0 0 0 0,0 0 0 0 0,0 0 0 0 0,0 0 0 0 0,1 0 0 0 0,-1 0 0 0 0,1 0 0 0 0,-1 0 0 0 0,2 3 0 0 0,9 11 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1T17:21:59.71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24 837 4607 0 0,'-4'-6'219'0'0,"1"3"-180"0"0,1 0-1 0 0,-1-1 0 0 0,1 1 1 0 0,0-1-1 0 0,-6-17 2705 0 0,12 8-1437 0 0,2 0-1147 0 0,6-9 102 0 0,-11 20-170 0 0,1 1-56 0 0,0-1 0 0 0,0 1 0 0 0,0-1 1 0 0,0 1-1 0 0,0-1 0 0 0,-1 0 0 0 0,4-3 0 0 0,-4 3 9 0 0,1 1 67 0 0,0-1-6 0 0,37-20 190 0 0,-14 7 30 0 0,2 0 0 0 0,0 2 1 0 0,1 0-1 0 0,32-8 1 0 0,93-15 402 0 0,0 1-218 0 0,-133 29-440 0 0,0-1-1 0 0,-1-1 1 0 0,-1 0-1 0 0,31-19 0 0 0,-14 3-14 0 0,38-32-1 0 0,-55 43-51 0 0,0 0 0 0 0,1 1 0 0 0,0 0 0 0 0,1 2-1 0 0,26-10 1 0 0,107-28 28 0 0,-7 2-15 0 0,79-49-16 0 0,-207 88 0 0 0,1 2 0 0 0,-1-1 0 0 0,25-2 0 0 0,149-19 0 0 0,4 0 0 0 0,-135 15 5 0 0,1 0 26 0 0,118-8 0 0 0,-83 18-5 0 0,188-12 41 0 0,-205 9-67 0 0,0 4 0 0 0,112 11 0 0 0,-107-2 0 0 0,229 15 0 0 0,-289-22 0 0 0,0 2 0 0 0,40 9 0 0 0,33 4 0 0 0,319 25 0 0 0,-399-39 3 0 0,0 1-1 0 0,-1 1 0 0 0,1 1 0 0 0,-1 0 0 0 0,24 11 1 0 0,-8-1 52 0 0,-4-3 71 0 0,46 27-1 0 0,-35-13-125 0 0,71 58 0 0 0,-107-79 0 0 0,155 127 0 0 0,-60-53 64 0 0,-85-67-64 0 0,23 22 0 0 0,12 11 0 0 0,-10-14 0 0 0,-24-23 0 0 0,10 3 0 0 0,-24-11 0 0 0,40 10 0 0 0,-14-5 0 0 0,-22-5 0 0 0,10 1 0 0 0,-1-4 0 0 0,0-2 0 0 0,-13 3 13 0 0,0 0-1 0 0,0 0 0 0 0,-1 0 1 0 0,1 0-1 0 0,0-1 0 0 0,-1 1 1 0 0,1 0-1 0 0,-1 0 1 0 0,0-1-1 0 0,0-2 0 0 0,0-23 212 0 0,-3-1-94 0 0,0 8 13 0 0,-7-33 0 0 0,5 31-129 0 0,0-2 1 0 0,-1-41-1 0 0,-1-6 7 0 0,-1 6-21 0 0,-11-53 0 0 0,17 112 0 0 0,1 0 0 0 0,-1 0 0 0 0,1 0 0 0 0,1 0 0 0 0,-1 0 0 0 0,2-9 0 0 0,0 2 0 0 0,-1 14 0 0 0,0-1 0 0 0,0 0 0 0 0,0 0 0 0 0,1 1 0 0 0,-1-1 0 0 0,0 0 0 0 0,0 1 0 0 0,1-1 0 0 0,-1 0 0 0 0,1 1 0 0 0,-1-1 0 0 0,0 1 0 0 0,1-1 0 0 0,-1 1 0 0 0,1-1 0 0 0,0 1 0 0 0,0-1 0 0 0,0 0 0 0 0,0 1 0 0 0,0 0 0 0 0,0-1 0 0 0,0 1 0 0 0,0 0 0 0 0,0 0 0 0 0,0 0 0 0 0,0 0 0 0 0,0 0 0 0 0,0 0 0 0 0,0 0 0 0 0,2 1 0 0 0,12 4 0 0 0,1 5 0 0 0,-1 3 0 0 0,-6-4 0 0 0,-1 0 0 0 0,-1 0 0 0 0,1 1 0 0 0,-1 0 0 0 0,-1 0 0 0 0,0 0 0 0 0,8 21 0 0 0,2 8 0 0 0,-6-18 0 0 0,12 43 0 0 0,13 82-104 0 0,-25-94-97 0 0,-6-31 87 0 0,6 20 0 0 0,-2-18 88 0 0,7 27 25 0 0,17 65 1 0 0,-28-95 0 0 0,3 31 0 0 0,-4-28 0 0 0,-3-8 0 0 0,0-1 0 0 0,-1 1 0 0 0,-1-1 0 0 0,-5 22 0 0 0,5-24 0 0 0,-4 14 0 0 0,2-19 0 0 0,0-1 0 0 0,3-4 9 0 0,-1 0-1 0 0,1 0 0 0 0,-1 1 1 0 0,0-1-1 0 0,0 0 0 0 0,0 0 1 0 0,0-1-1 0 0,0 1 0 0 0,0 0 1 0 0,-1-1-1 0 0,1 1 0 0 0,-1-1 1 0 0,1 0-1 0 0,-1 0 0 0 0,1 0 1 0 0,-1 0-1 0 0,0 0 0 0 0,1 0 1 0 0,-1-1-1 0 0,0 1 0 0 0,0-1 1 0 0,1 0-1 0 0,-1 0 0 0 0,0 0 1 0 0,0 0-1 0 0,0 0 0 0 0,1-1 1 0 0,-1 1-1 0 0,0-1 0 0 0,0 0 1 0 0,-4-2-1 0 0,2 1 0 0 0,0-1 0 0 0,0 1 1 0 0,0 0-1 0 0,0 0 0 0 0,0 0 0 0 0,-1 1 0 0 0,1 0 1 0 0,0 0-1 0 0,-1 0 0 0 0,1 1 0 0 0,-1 0 0 0 0,-7 0 1 0 0,9 1-4 0 0,0-1 1 0 0,0 0 0 0 0,-1-1 0 0 0,1 1-1 0 0,0-1 1 0 0,0 0 0 0 0,0 0 0 0 0,-1 0 0 0 0,-5-3-1 0 0,-2-2 30 0 0,-19-12 0 0 0,2 0-16 0 0,5 4-5 0 0,1-1-1 0 0,-25-23 0 0 0,-19-12 11 0 0,57 44-19 0 0,-1 0-1 0 0,1 1 1 0 0,-1 1-1 0 0,0-1 1 0 0,-1 2 0 0 0,-12-3-1 0 0,-71-9 35 0 0,80 14-38 0 0,-279-24 63 0 0,254 25-405 0 0,-55 8 0 0 0,69-1-3209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1T17:22:09.006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36 227 6911 0 0,'-2'-1'528'0'0,"0"1"-520"0"0,1 0-1 0 0,0 0 1 0 0,0 0-1 0 0,0 0 0 0 0,0-1 1 0 0,-1 1-1 0 0,1 0 1 0 0,-19-19 2848 0 0,19 16-2546 0 0,0 3-294 0 0,1 0 0 0 0,0-1 0 0 0,0 1-1 0 0,-1 0 1 0 0,1-1 0 0 0,0 1 0 0 0,0 0 0 0 0,0 0 0 0 0,0-1 0 0 0,0 1 0 0 0,-1 0 0 0 0,1-1 0 0 0,0 1-1 0 0,0 0 1 0 0,0-1 0 0 0,0 1 0 0 0,0 0 0 0 0,0-1 0 0 0,0 1 0 0 0,0 0 0 0 0,0-1 0 0 0,0 1 0 0 0,0 0-1 0 0,0-1 1 0 0,0 1 0 0 0,1 0 0 0 0,-1-1 0 0 0,5-2 56 0 0,0 0 1 0 0,0 0-1 0 0,0-1 0 0 0,0 1 1 0 0,6-7-1 0 0,-7 6 13 0 0,0 0 0 0 0,1 0 0 0 0,0 0 0 0 0,-1 1 0 0 0,1 0 0 0 0,0 0 1 0 0,6-2-1 0 0,-8 4-18 0 0,1-1 1 0 0,-1 1 0 0 0,-1-1 0 0 0,1 1-1 0 0,0-1 1 0 0,0 0 0 0 0,-1 0 0 0 0,1 0 0 0 0,-1 0-1 0 0,1-1 1 0 0,2-2 0 0 0,0-1 45 0 0,-3 4-58 0 0,0 1 0 0 0,0-1-1 0 0,0 1 1 0 0,0 0 0 0 0,0 0-1 0 0,0 0 1 0 0,1 0 0 0 0,-1 0 0 0 0,0 0-1 0 0,1 1 1 0 0,-1-1 0 0 0,1 1-1 0 0,-1 0 1 0 0,0-1 0 0 0,5 1-1 0 0,-3 0 25 0 0,-1 0 0 0 0,0 0-1 0 0,1 0 1 0 0,-1-1 0 0 0,0 0-1 0 0,1 0 1 0 0,-1 0-1 0 0,0 0 1 0 0,4-2 0 0 0,-5 1-28 0 0,1 1-4 0 0,-1-1-1 0 0,0 1 1 0 0,1-1-1 0 0,-1 1 0 0 0,0 0 1 0 0,1 0-1 0 0,0 0 1 0 0,-1 0-1 0 0,1 0 1 0 0,-1 1-1 0 0,1-1 1 0 0,0 1-1 0 0,0 0 0 0 0,-1 0 1 0 0,4 0-1 0 0,0 0 56 0 0,2 1 113 0 0,-1-1 0 0 0,1 1 0 0 0,0 0-1 0 0,-1 1 1 0 0,1 0 0 0 0,-1 0-1 0 0,0 1 1 0 0,1 0 0 0 0,11 6 0 0 0,-12-4 53 0 0,1-1 0 0 0,1-1 0 0 0,12 5 0 0 0,15 7-935 0 0,-25-10 611 0 0,1-1 0 0 0,0 0 1 0 0,0 0-1 0 0,13 1 0 0 0,10 3 208 0 0,-12-2-77 0 0,0-2 0 0 0,0-1-1 0 0,0-1 1 0 0,0-1 0 0 0,25-1-1 0 0,22 4 119 0 0,-46-1-69 0 0,26-1-1 0 0,-19-2-34 0 0,-9 0-45 0 0,36-5-1 0 0,-29 2 56 0 0,1 1 0 0 0,0 2 0 0 0,32 3 0 0 0,53 0 193 0 0,-31-11-135 0 0,36-1 22 0 0,-96 7-146 0 0,1 0 0 0 0,-1-1 0 0 0,0-2 0 0 0,27-7 1 0 0,-38 9-12 0 0,1 1 0 0 0,-1 0 0 0 0,1 1 0 0 0,19 2 1 0 0,6-2 7 0 0,71-1 29 0 0,32-3 7 0 0,-101 3-62 0 0,3 0 11 0 0,0-2 0 0 0,-1-1 0 0 0,68-18 0 0 0,-83 14-13 0 0,0 2 0 0 0,1 0 1 0 0,0 2-1 0 0,38-1 0 0 0,39 1 52 0 0,138-1-55 0 0,-134 2 57 0 0,-23 0-48 0 0,92 11 95 0 0,57-1-67 0 0,-69-8 34 0 0,-97 3-23 0 0,-57-2-47 0 0,1 0 0 0 0,20-5 0 0 0,9 0 0 0 0,-9 1-437 0 0,0 0 0 0 0,54-18-1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1T17:22:10.23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29 112 9671 0 0,'-29'-38'5848'0'0,"32"39"-5736"0"0,73 52 2127 0 0,-70-49-2149 0 0,0 0 0 0 0,0-1 0 0 0,0 0-1 0 0,1 0 1 0 0,-1-1 0 0 0,1 1 0 0 0,0-1 0 0 0,11 1 0 0 0,3 2 85 0 0,22 5 338 0 0,60 6 1 0 0,-56-9-220 0 0,-22-3-161 0 0,-19-2-91 0 0,0-1 1 0 0,0 0-1 0 0,0 0 1 0 0,0-1-1 0 0,0 0 0 0 0,1 0 1 0 0,11-2-1 0 0,33-5 290 0 0,82-3 0 0 0,-111 9-292 0 0,-9 1-17 0 0,289-8 146 0 0,-259 5-169 0 0,0-1 0 0 0,58-14 0 0 0,-22 4 0 0 0,-53 11 49 0 0,1 2-1 0 0,27 1 0 0 0,10 0 47 0 0,6-6-24 0 0,34 0-62 0 0,-69 8-9 0 0,62-7 0 0 0,-69 2 0 0 0,27 2 0 0 0,7 0 0 0 0,22-2 35 0 0,126 11 0 0 0,-146-3-41 0 0,-49-5 6 0 0,34 4 0 0 0,80-6 0 0 0,-120 1 0 0 0,17-1 0 0 0,-1 0 0 0 0,50 4 0 0 0,-59-1 0 0 0,0-1 0 0 0,1 0 0 0 0,21-3 0 0 0,-16 0 0 0 0,27 2 0 0 0,-4 2 0 0 0,117 4 0 0 0,-113-6 0 0 0,63-10 0 0 0,-70 1 0 0 0,-35 7 0 0 0,0 1 0 0 0,1 0 0 0 0,-1 1 0 0 0,1-1 0 0 0,-1 1 0 0 0,11 1 0 0 0,17 1 0 0 0,47 3 0 0 0,-62-2 3 0 0,1-2 0 0 0,-1 0 0 0 0,37-5 0 0 0,-18-2-90 0 0,38-12 0 0 0,-65 15-81 0 0,0 0 1 0 0,-1 0 0 0 0,1-1 0 0 0,13-9-1 0 0,16-17-5267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1T17:22:14.56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878 1454 2303 0 0,'0'0'102'0'0,"0"3"-1"0"0,-1 12-80 0 0,-1-14 6 0 0,0 1-1 0 0,1-1 1 0 0,-1 0-1 0 0,0 1 1 0 0,0-1-1 0 0,0 0 0 0 0,0 0 1 0 0,0 0-1 0 0,0-1 1 0 0,0 1-1 0 0,0 0 1 0 0,-4 0-1 0 0,-6 2 312 0 0,-63 19 2175 0 0,30-10-2454 0 0,40-11-43 0 0,1 0 1 0 0,-1 0 0 0 0,0-1 0 0 0,0 0-1 0 0,1 0 1 0 0,-10-1 0 0 0,-18 1 188 0 0,17 3-101 0 0,2-1 99 0 0,0-1-1 0 0,-17 0 0 0 0,6-1 275 0 0,14 1-75 0 0,0-2-1 0 0,-17-1 0 0 0,-3-1 315 0 0,25 3-604 0 0,1 0-1 0 0,-1 0 0 0 0,0 0 1 0 0,0-1-1 0 0,1 0 0 0 0,-1 0 1 0 0,-5-2-1 0 0,-8-4 167 0 0,13 6-199 0 0,0-1 1 0 0,0 0-1 0 0,1 0 1 0 0,-1 0-1 0 0,0-1 1 0 0,1 1-1 0 0,0-1 1 0 0,-6-5-1 0 0,-20-18-407 0 0,23 21 387 0 0,0-1 0 0 0,1 0 0 0 0,0 0 0 0 0,0 0 0 0 0,0-1 1 0 0,-7-10-1 0 0,-5-13 577 0 0,-25-31 1 0 0,33 49-481 0 0,0 0 0 0 0,-1 1 1 0 0,-1 0-1 0 0,0 0 0 0 0,-15-9 0 0 0,18 14-156 0 0,1-1 0 0 0,-10-10 0 0 0,-16-13 0 0 0,28 25 0 0 0,0 0 0 0 0,1 0 0 0 0,0 0 0 0 0,0-1 0 0 0,0 0 0 0 0,0 0 0 0 0,1 0 0 0 0,0-1 0 0 0,0 1 0 0 0,1-1 0 0 0,-4-10 0 0 0,1-2 0 0 0,4 5 207 0 0,1 1 0 0 0,1-1 0 0 0,0 0 0 0 0,3-23 0 0 0,14-55 1441 0 0,-6 42-1272 0 0,28-118-283 0 0,-30 138 192 0 0,2 0-1 0 0,1 1 0 0 0,24-43 1 0 0,60-80 560 0 0,-24 10-2391 0 0,-44 84 1581 0 0,-21 44-3 0 0,0 1-1 0 0,1 0 1 0 0,0 1-1 0 0,2 0 1 0 0,-1 0-1 0 0,13-11 1 0 0,-16 17-31 0 0,1 0 1 0 0,0 0-1 0 0,0 1 1 0 0,1 0 0 0 0,0 0-1 0 0,0 1 1 0 0,0 0 0 0 0,0 0-1 0 0,0 1 1 0 0,1 0 0 0 0,12-3-1 0 0,3 2-31 0 0,0 1 0 0 0,0 1 0 0 0,-1 1 0 0 0,1 1 0 0 0,0 1 0 0 0,41 7 0 0 0,-13 1 44 0 0,-33-6-42 0 0,-1 0 0 0 0,0 1 0 0 0,0 1 0 0 0,-1 0 0 0 0,21 10 0 0 0,-28-10 22 0 0,0 1 1 0 0,-1 0-1 0 0,0 1 0 0 0,-1 0 0 0 0,1 0 0 0 0,-1 1 0 0 0,-1 0 0 0 0,0 0 1 0 0,0 1-1 0 0,0 0 0 0 0,-1 0 0 0 0,8 17 0 0 0,13 18-18 0 0,1-2 0 0 0,46 54 0 0 0,-41-56 24 0 0,31 39 0 0 0,-56-66 0 0 0,0 1 0 0 0,0-1 0 0 0,-1 1 0 0 0,9 24 0 0 0,-6-5 0 0 0,-1 1 0 0 0,-1 0 0 0 0,-2 1 0 0 0,-1 0 0 0 0,-2 0 0 0 0,-2 0 0 0 0,-3 48 0 0 0,-1-49 82 0 0,-8 44-1 0 0,9-66-59 0 0,-2 0 1 0 0,1-1-1 0 0,-2 0 0 0 0,1 0 1 0 0,-1 0-1 0 0,-1-1 0 0 0,-9 15 1 0 0,14-24-23 0 0,-27 36 28 0 0,2 2 0 0 0,-40 82 1 0 0,41-58 83 0 0,12-28-116 0 0,-26 49-1 0 0,34-75 167 0 0,0 0-1 0 0,-1 0 1 0 0,0-1 0 0 0,0 0-1 0 0,-1 0 1 0 0,0 0-1 0 0,-1-1 1 0 0,0 0-1 0 0,-17 11 1 0 0,13-10-237 0 0,-1-1 1 0 0,-1-1 0 0 0,1 0-1 0 0,-1-1 1 0 0,0 0 0 0 0,-1-1 0 0 0,1 0-1 0 0,-1-2 1 0 0,-18 2 0 0 0,-35 1-6425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1T17:22:15.94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812 1604 4607 0 0,'-2'-3'354'0'0,"-12"-7"-233"0"0,13 9-120 0 0,0 1 0 0 0,0 0 0 0 0,0-1 0 0 0,-1 1 0 0 0,1 0 0 0 0,0 0 0 0 0,0 0 0 0 0,0 0 0 0 0,0 0 0 0 0,0 0 0 0 0,-1 0 0 0 0,0 1 0 0 0,-7 2-1 0 0,-21 6 0 0 0,10-7 384 0 0,0 0-1 0 0,0-1 0 0 0,0 0 0 0 0,0-2 1 0 0,-21-3-1 0 0,11 1 1819 0 0,4 0-1237 0 0,-51-14 0 0 0,30 5-869 0 0,27 6-96 0 0,1-1 0 0 0,0 0 0 0 0,0-2 0 0 0,-26-15 0 0 0,27 14 0 0 0,9 4 0 0 0,-1 0 0 0 0,1-1 0 0 0,-1 0 0 0 0,2 0 0 0 0,-1-1 0 0 0,1 0 0 0 0,0-1 0 0 0,1 0 0 0 0,0 0 0 0 0,1 0 0 0 0,-1-1 0 0 0,2 0 0 0 0,0 0 0 0 0,0-1 0 0 0,0 0 0 0 0,2 1 0 0 0,-5-19 0 0 0,-42-191 4656 0 0,39 173-4557 0 0,-34-116 105 0 0,35 128-80 0 0,1 0 0 0 0,2 0 0 0 0,-3-45 0 0 0,10 76-123 0 0,-5-38 64 0 0,3 0-1 0 0,1 0 1 0 0,2 0-1 0 0,12-75 1 0 0,-9 99-57 0 0,1 1 1 0 0,1 0 0 0 0,0 0-1 0 0,2 0 1 0 0,0 1-1 0 0,0 0 1 0 0,2 1-1 0 0,0-1 1 0 0,18-20-1 0 0,-21 28 13 0 0,-1-1 38 0 0,1 1-1 0 0,0 0 1 0 0,0 1-1 0 0,1 0 1 0 0,13-10-1 0 0,-9 9 224 0 0,0-1-121 0 0,1 1 1 0 0,0 0-1 0 0,0 1 1 0 0,17-7 0 0 0,140-40-1733 0 0,-142 43 1557 0 0,0 1-1 0 0,0 2 1 0 0,1 1-1 0 0,56-7 1 0 0,-65 13 28 0 0,15 0 132 0 0,55-11-1 0 0,-83 11-76 0 0,1 0 0 0 0,-1 0 1 0 0,1 0-1 0 0,-1 1 0 0 0,1 1 0 0 0,-1-1 0 0 0,1 1 0 0 0,-1 0 0 0 0,1 1 0 0 0,8 2 1 0 0,4 4 177 0 0,-1 1 1 0 0,24 13 0 0 0,-21-10-204 0 0,111 45-44 0 0,-93-42 0 0 0,-17-4 0 0 0,1 1 0 0 0,22 15 0 0 0,-3 0 0 0 0,-29-20 4 0 0,-1 2 0 0 0,0 0 0 0 0,-1 0-1 0 0,1 1 1 0 0,-2 0 0 0 0,0 1 0 0 0,0 1-1 0 0,-1 0 1 0 0,0 0 0 0 0,-1 1 0 0 0,0 0-1 0 0,-2 1 1 0 0,1-1 0 0 0,-1 2 0 0 0,-1-1-1 0 0,7 26 1 0 0,2 18 54 0 0,-3 2-1 0 0,-3-1 1 0 0,-2 1 0 0 0,-1 88-1 0 0,-8-121-229 0 0,0 1 0 0 0,-3-1 0 0 0,-10 39 0 0 0,-32 79 320 0 0,32-102-165 0 0,3-10-264 0 0,-1-1 1 0 0,-1-1 0 0 0,-27 45-1 0 0,31-61 288 0 0,0-1-1 0 0,-1 0 0 0 0,0-1 1 0 0,-1 0-1 0 0,-1-1 1 0 0,0-1-1 0 0,0 0 0 0 0,-29 18 1 0 0,11-13 20 0 0,0-1 1 0 0,-1-2-1 0 0,-51 15 1 0 0,5-8-5098 0 0,43-13-485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1T17:22:21.567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1766 77 3679 0 0,'0'0'167'0'0,"-2"-2"-7"0"0,-10-7 649 0 0,10 8-605 0 0,-37-31-168 0 0,38 31 120 0 0,-1 1 119 0 0,-27 0 796 0 0,-17 0 1181 0 0,37 0-1970 0 0,7 0-111 0 0,0-1-19 0 0,-52-14 633 0 0,52 15-657 0 0,0 0 0 0 0,-24-3 312 0 0,-3-1 57 0 0,-1 1 1 0 0,0 2-1 0 0,-33 2 1 0 0,23 2-459 0 0,-60-6 1 0 0,16 0-13 0 0,-19 1 134 0 0,-64 1 166 0 0,154 3-327 0 0,0 0 0 0 0,-25 7 0 0 0,26-6 0 0 0,0 0 0 0 0,0 0 0 0 0,-1-2 0 0 0,-13 2 0 0 0,2-2 73 0 0,-31 5 0 0 0,-11 2 85 0 0,9-3-53 0 0,34-2-80 0 0,0-2-1 0 0,-26 0 1 0 0,-32-2 118 0 0,6 2-73 0 0,10 0-70 0 0,59-2 0 0 0,-1 2 0 0 0,-19 5 0 0 0,15-5 94 0 0,0 1-1 0 0,0-1 0 0 0,0-1 1 0 0,0 0-1 0 0,-15-2 0 0 0,5 3 81 0 0,15-1-172 0 0,0 1 1 0 0,0-1 0 0 0,0 0-1 0 0,0 0 1 0 0,0-1 0 0 0,-10-2-1 0 0,-20-2 13 0 0,34 5 186 0 0,0-1-147 0 0,42 12-44 0 0,11 6-10 0 0,-44-14 0 0 0,1-1 0 0 0,-1 0 0 0 0,1 0 0 0 0,0 0 0 0 0,0-1 0 0 0,13 0 0 0 0,22 3 0 0 0,-31-2 0 0 0,0 0 0 0 0,0-1 0 0 0,0-1 0 0 0,0 0 0 0 0,0-1 0 0 0,13-2 0 0 0,-15 2 10 0 0,0 0-1 0 0,1 0 0 0 0,-1 2 1 0 0,0-1-1 0 0,0 1 0 0 0,11 2 1 0 0,22 2 42 0 0,17-1-15 0 0,-19-1 8 0 0,1-1-1 0 0,44-5 0 0 0,-20-4-30 0 0,70-9 48 0 0,185-26 180 0 0,-312 42-240 0 0,259-26 6 0 0,-254 24-158 0 0,1 2-1 0 0,-1-1 1 0 0,0 2-1 0 0,0 0 1 0 0,0 1-1 0 0,24 6 1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1T17:22:22.798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809 20 455 0 0,'0'0'5656'0'0,"0"-2"-5380"0"0,0 1-214 0 0,-1 0-1 0 0,1 0 0 0 0,0 0 0 0 0,-1 0 0 0 0,1 1 1 0 0,-1-1-1 0 0,1 0 0 0 0,-1 0 0 0 0,1 1 1 0 0,-1-1-1 0 0,1 0 0 0 0,-1 0 0 0 0,0 1 0 0 0,1-1 1 0 0,-1 1-1 0 0,0-1 0 0 0,0 1 0 0 0,0-1 0 0 0,1 1 1 0 0,-2-1-1 0 0,0 0 32 0 0,0 1 0 0 0,0-1 0 0 0,0 1 0 0 0,0 0 0 0 0,0 0 1 0 0,0 0-1 0 0,0 0 0 0 0,0 0 0 0 0,-3 0 0 0 0,-6 3 210 0 0,1 0 0 0 0,0 0 0 0 0,-12 5-1 0 0,5-1 106 0 0,-80 29 1128 0 0,81-31-1357 0 0,6-1-42 0 0,-1-1 0 0 0,0 0 0 0 0,0-1 0 0 0,-1 0-1 0 0,-13 0 1 0 0,-75 6 609 0 0,68-4-583 0 0,-40-1 0 0 0,69-3-163 0 0,-27-1 0 0 0,-1 0 0 0 0,-39-9 0 0 0,18 4 412 0 0,38 5 35 0 0,-1 0 0 0 0,-19-6-1 0 0,16 5-83 0 0,16 3-330 0 0,0-1-1 0 0,0 0 1 0 0,0 0-1 0 0,0-1 1 0 0,0 1-1 0 0,1 0 1 0 0,-1-1-1 0 0,0 1 1 0 0,-2-2-1 0 0,2 2-21 0 0,-13-10 452 0 0,16 9-506 0 0,1 0 38 0 0,1 0 1 0 0,-1 0-1 0 0,1 0 0 0 0,-1 0 1 0 0,1 0-1 0 0,-1 1 0 0 0,1-1 1 0 0,-1 1-1 0 0,1 0 0 0 0,0 0 0 0 0,-1 0 1 0 0,1 0-1 0 0,-1 0 0 0 0,4 1 1 0 0,4 0-5 0 0,15 0 9 0 0,-1 1 0 0 0,27 6 0 0 0,-23-3 0 0 0,31 2 0 0 0,22 0 0 0 0,-43-3 0 0 0,-1-2 0 0 0,46-3 0 0 0,-62 0 0 0 0,1 1 0 0 0,-1 1 0 0 0,0 1 0 0 0,26 6 0 0 0,-45-8 0 0 0,0 0 0 0 0,0 0 0 0 0,1 0 0 0 0,-1 0 0 0 0,0-1 0 0 0,0 1 0 0 0,1-1 0 0 0,-1 1 0 0 0,0-1 0 0 0,0 0 0 0 0,0 0 0 0 0,0 0 0 0 0,4-2 0 0 0,-3 1 0 0 0,0 1 0 0 0,0-1 0 0 0,0 1 0 0 0,0 0 0 0 0,0 0 0 0 0,5-1 0 0 0,16 1 11 0 0,-20 2 32 0 0,5 2-22 0 0,-7-2 224 0 0,-4-1-232 0 0,1 0-1 0 0,-1 0 1 0 0,0 0-1 0 0,0 0 1 0 0,0 1-1 0 0,1-1 0 0 0,-1 0 1 0 0,0 1-1 0 0,1 0 1 0 0,-1-1-1 0 0,0 1 1 0 0,1 0-1 0 0,-1 0 1 0 0,-1 1-1 0 0,-5 2-7 0 0,3-3-5 0 0,1-1 0 0 0,-1 1 0 0 0,1-1 0 0 0,-1 0 0 0 0,1 0 0 0 0,-1-1 1 0 0,1 1-1 0 0,-1-1 0 0 0,-6-2 0 0 0,-11-1-18 0 0,-191-17-1609 0 0,149 16 863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1T17:10:49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0 202 4975 0 0,'0'0'1458'0'0,"2"0"-948"0"0,56 9 1490 0 0,-52-8-1814 0 0,-1-1-1 0 0,1 1 1 0 0,-1-1-1 0 0,10-1 1 0 0,17 1 486 0 0,108 13 1928 0 0,-130-13-2429 0 0,0 0 1 0 0,-1-1-1 0 0,1 0 0 0 0,0-1 0 0 0,-1 0 0 0 0,1-1 0 0 0,14-5 1 0 0,-10 3 80 0 0,-1 1 0 0 0,25-4 1 0 0,167-9 2364 0 0,-94 9-2209 0 0,-9 1-1201 0 0,-80 6 577 0 0,12 0 62 0 0,40-6-1 0 0,-63 5 131 0 0,1 0 1 0 0,-1-1-1 0 0,0-1 1 0 0,0 0-1 0 0,0 0 1 0 0,0-1-1 0 0,12-8 1 0 0,0-1-105 0 0,46-27-411 0 0,-59 36 346 0 0,1 1 0 0 0,-1 0 1 0 0,1 0-1 0 0,-1 1 1 0 0,16-2-1 0 0,-16 3 69 0 0,4 1-1010 0 0,-1-2 0 0 0,1 1 0 0 0,14-6 0 0 0,10-9-3317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1T17:10:50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2759 0 0,'0'0'7606'0'0,"1"-1"-6818"0"0,5-2-668 0 0,-1 0 1 0 0,1 1 0 0 0,0 0-1 0 0,0 0 1 0 0,0 0 0 0 0,0 0-1 0 0,0 1 1 0 0,1 0-1 0 0,-1 1 1 0 0,0-1 0 0 0,11 2-1 0 0,6 0 112 0 0,40 9-1 0 0,83 24 964 0 0,-127-28-974 0 0,0 0-1 0 0,-1 2 1 0 0,0 1 0 0 0,0 0-1 0 0,24 17 1 0 0,-21-11-60 0 0,119 94 1083 0 0,20 22 1894 0 0,-113-98-3357 0 0,80 42 0 0 0,-55-34-347 0 0,-48-26 236 0 0,0-2 0 0 0,1 0-1 0 0,1-1 1 0 0,53 16 0 0 0,-30-19 216 0 0,1-2 0 0 0,0-1 0 0 0,89-4 0 0 0,-61-3-125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1T17:10:51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21 114 2303 0 0,'0'-9'43'0'0,"0"5"-20"0"0,0 1 0 0 0,-1-1 0 0 0,1 0 0 0 0,-1 1-1 0 0,1-1 1 0 0,-3-5 0 0 0,-2 0-1 0 0,4 6-22 0 0,-1 1 0 0 0,1-1 0 0 0,0 1 0 0 0,0 0 0 0 0,0-1 0 0 0,1 0 0 0 0,-1 1 0 0 0,1-1 0 0 0,-1-4-1 0 0,0-28 6181 0 0,3 37-5426 0 0,5 5-574 0 0,-1 0 1 0 0,1 0-1 0 0,-1 1 1 0 0,-1 0-1 0 0,1 0 1 0 0,4 11-1 0 0,25 58 145 0 0,-19-37-152 0 0,3 7-17 0 0,-13-30-90 0 0,0-1 0 0 0,2 0 0 0 0,-1 0 1 0 0,18 24-1 0 0,26 35-713 0 0,-49-73 352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1T17:10:59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534 111 4919 0 0,'-3'-2'224'0'0,"2"2"-212"0"0,0 0-1 0 0,1-1 0 0 0,-1 1 0 0 0,0-1 0 0 0,0 1 0 0 0,1 0 0 0 0,-1-1 0 0 0,0 1 0 0 0,1-1 0 0 0,-1 1 0 0 0,1-1 0 0 0,-1 0 0 0 0,1 1 1 0 0,-1-1-1 0 0,1 0 0 0 0,-1 1 0 0 0,1-1 0 0 0,-1 0 0 0 0,1 1 0 0 0,-1-2 0 0 0,1 0-8 0 0,0-1-1 0 0,1 1 1 0 0,-1 0-1 0 0,0-1 1 0 0,1 1 0 0 0,-1 0-1 0 0,1-1 1 0 0,1-2-1 0 0,2-6 60 0 0,-1 3 987 0 0,0-2 0 0 0,0 1-1 0 0,-1 0 1 0 0,2-17 0 0 0,-14 39-211 0 0,4-6-582 0 0,-2 8 102 0 0,-13 31 0 0 0,-1 1-130 0 0,-25 46 418 0 0,-48 137-1 0 0,87-207-576 0 0,-1 0 1 0 0,-2-1-1 0 0,0-1 0 0 0,-1 0 1 0 0,-1 0-1 0 0,-1-1 0 0 0,-1-1 1 0 0,-1-1-1 0 0,-35 33 0 0 0,7-11 33 0 0,26-23-63 0 0,-1 0 0 0 0,0-2-1 0 0,-1 0 1 0 0,-31 17 0 0 0,50-31-260 0 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6B5834D9-85C8-4977-9AD9-12A0C3EA7DD1}" type="datetimeFigureOut">
              <a:rPr lang="ar-SA" smtClean="0"/>
              <a:t>17/03/1445</a:t>
            </a:fld>
            <a:endParaRPr lang="ar-S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1801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17/03/1445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6022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17/03/1445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8798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17/03/1445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700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B5834D9-85C8-4977-9AD9-12A0C3EA7DD1}" type="datetimeFigureOut">
              <a:rPr lang="ar-SA" smtClean="0"/>
              <a:t>17/03/1445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6523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17/03/1445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2814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17/03/1445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6301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17/03/1445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9585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17/03/1445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8174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17/03/1445</a:t>
            </a:fld>
            <a:endParaRPr lang="ar-S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ar-S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28821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B5834D9-85C8-4977-9AD9-12A0C3EA7DD1}" type="datetimeFigureOut">
              <a:rPr lang="ar-SA" smtClean="0"/>
              <a:t>17/03/1445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52891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B5834D9-85C8-4977-9AD9-12A0C3EA7DD1}" type="datetimeFigureOut">
              <a:rPr lang="ar-SA" smtClean="0"/>
              <a:t>17/03/1445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0214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r" defTabSz="914400" rtl="1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9.jpeg"/><Relationship Id="rId7" Type="http://schemas.openxmlformats.org/officeDocument/2006/relationships/slide" Target="slide1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6.xml"/><Relationship Id="rId4" Type="http://schemas.openxmlformats.org/officeDocument/2006/relationships/slide" Target="slide4.xml"/><Relationship Id="rId9" Type="http://schemas.openxmlformats.org/officeDocument/2006/relationships/image" Target="../media/image8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4.xml"/><Relationship Id="rId7" Type="http://schemas.openxmlformats.org/officeDocument/2006/relationships/image" Target="../media/image9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ordwall.net/resource/36502969" TargetMode="External"/><Relationship Id="rId11" Type="http://schemas.openxmlformats.org/officeDocument/2006/relationships/slide" Target="slide11.xml"/><Relationship Id="rId5" Type="http://schemas.openxmlformats.org/officeDocument/2006/relationships/image" Target="../media/image92.png"/><Relationship Id="rId10" Type="http://schemas.openxmlformats.org/officeDocument/2006/relationships/slide" Target="slide10.xml"/><Relationship Id="rId4" Type="http://schemas.openxmlformats.org/officeDocument/2006/relationships/slide" Target="slide6.xml"/><Relationship Id="rId9" Type="http://schemas.openxmlformats.org/officeDocument/2006/relationships/image" Target="../media/image9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95.jpeg"/><Relationship Id="rId7" Type="http://schemas.openxmlformats.org/officeDocument/2006/relationships/image" Target="../media/image9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jpeg"/><Relationship Id="rId11" Type="http://schemas.openxmlformats.org/officeDocument/2006/relationships/slide" Target="slide11.xml"/><Relationship Id="rId5" Type="http://schemas.openxmlformats.org/officeDocument/2006/relationships/image" Target="../media/image97.jpeg"/><Relationship Id="rId10" Type="http://schemas.openxmlformats.org/officeDocument/2006/relationships/slide" Target="slide10.xml"/><Relationship Id="rId4" Type="http://schemas.openxmlformats.org/officeDocument/2006/relationships/image" Target="../media/image96.png"/><Relationship Id="rId9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11.xml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6.xml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slide" Target="slide11.xml"/><Relationship Id="rId5" Type="http://schemas.openxmlformats.org/officeDocument/2006/relationships/slide" Target="slide3.xml"/><Relationship Id="rId10" Type="http://schemas.openxmlformats.org/officeDocument/2006/relationships/slide" Target="slide10.xml"/><Relationship Id="rId4" Type="http://schemas.openxmlformats.org/officeDocument/2006/relationships/image" Target="../media/image9.png"/><Relationship Id="rId9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10" Type="http://schemas.openxmlformats.org/officeDocument/2006/relationships/image" Target="../media/image16.png"/><Relationship Id="rId4" Type="http://schemas.openxmlformats.org/officeDocument/2006/relationships/image" Target="../media/image14.jpeg"/><Relationship Id="rId9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2.png"/><Relationship Id="rId21" Type="http://schemas.openxmlformats.org/officeDocument/2006/relationships/customXml" Target="../ink/ink7.xml"/><Relationship Id="rId42" Type="http://schemas.openxmlformats.org/officeDocument/2006/relationships/image" Target="../media/image40.png"/><Relationship Id="rId47" Type="http://schemas.openxmlformats.org/officeDocument/2006/relationships/customXml" Target="../ink/ink20.xml"/><Relationship Id="rId63" Type="http://schemas.openxmlformats.org/officeDocument/2006/relationships/customXml" Target="../ink/ink28.xml"/><Relationship Id="rId68" Type="http://schemas.openxmlformats.org/officeDocument/2006/relationships/image" Target="../media/image53.png"/><Relationship Id="rId16" Type="http://schemas.openxmlformats.org/officeDocument/2006/relationships/image" Target="../media/image27.png"/><Relationship Id="rId11" Type="http://schemas.openxmlformats.org/officeDocument/2006/relationships/customXml" Target="../ink/ink2.xml"/><Relationship Id="rId32" Type="http://schemas.openxmlformats.org/officeDocument/2006/relationships/image" Target="../media/image35.png"/><Relationship Id="rId37" Type="http://schemas.openxmlformats.org/officeDocument/2006/relationships/customXml" Target="../ink/ink15.xml"/><Relationship Id="rId53" Type="http://schemas.openxmlformats.org/officeDocument/2006/relationships/customXml" Target="../ink/ink23.xml"/><Relationship Id="rId58" Type="http://schemas.openxmlformats.org/officeDocument/2006/relationships/image" Target="../media/image48.png"/><Relationship Id="rId74" Type="http://schemas.openxmlformats.org/officeDocument/2006/relationships/image" Target="../media/image56.png"/><Relationship Id="rId79" Type="http://schemas.openxmlformats.org/officeDocument/2006/relationships/customXml" Target="../ink/ink36.xml"/><Relationship Id="rId5" Type="http://schemas.openxmlformats.org/officeDocument/2006/relationships/slide" Target="slide6.xml"/><Relationship Id="rId61" Type="http://schemas.openxmlformats.org/officeDocument/2006/relationships/customXml" Target="../ink/ink27.xml"/><Relationship Id="rId82" Type="http://schemas.openxmlformats.org/officeDocument/2006/relationships/image" Target="../media/image60.png"/><Relationship Id="rId19" Type="http://schemas.openxmlformats.org/officeDocument/2006/relationships/customXml" Target="../ink/ink6.xml"/><Relationship Id="rId14" Type="http://schemas.openxmlformats.org/officeDocument/2006/relationships/image" Target="../media/image26.png"/><Relationship Id="rId22" Type="http://schemas.openxmlformats.org/officeDocument/2006/relationships/image" Target="../media/image30.png"/><Relationship Id="rId27" Type="http://schemas.openxmlformats.org/officeDocument/2006/relationships/customXml" Target="../ink/ink10.xml"/><Relationship Id="rId30" Type="http://schemas.openxmlformats.org/officeDocument/2006/relationships/image" Target="../media/image34.png"/><Relationship Id="rId35" Type="http://schemas.openxmlformats.org/officeDocument/2006/relationships/customXml" Target="../ink/ink14.xml"/><Relationship Id="rId43" Type="http://schemas.openxmlformats.org/officeDocument/2006/relationships/customXml" Target="../ink/ink18.xml"/><Relationship Id="rId48" Type="http://schemas.openxmlformats.org/officeDocument/2006/relationships/image" Target="../media/image43.png"/><Relationship Id="rId56" Type="http://schemas.openxmlformats.org/officeDocument/2006/relationships/image" Target="../media/image47.png"/><Relationship Id="rId64" Type="http://schemas.openxmlformats.org/officeDocument/2006/relationships/image" Target="../media/image51.png"/><Relationship Id="rId69" Type="http://schemas.openxmlformats.org/officeDocument/2006/relationships/customXml" Target="../ink/ink31.xml"/><Relationship Id="rId77" Type="http://schemas.openxmlformats.org/officeDocument/2006/relationships/customXml" Target="../ink/ink35.xml"/><Relationship Id="rId8" Type="http://schemas.openxmlformats.org/officeDocument/2006/relationships/slide" Target="slide11.xml"/><Relationship Id="rId51" Type="http://schemas.openxmlformats.org/officeDocument/2006/relationships/customXml" Target="../ink/ink22.xml"/><Relationship Id="rId72" Type="http://schemas.openxmlformats.org/officeDocument/2006/relationships/image" Target="../media/image55.png"/><Relationship Id="rId80" Type="http://schemas.openxmlformats.org/officeDocument/2006/relationships/image" Target="../media/image59.png"/><Relationship Id="rId3" Type="http://schemas.openxmlformats.org/officeDocument/2006/relationships/image" Target="../media/image5.jpeg"/><Relationship Id="rId12" Type="http://schemas.openxmlformats.org/officeDocument/2006/relationships/image" Target="../media/image25.png"/><Relationship Id="rId17" Type="http://schemas.openxmlformats.org/officeDocument/2006/relationships/customXml" Target="../ink/ink5.xml"/><Relationship Id="rId25" Type="http://schemas.openxmlformats.org/officeDocument/2006/relationships/customXml" Target="../ink/ink9.xml"/><Relationship Id="rId33" Type="http://schemas.openxmlformats.org/officeDocument/2006/relationships/customXml" Target="../ink/ink13.xml"/><Relationship Id="rId38" Type="http://schemas.openxmlformats.org/officeDocument/2006/relationships/image" Target="../media/image38.png"/><Relationship Id="rId46" Type="http://schemas.openxmlformats.org/officeDocument/2006/relationships/image" Target="../media/image42.png"/><Relationship Id="rId59" Type="http://schemas.openxmlformats.org/officeDocument/2006/relationships/customXml" Target="../ink/ink26.xml"/><Relationship Id="rId67" Type="http://schemas.openxmlformats.org/officeDocument/2006/relationships/customXml" Target="../ink/ink30.xml"/><Relationship Id="rId20" Type="http://schemas.openxmlformats.org/officeDocument/2006/relationships/image" Target="../media/image29.png"/><Relationship Id="rId41" Type="http://schemas.openxmlformats.org/officeDocument/2006/relationships/customXml" Target="../ink/ink17.xml"/><Relationship Id="rId54" Type="http://schemas.openxmlformats.org/officeDocument/2006/relationships/image" Target="../media/image46.png"/><Relationship Id="rId62" Type="http://schemas.openxmlformats.org/officeDocument/2006/relationships/image" Target="../media/image50.png"/><Relationship Id="rId70" Type="http://schemas.openxmlformats.org/officeDocument/2006/relationships/image" Target="../media/image54.png"/><Relationship Id="rId75" Type="http://schemas.openxmlformats.org/officeDocument/2006/relationships/customXml" Target="../ink/ink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5" Type="http://schemas.openxmlformats.org/officeDocument/2006/relationships/customXml" Target="../ink/ink4.xml"/><Relationship Id="rId23" Type="http://schemas.openxmlformats.org/officeDocument/2006/relationships/customXml" Target="../ink/ink8.xml"/><Relationship Id="rId28" Type="http://schemas.openxmlformats.org/officeDocument/2006/relationships/image" Target="../media/image33.png"/><Relationship Id="rId36" Type="http://schemas.openxmlformats.org/officeDocument/2006/relationships/image" Target="../media/image37.png"/><Relationship Id="rId49" Type="http://schemas.openxmlformats.org/officeDocument/2006/relationships/customXml" Target="../ink/ink21.xml"/><Relationship Id="rId57" Type="http://schemas.openxmlformats.org/officeDocument/2006/relationships/customXml" Target="../ink/ink25.xml"/><Relationship Id="rId10" Type="http://schemas.openxmlformats.org/officeDocument/2006/relationships/image" Target="../media/image24.png"/><Relationship Id="rId31" Type="http://schemas.openxmlformats.org/officeDocument/2006/relationships/customXml" Target="../ink/ink12.xml"/><Relationship Id="rId44" Type="http://schemas.openxmlformats.org/officeDocument/2006/relationships/image" Target="../media/image41.png"/><Relationship Id="rId52" Type="http://schemas.openxmlformats.org/officeDocument/2006/relationships/image" Target="../media/image45.png"/><Relationship Id="rId60" Type="http://schemas.openxmlformats.org/officeDocument/2006/relationships/image" Target="../media/image49.png"/><Relationship Id="rId65" Type="http://schemas.openxmlformats.org/officeDocument/2006/relationships/customXml" Target="../ink/ink29.xml"/><Relationship Id="rId73" Type="http://schemas.openxmlformats.org/officeDocument/2006/relationships/customXml" Target="../ink/ink33.xml"/><Relationship Id="rId78" Type="http://schemas.openxmlformats.org/officeDocument/2006/relationships/image" Target="../media/image58.png"/><Relationship Id="rId81" Type="http://schemas.openxmlformats.org/officeDocument/2006/relationships/customXml" Target="../ink/ink37.xml"/><Relationship Id="rId4" Type="http://schemas.openxmlformats.org/officeDocument/2006/relationships/slide" Target="slide4.xml"/><Relationship Id="rId9" Type="http://schemas.openxmlformats.org/officeDocument/2006/relationships/customXml" Target="../ink/ink1.xml"/><Relationship Id="rId13" Type="http://schemas.openxmlformats.org/officeDocument/2006/relationships/customXml" Target="../ink/ink3.xml"/><Relationship Id="rId18" Type="http://schemas.openxmlformats.org/officeDocument/2006/relationships/image" Target="../media/image28.png"/><Relationship Id="rId39" Type="http://schemas.openxmlformats.org/officeDocument/2006/relationships/customXml" Target="../ink/ink16.xml"/><Relationship Id="rId34" Type="http://schemas.openxmlformats.org/officeDocument/2006/relationships/image" Target="../media/image36.png"/><Relationship Id="rId50" Type="http://schemas.openxmlformats.org/officeDocument/2006/relationships/image" Target="../media/image44.png"/><Relationship Id="rId55" Type="http://schemas.openxmlformats.org/officeDocument/2006/relationships/customXml" Target="../ink/ink24.xml"/><Relationship Id="rId76" Type="http://schemas.openxmlformats.org/officeDocument/2006/relationships/image" Target="../media/image57.png"/><Relationship Id="rId7" Type="http://schemas.openxmlformats.org/officeDocument/2006/relationships/slide" Target="slide10.xml"/><Relationship Id="rId71" Type="http://schemas.openxmlformats.org/officeDocument/2006/relationships/customXml" Target="../ink/ink32.xml"/><Relationship Id="rId2" Type="http://schemas.openxmlformats.org/officeDocument/2006/relationships/image" Target="../media/image22.png"/><Relationship Id="rId29" Type="http://schemas.openxmlformats.org/officeDocument/2006/relationships/customXml" Target="../ink/ink11.xml"/><Relationship Id="rId24" Type="http://schemas.openxmlformats.org/officeDocument/2006/relationships/image" Target="../media/image31.png"/><Relationship Id="rId40" Type="http://schemas.openxmlformats.org/officeDocument/2006/relationships/image" Target="../media/image39.png"/><Relationship Id="rId45" Type="http://schemas.openxmlformats.org/officeDocument/2006/relationships/customXml" Target="../ink/ink19.xml"/><Relationship Id="rId66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64.png"/><Relationship Id="rId18" Type="http://schemas.openxmlformats.org/officeDocument/2006/relationships/customXml" Target="../ink/ink42.xml"/><Relationship Id="rId26" Type="http://schemas.openxmlformats.org/officeDocument/2006/relationships/customXml" Target="../ink/ink46.xml"/><Relationship Id="rId3" Type="http://schemas.openxmlformats.org/officeDocument/2006/relationships/slide" Target="slide4.xml"/><Relationship Id="rId21" Type="http://schemas.openxmlformats.org/officeDocument/2006/relationships/image" Target="../media/image68.png"/><Relationship Id="rId7" Type="http://schemas.openxmlformats.org/officeDocument/2006/relationships/image" Target="../media/image61.png"/><Relationship Id="rId12" Type="http://schemas.openxmlformats.org/officeDocument/2006/relationships/customXml" Target="../ink/ink39.xml"/><Relationship Id="rId17" Type="http://schemas.openxmlformats.org/officeDocument/2006/relationships/image" Target="../media/image66.png"/><Relationship Id="rId25" Type="http://schemas.openxmlformats.org/officeDocument/2006/relationships/image" Target="../media/image70.png"/><Relationship Id="rId2" Type="http://schemas.openxmlformats.org/officeDocument/2006/relationships/image" Target="../media/image5.jpeg"/><Relationship Id="rId16" Type="http://schemas.openxmlformats.org/officeDocument/2006/relationships/customXml" Target="../ink/ink41.xml"/><Relationship Id="rId20" Type="http://schemas.openxmlformats.org/officeDocument/2006/relationships/customXml" Target="../ink/ink43.xml"/><Relationship Id="rId29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image" Target="../media/image63.png"/><Relationship Id="rId24" Type="http://schemas.openxmlformats.org/officeDocument/2006/relationships/customXml" Target="../ink/ink45.xml"/><Relationship Id="rId5" Type="http://schemas.openxmlformats.org/officeDocument/2006/relationships/slide" Target="slide10.xml"/><Relationship Id="rId15" Type="http://schemas.openxmlformats.org/officeDocument/2006/relationships/image" Target="../media/image65.png"/><Relationship Id="rId23" Type="http://schemas.openxmlformats.org/officeDocument/2006/relationships/image" Target="../media/image69.png"/><Relationship Id="rId28" Type="http://schemas.openxmlformats.org/officeDocument/2006/relationships/customXml" Target="../ink/ink47.xml"/><Relationship Id="rId10" Type="http://schemas.openxmlformats.org/officeDocument/2006/relationships/customXml" Target="../ink/ink38.xml"/><Relationship Id="rId19" Type="http://schemas.openxmlformats.org/officeDocument/2006/relationships/image" Target="../media/image67.png"/><Relationship Id="rId31" Type="http://schemas.openxmlformats.org/officeDocument/2006/relationships/image" Target="../media/image73.png"/><Relationship Id="rId4" Type="http://schemas.openxmlformats.org/officeDocument/2006/relationships/slide" Target="slide6.xml"/><Relationship Id="rId9" Type="http://schemas.openxmlformats.org/officeDocument/2006/relationships/image" Target="../media/image62.jpeg"/><Relationship Id="rId14" Type="http://schemas.openxmlformats.org/officeDocument/2006/relationships/customXml" Target="../ink/ink40.xml"/><Relationship Id="rId22" Type="http://schemas.openxmlformats.org/officeDocument/2006/relationships/customXml" Target="../ink/ink44.xml"/><Relationship Id="rId27" Type="http://schemas.openxmlformats.org/officeDocument/2006/relationships/image" Target="../media/image71.png"/><Relationship Id="rId30" Type="http://schemas.openxmlformats.org/officeDocument/2006/relationships/customXml" Target="../ink/ink4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9.xml"/><Relationship Id="rId13" Type="http://schemas.openxmlformats.org/officeDocument/2006/relationships/image" Target="../media/image76.png"/><Relationship Id="rId18" Type="http://schemas.openxmlformats.org/officeDocument/2006/relationships/customXml" Target="../ink/ink54.xml"/><Relationship Id="rId26" Type="http://schemas.openxmlformats.org/officeDocument/2006/relationships/customXml" Target="../ink/ink58.xml"/><Relationship Id="rId3" Type="http://schemas.openxmlformats.org/officeDocument/2006/relationships/slide" Target="slide4.xml"/><Relationship Id="rId21" Type="http://schemas.openxmlformats.org/officeDocument/2006/relationships/image" Target="../media/image80.png"/><Relationship Id="rId7" Type="http://schemas.openxmlformats.org/officeDocument/2006/relationships/image" Target="../media/image61.png"/><Relationship Id="rId12" Type="http://schemas.openxmlformats.org/officeDocument/2006/relationships/customXml" Target="../ink/ink51.xml"/><Relationship Id="rId17" Type="http://schemas.openxmlformats.org/officeDocument/2006/relationships/image" Target="../media/image78.png"/><Relationship Id="rId25" Type="http://schemas.openxmlformats.org/officeDocument/2006/relationships/image" Target="../media/image82.png"/><Relationship Id="rId2" Type="http://schemas.openxmlformats.org/officeDocument/2006/relationships/image" Target="../media/image5.jpeg"/><Relationship Id="rId16" Type="http://schemas.openxmlformats.org/officeDocument/2006/relationships/customXml" Target="../ink/ink53.xml"/><Relationship Id="rId20" Type="http://schemas.openxmlformats.org/officeDocument/2006/relationships/customXml" Target="../ink/ink5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image" Target="../media/image75.png"/><Relationship Id="rId24" Type="http://schemas.openxmlformats.org/officeDocument/2006/relationships/customXml" Target="../ink/ink57.xml"/><Relationship Id="rId5" Type="http://schemas.openxmlformats.org/officeDocument/2006/relationships/slide" Target="slide10.xml"/><Relationship Id="rId15" Type="http://schemas.openxmlformats.org/officeDocument/2006/relationships/image" Target="../media/image77.png"/><Relationship Id="rId23" Type="http://schemas.openxmlformats.org/officeDocument/2006/relationships/image" Target="../media/image81.png"/><Relationship Id="rId10" Type="http://schemas.openxmlformats.org/officeDocument/2006/relationships/customXml" Target="../ink/ink50.xml"/><Relationship Id="rId19" Type="http://schemas.openxmlformats.org/officeDocument/2006/relationships/image" Target="../media/image79.png"/><Relationship Id="rId4" Type="http://schemas.openxmlformats.org/officeDocument/2006/relationships/slide" Target="slide6.xml"/><Relationship Id="rId9" Type="http://schemas.openxmlformats.org/officeDocument/2006/relationships/image" Target="../media/image74.png"/><Relationship Id="rId14" Type="http://schemas.openxmlformats.org/officeDocument/2006/relationships/customXml" Target="../ink/ink52.xml"/><Relationship Id="rId22" Type="http://schemas.openxmlformats.org/officeDocument/2006/relationships/customXml" Target="../ink/ink56.xml"/><Relationship Id="rId27" Type="http://schemas.openxmlformats.org/officeDocument/2006/relationships/image" Target="../media/image8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G"/><Relationship Id="rId3" Type="http://schemas.openxmlformats.org/officeDocument/2006/relationships/image" Target="../media/image5.jpeg"/><Relationship Id="rId7" Type="http://schemas.openxmlformats.org/officeDocument/2006/relationships/image" Target="../media/image86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slide" Target="slide11.xml"/><Relationship Id="rId5" Type="http://schemas.openxmlformats.org/officeDocument/2006/relationships/slide" Target="slide6.xml"/><Relationship Id="rId10" Type="http://schemas.openxmlformats.org/officeDocument/2006/relationships/slide" Target="slide10.xml"/><Relationship Id="rId4" Type="http://schemas.openxmlformats.org/officeDocument/2006/relationships/image" Target="../media/image85.png"/><Relationship Id="rId9" Type="http://schemas.openxmlformats.org/officeDocument/2006/relationships/image" Target="../media/image8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83B94E1-A151-4A9D-8EA8-51C135F27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207CC9-CFEA-4BDB-80C2-DDB854B2E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ar-S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841ADD-F4C7-48FF-A7BE-2C2B1DF42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269159" cy="557107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ar-S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FF9C34-9276-4F06-9B4B-81132BBB1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16" y="809244"/>
            <a:ext cx="5943600" cy="52395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F754638E-E173-BBF2-6A3E-F3D4C2703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6682" y="3122269"/>
            <a:ext cx="5068568" cy="3135379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Goudy Old Style" panose="02020502050305020303" pitchFamily="18" charset="0"/>
              </a:rPr>
              <a:t>3 grammar</a:t>
            </a:r>
            <a:endParaRPr lang="ar-SA" sz="6000" dirty="0">
              <a:latin typeface="Goudy Old Style" panose="02020502050305020303" pitchFamily="18" charset="0"/>
            </a:endParaRP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A5EBCF7-4E7F-4CE6-4063-EB56461CE9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0952" y="6401928"/>
            <a:ext cx="2813927" cy="4179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By: Dalal Al-</a:t>
            </a:r>
            <a:r>
              <a:rPr lang="en-US" dirty="0" err="1"/>
              <a:t>Juaid</a:t>
            </a:r>
            <a:endParaRPr lang="ar-SA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0F13CF-6F8C-44CD-BB53-0B4998326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7796" y="640856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ar-SA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CE19D5-814D-46B9-A3DE-CFE7547B9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16F978-90F8-4BC4-9518-B3D8D341F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373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FFB3AB9-CBA1-4A4A-8BE5-F00DA60F9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62AAC5C4-57EC-4B55-9D7B-A34D9A3F8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055" y="0"/>
            <a:ext cx="46360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C8EB54B0-BD58-297B-F533-BD344C8AC4A7}"/>
              </a:ext>
            </a:extLst>
          </p:cNvPr>
          <p:cNvSpPr/>
          <p:nvPr/>
        </p:nvSpPr>
        <p:spPr>
          <a:xfrm>
            <a:off x="8023187" y="5657297"/>
            <a:ext cx="1737439" cy="46166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Page 28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48FAD03-C1E4-85F9-D3B4-46063AAC2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540" y="705527"/>
            <a:ext cx="1862750" cy="602178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37E3236E-040E-096A-B585-46D2AE021E72}"/>
              </a:ext>
            </a:extLst>
          </p:cNvPr>
          <p:cNvSpPr/>
          <p:nvPr/>
        </p:nvSpPr>
        <p:spPr>
          <a:xfrm>
            <a:off x="7630179" y="1123717"/>
            <a:ext cx="1382430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Date:</a:t>
            </a:r>
            <a:endParaRPr lang="ar-SA" sz="36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6" descr="Calendar Computer Icons Clip art - others png download - 1024*1024 - Free  Transparent Calendar png Download. - Clip Art Library">
            <a:extLst>
              <a:ext uri="{FF2B5EF4-FFF2-40B4-BE49-F238E27FC236}">
                <a16:creationId xmlns:a16="http://schemas.microsoft.com/office/drawing/2014/main" id="{426C28E8-77CC-5111-43D5-2F38F2C41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832" y="0"/>
            <a:ext cx="1172537" cy="117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21CF21D9-C535-8B53-DA85-C8985D9E0814}"/>
              </a:ext>
            </a:extLst>
          </p:cNvPr>
          <p:cNvSpPr/>
          <p:nvPr/>
        </p:nvSpPr>
        <p:spPr>
          <a:xfrm>
            <a:off x="8624545" y="134202"/>
            <a:ext cx="1940659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Today:     </a:t>
            </a:r>
            <a:endParaRPr lang="ar-SA" sz="36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F749D6B2-C223-983D-B71B-41E2BA4F7835}"/>
              </a:ext>
            </a:extLst>
          </p:cNvPr>
          <p:cNvSpPr/>
          <p:nvPr/>
        </p:nvSpPr>
        <p:spPr>
          <a:xfrm>
            <a:off x="9297655" y="1123717"/>
            <a:ext cx="2581476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2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</a:t>
            </a:r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     -1445</a:t>
            </a:r>
            <a:endParaRPr lang="ar-SA" sz="24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C0A1E1AD-36B5-D510-F2CB-EB63EA2D3345}"/>
              </a:ext>
            </a:extLst>
          </p:cNvPr>
          <p:cNvGrpSpPr/>
          <p:nvPr/>
        </p:nvGrpSpPr>
        <p:grpSpPr>
          <a:xfrm>
            <a:off x="8963720" y="1737561"/>
            <a:ext cx="3129947" cy="4982827"/>
            <a:chOff x="8963720" y="1737561"/>
            <a:chExt cx="3129947" cy="4982827"/>
          </a:xfrm>
        </p:grpSpPr>
        <p:pic>
          <p:nvPicPr>
            <p:cNvPr id="1026" name="Picture 2" descr="مشاهدة صورة المصدر">
              <a:extLst>
                <a:ext uri="{FF2B5EF4-FFF2-40B4-BE49-F238E27FC236}">
                  <a16:creationId xmlns:a16="http://schemas.microsoft.com/office/drawing/2014/main" id="{77822E9C-7647-020D-86C2-5D38F68201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4819" y="4221571"/>
              <a:ext cx="2498817" cy="2498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and pointer">
              <a:extLst>
                <a:ext uri="{FF2B5EF4-FFF2-40B4-BE49-F238E27FC236}">
                  <a16:creationId xmlns:a16="http://schemas.microsoft.com/office/drawing/2014/main" id="{C83476D8-2FC4-FC35-61C1-35832D96A0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31"/>
            <a:stretch/>
          </p:blipFill>
          <p:spPr bwMode="auto">
            <a:xfrm flipH="1">
              <a:off x="8963720" y="1737561"/>
              <a:ext cx="3129947" cy="2728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E78CBF76-5ABD-1FDB-7B44-ED687AAA7E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425" y="1696344"/>
            <a:ext cx="5771142" cy="107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3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lassroom Cartoon clipart - Student, Teamwork, Communication ...">
            <a:extLst>
              <a:ext uri="{FF2B5EF4-FFF2-40B4-BE49-F238E27FC236}">
                <a16:creationId xmlns:a16="http://schemas.microsoft.com/office/drawing/2014/main" id="{FADE7E63-426B-ECB8-A1D1-ED2E42801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573" y="3850916"/>
            <a:ext cx="1833105" cy="1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ربع نص 13">
            <a:hlinkClick r:id="rId4" action="ppaction://hlinksldjump"/>
            <a:extLst>
              <a:ext uri="{FF2B5EF4-FFF2-40B4-BE49-F238E27FC236}">
                <a16:creationId xmlns:a16="http://schemas.microsoft.com/office/drawing/2014/main" id="{0CA10267-9770-BA78-2BF9-81CB94703B4A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5" name="مربع نص 14">
            <a:hlinkClick r:id="rId5" action="ppaction://hlinksldjump"/>
            <a:extLst>
              <a:ext uri="{FF2B5EF4-FFF2-40B4-BE49-F238E27FC236}">
                <a16:creationId xmlns:a16="http://schemas.microsoft.com/office/drawing/2014/main" id="{C81DCE74-B8BA-C298-FDA5-249C7F3DC212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lesson </a:t>
            </a:r>
            <a:endParaRPr lang="ar-SA" dirty="0"/>
          </a:p>
        </p:txBody>
      </p:sp>
      <p:sp>
        <p:nvSpPr>
          <p:cNvPr id="18" name="مربع نص 17">
            <a:hlinkClick r:id="rId6" action="ppaction://hlinksldjump"/>
            <a:extLst>
              <a:ext uri="{FF2B5EF4-FFF2-40B4-BE49-F238E27FC236}">
                <a16:creationId xmlns:a16="http://schemas.microsoft.com/office/drawing/2014/main" id="{B7A3AA15-F458-7A28-5624-62F280674C7D}"/>
              </a:ext>
            </a:extLst>
          </p:cNvPr>
          <p:cNvSpPr txBox="1"/>
          <p:nvPr/>
        </p:nvSpPr>
        <p:spPr>
          <a:xfrm rot="20984729">
            <a:off x="10546771" y="6014992"/>
            <a:ext cx="14038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hlinkClick r:id="rId7" action="ppaction://hlinksldjump"/>
              </a:rPr>
              <a:t>summative</a:t>
            </a:r>
            <a:endParaRPr lang="ar-SA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C3DE273-1C34-8AA1-7E94-34DEB79898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784" y="293727"/>
            <a:ext cx="11657513" cy="3135272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7" name="صورة الشريحة 6">
                <a:extLst>
                  <a:ext uri="{FF2B5EF4-FFF2-40B4-BE49-F238E27FC236}">
                    <a16:creationId xmlns:a16="http://schemas.microsoft.com/office/drawing/2014/main" id="{06B00754-BD8F-CF26-E523-26BF51DB368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25605770"/>
                  </p:ext>
                </p:extLst>
              </p:nvPr>
            </p:nvGraphicFramePr>
            <p:xfrm>
              <a:off x="4972179" y="4072307"/>
              <a:ext cx="3564045" cy="2004776"/>
            </p:xfrm>
            <a:graphic>
              <a:graphicData uri="http://schemas.microsoft.com/office/powerpoint/2016/slidezoom">
                <pslz:sldZm>
                  <pslz:sldZmObj sldId="259" cId="1581118698">
                    <pslz:zmPr id="{1F8BCCD8-F395-479B-8CDF-CAD5226B35E7}" returnToParent="0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564045" cy="200477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7" name="صورة الشريحة 6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06B00754-BD8F-CF26-E523-26BF51DB368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72179" y="4072307"/>
                <a:ext cx="3564045" cy="200477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20" name="مستطيل 19">
            <a:extLst>
              <a:ext uri="{FF2B5EF4-FFF2-40B4-BE49-F238E27FC236}">
                <a16:creationId xmlns:a16="http://schemas.microsoft.com/office/drawing/2014/main" id="{F5AC1B97-54FB-99B3-1666-5A324BA6C8D6}"/>
              </a:ext>
            </a:extLst>
          </p:cNvPr>
          <p:cNvSpPr/>
          <p:nvPr/>
        </p:nvSpPr>
        <p:spPr>
          <a:xfrm>
            <a:off x="7686311" y="1137961"/>
            <a:ext cx="308389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Yes, it is.</a:t>
            </a:r>
            <a:endParaRPr lang="ar-SA" sz="40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A0A299AE-0C7A-FE8A-2E72-7C45F780F08E}"/>
              </a:ext>
            </a:extLst>
          </p:cNvPr>
          <p:cNvSpPr/>
          <p:nvPr/>
        </p:nvSpPr>
        <p:spPr>
          <a:xfrm>
            <a:off x="6885983" y="1568975"/>
            <a:ext cx="308389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No, it isn’t.</a:t>
            </a:r>
            <a:endParaRPr lang="ar-SA" sz="40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90432EA4-7268-031F-533A-45F486AA93A3}"/>
              </a:ext>
            </a:extLst>
          </p:cNvPr>
          <p:cNvSpPr/>
          <p:nvPr/>
        </p:nvSpPr>
        <p:spPr>
          <a:xfrm>
            <a:off x="9038331" y="1582032"/>
            <a:ext cx="308389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It’s Seoul.</a:t>
            </a:r>
            <a:endParaRPr lang="ar-SA" sz="40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39DC251B-BCFA-69A3-1A13-C26460327AF8}"/>
              </a:ext>
            </a:extLst>
          </p:cNvPr>
          <p:cNvSpPr/>
          <p:nvPr/>
        </p:nvSpPr>
        <p:spPr>
          <a:xfrm>
            <a:off x="5179776" y="1991092"/>
            <a:ext cx="330169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No, they aren’t.</a:t>
            </a:r>
            <a:endParaRPr lang="ar-SA" sz="40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D2BCC8D3-5B91-2110-0795-2B110871AE56}"/>
              </a:ext>
            </a:extLst>
          </p:cNvPr>
          <p:cNvSpPr/>
          <p:nvPr/>
        </p:nvSpPr>
        <p:spPr>
          <a:xfrm>
            <a:off x="8194920" y="1999989"/>
            <a:ext cx="39970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They’re in England.</a:t>
            </a:r>
            <a:endParaRPr lang="ar-SA" sz="40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931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ربع نص 16">
            <a:hlinkClick r:id="rId3" action="ppaction://hlinksldjump"/>
            <a:extLst>
              <a:ext uri="{FF2B5EF4-FFF2-40B4-BE49-F238E27FC236}">
                <a16:creationId xmlns:a16="http://schemas.microsoft.com/office/drawing/2014/main" id="{65056D94-17BC-5E67-2107-0B8243C8380E}"/>
              </a:ext>
            </a:extLst>
          </p:cNvPr>
          <p:cNvSpPr txBox="1"/>
          <p:nvPr/>
        </p:nvSpPr>
        <p:spPr>
          <a:xfrm rot="21326640">
            <a:off x="10671650" y="3788997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8" name="مربع نص 17">
            <a:hlinkClick r:id="rId4" action="ppaction://hlinksldjump"/>
            <a:extLst>
              <a:ext uri="{FF2B5EF4-FFF2-40B4-BE49-F238E27FC236}">
                <a16:creationId xmlns:a16="http://schemas.microsoft.com/office/drawing/2014/main" id="{D3EF7A3F-84C0-9F2D-1797-06F723F3514A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lesson </a:t>
            </a:r>
            <a:endParaRPr lang="ar-SA" dirty="0"/>
          </a:p>
        </p:txBody>
      </p:sp>
      <p:sp>
        <p:nvSpPr>
          <p:cNvPr id="11" name="عنوان 1">
            <a:extLst>
              <a:ext uri="{FF2B5EF4-FFF2-40B4-BE49-F238E27FC236}">
                <a16:creationId xmlns:a16="http://schemas.microsoft.com/office/drawing/2014/main" id="{B141EDC4-2ECA-7929-D24C-3A421EA51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8870" y="253513"/>
            <a:ext cx="2379788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Lets play</a:t>
            </a:r>
            <a:endParaRPr lang="ar-SA" dirty="0"/>
          </a:p>
        </p:txBody>
      </p:sp>
      <p:pic>
        <p:nvPicPr>
          <p:cNvPr id="13" name="Picture 2" descr="dice">
            <a:extLst>
              <a:ext uri="{FF2B5EF4-FFF2-40B4-BE49-F238E27FC236}">
                <a16:creationId xmlns:a16="http://schemas.microsoft.com/office/drawing/2014/main" id="{C7ED291C-2D33-6C3D-93EF-AA2E0D6FA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040" y="182713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reate Gamified Interactive Reviews with Wordwall | Profweb">
            <a:hlinkClick r:id="rId6"/>
            <a:extLst>
              <a:ext uri="{FF2B5EF4-FFF2-40B4-BE49-F238E27FC236}">
                <a16:creationId xmlns:a16="http://schemas.microsoft.com/office/drawing/2014/main" id="{2ADE3857-E36B-E4E4-5912-5191A8070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385" y="1695913"/>
            <a:ext cx="4891230" cy="257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Clientmoji">
            <a:extLst>
              <a:ext uri="{FF2B5EF4-FFF2-40B4-BE49-F238E27FC236}">
                <a16:creationId xmlns:a16="http://schemas.microsoft.com/office/drawing/2014/main" id="{3D371EFA-9141-6512-00D4-600614A14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070" y="-18627"/>
            <a:ext cx="2389412" cy="238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hare Ideas Stock Illustrations – 3,536 Share Ideas Stock ...">
            <a:extLst>
              <a:ext uri="{FF2B5EF4-FFF2-40B4-BE49-F238E27FC236}">
                <a16:creationId xmlns:a16="http://schemas.microsoft.com/office/drawing/2014/main" id="{74D3C433-C768-3945-1665-421B8566F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195" y="4835443"/>
            <a:ext cx="2612747" cy="152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>
            <a:hlinkClick r:id="rId10" action="ppaction://hlinksldjump"/>
            <a:extLst>
              <a:ext uri="{FF2B5EF4-FFF2-40B4-BE49-F238E27FC236}">
                <a16:creationId xmlns:a16="http://schemas.microsoft.com/office/drawing/2014/main" id="{0E998235-9548-3602-E10A-94FF4B70549E}"/>
              </a:ext>
            </a:extLst>
          </p:cNvPr>
          <p:cNvSpPr txBox="1"/>
          <p:nvPr/>
        </p:nvSpPr>
        <p:spPr>
          <a:xfrm rot="20984729">
            <a:off x="10546771" y="6014992"/>
            <a:ext cx="14038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hlinkClick r:id="rId11" action="ppaction://hlinksldjump"/>
              </a:rPr>
              <a:t>summative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34216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0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piral Notebook Stock Photos And Images - 123RF">
            <a:extLst>
              <a:ext uri="{FF2B5EF4-FFF2-40B4-BE49-F238E27FC236}">
                <a16:creationId xmlns:a16="http://schemas.microsoft.com/office/drawing/2014/main" id="{6E3031AB-E71C-127C-15CE-9AC555026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303" y="-224083"/>
            <a:ext cx="6535613" cy="653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605AA79-523F-1F9B-521F-B33C802BB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98152">
            <a:off x="5653409" y="1580420"/>
            <a:ext cx="1769950" cy="647375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D303B224-CBB0-9184-B3E2-B4953AF2BB3F}"/>
              </a:ext>
            </a:extLst>
          </p:cNvPr>
          <p:cNvSpPr/>
          <p:nvPr/>
        </p:nvSpPr>
        <p:spPr>
          <a:xfrm>
            <a:off x="2340799" y="1573662"/>
            <a:ext cx="2344783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/>
              <a:t>page </a:t>
            </a:r>
            <a:r>
              <a:rPr lang="en-US" sz="4000" b="1" dirty="0">
                <a:solidFill>
                  <a:srgbClr val="C00000"/>
                </a:solidFill>
              </a:rPr>
              <a:t>200</a:t>
            </a:r>
            <a:r>
              <a:rPr lang="en-US" sz="3200" dirty="0"/>
              <a:t>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Ex(</a:t>
            </a:r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en-US" sz="44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 rtl="0"/>
            <a:r>
              <a:rPr lang="en-US" sz="3200" dirty="0"/>
              <a:t>for practice grammar</a:t>
            </a:r>
          </a:p>
        </p:txBody>
      </p:sp>
      <p:pic>
        <p:nvPicPr>
          <p:cNvPr id="6" name="Picture 6" descr="Effective Note Taking | Stephanie's Portfolio">
            <a:extLst>
              <a:ext uri="{FF2B5EF4-FFF2-40B4-BE49-F238E27FC236}">
                <a16:creationId xmlns:a16="http://schemas.microsoft.com/office/drawing/2014/main" id="{BAC7966F-B074-434F-DED9-BBAB6E527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8167" y="4841976"/>
            <a:ext cx="1842632" cy="177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ree Homework Cliparts, Download Free Clip Art, Free Clip Art on ...">
            <a:extLst>
              <a:ext uri="{FF2B5EF4-FFF2-40B4-BE49-F238E27FC236}">
                <a16:creationId xmlns:a16="http://schemas.microsoft.com/office/drawing/2014/main" id="{2112E952-6FF0-FE60-FC3D-2D6465F30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44" y="169715"/>
            <a:ext cx="6163204" cy="122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BD1973D-7FC3-7901-182A-D35CC8AF70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5507" y="638880"/>
            <a:ext cx="3936198" cy="2484974"/>
          </a:xfrm>
          <a:prstGeom prst="rect">
            <a:avLst/>
          </a:prstGeom>
        </p:spPr>
      </p:pic>
      <p:sp>
        <p:nvSpPr>
          <p:cNvPr id="9" name="مربع نص 8">
            <a:hlinkClick r:id="rId8" action="ppaction://hlinksldjump"/>
            <a:extLst>
              <a:ext uri="{FF2B5EF4-FFF2-40B4-BE49-F238E27FC236}">
                <a16:creationId xmlns:a16="http://schemas.microsoft.com/office/drawing/2014/main" id="{4DFF2FC7-0FE9-117C-15B4-4A22CCBB1BCD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0" name="مربع نص 9">
            <a:hlinkClick r:id="rId9" action="ppaction://hlinksldjump"/>
            <a:extLst>
              <a:ext uri="{FF2B5EF4-FFF2-40B4-BE49-F238E27FC236}">
                <a16:creationId xmlns:a16="http://schemas.microsoft.com/office/drawing/2014/main" id="{83BD7FCE-8667-7F69-AFF8-C0848E148732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lesson </a:t>
            </a:r>
            <a:endParaRPr lang="ar-SA" dirty="0"/>
          </a:p>
        </p:txBody>
      </p:sp>
      <p:sp>
        <p:nvSpPr>
          <p:cNvPr id="14" name="مربع نص 13">
            <a:hlinkClick r:id="rId10" action="ppaction://hlinksldjump"/>
            <a:extLst>
              <a:ext uri="{FF2B5EF4-FFF2-40B4-BE49-F238E27FC236}">
                <a16:creationId xmlns:a16="http://schemas.microsoft.com/office/drawing/2014/main" id="{7321D1AF-1C46-944B-3DD0-E95647E670D0}"/>
              </a:ext>
            </a:extLst>
          </p:cNvPr>
          <p:cNvSpPr txBox="1"/>
          <p:nvPr/>
        </p:nvSpPr>
        <p:spPr>
          <a:xfrm rot="20984729">
            <a:off x="10546771" y="6014992"/>
            <a:ext cx="14038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hlinkClick r:id="rId11" action="ppaction://hlinksldjump"/>
              </a:rPr>
              <a:t>summative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27404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307D873-0370-B6B6-4AB5-65E97E9108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525"/>
          <a:stretch/>
        </p:blipFill>
        <p:spPr>
          <a:xfrm>
            <a:off x="390363" y="1607402"/>
            <a:ext cx="9345282" cy="5028474"/>
          </a:xfrm>
          <a:prstGeom prst="rect">
            <a:avLst/>
          </a:prstGeom>
        </p:spPr>
      </p:pic>
      <p:pic>
        <p:nvPicPr>
          <p:cNvPr id="4" name="Picture 2" descr="مشاهدة صورة المصدر">
            <a:extLst>
              <a:ext uri="{FF2B5EF4-FFF2-40B4-BE49-F238E27FC236}">
                <a16:creationId xmlns:a16="http://schemas.microsoft.com/office/drawing/2014/main" id="{0D59A2E5-7F04-AC44-9E40-7D693F592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0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154DCF61-0B88-0485-B924-4723A523357B}"/>
              </a:ext>
            </a:extLst>
          </p:cNvPr>
          <p:cNvSpPr/>
          <p:nvPr/>
        </p:nvSpPr>
        <p:spPr>
          <a:xfrm>
            <a:off x="9133049" y="116623"/>
            <a:ext cx="2911995" cy="12467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p.200</a:t>
            </a:r>
            <a:endParaRPr lang="ar-SA" sz="480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2" name="مربع نص 21">
            <a:hlinkClick r:id="rId4" action="ppaction://hlinksldjump"/>
            <a:extLst>
              <a:ext uri="{FF2B5EF4-FFF2-40B4-BE49-F238E27FC236}">
                <a16:creationId xmlns:a16="http://schemas.microsoft.com/office/drawing/2014/main" id="{3074DD60-DBF8-B5AF-5BBF-320D740982DA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23" name="مربع نص 22">
            <a:hlinkClick r:id="rId5" action="ppaction://hlinksldjump"/>
            <a:extLst>
              <a:ext uri="{FF2B5EF4-FFF2-40B4-BE49-F238E27FC236}">
                <a16:creationId xmlns:a16="http://schemas.microsoft.com/office/drawing/2014/main" id="{B37CAE51-7CB5-C673-7819-91892DCFC8AA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lesson </a:t>
            </a:r>
            <a:endParaRPr lang="ar-SA" dirty="0"/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58B3FD54-2848-FD4C-BB62-8FC06FF01C20}"/>
              </a:ext>
            </a:extLst>
          </p:cNvPr>
          <p:cNvSpPr/>
          <p:nvPr/>
        </p:nvSpPr>
        <p:spPr>
          <a:xfrm>
            <a:off x="3524145" y="2782669"/>
            <a:ext cx="910969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3600" b="1" dirty="0">
                <a:solidFill>
                  <a:srgbClr val="C00000"/>
                </a:solidFill>
                <a:latin typeface="MyriadPro-Light"/>
              </a:rPr>
              <a:t>is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" name="مربع نص 1">
            <a:hlinkClick r:id="rId6" action="ppaction://hlinksldjump"/>
            <a:extLst>
              <a:ext uri="{FF2B5EF4-FFF2-40B4-BE49-F238E27FC236}">
                <a16:creationId xmlns:a16="http://schemas.microsoft.com/office/drawing/2014/main" id="{1DE4C120-3B88-E4C2-B074-37089F76B2DC}"/>
              </a:ext>
            </a:extLst>
          </p:cNvPr>
          <p:cNvSpPr txBox="1"/>
          <p:nvPr/>
        </p:nvSpPr>
        <p:spPr>
          <a:xfrm rot="20984729">
            <a:off x="10546771" y="6014992"/>
            <a:ext cx="14038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hlinkClick r:id="rId7" action="ppaction://hlinksldjump"/>
              </a:rPr>
              <a:t>summative</a:t>
            </a:r>
            <a:endParaRPr lang="ar-SA" dirty="0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AB1EA083-CF67-1A2F-50CB-9DE385018E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097" b="76062"/>
          <a:stretch/>
        </p:blipFill>
        <p:spPr>
          <a:xfrm>
            <a:off x="1314236" y="450225"/>
            <a:ext cx="6000398" cy="1157177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BFDC7D79-6604-FD77-FE93-834FA0E68A92}"/>
              </a:ext>
            </a:extLst>
          </p:cNvPr>
          <p:cNvSpPr/>
          <p:nvPr/>
        </p:nvSpPr>
        <p:spPr>
          <a:xfrm>
            <a:off x="2279197" y="3321857"/>
            <a:ext cx="910969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3600" b="1" dirty="0">
                <a:solidFill>
                  <a:srgbClr val="C00000"/>
                </a:solidFill>
                <a:latin typeface="MyriadPro-Light"/>
              </a:rPr>
              <a:t>m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09E54CD0-4EB6-14FE-F261-21C08FB13337}"/>
              </a:ext>
            </a:extLst>
          </p:cNvPr>
          <p:cNvSpPr/>
          <p:nvPr/>
        </p:nvSpPr>
        <p:spPr>
          <a:xfrm>
            <a:off x="5026039" y="3321856"/>
            <a:ext cx="910969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3600" b="1" dirty="0">
                <a:solidFill>
                  <a:srgbClr val="C00000"/>
                </a:solidFill>
                <a:latin typeface="MyriadPro-Light"/>
              </a:rPr>
              <a:t>is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2F5C1204-5929-A854-B5B0-D24192EBF8E5}"/>
              </a:ext>
            </a:extLst>
          </p:cNvPr>
          <p:cNvSpPr/>
          <p:nvPr/>
        </p:nvSpPr>
        <p:spPr>
          <a:xfrm>
            <a:off x="3781091" y="3798473"/>
            <a:ext cx="910969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3600" b="1" dirty="0">
                <a:solidFill>
                  <a:srgbClr val="C00000"/>
                </a:solidFill>
                <a:latin typeface="MyriadPro-Light"/>
              </a:rPr>
              <a:t>are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2280EF6B-264F-011B-E5FB-E82CF6C6BB02}"/>
              </a:ext>
            </a:extLst>
          </p:cNvPr>
          <p:cNvSpPr/>
          <p:nvPr/>
        </p:nvSpPr>
        <p:spPr>
          <a:xfrm>
            <a:off x="2217026" y="4300472"/>
            <a:ext cx="910969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3600" b="1" dirty="0">
                <a:solidFill>
                  <a:srgbClr val="C00000"/>
                </a:solidFill>
                <a:latin typeface="MyriadPro-Light"/>
              </a:rPr>
              <a:t>m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F342DA24-B01B-22AD-6F62-AD104876E69D}"/>
              </a:ext>
            </a:extLst>
          </p:cNvPr>
          <p:cNvSpPr/>
          <p:nvPr/>
        </p:nvSpPr>
        <p:spPr>
          <a:xfrm>
            <a:off x="3781090" y="4586340"/>
            <a:ext cx="910969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3600" b="1" dirty="0">
                <a:solidFill>
                  <a:srgbClr val="C00000"/>
                </a:solidFill>
                <a:latin typeface="MyriadPro-Light"/>
              </a:rPr>
              <a:t>Are 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D40E4A62-59A5-403F-E553-5FA1CBC2C55D}"/>
              </a:ext>
            </a:extLst>
          </p:cNvPr>
          <p:cNvSpPr/>
          <p:nvPr/>
        </p:nvSpPr>
        <p:spPr>
          <a:xfrm>
            <a:off x="2734681" y="5036312"/>
            <a:ext cx="910969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3600" b="1" dirty="0">
                <a:solidFill>
                  <a:srgbClr val="C00000"/>
                </a:solidFill>
                <a:latin typeface="MyriadPro-Light"/>
              </a:rPr>
              <a:t>re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C283F8F5-EC35-6A7F-DF51-C571CC12F8B3}"/>
              </a:ext>
            </a:extLst>
          </p:cNvPr>
          <p:cNvSpPr/>
          <p:nvPr/>
        </p:nvSpPr>
        <p:spPr>
          <a:xfrm>
            <a:off x="2227519" y="5512928"/>
            <a:ext cx="910969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3600" b="1" dirty="0">
                <a:solidFill>
                  <a:srgbClr val="C00000"/>
                </a:solidFill>
                <a:latin typeface="MyriadPro-Light"/>
              </a:rPr>
              <a:t>Is 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168650A3-32F7-A055-F252-4971782DD2BE}"/>
              </a:ext>
            </a:extLst>
          </p:cNvPr>
          <p:cNvSpPr/>
          <p:nvPr/>
        </p:nvSpPr>
        <p:spPr>
          <a:xfrm>
            <a:off x="2781808" y="6071693"/>
            <a:ext cx="1146143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3600" b="1" dirty="0">
                <a:solidFill>
                  <a:srgbClr val="C00000"/>
                </a:solidFill>
                <a:latin typeface="MyriadPro-Light"/>
              </a:rPr>
              <a:t>isn’t 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1EEAB06C-2ECE-5C75-DBA8-305BA8DB9803}"/>
              </a:ext>
            </a:extLst>
          </p:cNvPr>
          <p:cNvSpPr/>
          <p:nvPr/>
        </p:nvSpPr>
        <p:spPr>
          <a:xfrm>
            <a:off x="4314435" y="6066845"/>
            <a:ext cx="1146143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3600" b="1" dirty="0">
                <a:solidFill>
                  <a:srgbClr val="C00000"/>
                </a:solidFill>
                <a:latin typeface="MyriadPro-Light"/>
              </a:rPr>
              <a:t>is 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80" name="شكل بيضاوي 79">
            <a:extLst>
              <a:ext uri="{FF2B5EF4-FFF2-40B4-BE49-F238E27FC236}">
                <a16:creationId xmlns:a16="http://schemas.microsoft.com/office/drawing/2014/main" id="{319AD0D8-736E-4F06-775E-94D5F50707F6}"/>
              </a:ext>
            </a:extLst>
          </p:cNvPr>
          <p:cNvSpPr/>
          <p:nvPr/>
        </p:nvSpPr>
        <p:spPr>
          <a:xfrm>
            <a:off x="3816388" y="4412832"/>
            <a:ext cx="618726" cy="4216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1" name="شكل بيضاوي 80">
            <a:extLst>
              <a:ext uri="{FF2B5EF4-FFF2-40B4-BE49-F238E27FC236}">
                <a16:creationId xmlns:a16="http://schemas.microsoft.com/office/drawing/2014/main" id="{6BB4D09D-F067-7D75-3294-0C18F2AB40B1}"/>
              </a:ext>
            </a:extLst>
          </p:cNvPr>
          <p:cNvSpPr/>
          <p:nvPr/>
        </p:nvSpPr>
        <p:spPr>
          <a:xfrm>
            <a:off x="6343822" y="4485100"/>
            <a:ext cx="441984" cy="4216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2" name="شكل بيضاوي 81">
            <a:extLst>
              <a:ext uri="{FF2B5EF4-FFF2-40B4-BE49-F238E27FC236}">
                <a16:creationId xmlns:a16="http://schemas.microsoft.com/office/drawing/2014/main" id="{F332B485-F9F3-368D-4686-7C50E4E967F4}"/>
              </a:ext>
            </a:extLst>
          </p:cNvPr>
          <p:cNvSpPr/>
          <p:nvPr/>
        </p:nvSpPr>
        <p:spPr>
          <a:xfrm>
            <a:off x="4471066" y="5253070"/>
            <a:ext cx="599199" cy="4216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3" name="شكل بيضاوي 82">
            <a:extLst>
              <a:ext uri="{FF2B5EF4-FFF2-40B4-BE49-F238E27FC236}">
                <a16:creationId xmlns:a16="http://schemas.microsoft.com/office/drawing/2014/main" id="{2239A7A1-B96C-8C93-2A8E-6C40757EBAB6}"/>
              </a:ext>
            </a:extLst>
          </p:cNvPr>
          <p:cNvSpPr/>
          <p:nvPr/>
        </p:nvSpPr>
        <p:spPr>
          <a:xfrm>
            <a:off x="6843841" y="5261034"/>
            <a:ext cx="392988" cy="4216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4" name="شكل بيضاوي 83">
            <a:extLst>
              <a:ext uri="{FF2B5EF4-FFF2-40B4-BE49-F238E27FC236}">
                <a16:creationId xmlns:a16="http://schemas.microsoft.com/office/drawing/2014/main" id="{300E76A9-24D0-F548-4D52-8A46C363606B}"/>
              </a:ext>
            </a:extLst>
          </p:cNvPr>
          <p:cNvSpPr/>
          <p:nvPr/>
        </p:nvSpPr>
        <p:spPr>
          <a:xfrm>
            <a:off x="5425386" y="6234624"/>
            <a:ext cx="392988" cy="4216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200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82" grpId="0" animBg="1"/>
      <p:bldP spid="83" grpId="0" animBg="1"/>
      <p:bldP spid="8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6" y="3429000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4E56252-7EFF-AB17-9D74-53B37B3A203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71" y="214185"/>
            <a:ext cx="5192218" cy="2414618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صورة الشريحة 8">
                <a:extLst>
                  <a:ext uri="{FF2B5EF4-FFF2-40B4-BE49-F238E27FC236}">
                    <a16:creationId xmlns:a16="http://schemas.microsoft.com/office/drawing/2014/main" id="{A6FEB7A0-B3C0-BA1F-02D5-ACD499EDAD9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23550093"/>
                  </p:ext>
                </p:extLst>
              </p:nvPr>
            </p:nvGraphicFramePr>
            <p:xfrm>
              <a:off x="8630928" y="564244"/>
              <a:ext cx="3048000" cy="1714500"/>
            </p:xfrm>
            <a:graphic>
              <a:graphicData uri="http://schemas.microsoft.com/office/powerpoint/2016/slidezoom">
                <pslz:sldZm>
                  <pslz:sldZmObj sldId="262" cId="61801707">
                    <pslz:zmPr id="{5E5C0D69-816A-40BE-A450-E3893F38A60B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صورة الشريحة 8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A6FEB7A0-B3C0-BA1F-02D5-ACD499EDAD9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30928" y="564244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10" name="Picture 2" descr="The Difference Between Hard Money Loans &amp; Private Money Loans ...">
            <a:extLst>
              <a:ext uri="{FF2B5EF4-FFF2-40B4-BE49-F238E27FC236}">
                <a16:creationId xmlns:a16="http://schemas.microsoft.com/office/drawing/2014/main" id="{2AC1E84E-4BE8-0D3C-B1F3-29A922D27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05" y="2515208"/>
            <a:ext cx="932234" cy="8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The Difference Between Hard Money Loans &amp; Private Money Loans ...">
            <a:extLst>
              <a:ext uri="{FF2B5EF4-FFF2-40B4-BE49-F238E27FC236}">
                <a16:creationId xmlns:a16="http://schemas.microsoft.com/office/drawing/2014/main" id="{D4C541E6-E76D-11A1-086F-F1C145740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62" y="3490600"/>
            <a:ext cx="932234" cy="8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The Difference Between Hard Money Loans &amp; Private Money Loans ...">
            <a:extLst>
              <a:ext uri="{FF2B5EF4-FFF2-40B4-BE49-F238E27FC236}">
                <a16:creationId xmlns:a16="http://schemas.microsoft.com/office/drawing/2014/main" id="{DEE139FA-DE66-9AFF-DC3B-F39DADCA1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49" y="4503729"/>
            <a:ext cx="932234" cy="8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D4184CD6-5EA8-0061-4C92-96456055E525}"/>
              </a:ext>
            </a:extLst>
          </p:cNvPr>
          <p:cNvSpPr/>
          <p:nvPr/>
        </p:nvSpPr>
        <p:spPr>
          <a:xfrm>
            <a:off x="1417275" y="2798047"/>
            <a:ext cx="8033350" cy="523220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 </a:t>
            </a:r>
            <a:r>
              <a:rPr lang="en-US" sz="2800" b="1" dirty="0"/>
              <a:t>use verb to be in negative and in questions</a:t>
            </a:r>
            <a:endParaRPr lang="en-US" sz="4400" b="1" dirty="0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B28327CE-4788-2DB2-3ACB-00B7E505ACE6}"/>
              </a:ext>
            </a:extLst>
          </p:cNvPr>
          <p:cNvSpPr/>
          <p:nvPr/>
        </p:nvSpPr>
        <p:spPr>
          <a:xfrm>
            <a:off x="1417275" y="3733436"/>
            <a:ext cx="8033350" cy="523220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 </a:t>
            </a:r>
            <a:r>
              <a:rPr lang="en-US" sz="2800" b="1" dirty="0"/>
              <a:t>make questions using WHERE</a:t>
            </a:r>
            <a:endParaRPr lang="en-US" sz="4400" b="1" dirty="0"/>
          </a:p>
        </p:txBody>
      </p:sp>
      <p:sp>
        <p:nvSpPr>
          <p:cNvPr id="18" name="مربع نص 17">
            <a:hlinkClick r:id="rId8" action="ppaction://hlinksldjump"/>
            <a:extLst>
              <a:ext uri="{FF2B5EF4-FFF2-40B4-BE49-F238E27FC236}">
                <a16:creationId xmlns:a16="http://schemas.microsoft.com/office/drawing/2014/main" id="{4FD966EC-BF71-FFCF-8C6E-1E96E5DBD052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9" name="مربع نص 18">
            <a:hlinkClick r:id="rId9" action="ppaction://hlinksldjump"/>
            <a:extLst>
              <a:ext uri="{FF2B5EF4-FFF2-40B4-BE49-F238E27FC236}">
                <a16:creationId xmlns:a16="http://schemas.microsoft.com/office/drawing/2014/main" id="{4EAE6B13-A65F-E63B-B622-4667FD536D4E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lesson </a:t>
            </a:r>
            <a:endParaRPr lang="ar-SA" dirty="0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50DB3E58-138A-8880-F3EB-46CACD45B207}"/>
              </a:ext>
            </a:extLst>
          </p:cNvPr>
          <p:cNvSpPr/>
          <p:nvPr/>
        </p:nvSpPr>
        <p:spPr>
          <a:xfrm>
            <a:off x="1436274" y="4682826"/>
            <a:ext cx="8033350" cy="523220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 </a:t>
            </a:r>
            <a:r>
              <a:rPr lang="en-US" sz="2800" b="1" dirty="0"/>
              <a:t>use prepositions (</a:t>
            </a:r>
            <a:r>
              <a:rPr lang="en-US" sz="2800" b="1" dirty="0">
                <a:solidFill>
                  <a:srgbClr val="FF0000"/>
                </a:solidFill>
              </a:rPr>
              <a:t>in</a:t>
            </a:r>
            <a:r>
              <a:rPr lang="en-US" sz="2800" b="1" dirty="0"/>
              <a:t> – </a:t>
            </a:r>
            <a:r>
              <a:rPr lang="en-US" sz="2800" b="1" dirty="0">
                <a:solidFill>
                  <a:srgbClr val="FF0000"/>
                </a:solidFill>
              </a:rPr>
              <a:t>on</a:t>
            </a:r>
            <a:r>
              <a:rPr lang="en-US" sz="2800" b="1" dirty="0"/>
              <a:t> – </a:t>
            </a:r>
            <a:r>
              <a:rPr lang="en-US" sz="2800" b="1" dirty="0">
                <a:solidFill>
                  <a:srgbClr val="FF0000"/>
                </a:solidFill>
              </a:rPr>
              <a:t>from</a:t>
            </a:r>
            <a:r>
              <a:rPr lang="en-US" sz="2800" b="1" dirty="0"/>
              <a:t> )in sentences</a:t>
            </a:r>
            <a:endParaRPr lang="en-US" sz="4400" b="1" dirty="0"/>
          </a:p>
        </p:txBody>
      </p:sp>
      <p:sp>
        <p:nvSpPr>
          <p:cNvPr id="6" name="مربع نص 5">
            <a:hlinkClick r:id="rId10" action="ppaction://hlinksldjump"/>
            <a:extLst>
              <a:ext uri="{FF2B5EF4-FFF2-40B4-BE49-F238E27FC236}">
                <a16:creationId xmlns:a16="http://schemas.microsoft.com/office/drawing/2014/main" id="{0A814A13-A445-19CA-40A7-3DE68E819E7F}"/>
              </a:ext>
            </a:extLst>
          </p:cNvPr>
          <p:cNvSpPr txBox="1"/>
          <p:nvPr/>
        </p:nvSpPr>
        <p:spPr>
          <a:xfrm rot="20984729">
            <a:off x="10546771" y="6014992"/>
            <a:ext cx="14038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hlinkClick r:id="rId11" action="ppaction://hlinksldjump"/>
              </a:rPr>
              <a:t>summative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9247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463B9A0-C42E-402C-9AD1-9DAE53361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ar-S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69235B-22DB-4231-8291-D64DA2CDE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AE40DA-1F5A-4A1A-89CA-2BC620DCD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C7A5393-9F7B-745E-B7B1-DE2947E13C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818" b="86119"/>
          <a:stretch/>
        </p:blipFill>
        <p:spPr>
          <a:xfrm>
            <a:off x="517593" y="1012849"/>
            <a:ext cx="3914569" cy="909034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D79F80C-24A6-E19B-8E8C-D8AD27CCA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3350" y="642538"/>
            <a:ext cx="5579281" cy="573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1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DC3678B8-3023-451D-2843-BCDBFDFDDF8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863" y="156707"/>
            <a:ext cx="3382261" cy="1491390"/>
          </a:xfrm>
          <a:prstGeom prst="rect">
            <a:avLst/>
          </a:prstGeom>
        </p:spPr>
      </p:pic>
      <p:pic>
        <p:nvPicPr>
          <p:cNvPr id="3" name="Picture 4" descr="I Did This As My Warm Up Doodle Today Clipart (#2938082) - PinClipart">
            <a:extLst>
              <a:ext uri="{FF2B5EF4-FFF2-40B4-BE49-F238E27FC236}">
                <a16:creationId xmlns:a16="http://schemas.microsoft.com/office/drawing/2014/main" id="{1F4CA6BE-B253-12B9-0A09-227AF2D9C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219" y="1582044"/>
            <a:ext cx="1580997" cy="174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hlinkClick r:id="rId5" action="ppaction://hlinksldjump"/>
            <a:extLst>
              <a:ext uri="{FF2B5EF4-FFF2-40B4-BE49-F238E27FC236}">
                <a16:creationId xmlns:a16="http://schemas.microsoft.com/office/drawing/2014/main" id="{9C59CE67-2A57-8409-427E-B968A37BC28D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0" name="مربع نص 9">
            <a:hlinkClick r:id="rId6" action="ppaction://hlinksldjump"/>
            <a:extLst>
              <a:ext uri="{FF2B5EF4-FFF2-40B4-BE49-F238E27FC236}">
                <a16:creationId xmlns:a16="http://schemas.microsoft.com/office/drawing/2014/main" id="{B9395224-88E0-D9BE-379C-3E74C5A3D7A0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lesson </a:t>
            </a:r>
            <a:endParaRPr lang="ar-SA" dirty="0"/>
          </a:p>
        </p:txBody>
      </p:sp>
      <p:pic>
        <p:nvPicPr>
          <p:cNvPr id="8" name="Picture 6" descr="Clientmoji">
            <a:extLst>
              <a:ext uri="{FF2B5EF4-FFF2-40B4-BE49-F238E27FC236}">
                <a16:creationId xmlns:a16="http://schemas.microsoft.com/office/drawing/2014/main" id="{74478893-55A4-365F-B438-6E369CC1E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643" y="-45188"/>
            <a:ext cx="1619911" cy="161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8AE8E53B-8545-C048-8BF5-3B59D07AD52F}"/>
              </a:ext>
            </a:extLst>
          </p:cNvPr>
          <p:cNvSpPr/>
          <p:nvPr/>
        </p:nvSpPr>
        <p:spPr>
          <a:xfrm>
            <a:off x="6535204" y="659435"/>
            <a:ext cx="1737439" cy="830997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Make questions</a:t>
            </a:r>
          </a:p>
        </p:txBody>
      </p:sp>
      <p:sp>
        <p:nvSpPr>
          <p:cNvPr id="4" name="مربع نص 3">
            <a:hlinkClick r:id="rId8" action="ppaction://hlinksldjump"/>
            <a:extLst>
              <a:ext uri="{FF2B5EF4-FFF2-40B4-BE49-F238E27FC236}">
                <a16:creationId xmlns:a16="http://schemas.microsoft.com/office/drawing/2014/main" id="{7E96CFCD-07BD-911B-7AE8-73A14AF6E3B2}"/>
              </a:ext>
            </a:extLst>
          </p:cNvPr>
          <p:cNvSpPr txBox="1"/>
          <p:nvPr/>
        </p:nvSpPr>
        <p:spPr>
          <a:xfrm rot="20984729">
            <a:off x="10546771" y="6014992"/>
            <a:ext cx="14038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hlinkClick r:id="rId9" action="ppaction://hlinksldjump"/>
              </a:rPr>
              <a:t>summative</a:t>
            </a:r>
            <a:endParaRPr lang="ar-SA" dirty="0"/>
          </a:p>
        </p:txBody>
      </p:sp>
      <p:pic>
        <p:nvPicPr>
          <p:cNvPr id="2050" name="Picture 2" descr="‪Two Men Talking Clipart Stock Illustrations – 59 Two Men ...‬‏">
            <a:extLst>
              <a:ext uri="{FF2B5EF4-FFF2-40B4-BE49-F238E27FC236}">
                <a16:creationId xmlns:a16="http://schemas.microsoft.com/office/drawing/2014/main" id="{C024BCCB-5DDD-FB2F-F9CE-C3467CA33A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0"/>
          <a:stretch/>
        </p:blipFill>
        <p:spPr bwMode="auto">
          <a:xfrm>
            <a:off x="2885187" y="2163764"/>
            <a:ext cx="4094508" cy="398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F11562C-5926-9723-91FC-A8426B837C05}"/>
              </a:ext>
            </a:extLst>
          </p:cNvPr>
          <p:cNvSpPr txBox="1"/>
          <p:nvPr/>
        </p:nvSpPr>
        <p:spPr>
          <a:xfrm>
            <a:off x="800722" y="2163764"/>
            <a:ext cx="1703406" cy="578882"/>
          </a:xfrm>
          <a:prstGeom prst="wedgeRoundRectCallout">
            <a:avLst>
              <a:gd name="adj1" fmla="val 67384"/>
              <a:gd name="adj2" fmla="val 21456"/>
              <a:gd name="adj3" fmla="val 16667"/>
            </a:avLst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name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4215ADB2-5503-28CB-B0EC-E58F064DE443}"/>
              </a:ext>
            </a:extLst>
          </p:cNvPr>
          <p:cNvSpPr txBox="1"/>
          <p:nvPr/>
        </p:nvSpPr>
        <p:spPr>
          <a:xfrm>
            <a:off x="1089167" y="3624059"/>
            <a:ext cx="1703406" cy="578882"/>
          </a:xfrm>
          <a:prstGeom prst="wedgeRoundRectCallout">
            <a:avLst>
              <a:gd name="adj1" fmla="val 67384"/>
              <a:gd name="adj2" fmla="val 21456"/>
              <a:gd name="adj3" fmla="val 16667"/>
            </a:avLst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age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412DA81F-C4F1-08CA-A6EF-EEEDAD198D03}"/>
              </a:ext>
            </a:extLst>
          </p:cNvPr>
          <p:cNvSpPr txBox="1"/>
          <p:nvPr/>
        </p:nvSpPr>
        <p:spPr>
          <a:xfrm>
            <a:off x="1377612" y="5084354"/>
            <a:ext cx="1703406" cy="578882"/>
          </a:xfrm>
          <a:prstGeom prst="wedgeRoundRectCallout">
            <a:avLst>
              <a:gd name="adj1" fmla="val 67384"/>
              <a:gd name="adj2" fmla="val 21456"/>
              <a:gd name="adj3" fmla="val 16667"/>
            </a:avLst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country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16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A344610D-56E8-40E3-BD92-6037DA8C602A}"/>
              </a:ext>
            </a:extLst>
          </p:cNvPr>
          <p:cNvSpPr/>
          <p:nvPr/>
        </p:nvSpPr>
        <p:spPr>
          <a:xfrm>
            <a:off x="6998325" y="397366"/>
            <a:ext cx="4670854" cy="6127750"/>
          </a:xfrm>
          <a:prstGeom prst="roundRect">
            <a:avLst/>
          </a:prstGeom>
          <a:solidFill>
            <a:srgbClr val="444B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/>
          </a:p>
        </p:txBody>
      </p:sp>
      <p:sp>
        <p:nvSpPr>
          <p:cNvPr id="6" name="مربع نص 6">
            <a:extLst>
              <a:ext uri="{FF2B5EF4-FFF2-40B4-BE49-F238E27FC236}">
                <a16:creationId xmlns:a16="http://schemas.microsoft.com/office/drawing/2014/main" id="{8B4F2E3C-2F66-4EDA-82F2-96B46B7A45AB}"/>
              </a:ext>
            </a:extLst>
          </p:cNvPr>
          <p:cNvSpPr txBox="1"/>
          <p:nvPr/>
        </p:nvSpPr>
        <p:spPr>
          <a:xfrm>
            <a:off x="7190014" y="660475"/>
            <a:ext cx="3911951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dirty="0">
                <a:solidFill>
                  <a:schemeClr val="accent3">
                    <a:lumMod val="20000"/>
                    <a:lumOff val="80000"/>
                  </a:schemeClr>
                </a:solidFill>
                <a:latin typeface="Forte" panose="03060902040502070203" pitchFamily="66" charset="0"/>
              </a:rPr>
              <a:t>Revision</a:t>
            </a:r>
            <a:r>
              <a:rPr lang="en-US" sz="6000" dirty="0">
                <a:solidFill>
                  <a:schemeClr val="accent3">
                    <a:lumMod val="20000"/>
                    <a:lumOff val="80000"/>
                  </a:schemeClr>
                </a:solidFill>
                <a:latin typeface="Forte" panose="03060902040502070203" pitchFamily="66" charset="0"/>
              </a:rPr>
              <a:t>  </a:t>
            </a:r>
            <a:endParaRPr lang="ar-SA" sz="6000" dirty="0">
              <a:solidFill>
                <a:schemeClr val="accent3">
                  <a:lumMod val="20000"/>
                  <a:lumOff val="80000"/>
                </a:schemeClr>
              </a:solidFill>
              <a:latin typeface="Forte" panose="03060902040502070203" pitchFamily="66" charset="0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95A998CC-A4E1-413F-A131-9021BDB07DBD}"/>
              </a:ext>
            </a:extLst>
          </p:cNvPr>
          <p:cNvSpPr/>
          <p:nvPr/>
        </p:nvSpPr>
        <p:spPr>
          <a:xfrm>
            <a:off x="195943" y="441325"/>
            <a:ext cx="6802383" cy="6127750"/>
          </a:xfrm>
          <a:prstGeom prst="roundRect">
            <a:avLst/>
          </a:prstGeom>
          <a:solidFill>
            <a:srgbClr val="444B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/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BC280D02-D5A8-4C5B-937F-77BEB37362E1}"/>
              </a:ext>
            </a:extLst>
          </p:cNvPr>
          <p:cNvSpPr/>
          <p:nvPr/>
        </p:nvSpPr>
        <p:spPr>
          <a:xfrm>
            <a:off x="552859" y="669322"/>
            <a:ext cx="6445467" cy="558383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/>
          </a:p>
        </p:txBody>
      </p:sp>
      <p:pic>
        <p:nvPicPr>
          <p:cNvPr id="8" name="Picture 2" descr="مكتئبون شائك شجاع سكرابز سلك دفتر - losososcreek.com">
            <a:extLst>
              <a:ext uri="{FF2B5EF4-FFF2-40B4-BE49-F238E27FC236}">
                <a16:creationId xmlns:a16="http://schemas.microsoft.com/office/drawing/2014/main" id="{06D58729-7588-44B4-8300-3A76DD8AB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563" y="881706"/>
            <a:ext cx="577870" cy="517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Bitmoji Image">
            <a:extLst>
              <a:ext uri="{FF2B5EF4-FFF2-40B4-BE49-F238E27FC236}">
                <a16:creationId xmlns:a16="http://schemas.microsoft.com/office/drawing/2014/main" id="{6675725C-BF4B-031D-DBB4-E84F1DBF7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2853" y="4791905"/>
            <a:ext cx="1981263" cy="198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llustration of Kids Raising their Hands Asking Questions ...">
            <a:extLst>
              <a:ext uri="{FF2B5EF4-FFF2-40B4-BE49-F238E27FC236}">
                <a16:creationId xmlns:a16="http://schemas.microsoft.com/office/drawing/2014/main" id="{A5EF302B-CDE4-7F2B-6655-7693809F91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1"/>
          <a:stretch/>
        </p:blipFill>
        <p:spPr bwMode="auto">
          <a:xfrm>
            <a:off x="7316433" y="2116519"/>
            <a:ext cx="4176150" cy="318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arth Clip Art Images - Free Download on Freepik">
            <a:extLst>
              <a:ext uri="{FF2B5EF4-FFF2-40B4-BE49-F238E27FC236}">
                <a16:creationId xmlns:a16="http://schemas.microsoft.com/office/drawing/2014/main" id="{876030D4-3A94-0CFC-FDD4-05B8983E0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94" y="772161"/>
            <a:ext cx="1227867" cy="123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11E7D055-5433-3D96-D461-C7DA76C9C177}"/>
              </a:ext>
            </a:extLst>
          </p:cNvPr>
          <p:cNvSpPr txBox="1"/>
          <p:nvPr/>
        </p:nvSpPr>
        <p:spPr>
          <a:xfrm>
            <a:off x="949194" y="5326495"/>
            <a:ext cx="2407870" cy="578882"/>
          </a:xfrm>
          <a:prstGeom prst="wedgeRoundRectCallout">
            <a:avLst>
              <a:gd name="adj1" fmla="val 73613"/>
              <a:gd name="adj2" fmla="val -5282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On business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7DB87FBA-444D-60BE-41B3-65FDA7F09147}"/>
              </a:ext>
            </a:extLst>
          </p:cNvPr>
          <p:cNvSpPr/>
          <p:nvPr/>
        </p:nvSpPr>
        <p:spPr>
          <a:xfrm>
            <a:off x="3543233" y="5367469"/>
            <a:ext cx="735441" cy="578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#</a:t>
            </a:r>
            <a:endParaRPr lang="ar-SA" sz="6600" b="1" dirty="0">
              <a:solidFill>
                <a:srgbClr val="FF0000"/>
              </a:solidFill>
              <a:latin typeface="Aharoni" panose="02010803020104030203" pitchFamily="2" charset="-79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82CEDBF-077F-3D84-5CA9-9A49F6313060}"/>
              </a:ext>
            </a:extLst>
          </p:cNvPr>
          <p:cNvSpPr txBox="1"/>
          <p:nvPr/>
        </p:nvSpPr>
        <p:spPr>
          <a:xfrm>
            <a:off x="4391207" y="5216869"/>
            <a:ext cx="2407870" cy="578882"/>
          </a:xfrm>
          <a:prstGeom prst="wedgeRoundRectCallout">
            <a:avLst>
              <a:gd name="adj1" fmla="val -60598"/>
              <a:gd name="adj2" fmla="val 52604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…………….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38615DC-FDF2-B667-99CD-D5CE3142EA2F}"/>
              </a:ext>
            </a:extLst>
          </p:cNvPr>
          <p:cNvSpPr txBox="1"/>
          <p:nvPr/>
        </p:nvSpPr>
        <p:spPr>
          <a:xfrm>
            <a:off x="2101328" y="3340630"/>
            <a:ext cx="1703406" cy="578882"/>
          </a:xfrm>
          <a:prstGeom prst="wedgeRoundRectCallout">
            <a:avLst>
              <a:gd name="adj1" fmla="val 67384"/>
              <a:gd name="adj2" fmla="val 21456"/>
              <a:gd name="adj3" fmla="val 16667"/>
            </a:avLst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country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A18B892-A35A-8366-603E-019493F16587}"/>
              </a:ext>
            </a:extLst>
          </p:cNvPr>
          <p:cNvSpPr txBox="1"/>
          <p:nvPr/>
        </p:nvSpPr>
        <p:spPr>
          <a:xfrm>
            <a:off x="1267973" y="3919512"/>
            <a:ext cx="2692980" cy="639604"/>
          </a:xfrm>
          <a:prstGeom prst="horizontalScroll">
            <a:avLst>
              <a:gd name="adj" fmla="val 9350"/>
            </a:avLst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nationality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F63AA64C-ED84-1D7B-89BB-9570042BCDEE}"/>
              </a:ext>
            </a:extLst>
          </p:cNvPr>
          <p:cNvSpPr txBox="1"/>
          <p:nvPr/>
        </p:nvSpPr>
        <p:spPr>
          <a:xfrm>
            <a:off x="1380506" y="4516660"/>
            <a:ext cx="2692980" cy="639604"/>
          </a:xfrm>
          <a:prstGeom prst="horizontalScroll">
            <a:avLst>
              <a:gd name="adj" fmla="val 9350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capital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3D4FBA4C-5B32-1A39-9CB2-4EEB3A501F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8108" y="1284055"/>
            <a:ext cx="4214611" cy="1917664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00AB96C4-655E-194F-45E8-486F9DE915E6}"/>
              </a:ext>
            </a:extLst>
          </p:cNvPr>
          <p:cNvSpPr txBox="1"/>
          <p:nvPr/>
        </p:nvSpPr>
        <p:spPr>
          <a:xfrm>
            <a:off x="2505361" y="678700"/>
            <a:ext cx="2401730" cy="578882"/>
          </a:xfrm>
          <a:prstGeom prst="wedgeRoundRectCallout">
            <a:avLst>
              <a:gd name="adj1" fmla="val -68985"/>
              <a:gd name="adj2" fmla="val 28324"/>
              <a:gd name="adj3" fmla="val 16667"/>
            </a:avLst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What’s this?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636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7B7699CF-CF6A-6B77-A32E-8E5E5A714D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017" b="63627"/>
          <a:stretch/>
        </p:blipFill>
        <p:spPr>
          <a:xfrm>
            <a:off x="2913334" y="923152"/>
            <a:ext cx="9180302" cy="2692842"/>
          </a:xfrm>
          <a:prstGeom prst="rect">
            <a:avLst/>
          </a:prstGeom>
        </p:spPr>
      </p:pic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>
            <a:hlinkClick r:id="rId4" action="ppaction://hlinksldjump"/>
            <a:extLst>
              <a:ext uri="{FF2B5EF4-FFF2-40B4-BE49-F238E27FC236}">
                <a16:creationId xmlns:a16="http://schemas.microsoft.com/office/drawing/2014/main" id="{33E76243-0050-30AB-D2DB-8BA1E5B18DCD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9" name="مربع نص 8">
            <a:hlinkClick r:id="rId5" action="ppaction://hlinksldjump"/>
            <a:extLst>
              <a:ext uri="{FF2B5EF4-FFF2-40B4-BE49-F238E27FC236}">
                <a16:creationId xmlns:a16="http://schemas.microsoft.com/office/drawing/2014/main" id="{5B43FE47-227C-EE73-5767-AA51ADD86CDD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lesson </a:t>
            </a:r>
            <a:endParaRPr lang="ar-SA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54789F3E-ED46-A184-662E-607342609EC6}"/>
              </a:ext>
            </a:extLst>
          </p:cNvPr>
          <p:cNvSpPr/>
          <p:nvPr/>
        </p:nvSpPr>
        <p:spPr>
          <a:xfrm>
            <a:off x="10440820" y="351667"/>
            <a:ext cx="1737439" cy="46166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Page 28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5A7D443-FA6E-12C9-3609-74C90D5ED464}"/>
              </a:ext>
            </a:extLst>
          </p:cNvPr>
          <p:cNvSpPr txBox="1"/>
          <p:nvPr/>
        </p:nvSpPr>
        <p:spPr>
          <a:xfrm>
            <a:off x="5858673" y="287348"/>
            <a:ext cx="3108134" cy="646986"/>
          </a:xfrm>
          <a:prstGeom prst="wedgeRoundRectCallout">
            <a:avLst>
              <a:gd name="adj1" fmla="val -96048"/>
              <a:gd name="adj2" fmla="val 100666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am – is - are</a:t>
            </a:r>
            <a:endParaRPr lang="ar-SA" sz="24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022D6C97-4B29-E0F6-E298-9826A3B88D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19" y="111417"/>
            <a:ext cx="3434920" cy="836269"/>
          </a:xfrm>
          <a:prstGeom prst="rect">
            <a:avLst/>
          </a:prstGeom>
        </p:spPr>
      </p:pic>
      <p:sp>
        <p:nvSpPr>
          <p:cNvPr id="16" name="مربع نص 15">
            <a:hlinkClick r:id="rId7" action="ppaction://hlinksldjump"/>
            <a:extLst>
              <a:ext uri="{FF2B5EF4-FFF2-40B4-BE49-F238E27FC236}">
                <a16:creationId xmlns:a16="http://schemas.microsoft.com/office/drawing/2014/main" id="{94D99092-C79C-56BD-FB14-B700767749EC}"/>
              </a:ext>
            </a:extLst>
          </p:cNvPr>
          <p:cNvSpPr txBox="1"/>
          <p:nvPr/>
        </p:nvSpPr>
        <p:spPr>
          <a:xfrm rot="20984729">
            <a:off x="10546771" y="6014992"/>
            <a:ext cx="14038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hlinkClick r:id="rId8" action="ppaction://hlinksldjump"/>
              </a:rPr>
              <a:t>summative</a:t>
            </a:r>
            <a:endParaRPr lang="ar-SA" dirty="0"/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A48BF45F-2D0C-B1AF-B22D-D77FCEA03E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37" r="9361" b="25492"/>
          <a:stretch/>
        </p:blipFill>
        <p:spPr>
          <a:xfrm>
            <a:off x="231916" y="4023070"/>
            <a:ext cx="9189292" cy="258013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2" name="حبر 21">
                <a:extLst>
                  <a:ext uri="{FF2B5EF4-FFF2-40B4-BE49-F238E27FC236}">
                    <a16:creationId xmlns:a16="http://schemas.microsoft.com/office/drawing/2014/main" id="{5AEDE01A-74FD-8F8C-1C64-637C51D2BC78}"/>
                  </a:ext>
                </a:extLst>
              </p14:cNvPr>
              <p14:cNvContentPartPr/>
              <p14:nvPr/>
            </p14:nvContentPartPr>
            <p14:xfrm>
              <a:off x="5230580" y="610015"/>
              <a:ext cx="633960" cy="129600"/>
            </p14:xfrm>
          </p:contentPart>
        </mc:Choice>
        <mc:Fallback>
          <p:pic>
            <p:nvPicPr>
              <p:cNvPr id="22" name="حبر 21">
                <a:extLst>
                  <a:ext uri="{FF2B5EF4-FFF2-40B4-BE49-F238E27FC236}">
                    <a16:creationId xmlns:a16="http://schemas.microsoft.com/office/drawing/2014/main" id="{5AEDE01A-74FD-8F8C-1C64-637C51D2BC7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21580" y="601015"/>
                <a:ext cx="65160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3" name="حبر 22">
                <a:extLst>
                  <a:ext uri="{FF2B5EF4-FFF2-40B4-BE49-F238E27FC236}">
                    <a16:creationId xmlns:a16="http://schemas.microsoft.com/office/drawing/2014/main" id="{047080AF-B2F3-7973-FE11-0FB220614D23}"/>
                  </a:ext>
                </a:extLst>
              </p14:cNvPr>
              <p14:cNvContentPartPr/>
              <p14:nvPr/>
            </p14:nvContentPartPr>
            <p14:xfrm>
              <a:off x="4820540" y="450895"/>
              <a:ext cx="153720" cy="468720"/>
            </p14:xfrm>
          </p:contentPart>
        </mc:Choice>
        <mc:Fallback>
          <p:pic>
            <p:nvPicPr>
              <p:cNvPr id="23" name="حبر 22">
                <a:extLst>
                  <a:ext uri="{FF2B5EF4-FFF2-40B4-BE49-F238E27FC236}">
                    <a16:creationId xmlns:a16="http://schemas.microsoft.com/office/drawing/2014/main" id="{047080AF-B2F3-7973-FE11-0FB220614D2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11540" y="441895"/>
                <a:ext cx="171360" cy="48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4" name="حبر 23">
                <a:extLst>
                  <a:ext uri="{FF2B5EF4-FFF2-40B4-BE49-F238E27FC236}">
                    <a16:creationId xmlns:a16="http://schemas.microsoft.com/office/drawing/2014/main" id="{AC8689E0-7CE2-4951-7556-D03872E6FC92}"/>
                  </a:ext>
                </a:extLst>
              </p14:cNvPr>
              <p14:cNvContentPartPr/>
              <p14:nvPr/>
            </p14:nvContentPartPr>
            <p14:xfrm>
              <a:off x="4784540" y="723775"/>
              <a:ext cx="376920" cy="192960"/>
            </p14:xfrm>
          </p:contentPart>
        </mc:Choice>
        <mc:Fallback>
          <p:pic>
            <p:nvPicPr>
              <p:cNvPr id="24" name="حبر 23">
                <a:extLst>
                  <a:ext uri="{FF2B5EF4-FFF2-40B4-BE49-F238E27FC236}">
                    <a16:creationId xmlns:a16="http://schemas.microsoft.com/office/drawing/2014/main" id="{AC8689E0-7CE2-4951-7556-D03872E6FC9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75900" y="714775"/>
                <a:ext cx="39456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5" name="حبر 24">
                <a:extLst>
                  <a:ext uri="{FF2B5EF4-FFF2-40B4-BE49-F238E27FC236}">
                    <a16:creationId xmlns:a16="http://schemas.microsoft.com/office/drawing/2014/main" id="{27146D2E-1314-A59E-DEC0-F7055AFA90F1}"/>
                  </a:ext>
                </a:extLst>
              </p14:cNvPr>
              <p14:cNvContentPartPr/>
              <p14:nvPr/>
            </p14:nvContentPartPr>
            <p14:xfrm>
              <a:off x="4718660" y="314815"/>
              <a:ext cx="338760" cy="195840"/>
            </p14:xfrm>
          </p:contentPart>
        </mc:Choice>
        <mc:Fallback>
          <p:pic>
            <p:nvPicPr>
              <p:cNvPr id="25" name="حبر 24">
                <a:extLst>
                  <a:ext uri="{FF2B5EF4-FFF2-40B4-BE49-F238E27FC236}">
                    <a16:creationId xmlns:a16="http://schemas.microsoft.com/office/drawing/2014/main" id="{27146D2E-1314-A59E-DEC0-F7055AFA90F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709660" y="305815"/>
                <a:ext cx="356400" cy="21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مجموعة 66">
            <a:extLst>
              <a:ext uri="{FF2B5EF4-FFF2-40B4-BE49-F238E27FC236}">
                <a16:creationId xmlns:a16="http://schemas.microsoft.com/office/drawing/2014/main" id="{B8032254-4637-4E2A-680E-12EB4886A6DB}"/>
              </a:ext>
            </a:extLst>
          </p:cNvPr>
          <p:cNvGrpSpPr/>
          <p:nvPr/>
        </p:nvGrpSpPr>
        <p:grpSpPr>
          <a:xfrm>
            <a:off x="8827700" y="145255"/>
            <a:ext cx="1292760" cy="1009080"/>
            <a:chOff x="8827700" y="145255"/>
            <a:chExt cx="1292760" cy="100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42" name="حبر 41">
                  <a:extLst>
                    <a:ext uri="{FF2B5EF4-FFF2-40B4-BE49-F238E27FC236}">
                      <a16:creationId xmlns:a16="http://schemas.microsoft.com/office/drawing/2014/main" id="{6E16323D-1183-2099-DF14-57C8DCE78C5D}"/>
                    </a:ext>
                  </a:extLst>
                </p14:cNvPr>
                <p14:cNvContentPartPr/>
                <p14:nvPr/>
              </p14:nvContentPartPr>
              <p14:xfrm>
                <a:off x="8827700" y="265135"/>
                <a:ext cx="534960" cy="417960"/>
              </p14:xfrm>
            </p:contentPart>
          </mc:Choice>
          <mc:Fallback>
            <p:pic>
              <p:nvPicPr>
                <p:cNvPr id="42" name="حبر 41">
                  <a:extLst>
                    <a:ext uri="{FF2B5EF4-FFF2-40B4-BE49-F238E27FC236}">
                      <a16:creationId xmlns:a16="http://schemas.microsoft.com/office/drawing/2014/main" id="{6E16323D-1183-2099-DF14-57C8DCE78C5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819060" y="256495"/>
                  <a:ext cx="55260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43" name="حبر 42">
                  <a:extLst>
                    <a:ext uri="{FF2B5EF4-FFF2-40B4-BE49-F238E27FC236}">
                      <a16:creationId xmlns:a16="http://schemas.microsoft.com/office/drawing/2014/main" id="{F8C899C9-628D-3124-93FA-888691570570}"/>
                    </a:ext>
                  </a:extLst>
                </p14:cNvPr>
                <p14:cNvContentPartPr/>
                <p14:nvPr/>
              </p14:nvContentPartPr>
              <p14:xfrm>
                <a:off x="8915540" y="579055"/>
                <a:ext cx="490680" cy="81360"/>
              </p14:xfrm>
            </p:contentPart>
          </mc:Choice>
          <mc:Fallback>
            <p:pic>
              <p:nvPicPr>
                <p:cNvPr id="43" name="حبر 42">
                  <a:extLst>
                    <a:ext uri="{FF2B5EF4-FFF2-40B4-BE49-F238E27FC236}">
                      <a16:creationId xmlns:a16="http://schemas.microsoft.com/office/drawing/2014/main" id="{F8C899C9-628D-3124-93FA-88869157057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906540" y="570055"/>
                  <a:ext cx="5083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44" name="حبر 43">
                  <a:extLst>
                    <a:ext uri="{FF2B5EF4-FFF2-40B4-BE49-F238E27FC236}">
                      <a16:creationId xmlns:a16="http://schemas.microsoft.com/office/drawing/2014/main" id="{2A034ED1-DE9C-D7F1-0C50-96F50F46EAE4}"/>
                    </a:ext>
                  </a:extLst>
                </p14:cNvPr>
                <p14:cNvContentPartPr/>
                <p14:nvPr/>
              </p14:nvContentPartPr>
              <p14:xfrm>
                <a:off x="8887100" y="702175"/>
                <a:ext cx="562680" cy="223200"/>
              </p14:xfrm>
            </p:contentPart>
          </mc:Choice>
          <mc:Fallback>
            <p:pic>
              <p:nvPicPr>
                <p:cNvPr id="44" name="حبر 43">
                  <a:extLst>
                    <a:ext uri="{FF2B5EF4-FFF2-40B4-BE49-F238E27FC236}">
                      <a16:creationId xmlns:a16="http://schemas.microsoft.com/office/drawing/2014/main" id="{2A034ED1-DE9C-D7F1-0C50-96F50F46EAE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878460" y="693175"/>
                  <a:ext cx="5803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46" name="حبر 45">
                  <a:extLst>
                    <a:ext uri="{FF2B5EF4-FFF2-40B4-BE49-F238E27FC236}">
                      <a16:creationId xmlns:a16="http://schemas.microsoft.com/office/drawing/2014/main" id="{47371DFC-66F0-C814-0EF4-9E1FF09F8413}"/>
                    </a:ext>
                  </a:extLst>
                </p14:cNvPr>
                <p14:cNvContentPartPr/>
                <p14:nvPr/>
              </p14:nvContentPartPr>
              <p14:xfrm>
                <a:off x="9393980" y="145255"/>
                <a:ext cx="81000" cy="148680"/>
              </p14:xfrm>
            </p:contentPart>
          </mc:Choice>
          <mc:Fallback>
            <p:pic>
              <p:nvPicPr>
                <p:cNvPr id="46" name="حبر 45">
                  <a:extLst>
                    <a:ext uri="{FF2B5EF4-FFF2-40B4-BE49-F238E27FC236}">
                      <a16:creationId xmlns:a16="http://schemas.microsoft.com/office/drawing/2014/main" id="{47371DFC-66F0-C814-0EF4-9E1FF09F841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385340" y="136255"/>
                  <a:ext cx="986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55" name="حبر 54">
                  <a:extLst>
                    <a:ext uri="{FF2B5EF4-FFF2-40B4-BE49-F238E27FC236}">
                      <a16:creationId xmlns:a16="http://schemas.microsoft.com/office/drawing/2014/main" id="{377469F2-E156-23E0-E457-132C80693E17}"/>
                    </a:ext>
                  </a:extLst>
                </p14:cNvPr>
                <p14:cNvContentPartPr/>
                <p14:nvPr/>
              </p14:nvContentPartPr>
              <p14:xfrm>
                <a:off x="9366260" y="189175"/>
                <a:ext cx="195120" cy="298080"/>
              </p14:xfrm>
            </p:contentPart>
          </mc:Choice>
          <mc:Fallback>
            <p:pic>
              <p:nvPicPr>
                <p:cNvPr id="55" name="حبر 54">
                  <a:extLst>
                    <a:ext uri="{FF2B5EF4-FFF2-40B4-BE49-F238E27FC236}">
                      <a16:creationId xmlns:a16="http://schemas.microsoft.com/office/drawing/2014/main" id="{377469F2-E156-23E0-E457-132C80693E1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357620" y="180175"/>
                  <a:ext cx="21276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56" name="حبر 55">
                  <a:extLst>
                    <a:ext uri="{FF2B5EF4-FFF2-40B4-BE49-F238E27FC236}">
                      <a16:creationId xmlns:a16="http://schemas.microsoft.com/office/drawing/2014/main" id="{1B6F5106-3856-CF1A-EEAC-ACDE90C50BCD}"/>
                    </a:ext>
                  </a:extLst>
                </p14:cNvPr>
                <p14:cNvContentPartPr/>
                <p14:nvPr/>
              </p14:nvContentPartPr>
              <p14:xfrm>
                <a:off x="9584780" y="200335"/>
                <a:ext cx="154440" cy="115560"/>
              </p14:xfrm>
            </p:contentPart>
          </mc:Choice>
          <mc:Fallback>
            <p:pic>
              <p:nvPicPr>
                <p:cNvPr id="56" name="حبر 55">
                  <a:extLst>
                    <a:ext uri="{FF2B5EF4-FFF2-40B4-BE49-F238E27FC236}">
                      <a16:creationId xmlns:a16="http://schemas.microsoft.com/office/drawing/2014/main" id="{1B6F5106-3856-CF1A-EEAC-ACDE90C50BC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575780" y="191335"/>
                  <a:ext cx="1720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58" name="حبر 57">
                  <a:extLst>
                    <a:ext uri="{FF2B5EF4-FFF2-40B4-BE49-F238E27FC236}">
                      <a16:creationId xmlns:a16="http://schemas.microsoft.com/office/drawing/2014/main" id="{2832049B-FBFA-5324-F564-28AD2AD41EC0}"/>
                    </a:ext>
                  </a:extLst>
                </p14:cNvPr>
                <p14:cNvContentPartPr/>
                <p14:nvPr/>
              </p14:nvContentPartPr>
              <p14:xfrm>
                <a:off x="9790700" y="216895"/>
                <a:ext cx="191880" cy="84960"/>
              </p14:xfrm>
            </p:contentPart>
          </mc:Choice>
          <mc:Fallback>
            <p:pic>
              <p:nvPicPr>
                <p:cNvPr id="58" name="حبر 57">
                  <a:extLst>
                    <a:ext uri="{FF2B5EF4-FFF2-40B4-BE49-F238E27FC236}">
                      <a16:creationId xmlns:a16="http://schemas.microsoft.com/office/drawing/2014/main" id="{2832049B-FBFA-5324-F564-28AD2AD41EC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782060" y="207895"/>
                  <a:ext cx="2095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59" name="حبر 58">
                  <a:extLst>
                    <a:ext uri="{FF2B5EF4-FFF2-40B4-BE49-F238E27FC236}">
                      <a16:creationId xmlns:a16="http://schemas.microsoft.com/office/drawing/2014/main" id="{1CA790F5-C0E7-1337-BC61-457A89E9ABA7}"/>
                    </a:ext>
                  </a:extLst>
                </p14:cNvPr>
                <p14:cNvContentPartPr/>
                <p14:nvPr/>
              </p14:nvContentPartPr>
              <p14:xfrm>
                <a:off x="9575780" y="445495"/>
                <a:ext cx="16200" cy="251640"/>
              </p14:xfrm>
            </p:contentPart>
          </mc:Choice>
          <mc:Fallback>
            <p:pic>
              <p:nvPicPr>
                <p:cNvPr id="59" name="حبر 58">
                  <a:extLst>
                    <a:ext uri="{FF2B5EF4-FFF2-40B4-BE49-F238E27FC236}">
                      <a16:creationId xmlns:a16="http://schemas.microsoft.com/office/drawing/2014/main" id="{1CA790F5-C0E7-1337-BC61-457A89E9ABA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567140" y="436855"/>
                  <a:ext cx="338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60" name="حبر 59">
                  <a:extLst>
                    <a:ext uri="{FF2B5EF4-FFF2-40B4-BE49-F238E27FC236}">
                      <a16:creationId xmlns:a16="http://schemas.microsoft.com/office/drawing/2014/main" id="{CF02B9BD-8364-17FE-60CD-F6119CEA2865}"/>
                    </a:ext>
                  </a:extLst>
                </p14:cNvPr>
                <p14:cNvContentPartPr/>
                <p14:nvPr/>
              </p14:nvContentPartPr>
              <p14:xfrm>
                <a:off x="9517460" y="558535"/>
                <a:ext cx="129240" cy="104760"/>
              </p14:xfrm>
            </p:contentPart>
          </mc:Choice>
          <mc:Fallback>
            <p:pic>
              <p:nvPicPr>
                <p:cNvPr id="60" name="حبر 59">
                  <a:extLst>
                    <a:ext uri="{FF2B5EF4-FFF2-40B4-BE49-F238E27FC236}">
                      <a16:creationId xmlns:a16="http://schemas.microsoft.com/office/drawing/2014/main" id="{CF02B9BD-8364-17FE-60CD-F6119CEA286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508460" y="549895"/>
                  <a:ext cx="1468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61" name="حبر 60">
                  <a:extLst>
                    <a:ext uri="{FF2B5EF4-FFF2-40B4-BE49-F238E27FC236}">
                      <a16:creationId xmlns:a16="http://schemas.microsoft.com/office/drawing/2014/main" id="{28944F1C-50C7-FB5E-6C95-E33EB4C59A71}"/>
                    </a:ext>
                  </a:extLst>
                </p14:cNvPr>
                <p14:cNvContentPartPr/>
                <p14:nvPr/>
              </p14:nvContentPartPr>
              <p14:xfrm>
                <a:off x="9681620" y="450895"/>
                <a:ext cx="101520" cy="252360"/>
              </p14:xfrm>
            </p:contentPart>
          </mc:Choice>
          <mc:Fallback>
            <p:pic>
              <p:nvPicPr>
                <p:cNvPr id="61" name="حبر 60">
                  <a:extLst>
                    <a:ext uri="{FF2B5EF4-FFF2-40B4-BE49-F238E27FC236}">
                      <a16:creationId xmlns:a16="http://schemas.microsoft.com/office/drawing/2014/main" id="{28944F1C-50C7-FB5E-6C95-E33EB4C59A7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672620" y="441895"/>
                  <a:ext cx="11916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62" name="حبر 61">
                  <a:extLst>
                    <a:ext uri="{FF2B5EF4-FFF2-40B4-BE49-F238E27FC236}">
                      <a16:creationId xmlns:a16="http://schemas.microsoft.com/office/drawing/2014/main" id="{ECA0D991-7453-A46B-9637-D0624F50D30D}"/>
                    </a:ext>
                  </a:extLst>
                </p14:cNvPr>
                <p14:cNvContentPartPr/>
                <p14:nvPr/>
              </p14:nvContentPartPr>
              <p14:xfrm>
                <a:off x="9817340" y="521455"/>
                <a:ext cx="169920" cy="178200"/>
              </p14:xfrm>
            </p:contentPart>
          </mc:Choice>
          <mc:Fallback>
            <p:pic>
              <p:nvPicPr>
                <p:cNvPr id="62" name="حبر 61">
                  <a:extLst>
                    <a:ext uri="{FF2B5EF4-FFF2-40B4-BE49-F238E27FC236}">
                      <a16:creationId xmlns:a16="http://schemas.microsoft.com/office/drawing/2014/main" id="{ECA0D991-7453-A46B-9637-D0624F50D30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808340" y="512455"/>
                  <a:ext cx="1875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63" name="حبر 62">
                  <a:extLst>
                    <a:ext uri="{FF2B5EF4-FFF2-40B4-BE49-F238E27FC236}">
                      <a16:creationId xmlns:a16="http://schemas.microsoft.com/office/drawing/2014/main" id="{32EDA90C-6D0E-6186-DB69-998E39E205DB}"/>
                    </a:ext>
                  </a:extLst>
                </p14:cNvPr>
                <p14:cNvContentPartPr/>
                <p14:nvPr/>
              </p14:nvContentPartPr>
              <p14:xfrm>
                <a:off x="9994820" y="496255"/>
                <a:ext cx="125640" cy="384480"/>
              </p14:xfrm>
            </p:contentPart>
          </mc:Choice>
          <mc:Fallback>
            <p:pic>
              <p:nvPicPr>
                <p:cNvPr id="63" name="حبر 62">
                  <a:extLst>
                    <a:ext uri="{FF2B5EF4-FFF2-40B4-BE49-F238E27FC236}">
                      <a16:creationId xmlns:a16="http://schemas.microsoft.com/office/drawing/2014/main" id="{32EDA90C-6D0E-6186-DB69-998E39E205D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986180" y="487615"/>
                  <a:ext cx="14328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65" name="حبر 64">
                  <a:extLst>
                    <a:ext uri="{FF2B5EF4-FFF2-40B4-BE49-F238E27FC236}">
                      <a16:creationId xmlns:a16="http://schemas.microsoft.com/office/drawing/2014/main" id="{704CA30B-59ED-916B-2365-72C70369BA27}"/>
                    </a:ext>
                  </a:extLst>
                </p14:cNvPr>
                <p14:cNvContentPartPr/>
                <p14:nvPr/>
              </p14:nvContentPartPr>
              <p14:xfrm>
                <a:off x="9537260" y="961375"/>
                <a:ext cx="208080" cy="192960"/>
              </p14:xfrm>
            </p:contentPart>
          </mc:Choice>
          <mc:Fallback>
            <p:pic>
              <p:nvPicPr>
                <p:cNvPr id="65" name="حبر 64">
                  <a:extLst>
                    <a:ext uri="{FF2B5EF4-FFF2-40B4-BE49-F238E27FC236}">
                      <a16:creationId xmlns:a16="http://schemas.microsoft.com/office/drawing/2014/main" id="{704CA30B-59ED-916B-2365-72C70369BA2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528620" y="952375"/>
                  <a:ext cx="2257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66" name="حبر 65">
                  <a:extLst>
                    <a:ext uri="{FF2B5EF4-FFF2-40B4-BE49-F238E27FC236}">
                      <a16:creationId xmlns:a16="http://schemas.microsoft.com/office/drawing/2014/main" id="{70028607-AF30-5A36-E41B-7B7C1E75C415}"/>
                    </a:ext>
                  </a:extLst>
                </p14:cNvPr>
                <p14:cNvContentPartPr/>
                <p14:nvPr/>
              </p14:nvContentPartPr>
              <p14:xfrm>
                <a:off x="9780980" y="944455"/>
                <a:ext cx="216720" cy="204480"/>
              </p14:xfrm>
            </p:contentPart>
          </mc:Choice>
          <mc:Fallback>
            <p:pic>
              <p:nvPicPr>
                <p:cNvPr id="66" name="حبر 65">
                  <a:extLst>
                    <a:ext uri="{FF2B5EF4-FFF2-40B4-BE49-F238E27FC236}">
                      <a16:creationId xmlns:a16="http://schemas.microsoft.com/office/drawing/2014/main" id="{70028607-AF30-5A36-E41B-7B7C1E75C41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771980" y="935815"/>
                  <a:ext cx="234360" cy="22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مجموعة 70">
            <a:extLst>
              <a:ext uri="{FF2B5EF4-FFF2-40B4-BE49-F238E27FC236}">
                <a16:creationId xmlns:a16="http://schemas.microsoft.com/office/drawing/2014/main" id="{908E39A3-3D63-4150-0D97-850EB2E7E717}"/>
              </a:ext>
            </a:extLst>
          </p:cNvPr>
          <p:cNvGrpSpPr/>
          <p:nvPr/>
        </p:nvGrpSpPr>
        <p:grpSpPr>
          <a:xfrm>
            <a:off x="5998100" y="907015"/>
            <a:ext cx="1641240" cy="883080"/>
            <a:chOff x="5998100" y="907015"/>
            <a:chExt cx="1641240" cy="88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6" name="حبر 25">
                  <a:extLst>
                    <a:ext uri="{FF2B5EF4-FFF2-40B4-BE49-F238E27FC236}">
                      <a16:creationId xmlns:a16="http://schemas.microsoft.com/office/drawing/2014/main" id="{922FD937-AF16-5E62-1769-AAD7A163F9A5}"/>
                    </a:ext>
                  </a:extLst>
                </p14:cNvPr>
                <p14:cNvContentPartPr/>
                <p14:nvPr/>
              </p14:nvContentPartPr>
              <p14:xfrm>
                <a:off x="6942380" y="907015"/>
                <a:ext cx="235800" cy="477720"/>
              </p14:xfrm>
            </p:contentPart>
          </mc:Choice>
          <mc:Fallback>
            <p:pic>
              <p:nvPicPr>
                <p:cNvPr id="26" name="حبر 25">
                  <a:extLst>
                    <a:ext uri="{FF2B5EF4-FFF2-40B4-BE49-F238E27FC236}">
                      <a16:creationId xmlns:a16="http://schemas.microsoft.com/office/drawing/2014/main" id="{922FD937-AF16-5E62-1769-AAD7A163F9A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933740" y="898015"/>
                  <a:ext cx="253440" cy="4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7" name="حبر 26">
                  <a:extLst>
                    <a:ext uri="{FF2B5EF4-FFF2-40B4-BE49-F238E27FC236}">
                      <a16:creationId xmlns:a16="http://schemas.microsoft.com/office/drawing/2014/main" id="{8A82E1AD-CB7D-82FF-8C4A-21A139961A60}"/>
                    </a:ext>
                  </a:extLst>
                </p14:cNvPr>
                <p14:cNvContentPartPr/>
                <p14:nvPr/>
              </p14:nvContentPartPr>
              <p14:xfrm>
                <a:off x="7172060" y="941215"/>
                <a:ext cx="228960" cy="506160"/>
              </p14:xfrm>
            </p:contentPart>
          </mc:Choice>
          <mc:Fallback>
            <p:pic>
              <p:nvPicPr>
                <p:cNvPr id="27" name="حبر 26">
                  <a:extLst>
                    <a:ext uri="{FF2B5EF4-FFF2-40B4-BE49-F238E27FC236}">
                      <a16:creationId xmlns:a16="http://schemas.microsoft.com/office/drawing/2014/main" id="{8A82E1AD-CB7D-82FF-8C4A-21A139961A6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163420" y="932575"/>
                  <a:ext cx="246600" cy="52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8" name="حبر 27">
                  <a:extLst>
                    <a:ext uri="{FF2B5EF4-FFF2-40B4-BE49-F238E27FC236}">
                      <a16:creationId xmlns:a16="http://schemas.microsoft.com/office/drawing/2014/main" id="{E01D96E0-9DCB-677A-20E3-9E8BD1DA0799}"/>
                    </a:ext>
                  </a:extLst>
                </p14:cNvPr>
                <p14:cNvContentPartPr/>
                <p14:nvPr/>
              </p14:nvContentPartPr>
              <p14:xfrm>
                <a:off x="6355580" y="939775"/>
                <a:ext cx="796320" cy="387720"/>
              </p14:xfrm>
            </p:contentPart>
          </mc:Choice>
          <mc:Fallback>
            <p:pic>
              <p:nvPicPr>
                <p:cNvPr id="28" name="حبر 27">
                  <a:extLst>
                    <a:ext uri="{FF2B5EF4-FFF2-40B4-BE49-F238E27FC236}">
                      <a16:creationId xmlns:a16="http://schemas.microsoft.com/office/drawing/2014/main" id="{E01D96E0-9DCB-677A-20E3-9E8BD1DA079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346580" y="931135"/>
                  <a:ext cx="81396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9" name="حبر 28">
                  <a:extLst>
                    <a:ext uri="{FF2B5EF4-FFF2-40B4-BE49-F238E27FC236}">
                      <a16:creationId xmlns:a16="http://schemas.microsoft.com/office/drawing/2014/main" id="{AA034DF3-6D45-7AB7-52A8-194F460B723C}"/>
                    </a:ext>
                  </a:extLst>
                </p14:cNvPr>
                <p14:cNvContentPartPr/>
                <p14:nvPr/>
              </p14:nvContentPartPr>
              <p14:xfrm>
                <a:off x="5998100" y="1172695"/>
                <a:ext cx="35640" cy="446760"/>
              </p14:xfrm>
            </p:contentPart>
          </mc:Choice>
          <mc:Fallback>
            <p:pic>
              <p:nvPicPr>
                <p:cNvPr id="29" name="حبر 28">
                  <a:extLst>
                    <a:ext uri="{FF2B5EF4-FFF2-40B4-BE49-F238E27FC236}">
                      <a16:creationId xmlns:a16="http://schemas.microsoft.com/office/drawing/2014/main" id="{AA034DF3-6D45-7AB7-52A8-194F460B723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989100" y="1164055"/>
                  <a:ext cx="5328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0" name="حبر 29">
                  <a:extLst>
                    <a:ext uri="{FF2B5EF4-FFF2-40B4-BE49-F238E27FC236}">
                      <a16:creationId xmlns:a16="http://schemas.microsoft.com/office/drawing/2014/main" id="{BB21E058-5C45-39DF-8A1F-9A2D4E5BDC92}"/>
                    </a:ext>
                  </a:extLst>
                </p14:cNvPr>
                <p14:cNvContentPartPr/>
                <p14:nvPr/>
              </p14:nvContentPartPr>
              <p14:xfrm>
                <a:off x="6177380" y="1144615"/>
                <a:ext cx="8640" cy="436320"/>
              </p14:xfrm>
            </p:contentPart>
          </mc:Choice>
          <mc:Fallback>
            <p:pic>
              <p:nvPicPr>
                <p:cNvPr id="30" name="حبر 29">
                  <a:extLst>
                    <a:ext uri="{FF2B5EF4-FFF2-40B4-BE49-F238E27FC236}">
                      <a16:creationId xmlns:a16="http://schemas.microsoft.com/office/drawing/2014/main" id="{BB21E058-5C45-39DF-8A1F-9A2D4E5BDC9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168380" y="1135615"/>
                  <a:ext cx="2628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1" name="حبر 30">
                  <a:extLst>
                    <a:ext uri="{FF2B5EF4-FFF2-40B4-BE49-F238E27FC236}">
                      <a16:creationId xmlns:a16="http://schemas.microsoft.com/office/drawing/2014/main" id="{A15C154C-10B6-981C-99BB-4918CC51FC64}"/>
                    </a:ext>
                  </a:extLst>
                </p14:cNvPr>
                <p14:cNvContentPartPr/>
                <p14:nvPr/>
              </p14:nvContentPartPr>
              <p14:xfrm>
                <a:off x="6011780" y="1403095"/>
                <a:ext cx="153000" cy="34920"/>
              </p14:xfrm>
            </p:contentPart>
          </mc:Choice>
          <mc:Fallback>
            <p:pic>
              <p:nvPicPr>
                <p:cNvPr id="31" name="حبر 30">
                  <a:extLst>
                    <a:ext uri="{FF2B5EF4-FFF2-40B4-BE49-F238E27FC236}">
                      <a16:creationId xmlns:a16="http://schemas.microsoft.com/office/drawing/2014/main" id="{A15C154C-10B6-981C-99BB-4918CC51FC6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003140" y="1394095"/>
                  <a:ext cx="1706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2" name="حبر 31">
                  <a:extLst>
                    <a:ext uri="{FF2B5EF4-FFF2-40B4-BE49-F238E27FC236}">
                      <a16:creationId xmlns:a16="http://schemas.microsoft.com/office/drawing/2014/main" id="{07EE7228-0748-D8E0-D6D6-C45C3C082D94}"/>
                    </a:ext>
                  </a:extLst>
                </p14:cNvPr>
                <p14:cNvContentPartPr/>
                <p14:nvPr/>
              </p14:nvContentPartPr>
              <p14:xfrm>
                <a:off x="6219860" y="1390495"/>
                <a:ext cx="198360" cy="212400"/>
              </p14:xfrm>
            </p:contentPart>
          </mc:Choice>
          <mc:Fallback>
            <p:pic>
              <p:nvPicPr>
                <p:cNvPr id="32" name="حبر 31">
                  <a:extLst>
                    <a:ext uri="{FF2B5EF4-FFF2-40B4-BE49-F238E27FC236}">
                      <a16:creationId xmlns:a16="http://schemas.microsoft.com/office/drawing/2014/main" id="{07EE7228-0748-D8E0-D6D6-C45C3C082D9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211220" y="1381495"/>
                  <a:ext cx="2160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5" name="حبر 34">
                  <a:extLst>
                    <a:ext uri="{FF2B5EF4-FFF2-40B4-BE49-F238E27FC236}">
                      <a16:creationId xmlns:a16="http://schemas.microsoft.com/office/drawing/2014/main" id="{091BE6E8-D1A4-EEC1-7914-479B21C94917}"/>
                    </a:ext>
                  </a:extLst>
                </p14:cNvPr>
                <p14:cNvContentPartPr/>
                <p14:nvPr/>
              </p14:nvContentPartPr>
              <p14:xfrm>
                <a:off x="6591380" y="1401295"/>
                <a:ext cx="124200" cy="388800"/>
              </p14:xfrm>
            </p:contentPart>
          </mc:Choice>
          <mc:Fallback>
            <p:pic>
              <p:nvPicPr>
                <p:cNvPr id="35" name="حبر 34">
                  <a:extLst>
                    <a:ext uri="{FF2B5EF4-FFF2-40B4-BE49-F238E27FC236}">
                      <a16:creationId xmlns:a16="http://schemas.microsoft.com/office/drawing/2014/main" id="{091BE6E8-D1A4-EEC1-7914-479B21C9491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582380" y="1392295"/>
                  <a:ext cx="14184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6" name="حبر 35">
                  <a:extLst>
                    <a:ext uri="{FF2B5EF4-FFF2-40B4-BE49-F238E27FC236}">
                      <a16:creationId xmlns:a16="http://schemas.microsoft.com/office/drawing/2014/main" id="{7D842CEB-23C9-1808-FED3-BB5348D55C94}"/>
                    </a:ext>
                  </a:extLst>
                </p14:cNvPr>
                <p14:cNvContentPartPr/>
                <p14:nvPr/>
              </p14:nvContentPartPr>
              <p14:xfrm>
                <a:off x="6775340" y="1400575"/>
                <a:ext cx="148680" cy="329040"/>
              </p14:xfrm>
            </p:contentPart>
          </mc:Choice>
          <mc:Fallback>
            <p:pic>
              <p:nvPicPr>
                <p:cNvPr id="36" name="حبر 35">
                  <a:extLst>
                    <a:ext uri="{FF2B5EF4-FFF2-40B4-BE49-F238E27FC236}">
                      <a16:creationId xmlns:a16="http://schemas.microsoft.com/office/drawing/2014/main" id="{7D842CEB-23C9-1808-FED3-BB5348D55C9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766700" y="1391575"/>
                  <a:ext cx="16632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7" name="حبر 36">
                  <a:extLst>
                    <a:ext uri="{FF2B5EF4-FFF2-40B4-BE49-F238E27FC236}">
                      <a16:creationId xmlns:a16="http://schemas.microsoft.com/office/drawing/2014/main" id="{D2542AF6-C90E-F5A1-246E-A4DC94F3607D}"/>
                    </a:ext>
                  </a:extLst>
                </p14:cNvPr>
                <p14:cNvContentPartPr/>
                <p14:nvPr/>
              </p14:nvContentPartPr>
              <p14:xfrm>
                <a:off x="6961100" y="1580215"/>
                <a:ext cx="184320" cy="125640"/>
              </p14:xfrm>
            </p:contentPart>
          </mc:Choice>
          <mc:Fallback>
            <p:pic>
              <p:nvPicPr>
                <p:cNvPr id="37" name="حبر 36">
                  <a:extLst>
                    <a:ext uri="{FF2B5EF4-FFF2-40B4-BE49-F238E27FC236}">
                      <a16:creationId xmlns:a16="http://schemas.microsoft.com/office/drawing/2014/main" id="{D2542AF6-C90E-F5A1-246E-A4DC94F3607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952100" y="1571575"/>
                  <a:ext cx="2019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0" name="حبر 39">
                  <a:extLst>
                    <a:ext uri="{FF2B5EF4-FFF2-40B4-BE49-F238E27FC236}">
                      <a16:creationId xmlns:a16="http://schemas.microsoft.com/office/drawing/2014/main" id="{BB642EA1-3CA3-EC1B-44B3-F30DE0EDD4DE}"/>
                    </a:ext>
                  </a:extLst>
                </p14:cNvPr>
                <p14:cNvContentPartPr/>
                <p14:nvPr/>
              </p14:nvContentPartPr>
              <p14:xfrm>
                <a:off x="7419380" y="1569415"/>
                <a:ext cx="1440" cy="20520"/>
              </p14:xfrm>
            </p:contentPart>
          </mc:Choice>
          <mc:Fallback>
            <p:pic>
              <p:nvPicPr>
                <p:cNvPr id="40" name="حبر 39">
                  <a:extLst>
                    <a:ext uri="{FF2B5EF4-FFF2-40B4-BE49-F238E27FC236}">
                      <a16:creationId xmlns:a16="http://schemas.microsoft.com/office/drawing/2014/main" id="{BB642EA1-3CA3-EC1B-44B3-F30DE0EDD4D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410740" y="1560775"/>
                  <a:ext cx="190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68" name="حبر 67">
                  <a:extLst>
                    <a:ext uri="{FF2B5EF4-FFF2-40B4-BE49-F238E27FC236}">
                      <a16:creationId xmlns:a16="http://schemas.microsoft.com/office/drawing/2014/main" id="{5D6ACD0A-B614-1B75-8E1D-DB78F81A2799}"/>
                    </a:ext>
                  </a:extLst>
                </p14:cNvPr>
                <p14:cNvContentPartPr/>
                <p14:nvPr/>
              </p14:nvContentPartPr>
              <p14:xfrm>
                <a:off x="7409660" y="1659415"/>
                <a:ext cx="15840" cy="69480"/>
              </p14:xfrm>
            </p:contentPart>
          </mc:Choice>
          <mc:Fallback>
            <p:pic>
              <p:nvPicPr>
                <p:cNvPr id="68" name="حبر 67">
                  <a:extLst>
                    <a:ext uri="{FF2B5EF4-FFF2-40B4-BE49-F238E27FC236}">
                      <a16:creationId xmlns:a16="http://schemas.microsoft.com/office/drawing/2014/main" id="{5D6ACD0A-B614-1B75-8E1D-DB78F81A279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401020" y="1650775"/>
                  <a:ext cx="334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69" name="حبر 68">
                  <a:extLst>
                    <a:ext uri="{FF2B5EF4-FFF2-40B4-BE49-F238E27FC236}">
                      <a16:creationId xmlns:a16="http://schemas.microsoft.com/office/drawing/2014/main" id="{8B7784C2-9F87-733A-0D03-AFAAD32AEEE7}"/>
                    </a:ext>
                  </a:extLst>
                </p14:cNvPr>
                <p14:cNvContentPartPr/>
                <p14:nvPr/>
              </p14:nvContentPartPr>
              <p14:xfrm>
                <a:off x="7435580" y="1431895"/>
                <a:ext cx="203760" cy="301680"/>
              </p14:xfrm>
            </p:contentPart>
          </mc:Choice>
          <mc:Fallback>
            <p:pic>
              <p:nvPicPr>
                <p:cNvPr id="69" name="حبر 68">
                  <a:extLst>
                    <a:ext uri="{FF2B5EF4-FFF2-40B4-BE49-F238E27FC236}">
                      <a16:creationId xmlns:a16="http://schemas.microsoft.com/office/drawing/2014/main" id="{8B7784C2-9F87-733A-0D03-AFAAD32AEEE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426940" y="1422895"/>
                  <a:ext cx="22140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70" name="حبر 69">
                  <a:extLst>
                    <a:ext uri="{FF2B5EF4-FFF2-40B4-BE49-F238E27FC236}">
                      <a16:creationId xmlns:a16="http://schemas.microsoft.com/office/drawing/2014/main" id="{8D335FF9-7BB1-72D3-4BF5-B4904AFE925A}"/>
                    </a:ext>
                  </a:extLst>
                </p14:cNvPr>
                <p14:cNvContentPartPr/>
                <p14:nvPr/>
              </p14:nvContentPartPr>
              <p14:xfrm>
                <a:off x="7464020" y="1605775"/>
                <a:ext cx="157320" cy="47160"/>
              </p14:xfrm>
            </p:contentPart>
          </mc:Choice>
          <mc:Fallback>
            <p:pic>
              <p:nvPicPr>
                <p:cNvPr id="70" name="حبر 69">
                  <a:extLst>
                    <a:ext uri="{FF2B5EF4-FFF2-40B4-BE49-F238E27FC236}">
                      <a16:creationId xmlns:a16="http://schemas.microsoft.com/office/drawing/2014/main" id="{8D335FF9-7BB1-72D3-4BF5-B4904AFE925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455020" y="1597135"/>
                  <a:ext cx="174960" cy="6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72" name="حبر 71">
                <a:extLst>
                  <a:ext uri="{FF2B5EF4-FFF2-40B4-BE49-F238E27FC236}">
                    <a16:creationId xmlns:a16="http://schemas.microsoft.com/office/drawing/2014/main" id="{0A78D7D8-AFF3-1C12-5366-FCF88ED4CF81}"/>
                  </a:ext>
                </a:extLst>
              </p14:cNvPr>
              <p14:cNvContentPartPr/>
              <p14:nvPr/>
            </p14:nvContentPartPr>
            <p14:xfrm>
              <a:off x="6611180" y="2101135"/>
              <a:ext cx="338760" cy="34920"/>
            </p14:xfrm>
          </p:contentPart>
        </mc:Choice>
        <mc:Fallback>
          <p:pic>
            <p:nvPicPr>
              <p:cNvPr id="72" name="حبر 71">
                <a:extLst>
                  <a:ext uri="{FF2B5EF4-FFF2-40B4-BE49-F238E27FC236}">
                    <a16:creationId xmlns:a16="http://schemas.microsoft.com/office/drawing/2014/main" id="{0A78D7D8-AFF3-1C12-5366-FCF88ED4CF81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557180" y="1993495"/>
                <a:ext cx="44640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73" name="حبر 72">
                <a:extLst>
                  <a:ext uri="{FF2B5EF4-FFF2-40B4-BE49-F238E27FC236}">
                    <a16:creationId xmlns:a16="http://schemas.microsoft.com/office/drawing/2014/main" id="{7E37B74A-3174-D3A9-ACBE-BD72E82C503E}"/>
                  </a:ext>
                </a:extLst>
              </p14:cNvPr>
              <p14:cNvContentPartPr/>
              <p14:nvPr/>
            </p14:nvContentPartPr>
            <p14:xfrm>
              <a:off x="6666260" y="2495695"/>
              <a:ext cx="253800" cy="50400"/>
            </p14:xfrm>
          </p:contentPart>
        </mc:Choice>
        <mc:Fallback>
          <p:pic>
            <p:nvPicPr>
              <p:cNvPr id="73" name="حبر 72">
                <a:extLst>
                  <a:ext uri="{FF2B5EF4-FFF2-40B4-BE49-F238E27FC236}">
                    <a16:creationId xmlns:a16="http://schemas.microsoft.com/office/drawing/2014/main" id="{7E37B74A-3174-D3A9-ACBE-BD72E82C503E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612260" y="2387695"/>
                <a:ext cx="36144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74" name="حبر 73">
                <a:extLst>
                  <a:ext uri="{FF2B5EF4-FFF2-40B4-BE49-F238E27FC236}">
                    <a16:creationId xmlns:a16="http://schemas.microsoft.com/office/drawing/2014/main" id="{F077C130-7B45-8599-8F28-5B1BE719D7D6}"/>
                  </a:ext>
                </a:extLst>
              </p14:cNvPr>
              <p14:cNvContentPartPr/>
              <p14:nvPr/>
            </p14:nvContentPartPr>
            <p14:xfrm>
              <a:off x="6461780" y="3200215"/>
              <a:ext cx="399240" cy="74160"/>
            </p14:xfrm>
          </p:contentPart>
        </mc:Choice>
        <mc:Fallback>
          <p:pic>
            <p:nvPicPr>
              <p:cNvPr id="74" name="حبر 73">
                <a:extLst>
                  <a:ext uri="{FF2B5EF4-FFF2-40B4-BE49-F238E27FC236}">
                    <a16:creationId xmlns:a16="http://schemas.microsoft.com/office/drawing/2014/main" id="{F077C130-7B45-8599-8F28-5B1BE719D7D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407780" y="3092575"/>
                <a:ext cx="50688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75" name="حبر 74">
                <a:extLst>
                  <a:ext uri="{FF2B5EF4-FFF2-40B4-BE49-F238E27FC236}">
                    <a16:creationId xmlns:a16="http://schemas.microsoft.com/office/drawing/2014/main" id="{C2F7D4AC-2134-01B5-065C-684CA12BCC6B}"/>
                  </a:ext>
                </a:extLst>
              </p14:cNvPr>
              <p14:cNvContentPartPr/>
              <p14:nvPr/>
            </p14:nvContentPartPr>
            <p14:xfrm>
              <a:off x="2124500" y="4287775"/>
              <a:ext cx="730440" cy="642960"/>
            </p14:xfrm>
          </p:contentPart>
        </mc:Choice>
        <mc:Fallback>
          <p:pic>
            <p:nvPicPr>
              <p:cNvPr id="75" name="حبر 74">
                <a:extLst>
                  <a:ext uri="{FF2B5EF4-FFF2-40B4-BE49-F238E27FC236}">
                    <a16:creationId xmlns:a16="http://schemas.microsoft.com/office/drawing/2014/main" id="{C2F7D4AC-2134-01B5-065C-684CA12BCC6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070860" y="4180135"/>
                <a:ext cx="838080" cy="85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76" name="حبر 75">
                <a:extLst>
                  <a:ext uri="{FF2B5EF4-FFF2-40B4-BE49-F238E27FC236}">
                    <a16:creationId xmlns:a16="http://schemas.microsoft.com/office/drawing/2014/main" id="{C33CCCB3-89C8-0307-A30C-3CCE866F3EBE}"/>
                  </a:ext>
                </a:extLst>
              </p14:cNvPr>
              <p14:cNvContentPartPr/>
              <p14:nvPr/>
            </p14:nvContentPartPr>
            <p14:xfrm>
              <a:off x="2316020" y="4249975"/>
              <a:ext cx="889560" cy="712080"/>
            </p14:xfrm>
          </p:contentPart>
        </mc:Choice>
        <mc:Fallback>
          <p:pic>
            <p:nvPicPr>
              <p:cNvPr id="76" name="حبر 75">
                <a:extLst>
                  <a:ext uri="{FF2B5EF4-FFF2-40B4-BE49-F238E27FC236}">
                    <a16:creationId xmlns:a16="http://schemas.microsoft.com/office/drawing/2014/main" id="{C33CCCB3-89C8-0307-A30C-3CCE866F3EBE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262020" y="4141975"/>
                <a:ext cx="997200" cy="92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111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hlinkClick r:id="rId3" action="ppaction://hlinksldjump"/>
            <a:extLst>
              <a:ext uri="{FF2B5EF4-FFF2-40B4-BE49-F238E27FC236}">
                <a16:creationId xmlns:a16="http://schemas.microsoft.com/office/drawing/2014/main" id="{1A228F7B-6ABA-5822-877D-4059E54ABC99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0" name="مربع نص 9">
            <a:hlinkClick r:id="rId4" action="ppaction://hlinksldjump"/>
            <a:extLst>
              <a:ext uri="{FF2B5EF4-FFF2-40B4-BE49-F238E27FC236}">
                <a16:creationId xmlns:a16="http://schemas.microsoft.com/office/drawing/2014/main" id="{A476CBF1-CFC4-0928-8732-2D57C26DAAA0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lesson </a:t>
            </a:r>
            <a:endParaRPr lang="ar-SA" dirty="0"/>
          </a:p>
        </p:txBody>
      </p:sp>
      <p:sp>
        <p:nvSpPr>
          <p:cNvPr id="2" name="مربع نص 1">
            <a:hlinkClick r:id="rId5" action="ppaction://hlinksldjump"/>
            <a:extLst>
              <a:ext uri="{FF2B5EF4-FFF2-40B4-BE49-F238E27FC236}">
                <a16:creationId xmlns:a16="http://schemas.microsoft.com/office/drawing/2014/main" id="{3ED6638B-2A4F-8C3F-0827-1400B4E7C5E0}"/>
              </a:ext>
            </a:extLst>
          </p:cNvPr>
          <p:cNvSpPr txBox="1"/>
          <p:nvPr/>
        </p:nvSpPr>
        <p:spPr>
          <a:xfrm rot="20984729">
            <a:off x="10546771" y="6014992"/>
            <a:ext cx="14038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hlinkClick r:id="rId6" action="ppaction://hlinksldjump"/>
              </a:rPr>
              <a:t>summative</a:t>
            </a:r>
            <a:endParaRPr lang="ar-SA" dirty="0"/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916065BB-168F-0778-1C12-1C5D309BF5E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63669"/>
          <a:stretch/>
        </p:blipFill>
        <p:spPr>
          <a:xfrm>
            <a:off x="535054" y="135697"/>
            <a:ext cx="5444136" cy="2691829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540BA2CD-89C5-85C4-C9D3-A21797584E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57731" y="3408467"/>
            <a:ext cx="5603192" cy="2549474"/>
          </a:xfrm>
          <a:prstGeom prst="rect">
            <a:avLst/>
          </a:prstGeom>
        </p:spPr>
      </p:pic>
      <p:pic>
        <p:nvPicPr>
          <p:cNvPr id="1026" name="Picture 2" descr="‪Examples Banner In Yellow And Orange, Vector Illustration ...‬‏">
            <a:extLst>
              <a:ext uri="{FF2B5EF4-FFF2-40B4-BE49-F238E27FC236}">
                <a16:creationId xmlns:a16="http://schemas.microsoft.com/office/drawing/2014/main" id="{11F8712C-6F3C-09D6-8E92-183181F2C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7" y="3429000"/>
            <a:ext cx="149542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مستطيل 21">
            <a:extLst>
              <a:ext uri="{FF2B5EF4-FFF2-40B4-BE49-F238E27FC236}">
                <a16:creationId xmlns:a16="http://schemas.microsoft.com/office/drawing/2014/main" id="{3D65C704-42D0-A7AF-8C71-BEA955E12710}"/>
              </a:ext>
            </a:extLst>
          </p:cNvPr>
          <p:cNvSpPr/>
          <p:nvPr/>
        </p:nvSpPr>
        <p:spPr>
          <a:xfrm>
            <a:off x="7736585" y="438394"/>
            <a:ext cx="618949" cy="461665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He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8F3029F3-DBDC-2553-FCE5-2A38BADB0C7E}"/>
              </a:ext>
            </a:extLst>
          </p:cNvPr>
          <p:cNvSpPr/>
          <p:nvPr/>
        </p:nvSpPr>
        <p:spPr>
          <a:xfrm>
            <a:off x="8642872" y="438394"/>
            <a:ext cx="618949" cy="461665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is</a:t>
            </a: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B6A48092-611A-711D-8BF6-43AD333930AC}"/>
              </a:ext>
            </a:extLst>
          </p:cNvPr>
          <p:cNvSpPr/>
          <p:nvPr/>
        </p:nvSpPr>
        <p:spPr>
          <a:xfrm>
            <a:off x="9493980" y="438394"/>
            <a:ext cx="881996" cy="461665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from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12A54B0-8EA8-2FB2-87D8-09C1592151F6}"/>
              </a:ext>
            </a:extLst>
          </p:cNvPr>
          <p:cNvSpPr/>
          <p:nvPr/>
        </p:nvSpPr>
        <p:spPr>
          <a:xfrm>
            <a:off x="10658996" y="438393"/>
            <a:ext cx="1146072" cy="461665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Abha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EF2FAE4A-D285-7391-983E-D6A175A9232D}"/>
              </a:ext>
            </a:extLst>
          </p:cNvPr>
          <p:cNvSpPr/>
          <p:nvPr/>
        </p:nvSpPr>
        <p:spPr>
          <a:xfrm>
            <a:off x="8648346" y="1250778"/>
            <a:ext cx="618949" cy="461665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He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1BAF821-32D9-034B-430B-1AFF1822D020}"/>
              </a:ext>
            </a:extLst>
          </p:cNvPr>
          <p:cNvSpPr/>
          <p:nvPr/>
        </p:nvSpPr>
        <p:spPr>
          <a:xfrm>
            <a:off x="7736585" y="1250778"/>
            <a:ext cx="618949" cy="461665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is</a:t>
            </a: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B75B0EFC-6DFB-A958-D45C-78BED686AA18}"/>
              </a:ext>
            </a:extLst>
          </p:cNvPr>
          <p:cNvSpPr/>
          <p:nvPr/>
        </p:nvSpPr>
        <p:spPr>
          <a:xfrm>
            <a:off x="9493980" y="1250777"/>
            <a:ext cx="881996" cy="461665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from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2D850ED3-6B22-05F9-CDBC-8E162264A25C}"/>
              </a:ext>
            </a:extLst>
          </p:cNvPr>
          <p:cNvSpPr/>
          <p:nvPr/>
        </p:nvSpPr>
        <p:spPr>
          <a:xfrm>
            <a:off x="10687508" y="1250776"/>
            <a:ext cx="433129" cy="461665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?</a:t>
            </a:r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A2576818-FF65-E30E-4824-E3F3B6DADBB2}"/>
              </a:ext>
            </a:extLst>
          </p:cNvPr>
          <p:cNvSpPr/>
          <p:nvPr/>
        </p:nvSpPr>
        <p:spPr>
          <a:xfrm>
            <a:off x="6316372" y="1250776"/>
            <a:ext cx="1128325" cy="461665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Where</a:t>
            </a:r>
          </a:p>
        </p:txBody>
      </p:sp>
      <p:grpSp>
        <p:nvGrpSpPr>
          <p:cNvPr id="33" name="مجموعة 32">
            <a:extLst>
              <a:ext uri="{FF2B5EF4-FFF2-40B4-BE49-F238E27FC236}">
                <a16:creationId xmlns:a16="http://schemas.microsoft.com/office/drawing/2014/main" id="{84F8FCE1-18CC-BEA5-9C3C-CEAF0D8EF8F6}"/>
              </a:ext>
            </a:extLst>
          </p:cNvPr>
          <p:cNvGrpSpPr/>
          <p:nvPr/>
        </p:nvGrpSpPr>
        <p:grpSpPr>
          <a:xfrm>
            <a:off x="8058380" y="924295"/>
            <a:ext cx="817560" cy="404280"/>
            <a:chOff x="8058380" y="924295"/>
            <a:chExt cx="817560" cy="40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31" name="حبر 30">
                  <a:extLst>
                    <a:ext uri="{FF2B5EF4-FFF2-40B4-BE49-F238E27FC236}">
                      <a16:creationId xmlns:a16="http://schemas.microsoft.com/office/drawing/2014/main" id="{A1A4C83B-6FC2-5135-F906-7D5DF59E7AD2}"/>
                    </a:ext>
                  </a:extLst>
                </p14:cNvPr>
                <p14:cNvContentPartPr/>
                <p14:nvPr/>
              </p14:nvContentPartPr>
              <p14:xfrm>
                <a:off x="8058380" y="926095"/>
                <a:ext cx="777600" cy="402480"/>
              </p14:xfrm>
            </p:contentPart>
          </mc:Choice>
          <mc:Fallback>
            <p:pic>
              <p:nvPicPr>
                <p:cNvPr id="31" name="حبر 30">
                  <a:extLst>
                    <a:ext uri="{FF2B5EF4-FFF2-40B4-BE49-F238E27FC236}">
                      <a16:creationId xmlns:a16="http://schemas.microsoft.com/office/drawing/2014/main" id="{A1A4C83B-6FC2-5135-F906-7D5DF59E7AD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022380" y="890095"/>
                  <a:ext cx="84924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32" name="حبر 31">
                  <a:extLst>
                    <a:ext uri="{FF2B5EF4-FFF2-40B4-BE49-F238E27FC236}">
                      <a16:creationId xmlns:a16="http://schemas.microsoft.com/office/drawing/2014/main" id="{0ED92BB6-4A9E-DAFE-1918-C729CB8CD541}"/>
                    </a:ext>
                  </a:extLst>
                </p14:cNvPr>
                <p14:cNvContentPartPr/>
                <p14:nvPr/>
              </p14:nvContentPartPr>
              <p14:xfrm>
                <a:off x="8153420" y="924295"/>
                <a:ext cx="722520" cy="326880"/>
              </p14:xfrm>
            </p:contentPart>
          </mc:Choice>
          <mc:Fallback>
            <p:pic>
              <p:nvPicPr>
                <p:cNvPr id="32" name="حبر 31">
                  <a:extLst>
                    <a:ext uri="{FF2B5EF4-FFF2-40B4-BE49-F238E27FC236}">
                      <a16:creationId xmlns:a16="http://schemas.microsoft.com/office/drawing/2014/main" id="{0ED92BB6-4A9E-DAFE-1918-C729CB8CD54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117780" y="888655"/>
                  <a:ext cx="794160" cy="39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4" name="حبر 33">
                <a:extLst>
                  <a:ext uri="{FF2B5EF4-FFF2-40B4-BE49-F238E27FC236}">
                    <a16:creationId xmlns:a16="http://schemas.microsoft.com/office/drawing/2014/main" id="{00B33468-5B99-C632-A1D9-B67453124A1A}"/>
                  </a:ext>
                </a:extLst>
              </p14:cNvPr>
              <p14:cNvContentPartPr/>
              <p14:nvPr/>
            </p14:nvContentPartPr>
            <p14:xfrm>
              <a:off x="9782060" y="957055"/>
              <a:ext cx="300600" cy="365400"/>
            </p14:xfrm>
          </p:contentPart>
        </mc:Choice>
        <mc:Fallback>
          <p:pic>
            <p:nvPicPr>
              <p:cNvPr id="34" name="حبر 33">
                <a:extLst>
                  <a:ext uri="{FF2B5EF4-FFF2-40B4-BE49-F238E27FC236}">
                    <a16:creationId xmlns:a16="http://schemas.microsoft.com/office/drawing/2014/main" id="{00B33468-5B99-C632-A1D9-B67453124A1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764060" y="939415"/>
                <a:ext cx="33624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5" name="حبر 34">
                <a:extLst>
                  <a:ext uri="{FF2B5EF4-FFF2-40B4-BE49-F238E27FC236}">
                    <a16:creationId xmlns:a16="http://schemas.microsoft.com/office/drawing/2014/main" id="{10833D59-1E57-5D5C-BEDE-A20BA57EA2CD}"/>
                  </a:ext>
                </a:extLst>
              </p14:cNvPr>
              <p14:cNvContentPartPr/>
              <p14:nvPr/>
            </p14:nvContentPartPr>
            <p14:xfrm>
              <a:off x="10503860" y="925735"/>
              <a:ext cx="921600" cy="1165320"/>
            </p14:xfrm>
          </p:contentPart>
        </mc:Choice>
        <mc:Fallback>
          <p:pic>
            <p:nvPicPr>
              <p:cNvPr id="35" name="حبر 34">
                <a:extLst>
                  <a:ext uri="{FF2B5EF4-FFF2-40B4-BE49-F238E27FC236}">
                    <a16:creationId xmlns:a16="http://schemas.microsoft.com/office/drawing/2014/main" id="{10833D59-1E57-5D5C-BEDE-A20BA57EA2C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485860" y="907735"/>
                <a:ext cx="957240" cy="120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AEA090C7-BED9-F8A4-D71F-5A468B6B6284}"/>
              </a:ext>
            </a:extLst>
          </p:cNvPr>
          <p:cNvGrpSpPr/>
          <p:nvPr/>
        </p:nvGrpSpPr>
        <p:grpSpPr>
          <a:xfrm>
            <a:off x="6189260" y="408055"/>
            <a:ext cx="1212840" cy="933840"/>
            <a:chOff x="6189260" y="408055"/>
            <a:chExt cx="1212840" cy="93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36" name="حبر 35">
                  <a:extLst>
                    <a:ext uri="{FF2B5EF4-FFF2-40B4-BE49-F238E27FC236}">
                      <a16:creationId xmlns:a16="http://schemas.microsoft.com/office/drawing/2014/main" id="{4DB5373A-01D0-1729-DD3F-3ADDF309B7E6}"/>
                    </a:ext>
                  </a:extLst>
                </p14:cNvPr>
                <p14:cNvContentPartPr/>
                <p14:nvPr/>
              </p14:nvContentPartPr>
              <p14:xfrm>
                <a:off x="6279980" y="529735"/>
                <a:ext cx="210960" cy="393120"/>
              </p14:xfrm>
            </p:contentPart>
          </mc:Choice>
          <mc:Fallback>
            <p:pic>
              <p:nvPicPr>
                <p:cNvPr id="36" name="حبر 35">
                  <a:extLst>
                    <a:ext uri="{FF2B5EF4-FFF2-40B4-BE49-F238E27FC236}">
                      <a16:creationId xmlns:a16="http://schemas.microsoft.com/office/drawing/2014/main" id="{4DB5373A-01D0-1729-DD3F-3ADDF309B7E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261980" y="511735"/>
                  <a:ext cx="24660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37" name="حبر 36">
                  <a:extLst>
                    <a:ext uri="{FF2B5EF4-FFF2-40B4-BE49-F238E27FC236}">
                      <a16:creationId xmlns:a16="http://schemas.microsoft.com/office/drawing/2014/main" id="{D9CF68D7-BC0A-54C4-6E87-1EA285DA50E0}"/>
                    </a:ext>
                  </a:extLst>
                </p14:cNvPr>
                <p14:cNvContentPartPr/>
                <p14:nvPr/>
              </p14:nvContentPartPr>
              <p14:xfrm>
                <a:off x="6431540" y="987655"/>
                <a:ext cx="360" cy="360"/>
              </p14:xfrm>
            </p:contentPart>
          </mc:Choice>
          <mc:Fallback>
            <p:pic>
              <p:nvPicPr>
                <p:cNvPr id="37" name="حبر 36">
                  <a:extLst>
                    <a:ext uri="{FF2B5EF4-FFF2-40B4-BE49-F238E27FC236}">
                      <a16:creationId xmlns:a16="http://schemas.microsoft.com/office/drawing/2014/main" id="{D9CF68D7-BC0A-54C4-6E87-1EA285DA50E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413900" y="97001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8" name="حبر 37">
                  <a:extLst>
                    <a:ext uri="{FF2B5EF4-FFF2-40B4-BE49-F238E27FC236}">
                      <a16:creationId xmlns:a16="http://schemas.microsoft.com/office/drawing/2014/main" id="{00D9C4E5-E782-E4A1-1501-32435B2EE20D}"/>
                    </a:ext>
                  </a:extLst>
                </p14:cNvPr>
                <p14:cNvContentPartPr/>
                <p14:nvPr/>
              </p14:nvContentPartPr>
              <p14:xfrm>
                <a:off x="6583460" y="793975"/>
                <a:ext cx="145800" cy="171000"/>
              </p14:xfrm>
            </p:contentPart>
          </mc:Choice>
          <mc:Fallback>
            <p:pic>
              <p:nvPicPr>
                <p:cNvPr id="38" name="حبر 37">
                  <a:extLst>
                    <a:ext uri="{FF2B5EF4-FFF2-40B4-BE49-F238E27FC236}">
                      <a16:creationId xmlns:a16="http://schemas.microsoft.com/office/drawing/2014/main" id="{00D9C4E5-E782-E4A1-1501-32435B2EE20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565460" y="775975"/>
                  <a:ext cx="1814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40" name="حبر 39">
                  <a:extLst>
                    <a:ext uri="{FF2B5EF4-FFF2-40B4-BE49-F238E27FC236}">
                      <a16:creationId xmlns:a16="http://schemas.microsoft.com/office/drawing/2014/main" id="{4936BCA9-AAD5-F33B-E29F-1DD2D9E50BE8}"/>
                    </a:ext>
                  </a:extLst>
                </p14:cNvPr>
                <p14:cNvContentPartPr/>
                <p14:nvPr/>
              </p14:nvContentPartPr>
              <p14:xfrm>
                <a:off x="6770660" y="766615"/>
                <a:ext cx="164160" cy="176040"/>
              </p14:xfrm>
            </p:contentPart>
          </mc:Choice>
          <mc:Fallback>
            <p:pic>
              <p:nvPicPr>
                <p:cNvPr id="40" name="حبر 39">
                  <a:extLst>
                    <a:ext uri="{FF2B5EF4-FFF2-40B4-BE49-F238E27FC236}">
                      <a16:creationId xmlns:a16="http://schemas.microsoft.com/office/drawing/2014/main" id="{4936BCA9-AAD5-F33B-E29F-1DD2D9E50BE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753020" y="748615"/>
                  <a:ext cx="1998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41" name="حبر 40">
                  <a:extLst>
                    <a:ext uri="{FF2B5EF4-FFF2-40B4-BE49-F238E27FC236}">
                      <a16:creationId xmlns:a16="http://schemas.microsoft.com/office/drawing/2014/main" id="{BDB498CD-DB53-3089-046F-0429C6942693}"/>
                    </a:ext>
                  </a:extLst>
                </p14:cNvPr>
                <p14:cNvContentPartPr/>
                <p14:nvPr/>
              </p14:nvContentPartPr>
              <p14:xfrm>
                <a:off x="6957860" y="697135"/>
                <a:ext cx="149400" cy="207360"/>
              </p14:xfrm>
            </p:contentPart>
          </mc:Choice>
          <mc:Fallback>
            <p:pic>
              <p:nvPicPr>
                <p:cNvPr id="41" name="حبر 40">
                  <a:extLst>
                    <a:ext uri="{FF2B5EF4-FFF2-40B4-BE49-F238E27FC236}">
                      <a16:creationId xmlns:a16="http://schemas.microsoft.com/office/drawing/2014/main" id="{BDB498CD-DB53-3089-046F-0429C694269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939860" y="679495"/>
                  <a:ext cx="1850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42" name="حبر 41">
                  <a:extLst>
                    <a:ext uri="{FF2B5EF4-FFF2-40B4-BE49-F238E27FC236}">
                      <a16:creationId xmlns:a16="http://schemas.microsoft.com/office/drawing/2014/main" id="{886D3F2D-0F9D-AFEC-A8B6-1D09A5E75E99}"/>
                    </a:ext>
                  </a:extLst>
                </p14:cNvPr>
                <p14:cNvContentPartPr/>
                <p14:nvPr/>
              </p14:nvContentPartPr>
              <p14:xfrm>
                <a:off x="7119140" y="408055"/>
                <a:ext cx="282960" cy="466920"/>
              </p14:xfrm>
            </p:contentPart>
          </mc:Choice>
          <mc:Fallback>
            <p:pic>
              <p:nvPicPr>
                <p:cNvPr id="42" name="حبر 41">
                  <a:extLst>
                    <a:ext uri="{FF2B5EF4-FFF2-40B4-BE49-F238E27FC236}">
                      <a16:creationId xmlns:a16="http://schemas.microsoft.com/office/drawing/2014/main" id="{886D3F2D-0F9D-AFEC-A8B6-1D09A5E75E9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101140" y="390415"/>
                  <a:ext cx="318600" cy="50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44" name="حبر 43">
                  <a:extLst>
                    <a:ext uri="{FF2B5EF4-FFF2-40B4-BE49-F238E27FC236}">
                      <a16:creationId xmlns:a16="http://schemas.microsoft.com/office/drawing/2014/main" id="{FB6EE07A-D96E-FB25-6BCB-7B0B4BD0AC2C}"/>
                    </a:ext>
                  </a:extLst>
                </p14:cNvPr>
                <p14:cNvContentPartPr/>
                <p14:nvPr/>
              </p14:nvContentPartPr>
              <p14:xfrm>
                <a:off x="6189260" y="970735"/>
                <a:ext cx="1171080" cy="371160"/>
              </p14:xfrm>
            </p:contentPart>
          </mc:Choice>
          <mc:Fallback>
            <p:pic>
              <p:nvPicPr>
                <p:cNvPr id="44" name="حبر 43">
                  <a:extLst>
                    <a:ext uri="{FF2B5EF4-FFF2-40B4-BE49-F238E27FC236}">
                      <a16:creationId xmlns:a16="http://schemas.microsoft.com/office/drawing/2014/main" id="{FB6EE07A-D96E-FB25-6BCB-7B0B4BD0AC2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171620" y="953095"/>
                  <a:ext cx="1206720" cy="406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639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hlinkClick r:id="rId3" action="ppaction://hlinksldjump"/>
            <a:extLst>
              <a:ext uri="{FF2B5EF4-FFF2-40B4-BE49-F238E27FC236}">
                <a16:creationId xmlns:a16="http://schemas.microsoft.com/office/drawing/2014/main" id="{EC91F3BF-BAB8-5F3A-FC19-BB54F6D77689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0" name="مربع نص 9">
            <a:hlinkClick r:id="rId4" action="ppaction://hlinksldjump"/>
            <a:extLst>
              <a:ext uri="{FF2B5EF4-FFF2-40B4-BE49-F238E27FC236}">
                <a16:creationId xmlns:a16="http://schemas.microsoft.com/office/drawing/2014/main" id="{923B5605-940D-4A28-596A-B57B17BB5CEA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lesson </a:t>
            </a:r>
            <a:endParaRPr lang="ar-SA" dirty="0"/>
          </a:p>
        </p:txBody>
      </p:sp>
      <p:sp>
        <p:nvSpPr>
          <p:cNvPr id="4" name="مربع نص 3">
            <a:hlinkClick r:id="rId5" action="ppaction://hlinksldjump"/>
            <a:extLst>
              <a:ext uri="{FF2B5EF4-FFF2-40B4-BE49-F238E27FC236}">
                <a16:creationId xmlns:a16="http://schemas.microsoft.com/office/drawing/2014/main" id="{E2BBABFD-70EC-655B-EF35-0F6985BAD5A1}"/>
              </a:ext>
            </a:extLst>
          </p:cNvPr>
          <p:cNvSpPr txBox="1"/>
          <p:nvPr/>
        </p:nvSpPr>
        <p:spPr>
          <a:xfrm rot="20984729">
            <a:off x="10546771" y="6014992"/>
            <a:ext cx="14038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hlinkClick r:id="rId6" action="ppaction://hlinksldjump"/>
              </a:rPr>
              <a:t>summative</a:t>
            </a:r>
            <a:endParaRPr lang="ar-SA" dirty="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6C11C828-616C-1D02-0695-B213926E8A7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015"/>
          <a:stretch/>
        </p:blipFill>
        <p:spPr>
          <a:xfrm>
            <a:off x="558494" y="458747"/>
            <a:ext cx="8610569" cy="2536323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BCE83406-69B5-0AE6-966E-0C38CEEFA004}"/>
              </a:ext>
            </a:extLst>
          </p:cNvPr>
          <p:cNvSpPr/>
          <p:nvPr/>
        </p:nvSpPr>
        <p:spPr>
          <a:xfrm>
            <a:off x="2723911" y="4262275"/>
            <a:ext cx="4290140" cy="461665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Jeddah is </a:t>
            </a:r>
            <a:r>
              <a:rPr lang="en-US" sz="2400" b="1" u="sng" dirty="0"/>
              <a:t>on</a:t>
            </a:r>
            <a:r>
              <a:rPr lang="en-US" sz="2400" b="1" dirty="0"/>
              <a:t> Saudi Arabia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B6973995-1123-5221-9CE5-3CCC488B2EF4}"/>
              </a:ext>
            </a:extLst>
          </p:cNvPr>
          <p:cNvSpPr/>
          <p:nvPr/>
        </p:nvSpPr>
        <p:spPr>
          <a:xfrm>
            <a:off x="2629915" y="5115533"/>
            <a:ext cx="4290140" cy="461665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Haneen is </a:t>
            </a:r>
            <a:r>
              <a:rPr lang="en-US" sz="2400" b="1" u="sng" dirty="0"/>
              <a:t>from</a:t>
            </a:r>
            <a:r>
              <a:rPr lang="en-US" sz="2400" b="1" dirty="0"/>
              <a:t> vacation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F3E89B7B-B333-55D0-5A2E-BA8EF4232CE4}"/>
              </a:ext>
            </a:extLst>
          </p:cNvPr>
          <p:cNvSpPr/>
          <p:nvPr/>
        </p:nvSpPr>
        <p:spPr>
          <a:xfrm>
            <a:off x="231916" y="3614245"/>
            <a:ext cx="50866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Correct the mistake</a:t>
            </a:r>
            <a:endParaRPr lang="ar-SA" sz="4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1" name="حبر 20">
                <a:extLst>
                  <a:ext uri="{FF2B5EF4-FFF2-40B4-BE49-F238E27FC236}">
                    <a16:creationId xmlns:a16="http://schemas.microsoft.com/office/drawing/2014/main" id="{866245A9-C809-126F-2FDD-E39C2D9EFA5F}"/>
                  </a:ext>
                </a:extLst>
              </p14:cNvPr>
              <p14:cNvContentPartPr/>
              <p14:nvPr/>
            </p14:nvContentPartPr>
            <p14:xfrm>
              <a:off x="2604977" y="1947619"/>
              <a:ext cx="1173960" cy="107640"/>
            </p14:xfrm>
          </p:contentPart>
        </mc:Choice>
        <mc:Fallback>
          <p:pic>
            <p:nvPicPr>
              <p:cNvPr id="21" name="حبر 20">
                <a:extLst>
                  <a:ext uri="{FF2B5EF4-FFF2-40B4-BE49-F238E27FC236}">
                    <a16:creationId xmlns:a16="http://schemas.microsoft.com/office/drawing/2014/main" id="{866245A9-C809-126F-2FDD-E39C2D9EFA5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51337" y="1839979"/>
                <a:ext cx="128160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2" name="حبر 21">
                <a:extLst>
                  <a:ext uri="{FF2B5EF4-FFF2-40B4-BE49-F238E27FC236}">
                    <a16:creationId xmlns:a16="http://schemas.microsoft.com/office/drawing/2014/main" id="{4B3AB312-3781-D1B7-F2B0-BBA4A70C1FF9}"/>
                  </a:ext>
                </a:extLst>
              </p14:cNvPr>
              <p14:cNvContentPartPr/>
              <p14:nvPr/>
            </p14:nvContentPartPr>
            <p14:xfrm>
              <a:off x="2382857" y="2460319"/>
              <a:ext cx="452520" cy="51840"/>
            </p14:xfrm>
          </p:contentPart>
        </mc:Choice>
        <mc:Fallback>
          <p:pic>
            <p:nvPicPr>
              <p:cNvPr id="22" name="حبر 21">
                <a:extLst>
                  <a:ext uri="{FF2B5EF4-FFF2-40B4-BE49-F238E27FC236}">
                    <a16:creationId xmlns:a16="http://schemas.microsoft.com/office/drawing/2014/main" id="{4B3AB312-3781-D1B7-F2B0-BBA4A70C1FF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28857" y="2352319"/>
                <a:ext cx="56016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3" name="حبر 22">
                <a:extLst>
                  <a:ext uri="{FF2B5EF4-FFF2-40B4-BE49-F238E27FC236}">
                    <a16:creationId xmlns:a16="http://schemas.microsoft.com/office/drawing/2014/main" id="{B190E577-C25F-9D45-C194-EA07AA97348A}"/>
                  </a:ext>
                </a:extLst>
              </p14:cNvPr>
              <p14:cNvContentPartPr/>
              <p14:nvPr/>
            </p14:nvContentPartPr>
            <p14:xfrm>
              <a:off x="1197737" y="2614039"/>
              <a:ext cx="1407240" cy="439200"/>
            </p14:xfrm>
          </p:contentPart>
        </mc:Choice>
        <mc:Fallback>
          <p:pic>
            <p:nvPicPr>
              <p:cNvPr id="23" name="حبر 22">
                <a:extLst>
                  <a:ext uri="{FF2B5EF4-FFF2-40B4-BE49-F238E27FC236}">
                    <a16:creationId xmlns:a16="http://schemas.microsoft.com/office/drawing/2014/main" id="{B190E577-C25F-9D45-C194-EA07AA97348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43737" y="2506399"/>
                <a:ext cx="1514880" cy="65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4" name="حبر 23">
                <a:extLst>
                  <a:ext uri="{FF2B5EF4-FFF2-40B4-BE49-F238E27FC236}">
                    <a16:creationId xmlns:a16="http://schemas.microsoft.com/office/drawing/2014/main" id="{D881A08D-45A6-D00A-4F49-2162C55E55F4}"/>
                  </a:ext>
                </a:extLst>
              </p14:cNvPr>
              <p14:cNvContentPartPr/>
              <p14:nvPr/>
            </p14:nvContentPartPr>
            <p14:xfrm>
              <a:off x="1140857" y="1392139"/>
              <a:ext cx="1882080" cy="376560"/>
            </p14:xfrm>
          </p:contentPart>
        </mc:Choice>
        <mc:Fallback>
          <p:pic>
            <p:nvPicPr>
              <p:cNvPr id="24" name="حبر 23">
                <a:extLst>
                  <a:ext uri="{FF2B5EF4-FFF2-40B4-BE49-F238E27FC236}">
                    <a16:creationId xmlns:a16="http://schemas.microsoft.com/office/drawing/2014/main" id="{D881A08D-45A6-D00A-4F49-2162C55E55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86857" y="1284499"/>
                <a:ext cx="1989720" cy="59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6" name="حبر 25">
                <a:extLst>
                  <a:ext uri="{FF2B5EF4-FFF2-40B4-BE49-F238E27FC236}">
                    <a16:creationId xmlns:a16="http://schemas.microsoft.com/office/drawing/2014/main" id="{486AE37B-2F8B-B82A-E041-AEF036AA080B}"/>
                  </a:ext>
                </a:extLst>
              </p14:cNvPr>
              <p14:cNvContentPartPr/>
              <p14:nvPr/>
            </p14:nvContentPartPr>
            <p14:xfrm>
              <a:off x="7551043" y="1947619"/>
              <a:ext cx="1390680" cy="81720"/>
            </p14:xfrm>
          </p:contentPart>
        </mc:Choice>
        <mc:Fallback>
          <p:pic>
            <p:nvPicPr>
              <p:cNvPr id="26" name="حبر 25">
                <a:extLst>
                  <a:ext uri="{FF2B5EF4-FFF2-40B4-BE49-F238E27FC236}">
                    <a16:creationId xmlns:a16="http://schemas.microsoft.com/office/drawing/2014/main" id="{486AE37B-2F8B-B82A-E041-AEF036AA080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97043" y="1839619"/>
                <a:ext cx="1498320" cy="2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7" name="حبر 26">
                <a:extLst>
                  <a:ext uri="{FF2B5EF4-FFF2-40B4-BE49-F238E27FC236}">
                    <a16:creationId xmlns:a16="http://schemas.microsoft.com/office/drawing/2014/main" id="{084415D9-80DF-D4BE-BEE7-6CBBA309D8CC}"/>
                  </a:ext>
                </a:extLst>
              </p14:cNvPr>
              <p14:cNvContentPartPr/>
              <p14:nvPr/>
            </p14:nvContentPartPr>
            <p14:xfrm>
              <a:off x="5996840" y="2475619"/>
              <a:ext cx="1309680" cy="73080"/>
            </p14:xfrm>
          </p:contentPart>
        </mc:Choice>
        <mc:Fallback>
          <p:pic>
            <p:nvPicPr>
              <p:cNvPr id="27" name="حبر 26">
                <a:extLst>
                  <a:ext uri="{FF2B5EF4-FFF2-40B4-BE49-F238E27FC236}">
                    <a16:creationId xmlns:a16="http://schemas.microsoft.com/office/drawing/2014/main" id="{084415D9-80DF-D4BE-BEE7-6CBBA309D8C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942840" y="2367979"/>
                <a:ext cx="141732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8" name="حبر 27">
                <a:extLst>
                  <a:ext uri="{FF2B5EF4-FFF2-40B4-BE49-F238E27FC236}">
                    <a16:creationId xmlns:a16="http://schemas.microsoft.com/office/drawing/2014/main" id="{DC09EDEA-4326-2A1F-C87B-505F8061AF86}"/>
                  </a:ext>
                </a:extLst>
              </p14:cNvPr>
              <p14:cNvContentPartPr/>
              <p14:nvPr/>
            </p14:nvContentPartPr>
            <p14:xfrm>
              <a:off x="7062883" y="1708939"/>
              <a:ext cx="477360" cy="586080"/>
            </p14:xfrm>
          </p:contentPart>
        </mc:Choice>
        <mc:Fallback>
          <p:pic>
            <p:nvPicPr>
              <p:cNvPr id="28" name="حبر 27">
                <a:extLst>
                  <a:ext uri="{FF2B5EF4-FFF2-40B4-BE49-F238E27FC236}">
                    <a16:creationId xmlns:a16="http://schemas.microsoft.com/office/drawing/2014/main" id="{DC09EDEA-4326-2A1F-C87B-505F8061AF8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045243" y="1691299"/>
                <a:ext cx="513000" cy="62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9" name="حبر 28">
                <a:extLst>
                  <a:ext uri="{FF2B5EF4-FFF2-40B4-BE49-F238E27FC236}">
                    <a16:creationId xmlns:a16="http://schemas.microsoft.com/office/drawing/2014/main" id="{71BECAEF-5E59-66FB-23BB-54ABD81E4281}"/>
                  </a:ext>
                </a:extLst>
              </p14:cNvPr>
              <p14:cNvContentPartPr/>
              <p14:nvPr/>
            </p14:nvContentPartPr>
            <p14:xfrm>
              <a:off x="5420840" y="2251699"/>
              <a:ext cx="542520" cy="578880"/>
            </p14:xfrm>
          </p:contentPart>
        </mc:Choice>
        <mc:Fallback>
          <p:pic>
            <p:nvPicPr>
              <p:cNvPr id="29" name="حبر 28">
                <a:extLst>
                  <a:ext uri="{FF2B5EF4-FFF2-40B4-BE49-F238E27FC236}">
                    <a16:creationId xmlns:a16="http://schemas.microsoft.com/office/drawing/2014/main" id="{71BECAEF-5E59-66FB-23BB-54ABD81E428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403200" y="2233699"/>
                <a:ext cx="578160" cy="61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0" name="حبر 29">
                <a:extLst>
                  <a:ext uri="{FF2B5EF4-FFF2-40B4-BE49-F238E27FC236}">
                    <a16:creationId xmlns:a16="http://schemas.microsoft.com/office/drawing/2014/main" id="{9F392D51-9982-9192-CBD6-3C68A6884602}"/>
                  </a:ext>
                </a:extLst>
              </p14:cNvPr>
              <p14:cNvContentPartPr/>
              <p14:nvPr/>
            </p14:nvContentPartPr>
            <p14:xfrm>
              <a:off x="1832540" y="2144569"/>
              <a:ext cx="636120" cy="41040"/>
            </p14:xfrm>
          </p:contentPart>
        </mc:Choice>
        <mc:Fallback>
          <p:pic>
            <p:nvPicPr>
              <p:cNvPr id="30" name="حبر 29">
                <a:extLst>
                  <a:ext uri="{FF2B5EF4-FFF2-40B4-BE49-F238E27FC236}">
                    <a16:creationId xmlns:a16="http://schemas.microsoft.com/office/drawing/2014/main" id="{9F392D51-9982-9192-CBD6-3C68A688460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796540" y="2108569"/>
                <a:ext cx="70776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1" name="حبر 30">
                <a:extLst>
                  <a:ext uri="{FF2B5EF4-FFF2-40B4-BE49-F238E27FC236}">
                    <a16:creationId xmlns:a16="http://schemas.microsoft.com/office/drawing/2014/main" id="{BA438AC7-472A-ECC9-81BE-13B8804B5FCA}"/>
                  </a:ext>
                </a:extLst>
              </p14:cNvPr>
              <p14:cNvContentPartPr/>
              <p14:nvPr/>
            </p14:nvContentPartPr>
            <p14:xfrm>
              <a:off x="1927220" y="2634655"/>
              <a:ext cx="291600" cy="34920"/>
            </p14:xfrm>
          </p:contentPart>
        </mc:Choice>
        <mc:Fallback>
          <p:pic>
            <p:nvPicPr>
              <p:cNvPr id="31" name="حبر 30">
                <a:extLst>
                  <a:ext uri="{FF2B5EF4-FFF2-40B4-BE49-F238E27FC236}">
                    <a16:creationId xmlns:a16="http://schemas.microsoft.com/office/drawing/2014/main" id="{BA438AC7-472A-ECC9-81BE-13B8804B5FC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891580" y="2599015"/>
                <a:ext cx="363240" cy="10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275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F6885D48-CC6B-F657-9655-74989163F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16" y="2453554"/>
            <a:ext cx="9139422" cy="3688094"/>
          </a:xfrm>
          <a:prstGeom prst="rect">
            <a:avLst/>
          </a:prstGeom>
        </p:spPr>
      </p:pic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2" name="صورة الشريحة 11">
                <a:extLst>
                  <a:ext uri="{FF2B5EF4-FFF2-40B4-BE49-F238E27FC236}">
                    <a16:creationId xmlns:a16="http://schemas.microsoft.com/office/drawing/2014/main" id="{C15B5E7E-5C51-6F2A-42B9-93848C3D2C1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13282018"/>
                  </p:ext>
                </p:extLst>
              </p:nvPr>
            </p:nvGraphicFramePr>
            <p:xfrm>
              <a:off x="7688002" y="274597"/>
              <a:ext cx="3564045" cy="2004776"/>
            </p:xfrm>
            <a:graphic>
              <a:graphicData uri="http://schemas.microsoft.com/office/powerpoint/2016/slidezoom">
                <pslz:sldZm>
                  <pslz:sldZmObj sldId="259" cId="1581118698">
                    <pslz:zmPr id="{1F8BCCD8-F395-479B-8CDF-CAD5226B35E7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564045" cy="200477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2" name="صورة الشريحة 11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C15B5E7E-5C51-6F2A-42B9-93848C3D2C1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88002" y="274597"/>
                <a:ext cx="3564045" cy="200477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17" name="مربع نص 16">
            <a:hlinkClick r:id="rId6" action="ppaction://hlinksldjump"/>
            <a:extLst>
              <a:ext uri="{FF2B5EF4-FFF2-40B4-BE49-F238E27FC236}">
                <a16:creationId xmlns:a16="http://schemas.microsoft.com/office/drawing/2014/main" id="{65056D94-17BC-5E67-2107-0B8243C8380E}"/>
              </a:ext>
            </a:extLst>
          </p:cNvPr>
          <p:cNvSpPr txBox="1"/>
          <p:nvPr/>
        </p:nvSpPr>
        <p:spPr>
          <a:xfrm rot="21326640">
            <a:off x="10671650" y="3788997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8" name="مربع نص 17">
            <a:hlinkClick r:id="rId5" action="ppaction://hlinksldjump"/>
            <a:extLst>
              <a:ext uri="{FF2B5EF4-FFF2-40B4-BE49-F238E27FC236}">
                <a16:creationId xmlns:a16="http://schemas.microsoft.com/office/drawing/2014/main" id="{D3EF7A3F-84C0-9F2D-1797-06F723F3514A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lesson </a:t>
            </a:r>
            <a:endParaRPr lang="ar-SA" dirty="0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BD01A7F7-BCC0-45BD-AF2D-DAD71EF6330A}"/>
              </a:ext>
            </a:extLst>
          </p:cNvPr>
          <p:cNvSpPr/>
          <p:nvPr/>
        </p:nvSpPr>
        <p:spPr>
          <a:xfrm>
            <a:off x="1041661" y="2707969"/>
            <a:ext cx="8819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Are</a:t>
            </a:r>
            <a:endParaRPr lang="ar-SA" sz="40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DF93B443-605F-4161-4B12-EDC942997F63}"/>
              </a:ext>
            </a:extLst>
          </p:cNvPr>
          <p:cNvGrpSpPr/>
          <p:nvPr/>
        </p:nvGrpSpPr>
        <p:grpSpPr>
          <a:xfrm>
            <a:off x="1439888" y="603195"/>
            <a:ext cx="3336194" cy="1425427"/>
            <a:chOff x="8020382" y="1272326"/>
            <a:chExt cx="3826108" cy="1656828"/>
          </a:xfrm>
        </p:grpSpPr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67BC0FBB-97B1-5378-7F34-A1EDC4440B82}"/>
                </a:ext>
              </a:extLst>
            </p:cNvPr>
            <p:cNvSpPr/>
            <p:nvPr/>
          </p:nvSpPr>
          <p:spPr>
            <a:xfrm>
              <a:off x="8020382" y="2177899"/>
              <a:ext cx="3631373" cy="751255"/>
            </a:xfrm>
            <a:prstGeom prst="rect">
              <a:avLst/>
            </a:prstGeom>
            <a:solidFill>
              <a:srgbClr val="FF66CC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-US" sz="3600" dirty="0">
                  <a:latin typeface="Papyrus" panose="03070502060502030205" pitchFamily="66" charset="0"/>
                </a:rPr>
                <a:t> </a:t>
              </a:r>
              <a:r>
                <a:rPr lang="en-US" sz="3200" dirty="0">
                  <a:latin typeface="Papyrus" panose="03070502060502030205" pitchFamily="66" charset="0"/>
                </a:rPr>
                <a:t>Think pair share</a:t>
              </a:r>
              <a:endParaRPr lang="ar-SA" sz="3600" dirty="0">
                <a:latin typeface="Papyrus" panose="03070502060502030205" pitchFamily="66" charset="0"/>
              </a:endParaRPr>
            </a:p>
          </p:txBody>
        </p:sp>
        <p:sp>
          <p:nvSpPr>
            <p:cNvPr id="10" name="سهم: لليمين 9">
              <a:extLst>
                <a:ext uri="{FF2B5EF4-FFF2-40B4-BE49-F238E27FC236}">
                  <a16:creationId xmlns:a16="http://schemas.microsoft.com/office/drawing/2014/main" id="{AC0099B7-1FED-0F22-C20A-255368A50135}"/>
                </a:ext>
              </a:extLst>
            </p:cNvPr>
            <p:cNvSpPr/>
            <p:nvPr/>
          </p:nvSpPr>
          <p:spPr>
            <a:xfrm>
              <a:off x="9032233" y="1691914"/>
              <a:ext cx="256425" cy="2080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سهم: لليمين 14">
              <a:extLst>
                <a:ext uri="{FF2B5EF4-FFF2-40B4-BE49-F238E27FC236}">
                  <a16:creationId xmlns:a16="http://schemas.microsoft.com/office/drawing/2014/main" id="{63BB9C81-9B7D-2B85-6FA5-91EBBCDDDF0C}"/>
                </a:ext>
              </a:extLst>
            </p:cNvPr>
            <p:cNvSpPr/>
            <p:nvPr/>
          </p:nvSpPr>
          <p:spPr>
            <a:xfrm>
              <a:off x="10268683" y="1658672"/>
              <a:ext cx="256425" cy="2080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23" name="صورة 22">
              <a:extLst>
                <a:ext uri="{FF2B5EF4-FFF2-40B4-BE49-F238E27FC236}">
                  <a16:creationId xmlns:a16="http://schemas.microsoft.com/office/drawing/2014/main" id="{CBC08876-C0F7-FEEB-2FD2-BC791D589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88195" y="1413577"/>
              <a:ext cx="744039" cy="693108"/>
            </a:xfrm>
            <a:prstGeom prst="rect">
              <a:avLst/>
            </a:prstGeom>
          </p:spPr>
        </p:pic>
        <p:pic>
          <p:nvPicPr>
            <p:cNvPr id="24" name="صورة 23">
              <a:extLst>
                <a:ext uri="{FF2B5EF4-FFF2-40B4-BE49-F238E27FC236}">
                  <a16:creationId xmlns:a16="http://schemas.microsoft.com/office/drawing/2014/main" id="{66EC67A4-0E35-E7BB-D583-69941DC19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8659" y="1272326"/>
              <a:ext cx="1015127" cy="919856"/>
            </a:xfrm>
            <a:prstGeom prst="rect">
              <a:avLst/>
            </a:prstGeom>
          </p:spPr>
        </p:pic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2EEF7980-C224-68A8-ACE2-13C3A0DDC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473616" y="1503996"/>
              <a:ext cx="1372874" cy="461665"/>
            </a:xfrm>
            <a:prstGeom prst="rect">
              <a:avLst/>
            </a:prstGeom>
          </p:spPr>
        </p:pic>
      </p:grpSp>
      <p:sp>
        <p:nvSpPr>
          <p:cNvPr id="2" name="مربع نص 1">
            <a:hlinkClick r:id="rId10" action="ppaction://hlinksldjump"/>
            <a:extLst>
              <a:ext uri="{FF2B5EF4-FFF2-40B4-BE49-F238E27FC236}">
                <a16:creationId xmlns:a16="http://schemas.microsoft.com/office/drawing/2014/main" id="{D2FF3D52-E791-0767-4CCD-3258DF531E08}"/>
              </a:ext>
            </a:extLst>
          </p:cNvPr>
          <p:cNvSpPr txBox="1"/>
          <p:nvPr/>
        </p:nvSpPr>
        <p:spPr>
          <a:xfrm rot="20984729">
            <a:off x="10546771" y="6014992"/>
            <a:ext cx="14038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hlinkClick r:id="rId11" action="ppaction://hlinksldjump"/>
              </a:rPr>
              <a:t>summative</a:t>
            </a:r>
            <a:endParaRPr lang="ar-SA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C2189624-96B1-97F9-B32D-40832F869B16}"/>
              </a:ext>
            </a:extLst>
          </p:cNvPr>
          <p:cNvSpPr/>
          <p:nvPr/>
        </p:nvSpPr>
        <p:spPr>
          <a:xfrm>
            <a:off x="2090555" y="3136612"/>
            <a:ext cx="13356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aren’t</a:t>
            </a:r>
            <a:endParaRPr lang="ar-SA" sz="40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1D4D8DA5-AC4C-F34F-9D59-BB2BB13604F4}"/>
              </a:ext>
            </a:extLst>
          </p:cNvPr>
          <p:cNvSpPr/>
          <p:nvPr/>
        </p:nvSpPr>
        <p:spPr>
          <a:xfrm>
            <a:off x="1695855" y="3547159"/>
            <a:ext cx="8499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are</a:t>
            </a:r>
            <a:endParaRPr lang="ar-SA" sz="40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29717C74-2995-8120-38FA-188B6693E158}"/>
              </a:ext>
            </a:extLst>
          </p:cNvPr>
          <p:cNvSpPr/>
          <p:nvPr/>
        </p:nvSpPr>
        <p:spPr>
          <a:xfrm>
            <a:off x="1721693" y="3861744"/>
            <a:ext cx="8499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are</a:t>
            </a:r>
            <a:endParaRPr lang="ar-SA" sz="40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8C6E2242-B699-628A-8ACF-1105CE079300}"/>
              </a:ext>
            </a:extLst>
          </p:cNvPr>
          <p:cNvSpPr/>
          <p:nvPr/>
        </p:nvSpPr>
        <p:spPr>
          <a:xfrm>
            <a:off x="586639" y="4297601"/>
            <a:ext cx="15728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Where </a:t>
            </a:r>
            <a:endParaRPr lang="ar-SA" sz="40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D8E64E88-D02B-608C-05A2-E4D1130353F5}"/>
              </a:ext>
            </a:extLst>
          </p:cNvPr>
          <p:cNvSpPr/>
          <p:nvPr/>
        </p:nvSpPr>
        <p:spPr>
          <a:xfrm>
            <a:off x="1515642" y="4722533"/>
            <a:ext cx="8499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are</a:t>
            </a:r>
            <a:endParaRPr lang="ar-SA" sz="40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3371E13C-F45B-2CEF-3775-6D1A049B83EA}"/>
              </a:ext>
            </a:extLst>
          </p:cNvPr>
          <p:cNvSpPr/>
          <p:nvPr/>
        </p:nvSpPr>
        <p:spPr>
          <a:xfrm>
            <a:off x="1058625" y="5093404"/>
            <a:ext cx="8819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Are</a:t>
            </a:r>
            <a:endParaRPr lang="ar-SA" sz="40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33944C03-52D4-3756-3ABA-58AA2B16606B}"/>
              </a:ext>
            </a:extLst>
          </p:cNvPr>
          <p:cNvSpPr/>
          <p:nvPr/>
        </p:nvSpPr>
        <p:spPr>
          <a:xfrm>
            <a:off x="2009015" y="5475709"/>
            <a:ext cx="8499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are</a:t>
            </a:r>
            <a:endParaRPr lang="ar-SA" sz="40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B3893D0B-0ACB-BAE8-5B8B-7DBAA761BB88}"/>
              </a:ext>
            </a:extLst>
          </p:cNvPr>
          <p:cNvSpPr/>
          <p:nvPr/>
        </p:nvSpPr>
        <p:spPr>
          <a:xfrm>
            <a:off x="5797680" y="2791826"/>
            <a:ext cx="5966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 </a:t>
            </a:r>
            <a:endParaRPr lang="ar-SA" sz="40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7D579665-D68C-9B97-539F-6B38F79EAA9B}"/>
              </a:ext>
            </a:extLst>
          </p:cNvPr>
          <p:cNvSpPr/>
          <p:nvPr/>
        </p:nvSpPr>
        <p:spPr>
          <a:xfrm>
            <a:off x="6510549" y="3136611"/>
            <a:ext cx="10647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isn’t </a:t>
            </a:r>
            <a:endParaRPr lang="ar-SA" sz="40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EAE44BEE-D758-C1B0-9051-EC19E74764CB}"/>
              </a:ext>
            </a:extLst>
          </p:cNvPr>
          <p:cNvSpPr/>
          <p:nvPr/>
        </p:nvSpPr>
        <p:spPr>
          <a:xfrm>
            <a:off x="6779241" y="3547158"/>
            <a:ext cx="5790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 </a:t>
            </a:r>
            <a:endParaRPr lang="ar-SA" sz="40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8E35CF7F-F4F6-F990-1117-686F78CC9EB1}"/>
              </a:ext>
            </a:extLst>
          </p:cNvPr>
          <p:cNvSpPr/>
          <p:nvPr/>
        </p:nvSpPr>
        <p:spPr>
          <a:xfrm>
            <a:off x="6174398" y="3892286"/>
            <a:ext cx="5790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 </a:t>
            </a:r>
            <a:endParaRPr lang="ar-SA" sz="40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A6DD0E64-9005-1DA7-AC92-7A3E33D2E0D1}"/>
              </a:ext>
            </a:extLst>
          </p:cNvPr>
          <p:cNvSpPr/>
          <p:nvPr/>
        </p:nvSpPr>
        <p:spPr>
          <a:xfrm>
            <a:off x="5563963" y="4355573"/>
            <a:ext cx="9973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Are </a:t>
            </a:r>
            <a:endParaRPr lang="ar-SA" sz="40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835306E2-8576-5F2F-3261-41AA46030E51}"/>
              </a:ext>
            </a:extLst>
          </p:cNvPr>
          <p:cNvSpPr/>
          <p:nvPr/>
        </p:nvSpPr>
        <p:spPr>
          <a:xfrm>
            <a:off x="6510549" y="4331250"/>
            <a:ext cx="9332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</a:t>
            </a:r>
            <a:endParaRPr lang="ar-SA" sz="40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3661C1AE-ADFB-F681-EE3C-CE41D324B7CD}"/>
              </a:ext>
            </a:extLst>
          </p:cNvPr>
          <p:cNvSpPr/>
          <p:nvPr/>
        </p:nvSpPr>
        <p:spPr>
          <a:xfrm>
            <a:off x="5764338" y="5093404"/>
            <a:ext cx="5966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 </a:t>
            </a:r>
            <a:endParaRPr lang="ar-SA" sz="40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39D58F0F-7C9F-1A76-A72D-7F29C5EAA194}"/>
              </a:ext>
            </a:extLst>
          </p:cNvPr>
          <p:cNvSpPr/>
          <p:nvPr/>
        </p:nvSpPr>
        <p:spPr>
          <a:xfrm>
            <a:off x="6570169" y="5512386"/>
            <a:ext cx="5790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 </a:t>
            </a:r>
            <a:endParaRPr lang="ar-SA" sz="40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656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22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فقاعات">
  <a:themeElements>
    <a:clrScheme name="مخصص 5">
      <a:dk1>
        <a:sysClr val="windowText" lastClr="000000"/>
      </a:dk1>
      <a:lt1>
        <a:srgbClr val="CEDBE6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فقاعات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فقاعات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فقاعات</Template>
  <TotalTime>0</TotalTime>
  <Words>194</Words>
  <Application>Microsoft Office PowerPoint</Application>
  <PresentationFormat>شاشة عريضة</PresentationFormat>
  <Paragraphs>101</Paragraphs>
  <Slides>13</Slides>
  <Notes>0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22" baseType="lpstr">
      <vt:lpstr>Aharoni</vt:lpstr>
      <vt:lpstr>Arial</vt:lpstr>
      <vt:lpstr>Century Gothic</vt:lpstr>
      <vt:lpstr>Forte</vt:lpstr>
      <vt:lpstr>Garamond</vt:lpstr>
      <vt:lpstr>Goudy Old Style</vt:lpstr>
      <vt:lpstr>MyriadPro-Light</vt:lpstr>
      <vt:lpstr>Papyrus</vt:lpstr>
      <vt:lpstr>فقاعات</vt:lpstr>
      <vt:lpstr>3 grammar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Lets play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Listen &amp; discuss 2 pair work</dc:title>
  <dc:creator>Dalal Otaibi</dc:creator>
  <cp:lastModifiedBy>Dalal Otaibi</cp:lastModifiedBy>
  <cp:revision>27</cp:revision>
  <dcterms:created xsi:type="dcterms:W3CDTF">2022-08-28T18:22:39Z</dcterms:created>
  <dcterms:modified xsi:type="dcterms:W3CDTF">2023-10-01T17:44:04Z</dcterms:modified>
</cp:coreProperties>
</file>