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G_0761.png" descr="IMG_0761.png"/>
          <p:cNvPicPr>
            <a:picLocks noChangeAspect="1"/>
          </p:cNvPicPr>
          <p:nvPr/>
        </p:nvPicPr>
        <p:blipFill>
          <a:blip r:embed="rId3">
            <a:extLst/>
          </a:blip>
          <a:srcRect l="3740" t="0" r="0" b="9176"/>
          <a:stretch>
            <a:fillRect/>
          </a:stretch>
        </p:blipFill>
        <p:spPr>
          <a:xfrm>
            <a:off x="1474881" y="-9376530"/>
            <a:ext cx="21894989" cy="21334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G_0742.png" descr="IMG_07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66755" y="8727413"/>
            <a:ext cx="5516112" cy="3948303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20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77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53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7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16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90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78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9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0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15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91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4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5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6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9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0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2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3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4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18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19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0761.png" descr="IMG_0761.png"/>
          <p:cNvPicPr>
            <a:picLocks noChangeAspect="1"/>
          </p:cNvPicPr>
          <p:nvPr/>
        </p:nvPicPr>
        <p:blipFill>
          <a:blip r:embed="rId3">
            <a:extLst/>
          </a:blip>
          <a:srcRect l="3740" t="0" r="0" b="9176"/>
          <a:stretch>
            <a:fillRect/>
          </a:stretch>
        </p:blipFill>
        <p:spPr>
          <a:xfrm>
            <a:off x="1244600" y="-8658301"/>
            <a:ext cx="21894988" cy="21334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0742.png" descr="IMG_07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66755" y="8727413"/>
            <a:ext cx="5516112" cy="394830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pic>
        <p:nvPicPr>
          <p:cNvPr id="65" name="مستطيل مستطيل" descr="مستطيل مستطي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9571" y="2487115"/>
            <a:ext cx="18118712" cy="9009914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66" name="مستطيل"/>
          <p:cNvSpPr/>
          <p:nvPr/>
        </p:nvSpPr>
        <p:spPr>
          <a:xfrm>
            <a:off x="18354323" y="12763500"/>
            <a:ext cx="6029678" cy="527756"/>
          </a:xfrm>
          <a:prstGeom prst="rect">
            <a:avLst/>
          </a:prstGeom>
          <a:solidFill>
            <a:srgbClr val="FAE7D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7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مستطيل مستطيل" descr="مستطيل مستطي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6169" y="3687786"/>
            <a:ext cx="17367590" cy="85936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2" name="٢-٨…"/>
          <p:cNvSpPr txBox="1"/>
          <p:nvPr/>
        </p:nvSpPr>
        <p:spPr>
          <a:xfrm>
            <a:off x="8297309" y="1248853"/>
            <a:ext cx="9089047" cy="147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٢-٨</a:t>
            </a:r>
          </a:p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قسمة الاعداد الصحيحة </a:t>
            </a:r>
          </a:p>
        </p:txBody>
      </p:sp>
      <p:sp>
        <p:nvSpPr>
          <p:cNvPr id="83" name="الفصل ٢…"/>
          <p:cNvSpPr txBox="1"/>
          <p:nvPr/>
        </p:nvSpPr>
        <p:spPr>
          <a:xfrm>
            <a:off x="5532850" y="1510630"/>
            <a:ext cx="2745409" cy="1190265"/>
          </a:xfrm>
          <a:prstGeom prst="rect">
            <a:avLst/>
          </a:prstGeom>
          <a:ln w="38100">
            <a:solidFill>
              <a:srgbClr val="AAC7C7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٢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الأعداد الصحيحة </a:t>
            </a:r>
          </a:p>
        </p:txBody>
      </p:sp>
      <p:sp>
        <p:nvSpPr>
          <p:cNvPr id="84" name="Google Shape;14496;p117"/>
          <p:cNvSpPr/>
          <p:nvPr/>
        </p:nvSpPr>
        <p:spPr>
          <a:xfrm rot="254359">
            <a:off x="21422800" y="6886938"/>
            <a:ext cx="2364781" cy="964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285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85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7" name="اجد قسمة عددًا…"/>
          <p:cNvSpPr txBox="1"/>
          <p:nvPr/>
        </p:nvSpPr>
        <p:spPr>
          <a:xfrm>
            <a:off x="20585337" y="4698326"/>
            <a:ext cx="303846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اجد قسمة عددًا </a:t>
            </a:r>
          </a:p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صحيحًا على  اخر </a:t>
            </a:r>
          </a:p>
        </p:txBody>
      </p:sp>
      <p:sp>
        <p:nvSpPr>
          <p:cNvPr id="88" name="دائرة"/>
          <p:cNvSpPr/>
          <p:nvPr/>
        </p:nvSpPr>
        <p:spPr>
          <a:xfrm>
            <a:off x="19615398" y="9047602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9" name="دائرة"/>
          <p:cNvSpPr/>
          <p:nvPr/>
        </p:nvSpPr>
        <p:spPr>
          <a:xfrm>
            <a:off x="19615398" y="7522891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0" name="دائرة"/>
          <p:cNvSpPr/>
          <p:nvPr/>
        </p:nvSpPr>
        <p:spPr>
          <a:xfrm>
            <a:off x="19615398" y="6006043"/>
            <a:ext cx="641798" cy="641799"/>
          </a:xfrm>
          <a:prstGeom prst="ellipse">
            <a:avLst/>
          </a:prstGeom>
          <a:solidFill>
            <a:srgbClr val="036E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91" name="IMG_0762.png" descr="IMG_0762.png"/>
          <p:cNvPicPr>
            <a:picLocks noChangeAspect="1"/>
          </p:cNvPicPr>
          <p:nvPr/>
        </p:nvPicPr>
        <p:blipFill>
          <a:blip r:embed="rId4">
            <a:extLst/>
          </a:blip>
          <a:srcRect l="0" t="84095" r="27889" b="6649"/>
          <a:stretch>
            <a:fillRect/>
          </a:stretch>
        </p:blipFill>
        <p:spPr>
          <a:xfrm>
            <a:off x="3224487" y="9908246"/>
            <a:ext cx="17150822" cy="22387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" name="تجميع"/>
          <p:cNvGrpSpPr/>
          <p:nvPr/>
        </p:nvGrpSpPr>
        <p:grpSpPr>
          <a:xfrm>
            <a:off x="4690821" y="2795326"/>
            <a:ext cx="2888857" cy="2029129"/>
            <a:chOff x="0" y="0"/>
            <a:chExt cx="2888856" cy="2029127"/>
          </a:xfrm>
        </p:grpSpPr>
        <p:sp>
          <p:nvSpPr>
            <p:cNvPr id="92" name="مستطيل مستدير الزوايا"/>
            <p:cNvSpPr/>
            <p:nvPr/>
          </p:nvSpPr>
          <p:spPr>
            <a:xfrm>
              <a:off x="0" y="373676"/>
              <a:ext cx="2888857" cy="1281775"/>
            </a:xfrm>
            <a:prstGeom prst="roundRect">
              <a:avLst>
                <a:gd name="adj" fmla="val 13661"/>
              </a:avLst>
            </a:prstGeom>
            <a:solidFill>
              <a:srgbClr val="036E6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93" name="IMG_0741.png" descr="IMG_074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4155" y="0"/>
              <a:ext cx="2134887" cy="2029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17.png"/><Relationship Id="rId5" Type="http://schemas.openxmlformats.org/officeDocument/2006/relationships/image" Target="../media/image1.gif"/><Relationship Id="rId6" Type="http://schemas.openxmlformats.org/officeDocument/2006/relationships/image" Target="../media/image32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22.jpeg"/><Relationship Id="rId4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3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3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38.png"/><Relationship Id="rId9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33.png"/><Relationship Id="rId4" Type="http://schemas.openxmlformats.org/officeDocument/2006/relationships/image" Target="../media/image4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openxmlformats.org/officeDocument/2006/relationships/image" Target="../media/image1.gif"/><Relationship Id="rId6" Type="http://schemas.openxmlformats.org/officeDocument/2006/relationships/image" Target="../media/image32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38.png"/><Relationship Id="rId4" Type="http://schemas.openxmlformats.org/officeDocument/2006/relationships/image" Target="../media/image4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38.png"/><Relationship Id="rId6" Type="http://schemas.openxmlformats.org/officeDocument/2006/relationships/image" Target="../media/image4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17.png"/><Relationship Id="rId4" Type="http://schemas.openxmlformats.org/officeDocument/2006/relationships/image" Target="../media/image1.gif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4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Relationship Id="rId3" Type="http://schemas.openxmlformats.org/officeDocument/2006/relationships/image" Target="../media/image3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26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21.jpeg"/><Relationship Id="rId5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٢- ٥…"/>
          <p:cNvSpPr txBox="1"/>
          <p:nvPr/>
        </p:nvSpPr>
        <p:spPr>
          <a:xfrm>
            <a:off x="5355392" y="5191169"/>
            <a:ext cx="14105941" cy="21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 ٥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طرح الاعداد الصحيحة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3100;p57"/>
          <p:cNvSpPr/>
          <p:nvPr/>
        </p:nvSpPr>
        <p:spPr>
          <a:xfrm>
            <a:off x="8987304" y="1400998"/>
            <a:ext cx="10095356" cy="1617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F0B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49" name="IMG_0875.png" descr="IMG_087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7524" y="4620066"/>
            <a:ext cx="13767991" cy="329803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50" name="ترتبط قسمة الاعداد بعملية الضرب"/>
          <p:cNvSpPr txBox="1"/>
          <p:nvPr/>
        </p:nvSpPr>
        <p:spPr>
          <a:xfrm>
            <a:off x="7765486" y="1833722"/>
            <a:ext cx="12359326" cy="9137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ترتبط قسمة الاعداد بعملية الضرب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2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8" grpId="1"/>
      <p:bldP build="whole" bldLvl="1" animBg="1" rev="0" advAuto="0" spid="850" grpId="2"/>
      <p:bldP build="whole" bldLvl="1" animBg="1" rev="0" advAuto="0" spid="849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IMG_1052.png" descr="IMG_1052.png"/>
          <p:cNvPicPr>
            <a:picLocks noChangeAspect="1"/>
          </p:cNvPicPr>
          <p:nvPr/>
        </p:nvPicPr>
        <p:blipFill>
          <a:blip r:embed="rId2">
            <a:extLst/>
          </a:blip>
          <a:srcRect l="22247" t="20853" r="49739" b="75467"/>
          <a:stretch>
            <a:fillRect/>
          </a:stretch>
        </p:blipFill>
        <p:spPr>
          <a:xfrm>
            <a:off x="5838628" y="5158193"/>
            <a:ext cx="14706460" cy="14483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3100;p57"/>
          <p:cNvSpPr/>
          <p:nvPr/>
        </p:nvSpPr>
        <p:spPr>
          <a:xfrm>
            <a:off x="6758499" y="1157590"/>
            <a:ext cx="13162564" cy="2624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F0B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55" name="IMG_0875.png" descr="IMG_087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8499" y="4457794"/>
            <a:ext cx="12324161" cy="367665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56" name="وبما ان القسمة مرتبطة بالضرب فكذلك قاعدة الاشارة هي نفسها في الضرب والقسمة"/>
          <p:cNvSpPr txBox="1"/>
          <p:nvPr/>
        </p:nvSpPr>
        <p:spPr>
          <a:xfrm>
            <a:off x="7318329" y="1966766"/>
            <a:ext cx="13062503" cy="18154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وبما ان القسمة مرتبطة بالضرب فكذلك قاعدة الاشارة هي نفسها في الضرب والقسمة </a:t>
            </a:r>
          </a:p>
        </p:txBody>
      </p:sp>
      <p:grpSp>
        <p:nvGrpSpPr>
          <p:cNvPr id="861" name="تجميع"/>
          <p:cNvGrpSpPr/>
          <p:nvPr/>
        </p:nvGrpSpPr>
        <p:grpSpPr>
          <a:xfrm>
            <a:off x="5759460" y="2674426"/>
            <a:ext cx="2391887" cy="2391888"/>
            <a:chOff x="0" y="0"/>
            <a:chExt cx="2391886" cy="2391886"/>
          </a:xfrm>
        </p:grpSpPr>
        <p:sp>
          <p:nvSpPr>
            <p:cNvPr id="857" name="دائرة"/>
            <p:cNvSpPr/>
            <p:nvPr/>
          </p:nvSpPr>
          <p:spPr>
            <a:xfrm>
              <a:off x="0" y="0"/>
              <a:ext cx="2391887" cy="2391887"/>
            </a:xfrm>
            <a:prstGeom prst="ellipse">
              <a:avLst/>
            </a:prstGeom>
            <a:solidFill>
              <a:srgbClr val="FDD2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58" name="ناقص"/>
            <p:cNvSpPr/>
            <p:nvPr/>
          </p:nvSpPr>
          <p:spPr>
            <a:xfrm>
              <a:off x="1510835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59" name="ناقص"/>
            <p:cNvSpPr/>
            <p:nvPr/>
          </p:nvSpPr>
          <p:spPr>
            <a:xfrm>
              <a:off x="288342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60" name="علامة زائد"/>
            <p:cNvSpPr/>
            <p:nvPr/>
          </p:nvSpPr>
          <p:spPr>
            <a:xfrm>
              <a:off x="852838" y="1369944"/>
              <a:ext cx="709910" cy="70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62" name="Google Shape;4397;p67"/>
          <p:cNvSpPr/>
          <p:nvPr/>
        </p:nvSpPr>
        <p:spPr>
          <a:xfrm rot="20438152">
            <a:off x="6018749" y="3129906"/>
            <a:ext cx="2378766" cy="204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7" y="5805"/>
                </a:moveTo>
                <a:lnTo>
                  <a:pt x="20913" y="4963"/>
                </a:lnTo>
                <a:lnTo>
                  <a:pt x="20652" y="4348"/>
                </a:lnTo>
                <a:lnTo>
                  <a:pt x="20153" y="3926"/>
                </a:lnTo>
                <a:lnTo>
                  <a:pt x="20192" y="3269"/>
                </a:lnTo>
                <a:lnTo>
                  <a:pt x="19898" y="2579"/>
                </a:lnTo>
                <a:lnTo>
                  <a:pt x="19402" y="2463"/>
                </a:lnTo>
                <a:lnTo>
                  <a:pt x="19539" y="1731"/>
                </a:lnTo>
                <a:lnTo>
                  <a:pt x="18753" y="1237"/>
                </a:lnTo>
                <a:lnTo>
                  <a:pt x="18759" y="505"/>
                </a:lnTo>
                <a:lnTo>
                  <a:pt x="18491" y="0"/>
                </a:lnTo>
                <a:lnTo>
                  <a:pt x="17225" y="1028"/>
                </a:lnTo>
                <a:lnTo>
                  <a:pt x="6462" y="9777"/>
                </a:lnTo>
                <a:lnTo>
                  <a:pt x="0" y="15026"/>
                </a:lnTo>
                <a:lnTo>
                  <a:pt x="580" y="15795"/>
                </a:lnTo>
                <a:lnTo>
                  <a:pt x="687" y="16642"/>
                </a:lnTo>
                <a:lnTo>
                  <a:pt x="948" y="17253"/>
                </a:lnTo>
                <a:lnTo>
                  <a:pt x="1447" y="17679"/>
                </a:lnTo>
                <a:lnTo>
                  <a:pt x="1404" y="18332"/>
                </a:lnTo>
                <a:lnTo>
                  <a:pt x="1698" y="19021"/>
                </a:lnTo>
                <a:lnTo>
                  <a:pt x="2194" y="19137"/>
                </a:lnTo>
                <a:lnTo>
                  <a:pt x="2060" y="19869"/>
                </a:lnTo>
                <a:lnTo>
                  <a:pt x="2847" y="20369"/>
                </a:lnTo>
                <a:lnTo>
                  <a:pt x="2838" y="21096"/>
                </a:lnTo>
                <a:lnTo>
                  <a:pt x="3109" y="21600"/>
                </a:lnTo>
                <a:lnTo>
                  <a:pt x="9339" y="16541"/>
                </a:lnTo>
                <a:lnTo>
                  <a:pt x="20102" y="7792"/>
                </a:lnTo>
                <a:lnTo>
                  <a:pt x="21600" y="6574"/>
                </a:lnTo>
                <a:close/>
              </a:path>
            </a:pathLst>
          </a:custGeom>
          <a:solidFill>
            <a:srgbClr val="E63B7A">
              <a:alpha val="70776"/>
            </a:srgbClr>
          </a:solidFill>
          <a:ln>
            <a:solidFill>
              <a:srgbClr val="000000">
                <a:alpha val="70776"/>
              </a:srgbClr>
            </a:solidFill>
            <a:custDash>
              <a:ds d="600000" sp="600000"/>
            </a:custDash>
          </a:ln>
          <a:effectLst>
            <a:outerShdw sx="100000" sy="100000" kx="0" ky="0" algn="b" rotWithShape="0" blurRad="165100" dist="50800" dir="540000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2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2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2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4" grpId="1"/>
      <p:bldP build="whole" bldLvl="1" animBg="1" rev="0" advAuto="0" spid="862" grpId="5"/>
      <p:bldP build="whole" bldLvl="1" animBg="1" rev="0" advAuto="0" spid="861" grpId="4"/>
      <p:bldP build="whole" bldLvl="1" animBg="1" rev="0" advAuto="0" spid="855" grpId="3"/>
      <p:bldP build="whole" bldLvl="1" animBg="1" rev="0" advAuto="0" spid="85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6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٨٥</a:t>
              </a:r>
            </a:p>
          </p:txBody>
        </p:sp>
      </p:grpSp>
      <p:sp>
        <p:nvSpPr>
          <p:cNvPr id="86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75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72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68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9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0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1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73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74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78" name="تجميع"/>
          <p:cNvGrpSpPr/>
          <p:nvPr/>
        </p:nvGrpSpPr>
        <p:grpSpPr>
          <a:xfrm>
            <a:off x="18401245" y="5022969"/>
            <a:ext cx="1214154" cy="1027430"/>
            <a:chOff x="0" y="-63500"/>
            <a:chExt cx="1214152" cy="1027428"/>
          </a:xfrm>
        </p:grpSpPr>
        <p:pic>
          <p:nvPicPr>
            <p:cNvPr id="87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77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79" name="Google Shape;2000;p30"/>
          <p:cNvSpPr/>
          <p:nvPr/>
        </p:nvSpPr>
        <p:spPr>
          <a:xfrm>
            <a:off x="22932635" y="10497198"/>
            <a:ext cx="854065" cy="854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80" name="IMG_0823.png" descr="IMG_0823.png"/>
          <p:cNvPicPr>
            <a:picLocks noChangeAspect="1"/>
          </p:cNvPicPr>
          <p:nvPr/>
        </p:nvPicPr>
        <p:blipFill>
          <a:blip r:embed="rId4">
            <a:extLst/>
          </a:blip>
          <a:srcRect l="56916" t="18232" r="15810" b="74633"/>
          <a:stretch>
            <a:fillRect/>
          </a:stretch>
        </p:blipFill>
        <p:spPr>
          <a:xfrm>
            <a:off x="7476478" y="3809890"/>
            <a:ext cx="4599949" cy="902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3" name="تجميع"/>
          <p:cNvGrpSpPr/>
          <p:nvPr/>
        </p:nvGrpSpPr>
        <p:grpSpPr>
          <a:xfrm>
            <a:off x="10862107" y="5141021"/>
            <a:ext cx="1214154" cy="1027430"/>
            <a:chOff x="0" y="-63500"/>
            <a:chExt cx="1214152" cy="1027428"/>
          </a:xfrm>
        </p:grpSpPr>
        <p:pic>
          <p:nvPicPr>
            <p:cNvPr id="88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870" y="-63500"/>
              <a:ext cx="1074412" cy="99150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82" name="مستطيل 38"/>
            <p:cNvSpPr txBox="1"/>
            <p:nvPr/>
          </p:nvSpPr>
          <p:spPr>
            <a:xfrm>
              <a:off x="0" y="134745"/>
              <a:ext cx="1214153" cy="8291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884" name="خط"/>
          <p:cNvSpPr/>
          <p:nvPr/>
        </p:nvSpPr>
        <p:spPr>
          <a:xfrm flipV="1">
            <a:off x="12641833" y="5166546"/>
            <a:ext cx="1" cy="5636117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885" name="IMG_1049.png" descr="IMG_1049.png"/>
          <p:cNvPicPr>
            <a:picLocks noChangeAspect="1"/>
          </p:cNvPicPr>
          <p:nvPr/>
        </p:nvPicPr>
        <p:blipFill>
          <a:blip r:embed="rId5">
            <a:extLst/>
          </a:blip>
          <a:srcRect l="61495" t="35678" r="26249" b="60928"/>
          <a:stretch>
            <a:fillRect/>
          </a:stretch>
        </p:blipFill>
        <p:spPr>
          <a:xfrm>
            <a:off x="13258538" y="5204521"/>
            <a:ext cx="5142732" cy="1067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IMG_1049.png" descr="IMG_1049.png"/>
          <p:cNvPicPr>
            <a:picLocks noChangeAspect="1"/>
          </p:cNvPicPr>
          <p:nvPr/>
        </p:nvPicPr>
        <p:blipFill>
          <a:blip r:embed="rId5">
            <a:extLst/>
          </a:blip>
          <a:srcRect l="67779" t="44959" r="26797" b="47695"/>
          <a:stretch>
            <a:fillRect/>
          </a:stretch>
        </p:blipFill>
        <p:spPr>
          <a:xfrm>
            <a:off x="8297309" y="4894499"/>
            <a:ext cx="2275935" cy="23118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1" name="تجميع"/>
          <p:cNvGrpSpPr/>
          <p:nvPr/>
        </p:nvGrpSpPr>
        <p:grpSpPr>
          <a:xfrm>
            <a:off x="20849474" y="7522891"/>
            <a:ext cx="2391888" cy="2391888"/>
            <a:chOff x="0" y="0"/>
            <a:chExt cx="2391886" cy="2391886"/>
          </a:xfrm>
        </p:grpSpPr>
        <p:sp>
          <p:nvSpPr>
            <p:cNvPr id="887" name="دائرة"/>
            <p:cNvSpPr/>
            <p:nvPr/>
          </p:nvSpPr>
          <p:spPr>
            <a:xfrm>
              <a:off x="0" y="0"/>
              <a:ext cx="2391887" cy="2391887"/>
            </a:xfrm>
            <a:prstGeom prst="ellipse">
              <a:avLst/>
            </a:prstGeom>
            <a:solidFill>
              <a:srgbClr val="FDD2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88" name="ناقص"/>
            <p:cNvSpPr/>
            <p:nvPr/>
          </p:nvSpPr>
          <p:spPr>
            <a:xfrm>
              <a:off x="1510835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89" name="ناقص"/>
            <p:cNvSpPr/>
            <p:nvPr/>
          </p:nvSpPr>
          <p:spPr>
            <a:xfrm>
              <a:off x="288342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0" name="علامة زائد"/>
            <p:cNvSpPr/>
            <p:nvPr/>
          </p:nvSpPr>
          <p:spPr>
            <a:xfrm>
              <a:off x="852838" y="1369944"/>
              <a:ext cx="709910" cy="70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92" name="Google Shape;4397;p67"/>
          <p:cNvSpPr/>
          <p:nvPr/>
        </p:nvSpPr>
        <p:spPr>
          <a:xfrm rot="20438152">
            <a:off x="21313074" y="7983890"/>
            <a:ext cx="2088759" cy="1795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7" y="5805"/>
                </a:moveTo>
                <a:lnTo>
                  <a:pt x="20913" y="4963"/>
                </a:lnTo>
                <a:lnTo>
                  <a:pt x="20652" y="4348"/>
                </a:lnTo>
                <a:lnTo>
                  <a:pt x="20153" y="3926"/>
                </a:lnTo>
                <a:lnTo>
                  <a:pt x="20192" y="3269"/>
                </a:lnTo>
                <a:lnTo>
                  <a:pt x="19898" y="2579"/>
                </a:lnTo>
                <a:lnTo>
                  <a:pt x="19402" y="2463"/>
                </a:lnTo>
                <a:lnTo>
                  <a:pt x="19539" y="1731"/>
                </a:lnTo>
                <a:lnTo>
                  <a:pt x="18753" y="1237"/>
                </a:lnTo>
                <a:lnTo>
                  <a:pt x="18759" y="505"/>
                </a:lnTo>
                <a:lnTo>
                  <a:pt x="18491" y="0"/>
                </a:lnTo>
                <a:lnTo>
                  <a:pt x="17225" y="1028"/>
                </a:lnTo>
                <a:lnTo>
                  <a:pt x="6462" y="9777"/>
                </a:lnTo>
                <a:lnTo>
                  <a:pt x="0" y="15026"/>
                </a:lnTo>
                <a:lnTo>
                  <a:pt x="580" y="15795"/>
                </a:lnTo>
                <a:lnTo>
                  <a:pt x="687" y="16642"/>
                </a:lnTo>
                <a:lnTo>
                  <a:pt x="948" y="17253"/>
                </a:lnTo>
                <a:lnTo>
                  <a:pt x="1447" y="17679"/>
                </a:lnTo>
                <a:lnTo>
                  <a:pt x="1404" y="18332"/>
                </a:lnTo>
                <a:lnTo>
                  <a:pt x="1698" y="19021"/>
                </a:lnTo>
                <a:lnTo>
                  <a:pt x="2194" y="19137"/>
                </a:lnTo>
                <a:lnTo>
                  <a:pt x="2060" y="19869"/>
                </a:lnTo>
                <a:lnTo>
                  <a:pt x="2847" y="20369"/>
                </a:lnTo>
                <a:lnTo>
                  <a:pt x="2838" y="21096"/>
                </a:lnTo>
                <a:lnTo>
                  <a:pt x="3109" y="21600"/>
                </a:lnTo>
                <a:lnTo>
                  <a:pt x="9339" y="16541"/>
                </a:lnTo>
                <a:lnTo>
                  <a:pt x="20102" y="7792"/>
                </a:lnTo>
                <a:lnTo>
                  <a:pt x="21600" y="6574"/>
                </a:lnTo>
                <a:close/>
              </a:path>
            </a:pathLst>
          </a:custGeom>
          <a:solidFill>
            <a:srgbClr val="E63B7A">
              <a:alpha val="70776"/>
            </a:srgbClr>
          </a:solidFill>
          <a:ln>
            <a:solidFill>
              <a:srgbClr val="000000">
                <a:alpha val="70776"/>
              </a:srgbClr>
            </a:solidFill>
            <a:custDash>
              <a:ds d="600000" sp="600000"/>
            </a:custDash>
          </a:ln>
          <a:effectLst>
            <a:outerShdw sx="100000" sy="100000" kx="0" ky="0" algn="b" rotWithShape="0" blurRad="165100" dist="50800" dir="540000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93" name="IMG_1049.png" descr="IMG_1049.png"/>
          <p:cNvPicPr>
            <a:picLocks noChangeAspect="1"/>
          </p:cNvPicPr>
          <p:nvPr/>
        </p:nvPicPr>
        <p:blipFill>
          <a:blip r:embed="rId5">
            <a:extLst/>
          </a:blip>
          <a:srcRect l="55695" t="40619" r="38172" b="55429"/>
          <a:stretch>
            <a:fillRect/>
          </a:stretch>
        </p:blipFill>
        <p:spPr>
          <a:xfrm>
            <a:off x="13458288" y="7364117"/>
            <a:ext cx="4526252" cy="2187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IMG_1049.png" descr="IMG_1049.png"/>
          <p:cNvPicPr>
            <a:picLocks noChangeAspect="1"/>
          </p:cNvPicPr>
          <p:nvPr/>
        </p:nvPicPr>
        <p:blipFill>
          <a:blip r:embed="rId5">
            <a:extLst/>
          </a:blip>
          <a:srcRect l="62180" t="52638" r="31686" b="43410"/>
          <a:stretch>
            <a:fillRect/>
          </a:stretch>
        </p:blipFill>
        <p:spPr>
          <a:xfrm>
            <a:off x="7172169" y="7071100"/>
            <a:ext cx="4526253" cy="2187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2" grpId="2"/>
      <p:bldP build="whole" bldLvl="1" animBg="1" rev="0" advAuto="0" spid="891" grpId="1"/>
      <p:bldP build="whole" bldLvl="1" animBg="1" rev="0" advAuto="0" spid="893" grpId="3"/>
      <p:bldP build="whole" bldLvl="1" animBg="1" rev="0" advAuto="0" spid="894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IMG_1049.png" descr="IMG_1049.png"/>
          <p:cNvPicPr>
            <a:picLocks noChangeAspect="1"/>
          </p:cNvPicPr>
          <p:nvPr/>
        </p:nvPicPr>
        <p:blipFill>
          <a:blip r:embed="rId2">
            <a:extLst/>
          </a:blip>
          <a:srcRect l="20224" t="71055" r="70309" b="25143"/>
          <a:stretch>
            <a:fillRect/>
          </a:stretch>
        </p:blipFill>
        <p:spPr>
          <a:xfrm>
            <a:off x="12422177" y="9047602"/>
            <a:ext cx="4354060" cy="1311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IMG_1049.png" descr="IMG_1049.png"/>
          <p:cNvPicPr>
            <a:picLocks noChangeAspect="1"/>
          </p:cNvPicPr>
          <p:nvPr/>
        </p:nvPicPr>
        <p:blipFill>
          <a:blip r:embed="rId2">
            <a:extLst/>
          </a:blip>
          <a:srcRect l="44771" t="68998" r="50336" b="25288"/>
          <a:stretch>
            <a:fillRect/>
          </a:stretch>
        </p:blipFill>
        <p:spPr>
          <a:xfrm>
            <a:off x="13928335" y="7123507"/>
            <a:ext cx="1594788" cy="1396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IMG_1049.png" descr="IMG_1049.png"/>
          <p:cNvPicPr>
            <a:picLocks noChangeAspect="1"/>
          </p:cNvPicPr>
          <p:nvPr/>
        </p:nvPicPr>
        <p:blipFill>
          <a:blip r:embed="rId2">
            <a:extLst/>
          </a:blip>
          <a:srcRect l="58595" t="70652" r="29149" b="25288"/>
          <a:stretch>
            <a:fillRect/>
          </a:stretch>
        </p:blipFill>
        <p:spPr>
          <a:xfrm>
            <a:off x="11671422" y="5421042"/>
            <a:ext cx="5142732" cy="12777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9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٨٥</a:t>
              </a:r>
            </a:p>
          </p:txBody>
        </p:sp>
      </p:grpSp>
      <p:sp>
        <p:nvSpPr>
          <p:cNvPr id="90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11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90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0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0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1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12" name="مستطيل 92"/>
          <p:cNvSpPr txBox="1"/>
          <p:nvPr/>
        </p:nvSpPr>
        <p:spPr>
          <a:xfrm>
            <a:off x="13625216" y="4617145"/>
            <a:ext cx="5559256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924" name="تجميع"/>
          <p:cNvGrpSpPr/>
          <p:nvPr/>
        </p:nvGrpSpPr>
        <p:grpSpPr>
          <a:xfrm>
            <a:off x="20642383" y="10689390"/>
            <a:ext cx="2255947" cy="2034357"/>
            <a:chOff x="0" y="0"/>
            <a:chExt cx="2255946" cy="2034356"/>
          </a:xfrm>
        </p:grpSpPr>
        <p:pic>
          <p:nvPicPr>
            <p:cNvPr id="913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1409" y="0"/>
              <a:ext cx="1974538" cy="63270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23" name="تجميع"/>
            <p:cNvGrpSpPr/>
            <p:nvPr/>
          </p:nvGrpSpPr>
          <p:grpSpPr>
            <a:xfrm>
              <a:off x="-1" y="638715"/>
              <a:ext cx="2139746" cy="1395642"/>
              <a:chOff x="0" y="0"/>
              <a:chExt cx="2139744" cy="1395640"/>
            </a:xfrm>
          </p:grpSpPr>
          <p:sp>
            <p:nvSpPr>
              <p:cNvPr id="914" name="مستطيل مستدير الزوايا"/>
              <p:cNvSpPr/>
              <p:nvPr/>
            </p:nvSpPr>
            <p:spPr>
              <a:xfrm>
                <a:off x="294383" y="0"/>
                <a:ext cx="1845362" cy="1175249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5" name="فكر…"/>
              <p:cNvSpPr txBox="1"/>
              <p:nvPr/>
            </p:nvSpPr>
            <p:spPr>
              <a:xfrm>
                <a:off x="1495769" y="102438"/>
                <a:ext cx="634174" cy="9703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1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29606" y="483201"/>
                <a:ext cx="792969" cy="779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22" name="تجميع"/>
              <p:cNvGrpSpPr/>
              <p:nvPr/>
            </p:nvGrpSpPr>
            <p:grpSpPr>
              <a:xfrm>
                <a:off x="895387" y="175395"/>
                <a:ext cx="600383" cy="603138"/>
                <a:chOff x="0" y="0"/>
                <a:chExt cx="600382" cy="603137"/>
              </a:xfrm>
            </p:grpSpPr>
            <p:sp>
              <p:nvSpPr>
                <p:cNvPr id="917" name="Google Shape;9829;p102"/>
                <p:cNvSpPr/>
                <p:nvPr/>
              </p:nvSpPr>
              <p:spPr>
                <a:xfrm>
                  <a:off x="53582" y="89451"/>
                  <a:ext cx="103854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18" name="Google Shape;9830;p102"/>
                <p:cNvSpPr/>
                <p:nvPr/>
              </p:nvSpPr>
              <p:spPr>
                <a:xfrm>
                  <a:off x="174980" y="0"/>
                  <a:ext cx="249238" cy="2118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19" name="Google Shape;9831;p102"/>
                <p:cNvSpPr/>
                <p:nvPr/>
              </p:nvSpPr>
              <p:spPr>
                <a:xfrm>
                  <a:off x="0" y="210900"/>
                  <a:ext cx="280998" cy="389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0" name="Google Shape;9832;p102"/>
                <p:cNvSpPr/>
                <p:nvPr/>
              </p:nvSpPr>
              <p:spPr>
                <a:xfrm>
                  <a:off x="441813" y="89451"/>
                  <a:ext cx="103803" cy="103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21" name="Google Shape;9833;p102"/>
                <p:cNvSpPr/>
                <p:nvPr/>
              </p:nvSpPr>
              <p:spPr>
                <a:xfrm>
                  <a:off x="319162" y="212472"/>
                  <a:ext cx="281221" cy="3906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27" name="تجميع"/>
          <p:cNvGrpSpPr/>
          <p:nvPr/>
        </p:nvGrpSpPr>
        <p:grpSpPr>
          <a:xfrm>
            <a:off x="17149488" y="5184959"/>
            <a:ext cx="1590041" cy="1325851"/>
            <a:chOff x="0" y="-63500"/>
            <a:chExt cx="1590039" cy="1325850"/>
          </a:xfrm>
        </p:grpSpPr>
        <p:pic>
          <p:nvPicPr>
            <p:cNvPr id="92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930" name="تجميع"/>
          <p:cNvGrpSpPr/>
          <p:nvPr/>
        </p:nvGrpSpPr>
        <p:grpSpPr>
          <a:xfrm>
            <a:off x="17386355" y="6938760"/>
            <a:ext cx="1590041" cy="1325851"/>
            <a:chOff x="0" y="-63500"/>
            <a:chExt cx="1590039" cy="1325850"/>
          </a:xfrm>
        </p:grpSpPr>
        <p:pic>
          <p:nvPicPr>
            <p:cNvPr id="92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935" name="تجميع"/>
          <p:cNvGrpSpPr/>
          <p:nvPr/>
        </p:nvGrpSpPr>
        <p:grpSpPr>
          <a:xfrm>
            <a:off x="5060396" y="6897420"/>
            <a:ext cx="13207700" cy="209682"/>
            <a:chOff x="-31750" y="-31750"/>
            <a:chExt cx="13207700" cy="209680"/>
          </a:xfrm>
        </p:grpSpPr>
        <p:pic>
          <p:nvPicPr>
            <p:cNvPr id="93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33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36" name="= -٥"/>
          <p:cNvSpPr txBox="1"/>
          <p:nvPr/>
        </p:nvSpPr>
        <p:spPr>
          <a:xfrm>
            <a:off x="7579677" y="5165855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-٥</a:t>
            </a:r>
          </a:p>
        </p:txBody>
      </p:sp>
      <p:sp>
        <p:nvSpPr>
          <p:cNvPr id="937" name="=-٩"/>
          <p:cNvSpPr txBox="1"/>
          <p:nvPr/>
        </p:nvSpPr>
        <p:spPr>
          <a:xfrm>
            <a:off x="7433699" y="6757628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=-٩</a:t>
            </a:r>
          </a:p>
        </p:txBody>
      </p:sp>
      <p:sp>
        <p:nvSpPr>
          <p:cNvPr id="938" name="Google Shape;3038;p56"/>
          <p:cNvSpPr/>
          <p:nvPr/>
        </p:nvSpPr>
        <p:spPr>
          <a:xfrm>
            <a:off x="12925162" y="5765126"/>
            <a:ext cx="821074" cy="695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39" name="Google Shape;3038;p56"/>
          <p:cNvSpPr/>
          <p:nvPr/>
        </p:nvSpPr>
        <p:spPr>
          <a:xfrm>
            <a:off x="14943852" y="7297537"/>
            <a:ext cx="579128" cy="510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40" name="Google Shape;3038;p56"/>
          <p:cNvSpPr/>
          <p:nvPr/>
        </p:nvSpPr>
        <p:spPr>
          <a:xfrm>
            <a:off x="16032046" y="9191175"/>
            <a:ext cx="793280" cy="718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945" name="تجميع"/>
          <p:cNvGrpSpPr/>
          <p:nvPr/>
        </p:nvGrpSpPr>
        <p:grpSpPr>
          <a:xfrm>
            <a:off x="4768559" y="8623052"/>
            <a:ext cx="13207700" cy="209682"/>
            <a:chOff x="-31750" y="-31750"/>
            <a:chExt cx="13207700" cy="209680"/>
          </a:xfrm>
        </p:grpSpPr>
        <p:pic>
          <p:nvPicPr>
            <p:cNvPr id="94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43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grpSp>
        <p:nvGrpSpPr>
          <p:cNvPr id="948" name="تجميع"/>
          <p:cNvGrpSpPr/>
          <p:nvPr/>
        </p:nvGrpSpPr>
        <p:grpSpPr>
          <a:xfrm>
            <a:off x="17149488" y="8737483"/>
            <a:ext cx="1590041" cy="1325851"/>
            <a:chOff x="0" y="-63500"/>
            <a:chExt cx="1590039" cy="1325850"/>
          </a:xfrm>
        </p:grpSpPr>
        <p:pic>
          <p:nvPicPr>
            <p:cNvPr id="946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4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sp>
        <p:nvSpPr>
          <p:cNvPr id="949" name="= -٣"/>
          <p:cNvSpPr txBox="1"/>
          <p:nvPr/>
        </p:nvSpPr>
        <p:spPr>
          <a:xfrm>
            <a:off x="7433699" y="8727892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-٣</a:t>
            </a:r>
          </a:p>
        </p:txBody>
      </p:sp>
      <p:grpSp>
        <p:nvGrpSpPr>
          <p:cNvPr id="954" name="تجميع"/>
          <p:cNvGrpSpPr/>
          <p:nvPr/>
        </p:nvGrpSpPr>
        <p:grpSpPr>
          <a:xfrm>
            <a:off x="3743362" y="4916725"/>
            <a:ext cx="2391888" cy="2391887"/>
            <a:chOff x="0" y="0"/>
            <a:chExt cx="2391886" cy="2391886"/>
          </a:xfrm>
        </p:grpSpPr>
        <p:sp>
          <p:nvSpPr>
            <p:cNvPr id="950" name="دائرة"/>
            <p:cNvSpPr/>
            <p:nvPr/>
          </p:nvSpPr>
          <p:spPr>
            <a:xfrm>
              <a:off x="0" y="0"/>
              <a:ext cx="2391887" cy="2391887"/>
            </a:xfrm>
            <a:prstGeom prst="ellipse">
              <a:avLst/>
            </a:prstGeom>
            <a:solidFill>
              <a:srgbClr val="FDD2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51" name="ناقص"/>
            <p:cNvSpPr/>
            <p:nvPr/>
          </p:nvSpPr>
          <p:spPr>
            <a:xfrm>
              <a:off x="1510835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52" name="ناقص"/>
            <p:cNvSpPr/>
            <p:nvPr/>
          </p:nvSpPr>
          <p:spPr>
            <a:xfrm>
              <a:off x="288342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53" name="علامة زائد"/>
            <p:cNvSpPr/>
            <p:nvPr/>
          </p:nvSpPr>
          <p:spPr>
            <a:xfrm>
              <a:off x="852838" y="1369944"/>
              <a:ext cx="709910" cy="70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55" name="Google Shape;4397;p67"/>
          <p:cNvSpPr/>
          <p:nvPr/>
        </p:nvSpPr>
        <p:spPr>
          <a:xfrm rot="20438152">
            <a:off x="3951695" y="5359309"/>
            <a:ext cx="2378766" cy="204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7" y="5805"/>
                </a:moveTo>
                <a:lnTo>
                  <a:pt x="20913" y="4963"/>
                </a:lnTo>
                <a:lnTo>
                  <a:pt x="20652" y="4348"/>
                </a:lnTo>
                <a:lnTo>
                  <a:pt x="20153" y="3926"/>
                </a:lnTo>
                <a:lnTo>
                  <a:pt x="20192" y="3269"/>
                </a:lnTo>
                <a:lnTo>
                  <a:pt x="19898" y="2579"/>
                </a:lnTo>
                <a:lnTo>
                  <a:pt x="19402" y="2463"/>
                </a:lnTo>
                <a:lnTo>
                  <a:pt x="19539" y="1731"/>
                </a:lnTo>
                <a:lnTo>
                  <a:pt x="18753" y="1237"/>
                </a:lnTo>
                <a:lnTo>
                  <a:pt x="18759" y="505"/>
                </a:lnTo>
                <a:lnTo>
                  <a:pt x="18491" y="0"/>
                </a:lnTo>
                <a:lnTo>
                  <a:pt x="17225" y="1028"/>
                </a:lnTo>
                <a:lnTo>
                  <a:pt x="6462" y="9777"/>
                </a:lnTo>
                <a:lnTo>
                  <a:pt x="0" y="15026"/>
                </a:lnTo>
                <a:lnTo>
                  <a:pt x="580" y="15795"/>
                </a:lnTo>
                <a:lnTo>
                  <a:pt x="687" y="16642"/>
                </a:lnTo>
                <a:lnTo>
                  <a:pt x="948" y="17253"/>
                </a:lnTo>
                <a:lnTo>
                  <a:pt x="1447" y="17679"/>
                </a:lnTo>
                <a:lnTo>
                  <a:pt x="1404" y="18332"/>
                </a:lnTo>
                <a:lnTo>
                  <a:pt x="1698" y="19021"/>
                </a:lnTo>
                <a:lnTo>
                  <a:pt x="2194" y="19137"/>
                </a:lnTo>
                <a:lnTo>
                  <a:pt x="2060" y="19869"/>
                </a:lnTo>
                <a:lnTo>
                  <a:pt x="2847" y="20369"/>
                </a:lnTo>
                <a:lnTo>
                  <a:pt x="2838" y="21096"/>
                </a:lnTo>
                <a:lnTo>
                  <a:pt x="3109" y="21600"/>
                </a:lnTo>
                <a:lnTo>
                  <a:pt x="9339" y="16541"/>
                </a:lnTo>
                <a:lnTo>
                  <a:pt x="20102" y="7792"/>
                </a:lnTo>
                <a:lnTo>
                  <a:pt x="21600" y="6574"/>
                </a:lnTo>
                <a:close/>
              </a:path>
            </a:pathLst>
          </a:custGeom>
          <a:solidFill>
            <a:srgbClr val="E63B7A">
              <a:alpha val="70776"/>
            </a:srgbClr>
          </a:solidFill>
          <a:ln>
            <a:solidFill>
              <a:srgbClr val="000000">
                <a:alpha val="70776"/>
              </a:srgbClr>
            </a:solidFill>
            <a:custDash>
              <a:ds d="600000" sp="600000"/>
            </a:custDash>
          </a:ln>
          <a:effectLst>
            <a:outerShdw sx="100000" sy="100000" kx="0" ky="0" algn="b" rotWithShape="0" blurRad="165100" dist="50800" dir="540000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mph" nodeType="after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6" grpId="6"/>
      <p:bldP build="whole" bldLvl="1" animBg="1" rev="0" advAuto="0" spid="955" grpId="2"/>
      <p:bldP build="whole" bldLvl="1" animBg="1" rev="0" advAuto="0" spid="940" grpId="11"/>
      <p:bldP build="whole" bldLvl="1" animBg="1" rev="0" advAuto="0" spid="937" grpId="10"/>
      <p:bldP build="whole" bldLvl="1" animBg="1" rev="0" advAuto="0" spid="940" grpId="12"/>
      <p:bldP build="whole" bldLvl="1" animBg="1" rev="0" advAuto="0" spid="940" grpId="13"/>
      <p:bldP build="whole" bldLvl="1" animBg="1" rev="0" advAuto="0" spid="954" grpId="1"/>
      <p:bldP build="whole" bldLvl="1" animBg="1" rev="0" advAuto="0" spid="938" grpId="3"/>
      <p:bldP build="whole" bldLvl="1" animBg="1" rev="0" advAuto="0" spid="938" grpId="4"/>
      <p:bldP build="whole" bldLvl="1" animBg="1" rev="0" advAuto="0" spid="938" grpId="5"/>
      <p:bldP build="whole" bldLvl="1" animBg="1" rev="0" advAuto="0" spid="939" grpId="9"/>
      <p:bldP build="whole" bldLvl="1" animBg="1" rev="0" advAuto="0" spid="939" grpId="7"/>
      <p:bldP build="whole" bldLvl="1" animBg="1" rev="0" advAuto="0" spid="939" grpId="8"/>
      <p:bldP build="whole" bldLvl="1" animBg="1" rev="0" advAuto="0" spid="949" grpId="1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IMG_1050.png" descr="IMG_1050.png"/>
          <p:cNvPicPr>
            <a:picLocks noChangeAspect="1"/>
          </p:cNvPicPr>
          <p:nvPr/>
        </p:nvPicPr>
        <p:blipFill>
          <a:blip r:embed="rId2">
            <a:extLst/>
          </a:blip>
          <a:srcRect l="8890" t="50000" r="84700" b="41454"/>
          <a:stretch>
            <a:fillRect/>
          </a:stretch>
        </p:blipFill>
        <p:spPr>
          <a:xfrm>
            <a:off x="14778579" y="8315313"/>
            <a:ext cx="1861401" cy="186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IMG_1050.png" descr="IMG_1050.png"/>
          <p:cNvPicPr>
            <a:picLocks noChangeAspect="1"/>
          </p:cNvPicPr>
          <p:nvPr/>
        </p:nvPicPr>
        <p:blipFill>
          <a:blip r:embed="rId2">
            <a:extLst/>
          </a:blip>
          <a:srcRect l="36737" t="50439" r="51056" b="44896"/>
          <a:stretch>
            <a:fillRect/>
          </a:stretch>
        </p:blipFill>
        <p:spPr>
          <a:xfrm>
            <a:off x="12711654" y="6684044"/>
            <a:ext cx="4133916" cy="1184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IMG_1050.png" descr="IMG_1050.png"/>
          <p:cNvPicPr>
            <a:picLocks noChangeAspect="1"/>
          </p:cNvPicPr>
          <p:nvPr/>
        </p:nvPicPr>
        <p:blipFill>
          <a:blip r:embed="rId2">
            <a:extLst/>
          </a:blip>
          <a:srcRect l="67549" t="50716" r="18161" b="44068"/>
          <a:stretch>
            <a:fillRect/>
          </a:stretch>
        </p:blipFill>
        <p:spPr>
          <a:xfrm>
            <a:off x="12398405" y="5210605"/>
            <a:ext cx="4839607" cy="13246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6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6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٨٦</a:t>
              </a:r>
            </a:p>
          </p:txBody>
        </p:sp>
      </p:grpSp>
      <p:sp>
        <p:nvSpPr>
          <p:cNvPr id="96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6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72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6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6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7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7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7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1155848" y="10639870"/>
            <a:ext cx="2051317" cy="67588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74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977" name="تجميع"/>
          <p:cNvGrpSpPr/>
          <p:nvPr/>
        </p:nvGrpSpPr>
        <p:grpSpPr>
          <a:xfrm>
            <a:off x="17386355" y="5333463"/>
            <a:ext cx="1283665" cy="1082617"/>
            <a:chOff x="0" y="-63500"/>
            <a:chExt cx="1283664" cy="1082615"/>
          </a:xfrm>
        </p:grpSpPr>
        <p:pic>
          <p:nvPicPr>
            <p:cNvPr id="97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6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980" name="تجميع"/>
          <p:cNvGrpSpPr/>
          <p:nvPr/>
        </p:nvGrpSpPr>
        <p:grpSpPr>
          <a:xfrm>
            <a:off x="17164875" y="6607908"/>
            <a:ext cx="1283665" cy="1082616"/>
            <a:chOff x="0" y="-63500"/>
            <a:chExt cx="1283664" cy="1082615"/>
          </a:xfrm>
        </p:grpSpPr>
        <p:pic>
          <p:nvPicPr>
            <p:cNvPr id="97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9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981" name="مستطيل 92"/>
          <p:cNvSpPr txBox="1"/>
          <p:nvPr/>
        </p:nvSpPr>
        <p:spPr>
          <a:xfrm>
            <a:off x="13351485" y="4662728"/>
            <a:ext cx="5821789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986" name="تجميع"/>
          <p:cNvGrpSpPr/>
          <p:nvPr/>
        </p:nvGrpSpPr>
        <p:grpSpPr>
          <a:xfrm>
            <a:off x="5494070" y="6357444"/>
            <a:ext cx="13207701" cy="209682"/>
            <a:chOff x="-31750" y="-31750"/>
            <a:chExt cx="13207700" cy="209680"/>
          </a:xfrm>
        </p:grpSpPr>
        <p:pic>
          <p:nvPicPr>
            <p:cNvPr id="982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84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87" name="=-٤"/>
          <p:cNvSpPr txBox="1"/>
          <p:nvPr/>
        </p:nvSpPr>
        <p:spPr>
          <a:xfrm>
            <a:off x="9054569" y="4724996"/>
            <a:ext cx="4091745" cy="1836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=-٤</a:t>
            </a:r>
          </a:p>
        </p:txBody>
      </p:sp>
      <p:sp>
        <p:nvSpPr>
          <p:cNvPr id="988" name="=-٨"/>
          <p:cNvSpPr txBox="1"/>
          <p:nvPr/>
        </p:nvSpPr>
        <p:spPr>
          <a:xfrm>
            <a:off x="8750087" y="6358177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=-٨</a:t>
            </a:r>
          </a:p>
        </p:txBody>
      </p:sp>
      <p:sp>
        <p:nvSpPr>
          <p:cNvPr id="989" name="Google Shape;3038;p56"/>
          <p:cNvSpPr/>
          <p:nvPr/>
        </p:nvSpPr>
        <p:spPr>
          <a:xfrm>
            <a:off x="13501766" y="5626191"/>
            <a:ext cx="767074" cy="439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20678" y="9003"/>
                </a:moveTo>
                <a:cubicBezTo>
                  <a:pt x="20785" y="12536"/>
                  <a:pt x="20172" y="16106"/>
                  <a:pt x="17906" y="18323"/>
                </a:cubicBezTo>
                <a:cubicBezTo>
                  <a:pt x="17760" y="18467"/>
                  <a:pt x="17613" y="18593"/>
                  <a:pt x="17467" y="18719"/>
                </a:cubicBezTo>
                <a:cubicBezTo>
                  <a:pt x="18679" y="17890"/>
                  <a:pt x="19652" y="16556"/>
                  <a:pt x="20238" y="14897"/>
                </a:cubicBezTo>
                <a:cubicBezTo>
                  <a:pt x="20878" y="13059"/>
                  <a:pt x="21038" y="10967"/>
                  <a:pt x="20678" y="9003"/>
                </a:cubicBezTo>
                <a:close/>
                <a:moveTo>
                  <a:pt x="10808" y="611"/>
                </a:moveTo>
                <a:cubicBezTo>
                  <a:pt x="10038" y="611"/>
                  <a:pt x="9269" y="679"/>
                  <a:pt x="8512" y="800"/>
                </a:cubicBezTo>
                <a:cubicBezTo>
                  <a:pt x="5568" y="1250"/>
                  <a:pt x="1809" y="2422"/>
                  <a:pt x="704" y="6694"/>
                </a:cubicBezTo>
                <a:cubicBezTo>
                  <a:pt x="544" y="7343"/>
                  <a:pt x="437" y="8011"/>
                  <a:pt x="384" y="8695"/>
                </a:cubicBezTo>
                <a:cubicBezTo>
                  <a:pt x="544" y="8083"/>
                  <a:pt x="744" y="7506"/>
                  <a:pt x="984" y="6965"/>
                </a:cubicBezTo>
                <a:cubicBezTo>
                  <a:pt x="2870" y="2695"/>
                  <a:pt x="6630" y="945"/>
                  <a:pt x="10181" y="945"/>
                </a:cubicBezTo>
                <a:cubicBezTo>
                  <a:pt x="10692" y="945"/>
                  <a:pt x="11200" y="981"/>
                  <a:pt x="11697" y="1052"/>
                </a:cubicBezTo>
                <a:cubicBezTo>
                  <a:pt x="11817" y="1088"/>
                  <a:pt x="11817" y="1322"/>
                  <a:pt x="11697" y="1376"/>
                </a:cubicBezTo>
                <a:cubicBezTo>
                  <a:pt x="8366" y="1538"/>
                  <a:pt x="4741" y="2043"/>
                  <a:pt x="2423" y="5685"/>
                </a:cubicBezTo>
                <a:cubicBezTo>
                  <a:pt x="1063" y="7831"/>
                  <a:pt x="530" y="10481"/>
                  <a:pt x="930" y="12968"/>
                </a:cubicBezTo>
                <a:cubicBezTo>
                  <a:pt x="1636" y="15168"/>
                  <a:pt x="2903" y="16971"/>
                  <a:pt x="4501" y="18035"/>
                </a:cubicBezTo>
                <a:cubicBezTo>
                  <a:pt x="6327" y="19224"/>
                  <a:pt x="8459" y="19531"/>
                  <a:pt x="10458" y="19765"/>
                </a:cubicBezTo>
                <a:cubicBezTo>
                  <a:pt x="11061" y="19840"/>
                  <a:pt x="11670" y="19887"/>
                  <a:pt x="12280" y="19887"/>
                </a:cubicBezTo>
                <a:cubicBezTo>
                  <a:pt x="13597" y="19887"/>
                  <a:pt x="14913" y="19667"/>
                  <a:pt x="16161" y="19026"/>
                </a:cubicBezTo>
                <a:cubicBezTo>
                  <a:pt x="19812" y="17187"/>
                  <a:pt x="20638" y="12338"/>
                  <a:pt x="20345" y="7632"/>
                </a:cubicBezTo>
                <a:cubicBezTo>
                  <a:pt x="19892" y="6171"/>
                  <a:pt x="19199" y="4892"/>
                  <a:pt x="18320" y="3882"/>
                </a:cubicBezTo>
                <a:cubicBezTo>
                  <a:pt x="16204" y="1455"/>
                  <a:pt x="13507" y="611"/>
                  <a:pt x="10808" y="611"/>
                </a:cubicBezTo>
                <a:close/>
                <a:moveTo>
                  <a:pt x="2249" y="16502"/>
                </a:moveTo>
                <a:cubicBezTo>
                  <a:pt x="2356" y="16664"/>
                  <a:pt x="2449" y="16809"/>
                  <a:pt x="2556" y="16953"/>
                </a:cubicBezTo>
                <a:cubicBezTo>
                  <a:pt x="4623" y="19749"/>
                  <a:pt x="7516" y="20515"/>
                  <a:pt x="10344" y="20515"/>
                </a:cubicBezTo>
                <a:cubicBezTo>
                  <a:pt x="10542" y="20515"/>
                  <a:pt x="10740" y="20512"/>
                  <a:pt x="10937" y="20505"/>
                </a:cubicBezTo>
                <a:cubicBezTo>
                  <a:pt x="9485" y="20360"/>
                  <a:pt x="8046" y="20072"/>
                  <a:pt x="6620" y="19603"/>
                </a:cubicBezTo>
                <a:cubicBezTo>
                  <a:pt x="4981" y="19134"/>
                  <a:pt x="3476" y="18053"/>
                  <a:pt x="2249" y="16502"/>
                </a:cubicBezTo>
                <a:close/>
                <a:moveTo>
                  <a:pt x="10618" y="0"/>
                </a:moveTo>
                <a:cubicBezTo>
                  <a:pt x="12664" y="0"/>
                  <a:pt x="14703" y="491"/>
                  <a:pt x="16481" y="1664"/>
                </a:cubicBezTo>
                <a:cubicBezTo>
                  <a:pt x="18027" y="2656"/>
                  <a:pt x="19332" y="4207"/>
                  <a:pt x="20265" y="6136"/>
                </a:cubicBezTo>
                <a:cubicBezTo>
                  <a:pt x="20296" y="6103"/>
                  <a:pt x="20337" y="6081"/>
                  <a:pt x="20375" y="6081"/>
                </a:cubicBezTo>
                <a:cubicBezTo>
                  <a:pt x="20419" y="6081"/>
                  <a:pt x="20458" y="6111"/>
                  <a:pt x="20465" y="6190"/>
                </a:cubicBezTo>
                <a:cubicBezTo>
                  <a:pt x="20478" y="6334"/>
                  <a:pt x="20505" y="6551"/>
                  <a:pt x="20518" y="6731"/>
                </a:cubicBezTo>
                <a:cubicBezTo>
                  <a:pt x="21198" y="8335"/>
                  <a:pt x="21491" y="10192"/>
                  <a:pt x="21358" y="12031"/>
                </a:cubicBezTo>
                <a:cubicBezTo>
                  <a:pt x="21184" y="14086"/>
                  <a:pt x="20571" y="16034"/>
                  <a:pt x="19599" y="17620"/>
                </a:cubicBezTo>
                <a:cubicBezTo>
                  <a:pt x="18440" y="19531"/>
                  <a:pt x="16721" y="20487"/>
                  <a:pt x="14975" y="20955"/>
                </a:cubicBezTo>
                <a:cubicBezTo>
                  <a:pt x="13537" y="21342"/>
                  <a:pt x="11961" y="21600"/>
                  <a:pt x="10381" y="21600"/>
                </a:cubicBezTo>
                <a:cubicBezTo>
                  <a:pt x="7981" y="21600"/>
                  <a:pt x="5569" y="21003"/>
                  <a:pt x="3609" y="19350"/>
                </a:cubicBezTo>
                <a:cubicBezTo>
                  <a:pt x="1303" y="17404"/>
                  <a:pt x="-96" y="14159"/>
                  <a:pt x="78" y="10787"/>
                </a:cubicBezTo>
                <a:cubicBezTo>
                  <a:pt x="51" y="10589"/>
                  <a:pt x="38" y="10409"/>
                  <a:pt x="24" y="10210"/>
                </a:cubicBezTo>
                <a:cubicBezTo>
                  <a:pt x="-109" y="8011"/>
                  <a:pt x="304" y="5793"/>
                  <a:pt x="1383" y="4099"/>
                </a:cubicBezTo>
                <a:cubicBezTo>
                  <a:pt x="2409" y="2476"/>
                  <a:pt x="3915" y="1557"/>
                  <a:pt x="5407" y="998"/>
                </a:cubicBezTo>
                <a:cubicBezTo>
                  <a:pt x="7036" y="375"/>
                  <a:pt x="8830" y="0"/>
                  <a:pt x="10618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990" name="Google Shape;3038;p56"/>
          <p:cNvSpPr/>
          <p:nvPr/>
        </p:nvSpPr>
        <p:spPr>
          <a:xfrm>
            <a:off x="15982154" y="7203554"/>
            <a:ext cx="765621" cy="443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993" name="تجميع"/>
          <p:cNvGrpSpPr/>
          <p:nvPr/>
        </p:nvGrpSpPr>
        <p:grpSpPr>
          <a:xfrm>
            <a:off x="17164875" y="8131083"/>
            <a:ext cx="1283665" cy="1082617"/>
            <a:chOff x="0" y="-63500"/>
            <a:chExt cx="1283664" cy="1082615"/>
          </a:xfrm>
        </p:grpSpPr>
        <p:pic>
          <p:nvPicPr>
            <p:cNvPr id="991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92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998" name="تجميع"/>
          <p:cNvGrpSpPr/>
          <p:nvPr/>
        </p:nvGrpSpPr>
        <p:grpSpPr>
          <a:xfrm>
            <a:off x="5815217" y="7952854"/>
            <a:ext cx="13207701" cy="209682"/>
            <a:chOff x="-31750" y="-31750"/>
            <a:chExt cx="13207700" cy="209680"/>
          </a:xfrm>
        </p:grpSpPr>
        <p:pic>
          <p:nvPicPr>
            <p:cNvPr id="99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996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sp>
        <p:nvSpPr>
          <p:cNvPr id="999" name="=-٦"/>
          <p:cNvSpPr txBox="1"/>
          <p:nvPr/>
        </p:nvSpPr>
        <p:spPr>
          <a:xfrm>
            <a:off x="8750087" y="8057694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=-٦</a:t>
            </a:r>
          </a:p>
        </p:txBody>
      </p:sp>
      <p:sp>
        <p:nvSpPr>
          <p:cNvPr id="1000" name="Google Shape;3038;p56"/>
          <p:cNvSpPr/>
          <p:nvPr/>
        </p:nvSpPr>
        <p:spPr>
          <a:xfrm>
            <a:off x="15819304" y="9620631"/>
            <a:ext cx="687677" cy="362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12597"/>
                </a:moveTo>
                <a:cubicBezTo>
                  <a:pt x="604" y="9064"/>
                  <a:pt x="1217" y="5494"/>
                  <a:pt x="3483" y="3277"/>
                </a:cubicBezTo>
                <a:cubicBezTo>
                  <a:pt x="3629" y="3133"/>
                  <a:pt x="3776" y="3007"/>
                  <a:pt x="3922" y="2881"/>
                </a:cubicBezTo>
                <a:cubicBezTo>
                  <a:pt x="2710" y="3710"/>
                  <a:pt x="1737" y="5044"/>
                  <a:pt x="1151" y="6703"/>
                </a:cubicBezTo>
                <a:cubicBezTo>
                  <a:pt x="511" y="8541"/>
                  <a:pt x="351" y="10633"/>
                  <a:pt x="711" y="12597"/>
                </a:cubicBezTo>
                <a:close/>
                <a:moveTo>
                  <a:pt x="10581" y="20989"/>
                </a:moveTo>
                <a:cubicBezTo>
                  <a:pt x="11351" y="20989"/>
                  <a:pt x="12120" y="20921"/>
                  <a:pt x="12877" y="20800"/>
                </a:cubicBezTo>
                <a:cubicBezTo>
                  <a:pt x="15821" y="20350"/>
                  <a:pt x="19580" y="19178"/>
                  <a:pt x="20685" y="14906"/>
                </a:cubicBezTo>
                <a:cubicBezTo>
                  <a:pt x="20845" y="14257"/>
                  <a:pt x="20952" y="13589"/>
                  <a:pt x="21005" y="12905"/>
                </a:cubicBezTo>
                <a:cubicBezTo>
                  <a:pt x="20845" y="13517"/>
                  <a:pt x="20645" y="14094"/>
                  <a:pt x="20405" y="14635"/>
                </a:cubicBezTo>
                <a:cubicBezTo>
                  <a:pt x="18519" y="18905"/>
                  <a:pt x="14759" y="20655"/>
                  <a:pt x="11208" y="20655"/>
                </a:cubicBezTo>
                <a:cubicBezTo>
                  <a:pt x="10697" y="20655"/>
                  <a:pt x="10189" y="20619"/>
                  <a:pt x="9692" y="20548"/>
                </a:cubicBezTo>
                <a:cubicBezTo>
                  <a:pt x="9572" y="20512"/>
                  <a:pt x="9572" y="20278"/>
                  <a:pt x="9692" y="20224"/>
                </a:cubicBezTo>
                <a:cubicBezTo>
                  <a:pt x="13023" y="20062"/>
                  <a:pt x="16648" y="19557"/>
                  <a:pt x="18966" y="15915"/>
                </a:cubicBezTo>
                <a:cubicBezTo>
                  <a:pt x="20326" y="13769"/>
                  <a:pt x="20859" y="11119"/>
                  <a:pt x="20459" y="8632"/>
                </a:cubicBezTo>
                <a:cubicBezTo>
                  <a:pt x="19753" y="6432"/>
                  <a:pt x="18486" y="4629"/>
                  <a:pt x="16888" y="3565"/>
                </a:cubicBezTo>
                <a:cubicBezTo>
                  <a:pt x="15062" y="2376"/>
                  <a:pt x="12930" y="2069"/>
                  <a:pt x="10931" y="1835"/>
                </a:cubicBezTo>
                <a:cubicBezTo>
                  <a:pt x="10328" y="1760"/>
                  <a:pt x="9719" y="1713"/>
                  <a:pt x="9109" y="1713"/>
                </a:cubicBezTo>
                <a:cubicBezTo>
                  <a:pt x="7792" y="1713"/>
                  <a:pt x="6476" y="1933"/>
                  <a:pt x="5228" y="2574"/>
                </a:cubicBezTo>
                <a:cubicBezTo>
                  <a:pt x="1577" y="4413"/>
                  <a:pt x="751" y="9262"/>
                  <a:pt x="1044" y="13968"/>
                </a:cubicBezTo>
                <a:cubicBezTo>
                  <a:pt x="1497" y="15429"/>
                  <a:pt x="2190" y="16708"/>
                  <a:pt x="3069" y="17718"/>
                </a:cubicBezTo>
                <a:cubicBezTo>
                  <a:pt x="5185" y="20145"/>
                  <a:pt x="7882" y="20989"/>
                  <a:pt x="10581" y="20989"/>
                </a:cubicBezTo>
                <a:close/>
                <a:moveTo>
                  <a:pt x="19140" y="5098"/>
                </a:moveTo>
                <a:cubicBezTo>
                  <a:pt x="19033" y="4936"/>
                  <a:pt x="18940" y="4791"/>
                  <a:pt x="18833" y="4647"/>
                </a:cubicBezTo>
                <a:cubicBezTo>
                  <a:pt x="16766" y="1851"/>
                  <a:pt x="13873" y="1085"/>
                  <a:pt x="11045" y="1085"/>
                </a:cubicBezTo>
                <a:cubicBezTo>
                  <a:pt x="10847" y="1085"/>
                  <a:pt x="10649" y="1088"/>
                  <a:pt x="10452" y="1095"/>
                </a:cubicBezTo>
                <a:cubicBezTo>
                  <a:pt x="11904" y="1240"/>
                  <a:pt x="13343" y="1528"/>
                  <a:pt x="14769" y="1997"/>
                </a:cubicBezTo>
                <a:cubicBezTo>
                  <a:pt x="16408" y="2466"/>
                  <a:pt x="17913" y="3547"/>
                  <a:pt x="19140" y="5098"/>
                </a:cubicBezTo>
                <a:close/>
                <a:moveTo>
                  <a:pt x="10771" y="21600"/>
                </a:moveTo>
                <a:cubicBezTo>
                  <a:pt x="8725" y="21600"/>
                  <a:pt x="6686" y="21109"/>
                  <a:pt x="4908" y="19936"/>
                </a:cubicBezTo>
                <a:cubicBezTo>
                  <a:pt x="3362" y="18944"/>
                  <a:pt x="2057" y="17393"/>
                  <a:pt x="1124" y="15464"/>
                </a:cubicBezTo>
                <a:cubicBezTo>
                  <a:pt x="1093" y="15497"/>
                  <a:pt x="1052" y="15519"/>
                  <a:pt x="1014" y="15519"/>
                </a:cubicBezTo>
                <a:cubicBezTo>
                  <a:pt x="970" y="15519"/>
                  <a:pt x="931" y="15489"/>
                  <a:pt x="924" y="15410"/>
                </a:cubicBezTo>
                <a:cubicBezTo>
                  <a:pt x="911" y="15266"/>
                  <a:pt x="884" y="15049"/>
                  <a:pt x="871" y="14869"/>
                </a:cubicBezTo>
                <a:cubicBezTo>
                  <a:pt x="191" y="13265"/>
                  <a:pt x="-102" y="11408"/>
                  <a:pt x="31" y="9569"/>
                </a:cubicBezTo>
                <a:cubicBezTo>
                  <a:pt x="205" y="7514"/>
                  <a:pt x="818" y="5566"/>
                  <a:pt x="1790" y="3980"/>
                </a:cubicBezTo>
                <a:cubicBezTo>
                  <a:pt x="2949" y="2069"/>
                  <a:pt x="4668" y="1113"/>
                  <a:pt x="6414" y="645"/>
                </a:cubicBezTo>
                <a:cubicBezTo>
                  <a:pt x="7852" y="258"/>
                  <a:pt x="9428" y="0"/>
                  <a:pt x="11008" y="0"/>
                </a:cubicBezTo>
                <a:cubicBezTo>
                  <a:pt x="13408" y="0"/>
                  <a:pt x="15820" y="597"/>
                  <a:pt x="17780" y="2250"/>
                </a:cubicBezTo>
                <a:cubicBezTo>
                  <a:pt x="20086" y="4196"/>
                  <a:pt x="21485" y="7441"/>
                  <a:pt x="21311" y="10813"/>
                </a:cubicBezTo>
                <a:cubicBezTo>
                  <a:pt x="21338" y="11011"/>
                  <a:pt x="21351" y="11191"/>
                  <a:pt x="21365" y="11390"/>
                </a:cubicBezTo>
                <a:cubicBezTo>
                  <a:pt x="21498" y="13589"/>
                  <a:pt x="21085" y="15807"/>
                  <a:pt x="20006" y="17501"/>
                </a:cubicBezTo>
                <a:cubicBezTo>
                  <a:pt x="18980" y="19124"/>
                  <a:pt x="17474" y="20043"/>
                  <a:pt x="15982" y="20602"/>
                </a:cubicBezTo>
                <a:cubicBezTo>
                  <a:pt x="14353" y="21225"/>
                  <a:pt x="12559" y="21600"/>
                  <a:pt x="10771" y="2160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1005" name="تجميع"/>
          <p:cNvGrpSpPr/>
          <p:nvPr/>
        </p:nvGrpSpPr>
        <p:grpSpPr>
          <a:xfrm>
            <a:off x="3494877" y="4430248"/>
            <a:ext cx="2391888" cy="2391887"/>
            <a:chOff x="0" y="0"/>
            <a:chExt cx="2391886" cy="2391886"/>
          </a:xfrm>
        </p:grpSpPr>
        <p:sp>
          <p:nvSpPr>
            <p:cNvPr id="1001" name="دائرة"/>
            <p:cNvSpPr/>
            <p:nvPr/>
          </p:nvSpPr>
          <p:spPr>
            <a:xfrm>
              <a:off x="0" y="0"/>
              <a:ext cx="2391887" cy="2391887"/>
            </a:xfrm>
            <a:prstGeom prst="ellipse">
              <a:avLst/>
            </a:prstGeom>
            <a:solidFill>
              <a:srgbClr val="FDD2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02" name="ناقص"/>
            <p:cNvSpPr/>
            <p:nvPr/>
          </p:nvSpPr>
          <p:spPr>
            <a:xfrm>
              <a:off x="1510835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03" name="ناقص"/>
            <p:cNvSpPr/>
            <p:nvPr/>
          </p:nvSpPr>
          <p:spPr>
            <a:xfrm>
              <a:off x="288342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04" name="علامة زائد"/>
            <p:cNvSpPr/>
            <p:nvPr/>
          </p:nvSpPr>
          <p:spPr>
            <a:xfrm>
              <a:off x="852838" y="1369944"/>
              <a:ext cx="709910" cy="70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06" name="Google Shape;4397;p67"/>
          <p:cNvSpPr/>
          <p:nvPr/>
        </p:nvSpPr>
        <p:spPr>
          <a:xfrm rot="20438152">
            <a:off x="3867359" y="4855829"/>
            <a:ext cx="2180798" cy="1875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7" y="5805"/>
                </a:moveTo>
                <a:lnTo>
                  <a:pt x="20913" y="4963"/>
                </a:lnTo>
                <a:lnTo>
                  <a:pt x="20652" y="4348"/>
                </a:lnTo>
                <a:lnTo>
                  <a:pt x="20153" y="3926"/>
                </a:lnTo>
                <a:lnTo>
                  <a:pt x="20192" y="3269"/>
                </a:lnTo>
                <a:lnTo>
                  <a:pt x="19898" y="2579"/>
                </a:lnTo>
                <a:lnTo>
                  <a:pt x="19402" y="2463"/>
                </a:lnTo>
                <a:lnTo>
                  <a:pt x="19539" y="1731"/>
                </a:lnTo>
                <a:lnTo>
                  <a:pt x="18753" y="1237"/>
                </a:lnTo>
                <a:lnTo>
                  <a:pt x="18759" y="505"/>
                </a:lnTo>
                <a:lnTo>
                  <a:pt x="18491" y="0"/>
                </a:lnTo>
                <a:lnTo>
                  <a:pt x="17225" y="1028"/>
                </a:lnTo>
                <a:lnTo>
                  <a:pt x="6462" y="9777"/>
                </a:lnTo>
                <a:lnTo>
                  <a:pt x="0" y="15026"/>
                </a:lnTo>
                <a:lnTo>
                  <a:pt x="580" y="15795"/>
                </a:lnTo>
                <a:lnTo>
                  <a:pt x="687" y="16642"/>
                </a:lnTo>
                <a:lnTo>
                  <a:pt x="948" y="17253"/>
                </a:lnTo>
                <a:lnTo>
                  <a:pt x="1447" y="17679"/>
                </a:lnTo>
                <a:lnTo>
                  <a:pt x="1404" y="18332"/>
                </a:lnTo>
                <a:lnTo>
                  <a:pt x="1698" y="19021"/>
                </a:lnTo>
                <a:lnTo>
                  <a:pt x="2194" y="19137"/>
                </a:lnTo>
                <a:lnTo>
                  <a:pt x="2060" y="19869"/>
                </a:lnTo>
                <a:lnTo>
                  <a:pt x="2847" y="20369"/>
                </a:lnTo>
                <a:lnTo>
                  <a:pt x="2838" y="21096"/>
                </a:lnTo>
                <a:lnTo>
                  <a:pt x="3109" y="21600"/>
                </a:lnTo>
                <a:lnTo>
                  <a:pt x="9339" y="16541"/>
                </a:lnTo>
                <a:lnTo>
                  <a:pt x="20102" y="7792"/>
                </a:lnTo>
                <a:lnTo>
                  <a:pt x="21600" y="6574"/>
                </a:lnTo>
                <a:close/>
              </a:path>
            </a:pathLst>
          </a:custGeom>
          <a:solidFill>
            <a:srgbClr val="E63B7A">
              <a:alpha val="70776"/>
            </a:srgbClr>
          </a:solidFill>
          <a:ln>
            <a:solidFill>
              <a:srgbClr val="000000">
                <a:alpha val="70776"/>
              </a:srgbClr>
            </a:solidFill>
            <a:custDash>
              <a:ds d="600000" sp="600000"/>
            </a:custDash>
          </a:ln>
          <a:effectLst>
            <a:outerShdw sx="100000" sy="100000" kx="0" ky="0" algn="b" rotWithShape="0" blurRad="165100" dist="50800" dir="540000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mph" nodeType="afterEffect" presetSubtype="0" presetID="35" grpId="1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mph" nodeType="afterEffect" presetSubtype="0" presetID="35" grpId="1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9" grpId="14"/>
      <p:bldP build="whole" bldLvl="1" animBg="1" rev="0" advAuto="0" spid="1005" grpId="1"/>
      <p:bldP build="whole" bldLvl="1" animBg="1" rev="0" advAuto="0" spid="990" grpId="7"/>
      <p:bldP build="whole" bldLvl="1" animBg="1" rev="0" advAuto="0" spid="990" grpId="8"/>
      <p:bldP build="whole" bldLvl="1" animBg="1" rev="0" advAuto="0" spid="990" grpId="9"/>
      <p:bldP build="whole" bldLvl="1" animBg="1" rev="0" advAuto="0" spid="987" grpId="6"/>
      <p:bldP build="whole" bldLvl="1" animBg="1" rev="0" advAuto="0" spid="989" grpId="4"/>
      <p:bldP build="whole" bldLvl="1" animBg="1" rev="0" advAuto="0" spid="989" grpId="5"/>
      <p:bldP build="whole" bldLvl="1" animBg="1" rev="0" advAuto="0" spid="989" grpId="3"/>
      <p:bldP build="whole" bldLvl="1" animBg="1" rev="0" advAuto="0" spid="1000" grpId="11"/>
      <p:bldP build="whole" bldLvl="1" animBg="1" rev="0" advAuto="0" spid="1006" grpId="2"/>
      <p:bldP build="whole" bldLvl="1" animBg="1" rev="0" advAuto="0" spid="1000" grpId="12"/>
      <p:bldP build="whole" bldLvl="1" animBg="1" rev="0" advAuto="0" spid="988" grpId="10"/>
      <p:bldP build="whole" bldLvl="1" animBg="1" rev="0" advAuto="0" spid="1000" grpId="1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0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0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٨٨</a:t>
              </a:r>
            </a:p>
          </p:txBody>
        </p:sp>
      </p:grpSp>
      <p:sp>
        <p:nvSpPr>
          <p:cNvPr id="101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19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017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13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4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5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6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8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02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IMG_1057.jpeg" descr="IMG_105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84158" y="3778550"/>
            <a:ext cx="5497885" cy="6253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5217" y="4718937"/>
            <a:ext cx="4465883" cy="1073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2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2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٨٨</a:t>
              </a:r>
            </a:p>
          </p:txBody>
        </p:sp>
      </p:grpSp>
      <p:sp>
        <p:nvSpPr>
          <p:cNvPr id="102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37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034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030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1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2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3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5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036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38" name="IMG_1060.png" descr="IMG_1060.png"/>
          <p:cNvPicPr>
            <a:picLocks noChangeAspect="1"/>
          </p:cNvPicPr>
          <p:nvPr/>
        </p:nvPicPr>
        <p:blipFill>
          <a:blip r:embed="rId3">
            <a:extLst/>
          </a:blip>
          <a:srcRect l="10130" t="17056" r="11830" b="74928"/>
          <a:stretch>
            <a:fillRect/>
          </a:stretch>
        </p:blipFill>
        <p:spPr>
          <a:xfrm>
            <a:off x="3224487" y="5459773"/>
            <a:ext cx="16051163" cy="1236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4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4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٨٧</a:t>
              </a:r>
            </a:p>
          </p:txBody>
        </p:sp>
      </p:grpSp>
      <p:sp>
        <p:nvSpPr>
          <p:cNvPr id="104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4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4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1680" y="3309754"/>
            <a:ext cx="1846823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52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050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46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7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8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9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51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053" name="IMG_1051.png" descr="IMG_1051.png"/>
          <p:cNvPicPr>
            <a:picLocks noChangeAspect="1"/>
          </p:cNvPicPr>
          <p:nvPr/>
        </p:nvPicPr>
        <p:blipFill>
          <a:blip r:embed="rId3">
            <a:extLst/>
          </a:blip>
          <a:srcRect l="20096" t="37834" r="29413" b="39532"/>
          <a:stretch>
            <a:fillRect/>
          </a:stretch>
        </p:blipFill>
        <p:spPr>
          <a:xfrm>
            <a:off x="5513800" y="4998241"/>
            <a:ext cx="13678144" cy="4598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IMG_1053.jpeg" descr="IMG_1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0991" y="5137796"/>
            <a:ext cx="13928872" cy="17202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Google Shape;1736;p24"/>
          <p:cNvSpPr txBox="1"/>
          <p:nvPr/>
        </p:nvSpPr>
        <p:spPr>
          <a:xfrm>
            <a:off x="5028036" y="4816205"/>
            <a:ext cx="6914713" cy="3857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7628" rtl="0">
              <a:defRPr sz="9776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7628" rtl="0">
              <a:defRPr sz="9776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42" name="IMG_0740.png" descr="IMG_07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72667" y="-1364161"/>
            <a:ext cx="11731382" cy="8393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4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4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0"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IMG_1054.png" descr="IMG_105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8479" y="4393150"/>
            <a:ext cx="11740357" cy="37234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58" name="Google Shape;3100;p57"/>
          <p:cNvSpPr/>
          <p:nvPr/>
        </p:nvSpPr>
        <p:spPr>
          <a:xfrm>
            <a:off x="6758499" y="1157590"/>
            <a:ext cx="13162564" cy="2624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F0B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59" name="وبما ان القسمة مرتبطة بالضرب فكذلك قاعدة الاشارة هي نفسها في الضرب والقسمة"/>
          <p:cNvSpPr txBox="1"/>
          <p:nvPr/>
        </p:nvSpPr>
        <p:spPr>
          <a:xfrm>
            <a:off x="7318329" y="1966766"/>
            <a:ext cx="13062503" cy="18154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وبما ان القسمة مرتبطة بالضرب فكذلك قاعدة الاشارة هي نفسها في الضرب والقسمة </a:t>
            </a:r>
          </a:p>
        </p:txBody>
      </p:sp>
      <p:grpSp>
        <p:nvGrpSpPr>
          <p:cNvPr id="1064" name="تجميع"/>
          <p:cNvGrpSpPr/>
          <p:nvPr/>
        </p:nvGrpSpPr>
        <p:grpSpPr>
          <a:xfrm>
            <a:off x="5759460" y="2674426"/>
            <a:ext cx="2391887" cy="2391888"/>
            <a:chOff x="0" y="0"/>
            <a:chExt cx="2391886" cy="2391886"/>
          </a:xfrm>
        </p:grpSpPr>
        <p:sp>
          <p:nvSpPr>
            <p:cNvPr id="1060" name="دائرة"/>
            <p:cNvSpPr/>
            <p:nvPr/>
          </p:nvSpPr>
          <p:spPr>
            <a:xfrm>
              <a:off x="0" y="0"/>
              <a:ext cx="2391887" cy="2391887"/>
            </a:xfrm>
            <a:prstGeom prst="ellipse">
              <a:avLst/>
            </a:prstGeom>
            <a:solidFill>
              <a:srgbClr val="FDD2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61" name="ناقص"/>
            <p:cNvSpPr/>
            <p:nvPr/>
          </p:nvSpPr>
          <p:spPr>
            <a:xfrm>
              <a:off x="1510835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62" name="ناقص"/>
            <p:cNvSpPr/>
            <p:nvPr/>
          </p:nvSpPr>
          <p:spPr>
            <a:xfrm>
              <a:off x="288342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63" name="علامة زائد"/>
            <p:cNvSpPr/>
            <p:nvPr/>
          </p:nvSpPr>
          <p:spPr>
            <a:xfrm>
              <a:off x="852838" y="1369944"/>
              <a:ext cx="709910" cy="70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65" name="Google Shape;4397;p67"/>
          <p:cNvSpPr/>
          <p:nvPr/>
        </p:nvSpPr>
        <p:spPr>
          <a:xfrm rot="2344206">
            <a:off x="6032484" y="2516687"/>
            <a:ext cx="1948927" cy="1948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7" y="5805"/>
                </a:moveTo>
                <a:lnTo>
                  <a:pt x="20913" y="4963"/>
                </a:lnTo>
                <a:lnTo>
                  <a:pt x="20652" y="4348"/>
                </a:lnTo>
                <a:lnTo>
                  <a:pt x="20153" y="3926"/>
                </a:lnTo>
                <a:lnTo>
                  <a:pt x="20192" y="3269"/>
                </a:lnTo>
                <a:lnTo>
                  <a:pt x="19898" y="2579"/>
                </a:lnTo>
                <a:lnTo>
                  <a:pt x="19402" y="2463"/>
                </a:lnTo>
                <a:lnTo>
                  <a:pt x="19539" y="1731"/>
                </a:lnTo>
                <a:lnTo>
                  <a:pt x="18753" y="1237"/>
                </a:lnTo>
                <a:lnTo>
                  <a:pt x="18759" y="505"/>
                </a:lnTo>
                <a:lnTo>
                  <a:pt x="18491" y="0"/>
                </a:lnTo>
                <a:lnTo>
                  <a:pt x="17225" y="1028"/>
                </a:lnTo>
                <a:lnTo>
                  <a:pt x="6462" y="9777"/>
                </a:lnTo>
                <a:lnTo>
                  <a:pt x="0" y="15026"/>
                </a:lnTo>
                <a:lnTo>
                  <a:pt x="580" y="15795"/>
                </a:lnTo>
                <a:lnTo>
                  <a:pt x="687" y="16642"/>
                </a:lnTo>
                <a:lnTo>
                  <a:pt x="948" y="17253"/>
                </a:lnTo>
                <a:lnTo>
                  <a:pt x="1447" y="17679"/>
                </a:lnTo>
                <a:lnTo>
                  <a:pt x="1404" y="18332"/>
                </a:lnTo>
                <a:lnTo>
                  <a:pt x="1698" y="19021"/>
                </a:lnTo>
                <a:lnTo>
                  <a:pt x="2194" y="19137"/>
                </a:lnTo>
                <a:lnTo>
                  <a:pt x="2060" y="19869"/>
                </a:lnTo>
                <a:lnTo>
                  <a:pt x="2847" y="20369"/>
                </a:lnTo>
                <a:lnTo>
                  <a:pt x="2838" y="21096"/>
                </a:lnTo>
                <a:lnTo>
                  <a:pt x="3109" y="21600"/>
                </a:lnTo>
                <a:lnTo>
                  <a:pt x="9339" y="16541"/>
                </a:lnTo>
                <a:lnTo>
                  <a:pt x="20102" y="7792"/>
                </a:lnTo>
                <a:lnTo>
                  <a:pt x="21600" y="6574"/>
                </a:lnTo>
                <a:close/>
              </a:path>
            </a:pathLst>
          </a:custGeom>
          <a:solidFill>
            <a:srgbClr val="E63B7A">
              <a:alpha val="70776"/>
            </a:srgbClr>
          </a:solidFill>
          <a:ln>
            <a:solidFill>
              <a:srgbClr val="000000">
                <a:alpha val="70776"/>
              </a:srgbClr>
            </a:solidFill>
            <a:custDash>
              <a:ds d="600000" sp="600000"/>
            </a:custDash>
          </a:ln>
          <a:effectLst>
            <a:outerShdw sx="100000" sy="100000" kx="0" ky="0" algn="b" rotWithShape="0" blurRad="165100" dist="50800" dir="540000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2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8" grpId="1"/>
      <p:bldP build="whole" bldLvl="1" animBg="1" rev="0" advAuto="0" spid="1059" grpId="2"/>
      <p:bldP build="whole" bldLvl="1" animBg="1" rev="0" advAuto="0" spid="1065" grpId="4"/>
      <p:bldP build="whole" bldLvl="1" animBg="1" rev="0" advAuto="0" spid="1064" grpId="3"/>
      <p:bldP build="whole" bldLvl="1" animBg="1" rev="0" advAuto="0" spid="1057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6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6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٨٥</a:t>
              </a:r>
            </a:p>
          </p:txBody>
        </p:sp>
      </p:grpSp>
      <p:sp>
        <p:nvSpPr>
          <p:cNvPr id="107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7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79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076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072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3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4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5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77" name="مثال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1078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82" name="تجميع"/>
          <p:cNvGrpSpPr/>
          <p:nvPr/>
        </p:nvGrpSpPr>
        <p:grpSpPr>
          <a:xfrm>
            <a:off x="17139745" y="4986508"/>
            <a:ext cx="1135769" cy="965199"/>
            <a:chOff x="0" y="-63500"/>
            <a:chExt cx="1135768" cy="965198"/>
          </a:xfrm>
        </p:grpSpPr>
        <p:pic>
          <p:nvPicPr>
            <p:cNvPr id="108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81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083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84" name="IMG_0851.png" descr="IMG_0851.png"/>
          <p:cNvPicPr>
            <a:picLocks noChangeAspect="1"/>
          </p:cNvPicPr>
          <p:nvPr/>
        </p:nvPicPr>
        <p:blipFill>
          <a:blip r:embed="rId4">
            <a:extLst/>
          </a:blip>
          <a:srcRect l="46953" t="17351" r="22478" b="73646"/>
          <a:stretch>
            <a:fillRect/>
          </a:stretch>
        </p:blipFill>
        <p:spPr>
          <a:xfrm>
            <a:off x="8297309" y="3809890"/>
            <a:ext cx="4387436" cy="968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IMG_1056.png" descr="IMG_1056.png"/>
          <p:cNvPicPr>
            <a:picLocks noChangeAspect="1"/>
          </p:cNvPicPr>
          <p:nvPr/>
        </p:nvPicPr>
        <p:blipFill>
          <a:blip r:embed="rId5">
            <a:extLst/>
          </a:blip>
          <a:srcRect l="46090" t="12777" r="37180" b="82028"/>
          <a:stretch>
            <a:fillRect/>
          </a:stretch>
        </p:blipFill>
        <p:spPr>
          <a:xfrm>
            <a:off x="10946774" y="4922743"/>
            <a:ext cx="6008484" cy="1399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IMG_1056.png" descr="IMG_1056.png"/>
          <p:cNvPicPr>
            <a:picLocks noChangeAspect="1"/>
          </p:cNvPicPr>
          <p:nvPr/>
        </p:nvPicPr>
        <p:blipFill>
          <a:blip r:embed="rId5">
            <a:extLst/>
          </a:blip>
          <a:srcRect l="54295" t="20506" r="40505" b="74839"/>
          <a:stretch>
            <a:fillRect/>
          </a:stretch>
        </p:blipFill>
        <p:spPr>
          <a:xfrm>
            <a:off x="8415379" y="5050008"/>
            <a:ext cx="2075463" cy="139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IMG_1056.png" descr="IMG_1056.png"/>
          <p:cNvPicPr>
            <a:picLocks noChangeAspect="1"/>
          </p:cNvPicPr>
          <p:nvPr/>
        </p:nvPicPr>
        <p:blipFill>
          <a:blip r:embed="rId5">
            <a:extLst/>
          </a:blip>
          <a:srcRect l="14942" t="27957" r="24388" b="67560"/>
          <a:stretch>
            <a:fillRect/>
          </a:stretch>
        </p:blipFill>
        <p:spPr>
          <a:xfrm>
            <a:off x="3697437" y="7140106"/>
            <a:ext cx="15012732" cy="831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8" name="IMG_1056.png" descr="IMG_1056.png"/>
          <p:cNvPicPr>
            <a:picLocks noChangeAspect="1"/>
          </p:cNvPicPr>
          <p:nvPr/>
        </p:nvPicPr>
        <p:blipFill>
          <a:blip r:embed="rId5">
            <a:extLst/>
          </a:blip>
          <a:srcRect l="44676" t="36052" r="24672" b="52287"/>
          <a:stretch>
            <a:fillRect/>
          </a:stretch>
        </p:blipFill>
        <p:spPr>
          <a:xfrm>
            <a:off x="8031861" y="7961937"/>
            <a:ext cx="9005988" cy="2569376"/>
          </a:xfrm>
          <a:prstGeom prst="rect">
            <a:avLst/>
          </a:prstGeom>
          <a:ln w="12700">
            <a:miter lim="400000"/>
          </a:ln>
        </p:spPr>
      </p:pic>
      <p:sp>
        <p:nvSpPr>
          <p:cNvPr id="1089" name="خط"/>
          <p:cNvSpPr/>
          <p:nvPr/>
        </p:nvSpPr>
        <p:spPr>
          <a:xfrm>
            <a:off x="3345903" y="6975354"/>
            <a:ext cx="16445792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1094" name="تجميع"/>
          <p:cNvGrpSpPr/>
          <p:nvPr/>
        </p:nvGrpSpPr>
        <p:grpSpPr>
          <a:xfrm>
            <a:off x="20849474" y="7632419"/>
            <a:ext cx="2391888" cy="2391887"/>
            <a:chOff x="0" y="0"/>
            <a:chExt cx="2391886" cy="2391886"/>
          </a:xfrm>
        </p:grpSpPr>
        <p:sp>
          <p:nvSpPr>
            <p:cNvPr id="1090" name="دائرة"/>
            <p:cNvSpPr/>
            <p:nvPr/>
          </p:nvSpPr>
          <p:spPr>
            <a:xfrm>
              <a:off x="0" y="0"/>
              <a:ext cx="2391887" cy="2391887"/>
            </a:xfrm>
            <a:prstGeom prst="ellipse">
              <a:avLst/>
            </a:prstGeom>
            <a:solidFill>
              <a:srgbClr val="FDD2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91" name="ناقص"/>
            <p:cNvSpPr/>
            <p:nvPr/>
          </p:nvSpPr>
          <p:spPr>
            <a:xfrm>
              <a:off x="1510835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92" name="ناقص"/>
            <p:cNvSpPr/>
            <p:nvPr/>
          </p:nvSpPr>
          <p:spPr>
            <a:xfrm>
              <a:off x="288342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93" name="علامة زائد"/>
            <p:cNvSpPr/>
            <p:nvPr/>
          </p:nvSpPr>
          <p:spPr>
            <a:xfrm>
              <a:off x="852838" y="1369944"/>
              <a:ext cx="709910" cy="70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95" name="Google Shape;4397;p67"/>
          <p:cNvSpPr/>
          <p:nvPr/>
        </p:nvSpPr>
        <p:spPr>
          <a:xfrm rot="2344206">
            <a:off x="21032740" y="7529986"/>
            <a:ext cx="1948927" cy="1948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7" y="5805"/>
                </a:moveTo>
                <a:lnTo>
                  <a:pt x="20913" y="4963"/>
                </a:lnTo>
                <a:lnTo>
                  <a:pt x="20652" y="4348"/>
                </a:lnTo>
                <a:lnTo>
                  <a:pt x="20153" y="3926"/>
                </a:lnTo>
                <a:lnTo>
                  <a:pt x="20192" y="3269"/>
                </a:lnTo>
                <a:lnTo>
                  <a:pt x="19898" y="2579"/>
                </a:lnTo>
                <a:lnTo>
                  <a:pt x="19402" y="2463"/>
                </a:lnTo>
                <a:lnTo>
                  <a:pt x="19539" y="1731"/>
                </a:lnTo>
                <a:lnTo>
                  <a:pt x="18753" y="1237"/>
                </a:lnTo>
                <a:lnTo>
                  <a:pt x="18759" y="505"/>
                </a:lnTo>
                <a:lnTo>
                  <a:pt x="18491" y="0"/>
                </a:lnTo>
                <a:lnTo>
                  <a:pt x="17225" y="1028"/>
                </a:lnTo>
                <a:lnTo>
                  <a:pt x="6462" y="9777"/>
                </a:lnTo>
                <a:lnTo>
                  <a:pt x="0" y="15026"/>
                </a:lnTo>
                <a:lnTo>
                  <a:pt x="580" y="15795"/>
                </a:lnTo>
                <a:lnTo>
                  <a:pt x="687" y="16642"/>
                </a:lnTo>
                <a:lnTo>
                  <a:pt x="948" y="17253"/>
                </a:lnTo>
                <a:lnTo>
                  <a:pt x="1447" y="17679"/>
                </a:lnTo>
                <a:lnTo>
                  <a:pt x="1404" y="18332"/>
                </a:lnTo>
                <a:lnTo>
                  <a:pt x="1698" y="19021"/>
                </a:lnTo>
                <a:lnTo>
                  <a:pt x="2194" y="19137"/>
                </a:lnTo>
                <a:lnTo>
                  <a:pt x="2060" y="19869"/>
                </a:lnTo>
                <a:lnTo>
                  <a:pt x="2847" y="20369"/>
                </a:lnTo>
                <a:lnTo>
                  <a:pt x="2838" y="21096"/>
                </a:lnTo>
                <a:lnTo>
                  <a:pt x="3109" y="21600"/>
                </a:lnTo>
                <a:lnTo>
                  <a:pt x="9339" y="16541"/>
                </a:lnTo>
                <a:lnTo>
                  <a:pt x="20102" y="7792"/>
                </a:lnTo>
                <a:lnTo>
                  <a:pt x="21600" y="6574"/>
                </a:lnTo>
                <a:close/>
              </a:path>
            </a:pathLst>
          </a:custGeom>
          <a:solidFill>
            <a:srgbClr val="E63B7A">
              <a:alpha val="70776"/>
            </a:srgbClr>
          </a:solidFill>
          <a:ln>
            <a:solidFill>
              <a:srgbClr val="000000">
                <a:alpha val="70776"/>
              </a:srgbClr>
            </a:solidFill>
            <a:custDash>
              <a:ds d="600000" sp="600000"/>
            </a:custDash>
          </a:ln>
          <a:effectLst>
            <a:outerShdw sx="100000" sy="100000" kx="0" ky="0" algn="b" rotWithShape="0" blurRad="165100" dist="50800" dir="540000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4" grpId="1"/>
      <p:bldP build="whole" bldLvl="1" animBg="1" rev="0" advAuto="0" spid="1095" grpId="2"/>
      <p:bldP build="whole" bldLvl="1" animBg="1" rev="0" advAuto="0" spid="1086" grpId="3"/>
      <p:bldP build="whole" bldLvl="1" animBg="1" rev="0" advAuto="0" spid="1088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9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9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٨٥</a:t>
              </a:r>
            </a:p>
          </p:txBody>
        </p:sp>
      </p:grpSp>
      <p:sp>
        <p:nvSpPr>
          <p:cNvPr id="110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0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09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0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0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0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0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21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110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20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111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12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13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19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114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15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16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17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18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26" name="تجميع"/>
          <p:cNvGrpSpPr/>
          <p:nvPr/>
        </p:nvGrpSpPr>
        <p:grpSpPr>
          <a:xfrm rot="16200000">
            <a:off x="11477415" y="7593072"/>
            <a:ext cx="4961629" cy="175436"/>
            <a:chOff x="-31750" y="-31750"/>
            <a:chExt cx="4961627" cy="175435"/>
          </a:xfrm>
        </p:grpSpPr>
        <p:pic>
          <p:nvPicPr>
            <p:cNvPr id="112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1750" y="80185"/>
              <a:ext cx="4527202" cy="63501"/>
            </a:xfrm>
            <a:prstGeom prst="rect">
              <a:avLst/>
            </a:prstGeom>
            <a:effectLst/>
          </p:spPr>
        </p:pic>
        <p:pic>
          <p:nvPicPr>
            <p:cNvPr id="1124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2676" y="-31750"/>
              <a:ext cx="4527202" cy="63500"/>
            </a:xfrm>
            <a:prstGeom prst="rect">
              <a:avLst/>
            </a:prstGeom>
            <a:effectLst/>
          </p:spPr>
        </p:pic>
      </p:grpSp>
      <p:sp>
        <p:nvSpPr>
          <p:cNvPr id="1127" name="= ٦"/>
          <p:cNvSpPr txBox="1"/>
          <p:nvPr/>
        </p:nvSpPr>
        <p:spPr>
          <a:xfrm>
            <a:off x="14768924" y="7422407"/>
            <a:ext cx="4091746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96D35F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٦</a:t>
            </a:r>
          </a:p>
        </p:txBody>
      </p:sp>
      <p:pic>
        <p:nvPicPr>
          <p:cNvPr id="1128" name="IMG_0852.png" descr="IMG_0852.png"/>
          <p:cNvPicPr>
            <a:picLocks noChangeAspect="1"/>
          </p:cNvPicPr>
          <p:nvPr/>
        </p:nvPicPr>
        <p:blipFill>
          <a:blip r:embed="rId7">
            <a:extLst/>
          </a:blip>
          <a:srcRect l="52499" t="48604" r="15010" b="40816"/>
          <a:stretch>
            <a:fillRect/>
          </a:stretch>
        </p:blipFill>
        <p:spPr>
          <a:xfrm>
            <a:off x="7941119" y="3918484"/>
            <a:ext cx="4383156" cy="10703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1" name="تجميع"/>
          <p:cNvGrpSpPr/>
          <p:nvPr/>
        </p:nvGrpSpPr>
        <p:grpSpPr>
          <a:xfrm>
            <a:off x="18479630" y="5807774"/>
            <a:ext cx="1135769" cy="965200"/>
            <a:chOff x="0" y="-63500"/>
            <a:chExt cx="1135768" cy="965198"/>
          </a:xfrm>
        </p:grpSpPr>
        <p:pic>
          <p:nvPicPr>
            <p:cNvPr id="1129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30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grpSp>
        <p:nvGrpSpPr>
          <p:cNvPr id="1134" name="تجميع"/>
          <p:cNvGrpSpPr/>
          <p:nvPr/>
        </p:nvGrpSpPr>
        <p:grpSpPr>
          <a:xfrm>
            <a:off x="12685647" y="5892801"/>
            <a:ext cx="1135769" cy="965199"/>
            <a:chOff x="0" y="-63500"/>
            <a:chExt cx="1135768" cy="965198"/>
          </a:xfrm>
        </p:grpSpPr>
        <p:pic>
          <p:nvPicPr>
            <p:cNvPr id="1132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33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pic>
        <p:nvPicPr>
          <p:cNvPr id="1135" name="IMG_1056.png" descr="IMG_1056.png"/>
          <p:cNvPicPr>
            <a:picLocks noChangeAspect="1"/>
          </p:cNvPicPr>
          <p:nvPr/>
        </p:nvPicPr>
        <p:blipFill>
          <a:blip r:embed="rId9">
            <a:extLst/>
          </a:blip>
          <a:srcRect l="55652" t="70042" r="29022" b="23440"/>
          <a:stretch>
            <a:fillRect/>
          </a:stretch>
        </p:blipFill>
        <p:spPr>
          <a:xfrm>
            <a:off x="14014196" y="5792787"/>
            <a:ext cx="4329155" cy="1380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IMG_1056.png" descr="IMG_1056.png"/>
          <p:cNvPicPr>
            <a:picLocks noChangeAspect="1"/>
          </p:cNvPicPr>
          <p:nvPr/>
        </p:nvPicPr>
        <p:blipFill>
          <a:blip r:embed="rId9">
            <a:extLst/>
          </a:blip>
          <a:srcRect l="29038" t="69723" r="55636" b="23759"/>
          <a:stretch>
            <a:fillRect/>
          </a:stretch>
        </p:blipFill>
        <p:spPr>
          <a:xfrm>
            <a:off x="8429676" y="5792787"/>
            <a:ext cx="4175083" cy="13316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1" name="تجميع"/>
          <p:cNvGrpSpPr/>
          <p:nvPr/>
        </p:nvGrpSpPr>
        <p:grpSpPr>
          <a:xfrm rot="16200000">
            <a:off x="5308902" y="8283897"/>
            <a:ext cx="4961629" cy="175436"/>
            <a:chOff x="-31750" y="-31750"/>
            <a:chExt cx="4961627" cy="175435"/>
          </a:xfrm>
        </p:grpSpPr>
        <p:pic>
          <p:nvPicPr>
            <p:cNvPr id="1137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31750" y="80185"/>
              <a:ext cx="4527202" cy="63501"/>
            </a:xfrm>
            <a:prstGeom prst="rect">
              <a:avLst/>
            </a:prstGeom>
            <a:effectLst/>
          </p:spPr>
        </p:pic>
        <p:pic>
          <p:nvPicPr>
            <p:cNvPr id="113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2676" y="-31750"/>
              <a:ext cx="4527202" cy="63500"/>
            </a:xfrm>
            <a:prstGeom prst="rect">
              <a:avLst/>
            </a:prstGeom>
            <a:effectLst/>
          </p:spPr>
        </p:pic>
      </p:grpSp>
      <p:pic>
        <p:nvPicPr>
          <p:cNvPr id="1142" name="IMG_1056.png" descr="IMG_1056.png"/>
          <p:cNvPicPr>
            <a:picLocks noChangeAspect="1"/>
          </p:cNvPicPr>
          <p:nvPr/>
        </p:nvPicPr>
        <p:blipFill>
          <a:blip r:embed="rId9">
            <a:extLst/>
          </a:blip>
          <a:srcRect l="12509" t="68818" r="81631" b="21974"/>
          <a:stretch>
            <a:fillRect/>
          </a:stretch>
        </p:blipFill>
        <p:spPr>
          <a:xfrm>
            <a:off x="4480734" y="5640585"/>
            <a:ext cx="2066038" cy="2434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5" name="تجميع"/>
          <p:cNvGrpSpPr/>
          <p:nvPr/>
        </p:nvGrpSpPr>
        <p:grpSpPr>
          <a:xfrm>
            <a:off x="6443909" y="5997456"/>
            <a:ext cx="1135769" cy="965200"/>
            <a:chOff x="0" y="-63500"/>
            <a:chExt cx="1135768" cy="965198"/>
          </a:xfrm>
        </p:grpSpPr>
        <p:pic>
          <p:nvPicPr>
            <p:cNvPr id="1143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44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و</a:t>
              </a:r>
            </a:p>
          </p:txBody>
        </p:sp>
      </p:grpSp>
      <p:sp>
        <p:nvSpPr>
          <p:cNvPr id="1146" name="= ٣"/>
          <p:cNvSpPr txBox="1"/>
          <p:nvPr/>
        </p:nvSpPr>
        <p:spPr>
          <a:xfrm>
            <a:off x="9161786" y="7598071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371A9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٣</a:t>
            </a:r>
          </a:p>
        </p:txBody>
      </p:sp>
      <p:sp>
        <p:nvSpPr>
          <p:cNvPr id="1147" name="= ٤"/>
          <p:cNvSpPr txBox="1"/>
          <p:nvPr/>
        </p:nvSpPr>
        <p:spPr>
          <a:xfrm>
            <a:off x="4007497" y="7632419"/>
            <a:ext cx="4091745" cy="18364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FF4015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= ٤</a:t>
            </a:r>
          </a:p>
        </p:txBody>
      </p:sp>
      <p:grpSp>
        <p:nvGrpSpPr>
          <p:cNvPr id="1152" name="تجميع"/>
          <p:cNvGrpSpPr/>
          <p:nvPr/>
        </p:nvGrpSpPr>
        <p:grpSpPr>
          <a:xfrm>
            <a:off x="21011925" y="7144666"/>
            <a:ext cx="2391887" cy="2391888"/>
            <a:chOff x="0" y="0"/>
            <a:chExt cx="2391886" cy="2391886"/>
          </a:xfrm>
        </p:grpSpPr>
        <p:sp>
          <p:nvSpPr>
            <p:cNvPr id="1148" name="دائرة"/>
            <p:cNvSpPr/>
            <p:nvPr/>
          </p:nvSpPr>
          <p:spPr>
            <a:xfrm>
              <a:off x="0" y="0"/>
              <a:ext cx="2391887" cy="2391887"/>
            </a:xfrm>
            <a:prstGeom prst="ellipse">
              <a:avLst/>
            </a:prstGeom>
            <a:solidFill>
              <a:srgbClr val="FDD2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49" name="ناقص"/>
            <p:cNvSpPr/>
            <p:nvPr/>
          </p:nvSpPr>
          <p:spPr>
            <a:xfrm>
              <a:off x="1510835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50" name="ناقص"/>
            <p:cNvSpPr/>
            <p:nvPr/>
          </p:nvSpPr>
          <p:spPr>
            <a:xfrm>
              <a:off x="288342" y="821835"/>
              <a:ext cx="720193" cy="13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51" name="علامة زائد"/>
            <p:cNvSpPr/>
            <p:nvPr/>
          </p:nvSpPr>
          <p:spPr>
            <a:xfrm>
              <a:off x="852838" y="1369944"/>
              <a:ext cx="709910" cy="70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153" name="Google Shape;4397;p67"/>
          <p:cNvSpPr/>
          <p:nvPr/>
        </p:nvSpPr>
        <p:spPr>
          <a:xfrm rot="2344206">
            <a:off x="21287557" y="7100971"/>
            <a:ext cx="1948927" cy="194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7" y="5805"/>
                </a:moveTo>
                <a:lnTo>
                  <a:pt x="20913" y="4963"/>
                </a:lnTo>
                <a:lnTo>
                  <a:pt x="20652" y="4348"/>
                </a:lnTo>
                <a:lnTo>
                  <a:pt x="20153" y="3926"/>
                </a:lnTo>
                <a:lnTo>
                  <a:pt x="20192" y="3269"/>
                </a:lnTo>
                <a:lnTo>
                  <a:pt x="19898" y="2579"/>
                </a:lnTo>
                <a:lnTo>
                  <a:pt x="19402" y="2463"/>
                </a:lnTo>
                <a:lnTo>
                  <a:pt x="19539" y="1731"/>
                </a:lnTo>
                <a:lnTo>
                  <a:pt x="18753" y="1237"/>
                </a:lnTo>
                <a:lnTo>
                  <a:pt x="18759" y="505"/>
                </a:lnTo>
                <a:lnTo>
                  <a:pt x="18491" y="0"/>
                </a:lnTo>
                <a:lnTo>
                  <a:pt x="17225" y="1028"/>
                </a:lnTo>
                <a:lnTo>
                  <a:pt x="6462" y="9777"/>
                </a:lnTo>
                <a:lnTo>
                  <a:pt x="0" y="15026"/>
                </a:lnTo>
                <a:lnTo>
                  <a:pt x="580" y="15795"/>
                </a:lnTo>
                <a:lnTo>
                  <a:pt x="687" y="16642"/>
                </a:lnTo>
                <a:lnTo>
                  <a:pt x="948" y="17253"/>
                </a:lnTo>
                <a:lnTo>
                  <a:pt x="1447" y="17679"/>
                </a:lnTo>
                <a:lnTo>
                  <a:pt x="1404" y="18332"/>
                </a:lnTo>
                <a:lnTo>
                  <a:pt x="1698" y="19021"/>
                </a:lnTo>
                <a:lnTo>
                  <a:pt x="2194" y="19137"/>
                </a:lnTo>
                <a:lnTo>
                  <a:pt x="2060" y="19869"/>
                </a:lnTo>
                <a:lnTo>
                  <a:pt x="2847" y="20369"/>
                </a:lnTo>
                <a:lnTo>
                  <a:pt x="2838" y="21096"/>
                </a:lnTo>
                <a:lnTo>
                  <a:pt x="3109" y="21600"/>
                </a:lnTo>
                <a:lnTo>
                  <a:pt x="9339" y="16541"/>
                </a:lnTo>
                <a:lnTo>
                  <a:pt x="20102" y="7792"/>
                </a:lnTo>
                <a:lnTo>
                  <a:pt x="21600" y="6574"/>
                </a:lnTo>
                <a:close/>
              </a:path>
            </a:pathLst>
          </a:custGeom>
          <a:solidFill>
            <a:srgbClr val="E63B7A">
              <a:alpha val="70776"/>
            </a:srgbClr>
          </a:solidFill>
          <a:ln>
            <a:solidFill>
              <a:srgbClr val="000000">
                <a:alpha val="70776"/>
              </a:srgbClr>
            </a:solidFill>
            <a:custDash>
              <a:ds d="600000" sp="600000"/>
            </a:custDash>
          </a:ln>
          <a:effectLst>
            <a:outerShdw sx="100000" sy="100000" kx="0" ky="0" algn="b" rotWithShape="0" blurRad="165100" dist="50800" dir="540000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2" grpId="1"/>
      <p:bldP build="whole" bldLvl="1" animBg="1" rev="0" advAuto="0" spid="1147" grpId="5"/>
      <p:bldP build="whole" bldLvl="1" animBg="1" rev="0" advAuto="0" spid="1146" grpId="4"/>
      <p:bldP build="whole" bldLvl="1" animBg="1" rev="0" advAuto="0" spid="1127" grpId="3"/>
      <p:bldP build="whole" bldLvl="1" animBg="1" rev="0" advAuto="0" spid="115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5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٨٥</a:t>
              </a:r>
            </a:p>
          </p:txBody>
        </p:sp>
      </p:grpSp>
      <p:sp>
        <p:nvSpPr>
          <p:cNvPr id="115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67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16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16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6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6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16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79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168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78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169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70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171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77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172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73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74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75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76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82" name="تجميع"/>
          <p:cNvGrpSpPr/>
          <p:nvPr/>
        </p:nvGrpSpPr>
        <p:grpSpPr>
          <a:xfrm>
            <a:off x="18479630" y="5040844"/>
            <a:ext cx="1135769" cy="965200"/>
            <a:chOff x="0" y="-63500"/>
            <a:chExt cx="1135768" cy="965198"/>
          </a:xfrm>
        </p:grpSpPr>
        <p:pic>
          <p:nvPicPr>
            <p:cNvPr id="1180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81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ز</a:t>
              </a:r>
            </a:p>
          </p:txBody>
        </p:sp>
      </p:grpSp>
      <p:pic>
        <p:nvPicPr>
          <p:cNvPr id="1183" name="IMG_1056.png" descr="IMG_1056.png"/>
          <p:cNvPicPr>
            <a:picLocks noChangeAspect="1"/>
          </p:cNvPicPr>
          <p:nvPr/>
        </p:nvPicPr>
        <p:blipFill>
          <a:blip r:embed="rId6">
            <a:extLst/>
          </a:blip>
          <a:srcRect l="7625" t="78177" r="27942" b="12508"/>
          <a:stretch>
            <a:fillRect/>
          </a:stretch>
        </p:blipFill>
        <p:spPr>
          <a:xfrm>
            <a:off x="3574628" y="4886710"/>
            <a:ext cx="14726691" cy="1596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8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٨٨</a:t>
              </a:r>
            </a:p>
          </p:txBody>
        </p:sp>
      </p:grpSp>
      <p:sp>
        <p:nvSpPr>
          <p:cNvPr id="118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8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90" name="IMG_1058.png" descr="IMG_1058.png"/>
          <p:cNvPicPr>
            <a:picLocks noChangeAspect="1"/>
          </p:cNvPicPr>
          <p:nvPr/>
        </p:nvPicPr>
        <p:blipFill>
          <a:blip r:embed="rId2">
            <a:extLst/>
          </a:blip>
          <a:srcRect l="21665" t="34309" r="23217" b="22281"/>
          <a:stretch>
            <a:fillRect/>
          </a:stretch>
        </p:blipFill>
        <p:spPr>
          <a:xfrm>
            <a:off x="6905554" y="4545932"/>
            <a:ext cx="9541810" cy="5636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7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19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19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9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96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19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34853" y="8092785"/>
            <a:ext cx="4560542" cy="1181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0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٨٦</a:t>
              </a:r>
            </a:p>
          </p:txBody>
        </p:sp>
      </p:grpSp>
      <p:sp>
        <p:nvSpPr>
          <p:cNvPr id="120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0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14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21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20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0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1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1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21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15" name="IMG_1050.png" descr="IMG_1050.png"/>
          <p:cNvPicPr>
            <a:picLocks noChangeAspect="1"/>
          </p:cNvPicPr>
          <p:nvPr/>
        </p:nvPicPr>
        <p:blipFill>
          <a:blip r:embed="rId3">
            <a:extLst/>
          </a:blip>
          <a:srcRect l="35866" t="60152" r="51078" b="33373"/>
          <a:stretch>
            <a:fillRect/>
          </a:stretch>
        </p:blipFill>
        <p:spPr>
          <a:xfrm>
            <a:off x="13406183" y="6863770"/>
            <a:ext cx="4250550" cy="1580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1155848" y="10639870"/>
            <a:ext cx="2051317" cy="67588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17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09176" y="3312630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20" name="تجميع"/>
          <p:cNvGrpSpPr/>
          <p:nvPr/>
        </p:nvGrpSpPr>
        <p:grpSpPr>
          <a:xfrm>
            <a:off x="17809469" y="5432985"/>
            <a:ext cx="1283666" cy="1082616"/>
            <a:chOff x="0" y="-63500"/>
            <a:chExt cx="1283664" cy="1082615"/>
          </a:xfrm>
        </p:grpSpPr>
        <p:pic>
          <p:nvPicPr>
            <p:cNvPr id="121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19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223" name="تجميع"/>
          <p:cNvGrpSpPr/>
          <p:nvPr/>
        </p:nvGrpSpPr>
        <p:grpSpPr>
          <a:xfrm>
            <a:off x="17809469" y="7152073"/>
            <a:ext cx="1283666" cy="1082617"/>
            <a:chOff x="0" y="-63500"/>
            <a:chExt cx="1283664" cy="1082615"/>
          </a:xfrm>
        </p:grpSpPr>
        <p:pic>
          <p:nvPicPr>
            <p:cNvPr id="1221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22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1224" name="مستطيل 92"/>
          <p:cNvSpPr txBox="1"/>
          <p:nvPr/>
        </p:nvSpPr>
        <p:spPr>
          <a:xfrm>
            <a:off x="13351485" y="4382668"/>
            <a:ext cx="5821789" cy="63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اوجد ناتج كل مما يأتي</a:t>
            </a:r>
          </a:p>
        </p:txBody>
      </p:sp>
      <p:grpSp>
        <p:nvGrpSpPr>
          <p:cNvPr id="1229" name="تجميع"/>
          <p:cNvGrpSpPr/>
          <p:nvPr/>
        </p:nvGrpSpPr>
        <p:grpSpPr>
          <a:xfrm>
            <a:off x="4713659" y="6680069"/>
            <a:ext cx="13207700" cy="209681"/>
            <a:chOff x="-31750" y="-31750"/>
            <a:chExt cx="13207700" cy="209680"/>
          </a:xfrm>
        </p:grpSpPr>
        <p:pic>
          <p:nvPicPr>
            <p:cNvPr id="1225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227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grpSp>
        <p:nvGrpSpPr>
          <p:cNvPr id="1234" name="تجميع"/>
          <p:cNvGrpSpPr/>
          <p:nvPr/>
        </p:nvGrpSpPr>
        <p:grpSpPr>
          <a:xfrm>
            <a:off x="4838635" y="8384923"/>
            <a:ext cx="13207700" cy="209682"/>
            <a:chOff x="-31750" y="-31750"/>
            <a:chExt cx="13207700" cy="209680"/>
          </a:xfrm>
        </p:grpSpPr>
        <p:pic>
          <p:nvPicPr>
            <p:cNvPr id="1230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1750" y="114430"/>
              <a:ext cx="12041911" cy="63501"/>
            </a:xfrm>
            <a:prstGeom prst="rect">
              <a:avLst/>
            </a:prstGeom>
            <a:effectLst/>
          </p:spPr>
        </p:pic>
        <p:pic>
          <p:nvPicPr>
            <p:cNvPr id="1232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34039" y="-31750"/>
              <a:ext cx="12041911" cy="63500"/>
            </a:xfrm>
            <a:prstGeom prst="rect">
              <a:avLst/>
            </a:prstGeom>
            <a:effectLst/>
          </p:spPr>
        </p:pic>
      </p:grpSp>
      <p:grpSp>
        <p:nvGrpSpPr>
          <p:cNvPr id="1237" name="تجميع"/>
          <p:cNvGrpSpPr/>
          <p:nvPr/>
        </p:nvGrpSpPr>
        <p:grpSpPr>
          <a:xfrm>
            <a:off x="17656714" y="8984103"/>
            <a:ext cx="1283666" cy="1082616"/>
            <a:chOff x="0" y="-63500"/>
            <a:chExt cx="1283664" cy="1082615"/>
          </a:xfrm>
        </p:grpSpPr>
        <p:pic>
          <p:nvPicPr>
            <p:cNvPr id="123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7506" y="-63500"/>
              <a:ext cx="1128652" cy="10409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36" name="مستطيل 38"/>
            <p:cNvSpPr txBox="1"/>
            <p:nvPr/>
          </p:nvSpPr>
          <p:spPr>
            <a:xfrm>
              <a:off x="0" y="142459"/>
              <a:ext cx="1283665" cy="87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1238" name="IMG_1050.png" descr="IMG_1050.png"/>
          <p:cNvPicPr>
            <a:picLocks noChangeAspect="1"/>
          </p:cNvPicPr>
          <p:nvPr/>
        </p:nvPicPr>
        <p:blipFill>
          <a:blip r:embed="rId3">
            <a:extLst/>
          </a:blip>
          <a:srcRect l="64773" t="59449" r="17968" b="32830"/>
          <a:stretch>
            <a:fillRect/>
          </a:stretch>
        </p:blipFill>
        <p:spPr>
          <a:xfrm>
            <a:off x="12958024" y="4984743"/>
            <a:ext cx="4698906" cy="1576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9" name="IMG_1050.png" descr="IMG_1050.png"/>
          <p:cNvPicPr>
            <a:picLocks noChangeAspect="1"/>
          </p:cNvPicPr>
          <p:nvPr/>
        </p:nvPicPr>
        <p:blipFill>
          <a:blip r:embed="rId3">
            <a:extLst/>
          </a:blip>
          <a:srcRect l="9187" t="60785" r="84893" b="31221"/>
          <a:stretch>
            <a:fillRect/>
          </a:stretch>
        </p:blipFill>
        <p:spPr>
          <a:xfrm>
            <a:off x="15432705" y="8745363"/>
            <a:ext cx="1864708" cy="1888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4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٨٨</a:t>
              </a:r>
            </a:p>
          </p:txBody>
        </p:sp>
      </p:grpSp>
      <p:sp>
        <p:nvSpPr>
          <p:cNvPr id="124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4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53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250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246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7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8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9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51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252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54" name="IMG_1059.jpeg" descr="IMG_105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8825" y="5265649"/>
            <a:ext cx="15731019" cy="318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5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5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٨٦</a:t>
              </a:r>
            </a:p>
          </p:txBody>
        </p:sp>
      </p:grpSp>
      <p:sp>
        <p:nvSpPr>
          <p:cNvPr id="125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6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68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265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261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2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3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4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66" name="مثال من واقع الحياة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267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71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26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270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1272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73" name="IMG_1062.png" descr="IMG_1062.png"/>
          <p:cNvPicPr>
            <a:picLocks noChangeAspect="1"/>
          </p:cNvPicPr>
          <p:nvPr/>
        </p:nvPicPr>
        <p:blipFill>
          <a:blip r:embed="rId4">
            <a:extLst/>
          </a:blip>
          <a:srcRect l="5619" t="15873" r="34309" b="64477"/>
          <a:stretch>
            <a:fillRect/>
          </a:stretch>
        </p:blipFill>
        <p:spPr>
          <a:xfrm>
            <a:off x="4730011" y="4476309"/>
            <a:ext cx="12656468" cy="310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IMG_1062.png" descr="IMG_1062.png"/>
          <p:cNvPicPr>
            <a:picLocks noChangeAspect="1"/>
          </p:cNvPicPr>
          <p:nvPr/>
        </p:nvPicPr>
        <p:blipFill>
          <a:blip r:embed="rId4">
            <a:extLst/>
          </a:blip>
          <a:srcRect l="35490" t="35583" r="33840" b="51483"/>
          <a:stretch>
            <a:fillRect/>
          </a:stretch>
        </p:blipFill>
        <p:spPr>
          <a:xfrm>
            <a:off x="9481333" y="7668680"/>
            <a:ext cx="7080858" cy="2239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IMG_1062.png" descr="IMG_1062.png"/>
          <p:cNvPicPr>
            <a:picLocks noChangeAspect="1"/>
          </p:cNvPicPr>
          <p:nvPr/>
        </p:nvPicPr>
        <p:blipFill>
          <a:blip r:embed="rId4">
            <a:extLst/>
          </a:blip>
          <a:srcRect l="16684" t="48906" r="34138" b="45485"/>
          <a:stretch>
            <a:fillRect/>
          </a:stretch>
        </p:blipFill>
        <p:spPr>
          <a:xfrm>
            <a:off x="7897867" y="9908246"/>
            <a:ext cx="9488454" cy="8114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4" grpId="1"/>
      <p:bldP build="whole" bldLvl="1" animBg="1" rev="0" advAuto="0" spid="1275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27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7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٨٦</a:t>
              </a:r>
            </a:p>
          </p:txBody>
        </p:sp>
      </p:grpSp>
      <p:sp>
        <p:nvSpPr>
          <p:cNvPr id="128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28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289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28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28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28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28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01" name="تجميع"/>
          <p:cNvGrpSpPr/>
          <p:nvPr/>
        </p:nvGrpSpPr>
        <p:grpSpPr>
          <a:xfrm>
            <a:off x="20849474" y="10410175"/>
            <a:ext cx="2274044" cy="2050678"/>
            <a:chOff x="0" y="0"/>
            <a:chExt cx="2274043" cy="2050677"/>
          </a:xfrm>
        </p:grpSpPr>
        <p:pic>
          <p:nvPicPr>
            <p:cNvPr id="1290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00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291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2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293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299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294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295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296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297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298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304" name="تجميع"/>
          <p:cNvGrpSpPr/>
          <p:nvPr/>
        </p:nvGrpSpPr>
        <p:grpSpPr>
          <a:xfrm>
            <a:off x="18479630" y="5040844"/>
            <a:ext cx="1135769" cy="965200"/>
            <a:chOff x="0" y="-63500"/>
            <a:chExt cx="1135768" cy="965198"/>
          </a:xfrm>
        </p:grpSpPr>
        <p:pic>
          <p:nvPicPr>
            <p:cNvPr id="130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03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</a:t>
              </a:r>
            </a:p>
          </p:txBody>
        </p:sp>
      </p:grpSp>
      <p:pic>
        <p:nvPicPr>
          <p:cNvPr id="1305" name="IMG_1062.png" descr="IMG_1062.png"/>
          <p:cNvPicPr>
            <a:picLocks noChangeAspect="1"/>
          </p:cNvPicPr>
          <p:nvPr/>
        </p:nvPicPr>
        <p:blipFill>
          <a:blip r:embed="rId6">
            <a:extLst/>
          </a:blip>
          <a:srcRect l="3092" t="61618" r="37119" b="22561"/>
          <a:stretch>
            <a:fillRect/>
          </a:stretch>
        </p:blipFill>
        <p:spPr>
          <a:xfrm>
            <a:off x="5804094" y="4698326"/>
            <a:ext cx="12350606" cy="2450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07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08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٨٦</a:t>
              </a:r>
            </a:p>
          </p:txBody>
        </p:sp>
      </p:grpSp>
      <p:sp>
        <p:nvSpPr>
          <p:cNvPr id="1310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11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19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316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312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3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4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5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17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318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2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2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662" y="3238769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24" name="تجميع"/>
          <p:cNvGrpSpPr/>
          <p:nvPr/>
        </p:nvGrpSpPr>
        <p:grpSpPr>
          <a:xfrm>
            <a:off x="18446547" y="5181751"/>
            <a:ext cx="1356416" cy="1140374"/>
            <a:chOff x="0" y="-63499"/>
            <a:chExt cx="1356415" cy="1140372"/>
          </a:xfrm>
        </p:grpSpPr>
        <p:pic>
          <p:nvPicPr>
            <p:cNvPr id="132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5498" y="-63500"/>
              <a:ext cx="1185420" cy="109279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323" name="مستطيل 38"/>
            <p:cNvSpPr txBox="1"/>
            <p:nvPr/>
          </p:nvSpPr>
          <p:spPr>
            <a:xfrm>
              <a:off x="0" y="150533"/>
              <a:ext cx="1356416" cy="92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325" name="IMG_1063.png" descr="IMG_1063.png"/>
          <p:cNvPicPr>
            <a:picLocks noChangeAspect="1"/>
          </p:cNvPicPr>
          <p:nvPr/>
        </p:nvPicPr>
        <p:blipFill>
          <a:blip r:embed="rId6">
            <a:extLst/>
          </a:blip>
          <a:srcRect l="12718" t="69013" r="11017" b="12718"/>
          <a:stretch>
            <a:fillRect/>
          </a:stretch>
        </p:blipFill>
        <p:spPr>
          <a:xfrm>
            <a:off x="3786418" y="5381104"/>
            <a:ext cx="14491691" cy="2603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44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8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45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7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8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9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0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2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3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4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03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90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02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91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47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404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46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405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5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6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7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8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9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0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1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2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3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4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7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8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9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0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1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2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3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4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5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50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48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9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51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54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52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53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66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55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7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8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9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0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1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2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3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4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5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72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67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68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71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69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70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73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4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5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pic>
        <p:nvPicPr>
          <p:cNvPr id="476" name="IMG_0740.png" descr="IMG_07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2623" y="-556307"/>
            <a:ext cx="7918001" cy="56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1" grpId="1"/>
      <p:bldP build="whole" bldLvl="1" animBg="1" rev="0" advAuto="0" spid="466" grpId="2"/>
      <p:bldP build="whole" bldLvl="1" animBg="1" rev="0" advAuto="0" spid="473" grpId="4"/>
      <p:bldP build="whole" bldLvl="1" animBg="1" rev="0" advAuto="0" spid="450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IMG_1067.jpeg" descr="IMG_1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9612" y="2585290"/>
            <a:ext cx="18905761" cy="911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قاعدة الإشارات قاعدة الإشارات " descr="قاعدة الإشارات قاعدة الإشارات 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57868" y="1135544"/>
            <a:ext cx="7162118" cy="16668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30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31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٨٧</a:t>
              </a:r>
            </a:p>
          </p:txBody>
        </p:sp>
      </p:grpSp>
      <p:sp>
        <p:nvSpPr>
          <p:cNvPr id="1333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34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41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339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335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6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7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8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40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342" name="IMG_1051.png" descr="IMG_1051.png"/>
          <p:cNvPicPr>
            <a:picLocks noChangeAspect="1"/>
          </p:cNvPicPr>
          <p:nvPr/>
        </p:nvPicPr>
        <p:blipFill>
          <a:blip r:embed="rId2">
            <a:extLst/>
          </a:blip>
          <a:srcRect l="6359" t="60435" r="26471" b="10943"/>
          <a:stretch>
            <a:fillRect/>
          </a:stretch>
        </p:blipFill>
        <p:spPr>
          <a:xfrm>
            <a:off x="5360824" y="4894026"/>
            <a:ext cx="13662174" cy="4366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IMG_0851.png" descr="IMG_0851.png"/>
          <p:cNvPicPr>
            <a:picLocks noChangeAspect="1"/>
          </p:cNvPicPr>
          <p:nvPr/>
        </p:nvPicPr>
        <p:blipFill>
          <a:blip r:embed="rId3">
            <a:extLst/>
          </a:blip>
          <a:srcRect l="46953" t="17351" r="22478" b="73646"/>
          <a:stretch>
            <a:fillRect/>
          </a:stretch>
        </p:blipFill>
        <p:spPr>
          <a:xfrm>
            <a:off x="8297309" y="3809890"/>
            <a:ext cx="4387436" cy="968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4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4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٨٧</a:t>
              </a:r>
            </a:p>
          </p:txBody>
        </p:sp>
      </p:grpSp>
      <p:sp>
        <p:nvSpPr>
          <p:cNvPr id="134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4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356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35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35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55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357" name="IMG_1064.png" descr="IMG_1064.png"/>
          <p:cNvPicPr>
            <a:picLocks noChangeAspect="1"/>
          </p:cNvPicPr>
          <p:nvPr/>
        </p:nvPicPr>
        <p:blipFill>
          <a:blip r:embed="rId2">
            <a:extLst/>
          </a:blip>
          <a:srcRect l="20556" t="25140" r="28467" b="64182"/>
          <a:stretch>
            <a:fillRect/>
          </a:stretch>
        </p:blipFill>
        <p:spPr>
          <a:xfrm>
            <a:off x="3531103" y="4899836"/>
            <a:ext cx="15492018" cy="2433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35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6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٨٧</a:t>
              </a:r>
            </a:p>
          </p:txBody>
        </p:sp>
      </p:grpSp>
      <p:sp>
        <p:nvSpPr>
          <p:cNvPr id="136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6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6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67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366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365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368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36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7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7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8572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72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73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74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75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376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3632944" y="10944531"/>
            <a:ext cx="16565652" cy="784154"/>
          </a:xfrm>
          <a:prstGeom prst="rect">
            <a:avLst/>
          </a:prstGeom>
          <a:solidFill>
            <a:srgbClr val="F7FADB">
              <a:alpha val="88584"/>
            </a:srgbClr>
          </a:solidFill>
          <a:ln w="12700">
            <a:solidFill>
              <a:srgbClr val="000000">
                <a:alpha val="88584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377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71709" y="4914143"/>
            <a:ext cx="3311629" cy="3311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8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13895" y="4457049"/>
            <a:ext cx="2427257" cy="976695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379" name="عزيزتي الطالبة…"/>
          <p:cNvSpPr txBox="1"/>
          <p:nvPr/>
        </p:nvSpPr>
        <p:spPr>
          <a:xfrm>
            <a:off x="3391994" y="7455093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380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094704" y="9607999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81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382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grpSp>
        <p:nvGrpSpPr>
          <p:cNvPr id="1391" name="تجميع"/>
          <p:cNvGrpSpPr/>
          <p:nvPr/>
        </p:nvGrpSpPr>
        <p:grpSpPr>
          <a:xfrm>
            <a:off x="12690571" y="7079894"/>
            <a:ext cx="6782042" cy="3180292"/>
            <a:chOff x="0" y="0"/>
            <a:chExt cx="6782041" cy="3180290"/>
          </a:xfrm>
        </p:grpSpPr>
        <p:grpSp>
          <p:nvGrpSpPr>
            <p:cNvPr id="1385" name="تجميع"/>
            <p:cNvGrpSpPr/>
            <p:nvPr/>
          </p:nvGrpSpPr>
          <p:grpSpPr>
            <a:xfrm>
              <a:off x="0" y="0"/>
              <a:ext cx="6782042" cy="2946016"/>
              <a:chOff x="0" y="0"/>
              <a:chExt cx="6782041" cy="2946015"/>
            </a:xfrm>
          </p:grpSpPr>
          <p:sp>
            <p:nvSpPr>
              <p:cNvPr id="1383" name="🎯 اجد قسمة عددًا…"/>
              <p:cNvSpPr txBox="1"/>
              <p:nvPr/>
            </p:nvSpPr>
            <p:spPr>
              <a:xfrm>
                <a:off x="0" y="0"/>
                <a:ext cx="2794736" cy="27947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 rtl="0">
                  <a:defRPr sz="3300">
                    <a:solidFill>
                      <a:srgbClr val="016E8F"/>
                    </a:solidFill>
                    <a:latin typeface="+mn-lt"/>
                    <a:ea typeface="+mn-ea"/>
                    <a:cs typeface="+mn-cs"/>
                    <a:sym typeface="Geeza Pro Bold"/>
                  </a:defRPr>
                </a:pPr>
                <a:r>
                  <a:t>🎯</a:t>
                </a:r>
                <a:r>
                  <a:rPr sz="4500">
                    <a:solidFill>
                      <a:srgbClr val="004D65"/>
                    </a:solidFill>
                    <a:latin typeface="Muna Bold"/>
                    <a:ea typeface="Muna Bold"/>
                    <a:cs typeface="Muna Bold"/>
                    <a:sym typeface="Muna Bold"/>
                  </a:rPr>
                  <a:t> اجد قسمة عددًا </a:t>
                </a:r>
                <a:endPara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endParaRPr>
              </a:p>
              <a:p>
                <a:pPr defTabSz="825500" rtl="0">
                  <a:defRPr sz="3500">
                    <a:solidFill>
                      <a:srgbClr val="0061FE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solidFill>
                      <a:srgbClr val="004D65"/>
                    </a:solidFill>
                  </a:rPr>
                  <a:t>صحيحًا على  اخر </a:t>
                </a:r>
              </a:p>
            </p:txBody>
          </p:sp>
          <p:sp>
            <p:nvSpPr>
              <p:cNvPr id="1384" name="ضرب الاعداد الصحيحة"/>
              <p:cNvSpPr txBox="1"/>
              <p:nvPr/>
            </p:nvSpPr>
            <p:spPr>
              <a:xfrm>
                <a:off x="3076621" y="0"/>
                <a:ext cx="3705421" cy="29460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914400">
                  <a:defRPr sz="5000">
                    <a:solidFill>
                      <a:srgbClr val="090848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ضرب الاعداد الصحيحة</a:t>
                </a:r>
              </a:p>
            </p:txBody>
          </p:sp>
        </p:grpSp>
        <p:grpSp>
          <p:nvGrpSpPr>
            <p:cNvPr id="1390" name="تجميع"/>
            <p:cNvGrpSpPr/>
            <p:nvPr/>
          </p:nvGrpSpPr>
          <p:grpSpPr>
            <a:xfrm>
              <a:off x="4293536" y="1396922"/>
              <a:ext cx="1783370" cy="1783369"/>
              <a:chOff x="0" y="0"/>
              <a:chExt cx="1783368" cy="1783368"/>
            </a:xfrm>
          </p:grpSpPr>
          <p:sp>
            <p:nvSpPr>
              <p:cNvPr id="1386" name="دائرة"/>
              <p:cNvSpPr/>
              <p:nvPr/>
            </p:nvSpPr>
            <p:spPr>
              <a:xfrm>
                <a:off x="0" y="0"/>
                <a:ext cx="1783369" cy="1783369"/>
              </a:xfrm>
              <a:prstGeom prst="ellipse">
                <a:avLst/>
              </a:prstGeom>
              <a:solidFill>
                <a:srgbClr val="FDD2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87" name="ناقص"/>
              <p:cNvSpPr/>
              <p:nvPr/>
            </p:nvSpPr>
            <p:spPr>
              <a:xfrm>
                <a:off x="1126464" y="612753"/>
                <a:ext cx="536970" cy="101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1" y="0"/>
                    </a:moveTo>
                    <a:cubicBezTo>
                      <a:pt x="68" y="0"/>
                      <a:pt x="0" y="357"/>
                      <a:pt x="0" y="799"/>
                    </a:cubicBezTo>
                    <a:lnTo>
                      <a:pt x="0" y="20801"/>
                    </a:lnTo>
                    <a:cubicBezTo>
                      <a:pt x="0" y="21240"/>
                      <a:pt x="68" y="21600"/>
                      <a:pt x="151" y="21600"/>
                    </a:cubicBezTo>
                    <a:lnTo>
                      <a:pt x="21449" y="21600"/>
                    </a:lnTo>
                    <a:cubicBezTo>
                      <a:pt x="21532" y="21600"/>
                      <a:pt x="21600" y="21240"/>
                      <a:pt x="21600" y="20801"/>
                    </a:cubicBezTo>
                    <a:lnTo>
                      <a:pt x="21600" y="799"/>
                    </a:lnTo>
                    <a:cubicBezTo>
                      <a:pt x="21600" y="360"/>
                      <a:pt x="21532" y="0"/>
                      <a:pt x="21449" y="0"/>
                    </a:cubicBez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88" name="ناقص"/>
              <p:cNvSpPr/>
              <p:nvPr/>
            </p:nvSpPr>
            <p:spPr>
              <a:xfrm>
                <a:off x="214985" y="612753"/>
                <a:ext cx="536970" cy="1014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1" y="0"/>
                    </a:moveTo>
                    <a:cubicBezTo>
                      <a:pt x="68" y="0"/>
                      <a:pt x="0" y="357"/>
                      <a:pt x="0" y="799"/>
                    </a:cubicBezTo>
                    <a:lnTo>
                      <a:pt x="0" y="20801"/>
                    </a:lnTo>
                    <a:cubicBezTo>
                      <a:pt x="0" y="21240"/>
                      <a:pt x="68" y="21600"/>
                      <a:pt x="151" y="21600"/>
                    </a:cubicBezTo>
                    <a:lnTo>
                      <a:pt x="21449" y="21600"/>
                    </a:lnTo>
                    <a:cubicBezTo>
                      <a:pt x="21532" y="21600"/>
                      <a:pt x="21600" y="21240"/>
                      <a:pt x="21600" y="20801"/>
                    </a:cubicBezTo>
                    <a:lnTo>
                      <a:pt x="21600" y="799"/>
                    </a:lnTo>
                    <a:cubicBezTo>
                      <a:pt x="21600" y="360"/>
                      <a:pt x="21532" y="0"/>
                      <a:pt x="21449" y="0"/>
                    </a:cubicBez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89" name="علامة زائد"/>
              <p:cNvSpPr/>
              <p:nvPr/>
            </p:nvSpPr>
            <p:spPr>
              <a:xfrm>
                <a:off x="635868" y="1021418"/>
                <a:ext cx="529303" cy="529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fill="norm" stroke="1" extrusionOk="0">
                    <a:moveTo>
                      <a:pt x="8909" y="0"/>
                    </a:moveTo>
                    <a:cubicBezTo>
                      <a:pt x="8827" y="0"/>
                      <a:pt x="8758" y="68"/>
                      <a:pt x="8758" y="151"/>
                    </a:cubicBezTo>
                    <a:lnTo>
                      <a:pt x="8758" y="8694"/>
                    </a:lnTo>
                    <a:cubicBezTo>
                      <a:pt x="8758" y="8730"/>
                      <a:pt x="8730" y="8759"/>
                      <a:pt x="8693" y="8759"/>
                    </a:cubicBezTo>
                    <a:lnTo>
                      <a:pt x="151" y="8759"/>
                    </a:lnTo>
                    <a:cubicBezTo>
                      <a:pt x="68" y="8759"/>
                      <a:pt x="0" y="8826"/>
                      <a:pt x="0" y="8910"/>
                    </a:cubicBezTo>
                    <a:lnTo>
                      <a:pt x="0" y="12690"/>
                    </a:lnTo>
                    <a:cubicBezTo>
                      <a:pt x="0" y="12773"/>
                      <a:pt x="68" y="12841"/>
                      <a:pt x="151" y="12841"/>
                    </a:cubicBezTo>
                    <a:lnTo>
                      <a:pt x="8693" y="12841"/>
                    </a:lnTo>
                    <a:cubicBezTo>
                      <a:pt x="8730" y="12841"/>
                      <a:pt x="8758" y="12870"/>
                      <a:pt x="8758" y="12906"/>
                    </a:cubicBezTo>
                    <a:lnTo>
                      <a:pt x="8758" y="21449"/>
                    </a:lnTo>
                    <a:cubicBezTo>
                      <a:pt x="8758" y="21532"/>
                      <a:pt x="8826" y="21600"/>
                      <a:pt x="8909" y="21600"/>
                    </a:cubicBezTo>
                    <a:lnTo>
                      <a:pt x="12690" y="21600"/>
                    </a:lnTo>
                    <a:cubicBezTo>
                      <a:pt x="12773" y="21600"/>
                      <a:pt x="12841" y="21532"/>
                      <a:pt x="12841" y="21449"/>
                    </a:cubicBezTo>
                    <a:lnTo>
                      <a:pt x="12841" y="12906"/>
                    </a:lnTo>
                    <a:cubicBezTo>
                      <a:pt x="12841" y="12870"/>
                      <a:pt x="12870" y="12841"/>
                      <a:pt x="12906" y="12841"/>
                    </a:cubicBezTo>
                    <a:lnTo>
                      <a:pt x="21449" y="12841"/>
                    </a:lnTo>
                    <a:cubicBezTo>
                      <a:pt x="21531" y="12841"/>
                      <a:pt x="21600" y="12773"/>
                      <a:pt x="21599" y="12690"/>
                    </a:cubicBezTo>
                    <a:lnTo>
                      <a:pt x="21599" y="8910"/>
                    </a:lnTo>
                    <a:cubicBezTo>
                      <a:pt x="21599" y="8827"/>
                      <a:pt x="21532" y="8759"/>
                      <a:pt x="21449" y="8759"/>
                    </a:cubicBezTo>
                    <a:lnTo>
                      <a:pt x="12906" y="8759"/>
                    </a:lnTo>
                    <a:cubicBezTo>
                      <a:pt x="12870" y="8759"/>
                      <a:pt x="12841" y="8730"/>
                      <a:pt x="12841" y="8694"/>
                    </a:cubicBezTo>
                    <a:lnTo>
                      <a:pt x="12841" y="151"/>
                    </a:lnTo>
                    <a:cubicBezTo>
                      <a:pt x="12841" y="68"/>
                      <a:pt x="12773" y="0"/>
                      <a:pt x="12690" y="0"/>
                    </a:cubicBezTo>
                    <a:lnTo>
                      <a:pt x="890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grpSp>
        <p:nvGrpSpPr>
          <p:cNvPr id="1398" name="تجميع"/>
          <p:cNvGrpSpPr/>
          <p:nvPr/>
        </p:nvGrpSpPr>
        <p:grpSpPr>
          <a:xfrm>
            <a:off x="6471229" y="7311394"/>
            <a:ext cx="5328735" cy="2654744"/>
            <a:chOff x="0" y="112557"/>
            <a:chExt cx="5328734" cy="2654743"/>
          </a:xfrm>
        </p:grpSpPr>
        <p:sp>
          <p:nvSpPr>
            <p:cNvPr id="1392" name="Google Shape;16500;p87"/>
            <p:cNvSpPr/>
            <p:nvPr/>
          </p:nvSpPr>
          <p:spPr>
            <a:xfrm flipH="1" rot="16200000">
              <a:off x="3108696" y="13696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93" name="Google Shape;16503;p87"/>
            <p:cNvSpPr/>
            <p:nvPr/>
          </p:nvSpPr>
          <p:spPr>
            <a:xfrm rot="16200000">
              <a:off x="1341560" y="136273"/>
              <a:ext cx="618738" cy="1767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2" y="0"/>
                  </a:lnTo>
                  <a:lnTo>
                    <a:pt x="10792" y="2160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solidFill>
                    <a:srgbClr val="6986A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94" name="Google Shape;16502;p87"/>
            <p:cNvSpPr/>
            <p:nvPr/>
          </p:nvSpPr>
          <p:spPr>
            <a:xfrm>
              <a:off x="3441001" y="1329246"/>
              <a:ext cx="1887734" cy="1438056"/>
            </a:xfrm>
            <a:prstGeom prst="roundRect">
              <a:avLst>
                <a:gd name="adj" fmla="val 25603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اذاتشابهت الاشارات الناتج موجب</a:t>
              </a:r>
            </a:p>
          </p:txBody>
        </p:sp>
        <p:sp>
          <p:nvSpPr>
            <p:cNvPr id="1395" name="Google Shape;16504;p87"/>
            <p:cNvSpPr/>
            <p:nvPr/>
          </p:nvSpPr>
          <p:spPr>
            <a:xfrm>
              <a:off x="0" y="1329246"/>
              <a:ext cx="2004312" cy="1308135"/>
            </a:xfrm>
            <a:prstGeom prst="roundRect">
              <a:avLst>
                <a:gd name="adj" fmla="val 29884"/>
              </a:avLst>
            </a:prstGeom>
            <a:noFill/>
            <a:ln w="50800" cap="flat">
              <a:solidFill>
                <a:srgbClr val="869FB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825500">
                <a:defRPr sz="22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اذا اختلفت الاشارات الناتج سالب</a:t>
              </a:r>
            </a:p>
          </p:txBody>
        </p:sp>
        <p:sp>
          <p:nvSpPr>
            <p:cNvPr id="1396" name="Google Shape;16501;p87"/>
            <p:cNvSpPr/>
            <p:nvPr/>
          </p:nvSpPr>
          <p:spPr>
            <a:xfrm>
              <a:off x="165888" y="112557"/>
              <a:ext cx="4765487" cy="598644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397" name="قسمة الاعداد صحيحة"/>
            <p:cNvSpPr/>
            <p:nvPr/>
          </p:nvSpPr>
          <p:spPr>
            <a:xfrm>
              <a:off x="485320" y="355600"/>
              <a:ext cx="447145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 sz="3300">
                  <a:solidFill>
                    <a:srgbClr val="016E8F"/>
                  </a:solidFill>
                  <a:latin typeface="+mn-lt"/>
                  <a:ea typeface="+mn-ea"/>
                  <a:cs typeface="+mn-cs"/>
                  <a:sym typeface="Geeza Pro Bold"/>
                </a:defRPr>
              </a:pPr>
              <a:r>
                <a:rPr sz="4500">
                  <a:solidFill>
                    <a:srgbClr val="004D65"/>
                  </a:solidFill>
                  <a:latin typeface="Muna Bold"/>
                  <a:ea typeface="Muna Bold"/>
                  <a:cs typeface="Muna Bold"/>
                  <a:sym typeface="Muna Bold"/>
                </a:rPr>
                <a:t>قسمة الاعداد صحيحة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5" dur="675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8" grpId="1"/>
      <p:bldP build="whole" bldLvl="1" animBg="1" rev="0" advAuto="0" spid="1378" grpId="4"/>
      <p:bldP build="whole" bldLvl="1" animBg="1" rev="0" advAuto="0" spid="1398" grpId="8"/>
      <p:bldP build="whole" bldLvl="1" animBg="1" rev="0" advAuto="0" spid="1380" grpId="7"/>
      <p:bldP build="whole" bldLvl="1" animBg="1" rev="0" advAuto="0" spid="1369" grpId="2"/>
      <p:bldP build="whole" bldLvl="1" animBg="1" rev="0" advAuto="0" spid="1377" grpId="5"/>
      <p:bldP build="whole" bldLvl="1" animBg="1" rev="0" advAuto="0" spid="1381" grpId="3"/>
      <p:bldP build="whole" bldLvl="1" animBg="1" rev="0" advAuto="0" spid="1379" grpId="6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78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22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79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1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5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6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7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8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37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24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36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25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6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7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8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9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0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1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2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3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4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5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49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38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6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7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8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55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50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51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54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52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53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56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7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8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61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5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60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62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66" name="تجميع"/>
          <p:cNvGrpSpPr/>
          <p:nvPr/>
        </p:nvGrpSpPr>
        <p:grpSpPr>
          <a:xfrm>
            <a:off x="19460536" y="5853235"/>
            <a:ext cx="3082528" cy="2562767"/>
            <a:chOff x="0" y="0"/>
            <a:chExt cx="3082526" cy="2562766"/>
          </a:xfrm>
        </p:grpSpPr>
        <p:sp>
          <p:nvSpPr>
            <p:cNvPr id="663" name="شريط فيلم"/>
            <p:cNvSpPr/>
            <p:nvPr/>
          </p:nvSpPr>
          <p:spPr>
            <a:xfrm>
              <a:off x="3175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مستطيل"/>
            <p:cNvSpPr/>
            <p:nvPr/>
          </p:nvSpPr>
          <p:spPr>
            <a:xfrm>
              <a:off x="22652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الاعداد الصحيحة والقيمة المطلقة"/>
            <p:cNvSpPr txBox="1"/>
            <p:nvPr/>
          </p:nvSpPr>
          <p:spPr>
            <a:xfrm>
              <a:off x="0" y="289353"/>
              <a:ext cx="2889384" cy="1984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الاعداد الصحيحة والقيمة المطلقة</a:t>
              </a:r>
            </a:p>
          </p:txBody>
        </p:sp>
      </p:grpSp>
      <p:sp>
        <p:nvSpPr>
          <p:cNvPr id="667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8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69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sp>
        <p:nvSpPr>
          <p:cNvPr id="670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74" name="تجميع"/>
          <p:cNvGrpSpPr/>
          <p:nvPr/>
        </p:nvGrpSpPr>
        <p:grpSpPr>
          <a:xfrm>
            <a:off x="16409760" y="5853235"/>
            <a:ext cx="3050777" cy="2562767"/>
            <a:chOff x="0" y="0"/>
            <a:chExt cx="3050775" cy="2562766"/>
          </a:xfrm>
        </p:grpSpPr>
        <p:sp>
          <p:nvSpPr>
            <p:cNvPr id="671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2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3" name="مقارنة الاعداد الصحيحة وترتيبها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مقارنة الاعداد الصحيحة وترتيبها</a:t>
              </a:r>
            </a:p>
          </p:txBody>
        </p:sp>
      </p:grpSp>
      <p:grpSp>
        <p:nvGrpSpPr>
          <p:cNvPr id="678" name="تجميع"/>
          <p:cNvGrpSpPr/>
          <p:nvPr/>
        </p:nvGrpSpPr>
        <p:grpSpPr>
          <a:xfrm>
            <a:off x="13358984" y="5853235"/>
            <a:ext cx="3050777" cy="2562767"/>
            <a:chOff x="0" y="0"/>
            <a:chExt cx="3050775" cy="2562766"/>
          </a:xfrm>
        </p:grpSpPr>
        <p:sp>
          <p:nvSpPr>
            <p:cNvPr id="675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6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7" name="المستوى الأحداثي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المستوى الأحداثي </a:t>
              </a:r>
            </a:p>
          </p:txBody>
        </p:sp>
      </p:grpSp>
      <p:pic>
        <p:nvPicPr>
          <p:cNvPr id="679" name="IMG_0740.png" descr="IMG_07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43794" y="42427"/>
            <a:ext cx="7918002" cy="56650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3" name="تجميع"/>
          <p:cNvGrpSpPr/>
          <p:nvPr/>
        </p:nvGrpSpPr>
        <p:grpSpPr>
          <a:xfrm>
            <a:off x="10308208" y="5853235"/>
            <a:ext cx="3050777" cy="2562767"/>
            <a:chOff x="0" y="0"/>
            <a:chExt cx="3050775" cy="2562766"/>
          </a:xfrm>
        </p:grpSpPr>
        <p:sp>
          <p:nvSpPr>
            <p:cNvPr id="680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1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2" name="جمع الاعداد الصحيح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جمع الاعداد الصحيحة </a:t>
              </a:r>
            </a:p>
          </p:txBody>
        </p:sp>
      </p:grpSp>
      <p:grpSp>
        <p:nvGrpSpPr>
          <p:cNvPr id="687" name="تجميع"/>
          <p:cNvGrpSpPr/>
          <p:nvPr/>
        </p:nvGrpSpPr>
        <p:grpSpPr>
          <a:xfrm>
            <a:off x="7257431" y="5853235"/>
            <a:ext cx="3050777" cy="2562767"/>
            <a:chOff x="0" y="0"/>
            <a:chExt cx="3050775" cy="2562766"/>
          </a:xfrm>
        </p:grpSpPr>
        <p:sp>
          <p:nvSpPr>
            <p:cNvPr id="684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5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6" name="طرح الاعداد الصحيح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طرح الاعداد الصحيحة </a:t>
              </a:r>
            </a:p>
          </p:txBody>
        </p:sp>
      </p:grpSp>
      <p:grpSp>
        <p:nvGrpSpPr>
          <p:cNvPr id="691" name="تجميع"/>
          <p:cNvGrpSpPr/>
          <p:nvPr/>
        </p:nvGrpSpPr>
        <p:grpSpPr>
          <a:xfrm>
            <a:off x="4206655" y="5853235"/>
            <a:ext cx="3050777" cy="2562767"/>
            <a:chOff x="0" y="0"/>
            <a:chExt cx="3050775" cy="2562766"/>
          </a:xfrm>
        </p:grpSpPr>
        <p:sp>
          <p:nvSpPr>
            <p:cNvPr id="688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9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0" name="ضرب الاعداد الصحيح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ضرب الاعداد الصحيحة </a:t>
              </a:r>
            </a:p>
          </p:txBody>
        </p:sp>
      </p:grpSp>
      <p:grpSp>
        <p:nvGrpSpPr>
          <p:cNvPr id="695" name="تجميع"/>
          <p:cNvGrpSpPr/>
          <p:nvPr/>
        </p:nvGrpSpPr>
        <p:grpSpPr>
          <a:xfrm>
            <a:off x="1155879" y="5853235"/>
            <a:ext cx="3050777" cy="2562767"/>
            <a:chOff x="0" y="0"/>
            <a:chExt cx="3050775" cy="2562766"/>
          </a:xfrm>
        </p:grpSpPr>
        <p:sp>
          <p:nvSpPr>
            <p:cNvPr id="692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3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4" name="استراتيجية حل المسال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استراتيجية حل المسالة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7" grpId="9"/>
      <p:bldP build="whole" bldLvl="1" animBg="1" rev="0" advAuto="0" spid="695" grpId="11"/>
      <p:bldP build="whole" bldLvl="1" animBg="1" rev="0" advAuto="0" spid="669" grpId="3"/>
      <p:bldP build="whole" bldLvl="1" animBg="1" rev="0" advAuto="0" spid="678" grpId="7"/>
      <p:bldP build="whole" bldLvl="1" animBg="1" rev="0" advAuto="0" spid="670" grpId="4"/>
      <p:bldP build="whole" bldLvl="1" animBg="1" rev="0" advAuto="0" spid="683" grpId="8"/>
      <p:bldP build="whole" bldLvl="1" animBg="1" rev="0" advAuto="0" spid="666" grpId="5"/>
      <p:bldP build="whole" bldLvl="1" animBg="1" rev="0" advAuto="0" spid="691" grpId="10"/>
      <p:bldP build="whole" bldLvl="1" animBg="1" rev="0" advAuto="0" spid="656" grpId="2"/>
      <p:bldP build="whole" bldLvl="1" animBg="1" rev="0" advAuto="0" spid="674" grpId="6"/>
      <p:bldP build="whole" bldLvl="1" animBg="1" rev="0" advAuto="0" spid="6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700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98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99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1" name="Google Shape;828;p33"/>
          <p:cNvSpPr txBox="1"/>
          <p:nvPr/>
        </p:nvSpPr>
        <p:spPr>
          <a:xfrm>
            <a:off x="7090016" y="3466126"/>
            <a:ext cx="12464583" cy="1547114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٤✖️(-٥)= ٢٠</a:t>
            </a:r>
          </a:p>
        </p:txBody>
      </p:sp>
      <p:grpSp>
        <p:nvGrpSpPr>
          <p:cNvPr id="706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704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702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3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05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7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710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708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709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13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711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12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714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5" name="Google Shape;828;p33"/>
          <p:cNvSpPr txBox="1"/>
          <p:nvPr/>
        </p:nvSpPr>
        <p:spPr>
          <a:xfrm>
            <a:off x="7204558" y="5869027"/>
            <a:ext cx="12360551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النظير الجمعي للعدد ٧ هو ٧</a:t>
            </a:r>
          </a:p>
        </p:txBody>
      </p:sp>
      <p:sp>
        <p:nvSpPr>
          <p:cNvPr id="716" name="Google Shape;828;p33"/>
          <p:cNvSpPr txBox="1"/>
          <p:nvPr/>
        </p:nvSpPr>
        <p:spPr>
          <a:xfrm>
            <a:off x="7064219" y="7890468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-٣-(-٥)= ٢</a:t>
            </a:r>
          </a:p>
        </p:txBody>
      </p:sp>
      <p:grpSp>
        <p:nvGrpSpPr>
          <p:cNvPr id="721" name="Google Shape;1599;p45"/>
          <p:cNvGrpSpPr/>
          <p:nvPr/>
        </p:nvGrpSpPr>
        <p:grpSpPr>
          <a:xfrm>
            <a:off x="5001887" y="6023780"/>
            <a:ext cx="1543553" cy="1543553"/>
            <a:chOff x="0" y="0"/>
            <a:chExt cx="1543551" cy="1543551"/>
          </a:xfrm>
        </p:grpSpPr>
        <p:grpSp>
          <p:nvGrpSpPr>
            <p:cNvPr id="719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717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18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20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26" name="تجميع"/>
          <p:cNvGrpSpPr/>
          <p:nvPr/>
        </p:nvGrpSpPr>
        <p:grpSpPr>
          <a:xfrm>
            <a:off x="4789226" y="7785919"/>
            <a:ext cx="1756214" cy="1756214"/>
            <a:chOff x="0" y="0"/>
            <a:chExt cx="1756212" cy="1756212"/>
          </a:xfrm>
        </p:grpSpPr>
        <p:grpSp>
          <p:nvGrpSpPr>
            <p:cNvPr id="724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722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23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25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27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28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29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730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1" name="Google Shape;828;p33"/>
          <p:cNvSpPr txBox="1"/>
          <p:nvPr/>
        </p:nvSpPr>
        <p:spPr>
          <a:xfrm>
            <a:off x="7208707" y="10577165"/>
            <a:ext cx="12356402" cy="1480053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41" name="تجميع"/>
          <p:cNvGrpSpPr/>
          <p:nvPr/>
        </p:nvGrpSpPr>
        <p:grpSpPr>
          <a:xfrm>
            <a:off x="5001887" y="10229118"/>
            <a:ext cx="1558028" cy="1558028"/>
            <a:chOff x="0" y="0"/>
            <a:chExt cx="1558026" cy="1558026"/>
          </a:xfrm>
        </p:grpSpPr>
        <p:grpSp>
          <p:nvGrpSpPr>
            <p:cNvPr id="734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32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33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0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35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6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7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8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9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42" name="IMG_0740.png" descr="IMG_07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5125" y="81359"/>
            <a:ext cx="6034296" cy="4317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5" grpId="3"/>
      <p:bldP build="whole" bldLvl="1" animBg="1" rev="0" advAuto="0" spid="716" grpId="5"/>
      <p:bldP build="whole" bldLvl="1" animBg="1" rev="0" advAuto="0" spid="731" grpId="7"/>
      <p:bldP build="whole" bldLvl="1" animBg="1" rev="0" advAuto="0" spid="721" grpId="4"/>
      <p:bldP build="whole" bldLvl="1" animBg="1" rev="0" advAuto="0" spid="706" grpId="2"/>
      <p:bldP build="whole" bldLvl="1" animBg="1" rev="0" advAuto="0" spid="726" grpId="6"/>
      <p:bldP build="whole" bldLvl="1" animBg="1" rev="0" advAuto="0" spid="741" grpId="8"/>
      <p:bldP build="whole" bldLvl="1" animBg="1" rev="0" advAuto="0" spid="7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5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53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46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7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8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9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0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1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2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54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55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56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٨٤</a:t>
            </a:r>
          </a:p>
        </p:txBody>
      </p:sp>
      <p:sp>
        <p:nvSpPr>
          <p:cNvPr id="757" name="Google Shape;828;p33"/>
          <p:cNvSpPr txBox="1"/>
          <p:nvPr/>
        </p:nvSpPr>
        <p:spPr>
          <a:xfrm>
            <a:off x="12141248" y="2667580"/>
            <a:ext cx="9787551" cy="1746146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8" name="علمتني الرياضيات…"/>
          <p:cNvSpPr txBox="1"/>
          <p:nvPr/>
        </p:nvSpPr>
        <p:spPr>
          <a:xfrm>
            <a:off x="14129636" y="2740552"/>
            <a:ext cx="5654927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9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 سالب بعد سالب يعني موجب فالمصيبة بعد المصيبة تعني الفرج</a:t>
            </a:r>
          </a:p>
        </p:txBody>
      </p:sp>
      <p:grpSp>
        <p:nvGrpSpPr>
          <p:cNvPr id="763" name="تجميع"/>
          <p:cNvGrpSpPr/>
          <p:nvPr/>
        </p:nvGrpSpPr>
        <p:grpSpPr>
          <a:xfrm>
            <a:off x="4833536" y="3929983"/>
            <a:ext cx="5130900" cy="1063001"/>
            <a:chOff x="0" y="0"/>
            <a:chExt cx="5130899" cy="1062999"/>
          </a:xfrm>
        </p:grpSpPr>
        <p:sp>
          <p:nvSpPr>
            <p:cNvPr id="759" name="Google Shape;828;p33"/>
            <p:cNvSpPr txBox="1"/>
            <p:nvPr/>
          </p:nvSpPr>
          <p:spPr>
            <a:xfrm>
              <a:off x="0" y="6350"/>
              <a:ext cx="5005049" cy="1026627"/>
            </a:xfrm>
            <a:prstGeom prst="rect">
              <a:avLst/>
            </a:prstGeom>
            <a:solidFill>
              <a:srgbClr val="F7E5D9"/>
            </a:solidFill>
            <a:ln w="12700" cap="flat">
              <a:solidFill>
                <a:srgbClr val="B5D6D1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62533" tIns="162533" rIns="162533" bIns="162533" numCol="1" anchor="t">
              <a:normAutofit fontScale="100000" lnSpcReduction="0"/>
            </a:bodyPr>
            <a:lstStyle>
              <a:lvl1pPr defTabSz="484631">
                <a:defRPr b="1" sz="4769">
                  <a:solidFill>
                    <a:srgbClr val="B51A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مهارة سابقة </a:t>
              </a:r>
            </a:p>
          </p:txBody>
        </p:sp>
        <p:grpSp>
          <p:nvGrpSpPr>
            <p:cNvPr id="762" name="Google Shape;14375;p115"/>
            <p:cNvGrpSpPr/>
            <p:nvPr/>
          </p:nvGrpSpPr>
          <p:grpSpPr>
            <a:xfrm>
              <a:off x="4232533" y="0"/>
              <a:ext cx="898367" cy="1063000"/>
              <a:chOff x="0" y="0"/>
              <a:chExt cx="898365" cy="1062999"/>
            </a:xfrm>
          </p:grpSpPr>
          <p:sp>
            <p:nvSpPr>
              <p:cNvPr id="760" name="Google Shape;14376;p115"/>
              <p:cNvSpPr/>
              <p:nvPr/>
            </p:nvSpPr>
            <p:spPr>
              <a:xfrm>
                <a:off x="0" y="95802"/>
                <a:ext cx="862501" cy="967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6964" y="7524"/>
                    </a:lnTo>
                    <a:lnTo>
                      <a:pt x="0" y="10800"/>
                    </a:lnTo>
                    <a:lnTo>
                      <a:pt x="7232" y="13103"/>
                    </a:lnTo>
                    <a:lnTo>
                      <a:pt x="8131" y="21600"/>
                    </a:lnTo>
                    <a:lnTo>
                      <a:pt x="12187" y="14588"/>
                    </a:lnTo>
                    <a:lnTo>
                      <a:pt x="19017" y="18051"/>
                    </a:lnTo>
                    <a:lnTo>
                      <a:pt x="16779" y="10578"/>
                    </a:lnTo>
                    <a:lnTo>
                      <a:pt x="21600" y="5511"/>
                    </a:lnTo>
                    <a:lnTo>
                      <a:pt x="13354" y="5920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1" name="Google Shape;14377;p115"/>
              <p:cNvSpPr/>
              <p:nvPr/>
            </p:nvSpPr>
            <p:spPr>
              <a:xfrm>
                <a:off x="35865" y="0"/>
                <a:ext cx="862501" cy="967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7041" y="7518"/>
                    </a:lnTo>
                    <a:lnTo>
                      <a:pt x="0" y="10809"/>
                    </a:lnTo>
                    <a:lnTo>
                      <a:pt x="7289" y="13093"/>
                    </a:lnTo>
                    <a:lnTo>
                      <a:pt x="8131" y="21600"/>
                    </a:lnTo>
                    <a:lnTo>
                      <a:pt x="12264" y="14593"/>
                    </a:lnTo>
                    <a:lnTo>
                      <a:pt x="19017" y="18037"/>
                    </a:lnTo>
                    <a:lnTo>
                      <a:pt x="16760" y="10570"/>
                    </a:lnTo>
                    <a:lnTo>
                      <a:pt x="21600" y="5524"/>
                    </a:lnTo>
                    <a:lnTo>
                      <a:pt x="13412" y="5916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64" name="IMG_0740.png" descr="IMG_07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2555" y="194892"/>
            <a:ext cx="4782104" cy="342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G_0871.jpeg" descr="IMG_0871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141"/>
          <a:stretch>
            <a:fillRect/>
          </a:stretch>
        </p:blipFill>
        <p:spPr>
          <a:xfrm>
            <a:off x="4833536" y="6307247"/>
            <a:ext cx="4431435" cy="1673278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احسب"/>
          <p:cNvSpPr txBox="1"/>
          <p:nvPr/>
        </p:nvSpPr>
        <p:spPr>
          <a:xfrm>
            <a:off x="9265042" y="6687110"/>
            <a:ext cx="2770361" cy="1023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7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احسب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4" grpId="5"/>
      <p:bldP build="whole" bldLvl="1" animBg="1" rev="0" advAuto="0" spid="745" grpId="4"/>
      <p:bldP build="whole" bldLvl="1" animBg="1" rev="0" advAuto="0" spid="756" grpId="6"/>
      <p:bldP build="whole" bldLvl="1" animBg="1" rev="0" advAuto="0" spid="757" grpId="1"/>
      <p:bldP build="whole" bldLvl="1" animBg="1" rev="0" advAuto="0" spid="753" grpId="3"/>
      <p:bldP build="whole" bldLvl="1" animBg="1" rev="0" advAuto="0" spid="75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7772">
            <a:off x="13572779" y="7146806"/>
            <a:ext cx="4831479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7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2252" y="7146806"/>
            <a:ext cx="4692032" cy="40435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71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72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73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74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00484" y="5082100"/>
            <a:ext cx="14745511" cy="98098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75" name="🎯 اجد قسمة عددًا…"/>
          <p:cNvSpPr txBox="1"/>
          <p:nvPr/>
        </p:nvSpPr>
        <p:spPr>
          <a:xfrm>
            <a:off x="9364166" y="7854210"/>
            <a:ext cx="352351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اجد قسمة عددًا </a:t>
            </a:r>
            <a:endParaRPr sz="4500">
              <a:solidFill>
                <a:srgbClr val="004D65"/>
              </a:solidFill>
              <a:latin typeface="Muna Bold"/>
              <a:ea typeface="Muna Bold"/>
              <a:cs typeface="Muna Bold"/>
              <a:sym typeface="Muna Bold"/>
            </a:endParaRPr>
          </a:p>
          <a:p>
            <a:pPr defTabSz="825500" rtl="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 sz="4500">
                <a:solidFill>
                  <a:srgbClr val="004D65"/>
                </a:solidFill>
              </a:rPr>
              <a:t>صحيحًا على  اخر </a:t>
            </a:r>
          </a:p>
        </p:txBody>
      </p:sp>
      <p:sp>
        <p:nvSpPr>
          <p:cNvPr id="776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7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8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9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80" name="قسمة"/>
          <p:cNvSpPr txBox="1"/>
          <p:nvPr/>
        </p:nvSpPr>
        <p:spPr>
          <a:xfrm>
            <a:off x="15026580" y="3757960"/>
            <a:ext cx="133428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قسمة </a:t>
            </a:r>
          </a:p>
        </p:txBody>
      </p:sp>
      <p:sp>
        <p:nvSpPr>
          <p:cNvPr id="781" name="(  توزيع  ، تجزيء ،تقسيم …)"/>
          <p:cNvSpPr txBox="1"/>
          <p:nvPr/>
        </p:nvSpPr>
        <p:spPr>
          <a:xfrm>
            <a:off x="8052103" y="3644948"/>
            <a:ext cx="730080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  توزيع  ، تجزيء ،تقسيم …)</a:t>
            </a:r>
          </a:p>
        </p:txBody>
      </p:sp>
      <p:sp>
        <p:nvSpPr>
          <p:cNvPr id="782" name="ضرب الاعداد الصحيحة"/>
          <p:cNvSpPr txBox="1"/>
          <p:nvPr/>
        </p:nvSpPr>
        <p:spPr>
          <a:xfrm>
            <a:off x="14076232" y="7854210"/>
            <a:ext cx="4142175" cy="2912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ضرب الاعداد الصحيحة</a:t>
            </a:r>
          </a:p>
        </p:txBody>
      </p:sp>
      <p:grpSp>
        <p:nvGrpSpPr>
          <p:cNvPr id="787" name="تجميع"/>
          <p:cNvGrpSpPr/>
          <p:nvPr/>
        </p:nvGrpSpPr>
        <p:grpSpPr>
          <a:xfrm>
            <a:off x="15096833" y="9244263"/>
            <a:ext cx="1783369" cy="1783369"/>
            <a:chOff x="0" y="0"/>
            <a:chExt cx="1783368" cy="1783368"/>
          </a:xfrm>
        </p:grpSpPr>
        <p:sp>
          <p:nvSpPr>
            <p:cNvPr id="783" name="دائرة"/>
            <p:cNvSpPr/>
            <p:nvPr/>
          </p:nvSpPr>
          <p:spPr>
            <a:xfrm>
              <a:off x="0" y="0"/>
              <a:ext cx="1783369" cy="1783369"/>
            </a:xfrm>
            <a:prstGeom prst="ellipse">
              <a:avLst/>
            </a:prstGeom>
            <a:solidFill>
              <a:srgbClr val="FDD25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4" name="ناقص"/>
            <p:cNvSpPr/>
            <p:nvPr/>
          </p:nvSpPr>
          <p:spPr>
            <a:xfrm>
              <a:off x="1126464" y="612753"/>
              <a:ext cx="536970" cy="10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5" name="ناقص"/>
            <p:cNvSpPr/>
            <p:nvPr/>
          </p:nvSpPr>
          <p:spPr>
            <a:xfrm>
              <a:off x="214985" y="612753"/>
              <a:ext cx="536970" cy="10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" y="0"/>
                  </a:moveTo>
                  <a:cubicBezTo>
                    <a:pt x="68" y="0"/>
                    <a:pt x="0" y="357"/>
                    <a:pt x="0" y="799"/>
                  </a:cubicBezTo>
                  <a:lnTo>
                    <a:pt x="0" y="20801"/>
                  </a:lnTo>
                  <a:cubicBezTo>
                    <a:pt x="0" y="21240"/>
                    <a:pt x="68" y="21600"/>
                    <a:pt x="151" y="21600"/>
                  </a:cubicBezTo>
                  <a:lnTo>
                    <a:pt x="21449" y="21600"/>
                  </a:lnTo>
                  <a:cubicBezTo>
                    <a:pt x="21532" y="21600"/>
                    <a:pt x="21600" y="21240"/>
                    <a:pt x="21600" y="20801"/>
                  </a:cubicBezTo>
                  <a:lnTo>
                    <a:pt x="21600" y="799"/>
                  </a:lnTo>
                  <a:cubicBezTo>
                    <a:pt x="21600" y="360"/>
                    <a:pt x="21532" y="0"/>
                    <a:pt x="21449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86" name="علامة زائد"/>
            <p:cNvSpPr/>
            <p:nvPr/>
          </p:nvSpPr>
          <p:spPr>
            <a:xfrm>
              <a:off x="635868" y="1021418"/>
              <a:ext cx="529303" cy="52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909" y="0"/>
                  </a:moveTo>
                  <a:cubicBezTo>
                    <a:pt x="8827" y="0"/>
                    <a:pt x="8758" y="68"/>
                    <a:pt x="8758" y="151"/>
                  </a:cubicBezTo>
                  <a:lnTo>
                    <a:pt x="8758" y="8694"/>
                  </a:lnTo>
                  <a:cubicBezTo>
                    <a:pt x="8758" y="8730"/>
                    <a:pt x="8730" y="8759"/>
                    <a:pt x="8693" y="8759"/>
                  </a:cubicBezTo>
                  <a:lnTo>
                    <a:pt x="151" y="8759"/>
                  </a:lnTo>
                  <a:cubicBezTo>
                    <a:pt x="68" y="8759"/>
                    <a:pt x="0" y="8826"/>
                    <a:pt x="0" y="8910"/>
                  </a:cubicBezTo>
                  <a:lnTo>
                    <a:pt x="0" y="12690"/>
                  </a:lnTo>
                  <a:cubicBezTo>
                    <a:pt x="0" y="12773"/>
                    <a:pt x="68" y="12841"/>
                    <a:pt x="151" y="12841"/>
                  </a:cubicBezTo>
                  <a:lnTo>
                    <a:pt x="8693" y="12841"/>
                  </a:lnTo>
                  <a:cubicBezTo>
                    <a:pt x="8730" y="12841"/>
                    <a:pt x="8758" y="12870"/>
                    <a:pt x="8758" y="12906"/>
                  </a:cubicBezTo>
                  <a:lnTo>
                    <a:pt x="8758" y="21449"/>
                  </a:lnTo>
                  <a:cubicBezTo>
                    <a:pt x="8758" y="21532"/>
                    <a:pt x="8826" y="21600"/>
                    <a:pt x="8909" y="21600"/>
                  </a:cubicBezTo>
                  <a:lnTo>
                    <a:pt x="12690" y="21600"/>
                  </a:lnTo>
                  <a:cubicBezTo>
                    <a:pt x="12773" y="21600"/>
                    <a:pt x="12841" y="21532"/>
                    <a:pt x="12841" y="21449"/>
                  </a:cubicBezTo>
                  <a:lnTo>
                    <a:pt x="12841" y="12906"/>
                  </a:lnTo>
                  <a:cubicBezTo>
                    <a:pt x="12841" y="12870"/>
                    <a:pt x="12870" y="12841"/>
                    <a:pt x="12906" y="12841"/>
                  </a:cubicBezTo>
                  <a:lnTo>
                    <a:pt x="21449" y="12841"/>
                  </a:lnTo>
                  <a:cubicBezTo>
                    <a:pt x="21531" y="12841"/>
                    <a:pt x="21600" y="12773"/>
                    <a:pt x="21599" y="12690"/>
                  </a:cubicBezTo>
                  <a:lnTo>
                    <a:pt x="21599" y="8910"/>
                  </a:lnTo>
                  <a:cubicBezTo>
                    <a:pt x="21599" y="8827"/>
                    <a:pt x="21532" y="8759"/>
                    <a:pt x="21449" y="8759"/>
                  </a:cubicBezTo>
                  <a:lnTo>
                    <a:pt x="12906" y="8759"/>
                  </a:lnTo>
                  <a:cubicBezTo>
                    <a:pt x="12870" y="8759"/>
                    <a:pt x="12841" y="8730"/>
                    <a:pt x="12841" y="8694"/>
                  </a:cubicBezTo>
                  <a:lnTo>
                    <a:pt x="12841" y="151"/>
                  </a:lnTo>
                  <a:cubicBezTo>
                    <a:pt x="12841" y="68"/>
                    <a:pt x="12773" y="0"/>
                    <a:pt x="12690" y="0"/>
                  </a:cubicBezTo>
                  <a:lnTo>
                    <a:pt x="890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3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2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1" grpId="4"/>
      <p:bldP build="whole" bldLvl="1" animBg="1" rev="0" advAuto="0" spid="772" grpId="6"/>
      <p:bldP build="whole" bldLvl="1" animBg="1" rev="0" advAuto="0" spid="768" grpId="5"/>
      <p:bldP build="whole" bldLvl="1" animBg="1" rev="0" advAuto="0" spid="769" grpId="7"/>
      <p:bldP build="whole" bldLvl="1" animBg="1" rev="0" advAuto="0" spid="773" grpId="9"/>
      <p:bldP build="whole" bldLvl="1" animBg="1" rev="0" advAuto="0" spid="780" grpId="1"/>
      <p:bldP build="whole" bldLvl="1" animBg="1" rev="0" advAuto="0" spid="775" grpId="12"/>
      <p:bldP build="whole" bldLvl="1" animBg="1" rev="0" advAuto="0" spid="782" grpId="10"/>
      <p:bldP build="whole" bldLvl="1" animBg="1" rev="0" advAuto="0" spid="781" grpId="2"/>
      <p:bldP build="whole" bldLvl="1" animBg="1" rev="0" advAuto="0" spid="787" grpId="11"/>
      <p:bldP build="whole" bldLvl="1" animBg="1" rev="0" advAuto="0" spid="770" grpId="8"/>
      <p:bldP build="whole" bldLvl="1" animBg="1" rev="0" advAuto="0" spid="774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14364;p115"/>
          <p:cNvGrpSpPr/>
          <p:nvPr/>
        </p:nvGrpSpPr>
        <p:grpSpPr>
          <a:xfrm>
            <a:off x="13941727" y="1587975"/>
            <a:ext cx="5539953" cy="1191160"/>
            <a:chOff x="-769575" y="-4657"/>
            <a:chExt cx="5539951" cy="1191159"/>
          </a:xfrm>
        </p:grpSpPr>
        <p:sp>
          <p:nvSpPr>
            <p:cNvPr id="789" name="Google Shape;14365;p115"/>
            <p:cNvSpPr/>
            <p:nvPr/>
          </p:nvSpPr>
          <p:spPr>
            <a:xfrm>
              <a:off x="-769576" y="126889"/>
              <a:ext cx="5360114" cy="105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0" name="Google Shape;14366;p115"/>
            <p:cNvSpPr/>
            <p:nvPr/>
          </p:nvSpPr>
          <p:spPr>
            <a:xfrm>
              <a:off x="-610279" y="-4658"/>
              <a:ext cx="5380656" cy="107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92" name="القسمة في القران"/>
          <p:cNvSpPr txBox="1"/>
          <p:nvPr/>
        </p:nvSpPr>
        <p:spPr>
          <a:xfrm>
            <a:off x="13769675" y="1650416"/>
            <a:ext cx="6422097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القسمة في القران</a:t>
            </a:r>
          </a:p>
        </p:txBody>
      </p:sp>
      <p:pic>
        <p:nvPicPr>
          <p:cNvPr id="793" name="IMG_0591.jpeg" descr="IMG_0591.jpeg"/>
          <p:cNvPicPr>
            <a:picLocks noChangeAspect="1"/>
          </p:cNvPicPr>
          <p:nvPr/>
        </p:nvPicPr>
        <p:blipFill>
          <a:blip r:embed="rId2">
            <a:extLst/>
          </a:blip>
          <a:srcRect l="14719" t="16563" r="14744" b="17012"/>
          <a:stretch>
            <a:fillRect/>
          </a:stretch>
        </p:blipFill>
        <p:spPr>
          <a:xfrm>
            <a:off x="19301841" y="2222685"/>
            <a:ext cx="3284248" cy="3092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7820" y="0"/>
                </a:moveTo>
                <a:lnTo>
                  <a:pt x="4626" y="1843"/>
                </a:lnTo>
                <a:cubicBezTo>
                  <a:pt x="2489" y="3077"/>
                  <a:pt x="1451" y="3746"/>
                  <a:pt x="1493" y="3864"/>
                </a:cubicBezTo>
                <a:cubicBezTo>
                  <a:pt x="1560" y="4050"/>
                  <a:pt x="760" y="5275"/>
                  <a:pt x="571" y="5275"/>
                </a:cubicBezTo>
                <a:cubicBezTo>
                  <a:pt x="349" y="5275"/>
                  <a:pt x="307" y="5807"/>
                  <a:pt x="504" y="6131"/>
                </a:cubicBezTo>
                <a:cubicBezTo>
                  <a:pt x="614" y="6312"/>
                  <a:pt x="1127" y="6807"/>
                  <a:pt x="1642" y="7231"/>
                </a:cubicBezTo>
                <a:cubicBezTo>
                  <a:pt x="2314" y="7785"/>
                  <a:pt x="2545" y="8051"/>
                  <a:pt x="2457" y="8165"/>
                </a:cubicBezTo>
                <a:cubicBezTo>
                  <a:pt x="2369" y="8279"/>
                  <a:pt x="2446" y="8395"/>
                  <a:pt x="2717" y="8567"/>
                </a:cubicBezTo>
                <a:cubicBezTo>
                  <a:pt x="2993" y="8743"/>
                  <a:pt x="3060" y="8852"/>
                  <a:pt x="2962" y="8958"/>
                </a:cubicBezTo>
                <a:cubicBezTo>
                  <a:pt x="2863" y="9064"/>
                  <a:pt x="2919" y="9209"/>
                  <a:pt x="3160" y="9479"/>
                </a:cubicBezTo>
                <a:cubicBezTo>
                  <a:pt x="3463" y="9820"/>
                  <a:pt x="3481" y="9892"/>
                  <a:pt x="3338" y="10230"/>
                </a:cubicBezTo>
                <a:lnTo>
                  <a:pt x="3178" y="10605"/>
                </a:lnTo>
                <a:lnTo>
                  <a:pt x="3495" y="10286"/>
                </a:lnTo>
                <a:cubicBezTo>
                  <a:pt x="3846" y="9932"/>
                  <a:pt x="4090" y="9990"/>
                  <a:pt x="3989" y="10402"/>
                </a:cubicBezTo>
                <a:cubicBezTo>
                  <a:pt x="3914" y="10711"/>
                  <a:pt x="4184" y="10771"/>
                  <a:pt x="4438" y="10502"/>
                </a:cubicBezTo>
                <a:cubicBezTo>
                  <a:pt x="4565" y="10367"/>
                  <a:pt x="4634" y="10386"/>
                  <a:pt x="4778" y="10596"/>
                </a:cubicBezTo>
                <a:cubicBezTo>
                  <a:pt x="4877" y="10740"/>
                  <a:pt x="4958" y="10895"/>
                  <a:pt x="4958" y="10940"/>
                </a:cubicBezTo>
                <a:cubicBezTo>
                  <a:pt x="4958" y="10985"/>
                  <a:pt x="4674" y="11253"/>
                  <a:pt x="4330" y="11536"/>
                </a:cubicBezTo>
                <a:cubicBezTo>
                  <a:pt x="3651" y="12092"/>
                  <a:pt x="3609" y="12174"/>
                  <a:pt x="3881" y="12417"/>
                </a:cubicBezTo>
                <a:cubicBezTo>
                  <a:pt x="4010" y="12533"/>
                  <a:pt x="4186" y="12540"/>
                  <a:pt x="4507" y="12445"/>
                </a:cubicBezTo>
                <a:cubicBezTo>
                  <a:pt x="5005" y="12297"/>
                  <a:pt x="5229" y="12462"/>
                  <a:pt x="4940" y="12764"/>
                </a:cubicBezTo>
                <a:cubicBezTo>
                  <a:pt x="4846" y="12862"/>
                  <a:pt x="3922" y="13409"/>
                  <a:pt x="2887" y="13978"/>
                </a:cubicBezTo>
                <a:cubicBezTo>
                  <a:pt x="864" y="15089"/>
                  <a:pt x="-145" y="15938"/>
                  <a:pt x="17" y="16392"/>
                </a:cubicBezTo>
                <a:cubicBezTo>
                  <a:pt x="80" y="16568"/>
                  <a:pt x="199" y="16617"/>
                  <a:pt x="465" y="16575"/>
                </a:cubicBezTo>
                <a:cubicBezTo>
                  <a:pt x="665" y="16543"/>
                  <a:pt x="859" y="16570"/>
                  <a:pt x="895" y="16633"/>
                </a:cubicBezTo>
                <a:cubicBezTo>
                  <a:pt x="932" y="16696"/>
                  <a:pt x="1016" y="16713"/>
                  <a:pt x="1081" y="16669"/>
                </a:cubicBezTo>
                <a:cubicBezTo>
                  <a:pt x="1146" y="16626"/>
                  <a:pt x="1165" y="16532"/>
                  <a:pt x="1125" y="16461"/>
                </a:cubicBezTo>
                <a:cubicBezTo>
                  <a:pt x="1084" y="16390"/>
                  <a:pt x="1323" y="16208"/>
                  <a:pt x="1655" y="16057"/>
                </a:cubicBezTo>
                <a:cubicBezTo>
                  <a:pt x="1988" y="15905"/>
                  <a:pt x="2373" y="15725"/>
                  <a:pt x="2511" y="15657"/>
                </a:cubicBezTo>
                <a:cubicBezTo>
                  <a:pt x="2649" y="15590"/>
                  <a:pt x="3054" y="15422"/>
                  <a:pt x="3410" y="15280"/>
                </a:cubicBezTo>
                <a:cubicBezTo>
                  <a:pt x="4001" y="15046"/>
                  <a:pt x="4076" y="15041"/>
                  <a:pt x="4257" y="15236"/>
                </a:cubicBezTo>
                <a:cubicBezTo>
                  <a:pt x="4393" y="15382"/>
                  <a:pt x="4461" y="15397"/>
                  <a:pt x="4471" y="15286"/>
                </a:cubicBezTo>
                <a:cubicBezTo>
                  <a:pt x="4480" y="15196"/>
                  <a:pt x="4494" y="15050"/>
                  <a:pt x="4502" y="14959"/>
                </a:cubicBezTo>
                <a:cubicBezTo>
                  <a:pt x="4511" y="14868"/>
                  <a:pt x="4687" y="14735"/>
                  <a:pt x="4894" y="14665"/>
                </a:cubicBezTo>
                <a:cubicBezTo>
                  <a:pt x="5101" y="14595"/>
                  <a:pt x="5563" y="14390"/>
                  <a:pt x="5922" y="14211"/>
                </a:cubicBezTo>
                <a:cubicBezTo>
                  <a:pt x="6585" y="13878"/>
                  <a:pt x="6873" y="13898"/>
                  <a:pt x="6811" y="14272"/>
                </a:cubicBezTo>
                <a:cubicBezTo>
                  <a:pt x="6773" y="14495"/>
                  <a:pt x="6818" y="14530"/>
                  <a:pt x="7792" y="15023"/>
                </a:cubicBezTo>
                <a:lnTo>
                  <a:pt x="8431" y="15347"/>
                </a:lnTo>
                <a:lnTo>
                  <a:pt x="8828" y="14965"/>
                </a:lnTo>
                <a:cubicBezTo>
                  <a:pt x="9317" y="14494"/>
                  <a:pt x="9560" y="14483"/>
                  <a:pt x="9745" y="14920"/>
                </a:cubicBezTo>
                <a:cubicBezTo>
                  <a:pt x="9864" y="15200"/>
                  <a:pt x="9849" y="15305"/>
                  <a:pt x="9650" y="15547"/>
                </a:cubicBezTo>
                <a:cubicBezTo>
                  <a:pt x="9412" y="15834"/>
                  <a:pt x="9412" y="15835"/>
                  <a:pt x="9673" y="15688"/>
                </a:cubicBezTo>
                <a:cubicBezTo>
                  <a:pt x="9898" y="15561"/>
                  <a:pt x="9975" y="15598"/>
                  <a:pt x="10206" y="15935"/>
                </a:cubicBezTo>
                <a:cubicBezTo>
                  <a:pt x="10532" y="16410"/>
                  <a:pt x="10533" y="16448"/>
                  <a:pt x="10255" y="16786"/>
                </a:cubicBezTo>
                <a:cubicBezTo>
                  <a:pt x="10090" y="16986"/>
                  <a:pt x="10173" y="16961"/>
                  <a:pt x="10582" y="16686"/>
                </a:cubicBezTo>
                <a:cubicBezTo>
                  <a:pt x="11202" y="16269"/>
                  <a:pt x="11585" y="16292"/>
                  <a:pt x="11329" y="16733"/>
                </a:cubicBezTo>
                <a:cubicBezTo>
                  <a:pt x="11132" y="17072"/>
                  <a:pt x="11257" y="17211"/>
                  <a:pt x="11587" y="17021"/>
                </a:cubicBezTo>
                <a:cubicBezTo>
                  <a:pt x="11779" y="16911"/>
                  <a:pt x="11867" y="16919"/>
                  <a:pt x="11943" y="17049"/>
                </a:cubicBezTo>
                <a:cubicBezTo>
                  <a:pt x="11998" y="17144"/>
                  <a:pt x="12199" y="17295"/>
                  <a:pt x="12388" y="17384"/>
                </a:cubicBezTo>
                <a:cubicBezTo>
                  <a:pt x="12798" y="17578"/>
                  <a:pt x="12817" y="17729"/>
                  <a:pt x="12481" y="18091"/>
                </a:cubicBezTo>
                <a:cubicBezTo>
                  <a:pt x="12343" y="18239"/>
                  <a:pt x="12265" y="18363"/>
                  <a:pt x="12308" y="18363"/>
                </a:cubicBezTo>
                <a:cubicBezTo>
                  <a:pt x="12351" y="18363"/>
                  <a:pt x="12310" y="18464"/>
                  <a:pt x="12216" y="18590"/>
                </a:cubicBezTo>
                <a:cubicBezTo>
                  <a:pt x="12121" y="18715"/>
                  <a:pt x="12106" y="18776"/>
                  <a:pt x="12185" y="18726"/>
                </a:cubicBezTo>
                <a:cubicBezTo>
                  <a:pt x="12400" y="18587"/>
                  <a:pt x="12629" y="18970"/>
                  <a:pt x="12545" y="19330"/>
                </a:cubicBezTo>
                <a:cubicBezTo>
                  <a:pt x="12330" y="20255"/>
                  <a:pt x="13493" y="21354"/>
                  <a:pt x="14235" y="20926"/>
                </a:cubicBezTo>
                <a:cubicBezTo>
                  <a:pt x="14375" y="20846"/>
                  <a:pt x="14499" y="20855"/>
                  <a:pt x="14591" y="20954"/>
                </a:cubicBezTo>
                <a:cubicBezTo>
                  <a:pt x="14696" y="21067"/>
                  <a:pt x="14795" y="21048"/>
                  <a:pt x="14975" y="20874"/>
                </a:cubicBezTo>
                <a:cubicBezTo>
                  <a:pt x="15152" y="20701"/>
                  <a:pt x="15242" y="20680"/>
                  <a:pt x="15310" y="20799"/>
                </a:cubicBezTo>
                <a:cubicBezTo>
                  <a:pt x="15377" y="20916"/>
                  <a:pt x="15433" y="20900"/>
                  <a:pt x="15516" y="20741"/>
                </a:cubicBezTo>
                <a:cubicBezTo>
                  <a:pt x="15682" y="20421"/>
                  <a:pt x="15805" y="20460"/>
                  <a:pt x="16510" y="21060"/>
                </a:cubicBezTo>
                <a:cubicBezTo>
                  <a:pt x="16859" y="21356"/>
                  <a:pt x="17173" y="21600"/>
                  <a:pt x="17206" y="21600"/>
                </a:cubicBezTo>
                <a:cubicBezTo>
                  <a:pt x="17455" y="21600"/>
                  <a:pt x="17756" y="21237"/>
                  <a:pt x="17986" y="20660"/>
                </a:cubicBezTo>
                <a:cubicBezTo>
                  <a:pt x="18288" y="19907"/>
                  <a:pt x="18282" y="19874"/>
                  <a:pt x="17592" y="18787"/>
                </a:cubicBezTo>
                <a:cubicBezTo>
                  <a:pt x="17192" y="18156"/>
                  <a:pt x="17231" y="18002"/>
                  <a:pt x="17804" y="17933"/>
                </a:cubicBezTo>
                <a:cubicBezTo>
                  <a:pt x="18005" y="17909"/>
                  <a:pt x="18195" y="17806"/>
                  <a:pt x="18226" y="17706"/>
                </a:cubicBezTo>
                <a:cubicBezTo>
                  <a:pt x="18269" y="17565"/>
                  <a:pt x="18188" y="17545"/>
                  <a:pt x="17881" y="17617"/>
                </a:cubicBezTo>
                <a:cubicBezTo>
                  <a:pt x="17345" y="17744"/>
                  <a:pt x="17019" y="17438"/>
                  <a:pt x="17095" y="16877"/>
                </a:cubicBezTo>
                <a:cubicBezTo>
                  <a:pt x="17126" y="16653"/>
                  <a:pt x="17203" y="16435"/>
                  <a:pt x="17268" y="16392"/>
                </a:cubicBezTo>
                <a:cubicBezTo>
                  <a:pt x="17337" y="16346"/>
                  <a:pt x="17330" y="16239"/>
                  <a:pt x="17247" y="16131"/>
                </a:cubicBezTo>
                <a:cubicBezTo>
                  <a:pt x="17140" y="15992"/>
                  <a:pt x="17170" y="15915"/>
                  <a:pt x="17381" y="15793"/>
                </a:cubicBezTo>
                <a:cubicBezTo>
                  <a:pt x="17610" y="15661"/>
                  <a:pt x="17709" y="15682"/>
                  <a:pt x="17984" y="15918"/>
                </a:cubicBezTo>
                <a:cubicBezTo>
                  <a:pt x="18165" y="16074"/>
                  <a:pt x="18535" y="16329"/>
                  <a:pt x="18806" y="16486"/>
                </a:cubicBezTo>
                <a:cubicBezTo>
                  <a:pt x="19282" y="16762"/>
                  <a:pt x="19304" y="16765"/>
                  <a:pt x="19468" y="16525"/>
                </a:cubicBezTo>
                <a:cubicBezTo>
                  <a:pt x="19561" y="16388"/>
                  <a:pt x="19700" y="16049"/>
                  <a:pt x="19777" y="15774"/>
                </a:cubicBezTo>
                <a:cubicBezTo>
                  <a:pt x="19911" y="15293"/>
                  <a:pt x="19901" y="15258"/>
                  <a:pt x="19494" y="14895"/>
                </a:cubicBezTo>
                <a:cubicBezTo>
                  <a:pt x="19260" y="14687"/>
                  <a:pt x="18870" y="14319"/>
                  <a:pt x="18628" y="14078"/>
                </a:cubicBezTo>
                <a:cubicBezTo>
                  <a:pt x="18197" y="13647"/>
                  <a:pt x="18194" y="13631"/>
                  <a:pt x="18440" y="13432"/>
                </a:cubicBezTo>
                <a:cubicBezTo>
                  <a:pt x="18993" y="12983"/>
                  <a:pt x="19130" y="12822"/>
                  <a:pt x="19130" y="12622"/>
                </a:cubicBezTo>
                <a:cubicBezTo>
                  <a:pt x="19130" y="12452"/>
                  <a:pt x="19080" y="12442"/>
                  <a:pt x="18862" y="12567"/>
                </a:cubicBezTo>
                <a:cubicBezTo>
                  <a:pt x="18652" y="12688"/>
                  <a:pt x="18558" y="12677"/>
                  <a:pt x="18404" y="12512"/>
                </a:cubicBezTo>
                <a:cubicBezTo>
                  <a:pt x="18243" y="12338"/>
                  <a:pt x="18238" y="12268"/>
                  <a:pt x="18373" y="12093"/>
                </a:cubicBezTo>
                <a:cubicBezTo>
                  <a:pt x="18509" y="11917"/>
                  <a:pt x="18503" y="11839"/>
                  <a:pt x="18329" y="11633"/>
                </a:cubicBezTo>
                <a:cubicBezTo>
                  <a:pt x="18147" y="11416"/>
                  <a:pt x="18143" y="11363"/>
                  <a:pt x="18303" y="11220"/>
                </a:cubicBezTo>
                <a:cubicBezTo>
                  <a:pt x="18508" y="11037"/>
                  <a:pt x="18436" y="10671"/>
                  <a:pt x="18195" y="10671"/>
                </a:cubicBezTo>
                <a:cubicBezTo>
                  <a:pt x="18110" y="10671"/>
                  <a:pt x="17942" y="10554"/>
                  <a:pt x="17822" y="10411"/>
                </a:cubicBezTo>
                <a:cubicBezTo>
                  <a:pt x="17611" y="10160"/>
                  <a:pt x="17616" y="10143"/>
                  <a:pt x="17986" y="9937"/>
                </a:cubicBezTo>
                <a:cubicBezTo>
                  <a:pt x="18198" y="9819"/>
                  <a:pt x="18460" y="9540"/>
                  <a:pt x="18566" y="9319"/>
                </a:cubicBezTo>
                <a:cubicBezTo>
                  <a:pt x="18811" y="8809"/>
                  <a:pt x="19936" y="7845"/>
                  <a:pt x="20403" y="7744"/>
                </a:cubicBezTo>
                <a:cubicBezTo>
                  <a:pt x="20701" y="7680"/>
                  <a:pt x="20759" y="7601"/>
                  <a:pt x="20759" y="7254"/>
                </a:cubicBezTo>
                <a:cubicBezTo>
                  <a:pt x="20759" y="6994"/>
                  <a:pt x="20879" y="6706"/>
                  <a:pt x="21078" y="6483"/>
                </a:cubicBezTo>
                <a:cubicBezTo>
                  <a:pt x="21455" y="6060"/>
                  <a:pt x="21384" y="5711"/>
                  <a:pt x="20911" y="5652"/>
                </a:cubicBezTo>
                <a:cubicBezTo>
                  <a:pt x="20679" y="5622"/>
                  <a:pt x="20560" y="5512"/>
                  <a:pt x="20509" y="5275"/>
                </a:cubicBezTo>
                <a:cubicBezTo>
                  <a:pt x="20444" y="4975"/>
                  <a:pt x="20364" y="4934"/>
                  <a:pt x="19792" y="4906"/>
                </a:cubicBezTo>
                <a:cubicBezTo>
                  <a:pt x="19208" y="4878"/>
                  <a:pt x="19094" y="4923"/>
                  <a:pt x="18546" y="5410"/>
                </a:cubicBezTo>
                <a:cubicBezTo>
                  <a:pt x="18214" y="5706"/>
                  <a:pt x="17857" y="5951"/>
                  <a:pt x="17752" y="5954"/>
                </a:cubicBezTo>
                <a:cubicBezTo>
                  <a:pt x="17647" y="5956"/>
                  <a:pt x="17459" y="6042"/>
                  <a:pt x="17332" y="6145"/>
                </a:cubicBezTo>
                <a:cubicBezTo>
                  <a:pt x="17185" y="6265"/>
                  <a:pt x="16882" y="6314"/>
                  <a:pt x="16497" y="6283"/>
                </a:cubicBezTo>
                <a:cubicBezTo>
                  <a:pt x="15985" y="6242"/>
                  <a:pt x="15884" y="6275"/>
                  <a:pt x="15830" y="6497"/>
                </a:cubicBezTo>
                <a:cubicBezTo>
                  <a:pt x="15762" y="6779"/>
                  <a:pt x="15434" y="6849"/>
                  <a:pt x="15297" y="6611"/>
                </a:cubicBezTo>
                <a:cubicBezTo>
                  <a:pt x="15250" y="6530"/>
                  <a:pt x="15277" y="6397"/>
                  <a:pt x="15354" y="6314"/>
                </a:cubicBezTo>
                <a:cubicBezTo>
                  <a:pt x="15430" y="6231"/>
                  <a:pt x="15493" y="6091"/>
                  <a:pt x="15493" y="6004"/>
                </a:cubicBezTo>
                <a:cubicBezTo>
                  <a:pt x="15493" y="5784"/>
                  <a:pt x="14977" y="5659"/>
                  <a:pt x="14784" y="5832"/>
                </a:cubicBezTo>
                <a:cubicBezTo>
                  <a:pt x="14597" y="5999"/>
                  <a:pt x="14364" y="5875"/>
                  <a:pt x="14364" y="5607"/>
                </a:cubicBezTo>
                <a:cubicBezTo>
                  <a:pt x="14364" y="5501"/>
                  <a:pt x="14286" y="5448"/>
                  <a:pt x="14189" y="5488"/>
                </a:cubicBezTo>
                <a:cubicBezTo>
                  <a:pt x="14094" y="5527"/>
                  <a:pt x="13910" y="5418"/>
                  <a:pt x="13779" y="5247"/>
                </a:cubicBezTo>
                <a:cubicBezTo>
                  <a:pt x="13649" y="5075"/>
                  <a:pt x="13459" y="4916"/>
                  <a:pt x="13357" y="4892"/>
                </a:cubicBezTo>
                <a:cubicBezTo>
                  <a:pt x="12982" y="4804"/>
                  <a:pt x="12463" y="4139"/>
                  <a:pt x="12520" y="3819"/>
                </a:cubicBezTo>
                <a:cubicBezTo>
                  <a:pt x="12569" y="3541"/>
                  <a:pt x="12554" y="3529"/>
                  <a:pt x="12368" y="3711"/>
                </a:cubicBezTo>
                <a:cubicBezTo>
                  <a:pt x="12181" y="3893"/>
                  <a:pt x="11955" y="3726"/>
                  <a:pt x="9992" y="1957"/>
                </a:cubicBezTo>
                <a:lnTo>
                  <a:pt x="7820" y="0"/>
                </a:lnTo>
                <a:close/>
                <a:moveTo>
                  <a:pt x="13612" y="4260"/>
                </a:moveTo>
                <a:cubicBezTo>
                  <a:pt x="13543" y="4306"/>
                  <a:pt x="13486" y="4401"/>
                  <a:pt x="13486" y="4471"/>
                </a:cubicBezTo>
                <a:cubicBezTo>
                  <a:pt x="13486" y="4541"/>
                  <a:pt x="13543" y="4598"/>
                  <a:pt x="13612" y="4598"/>
                </a:cubicBezTo>
                <a:cubicBezTo>
                  <a:pt x="13681" y="4598"/>
                  <a:pt x="13736" y="4503"/>
                  <a:pt x="13736" y="4388"/>
                </a:cubicBezTo>
                <a:cubicBezTo>
                  <a:pt x="13736" y="4272"/>
                  <a:pt x="13681" y="4214"/>
                  <a:pt x="13612" y="4260"/>
                </a:cubicBezTo>
                <a:close/>
                <a:moveTo>
                  <a:pt x="8320" y="17553"/>
                </a:moveTo>
                <a:cubicBezTo>
                  <a:pt x="8204" y="17552"/>
                  <a:pt x="8072" y="17612"/>
                  <a:pt x="8029" y="17686"/>
                </a:cubicBezTo>
                <a:cubicBezTo>
                  <a:pt x="7931" y="17857"/>
                  <a:pt x="8098" y="17857"/>
                  <a:pt x="8343" y="17686"/>
                </a:cubicBezTo>
                <a:cubicBezTo>
                  <a:pt x="8506" y="17574"/>
                  <a:pt x="8503" y="17555"/>
                  <a:pt x="8320" y="17553"/>
                </a:cubicBezTo>
                <a:close/>
                <a:moveTo>
                  <a:pt x="9964" y="18243"/>
                </a:moveTo>
                <a:cubicBezTo>
                  <a:pt x="9920" y="18242"/>
                  <a:pt x="9870" y="18249"/>
                  <a:pt x="9825" y="18268"/>
                </a:cubicBezTo>
                <a:cubicBezTo>
                  <a:pt x="9725" y="18311"/>
                  <a:pt x="9753" y="18345"/>
                  <a:pt x="9900" y="18352"/>
                </a:cubicBezTo>
                <a:cubicBezTo>
                  <a:pt x="10032" y="18357"/>
                  <a:pt x="10106" y="18324"/>
                  <a:pt x="10064" y="18279"/>
                </a:cubicBezTo>
                <a:cubicBezTo>
                  <a:pt x="10044" y="18257"/>
                  <a:pt x="10007" y="18245"/>
                  <a:pt x="9964" y="1824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96" name="Google Shape;14367;p115"/>
          <p:cNvGrpSpPr/>
          <p:nvPr/>
        </p:nvGrpSpPr>
        <p:grpSpPr>
          <a:xfrm>
            <a:off x="5099839" y="1567866"/>
            <a:ext cx="5463018" cy="1369013"/>
            <a:chOff x="0" y="0"/>
            <a:chExt cx="5463017" cy="1369012"/>
          </a:xfrm>
        </p:grpSpPr>
        <p:sp>
          <p:nvSpPr>
            <p:cNvPr id="794" name="Google Shape;14368;p115"/>
            <p:cNvSpPr/>
            <p:nvPr/>
          </p:nvSpPr>
          <p:spPr>
            <a:xfrm>
              <a:off x="0" y="146288"/>
              <a:ext cx="5292350" cy="122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5" name="Google Shape;14369;p115"/>
            <p:cNvSpPr/>
            <p:nvPr/>
          </p:nvSpPr>
          <p:spPr>
            <a:xfrm>
              <a:off x="170668" y="0"/>
              <a:ext cx="5292350" cy="122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97" name="القسمة في الحياة"/>
          <p:cNvSpPr txBox="1"/>
          <p:nvPr/>
        </p:nvSpPr>
        <p:spPr>
          <a:xfrm>
            <a:off x="5921364" y="1650416"/>
            <a:ext cx="3819967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5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القسمة في الحياة</a:t>
            </a:r>
          </a:p>
        </p:txBody>
      </p:sp>
      <p:sp>
        <p:nvSpPr>
          <p:cNvPr id="798" name="يستخدم في كافة المجالات…"/>
          <p:cNvSpPr txBox="1"/>
          <p:nvPr/>
        </p:nvSpPr>
        <p:spPr>
          <a:xfrm>
            <a:off x="4629175" y="2936878"/>
            <a:ext cx="5933682" cy="285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يستخدم في كافة المجالات </a:t>
            </a:r>
          </a:p>
          <a:p>
            <a:pPr defTabSz="825500" rtl="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اعطي امثلة  </a:t>
            </a:r>
          </a:p>
        </p:txBody>
      </p:sp>
      <p:pic>
        <p:nvPicPr>
          <p:cNvPr id="799" name="تجميع" descr="تجميع"/>
          <p:cNvPicPr>
            <a:picLocks noChangeAspect="1"/>
          </p:cNvPicPr>
          <p:nvPr/>
        </p:nvPicPr>
        <p:blipFill>
          <a:blip r:embed="rId3">
            <a:extLst/>
          </a:blip>
          <a:srcRect l="10233" t="0" r="0" b="0"/>
          <a:stretch>
            <a:fillRect/>
          </a:stretch>
        </p:blipFill>
        <p:spPr>
          <a:xfrm>
            <a:off x="10271848" y="3037177"/>
            <a:ext cx="1723178" cy="1233358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800" name="IMG_0813.jpeg" descr="IMG_081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1364" y="7309094"/>
            <a:ext cx="3423644" cy="2644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IMG_0814.jpeg" descr="IMG_081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39884" y="4844052"/>
            <a:ext cx="3368813" cy="2241792"/>
          </a:xfrm>
          <a:prstGeom prst="rect">
            <a:avLst/>
          </a:prstGeom>
          <a:ln w="12700">
            <a:miter lim="400000"/>
          </a:ln>
        </p:spPr>
      </p:pic>
      <p:sp>
        <p:nvSpPr>
          <p:cNvPr id="802" name="التعليم"/>
          <p:cNvSpPr txBox="1"/>
          <p:nvPr/>
        </p:nvSpPr>
        <p:spPr>
          <a:xfrm>
            <a:off x="8935799" y="5399125"/>
            <a:ext cx="3770062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التعليم </a:t>
            </a:r>
          </a:p>
        </p:txBody>
      </p:sp>
      <p:sp>
        <p:nvSpPr>
          <p:cNvPr id="803" name="الاقتصاد"/>
          <p:cNvSpPr txBox="1"/>
          <p:nvPr/>
        </p:nvSpPr>
        <p:spPr>
          <a:xfrm>
            <a:off x="8935799" y="8169101"/>
            <a:ext cx="3770062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الاقتصاد</a:t>
            </a:r>
          </a:p>
        </p:txBody>
      </p:sp>
      <p:sp>
        <p:nvSpPr>
          <p:cNvPr id="804" name="وَإِذَا حَضَرَ الْقِسْمَةَ أُولُو الْقُرْبَىٰ وَالْيَتَامَىٰ وَالْمَسَاكِينُ فَارْزُقُوهُم مِّنْهُ وَقُولُوا لَهُمْ قَوْلًا مَّعْرُوفًا"/>
          <p:cNvSpPr txBox="1"/>
          <p:nvPr/>
        </p:nvSpPr>
        <p:spPr>
          <a:xfrm>
            <a:off x="12705860" y="5378465"/>
            <a:ext cx="7568091" cy="4499098"/>
          </a:xfrm>
          <a:prstGeom prst="rect">
            <a:avLst/>
          </a:prstGeom>
          <a:solidFill>
            <a:srgbClr val="FEFFE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000"/>
              </a:spcBef>
              <a:defRPr b="1" sz="6200">
                <a:solidFill>
                  <a:srgbClr val="33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وَإِذَا حَضَرَ </a:t>
            </a:r>
            <a:r>
              <a:rPr>
                <a:solidFill>
                  <a:srgbClr val="26709C"/>
                </a:solidFill>
              </a:rPr>
              <a:t>الْقِسْمَةَ</a:t>
            </a:r>
            <a:r>
              <a:t> أُولُو الْقُرْبَىٰ وَالْيَتَامَىٰ وَالْمَسَاكِينُ فَارْزُقُوهُم مِّنْهُ وَقُولُوا لَهُمْ قَوْلًا مَّعْرُوفًا </a:t>
            </a:r>
          </a:p>
        </p:txBody>
      </p:sp>
      <p:pic>
        <p:nvPicPr>
          <p:cNvPr id="805" name="IMG_0872.jpeg" descr="IMG_087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79640" y="10177278"/>
            <a:ext cx="328930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الزكاة"/>
          <p:cNvSpPr txBox="1"/>
          <p:nvPr/>
        </p:nvSpPr>
        <p:spPr>
          <a:xfrm>
            <a:off x="8421939" y="10939077"/>
            <a:ext cx="3770061" cy="78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الزكاة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0"/>
                            </p:stCondLst>
                            <p:childTnLst>
                              <p:par>
                                <p:cTn id="26" presetClass="entr" nodeType="afterEffect" presetID="10" grpId="6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2" grpId="4"/>
      <p:bldP build="whole" bldLvl="1" animBg="1" rev="0" advAuto="0" spid="792" grpId="1"/>
      <p:bldP build="whole" bldLvl="1" animBg="1" rev="0" advAuto="0" spid="797" grpId="2"/>
      <p:bldP build="whole" bldLvl="1" animBg="1" rev="0" advAuto="0" spid="798" grpId="3"/>
      <p:bldP build="whole" bldLvl="1" animBg="1" rev="0" advAuto="0" spid="803" grpId="5"/>
      <p:bldP build="whole" bldLvl="1" animBg="1" rev="0" advAuto="0" spid="806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مستطيل مستدير الزوايا"/>
          <p:cNvSpPr/>
          <p:nvPr/>
        </p:nvSpPr>
        <p:spPr>
          <a:xfrm>
            <a:off x="9420753" y="9451757"/>
            <a:ext cx="3610130" cy="785230"/>
          </a:xfrm>
          <a:prstGeom prst="roundRect">
            <a:avLst>
              <a:gd name="adj" fmla="val 24843"/>
            </a:avLst>
          </a:prstGeom>
          <a:solidFill>
            <a:srgbClr val="FFEE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09" name="مستطيل مستدير الزوايا"/>
          <p:cNvSpPr/>
          <p:nvPr/>
        </p:nvSpPr>
        <p:spPr>
          <a:xfrm>
            <a:off x="5823124" y="9451757"/>
            <a:ext cx="3513109" cy="814722"/>
          </a:xfrm>
          <a:prstGeom prst="roundRect">
            <a:avLst>
              <a:gd name="adj" fmla="val 23944"/>
            </a:avLst>
          </a:prstGeom>
          <a:solidFill>
            <a:srgbClr val="FFEE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10" name="مستطيل مستدير الزوايا"/>
          <p:cNvSpPr/>
          <p:nvPr/>
        </p:nvSpPr>
        <p:spPr>
          <a:xfrm>
            <a:off x="3851238" y="6122909"/>
            <a:ext cx="4794288" cy="1086411"/>
          </a:xfrm>
          <a:prstGeom prst="roundRect">
            <a:avLst>
              <a:gd name="adj" fmla="val 16909"/>
            </a:avLst>
          </a:prstGeom>
          <a:solidFill>
            <a:srgbClr val="FFEBE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11" name="مستطيل مستدير الزوايا"/>
          <p:cNvSpPr/>
          <p:nvPr/>
        </p:nvSpPr>
        <p:spPr>
          <a:xfrm>
            <a:off x="8702892" y="6122909"/>
            <a:ext cx="4667132" cy="1126606"/>
          </a:xfrm>
          <a:prstGeom prst="roundRect">
            <a:avLst>
              <a:gd name="adj" fmla="val 16909"/>
            </a:avLst>
          </a:prstGeom>
          <a:solidFill>
            <a:srgbClr val="FFEBE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81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1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٨٤</a:t>
              </a:r>
            </a:p>
          </p:txBody>
        </p:sp>
      </p:grpSp>
      <p:sp>
        <p:nvSpPr>
          <p:cNvPr id="81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16" name="مستطيل مستدير الزوايا"/>
          <p:cNvSpPr/>
          <p:nvPr/>
        </p:nvSpPr>
        <p:spPr>
          <a:xfrm>
            <a:off x="13673365" y="6122909"/>
            <a:ext cx="4971664" cy="1953425"/>
          </a:xfrm>
          <a:prstGeom prst="roundRect">
            <a:avLst>
              <a:gd name="adj" fmla="val 9752"/>
            </a:avLst>
          </a:prstGeom>
          <a:solidFill>
            <a:srgbClr val="DFEED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1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24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818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0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1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2" name="نشاط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نشاط  </a:t>
              </a:r>
            </a:p>
          </p:txBody>
        </p:sp>
        <p:sp>
          <p:nvSpPr>
            <p:cNvPr id="823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25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1300651" y="10027338"/>
            <a:ext cx="2155999" cy="60612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26" name="IMG_8030.jpeg" descr="IMG_8030.jpeg"/>
          <p:cNvPicPr>
            <a:picLocks noChangeAspect="1"/>
          </p:cNvPicPr>
          <p:nvPr/>
        </p:nvPicPr>
        <p:blipFill>
          <a:blip r:embed="rId4">
            <a:extLst/>
          </a:blip>
          <a:srcRect l="13396" t="20547" r="14480" b="26116"/>
          <a:stretch>
            <a:fillRect/>
          </a:stretch>
        </p:blipFill>
        <p:spPr>
          <a:xfrm>
            <a:off x="19040693" y="10519023"/>
            <a:ext cx="2015618" cy="149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7" h="21409" fill="norm" stroke="1" extrusionOk="0">
                <a:moveTo>
                  <a:pt x="16934" y="0"/>
                </a:moveTo>
                <a:cubicBezTo>
                  <a:pt x="16598" y="0"/>
                  <a:pt x="15495" y="612"/>
                  <a:pt x="14481" y="1362"/>
                </a:cubicBezTo>
                <a:cubicBezTo>
                  <a:pt x="12682" y="2694"/>
                  <a:pt x="12587" y="2706"/>
                  <a:pt x="10726" y="1858"/>
                </a:cubicBezTo>
                <a:cubicBezTo>
                  <a:pt x="8961" y="1054"/>
                  <a:pt x="8663" y="1066"/>
                  <a:pt x="6725" y="1955"/>
                </a:cubicBezTo>
                <a:cubicBezTo>
                  <a:pt x="5446" y="2542"/>
                  <a:pt x="4115" y="3672"/>
                  <a:pt x="3306" y="4857"/>
                </a:cubicBezTo>
                <a:cubicBezTo>
                  <a:pt x="2165" y="6529"/>
                  <a:pt x="2013" y="7068"/>
                  <a:pt x="2209" y="8750"/>
                </a:cubicBezTo>
                <a:cubicBezTo>
                  <a:pt x="2402" y="10411"/>
                  <a:pt x="2255" y="10960"/>
                  <a:pt x="1222" y="12444"/>
                </a:cubicBezTo>
                <a:cubicBezTo>
                  <a:pt x="-769" y="15303"/>
                  <a:pt x="-258" y="19492"/>
                  <a:pt x="2258" y="20926"/>
                </a:cubicBezTo>
                <a:cubicBezTo>
                  <a:pt x="3206" y="21466"/>
                  <a:pt x="6256" y="21600"/>
                  <a:pt x="5886" y="21085"/>
                </a:cubicBezTo>
                <a:cubicBezTo>
                  <a:pt x="5743" y="20886"/>
                  <a:pt x="5824" y="20391"/>
                  <a:pt x="6066" y="19985"/>
                </a:cubicBezTo>
                <a:cubicBezTo>
                  <a:pt x="6357" y="19497"/>
                  <a:pt x="7434" y="19244"/>
                  <a:pt x="9244" y="19244"/>
                </a:cubicBezTo>
                <a:cubicBezTo>
                  <a:pt x="10751" y="19244"/>
                  <a:pt x="11889" y="19035"/>
                  <a:pt x="11774" y="18777"/>
                </a:cubicBezTo>
                <a:cubicBezTo>
                  <a:pt x="11660" y="18518"/>
                  <a:pt x="12024" y="17711"/>
                  <a:pt x="12581" y="16987"/>
                </a:cubicBezTo>
                <a:cubicBezTo>
                  <a:pt x="13138" y="16262"/>
                  <a:pt x="13832" y="15033"/>
                  <a:pt x="14125" y="14251"/>
                </a:cubicBezTo>
                <a:cubicBezTo>
                  <a:pt x="14624" y="12916"/>
                  <a:pt x="14798" y="12844"/>
                  <a:pt x="16950" y="13082"/>
                </a:cubicBezTo>
                <a:cubicBezTo>
                  <a:pt x="18212" y="13222"/>
                  <a:pt x="19109" y="13136"/>
                  <a:pt x="18944" y="12894"/>
                </a:cubicBezTo>
                <a:cubicBezTo>
                  <a:pt x="18780" y="12652"/>
                  <a:pt x="19029" y="11888"/>
                  <a:pt x="19497" y="11195"/>
                </a:cubicBezTo>
                <a:cubicBezTo>
                  <a:pt x="20288" y="10024"/>
                  <a:pt x="20831" y="7058"/>
                  <a:pt x="20795" y="4862"/>
                </a:cubicBezTo>
                <a:cubicBezTo>
                  <a:pt x="20783" y="4130"/>
                  <a:pt x="20706" y="3482"/>
                  <a:pt x="20554" y="3015"/>
                </a:cubicBezTo>
                <a:cubicBezTo>
                  <a:pt x="20123" y="1700"/>
                  <a:pt x="18081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27" name="-٤"/>
          <p:cNvSpPr txBox="1"/>
          <p:nvPr/>
        </p:nvSpPr>
        <p:spPr>
          <a:xfrm>
            <a:off x="10230801" y="7389850"/>
            <a:ext cx="1445210" cy="1189510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pic>
        <p:nvPicPr>
          <p:cNvPr id="828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19130" t="37965" r="35452" b="54080"/>
          <a:stretch>
            <a:fillRect/>
          </a:stretch>
        </p:blipFill>
        <p:spPr>
          <a:xfrm>
            <a:off x="6103134" y="4468534"/>
            <a:ext cx="11620605" cy="1526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7529796" y="6221187"/>
            <a:ext cx="857050" cy="83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0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6340651" y="6221187"/>
            <a:ext cx="857051" cy="83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1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5151507" y="6221188"/>
            <a:ext cx="857050" cy="836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2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4066660" y="6221187"/>
            <a:ext cx="857050" cy="83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3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7529796" y="7141679"/>
            <a:ext cx="857050" cy="836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4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6340651" y="7141679"/>
            <a:ext cx="857051" cy="836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5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6"/>
          <a:stretch>
            <a:fillRect/>
          </a:stretch>
        </p:blipFill>
        <p:spPr>
          <a:xfrm>
            <a:off x="15151510" y="7142857"/>
            <a:ext cx="855784" cy="835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3" fill="norm" stroke="1" extrusionOk="0">
                <a:moveTo>
                  <a:pt x="11623" y="15"/>
                </a:moveTo>
                <a:cubicBezTo>
                  <a:pt x="10562" y="-47"/>
                  <a:pt x="9432" y="89"/>
                  <a:pt x="8240" y="422"/>
                </a:cubicBezTo>
                <a:cubicBezTo>
                  <a:pt x="5285" y="1249"/>
                  <a:pt x="1207" y="5700"/>
                  <a:pt x="351" y="9031"/>
                </a:cubicBezTo>
                <a:cubicBezTo>
                  <a:pt x="-815" y="13574"/>
                  <a:pt x="987" y="17877"/>
                  <a:pt x="4828" y="19716"/>
                </a:cubicBezTo>
                <a:cubicBezTo>
                  <a:pt x="8667" y="21553"/>
                  <a:pt x="15399" y="19642"/>
                  <a:pt x="18119" y="15940"/>
                </a:cubicBezTo>
                <a:cubicBezTo>
                  <a:pt x="20437" y="12785"/>
                  <a:pt x="20785" y="9243"/>
                  <a:pt x="19110" y="5760"/>
                </a:cubicBezTo>
                <a:cubicBezTo>
                  <a:pt x="17373" y="2149"/>
                  <a:pt x="14807" y="200"/>
                  <a:pt x="11623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6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4066660" y="7141679"/>
            <a:ext cx="857050" cy="836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37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34098" t="71597" r="35216" b="24955"/>
          <a:stretch>
            <a:fillRect/>
          </a:stretch>
        </p:blipFill>
        <p:spPr>
          <a:xfrm>
            <a:off x="11225817" y="8739019"/>
            <a:ext cx="7851244" cy="661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55099" t="76137" r="38603" b="21134"/>
          <a:stretch>
            <a:fillRect/>
          </a:stretch>
        </p:blipFill>
        <p:spPr>
          <a:xfrm>
            <a:off x="9425145" y="8877130"/>
            <a:ext cx="1611158" cy="523461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مستطيل مستدير الزوايا"/>
          <p:cNvSpPr/>
          <p:nvPr/>
        </p:nvSpPr>
        <p:spPr>
          <a:xfrm>
            <a:off x="13115404" y="9382190"/>
            <a:ext cx="6263042" cy="948163"/>
          </a:xfrm>
          <a:prstGeom prst="roundRect">
            <a:avLst>
              <a:gd name="adj" fmla="val 20574"/>
            </a:avLst>
          </a:prstGeom>
          <a:solidFill>
            <a:srgbClr val="CBF0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840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8343758" y="9400609"/>
            <a:ext cx="857051" cy="836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1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7386355" y="9382191"/>
            <a:ext cx="857050" cy="83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2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6491977" y="9382191"/>
            <a:ext cx="857051" cy="83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3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5393216" y="9400609"/>
            <a:ext cx="857051" cy="836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4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4283126" y="9382191"/>
            <a:ext cx="857050" cy="83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5" name="IMG_0873.png" descr="IMG_0873.png"/>
          <p:cNvPicPr>
            <a:picLocks noChangeAspect="1"/>
          </p:cNvPicPr>
          <p:nvPr/>
        </p:nvPicPr>
        <p:blipFill>
          <a:blip r:embed="rId5">
            <a:extLst/>
          </a:blip>
          <a:srcRect l="60857" t="48598" r="37601" b="49395"/>
          <a:stretch>
            <a:fillRect/>
          </a:stretch>
        </p:blipFill>
        <p:spPr>
          <a:xfrm>
            <a:off x="13246486" y="9382191"/>
            <a:ext cx="857051" cy="836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54" h="20422" fill="norm" stroke="1" extrusionOk="0">
                <a:moveTo>
                  <a:pt x="11624" y="15"/>
                </a:moveTo>
                <a:cubicBezTo>
                  <a:pt x="10563" y="-47"/>
                  <a:pt x="9438" y="88"/>
                  <a:pt x="8246" y="422"/>
                </a:cubicBezTo>
                <a:cubicBezTo>
                  <a:pt x="5291" y="1248"/>
                  <a:pt x="1205" y="5697"/>
                  <a:pt x="350" y="9027"/>
                </a:cubicBezTo>
                <a:cubicBezTo>
                  <a:pt x="-816" y="13569"/>
                  <a:pt x="989" y="17878"/>
                  <a:pt x="4830" y="19716"/>
                </a:cubicBezTo>
                <a:cubicBezTo>
                  <a:pt x="8668" y="21553"/>
                  <a:pt x="15401" y="19638"/>
                  <a:pt x="18120" y="15937"/>
                </a:cubicBezTo>
                <a:cubicBezTo>
                  <a:pt x="20437" y="12782"/>
                  <a:pt x="20784" y="9244"/>
                  <a:pt x="19109" y="5761"/>
                </a:cubicBezTo>
                <a:cubicBezTo>
                  <a:pt x="17372" y="2151"/>
                  <a:pt x="14807" y="200"/>
                  <a:pt x="11624" y="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46" name="-٣"/>
          <p:cNvSpPr txBox="1"/>
          <p:nvPr/>
        </p:nvSpPr>
        <p:spPr>
          <a:xfrm>
            <a:off x="10254186" y="10330352"/>
            <a:ext cx="1545779" cy="1189511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693 0.000360 L -0.095715 -0.000719 L -0.195477 -0.004317 L -0.199929 -0.004677 L -0.211059 -0.003238" origin="layout" pathEditMode="relative">
                                      <p:cBhvr>
                                        <p:cTn id="53" dur="7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path" nodeType="after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15072 -0.000810 L -0.211459 0.000000" origin="layout" pathEditMode="relative">
                                      <p:cBhvr>
                                        <p:cTn id="56" dur="7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9396 0.001424 L -0.200007 0.001068 L -0.212220 -0.001424" origin="layout" pathEditMode="relative">
                                      <p:cBhvr>
                                        <p:cTn id="59" dur="7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path" nodeType="after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5734 0.001355 L -0.132916 -0.004066 L -0.148419 -0.004518 L -0.157060 -0.004970 L -0.211446 -0.001807" origin="layout" pathEditMode="relative">
                                      <p:cBhvr>
                                        <p:cTn id="62" dur="7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path" nodeType="after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01665 -0.070986 L -0.410125 -0.067978" origin="layout" pathEditMode="relative">
                                      <p:cBhvr>
                                        <p:cTn id="65" dur="1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path" nodeType="after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64925 -0.071423 L -0.376085 -0.071919 L -0.385013 -0.072415 L -0.414865 -0.068943" origin="layout" pathEditMode="relative">
                                      <p:cBhvr>
                                        <p:cTn id="68" dur="14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after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8003 -0.002465 L -0.390661 -0.065064 L -0.410901 -0.069500" origin="layout" pathEditMode="relative">
                                      <p:cBhvr>
                                        <p:cTn id="71" dur="13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path" nodeType="after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95903 -0.061773 L -0.399733 -0.062260 L -0.411225 -0.070042" origin="layout" pathEditMode="relative">
                                      <p:cBhvr>
                                        <p:cTn id="74" dur="140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ID="10" grpId="2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9" dur="2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2" presetID="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3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1"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Class="entr" nodeType="after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5"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9"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Class="entr" nodeType="afterEffect" presetSubtype="2" presetID="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Class="entr" nodeType="afterEffect" presetSubtype="2" presetID="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path" nodeType="afterEffect" presetSubtype="0" presetID="-1" grpId="3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693 0.000360 L -0.095715 -0.000719 L -0.195477 -0.004317 L -0.199929 -0.004677 L -0.265359 0.001432" origin="layout" pathEditMode="relative">
                                      <p:cBhvr>
                                        <p:cTn id="122" dur="7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path" nodeType="afterEffect" presetSubtype="0" presetID="-1" grpId="3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693 0.000360 L -0.095715 -0.000719 L -0.195477 -0.004317 L -0.199929 -0.004677 L -0.255441 0.000666" origin="layout" pathEditMode="relative">
                                      <p:cBhvr>
                                        <p:cTn id="125" dur="7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path" nodeType="afterEffect" presetSubtype="0" presetID="-1" grpId="3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693 0.000360 L -0.095715 -0.000719 L -0.195477 -0.004317 L -0.199929 -0.004677 L -0.256043 0.001432" origin="layout" pathEditMode="relative">
                                      <p:cBhvr>
                                        <p:cTn id="128" dur="7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path" nodeType="afterEffect" presetSubtype="0" presetID="-1" grpId="3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693 0.000360 L -0.095715 -0.000719 L -0.195477 -0.004317 L -0.199929 -0.004677 L -0.294159 0.001432" origin="layout" pathEditMode="relative">
                                      <p:cBhvr>
                                        <p:cTn id="131" dur="70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Class="path" nodeType="afterEffect" presetSubtype="0" presetID="-1" grpId="3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693 0.000360 L -0.095715 -0.000719 L -0.195477 -0.004317 L -0.199929 -0.004677 L -0.295252 0.001024" origin="layout" pathEditMode="relative">
                                      <p:cBhvr>
                                        <p:cTn id="134" dur="7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Class="path" nodeType="afterEffect" presetSubtype="0" presetID="-1" grpId="3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6693 0.000360 L -0.095715 -0.000719 L -0.195477 -0.004317 L -0.199929 -0.004677 L -0.305323 0.002775" origin="layout" pathEditMode="relative">
                                      <p:cBhvr>
                                        <p:cTn id="137" dur="7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ntr" nodeType="clickEffect" presetID="10" grpId="3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2" dur="2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4" grpId="26"/>
      <p:bldP build="whole" bldLvl="1" animBg="1" rev="0" advAuto="0" spid="846" grpId="36"/>
      <p:bldP build="whole" bldLvl="1" animBg="1" rev="0" advAuto="0" spid="843" grpId="25"/>
      <p:bldP build="whole" bldLvl="1" animBg="1" rev="0" advAuto="0" spid="842" grpId="24"/>
      <p:bldP build="whole" bldLvl="1" animBg="1" rev="0" advAuto="0" spid="841" grpId="23"/>
      <p:bldP build="whole" bldLvl="1" animBg="1" rev="0" advAuto="0" spid="840" grpId="22"/>
      <p:bldP build="whole" bldLvl="1" animBg="1" rev="0" advAuto="0" spid="836" grpId="9"/>
      <p:bldP build="whole" bldLvl="1" animBg="1" rev="0" advAuto="0" spid="839" grpId="21"/>
      <p:bldP build="whole" bldLvl="1" animBg="1" rev="0" advAuto="0" spid="835" grpId="8"/>
      <p:bldP build="whole" bldLvl="1" animBg="1" rev="0" advAuto="0" spid="809" grpId="29"/>
      <p:bldP build="whole" bldLvl="1" animBg="1" rev="0" advAuto="0" spid="834" grpId="7"/>
      <p:bldP build="whole" bldLvl="1" animBg="1" rev="0" advAuto="0" spid="816" grpId="1"/>
      <p:bldP build="whole" bldLvl="1" animBg="1" rev="0" advAuto="0" spid="833" grpId="6"/>
      <p:bldP build="whole" bldLvl="1" animBg="1" rev="0" advAuto="0" spid="810" grpId="11"/>
      <p:bldP build="whole" bldLvl="1" animBg="1" rev="0" advAuto="0" spid="808" grpId="28"/>
      <p:bldP build="whole" bldLvl="1" animBg="1" rev="0" advAuto="0" spid="830" grpId="3"/>
      <p:bldP build="whole" bldLvl="1" animBg="1" rev="0" advAuto="0" spid="829" grpId="2"/>
      <p:bldP build="whole" bldLvl="1" animBg="1" rev="0" advAuto="0" spid="811" grpId="10"/>
      <p:bldP build="whole" bldLvl="1" animBg="1" rev="0" advAuto="0" spid="831" grpId="4"/>
      <p:bldP build="whole" bldLvl="1" animBg="1" rev="0" advAuto="0" spid="845" grpId="27"/>
      <p:bldP build="whole" bldLvl="1" animBg="1" rev="0" advAuto="0" spid="827" grpId="20"/>
      <p:bldP build="whole" bldLvl="1" animBg="1" rev="0" advAuto="0" spid="832" grpId="5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