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theme/theme2.xml" ContentType="application/vnd.openxmlformats-officedocument.theme+xml"/>
  <Override PartName="/ppt/media/media1.mp4" ContentType="video/unknown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Shape 2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08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7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8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513;p9"/>
          <p:cNvGrpSpPr/>
          <p:nvPr/>
        </p:nvGrpSpPr>
        <p:grpSpPr>
          <a:xfrm>
            <a:off x="623" y="164"/>
            <a:ext cx="24383765" cy="13091602"/>
            <a:chOff x="311" y="82"/>
            <a:chExt cx="24383764" cy="13091600"/>
          </a:xfrm>
        </p:grpSpPr>
        <p:grpSp>
          <p:nvGrpSpPr>
            <p:cNvPr id="165" name="Google Shape;514;p9"/>
            <p:cNvGrpSpPr/>
            <p:nvPr/>
          </p:nvGrpSpPr>
          <p:grpSpPr>
            <a:xfrm>
              <a:off x="311" y="1217168"/>
              <a:ext cx="24383766" cy="11874516"/>
              <a:chOff x="0" y="0"/>
              <a:chExt cx="24383763" cy="11874515"/>
            </a:xfrm>
          </p:grpSpPr>
          <p:sp>
            <p:nvSpPr>
              <p:cNvPr id="141" name="Google Shape;515;p9"/>
              <p:cNvSpPr/>
              <p:nvPr/>
            </p:nvSpPr>
            <p:spPr>
              <a:xfrm>
                <a:off x="232" y="1026800"/>
                <a:ext cx="24383532" cy="41345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2" name="Google Shape;516;p9"/>
              <p:cNvSpPr/>
              <p:nvPr/>
            </p:nvSpPr>
            <p:spPr>
              <a:xfrm>
                <a:off x="232" y="1540346"/>
                <a:ext cx="24383532" cy="41345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3" name="Google Shape;517;p9"/>
              <p:cNvSpPr/>
              <p:nvPr/>
            </p:nvSpPr>
            <p:spPr>
              <a:xfrm>
                <a:off x="232" y="2059642"/>
                <a:ext cx="24383532" cy="35439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4" name="Google Shape;518;p9"/>
              <p:cNvSpPr/>
              <p:nvPr/>
            </p:nvSpPr>
            <p:spPr>
              <a:xfrm>
                <a:off x="232" y="2573189"/>
                <a:ext cx="24383532" cy="35438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5" name="Google Shape;519;p9"/>
              <p:cNvSpPr/>
              <p:nvPr/>
            </p:nvSpPr>
            <p:spPr>
              <a:xfrm>
                <a:off x="232" y="3086578"/>
                <a:ext cx="24383532" cy="35439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6" name="Google Shape;520;p9"/>
              <p:cNvSpPr/>
              <p:nvPr/>
            </p:nvSpPr>
            <p:spPr>
              <a:xfrm>
                <a:off x="232" y="3600125"/>
                <a:ext cx="24383532" cy="41345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7" name="Google Shape;521;p9"/>
              <p:cNvSpPr/>
              <p:nvPr/>
            </p:nvSpPr>
            <p:spPr>
              <a:xfrm>
                <a:off x="232" y="4113514"/>
                <a:ext cx="24383532" cy="41345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8" name="Google Shape;522;p9"/>
              <p:cNvSpPr/>
              <p:nvPr/>
            </p:nvSpPr>
            <p:spPr>
              <a:xfrm>
                <a:off x="232" y="4632967"/>
                <a:ext cx="24383532" cy="35280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9" name="Google Shape;523;p9"/>
              <p:cNvSpPr/>
              <p:nvPr/>
            </p:nvSpPr>
            <p:spPr>
              <a:xfrm>
                <a:off x="232" y="5146354"/>
                <a:ext cx="24383532" cy="35439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0" name="Google Shape;524;p9"/>
              <p:cNvSpPr/>
              <p:nvPr/>
            </p:nvSpPr>
            <p:spPr>
              <a:xfrm>
                <a:off x="232" y="5659744"/>
                <a:ext cx="24383532" cy="41345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1" name="Google Shape;525;p9"/>
              <p:cNvSpPr/>
              <p:nvPr/>
            </p:nvSpPr>
            <p:spPr>
              <a:xfrm>
                <a:off x="232" y="6173290"/>
                <a:ext cx="24383532" cy="41346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2" name="Google Shape;526;p9"/>
              <p:cNvSpPr/>
              <p:nvPr/>
            </p:nvSpPr>
            <p:spPr>
              <a:xfrm>
                <a:off x="232" y="6692586"/>
                <a:ext cx="24383532" cy="35439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3" name="Google Shape;527;p9"/>
              <p:cNvSpPr/>
              <p:nvPr/>
            </p:nvSpPr>
            <p:spPr>
              <a:xfrm>
                <a:off x="232" y="7206133"/>
                <a:ext cx="24383532" cy="35439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4" name="Google Shape;528;p9"/>
              <p:cNvSpPr/>
              <p:nvPr/>
            </p:nvSpPr>
            <p:spPr>
              <a:xfrm>
                <a:off x="232" y="7719522"/>
                <a:ext cx="24383532" cy="35439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5" name="Google Shape;529;p9"/>
              <p:cNvSpPr/>
              <p:nvPr/>
            </p:nvSpPr>
            <p:spPr>
              <a:xfrm>
                <a:off x="232" y="8233069"/>
                <a:ext cx="24383532" cy="41345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6" name="Google Shape;530;p9"/>
              <p:cNvSpPr/>
              <p:nvPr/>
            </p:nvSpPr>
            <p:spPr>
              <a:xfrm>
                <a:off x="232" y="8746458"/>
                <a:ext cx="24383532" cy="41345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7" name="Google Shape;531;p9"/>
              <p:cNvSpPr/>
              <p:nvPr/>
            </p:nvSpPr>
            <p:spPr>
              <a:xfrm>
                <a:off x="232" y="9260005"/>
                <a:ext cx="24383532" cy="41186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8" name="Google Shape;532;p9"/>
              <p:cNvSpPr/>
              <p:nvPr/>
            </p:nvSpPr>
            <p:spPr>
              <a:xfrm>
                <a:off x="232" y="9779299"/>
                <a:ext cx="24383532" cy="35438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9" name="Google Shape;533;p9"/>
              <p:cNvSpPr/>
              <p:nvPr/>
            </p:nvSpPr>
            <p:spPr>
              <a:xfrm>
                <a:off x="232" y="10292847"/>
                <a:ext cx="24383532" cy="35279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0" name="Google Shape;534;p9"/>
              <p:cNvSpPr/>
              <p:nvPr/>
            </p:nvSpPr>
            <p:spPr>
              <a:xfrm>
                <a:off x="232" y="10806234"/>
                <a:ext cx="24383532" cy="41346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1" name="Google Shape;535;p9"/>
              <p:cNvSpPr/>
              <p:nvPr/>
            </p:nvSpPr>
            <p:spPr>
              <a:xfrm>
                <a:off x="232" y="11319624"/>
                <a:ext cx="24383532" cy="41345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2" name="Google Shape;536;p9"/>
              <p:cNvSpPr/>
              <p:nvPr/>
            </p:nvSpPr>
            <p:spPr>
              <a:xfrm>
                <a:off x="232" y="11839077"/>
                <a:ext cx="24383532" cy="35439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3" name="Google Shape;537;p9"/>
              <p:cNvSpPr/>
              <p:nvPr/>
            </p:nvSpPr>
            <p:spPr>
              <a:xfrm>
                <a:off x="232" y="513400"/>
                <a:ext cx="24383532" cy="41345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4" name="Google Shape;538;p9"/>
              <p:cNvSpPr/>
              <p:nvPr/>
            </p:nvSpPr>
            <p:spPr>
              <a:xfrm>
                <a:off x="0" y="0"/>
                <a:ext cx="24383532" cy="41345"/>
              </a:xfrm>
              <a:prstGeom prst="rect">
                <a:avLst/>
              </a:prstGeom>
              <a:solidFill>
                <a:srgbClr val="F7BEC0"/>
              </a:solidFill>
              <a:ln w="25400" cap="flat">
                <a:solidFill>
                  <a:srgbClr val="EFC5AE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04" name="Google Shape;539;p9"/>
            <p:cNvGrpSpPr/>
            <p:nvPr/>
          </p:nvGrpSpPr>
          <p:grpSpPr>
            <a:xfrm>
              <a:off x="1594512" y="82"/>
              <a:ext cx="21195343" cy="980809"/>
              <a:chOff x="0" y="0"/>
              <a:chExt cx="21195341" cy="980808"/>
            </a:xfrm>
          </p:grpSpPr>
          <p:grpSp>
            <p:nvGrpSpPr>
              <p:cNvPr id="178" name="Google Shape;540;p9"/>
              <p:cNvGrpSpPr/>
              <p:nvPr/>
            </p:nvGrpSpPr>
            <p:grpSpPr>
              <a:xfrm>
                <a:off x="0" y="500008"/>
                <a:ext cx="21195343" cy="480801"/>
                <a:chOff x="0" y="0"/>
                <a:chExt cx="21195342" cy="480800"/>
              </a:xfrm>
            </p:grpSpPr>
            <p:sp>
              <p:nvSpPr>
                <p:cNvPr id="166" name="Google Shape;541;p9"/>
                <p:cNvSpPr/>
                <p:nvPr/>
              </p:nvSpPr>
              <p:spPr>
                <a:xfrm>
                  <a:off x="9354610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67" name="Google Shape;542;p9"/>
                <p:cNvSpPr/>
                <p:nvPr/>
              </p:nvSpPr>
              <p:spPr>
                <a:xfrm>
                  <a:off x="7483688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68" name="Google Shape;543;p9"/>
                <p:cNvSpPr/>
                <p:nvPr/>
              </p:nvSpPr>
              <p:spPr>
                <a:xfrm>
                  <a:off x="5612765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69" name="Google Shape;544;p9"/>
                <p:cNvSpPr/>
                <p:nvPr/>
              </p:nvSpPr>
              <p:spPr>
                <a:xfrm>
                  <a:off x="3741845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0" name="Google Shape;545;p9"/>
                <p:cNvSpPr/>
                <p:nvPr/>
              </p:nvSpPr>
              <p:spPr>
                <a:xfrm>
                  <a:off x="1870922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1" name="Google Shape;546;p9"/>
                <p:cNvSpPr/>
                <p:nvPr/>
              </p:nvSpPr>
              <p:spPr>
                <a:xfrm>
                  <a:off x="-1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2" name="Google Shape;547;p9"/>
                <p:cNvSpPr/>
                <p:nvPr/>
              </p:nvSpPr>
              <p:spPr>
                <a:xfrm>
                  <a:off x="11225531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3" name="Google Shape;548;p9"/>
                <p:cNvSpPr/>
                <p:nvPr/>
              </p:nvSpPr>
              <p:spPr>
                <a:xfrm>
                  <a:off x="13096453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4" name="Google Shape;549;p9"/>
                <p:cNvSpPr/>
                <p:nvPr/>
              </p:nvSpPr>
              <p:spPr>
                <a:xfrm>
                  <a:off x="14967376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5" name="Google Shape;550;p9"/>
                <p:cNvSpPr/>
                <p:nvPr/>
              </p:nvSpPr>
              <p:spPr>
                <a:xfrm>
                  <a:off x="16838296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6" name="Google Shape;551;p9"/>
                <p:cNvSpPr/>
                <p:nvPr/>
              </p:nvSpPr>
              <p:spPr>
                <a:xfrm>
                  <a:off x="18709219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7" name="Google Shape;552;p9"/>
                <p:cNvSpPr/>
                <p:nvPr/>
              </p:nvSpPr>
              <p:spPr>
                <a:xfrm>
                  <a:off x="20580142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203" name="Google Shape;553;p9"/>
              <p:cNvGrpSpPr/>
              <p:nvPr/>
            </p:nvGrpSpPr>
            <p:grpSpPr>
              <a:xfrm>
                <a:off x="125174" y="-1"/>
                <a:ext cx="20968322" cy="870750"/>
                <a:chOff x="0" y="0"/>
                <a:chExt cx="20968320" cy="870748"/>
              </a:xfrm>
            </p:grpSpPr>
            <p:sp>
              <p:nvSpPr>
                <p:cNvPr id="179" name="Google Shape;554;p9"/>
                <p:cNvSpPr/>
                <p:nvPr/>
              </p:nvSpPr>
              <p:spPr>
                <a:xfrm rot="16200000">
                  <a:off x="8936166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0" name="Google Shape;555;p9"/>
                <p:cNvSpPr/>
                <p:nvPr/>
              </p:nvSpPr>
              <p:spPr>
                <a:xfrm rot="16200000">
                  <a:off x="9290480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1" name="Google Shape;556;p9"/>
                <p:cNvSpPr/>
                <p:nvPr/>
              </p:nvSpPr>
              <p:spPr>
                <a:xfrm rot="16200000">
                  <a:off x="7065247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2" name="Google Shape;557;p9"/>
                <p:cNvSpPr/>
                <p:nvPr/>
              </p:nvSpPr>
              <p:spPr>
                <a:xfrm rot="16200000">
                  <a:off x="7419559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3" name="Google Shape;558;p9"/>
                <p:cNvSpPr/>
                <p:nvPr/>
              </p:nvSpPr>
              <p:spPr>
                <a:xfrm rot="16200000">
                  <a:off x="5194324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4" name="Google Shape;559;p9"/>
                <p:cNvSpPr/>
                <p:nvPr/>
              </p:nvSpPr>
              <p:spPr>
                <a:xfrm rot="16200000">
                  <a:off x="5548636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5" name="Google Shape;560;p9"/>
                <p:cNvSpPr/>
                <p:nvPr/>
              </p:nvSpPr>
              <p:spPr>
                <a:xfrm rot="16200000">
                  <a:off x="3323401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6" name="Google Shape;561;p9"/>
                <p:cNvSpPr/>
                <p:nvPr/>
              </p:nvSpPr>
              <p:spPr>
                <a:xfrm rot="16200000">
                  <a:off x="3677716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7" name="Google Shape;562;p9"/>
                <p:cNvSpPr/>
                <p:nvPr/>
              </p:nvSpPr>
              <p:spPr>
                <a:xfrm rot="16200000">
                  <a:off x="1452478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8" name="Google Shape;563;p9"/>
                <p:cNvSpPr/>
                <p:nvPr/>
              </p:nvSpPr>
              <p:spPr>
                <a:xfrm rot="16200000">
                  <a:off x="1806793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9" name="Google Shape;564;p9"/>
                <p:cNvSpPr/>
                <p:nvPr/>
              </p:nvSpPr>
              <p:spPr>
                <a:xfrm rot="16200000">
                  <a:off x="-418442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0" name="Google Shape;565;p9"/>
                <p:cNvSpPr/>
                <p:nvPr/>
              </p:nvSpPr>
              <p:spPr>
                <a:xfrm rot="16200000">
                  <a:off x="-64130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1" name="Google Shape;566;p9"/>
                <p:cNvSpPr/>
                <p:nvPr/>
              </p:nvSpPr>
              <p:spPr>
                <a:xfrm rot="16200000">
                  <a:off x="10807090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2" name="Google Shape;567;p9"/>
                <p:cNvSpPr/>
                <p:nvPr/>
              </p:nvSpPr>
              <p:spPr>
                <a:xfrm rot="16200000">
                  <a:off x="11161401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3" name="Google Shape;568;p9"/>
                <p:cNvSpPr/>
                <p:nvPr/>
              </p:nvSpPr>
              <p:spPr>
                <a:xfrm rot="16200000">
                  <a:off x="12678012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4" name="Google Shape;569;p9"/>
                <p:cNvSpPr/>
                <p:nvPr/>
              </p:nvSpPr>
              <p:spPr>
                <a:xfrm rot="16200000">
                  <a:off x="13032323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5" name="Google Shape;570;p9"/>
                <p:cNvSpPr/>
                <p:nvPr/>
              </p:nvSpPr>
              <p:spPr>
                <a:xfrm rot="16200000">
                  <a:off x="14548932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6" name="Google Shape;571;p9"/>
                <p:cNvSpPr/>
                <p:nvPr/>
              </p:nvSpPr>
              <p:spPr>
                <a:xfrm rot="16200000">
                  <a:off x="14903246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7" name="Google Shape;572;p9"/>
                <p:cNvSpPr/>
                <p:nvPr/>
              </p:nvSpPr>
              <p:spPr>
                <a:xfrm rot="16200000">
                  <a:off x="16419856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8" name="Google Shape;573;p9"/>
                <p:cNvSpPr/>
                <p:nvPr/>
              </p:nvSpPr>
              <p:spPr>
                <a:xfrm rot="16200000">
                  <a:off x="16774169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9" name="Google Shape;574;p9"/>
                <p:cNvSpPr/>
                <p:nvPr/>
              </p:nvSpPr>
              <p:spPr>
                <a:xfrm rot="16200000">
                  <a:off x="18290778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00" name="Google Shape;575;p9"/>
                <p:cNvSpPr/>
                <p:nvPr/>
              </p:nvSpPr>
              <p:spPr>
                <a:xfrm rot="16200000">
                  <a:off x="18645091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01" name="Google Shape;576;p9"/>
                <p:cNvSpPr/>
                <p:nvPr/>
              </p:nvSpPr>
              <p:spPr>
                <a:xfrm rot="16200000">
                  <a:off x="20161699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02" name="Google Shape;577;p9"/>
                <p:cNvSpPr/>
                <p:nvPr/>
              </p:nvSpPr>
              <p:spPr>
                <a:xfrm rot="16200000">
                  <a:off x="20516012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206" name="نص العنوان"/>
          <p:cNvSpPr txBox="1"/>
          <p:nvPr>
            <p:ph type="title"/>
          </p:nvPr>
        </p:nvSpPr>
        <p:spPr>
          <a:xfrm>
            <a:off x="4609599" y="3728466"/>
            <a:ext cx="15164803" cy="5238402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ctr" defTabSz="2438400">
              <a:lnSpc>
                <a:spcPct val="90000"/>
              </a:lnSpc>
              <a:defRPr spc="0" sz="32000">
                <a:solidFill>
                  <a:srgbClr val="6986AE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4609599" y="8966866"/>
            <a:ext cx="15164803" cy="2136001"/>
          </a:xfrm>
          <a:prstGeom prst="rect">
            <a:avLst/>
          </a:prstGeom>
        </p:spPr>
        <p:txBody>
          <a:bodyPr lIns="243799" tIns="243799" rIns="243799" bIns="243799"/>
          <a:lstStyle>
            <a:lvl1pPr marL="846666" indent="-706966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4953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846666" indent="-249766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4953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846666" indent="207433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4953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846666" indent="664633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4953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846666" indent="1121833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4953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9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54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5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6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٢- ٧…"/>
          <p:cNvSpPr txBox="1"/>
          <p:nvPr/>
        </p:nvSpPr>
        <p:spPr>
          <a:xfrm>
            <a:off x="8797645" y="1138032"/>
            <a:ext cx="8074850" cy="158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80000"/>
              </a:lnSpc>
              <a:defRPr spc="-66" sz="3300">
                <a:solidFill>
                  <a:srgbClr val="016E8F"/>
                </a:solidFill>
                <a:latin typeface="+mn-lt"/>
                <a:ea typeface="+mn-ea"/>
                <a:cs typeface="+mn-cs"/>
                <a:sym typeface="Geeza Pro Bold"/>
              </a:defRPr>
            </a:pPr>
            <a:r>
              <a:t>٢- ٧</a:t>
            </a:r>
          </a:p>
          <a:p>
            <a:pPr rtl="0">
              <a:lnSpc>
                <a:spcPct val="80000"/>
              </a:lnSpc>
              <a:defRPr spc="-66" sz="3300">
                <a:solidFill>
                  <a:srgbClr val="016E8F"/>
                </a:solidFill>
                <a:latin typeface="+mn-lt"/>
                <a:ea typeface="+mn-ea"/>
                <a:cs typeface="+mn-cs"/>
                <a:sym typeface="Geeza Pro Bold"/>
              </a:defRPr>
            </a:pPr>
            <a:r>
              <a:t>استراتيجية حل المسالة باستعمال استراتيجية البحث عن نمط</a:t>
            </a:r>
          </a:p>
        </p:txBody>
      </p:sp>
      <p:sp>
        <p:nvSpPr>
          <p:cNvPr id="80" name="الفصل ١…"/>
          <p:cNvSpPr txBox="1"/>
          <p:nvPr/>
        </p:nvSpPr>
        <p:spPr>
          <a:xfrm>
            <a:off x="4715534" y="885003"/>
            <a:ext cx="3269033" cy="1834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 rtl="0">
              <a:defRPr b="1" sz="3300">
                <a:solidFill>
                  <a:srgbClr val="B51A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الفصل ١</a:t>
            </a:r>
          </a:p>
          <a:p>
            <a:pPr defTabSz="825500" rtl="0">
              <a:defRPr b="1" sz="3300">
                <a:solidFill>
                  <a:srgbClr val="B51A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الجبر والدوال</a:t>
            </a:r>
          </a:p>
        </p:txBody>
      </p:sp>
      <p:sp>
        <p:nvSpPr>
          <p:cNvPr id="81" name="Google Shape;14496;p117"/>
          <p:cNvSpPr/>
          <p:nvPr/>
        </p:nvSpPr>
        <p:spPr>
          <a:xfrm rot="254359">
            <a:off x="21431961" y="7073118"/>
            <a:ext cx="2228183" cy="69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1" h="21600" fill="norm" stroke="1" extrusionOk="0">
                <a:moveTo>
                  <a:pt x="13754" y="11684"/>
                </a:moveTo>
                <a:cubicBezTo>
                  <a:pt x="13471" y="11990"/>
                  <a:pt x="13190" y="12297"/>
                  <a:pt x="12908" y="12608"/>
                </a:cubicBezTo>
                <a:cubicBezTo>
                  <a:pt x="12171" y="13398"/>
                  <a:pt x="11337" y="14207"/>
                  <a:pt x="10514" y="15071"/>
                </a:cubicBezTo>
                <a:cubicBezTo>
                  <a:pt x="11576" y="13908"/>
                  <a:pt x="12650" y="12769"/>
                  <a:pt x="13754" y="11684"/>
                </a:cubicBezTo>
                <a:close/>
                <a:moveTo>
                  <a:pt x="12828" y="19482"/>
                </a:moveTo>
                <a:cubicBezTo>
                  <a:pt x="12825" y="19487"/>
                  <a:pt x="12821" y="19491"/>
                  <a:pt x="12817" y="19496"/>
                </a:cubicBezTo>
                <a:cubicBezTo>
                  <a:pt x="12816" y="19496"/>
                  <a:pt x="12816" y="19496"/>
                  <a:pt x="12816" y="19496"/>
                </a:cubicBezTo>
                <a:cubicBezTo>
                  <a:pt x="12819" y="19491"/>
                  <a:pt x="12823" y="19487"/>
                  <a:pt x="12828" y="19482"/>
                </a:cubicBezTo>
                <a:close/>
                <a:moveTo>
                  <a:pt x="8929" y="0"/>
                </a:moveTo>
                <a:cubicBezTo>
                  <a:pt x="8746" y="394"/>
                  <a:pt x="8537" y="772"/>
                  <a:pt x="8309" y="1138"/>
                </a:cubicBezTo>
                <a:cubicBezTo>
                  <a:pt x="6320" y="2809"/>
                  <a:pt x="4453" y="4676"/>
                  <a:pt x="2690" y="6761"/>
                </a:cubicBezTo>
                <a:cubicBezTo>
                  <a:pt x="3810" y="4962"/>
                  <a:pt x="5456" y="3646"/>
                  <a:pt x="6493" y="1768"/>
                </a:cubicBezTo>
                <a:cubicBezTo>
                  <a:pt x="6697" y="1436"/>
                  <a:pt x="6370" y="1046"/>
                  <a:pt x="6086" y="1046"/>
                </a:cubicBezTo>
                <a:cubicBezTo>
                  <a:pt x="6042" y="1046"/>
                  <a:pt x="5997" y="1055"/>
                  <a:pt x="5958" y="1076"/>
                </a:cubicBezTo>
                <a:cubicBezTo>
                  <a:pt x="5851" y="1155"/>
                  <a:pt x="5744" y="1235"/>
                  <a:pt x="5639" y="1316"/>
                </a:cubicBezTo>
                <a:lnTo>
                  <a:pt x="5363" y="1000"/>
                </a:lnTo>
                <a:cubicBezTo>
                  <a:pt x="5134" y="1397"/>
                  <a:pt x="4881" y="1770"/>
                  <a:pt x="4615" y="2125"/>
                </a:cubicBezTo>
                <a:cubicBezTo>
                  <a:pt x="3137" y="3342"/>
                  <a:pt x="1726" y="4724"/>
                  <a:pt x="492" y="6381"/>
                </a:cubicBezTo>
                <a:cubicBezTo>
                  <a:pt x="-2" y="6439"/>
                  <a:pt x="80" y="6715"/>
                  <a:pt x="253" y="6715"/>
                </a:cubicBezTo>
                <a:cubicBezTo>
                  <a:pt x="308" y="6715"/>
                  <a:pt x="374" y="6685"/>
                  <a:pt x="431" y="6612"/>
                </a:cubicBezTo>
                <a:cubicBezTo>
                  <a:pt x="1377" y="5519"/>
                  <a:pt x="2380" y="4501"/>
                  <a:pt x="3431" y="3572"/>
                </a:cubicBezTo>
                <a:cubicBezTo>
                  <a:pt x="2132" y="5074"/>
                  <a:pt x="818" y="6531"/>
                  <a:pt x="314" y="8840"/>
                </a:cubicBezTo>
                <a:cubicBezTo>
                  <a:pt x="271" y="9167"/>
                  <a:pt x="497" y="9492"/>
                  <a:pt x="738" y="9492"/>
                </a:cubicBezTo>
                <a:cubicBezTo>
                  <a:pt x="837" y="9492"/>
                  <a:pt x="939" y="9437"/>
                  <a:pt x="1026" y="9301"/>
                </a:cubicBezTo>
                <a:cubicBezTo>
                  <a:pt x="1069" y="9246"/>
                  <a:pt x="1110" y="9190"/>
                  <a:pt x="1153" y="9135"/>
                </a:cubicBezTo>
                <a:cubicBezTo>
                  <a:pt x="1309" y="9218"/>
                  <a:pt x="1464" y="9303"/>
                  <a:pt x="1621" y="9455"/>
                </a:cubicBezTo>
                <a:cubicBezTo>
                  <a:pt x="1721" y="8923"/>
                  <a:pt x="1872" y="8434"/>
                  <a:pt x="2059" y="7980"/>
                </a:cubicBezTo>
                <a:cubicBezTo>
                  <a:pt x="3732" y="5916"/>
                  <a:pt x="5547" y="4017"/>
                  <a:pt x="7472" y="2330"/>
                </a:cubicBezTo>
                <a:cubicBezTo>
                  <a:pt x="6215" y="3959"/>
                  <a:pt x="4670" y="5404"/>
                  <a:pt x="3522" y="6996"/>
                </a:cubicBezTo>
                <a:cubicBezTo>
                  <a:pt x="2095" y="8916"/>
                  <a:pt x="729" y="10838"/>
                  <a:pt x="16" y="13375"/>
                </a:cubicBezTo>
                <a:cubicBezTo>
                  <a:pt x="-71" y="13767"/>
                  <a:pt x="219" y="14037"/>
                  <a:pt x="499" y="14037"/>
                </a:cubicBezTo>
                <a:cubicBezTo>
                  <a:pt x="604" y="14037"/>
                  <a:pt x="707" y="13997"/>
                  <a:pt x="789" y="13915"/>
                </a:cubicBezTo>
                <a:cubicBezTo>
                  <a:pt x="850" y="13838"/>
                  <a:pt x="912" y="13765"/>
                  <a:pt x="975" y="13689"/>
                </a:cubicBezTo>
                <a:cubicBezTo>
                  <a:pt x="1044" y="13742"/>
                  <a:pt x="1119" y="13792"/>
                  <a:pt x="1204" y="13836"/>
                </a:cubicBezTo>
                <a:cubicBezTo>
                  <a:pt x="1265" y="13610"/>
                  <a:pt x="1331" y="13389"/>
                  <a:pt x="1402" y="13172"/>
                </a:cubicBezTo>
                <a:cubicBezTo>
                  <a:pt x="3650" y="10460"/>
                  <a:pt x="5956" y="7750"/>
                  <a:pt x="8480" y="5369"/>
                </a:cubicBezTo>
                <a:cubicBezTo>
                  <a:pt x="5739" y="8446"/>
                  <a:pt x="2936" y="11430"/>
                  <a:pt x="729" y="15221"/>
                </a:cubicBezTo>
                <a:cubicBezTo>
                  <a:pt x="488" y="15594"/>
                  <a:pt x="834" y="16171"/>
                  <a:pt x="1162" y="16171"/>
                </a:cubicBezTo>
                <a:cubicBezTo>
                  <a:pt x="1240" y="16171"/>
                  <a:pt x="1315" y="16138"/>
                  <a:pt x="1382" y="16067"/>
                </a:cubicBezTo>
                <a:cubicBezTo>
                  <a:pt x="1495" y="15963"/>
                  <a:pt x="1607" y="15860"/>
                  <a:pt x="1717" y="15754"/>
                </a:cubicBezTo>
                <a:lnTo>
                  <a:pt x="1917" y="15989"/>
                </a:lnTo>
                <a:cubicBezTo>
                  <a:pt x="2155" y="15578"/>
                  <a:pt x="2401" y="15175"/>
                  <a:pt x="2652" y="14781"/>
                </a:cubicBezTo>
                <a:cubicBezTo>
                  <a:pt x="4302" y="12956"/>
                  <a:pt x="5766" y="10764"/>
                  <a:pt x="7383" y="8916"/>
                </a:cubicBezTo>
                <a:cubicBezTo>
                  <a:pt x="8701" y="7420"/>
                  <a:pt x="10089" y="6035"/>
                  <a:pt x="11574" y="4823"/>
                </a:cubicBezTo>
                <a:cubicBezTo>
                  <a:pt x="9927" y="6579"/>
                  <a:pt x="8288" y="8375"/>
                  <a:pt x="6729" y="10301"/>
                </a:cubicBezTo>
                <a:cubicBezTo>
                  <a:pt x="5483" y="11838"/>
                  <a:pt x="4116" y="13454"/>
                  <a:pt x="2987" y="15297"/>
                </a:cubicBezTo>
                <a:cubicBezTo>
                  <a:pt x="2570" y="16067"/>
                  <a:pt x="2095" y="16758"/>
                  <a:pt x="2631" y="17604"/>
                </a:cubicBezTo>
                <a:cubicBezTo>
                  <a:pt x="2700" y="17724"/>
                  <a:pt x="2788" y="17821"/>
                  <a:pt x="2880" y="17876"/>
                </a:cubicBezTo>
                <a:cubicBezTo>
                  <a:pt x="2797" y="18321"/>
                  <a:pt x="3050" y="18869"/>
                  <a:pt x="3411" y="18869"/>
                </a:cubicBezTo>
                <a:cubicBezTo>
                  <a:pt x="3502" y="18869"/>
                  <a:pt x="3600" y="18835"/>
                  <a:pt x="3700" y="18756"/>
                </a:cubicBezTo>
                <a:cubicBezTo>
                  <a:pt x="3782" y="18683"/>
                  <a:pt x="3864" y="18609"/>
                  <a:pt x="3945" y="18533"/>
                </a:cubicBezTo>
                <a:lnTo>
                  <a:pt x="4116" y="18835"/>
                </a:lnTo>
                <a:cubicBezTo>
                  <a:pt x="4405" y="18371"/>
                  <a:pt x="4708" y="17922"/>
                  <a:pt x="5020" y="17486"/>
                </a:cubicBezTo>
                <a:cubicBezTo>
                  <a:pt x="8411" y="14007"/>
                  <a:pt x="11273" y="9495"/>
                  <a:pt x="15035" y="6695"/>
                </a:cubicBezTo>
                <a:cubicBezTo>
                  <a:pt x="13370" y="8596"/>
                  <a:pt x="11743" y="10506"/>
                  <a:pt x="10117" y="12453"/>
                </a:cubicBezTo>
                <a:cubicBezTo>
                  <a:pt x="8454" y="14451"/>
                  <a:pt x="5780" y="16528"/>
                  <a:pt x="5007" y="19526"/>
                </a:cubicBezTo>
                <a:cubicBezTo>
                  <a:pt x="4920" y="20028"/>
                  <a:pt x="5244" y="20369"/>
                  <a:pt x="5563" y="20369"/>
                </a:cubicBezTo>
                <a:cubicBezTo>
                  <a:pt x="5682" y="20369"/>
                  <a:pt x="5801" y="20321"/>
                  <a:pt x="5898" y="20217"/>
                </a:cubicBezTo>
                <a:cubicBezTo>
                  <a:pt x="5964" y="20146"/>
                  <a:pt x="6029" y="20072"/>
                  <a:pt x="6095" y="20001"/>
                </a:cubicBezTo>
                <a:cubicBezTo>
                  <a:pt x="6188" y="20072"/>
                  <a:pt x="6281" y="20146"/>
                  <a:pt x="6373" y="20217"/>
                </a:cubicBezTo>
                <a:cubicBezTo>
                  <a:pt x="6439" y="19929"/>
                  <a:pt x="6530" y="19655"/>
                  <a:pt x="6640" y="19395"/>
                </a:cubicBezTo>
                <a:cubicBezTo>
                  <a:pt x="7517" y="18422"/>
                  <a:pt x="8384" y="17440"/>
                  <a:pt x="9255" y="16466"/>
                </a:cubicBezTo>
                <a:cubicBezTo>
                  <a:pt x="8238" y="17673"/>
                  <a:pt x="7337" y="19001"/>
                  <a:pt x="6790" y="20524"/>
                </a:cubicBezTo>
                <a:cubicBezTo>
                  <a:pt x="6690" y="20906"/>
                  <a:pt x="6918" y="21446"/>
                  <a:pt x="7235" y="21446"/>
                </a:cubicBezTo>
                <a:cubicBezTo>
                  <a:pt x="7301" y="21446"/>
                  <a:pt x="7371" y="21423"/>
                  <a:pt x="7444" y="21370"/>
                </a:cubicBezTo>
                <a:cubicBezTo>
                  <a:pt x="7479" y="21342"/>
                  <a:pt x="7517" y="21312"/>
                  <a:pt x="7552" y="21282"/>
                </a:cubicBezTo>
                <a:lnTo>
                  <a:pt x="7739" y="21524"/>
                </a:lnTo>
                <a:cubicBezTo>
                  <a:pt x="7839" y="21291"/>
                  <a:pt x="7946" y="21065"/>
                  <a:pt x="8060" y="20842"/>
                </a:cubicBezTo>
                <a:cubicBezTo>
                  <a:pt x="8772" y="20194"/>
                  <a:pt x="9440" y="19471"/>
                  <a:pt x="10096" y="18736"/>
                </a:cubicBezTo>
                <a:cubicBezTo>
                  <a:pt x="9729" y="19233"/>
                  <a:pt x="9378" y="19752"/>
                  <a:pt x="9047" y="20293"/>
                </a:cubicBezTo>
                <a:cubicBezTo>
                  <a:pt x="8749" y="20757"/>
                  <a:pt x="8869" y="21448"/>
                  <a:pt x="9403" y="21448"/>
                </a:cubicBezTo>
                <a:cubicBezTo>
                  <a:pt x="9433" y="21448"/>
                  <a:pt x="9462" y="21450"/>
                  <a:pt x="9490" y="21450"/>
                </a:cubicBezTo>
                <a:cubicBezTo>
                  <a:pt x="9893" y="21450"/>
                  <a:pt x="10272" y="21284"/>
                  <a:pt x="10635" y="21028"/>
                </a:cubicBezTo>
                <a:cubicBezTo>
                  <a:pt x="10659" y="21397"/>
                  <a:pt x="10885" y="21600"/>
                  <a:pt x="11147" y="21600"/>
                </a:cubicBezTo>
                <a:cubicBezTo>
                  <a:pt x="11238" y="21600"/>
                  <a:pt x="11332" y="21575"/>
                  <a:pt x="11425" y="21524"/>
                </a:cubicBezTo>
                <a:cubicBezTo>
                  <a:pt x="11952" y="21238"/>
                  <a:pt x="12477" y="20939"/>
                  <a:pt x="12996" y="20625"/>
                </a:cubicBezTo>
                <a:cubicBezTo>
                  <a:pt x="13060" y="20660"/>
                  <a:pt x="13131" y="20678"/>
                  <a:pt x="13206" y="20678"/>
                </a:cubicBezTo>
                <a:cubicBezTo>
                  <a:pt x="13503" y="20678"/>
                  <a:pt x="13622" y="20678"/>
                  <a:pt x="13859" y="20372"/>
                </a:cubicBezTo>
                <a:cubicBezTo>
                  <a:pt x="13966" y="20263"/>
                  <a:pt x="14030" y="20132"/>
                  <a:pt x="14061" y="19996"/>
                </a:cubicBezTo>
                <a:cubicBezTo>
                  <a:pt x="14084" y="19968"/>
                  <a:pt x="14109" y="19943"/>
                  <a:pt x="14132" y="19915"/>
                </a:cubicBezTo>
                <a:cubicBezTo>
                  <a:pt x="14901" y="19420"/>
                  <a:pt x="15658" y="18895"/>
                  <a:pt x="16405" y="18339"/>
                </a:cubicBezTo>
                <a:cubicBezTo>
                  <a:pt x="16524" y="18295"/>
                  <a:pt x="16645" y="18256"/>
                  <a:pt x="16772" y="18219"/>
                </a:cubicBezTo>
                <a:cubicBezTo>
                  <a:pt x="16754" y="18180"/>
                  <a:pt x="16736" y="18141"/>
                  <a:pt x="16720" y="18104"/>
                </a:cubicBezTo>
                <a:cubicBezTo>
                  <a:pt x="16738" y="18090"/>
                  <a:pt x="16754" y="18079"/>
                  <a:pt x="16772" y="18065"/>
                </a:cubicBezTo>
                <a:cubicBezTo>
                  <a:pt x="17210" y="17710"/>
                  <a:pt x="16939" y="16894"/>
                  <a:pt x="16472" y="16894"/>
                </a:cubicBezTo>
                <a:cubicBezTo>
                  <a:pt x="16435" y="16894"/>
                  <a:pt x="16396" y="16901"/>
                  <a:pt x="16355" y="16913"/>
                </a:cubicBezTo>
                <a:cubicBezTo>
                  <a:pt x="16009" y="17049"/>
                  <a:pt x="15680" y="17203"/>
                  <a:pt x="15361" y="17380"/>
                </a:cubicBezTo>
                <a:cubicBezTo>
                  <a:pt x="16088" y="16814"/>
                  <a:pt x="16800" y="16249"/>
                  <a:pt x="17543" y="15682"/>
                </a:cubicBezTo>
                <a:cubicBezTo>
                  <a:pt x="18050" y="15355"/>
                  <a:pt x="17780" y="14523"/>
                  <a:pt x="17320" y="14523"/>
                </a:cubicBezTo>
                <a:cubicBezTo>
                  <a:pt x="17240" y="14523"/>
                  <a:pt x="17156" y="14548"/>
                  <a:pt x="17067" y="14606"/>
                </a:cubicBezTo>
                <a:cubicBezTo>
                  <a:pt x="17065" y="14608"/>
                  <a:pt x="17064" y="14608"/>
                  <a:pt x="17062" y="14610"/>
                </a:cubicBezTo>
                <a:cubicBezTo>
                  <a:pt x="17026" y="14555"/>
                  <a:pt x="16989" y="14502"/>
                  <a:pt x="16950" y="14451"/>
                </a:cubicBezTo>
                <a:cubicBezTo>
                  <a:pt x="16009" y="15078"/>
                  <a:pt x="14659" y="15830"/>
                  <a:pt x="13443" y="16788"/>
                </a:cubicBezTo>
                <a:cubicBezTo>
                  <a:pt x="15471" y="14677"/>
                  <a:pt x="17643" y="12771"/>
                  <a:pt x="19445" y="10301"/>
                </a:cubicBezTo>
                <a:cubicBezTo>
                  <a:pt x="19734" y="9928"/>
                  <a:pt x="19475" y="9352"/>
                  <a:pt x="19146" y="9352"/>
                </a:cubicBezTo>
                <a:cubicBezTo>
                  <a:pt x="19069" y="9352"/>
                  <a:pt x="18989" y="9382"/>
                  <a:pt x="18911" y="9455"/>
                </a:cubicBezTo>
                <a:cubicBezTo>
                  <a:pt x="18902" y="9462"/>
                  <a:pt x="18893" y="9467"/>
                  <a:pt x="18886" y="9474"/>
                </a:cubicBezTo>
                <a:cubicBezTo>
                  <a:pt x="18832" y="9391"/>
                  <a:pt x="18779" y="9308"/>
                  <a:pt x="18731" y="9225"/>
                </a:cubicBezTo>
                <a:cubicBezTo>
                  <a:pt x="18455" y="9582"/>
                  <a:pt x="18172" y="9930"/>
                  <a:pt x="17883" y="10269"/>
                </a:cubicBezTo>
                <a:cubicBezTo>
                  <a:pt x="16773" y="11168"/>
                  <a:pt x="15683" y="12110"/>
                  <a:pt x="14623" y="13096"/>
                </a:cubicBezTo>
                <a:cubicBezTo>
                  <a:pt x="16738" y="10827"/>
                  <a:pt x="18900" y="8702"/>
                  <a:pt x="21109" y="6457"/>
                </a:cubicBezTo>
                <a:cubicBezTo>
                  <a:pt x="21529" y="6049"/>
                  <a:pt x="21299" y="5342"/>
                  <a:pt x="20870" y="5342"/>
                </a:cubicBezTo>
                <a:cubicBezTo>
                  <a:pt x="20815" y="5342"/>
                  <a:pt x="20754" y="5353"/>
                  <a:pt x="20692" y="5381"/>
                </a:cubicBezTo>
                <a:cubicBezTo>
                  <a:pt x="20674" y="5393"/>
                  <a:pt x="20658" y="5402"/>
                  <a:pt x="20640" y="5413"/>
                </a:cubicBezTo>
                <a:cubicBezTo>
                  <a:pt x="20583" y="5280"/>
                  <a:pt x="20523" y="5144"/>
                  <a:pt x="20455" y="4996"/>
                </a:cubicBezTo>
                <a:cubicBezTo>
                  <a:pt x="19801" y="5611"/>
                  <a:pt x="19155" y="6227"/>
                  <a:pt x="18515" y="6844"/>
                </a:cubicBezTo>
                <a:cubicBezTo>
                  <a:pt x="16406" y="8386"/>
                  <a:pt x="14408" y="10200"/>
                  <a:pt x="12474" y="12124"/>
                </a:cubicBezTo>
                <a:cubicBezTo>
                  <a:pt x="14456" y="9780"/>
                  <a:pt x="16385" y="7503"/>
                  <a:pt x="18316" y="5227"/>
                </a:cubicBezTo>
                <a:cubicBezTo>
                  <a:pt x="18644" y="4874"/>
                  <a:pt x="18369" y="4132"/>
                  <a:pt x="17954" y="4132"/>
                </a:cubicBezTo>
                <a:cubicBezTo>
                  <a:pt x="17917" y="4132"/>
                  <a:pt x="17879" y="4139"/>
                  <a:pt x="17840" y="4150"/>
                </a:cubicBezTo>
                <a:cubicBezTo>
                  <a:pt x="17712" y="4208"/>
                  <a:pt x="17586" y="4268"/>
                  <a:pt x="17461" y="4330"/>
                </a:cubicBezTo>
                <a:cubicBezTo>
                  <a:pt x="17425" y="4252"/>
                  <a:pt x="17393" y="4167"/>
                  <a:pt x="17365" y="4074"/>
                </a:cubicBezTo>
                <a:cubicBezTo>
                  <a:pt x="17192" y="4268"/>
                  <a:pt x="17019" y="4459"/>
                  <a:pt x="16846" y="4653"/>
                </a:cubicBezTo>
                <a:cubicBezTo>
                  <a:pt x="16513" y="4837"/>
                  <a:pt x="16187" y="5033"/>
                  <a:pt x="15869" y="5243"/>
                </a:cubicBezTo>
                <a:cubicBezTo>
                  <a:pt x="16324" y="4754"/>
                  <a:pt x="16782" y="4261"/>
                  <a:pt x="17247" y="3768"/>
                </a:cubicBezTo>
                <a:cubicBezTo>
                  <a:pt x="17646" y="3378"/>
                  <a:pt x="17290" y="2775"/>
                  <a:pt x="16884" y="2775"/>
                </a:cubicBezTo>
                <a:cubicBezTo>
                  <a:pt x="16807" y="2775"/>
                  <a:pt x="16727" y="2795"/>
                  <a:pt x="16652" y="2844"/>
                </a:cubicBezTo>
                <a:cubicBezTo>
                  <a:pt x="16585" y="2883"/>
                  <a:pt x="16517" y="2920"/>
                  <a:pt x="16451" y="2959"/>
                </a:cubicBezTo>
                <a:cubicBezTo>
                  <a:pt x="16403" y="2848"/>
                  <a:pt x="16351" y="2735"/>
                  <a:pt x="16296" y="2613"/>
                </a:cubicBezTo>
                <a:cubicBezTo>
                  <a:pt x="15915" y="3007"/>
                  <a:pt x="15535" y="3404"/>
                  <a:pt x="15156" y="3802"/>
                </a:cubicBezTo>
                <a:cubicBezTo>
                  <a:pt x="12173" y="5948"/>
                  <a:pt x="9773" y="9096"/>
                  <a:pt x="7323" y="12142"/>
                </a:cubicBezTo>
                <a:cubicBezTo>
                  <a:pt x="6268" y="13283"/>
                  <a:pt x="5221" y="14449"/>
                  <a:pt x="4261" y="15730"/>
                </a:cubicBezTo>
                <a:cubicBezTo>
                  <a:pt x="5634" y="13504"/>
                  <a:pt x="9198" y="9603"/>
                  <a:pt x="9700" y="9070"/>
                </a:cubicBezTo>
                <a:cubicBezTo>
                  <a:pt x="11781" y="6688"/>
                  <a:pt x="13920" y="4381"/>
                  <a:pt x="16057" y="2152"/>
                </a:cubicBezTo>
                <a:cubicBezTo>
                  <a:pt x="16440" y="1800"/>
                  <a:pt x="16120" y="1058"/>
                  <a:pt x="15744" y="1058"/>
                </a:cubicBezTo>
                <a:cubicBezTo>
                  <a:pt x="15710" y="1058"/>
                  <a:pt x="15676" y="1065"/>
                  <a:pt x="15642" y="1076"/>
                </a:cubicBezTo>
                <a:cubicBezTo>
                  <a:pt x="15498" y="1152"/>
                  <a:pt x="15354" y="1228"/>
                  <a:pt x="15211" y="1304"/>
                </a:cubicBezTo>
                <a:cubicBezTo>
                  <a:pt x="15177" y="1231"/>
                  <a:pt x="15144" y="1155"/>
                  <a:pt x="15108" y="1076"/>
                </a:cubicBezTo>
                <a:cubicBezTo>
                  <a:pt x="14916" y="1281"/>
                  <a:pt x="14725" y="1486"/>
                  <a:pt x="14533" y="1691"/>
                </a:cubicBezTo>
                <a:cubicBezTo>
                  <a:pt x="13646" y="2215"/>
                  <a:pt x="12792" y="2800"/>
                  <a:pt x="11971" y="3438"/>
                </a:cubicBezTo>
                <a:cubicBezTo>
                  <a:pt x="12413" y="2894"/>
                  <a:pt x="12846" y="2339"/>
                  <a:pt x="13266" y="1768"/>
                </a:cubicBezTo>
                <a:cubicBezTo>
                  <a:pt x="13578" y="1364"/>
                  <a:pt x="13298" y="726"/>
                  <a:pt x="12865" y="726"/>
                </a:cubicBezTo>
                <a:cubicBezTo>
                  <a:pt x="12803" y="726"/>
                  <a:pt x="12739" y="740"/>
                  <a:pt x="12671" y="770"/>
                </a:cubicBezTo>
                <a:cubicBezTo>
                  <a:pt x="12586" y="827"/>
                  <a:pt x="12500" y="890"/>
                  <a:pt x="12415" y="949"/>
                </a:cubicBezTo>
                <a:cubicBezTo>
                  <a:pt x="12381" y="887"/>
                  <a:pt x="12349" y="827"/>
                  <a:pt x="12315" y="770"/>
                </a:cubicBezTo>
                <a:cubicBezTo>
                  <a:pt x="12171" y="961"/>
                  <a:pt x="12027" y="1150"/>
                  <a:pt x="11882" y="1339"/>
                </a:cubicBezTo>
                <a:cubicBezTo>
                  <a:pt x="8395" y="3931"/>
                  <a:pt x="5342" y="7294"/>
                  <a:pt x="2456" y="10838"/>
                </a:cubicBezTo>
                <a:cubicBezTo>
                  <a:pt x="3463" y="9066"/>
                  <a:pt x="4788" y="7536"/>
                  <a:pt x="5958" y="6072"/>
                </a:cubicBezTo>
                <a:cubicBezTo>
                  <a:pt x="7324" y="4381"/>
                  <a:pt x="9107" y="2922"/>
                  <a:pt x="10057" y="770"/>
                </a:cubicBezTo>
                <a:cubicBezTo>
                  <a:pt x="10242" y="413"/>
                  <a:pt x="9998" y="55"/>
                  <a:pt x="9740" y="55"/>
                </a:cubicBezTo>
                <a:cubicBezTo>
                  <a:pt x="9665" y="55"/>
                  <a:pt x="9590" y="85"/>
                  <a:pt x="9522" y="154"/>
                </a:cubicBezTo>
                <a:cubicBezTo>
                  <a:pt x="9424" y="230"/>
                  <a:pt x="9325" y="309"/>
                  <a:pt x="9227" y="387"/>
                </a:cubicBezTo>
                <a:lnTo>
                  <a:pt x="8929" y="0"/>
                </a:lnTo>
                <a:close/>
              </a:path>
            </a:pathLst>
          </a:custGeom>
          <a:solidFill>
            <a:srgbClr val="FC8E60">
              <a:alpha val="2694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" name="Google Shape;14496;p117"/>
          <p:cNvSpPr/>
          <p:nvPr/>
        </p:nvSpPr>
        <p:spPr>
          <a:xfrm rot="21600000">
            <a:off x="21428546" y="4002312"/>
            <a:ext cx="1666896" cy="517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1" h="21600" fill="norm" stroke="1" extrusionOk="0">
                <a:moveTo>
                  <a:pt x="13754" y="9916"/>
                </a:moveTo>
                <a:cubicBezTo>
                  <a:pt x="13471" y="9610"/>
                  <a:pt x="13190" y="9303"/>
                  <a:pt x="12908" y="8992"/>
                </a:cubicBezTo>
                <a:cubicBezTo>
                  <a:pt x="12171" y="8202"/>
                  <a:pt x="11337" y="7393"/>
                  <a:pt x="10514" y="6529"/>
                </a:cubicBezTo>
                <a:cubicBezTo>
                  <a:pt x="11576" y="7692"/>
                  <a:pt x="12650" y="8831"/>
                  <a:pt x="13754" y="9916"/>
                </a:cubicBezTo>
                <a:close/>
                <a:moveTo>
                  <a:pt x="12828" y="2118"/>
                </a:moveTo>
                <a:cubicBezTo>
                  <a:pt x="12825" y="2113"/>
                  <a:pt x="12821" y="2109"/>
                  <a:pt x="12817" y="2104"/>
                </a:cubicBezTo>
                <a:cubicBezTo>
                  <a:pt x="12816" y="2104"/>
                  <a:pt x="12816" y="2104"/>
                  <a:pt x="12816" y="2104"/>
                </a:cubicBezTo>
                <a:cubicBezTo>
                  <a:pt x="12819" y="2109"/>
                  <a:pt x="12823" y="2113"/>
                  <a:pt x="12828" y="2118"/>
                </a:cubicBezTo>
                <a:close/>
                <a:moveTo>
                  <a:pt x="8929" y="21600"/>
                </a:moveTo>
                <a:cubicBezTo>
                  <a:pt x="8746" y="21206"/>
                  <a:pt x="8537" y="20828"/>
                  <a:pt x="8309" y="20462"/>
                </a:cubicBezTo>
                <a:cubicBezTo>
                  <a:pt x="6320" y="18791"/>
                  <a:pt x="4453" y="16924"/>
                  <a:pt x="2690" y="14839"/>
                </a:cubicBezTo>
                <a:cubicBezTo>
                  <a:pt x="3810" y="16638"/>
                  <a:pt x="5456" y="17954"/>
                  <a:pt x="6493" y="19832"/>
                </a:cubicBezTo>
                <a:cubicBezTo>
                  <a:pt x="6697" y="20164"/>
                  <a:pt x="6370" y="20554"/>
                  <a:pt x="6086" y="20554"/>
                </a:cubicBezTo>
                <a:cubicBezTo>
                  <a:pt x="6042" y="20554"/>
                  <a:pt x="5997" y="20545"/>
                  <a:pt x="5958" y="20524"/>
                </a:cubicBezTo>
                <a:cubicBezTo>
                  <a:pt x="5851" y="20445"/>
                  <a:pt x="5744" y="20365"/>
                  <a:pt x="5639" y="20284"/>
                </a:cubicBezTo>
                <a:lnTo>
                  <a:pt x="5363" y="20600"/>
                </a:lnTo>
                <a:cubicBezTo>
                  <a:pt x="5134" y="20203"/>
                  <a:pt x="4881" y="19830"/>
                  <a:pt x="4615" y="19475"/>
                </a:cubicBezTo>
                <a:cubicBezTo>
                  <a:pt x="3137" y="18258"/>
                  <a:pt x="1726" y="16876"/>
                  <a:pt x="492" y="15219"/>
                </a:cubicBezTo>
                <a:cubicBezTo>
                  <a:pt x="-2" y="15161"/>
                  <a:pt x="80" y="14885"/>
                  <a:pt x="253" y="14885"/>
                </a:cubicBezTo>
                <a:cubicBezTo>
                  <a:pt x="308" y="14885"/>
                  <a:pt x="374" y="14915"/>
                  <a:pt x="431" y="14988"/>
                </a:cubicBezTo>
                <a:cubicBezTo>
                  <a:pt x="1377" y="16081"/>
                  <a:pt x="2380" y="17099"/>
                  <a:pt x="3431" y="18028"/>
                </a:cubicBezTo>
                <a:cubicBezTo>
                  <a:pt x="2132" y="16526"/>
                  <a:pt x="818" y="15069"/>
                  <a:pt x="314" y="12760"/>
                </a:cubicBezTo>
                <a:cubicBezTo>
                  <a:pt x="271" y="12433"/>
                  <a:pt x="497" y="12108"/>
                  <a:pt x="738" y="12108"/>
                </a:cubicBezTo>
                <a:cubicBezTo>
                  <a:pt x="837" y="12108"/>
                  <a:pt x="939" y="12163"/>
                  <a:pt x="1026" y="12299"/>
                </a:cubicBezTo>
                <a:cubicBezTo>
                  <a:pt x="1069" y="12354"/>
                  <a:pt x="1110" y="12410"/>
                  <a:pt x="1153" y="12465"/>
                </a:cubicBezTo>
                <a:cubicBezTo>
                  <a:pt x="1309" y="12382"/>
                  <a:pt x="1464" y="12297"/>
                  <a:pt x="1621" y="12145"/>
                </a:cubicBezTo>
                <a:cubicBezTo>
                  <a:pt x="1721" y="12677"/>
                  <a:pt x="1872" y="13166"/>
                  <a:pt x="2059" y="13620"/>
                </a:cubicBezTo>
                <a:cubicBezTo>
                  <a:pt x="3732" y="15684"/>
                  <a:pt x="5547" y="17583"/>
                  <a:pt x="7472" y="19270"/>
                </a:cubicBezTo>
                <a:cubicBezTo>
                  <a:pt x="6215" y="17641"/>
                  <a:pt x="4670" y="16196"/>
                  <a:pt x="3522" y="14604"/>
                </a:cubicBezTo>
                <a:cubicBezTo>
                  <a:pt x="2095" y="12684"/>
                  <a:pt x="729" y="10762"/>
                  <a:pt x="16" y="8225"/>
                </a:cubicBezTo>
                <a:cubicBezTo>
                  <a:pt x="-71" y="7833"/>
                  <a:pt x="219" y="7563"/>
                  <a:pt x="499" y="7563"/>
                </a:cubicBezTo>
                <a:cubicBezTo>
                  <a:pt x="604" y="7563"/>
                  <a:pt x="707" y="7603"/>
                  <a:pt x="789" y="7685"/>
                </a:cubicBezTo>
                <a:cubicBezTo>
                  <a:pt x="850" y="7762"/>
                  <a:pt x="912" y="7835"/>
                  <a:pt x="975" y="7911"/>
                </a:cubicBezTo>
                <a:cubicBezTo>
                  <a:pt x="1044" y="7858"/>
                  <a:pt x="1119" y="7808"/>
                  <a:pt x="1204" y="7764"/>
                </a:cubicBezTo>
                <a:cubicBezTo>
                  <a:pt x="1265" y="7990"/>
                  <a:pt x="1331" y="8211"/>
                  <a:pt x="1402" y="8428"/>
                </a:cubicBezTo>
                <a:cubicBezTo>
                  <a:pt x="3650" y="11140"/>
                  <a:pt x="5956" y="13850"/>
                  <a:pt x="8480" y="16231"/>
                </a:cubicBezTo>
                <a:cubicBezTo>
                  <a:pt x="5739" y="13154"/>
                  <a:pt x="2936" y="10170"/>
                  <a:pt x="729" y="6379"/>
                </a:cubicBezTo>
                <a:cubicBezTo>
                  <a:pt x="488" y="6006"/>
                  <a:pt x="834" y="5429"/>
                  <a:pt x="1162" y="5429"/>
                </a:cubicBezTo>
                <a:cubicBezTo>
                  <a:pt x="1240" y="5429"/>
                  <a:pt x="1315" y="5462"/>
                  <a:pt x="1382" y="5533"/>
                </a:cubicBezTo>
                <a:cubicBezTo>
                  <a:pt x="1495" y="5637"/>
                  <a:pt x="1607" y="5740"/>
                  <a:pt x="1717" y="5846"/>
                </a:cubicBezTo>
                <a:lnTo>
                  <a:pt x="1917" y="5611"/>
                </a:lnTo>
                <a:cubicBezTo>
                  <a:pt x="2155" y="6022"/>
                  <a:pt x="2401" y="6425"/>
                  <a:pt x="2652" y="6819"/>
                </a:cubicBezTo>
                <a:cubicBezTo>
                  <a:pt x="4302" y="8644"/>
                  <a:pt x="5766" y="10836"/>
                  <a:pt x="7383" y="12684"/>
                </a:cubicBezTo>
                <a:cubicBezTo>
                  <a:pt x="8701" y="14180"/>
                  <a:pt x="10089" y="15565"/>
                  <a:pt x="11574" y="16777"/>
                </a:cubicBezTo>
                <a:cubicBezTo>
                  <a:pt x="9927" y="15021"/>
                  <a:pt x="8288" y="13225"/>
                  <a:pt x="6729" y="11299"/>
                </a:cubicBezTo>
                <a:cubicBezTo>
                  <a:pt x="5483" y="9762"/>
                  <a:pt x="4116" y="8146"/>
                  <a:pt x="2987" y="6303"/>
                </a:cubicBezTo>
                <a:cubicBezTo>
                  <a:pt x="2570" y="5533"/>
                  <a:pt x="2095" y="4842"/>
                  <a:pt x="2631" y="3996"/>
                </a:cubicBezTo>
                <a:cubicBezTo>
                  <a:pt x="2700" y="3876"/>
                  <a:pt x="2788" y="3779"/>
                  <a:pt x="2880" y="3724"/>
                </a:cubicBezTo>
                <a:cubicBezTo>
                  <a:pt x="2797" y="3279"/>
                  <a:pt x="3050" y="2731"/>
                  <a:pt x="3411" y="2731"/>
                </a:cubicBezTo>
                <a:cubicBezTo>
                  <a:pt x="3502" y="2731"/>
                  <a:pt x="3600" y="2765"/>
                  <a:pt x="3700" y="2844"/>
                </a:cubicBezTo>
                <a:cubicBezTo>
                  <a:pt x="3782" y="2917"/>
                  <a:pt x="3864" y="2991"/>
                  <a:pt x="3945" y="3067"/>
                </a:cubicBezTo>
                <a:lnTo>
                  <a:pt x="4116" y="2765"/>
                </a:lnTo>
                <a:cubicBezTo>
                  <a:pt x="4405" y="3229"/>
                  <a:pt x="4708" y="3678"/>
                  <a:pt x="5020" y="4114"/>
                </a:cubicBezTo>
                <a:cubicBezTo>
                  <a:pt x="8411" y="7593"/>
                  <a:pt x="11273" y="12105"/>
                  <a:pt x="15035" y="14905"/>
                </a:cubicBezTo>
                <a:cubicBezTo>
                  <a:pt x="13370" y="13004"/>
                  <a:pt x="11743" y="11094"/>
                  <a:pt x="10117" y="9147"/>
                </a:cubicBezTo>
                <a:cubicBezTo>
                  <a:pt x="8454" y="7149"/>
                  <a:pt x="5780" y="5072"/>
                  <a:pt x="5007" y="2074"/>
                </a:cubicBezTo>
                <a:cubicBezTo>
                  <a:pt x="4920" y="1572"/>
                  <a:pt x="5244" y="1231"/>
                  <a:pt x="5563" y="1231"/>
                </a:cubicBezTo>
                <a:cubicBezTo>
                  <a:pt x="5682" y="1231"/>
                  <a:pt x="5801" y="1279"/>
                  <a:pt x="5898" y="1383"/>
                </a:cubicBezTo>
                <a:cubicBezTo>
                  <a:pt x="5964" y="1454"/>
                  <a:pt x="6029" y="1528"/>
                  <a:pt x="6095" y="1599"/>
                </a:cubicBezTo>
                <a:cubicBezTo>
                  <a:pt x="6188" y="1528"/>
                  <a:pt x="6281" y="1454"/>
                  <a:pt x="6373" y="1383"/>
                </a:cubicBezTo>
                <a:cubicBezTo>
                  <a:pt x="6439" y="1671"/>
                  <a:pt x="6530" y="1945"/>
                  <a:pt x="6640" y="2205"/>
                </a:cubicBezTo>
                <a:cubicBezTo>
                  <a:pt x="7517" y="3178"/>
                  <a:pt x="8384" y="4160"/>
                  <a:pt x="9255" y="5134"/>
                </a:cubicBezTo>
                <a:cubicBezTo>
                  <a:pt x="8238" y="3927"/>
                  <a:pt x="7337" y="2599"/>
                  <a:pt x="6790" y="1076"/>
                </a:cubicBezTo>
                <a:cubicBezTo>
                  <a:pt x="6690" y="694"/>
                  <a:pt x="6918" y="154"/>
                  <a:pt x="7235" y="154"/>
                </a:cubicBezTo>
                <a:cubicBezTo>
                  <a:pt x="7301" y="154"/>
                  <a:pt x="7371" y="177"/>
                  <a:pt x="7444" y="230"/>
                </a:cubicBezTo>
                <a:cubicBezTo>
                  <a:pt x="7479" y="258"/>
                  <a:pt x="7517" y="288"/>
                  <a:pt x="7552" y="318"/>
                </a:cubicBezTo>
                <a:lnTo>
                  <a:pt x="7739" y="76"/>
                </a:lnTo>
                <a:cubicBezTo>
                  <a:pt x="7839" y="309"/>
                  <a:pt x="7946" y="535"/>
                  <a:pt x="8060" y="758"/>
                </a:cubicBezTo>
                <a:cubicBezTo>
                  <a:pt x="8772" y="1406"/>
                  <a:pt x="9440" y="2129"/>
                  <a:pt x="10096" y="2864"/>
                </a:cubicBezTo>
                <a:cubicBezTo>
                  <a:pt x="9729" y="2367"/>
                  <a:pt x="9378" y="1848"/>
                  <a:pt x="9047" y="1307"/>
                </a:cubicBezTo>
                <a:cubicBezTo>
                  <a:pt x="8749" y="843"/>
                  <a:pt x="8869" y="152"/>
                  <a:pt x="9403" y="152"/>
                </a:cubicBezTo>
                <a:cubicBezTo>
                  <a:pt x="9433" y="152"/>
                  <a:pt x="9462" y="150"/>
                  <a:pt x="9490" y="150"/>
                </a:cubicBezTo>
                <a:cubicBezTo>
                  <a:pt x="9893" y="150"/>
                  <a:pt x="10272" y="316"/>
                  <a:pt x="10635" y="572"/>
                </a:cubicBezTo>
                <a:cubicBezTo>
                  <a:pt x="10659" y="203"/>
                  <a:pt x="10885" y="0"/>
                  <a:pt x="11147" y="0"/>
                </a:cubicBezTo>
                <a:cubicBezTo>
                  <a:pt x="11238" y="0"/>
                  <a:pt x="11332" y="25"/>
                  <a:pt x="11425" y="76"/>
                </a:cubicBezTo>
                <a:cubicBezTo>
                  <a:pt x="11952" y="362"/>
                  <a:pt x="12477" y="661"/>
                  <a:pt x="12996" y="975"/>
                </a:cubicBezTo>
                <a:cubicBezTo>
                  <a:pt x="13060" y="940"/>
                  <a:pt x="13131" y="922"/>
                  <a:pt x="13206" y="922"/>
                </a:cubicBezTo>
                <a:cubicBezTo>
                  <a:pt x="13503" y="922"/>
                  <a:pt x="13622" y="922"/>
                  <a:pt x="13859" y="1228"/>
                </a:cubicBezTo>
                <a:cubicBezTo>
                  <a:pt x="13966" y="1337"/>
                  <a:pt x="14030" y="1468"/>
                  <a:pt x="14061" y="1604"/>
                </a:cubicBezTo>
                <a:cubicBezTo>
                  <a:pt x="14084" y="1632"/>
                  <a:pt x="14109" y="1657"/>
                  <a:pt x="14132" y="1685"/>
                </a:cubicBezTo>
                <a:cubicBezTo>
                  <a:pt x="14901" y="2180"/>
                  <a:pt x="15658" y="2705"/>
                  <a:pt x="16405" y="3261"/>
                </a:cubicBezTo>
                <a:cubicBezTo>
                  <a:pt x="16524" y="3305"/>
                  <a:pt x="16645" y="3344"/>
                  <a:pt x="16772" y="3381"/>
                </a:cubicBezTo>
                <a:cubicBezTo>
                  <a:pt x="16754" y="3420"/>
                  <a:pt x="16736" y="3459"/>
                  <a:pt x="16720" y="3496"/>
                </a:cubicBezTo>
                <a:cubicBezTo>
                  <a:pt x="16738" y="3510"/>
                  <a:pt x="16754" y="3521"/>
                  <a:pt x="16772" y="3535"/>
                </a:cubicBezTo>
                <a:cubicBezTo>
                  <a:pt x="17210" y="3890"/>
                  <a:pt x="16939" y="4706"/>
                  <a:pt x="16472" y="4706"/>
                </a:cubicBezTo>
                <a:cubicBezTo>
                  <a:pt x="16435" y="4706"/>
                  <a:pt x="16396" y="4699"/>
                  <a:pt x="16355" y="4687"/>
                </a:cubicBezTo>
                <a:cubicBezTo>
                  <a:pt x="16009" y="4551"/>
                  <a:pt x="15680" y="4397"/>
                  <a:pt x="15361" y="4220"/>
                </a:cubicBezTo>
                <a:cubicBezTo>
                  <a:pt x="16088" y="4786"/>
                  <a:pt x="16800" y="5351"/>
                  <a:pt x="17543" y="5918"/>
                </a:cubicBezTo>
                <a:cubicBezTo>
                  <a:pt x="18050" y="6245"/>
                  <a:pt x="17780" y="7077"/>
                  <a:pt x="17320" y="7077"/>
                </a:cubicBezTo>
                <a:cubicBezTo>
                  <a:pt x="17240" y="7077"/>
                  <a:pt x="17156" y="7052"/>
                  <a:pt x="17067" y="6994"/>
                </a:cubicBezTo>
                <a:cubicBezTo>
                  <a:pt x="17065" y="6992"/>
                  <a:pt x="17064" y="6992"/>
                  <a:pt x="17062" y="6990"/>
                </a:cubicBezTo>
                <a:cubicBezTo>
                  <a:pt x="17026" y="7045"/>
                  <a:pt x="16989" y="7098"/>
                  <a:pt x="16950" y="7149"/>
                </a:cubicBezTo>
                <a:cubicBezTo>
                  <a:pt x="16009" y="6522"/>
                  <a:pt x="14659" y="5770"/>
                  <a:pt x="13443" y="4812"/>
                </a:cubicBezTo>
                <a:cubicBezTo>
                  <a:pt x="15471" y="6923"/>
                  <a:pt x="17643" y="8829"/>
                  <a:pt x="19445" y="11299"/>
                </a:cubicBezTo>
                <a:cubicBezTo>
                  <a:pt x="19734" y="11672"/>
                  <a:pt x="19475" y="12248"/>
                  <a:pt x="19146" y="12248"/>
                </a:cubicBezTo>
                <a:cubicBezTo>
                  <a:pt x="19069" y="12248"/>
                  <a:pt x="18989" y="12218"/>
                  <a:pt x="18911" y="12145"/>
                </a:cubicBezTo>
                <a:cubicBezTo>
                  <a:pt x="18902" y="12138"/>
                  <a:pt x="18893" y="12133"/>
                  <a:pt x="18886" y="12126"/>
                </a:cubicBezTo>
                <a:cubicBezTo>
                  <a:pt x="18832" y="12209"/>
                  <a:pt x="18779" y="12292"/>
                  <a:pt x="18731" y="12375"/>
                </a:cubicBezTo>
                <a:cubicBezTo>
                  <a:pt x="18455" y="12018"/>
                  <a:pt x="18172" y="11670"/>
                  <a:pt x="17883" y="11331"/>
                </a:cubicBezTo>
                <a:cubicBezTo>
                  <a:pt x="16773" y="10432"/>
                  <a:pt x="15683" y="9490"/>
                  <a:pt x="14623" y="8504"/>
                </a:cubicBezTo>
                <a:cubicBezTo>
                  <a:pt x="16738" y="10773"/>
                  <a:pt x="18900" y="12898"/>
                  <a:pt x="21109" y="15143"/>
                </a:cubicBezTo>
                <a:cubicBezTo>
                  <a:pt x="21529" y="15551"/>
                  <a:pt x="21299" y="16258"/>
                  <a:pt x="20870" y="16258"/>
                </a:cubicBezTo>
                <a:cubicBezTo>
                  <a:pt x="20815" y="16258"/>
                  <a:pt x="20754" y="16247"/>
                  <a:pt x="20692" y="16219"/>
                </a:cubicBezTo>
                <a:cubicBezTo>
                  <a:pt x="20674" y="16207"/>
                  <a:pt x="20658" y="16198"/>
                  <a:pt x="20640" y="16187"/>
                </a:cubicBezTo>
                <a:cubicBezTo>
                  <a:pt x="20583" y="16320"/>
                  <a:pt x="20523" y="16456"/>
                  <a:pt x="20455" y="16604"/>
                </a:cubicBezTo>
                <a:cubicBezTo>
                  <a:pt x="19801" y="15989"/>
                  <a:pt x="19155" y="15373"/>
                  <a:pt x="18515" y="14756"/>
                </a:cubicBezTo>
                <a:cubicBezTo>
                  <a:pt x="16406" y="13214"/>
                  <a:pt x="14408" y="11400"/>
                  <a:pt x="12474" y="9476"/>
                </a:cubicBezTo>
                <a:cubicBezTo>
                  <a:pt x="14456" y="11820"/>
                  <a:pt x="16385" y="14097"/>
                  <a:pt x="18316" y="16373"/>
                </a:cubicBezTo>
                <a:cubicBezTo>
                  <a:pt x="18644" y="16726"/>
                  <a:pt x="18369" y="17468"/>
                  <a:pt x="17954" y="17468"/>
                </a:cubicBezTo>
                <a:cubicBezTo>
                  <a:pt x="17917" y="17468"/>
                  <a:pt x="17879" y="17461"/>
                  <a:pt x="17840" y="17450"/>
                </a:cubicBezTo>
                <a:cubicBezTo>
                  <a:pt x="17712" y="17392"/>
                  <a:pt x="17586" y="17332"/>
                  <a:pt x="17461" y="17270"/>
                </a:cubicBezTo>
                <a:cubicBezTo>
                  <a:pt x="17425" y="17348"/>
                  <a:pt x="17393" y="17433"/>
                  <a:pt x="17365" y="17526"/>
                </a:cubicBezTo>
                <a:cubicBezTo>
                  <a:pt x="17192" y="17332"/>
                  <a:pt x="17019" y="17141"/>
                  <a:pt x="16846" y="16947"/>
                </a:cubicBezTo>
                <a:cubicBezTo>
                  <a:pt x="16513" y="16763"/>
                  <a:pt x="16187" y="16567"/>
                  <a:pt x="15869" y="16357"/>
                </a:cubicBezTo>
                <a:cubicBezTo>
                  <a:pt x="16324" y="16846"/>
                  <a:pt x="16782" y="17339"/>
                  <a:pt x="17247" y="17832"/>
                </a:cubicBezTo>
                <a:cubicBezTo>
                  <a:pt x="17646" y="18222"/>
                  <a:pt x="17290" y="18825"/>
                  <a:pt x="16884" y="18825"/>
                </a:cubicBezTo>
                <a:cubicBezTo>
                  <a:pt x="16807" y="18825"/>
                  <a:pt x="16727" y="18805"/>
                  <a:pt x="16652" y="18756"/>
                </a:cubicBezTo>
                <a:cubicBezTo>
                  <a:pt x="16585" y="18717"/>
                  <a:pt x="16517" y="18680"/>
                  <a:pt x="16451" y="18641"/>
                </a:cubicBezTo>
                <a:cubicBezTo>
                  <a:pt x="16403" y="18752"/>
                  <a:pt x="16351" y="18865"/>
                  <a:pt x="16296" y="18987"/>
                </a:cubicBezTo>
                <a:cubicBezTo>
                  <a:pt x="15915" y="18593"/>
                  <a:pt x="15535" y="18196"/>
                  <a:pt x="15156" y="17798"/>
                </a:cubicBezTo>
                <a:cubicBezTo>
                  <a:pt x="12173" y="15652"/>
                  <a:pt x="9773" y="12504"/>
                  <a:pt x="7323" y="9458"/>
                </a:cubicBezTo>
                <a:cubicBezTo>
                  <a:pt x="6268" y="8317"/>
                  <a:pt x="5221" y="7151"/>
                  <a:pt x="4261" y="5870"/>
                </a:cubicBezTo>
                <a:cubicBezTo>
                  <a:pt x="5634" y="8096"/>
                  <a:pt x="9198" y="11997"/>
                  <a:pt x="9700" y="12530"/>
                </a:cubicBezTo>
                <a:cubicBezTo>
                  <a:pt x="11781" y="14912"/>
                  <a:pt x="13920" y="17219"/>
                  <a:pt x="16057" y="19448"/>
                </a:cubicBezTo>
                <a:cubicBezTo>
                  <a:pt x="16440" y="19800"/>
                  <a:pt x="16120" y="20542"/>
                  <a:pt x="15744" y="20542"/>
                </a:cubicBezTo>
                <a:cubicBezTo>
                  <a:pt x="15710" y="20542"/>
                  <a:pt x="15676" y="20535"/>
                  <a:pt x="15642" y="20524"/>
                </a:cubicBezTo>
                <a:cubicBezTo>
                  <a:pt x="15498" y="20448"/>
                  <a:pt x="15354" y="20372"/>
                  <a:pt x="15211" y="20296"/>
                </a:cubicBezTo>
                <a:cubicBezTo>
                  <a:pt x="15177" y="20369"/>
                  <a:pt x="15144" y="20445"/>
                  <a:pt x="15108" y="20524"/>
                </a:cubicBezTo>
                <a:cubicBezTo>
                  <a:pt x="14916" y="20319"/>
                  <a:pt x="14725" y="20114"/>
                  <a:pt x="14533" y="19909"/>
                </a:cubicBezTo>
                <a:cubicBezTo>
                  <a:pt x="13646" y="19385"/>
                  <a:pt x="12792" y="18800"/>
                  <a:pt x="11971" y="18162"/>
                </a:cubicBezTo>
                <a:cubicBezTo>
                  <a:pt x="12413" y="18706"/>
                  <a:pt x="12846" y="19261"/>
                  <a:pt x="13266" y="19832"/>
                </a:cubicBezTo>
                <a:cubicBezTo>
                  <a:pt x="13578" y="20236"/>
                  <a:pt x="13298" y="20874"/>
                  <a:pt x="12865" y="20874"/>
                </a:cubicBezTo>
                <a:cubicBezTo>
                  <a:pt x="12803" y="20874"/>
                  <a:pt x="12739" y="20860"/>
                  <a:pt x="12671" y="20830"/>
                </a:cubicBezTo>
                <a:cubicBezTo>
                  <a:pt x="12586" y="20773"/>
                  <a:pt x="12500" y="20710"/>
                  <a:pt x="12415" y="20651"/>
                </a:cubicBezTo>
                <a:cubicBezTo>
                  <a:pt x="12381" y="20713"/>
                  <a:pt x="12349" y="20773"/>
                  <a:pt x="12315" y="20830"/>
                </a:cubicBezTo>
                <a:cubicBezTo>
                  <a:pt x="12171" y="20639"/>
                  <a:pt x="12027" y="20450"/>
                  <a:pt x="11882" y="20261"/>
                </a:cubicBezTo>
                <a:cubicBezTo>
                  <a:pt x="8395" y="17669"/>
                  <a:pt x="5342" y="14306"/>
                  <a:pt x="2456" y="10762"/>
                </a:cubicBezTo>
                <a:cubicBezTo>
                  <a:pt x="3463" y="12534"/>
                  <a:pt x="4788" y="14064"/>
                  <a:pt x="5958" y="15528"/>
                </a:cubicBezTo>
                <a:cubicBezTo>
                  <a:pt x="7324" y="17219"/>
                  <a:pt x="9107" y="18678"/>
                  <a:pt x="10057" y="20830"/>
                </a:cubicBezTo>
                <a:cubicBezTo>
                  <a:pt x="10242" y="21187"/>
                  <a:pt x="9998" y="21545"/>
                  <a:pt x="9740" y="21545"/>
                </a:cubicBezTo>
                <a:cubicBezTo>
                  <a:pt x="9665" y="21545"/>
                  <a:pt x="9590" y="21515"/>
                  <a:pt x="9522" y="21446"/>
                </a:cubicBezTo>
                <a:cubicBezTo>
                  <a:pt x="9424" y="21370"/>
                  <a:pt x="9325" y="21291"/>
                  <a:pt x="9227" y="21213"/>
                </a:cubicBezTo>
                <a:lnTo>
                  <a:pt x="8929" y="21600"/>
                </a:lnTo>
                <a:close/>
              </a:path>
            </a:pathLst>
          </a:custGeom>
          <a:solidFill>
            <a:srgbClr val="FC8E60">
              <a:alpha val="2694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" name="مستطيل"/>
          <p:cNvSpPr/>
          <p:nvPr/>
        </p:nvSpPr>
        <p:spPr>
          <a:xfrm>
            <a:off x="20852649" y="4769549"/>
            <a:ext cx="2503844" cy="1549401"/>
          </a:xfrm>
          <a:prstGeom prst="rect">
            <a:avLst/>
          </a:prstGeom>
          <a:ln w="6350">
            <a:solidFill>
              <a:srgbClr val="000000"/>
            </a:solidFill>
            <a:custDash>
              <a:ds d="600000" sp="600000"/>
            </a:custDash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84" name="حل مسائل باستراتيجية البحث عن نمط"/>
          <p:cNvSpPr txBox="1"/>
          <p:nvPr/>
        </p:nvSpPr>
        <p:spPr>
          <a:xfrm>
            <a:off x="20746316" y="4766374"/>
            <a:ext cx="2716511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500">
                <a:solidFill>
                  <a:srgbClr val="0061FE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مسائل باستراتيجية البحث عن نمط </a:t>
            </a:r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14.jpeg"/><Relationship Id="rId4" Type="http://schemas.openxmlformats.org/officeDocument/2006/relationships/image" Target="../media/image17.jpeg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jpeg"/><Relationship Id="rId3" Type="http://schemas.openxmlformats.org/officeDocument/2006/relationships/image" Target="../media/image10.jpeg"/><Relationship Id="rId4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14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4.jpe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٢- ٧…"/>
          <p:cNvSpPr txBox="1"/>
          <p:nvPr/>
        </p:nvSpPr>
        <p:spPr>
          <a:xfrm>
            <a:off x="6800560" y="4899091"/>
            <a:ext cx="12158684" cy="291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80000"/>
              </a:lnSpc>
              <a:defRPr spc="-136" sz="6800">
                <a:solidFill>
                  <a:srgbClr val="016E8F"/>
                </a:solidFill>
                <a:latin typeface="+mn-lt"/>
                <a:ea typeface="+mn-ea"/>
                <a:cs typeface="+mn-cs"/>
                <a:sym typeface="Geeza Pro Bold"/>
              </a:defRPr>
            </a:pPr>
            <a:r>
              <a:t>٢- ٧</a:t>
            </a:r>
          </a:p>
          <a:p>
            <a:pPr rtl="0">
              <a:lnSpc>
                <a:spcPct val="80000"/>
              </a:lnSpc>
              <a:defRPr spc="-119" sz="6000">
                <a:solidFill>
                  <a:srgbClr val="016E8F"/>
                </a:solidFill>
                <a:latin typeface="+mn-lt"/>
                <a:ea typeface="+mn-ea"/>
                <a:cs typeface="+mn-cs"/>
                <a:sym typeface="Geeza Pro Bold"/>
              </a:defRPr>
            </a:pPr>
            <a:r>
              <a:t>استراتيجية حل المسألة باستعمال البحث عن نمط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تجميع"/>
          <p:cNvGrpSpPr/>
          <p:nvPr/>
        </p:nvGrpSpPr>
        <p:grpSpPr>
          <a:xfrm>
            <a:off x="19378445" y="3311361"/>
            <a:ext cx="826501" cy="1854495"/>
            <a:chOff x="0" y="0"/>
            <a:chExt cx="826500" cy="1854493"/>
          </a:xfrm>
        </p:grpSpPr>
        <p:sp>
          <p:nvSpPr>
            <p:cNvPr id="881" name="Google Shape;14361;p115"/>
            <p:cNvSpPr/>
            <p:nvPr/>
          </p:nvSpPr>
          <p:spPr>
            <a:xfrm>
              <a:off x="0" y="69997"/>
              <a:ext cx="823483" cy="1784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81" y="0"/>
                  </a:moveTo>
                  <a:cubicBezTo>
                    <a:pt x="17178" y="0"/>
                    <a:pt x="16545" y="78"/>
                    <a:pt x="15776" y="219"/>
                  </a:cubicBezTo>
                  <a:cubicBezTo>
                    <a:pt x="14441" y="464"/>
                    <a:pt x="12723" y="480"/>
                    <a:pt x="9680" y="673"/>
                  </a:cubicBezTo>
                  <a:cubicBezTo>
                    <a:pt x="8572" y="751"/>
                    <a:pt x="7667" y="767"/>
                    <a:pt x="6910" y="767"/>
                  </a:cubicBezTo>
                  <a:cubicBezTo>
                    <a:pt x="6322" y="767"/>
                    <a:pt x="5813" y="757"/>
                    <a:pt x="5360" y="757"/>
                  </a:cubicBezTo>
                  <a:cubicBezTo>
                    <a:pt x="4772" y="757"/>
                    <a:pt x="4275" y="772"/>
                    <a:pt x="3811" y="851"/>
                  </a:cubicBezTo>
                  <a:cubicBezTo>
                    <a:pt x="3461" y="903"/>
                    <a:pt x="2929" y="924"/>
                    <a:pt x="2296" y="924"/>
                  </a:cubicBezTo>
                  <a:cubicBezTo>
                    <a:pt x="1606" y="924"/>
                    <a:pt x="792" y="898"/>
                    <a:pt x="0" y="851"/>
                  </a:cubicBezTo>
                  <a:lnTo>
                    <a:pt x="0" y="21600"/>
                  </a:lnTo>
                  <a:lnTo>
                    <a:pt x="10777" y="18631"/>
                  </a:lnTo>
                  <a:lnTo>
                    <a:pt x="21600" y="21600"/>
                  </a:lnTo>
                  <a:lnTo>
                    <a:pt x="21600" y="198"/>
                  </a:lnTo>
                  <a:cubicBezTo>
                    <a:pt x="21114" y="198"/>
                    <a:pt x="20616" y="167"/>
                    <a:pt x="20119" y="130"/>
                  </a:cubicBezTo>
                  <a:cubicBezTo>
                    <a:pt x="19248" y="42"/>
                    <a:pt x="18569" y="0"/>
                    <a:pt x="17981" y="0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82" name="Google Shape;14362;p115"/>
            <p:cNvSpPr/>
            <p:nvPr/>
          </p:nvSpPr>
          <p:spPr>
            <a:xfrm>
              <a:off x="0" y="0"/>
              <a:ext cx="826501" cy="17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82" y="0"/>
                  </a:moveTo>
                  <a:cubicBezTo>
                    <a:pt x="17104" y="0"/>
                    <a:pt x="16485" y="78"/>
                    <a:pt x="15752" y="224"/>
                  </a:cubicBezTo>
                  <a:cubicBezTo>
                    <a:pt x="14423" y="469"/>
                    <a:pt x="12676" y="490"/>
                    <a:pt x="9679" y="683"/>
                  </a:cubicBezTo>
                  <a:cubicBezTo>
                    <a:pt x="8608" y="756"/>
                    <a:pt x="7718" y="777"/>
                    <a:pt x="6975" y="777"/>
                  </a:cubicBezTo>
                  <a:cubicBezTo>
                    <a:pt x="6299" y="777"/>
                    <a:pt x="5735" y="762"/>
                    <a:pt x="5239" y="762"/>
                  </a:cubicBezTo>
                  <a:cubicBezTo>
                    <a:pt x="4699" y="762"/>
                    <a:pt x="4237" y="777"/>
                    <a:pt x="3797" y="840"/>
                  </a:cubicBezTo>
                  <a:cubicBezTo>
                    <a:pt x="3437" y="902"/>
                    <a:pt x="2862" y="928"/>
                    <a:pt x="2197" y="928"/>
                  </a:cubicBezTo>
                  <a:cubicBezTo>
                    <a:pt x="1521" y="928"/>
                    <a:pt x="755" y="902"/>
                    <a:pt x="0" y="861"/>
                  </a:cubicBezTo>
                  <a:lnTo>
                    <a:pt x="0" y="21600"/>
                  </a:lnTo>
                  <a:lnTo>
                    <a:pt x="10783" y="18627"/>
                  </a:lnTo>
                  <a:lnTo>
                    <a:pt x="21600" y="21600"/>
                  </a:lnTo>
                  <a:lnTo>
                    <a:pt x="21600" y="209"/>
                  </a:lnTo>
                  <a:cubicBezTo>
                    <a:pt x="21070" y="209"/>
                    <a:pt x="20575" y="172"/>
                    <a:pt x="20079" y="136"/>
                  </a:cubicBezTo>
                  <a:cubicBezTo>
                    <a:pt x="19177" y="47"/>
                    <a:pt x="18479" y="0"/>
                    <a:pt x="17882" y="0"/>
                  </a:cubicBezTo>
                  <a:close/>
                </a:path>
              </a:pathLst>
            </a:custGeom>
            <a:solidFill>
              <a:srgbClr val="9AAEC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defRPr b="1" sz="4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٨٣</a:t>
              </a:r>
            </a:p>
          </p:txBody>
        </p:sp>
      </p:grpSp>
      <p:sp>
        <p:nvSpPr>
          <p:cNvPr id="884" name="Google Shape;2000;p30"/>
          <p:cNvSpPr/>
          <p:nvPr/>
        </p:nvSpPr>
        <p:spPr>
          <a:xfrm>
            <a:off x="20649096" y="6969367"/>
            <a:ext cx="493691" cy="656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85" name="Google Shape;2000;p30"/>
          <p:cNvSpPr/>
          <p:nvPr/>
        </p:nvSpPr>
        <p:spPr>
          <a:xfrm>
            <a:off x="7852396" y="2159523"/>
            <a:ext cx="493691" cy="656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893" name="تجميع"/>
          <p:cNvGrpSpPr/>
          <p:nvPr/>
        </p:nvGrpSpPr>
        <p:grpSpPr>
          <a:xfrm>
            <a:off x="12192000" y="3311361"/>
            <a:ext cx="7058937" cy="1403645"/>
            <a:chOff x="-316908" y="-388000"/>
            <a:chExt cx="7058936" cy="1403644"/>
          </a:xfrm>
        </p:grpSpPr>
        <p:grpSp>
          <p:nvGrpSpPr>
            <p:cNvPr id="890" name="Google Shape;4333;p67"/>
            <p:cNvGrpSpPr/>
            <p:nvPr/>
          </p:nvGrpSpPr>
          <p:grpSpPr>
            <a:xfrm>
              <a:off x="-316909" y="-388001"/>
              <a:ext cx="6076603" cy="1283066"/>
              <a:chOff x="0" y="0"/>
              <a:chExt cx="6076602" cy="1283064"/>
            </a:xfrm>
          </p:grpSpPr>
          <p:sp>
            <p:nvSpPr>
              <p:cNvPr id="886" name="Google Shape;4334;p67"/>
              <p:cNvSpPr/>
              <p:nvPr/>
            </p:nvSpPr>
            <p:spPr>
              <a:xfrm>
                <a:off x="5517173" y="0"/>
                <a:ext cx="522114" cy="126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2" y="0"/>
                    </a:moveTo>
                    <a:cubicBezTo>
                      <a:pt x="4844" y="0"/>
                      <a:pt x="0" y="1997"/>
                      <a:pt x="0" y="4452"/>
                    </a:cubicBezTo>
                    <a:lnTo>
                      <a:pt x="0" y="5022"/>
                    </a:lnTo>
                    <a:lnTo>
                      <a:pt x="2424" y="5022"/>
                    </a:lnTo>
                    <a:lnTo>
                      <a:pt x="2424" y="4452"/>
                    </a:lnTo>
                    <a:cubicBezTo>
                      <a:pt x="2424" y="2546"/>
                      <a:pt x="6174" y="999"/>
                      <a:pt x="10802" y="999"/>
                    </a:cubicBezTo>
                    <a:cubicBezTo>
                      <a:pt x="15426" y="999"/>
                      <a:pt x="19176" y="2546"/>
                      <a:pt x="19176" y="4452"/>
                    </a:cubicBezTo>
                    <a:lnTo>
                      <a:pt x="19176" y="18800"/>
                    </a:lnTo>
                    <a:cubicBezTo>
                      <a:pt x="19176" y="19798"/>
                      <a:pt x="17209" y="20602"/>
                      <a:pt x="14805" y="20602"/>
                    </a:cubicBezTo>
                    <a:lnTo>
                      <a:pt x="13732" y="20602"/>
                    </a:lnTo>
                    <a:cubicBezTo>
                      <a:pt x="11308" y="20602"/>
                      <a:pt x="9361" y="19798"/>
                      <a:pt x="9361" y="18800"/>
                    </a:cubicBezTo>
                    <a:lnTo>
                      <a:pt x="9361" y="6457"/>
                    </a:lnTo>
                    <a:cubicBezTo>
                      <a:pt x="9361" y="6123"/>
                      <a:pt x="8758" y="5956"/>
                      <a:pt x="8149" y="5956"/>
                    </a:cubicBezTo>
                    <a:cubicBezTo>
                      <a:pt x="7546" y="5956"/>
                      <a:pt x="6937" y="6123"/>
                      <a:pt x="6937" y="6457"/>
                    </a:cubicBezTo>
                    <a:lnTo>
                      <a:pt x="6937" y="18800"/>
                    </a:lnTo>
                    <a:cubicBezTo>
                      <a:pt x="6937" y="20347"/>
                      <a:pt x="9982" y="21600"/>
                      <a:pt x="13732" y="21600"/>
                    </a:cubicBezTo>
                    <a:lnTo>
                      <a:pt x="14805" y="21600"/>
                    </a:lnTo>
                    <a:cubicBezTo>
                      <a:pt x="18560" y="21600"/>
                      <a:pt x="21580" y="20347"/>
                      <a:pt x="21600" y="18800"/>
                    </a:cubicBezTo>
                    <a:lnTo>
                      <a:pt x="21600" y="4452"/>
                    </a:lnTo>
                    <a:cubicBezTo>
                      <a:pt x="21580" y="1997"/>
                      <a:pt x="16756" y="8"/>
                      <a:pt x="10802" y="0"/>
                    </a:cubicBezTo>
                    <a:close/>
                  </a:path>
                </a:pathLst>
              </a:custGeom>
              <a:solidFill>
                <a:srgbClr val="95A5D2"/>
              </a:solidFill>
              <a:ln w="304800" cap="flat">
                <a:solidFill>
                  <a:srgbClr val="FFFFFF"/>
                </a:solidFill>
                <a:prstDash val="solid"/>
                <a:round/>
              </a:ln>
              <a:effectLst>
                <a:outerShdw sx="100000" sy="100000" kx="0" ky="0" algn="b" rotWithShape="0" blurRad="165100" dist="50800" dir="5400000">
                  <a:srgbClr val="000000">
                    <a:alpha val="2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87" name="Google Shape;4336;p67"/>
              <p:cNvSpPr/>
              <p:nvPr/>
            </p:nvSpPr>
            <p:spPr>
              <a:xfrm>
                <a:off x="5517173" y="0"/>
                <a:ext cx="522114" cy="126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2" y="0"/>
                    </a:moveTo>
                    <a:cubicBezTo>
                      <a:pt x="4844" y="0"/>
                      <a:pt x="0" y="1997"/>
                      <a:pt x="0" y="4452"/>
                    </a:cubicBezTo>
                    <a:lnTo>
                      <a:pt x="0" y="5022"/>
                    </a:lnTo>
                    <a:lnTo>
                      <a:pt x="2424" y="5022"/>
                    </a:lnTo>
                    <a:lnTo>
                      <a:pt x="2424" y="4452"/>
                    </a:lnTo>
                    <a:cubicBezTo>
                      <a:pt x="2424" y="2546"/>
                      <a:pt x="6174" y="999"/>
                      <a:pt x="10802" y="999"/>
                    </a:cubicBezTo>
                    <a:cubicBezTo>
                      <a:pt x="15426" y="999"/>
                      <a:pt x="19176" y="2546"/>
                      <a:pt x="19176" y="4452"/>
                    </a:cubicBezTo>
                    <a:lnTo>
                      <a:pt x="19176" y="18800"/>
                    </a:lnTo>
                    <a:cubicBezTo>
                      <a:pt x="19176" y="19798"/>
                      <a:pt x="17209" y="20602"/>
                      <a:pt x="14805" y="20602"/>
                    </a:cubicBezTo>
                    <a:lnTo>
                      <a:pt x="13732" y="20602"/>
                    </a:lnTo>
                    <a:cubicBezTo>
                      <a:pt x="11308" y="20602"/>
                      <a:pt x="9361" y="19798"/>
                      <a:pt x="9361" y="18800"/>
                    </a:cubicBezTo>
                    <a:lnTo>
                      <a:pt x="9361" y="6457"/>
                    </a:lnTo>
                    <a:cubicBezTo>
                      <a:pt x="9361" y="6123"/>
                      <a:pt x="8758" y="5956"/>
                      <a:pt x="8149" y="5956"/>
                    </a:cubicBezTo>
                    <a:cubicBezTo>
                      <a:pt x="7546" y="5956"/>
                      <a:pt x="6937" y="6123"/>
                      <a:pt x="6937" y="6457"/>
                    </a:cubicBezTo>
                    <a:lnTo>
                      <a:pt x="6937" y="18800"/>
                    </a:lnTo>
                    <a:cubicBezTo>
                      <a:pt x="6937" y="20347"/>
                      <a:pt x="9982" y="21600"/>
                      <a:pt x="13732" y="21600"/>
                    </a:cubicBezTo>
                    <a:lnTo>
                      <a:pt x="14805" y="21600"/>
                    </a:lnTo>
                    <a:cubicBezTo>
                      <a:pt x="18560" y="21600"/>
                      <a:pt x="21580" y="20347"/>
                      <a:pt x="21600" y="18800"/>
                    </a:cubicBezTo>
                    <a:lnTo>
                      <a:pt x="21600" y="4452"/>
                    </a:lnTo>
                    <a:cubicBezTo>
                      <a:pt x="21580" y="1997"/>
                      <a:pt x="16756" y="8"/>
                      <a:pt x="10802" y="0"/>
                    </a:cubicBezTo>
                    <a:close/>
                  </a:path>
                </a:pathLst>
              </a:custGeom>
              <a:solidFill>
                <a:srgbClr val="95A5D2"/>
              </a:solidFill>
              <a:ln w="3048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88" name="Google Shape;4337;p67"/>
              <p:cNvSpPr/>
              <p:nvPr/>
            </p:nvSpPr>
            <p:spPr>
              <a:xfrm>
                <a:off x="0" y="188071"/>
                <a:ext cx="6076603" cy="1094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121"/>
                    </a:lnTo>
                    <a:cubicBezTo>
                      <a:pt x="19" y="21103"/>
                      <a:pt x="41" y="21094"/>
                      <a:pt x="64" y="21091"/>
                    </a:cubicBezTo>
                    <a:cubicBezTo>
                      <a:pt x="68" y="21091"/>
                      <a:pt x="72" y="21091"/>
                      <a:pt x="75" y="21091"/>
                    </a:cubicBezTo>
                    <a:cubicBezTo>
                      <a:pt x="247" y="21091"/>
                      <a:pt x="281" y="21600"/>
                      <a:pt x="453" y="21600"/>
                    </a:cubicBezTo>
                    <a:cubicBezTo>
                      <a:pt x="457" y="21600"/>
                      <a:pt x="460" y="21600"/>
                      <a:pt x="464" y="21599"/>
                    </a:cubicBezTo>
                    <a:cubicBezTo>
                      <a:pt x="648" y="21578"/>
                      <a:pt x="642" y="21446"/>
                      <a:pt x="826" y="21422"/>
                    </a:cubicBezTo>
                    <a:cubicBezTo>
                      <a:pt x="1012" y="21399"/>
                      <a:pt x="997" y="21140"/>
                      <a:pt x="1183" y="21116"/>
                    </a:cubicBezTo>
                    <a:cubicBezTo>
                      <a:pt x="1369" y="21094"/>
                      <a:pt x="1364" y="21001"/>
                      <a:pt x="1548" y="20976"/>
                    </a:cubicBezTo>
                    <a:cubicBezTo>
                      <a:pt x="1554" y="20976"/>
                      <a:pt x="1560" y="20975"/>
                      <a:pt x="1566" y="20975"/>
                    </a:cubicBezTo>
                    <a:cubicBezTo>
                      <a:pt x="1730" y="20975"/>
                      <a:pt x="1754" y="21266"/>
                      <a:pt x="1918" y="21266"/>
                    </a:cubicBezTo>
                    <a:cubicBezTo>
                      <a:pt x="1924" y="21266"/>
                      <a:pt x="1930" y="21265"/>
                      <a:pt x="1936" y="21265"/>
                    </a:cubicBezTo>
                    <a:cubicBezTo>
                      <a:pt x="2120" y="21240"/>
                      <a:pt x="2114" y="21099"/>
                      <a:pt x="2298" y="21077"/>
                    </a:cubicBezTo>
                    <a:cubicBezTo>
                      <a:pt x="2482" y="21055"/>
                      <a:pt x="2479" y="20981"/>
                      <a:pt x="2663" y="20957"/>
                    </a:cubicBezTo>
                    <a:cubicBezTo>
                      <a:pt x="2849" y="20935"/>
                      <a:pt x="2847" y="20896"/>
                      <a:pt x="3031" y="20871"/>
                    </a:cubicBezTo>
                    <a:cubicBezTo>
                      <a:pt x="3036" y="20871"/>
                      <a:pt x="3041" y="20871"/>
                      <a:pt x="3046" y="20871"/>
                    </a:cubicBezTo>
                    <a:cubicBezTo>
                      <a:pt x="3212" y="20871"/>
                      <a:pt x="3241" y="21236"/>
                      <a:pt x="3406" y="21236"/>
                    </a:cubicBezTo>
                    <a:cubicBezTo>
                      <a:pt x="3411" y="21236"/>
                      <a:pt x="3417" y="21236"/>
                      <a:pt x="3422" y="21235"/>
                    </a:cubicBezTo>
                    <a:cubicBezTo>
                      <a:pt x="3606" y="21213"/>
                      <a:pt x="3574" y="20598"/>
                      <a:pt x="3759" y="20576"/>
                    </a:cubicBezTo>
                    <a:cubicBezTo>
                      <a:pt x="3762" y="20576"/>
                      <a:pt x="3765" y="20575"/>
                      <a:pt x="3768" y="20575"/>
                    </a:cubicBezTo>
                    <a:cubicBezTo>
                      <a:pt x="3942" y="20575"/>
                      <a:pt x="3976" y="21136"/>
                      <a:pt x="4150" y="21136"/>
                    </a:cubicBezTo>
                    <a:cubicBezTo>
                      <a:pt x="4154" y="21136"/>
                      <a:pt x="4157" y="21136"/>
                      <a:pt x="4160" y="21135"/>
                    </a:cubicBezTo>
                    <a:cubicBezTo>
                      <a:pt x="4344" y="21113"/>
                      <a:pt x="4314" y="20522"/>
                      <a:pt x="4498" y="20500"/>
                    </a:cubicBezTo>
                    <a:cubicBezTo>
                      <a:pt x="4503" y="20500"/>
                      <a:pt x="4508" y="20500"/>
                      <a:pt x="4512" y="20500"/>
                    </a:cubicBezTo>
                    <a:cubicBezTo>
                      <a:pt x="4681" y="20500"/>
                      <a:pt x="4708" y="20887"/>
                      <a:pt x="4877" y="20887"/>
                    </a:cubicBezTo>
                    <a:cubicBezTo>
                      <a:pt x="4882" y="20887"/>
                      <a:pt x="4886" y="20887"/>
                      <a:pt x="4891" y="20886"/>
                    </a:cubicBezTo>
                    <a:cubicBezTo>
                      <a:pt x="5075" y="20864"/>
                      <a:pt x="5059" y="20544"/>
                      <a:pt x="5243" y="20520"/>
                    </a:cubicBezTo>
                    <a:cubicBezTo>
                      <a:pt x="5313" y="20511"/>
                      <a:pt x="5356" y="20509"/>
                      <a:pt x="5393" y="20509"/>
                    </a:cubicBezTo>
                    <a:cubicBezTo>
                      <a:pt x="5420" y="20509"/>
                      <a:pt x="5443" y="20509"/>
                      <a:pt x="5471" y="20509"/>
                    </a:cubicBezTo>
                    <a:cubicBezTo>
                      <a:pt x="5506" y="20509"/>
                      <a:pt x="5549" y="20508"/>
                      <a:pt x="5613" y="20500"/>
                    </a:cubicBezTo>
                    <a:cubicBezTo>
                      <a:pt x="5799" y="20478"/>
                      <a:pt x="5791" y="20329"/>
                      <a:pt x="5975" y="20307"/>
                    </a:cubicBezTo>
                    <a:cubicBezTo>
                      <a:pt x="6160" y="20285"/>
                      <a:pt x="6158" y="20263"/>
                      <a:pt x="6344" y="20241"/>
                    </a:cubicBezTo>
                    <a:cubicBezTo>
                      <a:pt x="6348" y="20241"/>
                      <a:pt x="6352" y="20241"/>
                      <a:pt x="6356" y="20241"/>
                    </a:cubicBezTo>
                    <a:cubicBezTo>
                      <a:pt x="6525" y="20241"/>
                      <a:pt x="6556" y="20684"/>
                      <a:pt x="6725" y="20684"/>
                    </a:cubicBezTo>
                    <a:cubicBezTo>
                      <a:pt x="6729" y="20684"/>
                      <a:pt x="6733" y="20684"/>
                      <a:pt x="6737" y="20684"/>
                    </a:cubicBezTo>
                    <a:cubicBezTo>
                      <a:pt x="6922" y="20659"/>
                      <a:pt x="6914" y="20498"/>
                      <a:pt x="7100" y="20476"/>
                    </a:cubicBezTo>
                    <a:cubicBezTo>
                      <a:pt x="7284" y="20454"/>
                      <a:pt x="7271" y="20219"/>
                      <a:pt x="7457" y="20197"/>
                    </a:cubicBezTo>
                    <a:cubicBezTo>
                      <a:pt x="7464" y="20196"/>
                      <a:pt x="7470" y="20196"/>
                      <a:pt x="7476" y="20196"/>
                    </a:cubicBezTo>
                    <a:cubicBezTo>
                      <a:pt x="7636" y="20196"/>
                      <a:pt x="7660" y="20443"/>
                      <a:pt x="7820" y="20443"/>
                    </a:cubicBezTo>
                    <a:cubicBezTo>
                      <a:pt x="7826" y="20443"/>
                      <a:pt x="7833" y="20443"/>
                      <a:pt x="7839" y="20442"/>
                    </a:cubicBezTo>
                    <a:cubicBezTo>
                      <a:pt x="8025" y="20422"/>
                      <a:pt x="8016" y="20226"/>
                      <a:pt x="8200" y="20204"/>
                    </a:cubicBezTo>
                    <a:cubicBezTo>
                      <a:pt x="8384" y="20180"/>
                      <a:pt x="8381" y="20102"/>
                      <a:pt x="8565" y="20082"/>
                    </a:cubicBezTo>
                    <a:cubicBezTo>
                      <a:pt x="8569" y="20082"/>
                      <a:pt x="8573" y="20082"/>
                      <a:pt x="8576" y="20082"/>
                    </a:cubicBezTo>
                    <a:cubicBezTo>
                      <a:pt x="8746" y="20082"/>
                      <a:pt x="8779" y="20550"/>
                      <a:pt x="8948" y="20550"/>
                    </a:cubicBezTo>
                    <a:cubicBezTo>
                      <a:pt x="8952" y="20550"/>
                      <a:pt x="8956" y="20549"/>
                      <a:pt x="8960" y="20549"/>
                    </a:cubicBezTo>
                    <a:cubicBezTo>
                      <a:pt x="9146" y="20527"/>
                      <a:pt x="9145" y="20522"/>
                      <a:pt x="9330" y="20498"/>
                    </a:cubicBezTo>
                    <a:cubicBezTo>
                      <a:pt x="9515" y="20476"/>
                      <a:pt x="9492" y="20048"/>
                      <a:pt x="9677" y="20026"/>
                    </a:cubicBezTo>
                    <a:cubicBezTo>
                      <a:pt x="9684" y="20025"/>
                      <a:pt x="9691" y="20025"/>
                      <a:pt x="9697" y="20025"/>
                    </a:cubicBezTo>
                    <a:cubicBezTo>
                      <a:pt x="9856" y="20025"/>
                      <a:pt x="9880" y="20260"/>
                      <a:pt x="10039" y="20260"/>
                    </a:cubicBezTo>
                    <a:cubicBezTo>
                      <a:pt x="10046" y="20260"/>
                      <a:pt x="10053" y="20259"/>
                      <a:pt x="10061" y="20258"/>
                    </a:cubicBezTo>
                    <a:cubicBezTo>
                      <a:pt x="10245" y="20236"/>
                      <a:pt x="10237" y="20090"/>
                      <a:pt x="10423" y="20068"/>
                    </a:cubicBezTo>
                    <a:cubicBezTo>
                      <a:pt x="10607" y="20046"/>
                      <a:pt x="10594" y="19797"/>
                      <a:pt x="10780" y="19772"/>
                    </a:cubicBezTo>
                    <a:cubicBezTo>
                      <a:pt x="10784" y="19772"/>
                      <a:pt x="10788" y="19771"/>
                      <a:pt x="10791" y="19771"/>
                    </a:cubicBezTo>
                    <a:cubicBezTo>
                      <a:pt x="10962" y="19771"/>
                      <a:pt x="10994" y="20256"/>
                      <a:pt x="11166" y="20256"/>
                    </a:cubicBezTo>
                    <a:cubicBezTo>
                      <a:pt x="11170" y="20256"/>
                      <a:pt x="11173" y="20256"/>
                      <a:pt x="11177" y="20256"/>
                    </a:cubicBezTo>
                    <a:cubicBezTo>
                      <a:pt x="11362" y="20231"/>
                      <a:pt x="11345" y="19929"/>
                      <a:pt x="11530" y="19907"/>
                    </a:cubicBezTo>
                    <a:cubicBezTo>
                      <a:pt x="11714" y="19885"/>
                      <a:pt x="11705" y="19677"/>
                      <a:pt x="11889" y="19653"/>
                    </a:cubicBezTo>
                    <a:cubicBezTo>
                      <a:pt x="12073" y="19631"/>
                      <a:pt x="12074" y="19648"/>
                      <a:pt x="12259" y="19623"/>
                    </a:cubicBezTo>
                    <a:cubicBezTo>
                      <a:pt x="12274" y="19621"/>
                      <a:pt x="12289" y="19620"/>
                      <a:pt x="12302" y="19620"/>
                    </a:cubicBezTo>
                    <a:cubicBezTo>
                      <a:pt x="12433" y="19620"/>
                      <a:pt x="12462" y="19711"/>
                      <a:pt x="12595" y="19711"/>
                    </a:cubicBezTo>
                    <a:cubicBezTo>
                      <a:pt x="12607" y="19711"/>
                      <a:pt x="12620" y="19710"/>
                      <a:pt x="12635" y="19708"/>
                    </a:cubicBezTo>
                    <a:cubicBezTo>
                      <a:pt x="12819" y="19687"/>
                      <a:pt x="12816" y="19633"/>
                      <a:pt x="13002" y="19611"/>
                    </a:cubicBezTo>
                    <a:cubicBezTo>
                      <a:pt x="13007" y="19610"/>
                      <a:pt x="13011" y="19610"/>
                      <a:pt x="13016" y="19610"/>
                    </a:cubicBezTo>
                    <a:cubicBezTo>
                      <a:pt x="13182" y="19610"/>
                      <a:pt x="13210" y="19973"/>
                      <a:pt x="13377" y="19973"/>
                    </a:cubicBezTo>
                    <a:cubicBezTo>
                      <a:pt x="13381" y="19973"/>
                      <a:pt x="13386" y="19973"/>
                      <a:pt x="13391" y="19972"/>
                    </a:cubicBezTo>
                    <a:cubicBezTo>
                      <a:pt x="13413" y="19970"/>
                      <a:pt x="13432" y="19968"/>
                      <a:pt x="13449" y="19968"/>
                    </a:cubicBezTo>
                    <a:cubicBezTo>
                      <a:pt x="13561" y="19968"/>
                      <a:pt x="13593" y="20016"/>
                      <a:pt x="13705" y="20016"/>
                    </a:cubicBezTo>
                    <a:cubicBezTo>
                      <a:pt x="13722" y="20016"/>
                      <a:pt x="13742" y="20014"/>
                      <a:pt x="13764" y="20012"/>
                    </a:cubicBezTo>
                    <a:cubicBezTo>
                      <a:pt x="13950" y="19990"/>
                      <a:pt x="13943" y="19882"/>
                      <a:pt x="14127" y="19860"/>
                    </a:cubicBezTo>
                    <a:cubicBezTo>
                      <a:pt x="14313" y="19838"/>
                      <a:pt x="14302" y="19628"/>
                      <a:pt x="14486" y="19606"/>
                    </a:cubicBezTo>
                    <a:cubicBezTo>
                      <a:pt x="14670" y="19584"/>
                      <a:pt x="14655" y="19252"/>
                      <a:pt x="14839" y="19230"/>
                    </a:cubicBezTo>
                    <a:cubicBezTo>
                      <a:pt x="14846" y="19229"/>
                      <a:pt x="14852" y="19229"/>
                      <a:pt x="14858" y="19229"/>
                    </a:cubicBezTo>
                    <a:cubicBezTo>
                      <a:pt x="15018" y="19229"/>
                      <a:pt x="15044" y="19480"/>
                      <a:pt x="15204" y="19480"/>
                    </a:cubicBezTo>
                    <a:cubicBezTo>
                      <a:pt x="15210" y="19480"/>
                      <a:pt x="15216" y="19480"/>
                      <a:pt x="15223" y="19479"/>
                    </a:cubicBezTo>
                    <a:cubicBezTo>
                      <a:pt x="15407" y="19457"/>
                      <a:pt x="15404" y="19403"/>
                      <a:pt x="15588" y="19379"/>
                    </a:cubicBezTo>
                    <a:cubicBezTo>
                      <a:pt x="15772" y="19357"/>
                      <a:pt x="15761" y="19130"/>
                      <a:pt x="15946" y="19108"/>
                    </a:cubicBezTo>
                    <a:cubicBezTo>
                      <a:pt x="15958" y="19106"/>
                      <a:pt x="15970" y="19106"/>
                      <a:pt x="15981" y="19106"/>
                    </a:cubicBezTo>
                    <a:cubicBezTo>
                      <a:pt x="16122" y="19106"/>
                      <a:pt x="16148" y="19220"/>
                      <a:pt x="16289" y="19220"/>
                    </a:cubicBezTo>
                    <a:cubicBezTo>
                      <a:pt x="16299" y="19220"/>
                      <a:pt x="16311" y="19219"/>
                      <a:pt x="16324" y="19217"/>
                    </a:cubicBezTo>
                    <a:cubicBezTo>
                      <a:pt x="16508" y="19195"/>
                      <a:pt x="16501" y="19076"/>
                      <a:pt x="16686" y="19054"/>
                    </a:cubicBezTo>
                    <a:cubicBezTo>
                      <a:pt x="16700" y="19052"/>
                      <a:pt x="16714" y="19051"/>
                      <a:pt x="16726" y="19051"/>
                    </a:cubicBezTo>
                    <a:cubicBezTo>
                      <a:pt x="16858" y="19051"/>
                      <a:pt x="16887" y="19140"/>
                      <a:pt x="17018" y="19140"/>
                    </a:cubicBezTo>
                    <a:cubicBezTo>
                      <a:pt x="17031" y="19140"/>
                      <a:pt x="17046" y="19139"/>
                      <a:pt x="17062" y="19137"/>
                    </a:cubicBezTo>
                    <a:cubicBezTo>
                      <a:pt x="17090" y="19134"/>
                      <a:pt x="17114" y="19132"/>
                      <a:pt x="17134" y="19132"/>
                    </a:cubicBezTo>
                    <a:cubicBezTo>
                      <a:pt x="17230" y="19132"/>
                      <a:pt x="17265" y="19161"/>
                      <a:pt x="17362" y="19161"/>
                    </a:cubicBezTo>
                    <a:cubicBezTo>
                      <a:pt x="17383" y="19161"/>
                      <a:pt x="17407" y="19160"/>
                      <a:pt x="17435" y="19157"/>
                    </a:cubicBezTo>
                    <a:cubicBezTo>
                      <a:pt x="17619" y="19135"/>
                      <a:pt x="17610" y="18963"/>
                      <a:pt x="17795" y="18944"/>
                    </a:cubicBezTo>
                    <a:cubicBezTo>
                      <a:pt x="17799" y="18944"/>
                      <a:pt x="17803" y="18944"/>
                      <a:pt x="17806" y="18944"/>
                    </a:cubicBezTo>
                    <a:cubicBezTo>
                      <a:pt x="17977" y="18944"/>
                      <a:pt x="18010" y="19463"/>
                      <a:pt x="18181" y="19463"/>
                    </a:cubicBezTo>
                    <a:cubicBezTo>
                      <a:pt x="18185" y="19463"/>
                      <a:pt x="18189" y="19463"/>
                      <a:pt x="18193" y="19462"/>
                    </a:cubicBezTo>
                    <a:cubicBezTo>
                      <a:pt x="18375" y="19440"/>
                      <a:pt x="18361" y="19154"/>
                      <a:pt x="18547" y="19132"/>
                    </a:cubicBezTo>
                    <a:cubicBezTo>
                      <a:pt x="18567" y="19130"/>
                      <a:pt x="18585" y="19129"/>
                      <a:pt x="18601" y="19129"/>
                    </a:cubicBezTo>
                    <a:cubicBezTo>
                      <a:pt x="18718" y="19129"/>
                      <a:pt x="18749" y="19182"/>
                      <a:pt x="18865" y="19182"/>
                    </a:cubicBezTo>
                    <a:cubicBezTo>
                      <a:pt x="18881" y="19182"/>
                      <a:pt x="18900" y="19181"/>
                      <a:pt x="18920" y="19178"/>
                    </a:cubicBezTo>
                    <a:cubicBezTo>
                      <a:pt x="19104" y="19157"/>
                      <a:pt x="19091" y="18910"/>
                      <a:pt x="19275" y="18886"/>
                    </a:cubicBezTo>
                    <a:cubicBezTo>
                      <a:pt x="19288" y="18884"/>
                      <a:pt x="19300" y="18883"/>
                      <a:pt x="19311" y="18883"/>
                    </a:cubicBezTo>
                    <a:cubicBezTo>
                      <a:pt x="19450" y="18883"/>
                      <a:pt x="19477" y="18995"/>
                      <a:pt x="19617" y="18995"/>
                    </a:cubicBezTo>
                    <a:cubicBezTo>
                      <a:pt x="19628" y="18995"/>
                      <a:pt x="19639" y="18995"/>
                      <a:pt x="19652" y="18993"/>
                    </a:cubicBezTo>
                    <a:cubicBezTo>
                      <a:pt x="19673" y="18990"/>
                      <a:pt x="19691" y="18989"/>
                      <a:pt x="19708" y="18989"/>
                    </a:cubicBezTo>
                    <a:cubicBezTo>
                      <a:pt x="19824" y="18989"/>
                      <a:pt x="19854" y="19040"/>
                      <a:pt x="19969" y="19040"/>
                    </a:cubicBezTo>
                    <a:cubicBezTo>
                      <a:pt x="19986" y="19040"/>
                      <a:pt x="20004" y="19039"/>
                      <a:pt x="20025" y="19037"/>
                    </a:cubicBezTo>
                    <a:cubicBezTo>
                      <a:pt x="20209" y="19013"/>
                      <a:pt x="20204" y="18878"/>
                      <a:pt x="20387" y="18856"/>
                    </a:cubicBezTo>
                    <a:cubicBezTo>
                      <a:pt x="20571" y="18834"/>
                      <a:pt x="20558" y="18577"/>
                      <a:pt x="20742" y="18555"/>
                    </a:cubicBezTo>
                    <a:cubicBezTo>
                      <a:pt x="20746" y="18555"/>
                      <a:pt x="20750" y="18555"/>
                      <a:pt x="20753" y="18555"/>
                    </a:cubicBezTo>
                    <a:cubicBezTo>
                      <a:pt x="20926" y="18555"/>
                      <a:pt x="20959" y="19064"/>
                      <a:pt x="21129" y="19064"/>
                    </a:cubicBezTo>
                    <a:cubicBezTo>
                      <a:pt x="21132" y="19064"/>
                      <a:pt x="21136" y="19064"/>
                      <a:pt x="21140" y="19063"/>
                    </a:cubicBezTo>
                    <a:cubicBezTo>
                      <a:pt x="21324" y="19042"/>
                      <a:pt x="21312" y="18800"/>
                      <a:pt x="21497" y="18778"/>
                    </a:cubicBezTo>
                    <a:cubicBezTo>
                      <a:pt x="21504" y="18777"/>
                      <a:pt x="21511" y="18776"/>
                      <a:pt x="21519" y="18776"/>
                    </a:cubicBezTo>
                    <a:cubicBezTo>
                      <a:pt x="21546" y="18776"/>
                      <a:pt x="21574" y="18783"/>
                      <a:pt x="21600" y="18795"/>
                    </a:cubicBezTo>
                    <a:lnTo>
                      <a:pt x="21599" y="0"/>
                    </a:lnTo>
                    <a:close/>
                  </a:path>
                </a:pathLst>
              </a:custGeom>
              <a:solidFill>
                <a:srgbClr val="DFEED4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89" name="Google Shape;4338;p67"/>
              <p:cNvSpPr/>
              <p:nvPr/>
            </p:nvSpPr>
            <p:spPr>
              <a:xfrm>
                <a:off x="5517173" y="0"/>
                <a:ext cx="522114" cy="126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2" y="0"/>
                    </a:moveTo>
                    <a:cubicBezTo>
                      <a:pt x="4844" y="0"/>
                      <a:pt x="0" y="1997"/>
                      <a:pt x="0" y="4452"/>
                    </a:cubicBezTo>
                    <a:lnTo>
                      <a:pt x="0" y="5022"/>
                    </a:lnTo>
                    <a:lnTo>
                      <a:pt x="2424" y="5022"/>
                    </a:lnTo>
                    <a:lnTo>
                      <a:pt x="2424" y="4452"/>
                    </a:lnTo>
                    <a:cubicBezTo>
                      <a:pt x="2424" y="2546"/>
                      <a:pt x="6174" y="999"/>
                      <a:pt x="10802" y="999"/>
                    </a:cubicBezTo>
                    <a:cubicBezTo>
                      <a:pt x="15426" y="999"/>
                      <a:pt x="19176" y="2546"/>
                      <a:pt x="19176" y="4452"/>
                    </a:cubicBezTo>
                    <a:lnTo>
                      <a:pt x="19176" y="18800"/>
                    </a:lnTo>
                    <a:cubicBezTo>
                      <a:pt x="19176" y="19798"/>
                      <a:pt x="17209" y="20602"/>
                      <a:pt x="14805" y="20602"/>
                    </a:cubicBezTo>
                    <a:lnTo>
                      <a:pt x="13732" y="20602"/>
                    </a:lnTo>
                    <a:cubicBezTo>
                      <a:pt x="11308" y="20602"/>
                      <a:pt x="9361" y="19798"/>
                      <a:pt x="9361" y="18800"/>
                    </a:cubicBezTo>
                    <a:lnTo>
                      <a:pt x="9361" y="6457"/>
                    </a:lnTo>
                    <a:cubicBezTo>
                      <a:pt x="9361" y="6123"/>
                      <a:pt x="8758" y="5956"/>
                      <a:pt x="8149" y="5956"/>
                    </a:cubicBezTo>
                    <a:cubicBezTo>
                      <a:pt x="7546" y="5956"/>
                      <a:pt x="6937" y="6123"/>
                      <a:pt x="6937" y="6457"/>
                    </a:cubicBezTo>
                    <a:lnTo>
                      <a:pt x="6937" y="18800"/>
                    </a:lnTo>
                    <a:cubicBezTo>
                      <a:pt x="6937" y="20347"/>
                      <a:pt x="9982" y="21600"/>
                      <a:pt x="13732" y="21600"/>
                    </a:cubicBezTo>
                    <a:lnTo>
                      <a:pt x="14805" y="21600"/>
                    </a:lnTo>
                    <a:cubicBezTo>
                      <a:pt x="18560" y="21600"/>
                      <a:pt x="21580" y="20347"/>
                      <a:pt x="21600" y="18800"/>
                    </a:cubicBezTo>
                    <a:lnTo>
                      <a:pt x="21600" y="4452"/>
                    </a:lnTo>
                    <a:cubicBezTo>
                      <a:pt x="21580" y="1997"/>
                      <a:pt x="16756" y="8"/>
                      <a:pt x="10802" y="0"/>
                    </a:cubicBezTo>
                    <a:close/>
                  </a:path>
                </a:pathLst>
              </a:custGeom>
              <a:solidFill>
                <a:srgbClr val="D9827D"/>
              </a:solidFill>
              <a:ln w="50800" cap="flat">
                <a:solidFill>
                  <a:srgbClr val="D9827D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891" name="مثال"/>
            <p:cNvSpPr txBox="1"/>
            <p:nvPr/>
          </p:nvSpPr>
          <p:spPr>
            <a:xfrm>
              <a:off x="402338" y="-105706"/>
              <a:ext cx="4492231" cy="1121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592566">
                <a:defRPr sz="6600" u="sng">
                  <a:solidFill>
                    <a:srgbClr val="CC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  <p:sp>
          <p:nvSpPr>
            <p:cNvPr id="892" name="بيضاوي"/>
            <p:cNvSpPr/>
            <p:nvPr/>
          </p:nvSpPr>
          <p:spPr>
            <a:xfrm>
              <a:off x="5759693" y="-17271"/>
              <a:ext cx="982335" cy="847631"/>
            </a:xfrm>
            <a:prstGeom prst="ellipse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 defTabSz="914400"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894" name="Google Shape;2000;p30"/>
          <p:cNvSpPr/>
          <p:nvPr/>
        </p:nvSpPr>
        <p:spPr>
          <a:xfrm>
            <a:off x="22744727" y="11570106"/>
            <a:ext cx="1229881" cy="907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804"/>
                </a:moveTo>
                <a:cubicBezTo>
                  <a:pt x="8941" y="804"/>
                  <a:pt x="9002" y="806"/>
                  <a:pt x="9064" y="808"/>
                </a:cubicBezTo>
                <a:cubicBezTo>
                  <a:pt x="11017" y="897"/>
                  <a:pt x="11875" y="2623"/>
                  <a:pt x="12034" y="4496"/>
                </a:cubicBezTo>
                <a:cubicBezTo>
                  <a:pt x="12095" y="5759"/>
                  <a:pt x="11766" y="7042"/>
                  <a:pt x="11309" y="8256"/>
                </a:cubicBezTo>
                <a:cubicBezTo>
                  <a:pt x="11211" y="8239"/>
                  <a:pt x="11112" y="8229"/>
                  <a:pt x="11013" y="8225"/>
                </a:cubicBezTo>
                <a:cubicBezTo>
                  <a:pt x="11075" y="7292"/>
                  <a:pt x="10677" y="6178"/>
                  <a:pt x="10428" y="5310"/>
                </a:cubicBezTo>
                <a:cubicBezTo>
                  <a:pt x="10176" y="4436"/>
                  <a:pt x="9953" y="3346"/>
                  <a:pt x="9387" y="2642"/>
                </a:cubicBezTo>
                <a:cubicBezTo>
                  <a:pt x="9328" y="2568"/>
                  <a:pt x="9251" y="2536"/>
                  <a:pt x="9173" y="2536"/>
                </a:cubicBezTo>
                <a:cubicBezTo>
                  <a:pt x="9001" y="2536"/>
                  <a:pt x="8824" y="2692"/>
                  <a:pt x="8825" y="2890"/>
                </a:cubicBezTo>
                <a:cubicBezTo>
                  <a:pt x="8826" y="3830"/>
                  <a:pt x="9264" y="4824"/>
                  <a:pt x="9456" y="5743"/>
                </a:cubicBezTo>
                <a:cubicBezTo>
                  <a:pt x="9635" y="6602"/>
                  <a:pt x="9673" y="7597"/>
                  <a:pt x="9975" y="8423"/>
                </a:cubicBezTo>
                <a:cubicBezTo>
                  <a:pt x="9940" y="8438"/>
                  <a:pt x="9904" y="8452"/>
                  <a:pt x="9870" y="8469"/>
                </a:cubicBezTo>
                <a:cubicBezTo>
                  <a:pt x="9448" y="7627"/>
                  <a:pt x="8964" y="6825"/>
                  <a:pt x="8559" y="5972"/>
                </a:cubicBezTo>
                <a:cubicBezTo>
                  <a:pt x="8154" y="5119"/>
                  <a:pt x="7810" y="4220"/>
                  <a:pt x="7367" y="3389"/>
                </a:cubicBezTo>
                <a:cubicBezTo>
                  <a:pt x="7310" y="3283"/>
                  <a:pt x="7200" y="3233"/>
                  <a:pt x="7090" y="3233"/>
                </a:cubicBezTo>
                <a:cubicBezTo>
                  <a:pt x="6921" y="3233"/>
                  <a:pt x="6752" y="3350"/>
                  <a:pt x="6778" y="3559"/>
                </a:cubicBezTo>
                <a:cubicBezTo>
                  <a:pt x="7010" y="5447"/>
                  <a:pt x="7886" y="7565"/>
                  <a:pt x="8924" y="9107"/>
                </a:cubicBezTo>
                <a:cubicBezTo>
                  <a:pt x="8944" y="9137"/>
                  <a:pt x="8967" y="9165"/>
                  <a:pt x="8992" y="9192"/>
                </a:cubicBezTo>
                <a:cubicBezTo>
                  <a:pt x="8980" y="9206"/>
                  <a:pt x="8968" y="9219"/>
                  <a:pt x="8958" y="9234"/>
                </a:cubicBezTo>
                <a:cubicBezTo>
                  <a:pt x="8910" y="9297"/>
                  <a:pt x="8867" y="9363"/>
                  <a:pt x="8827" y="9431"/>
                </a:cubicBezTo>
                <a:cubicBezTo>
                  <a:pt x="7881" y="8992"/>
                  <a:pt x="6994" y="8370"/>
                  <a:pt x="6217" y="7697"/>
                </a:cubicBezTo>
                <a:cubicBezTo>
                  <a:pt x="4894" y="6551"/>
                  <a:pt x="4315" y="4824"/>
                  <a:pt x="5110" y="3121"/>
                </a:cubicBezTo>
                <a:cubicBezTo>
                  <a:pt x="5798" y="1647"/>
                  <a:pt x="7366" y="804"/>
                  <a:pt x="8879" y="804"/>
                </a:cubicBezTo>
                <a:close/>
                <a:moveTo>
                  <a:pt x="10902" y="9136"/>
                </a:moveTo>
                <a:cubicBezTo>
                  <a:pt x="11225" y="9136"/>
                  <a:pt x="11552" y="9233"/>
                  <a:pt x="11842" y="9421"/>
                </a:cubicBezTo>
                <a:cubicBezTo>
                  <a:pt x="12480" y="10019"/>
                  <a:pt x="12616" y="10928"/>
                  <a:pt x="11970" y="11610"/>
                </a:cubicBezTo>
                <a:cubicBezTo>
                  <a:pt x="11659" y="11939"/>
                  <a:pt x="11225" y="12129"/>
                  <a:pt x="10793" y="12129"/>
                </a:cubicBezTo>
                <a:cubicBezTo>
                  <a:pt x="10568" y="12129"/>
                  <a:pt x="10344" y="12077"/>
                  <a:pt x="10138" y="11967"/>
                </a:cubicBezTo>
                <a:lnTo>
                  <a:pt x="10138" y="11968"/>
                </a:lnTo>
                <a:cubicBezTo>
                  <a:pt x="9353" y="11549"/>
                  <a:pt x="9105" y="10436"/>
                  <a:pt x="9690" y="9718"/>
                </a:cubicBezTo>
                <a:cubicBezTo>
                  <a:pt x="10014" y="9323"/>
                  <a:pt x="10454" y="9136"/>
                  <a:pt x="10902" y="9136"/>
                </a:cubicBezTo>
                <a:close/>
                <a:moveTo>
                  <a:pt x="16648" y="5199"/>
                </a:moveTo>
                <a:cubicBezTo>
                  <a:pt x="17360" y="5199"/>
                  <a:pt x="18072" y="5455"/>
                  <a:pt x="18712" y="6024"/>
                </a:cubicBezTo>
                <a:cubicBezTo>
                  <a:pt x="19938" y="7115"/>
                  <a:pt x="20357" y="9028"/>
                  <a:pt x="19945" y="10636"/>
                </a:cubicBezTo>
                <a:lnTo>
                  <a:pt x="19945" y="10637"/>
                </a:lnTo>
                <a:cubicBezTo>
                  <a:pt x="19502" y="12371"/>
                  <a:pt x="18127" y="12954"/>
                  <a:pt x="16644" y="12954"/>
                </a:cubicBezTo>
                <a:cubicBezTo>
                  <a:pt x="16422" y="12954"/>
                  <a:pt x="16198" y="12941"/>
                  <a:pt x="15974" y="12917"/>
                </a:cubicBezTo>
                <a:cubicBezTo>
                  <a:pt x="14912" y="12738"/>
                  <a:pt x="13898" y="12232"/>
                  <a:pt x="12954" y="11606"/>
                </a:cubicBezTo>
                <a:cubicBezTo>
                  <a:pt x="13025" y="11467"/>
                  <a:pt x="13083" y="11322"/>
                  <a:pt x="13129" y="11172"/>
                </a:cubicBezTo>
                <a:cubicBezTo>
                  <a:pt x="13218" y="11178"/>
                  <a:pt x="13309" y="11181"/>
                  <a:pt x="13400" y="11181"/>
                </a:cubicBezTo>
                <a:cubicBezTo>
                  <a:pt x="14161" y="11181"/>
                  <a:pt x="14978" y="10988"/>
                  <a:pt x="15678" y="10864"/>
                </a:cubicBezTo>
                <a:cubicBezTo>
                  <a:pt x="16499" y="10719"/>
                  <a:pt x="17788" y="10634"/>
                  <a:pt x="18394" y="9968"/>
                </a:cubicBezTo>
                <a:cubicBezTo>
                  <a:pt x="18420" y="9939"/>
                  <a:pt x="18421" y="9877"/>
                  <a:pt x="18381" y="9859"/>
                </a:cubicBezTo>
                <a:cubicBezTo>
                  <a:pt x="18118" y="9740"/>
                  <a:pt x="17817" y="9699"/>
                  <a:pt x="17500" y="9699"/>
                </a:cubicBezTo>
                <a:cubicBezTo>
                  <a:pt x="16890" y="9699"/>
                  <a:pt x="16227" y="9852"/>
                  <a:pt x="15689" y="9888"/>
                </a:cubicBezTo>
                <a:cubicBezTo>
                  <a:pt x="15459" y="9904"/>
                  <a:pt x="15219" y="9908"/>
                  <a:pt x="14974" y="9908"/>
                </a:cubicBezTo>
                <a:cubicBezTo>
                  <a:pt x="14775" y="9908"/>
                  <a:pt x="14573" y="9905"/>
                  <a:pt x="14370" y="9905"/>
                </a:cubicBezTo>
                <a:cubicBezTo>
                  <a:pt x="13967" y="9905"/>
                  <a:pt x="13561" y="9914"/>
                  <a:pt x="13177" y="9969"/>
                </a:cubicBezTo>
                <a:cubicBezTo>
                  <a:pt x="13142" y="9818"/>
                  <a:pt x="13090" y="9672"/>
                  <a:pt x="13024" y="9534"/>
                </a:cubicBezTo>
                <a:cubicBezTo>
                  <a:pt x="13237" y="9419"/>
                  <a:pt x="13444" y="9279"/>
                  <a:pt x="13662" y="9164"/>
                </a:cubicBezTo>
                <a:cubicBezTo>
                  <a:pt x="14194" y="8883"/>
                  <a:pt x="14739" y="8632"/>
                  <a:pt x="15295" y="8409"/>
                </a:cubicBezTo>
                <a:cubicBezTo>
                  <a:pt x="15812" y="8202"/>
                  <a:pt x="16342" y="8026"/>
                  <a:pt x="16868" y="7847"/>
                </a:cubicBezTo>
                <a:cubicBezTo>
                  <a:pt x="17297" y="7701"/>
                  <a:pt x="17748" y="7626"/>
                  <a:pt x="18051" y="7251"/>
                </a:cubicBezTo>
                <a:cubicBezTo>
                  <a:pt x="18070" y="7230"/>
                  <a:pt x="18066" y="7197"/>
                  <a:pt x="18043" y="7182"/>
                </a:cubicBezTo>
                <a:cubicBezTo>
                  <a:pt x="17806" y="7015"/>
                  <a:pt x="17498" y="6952"/>
                  <a:pt x="17162" y="6952"/>
                </a:cubicBezTo>
                <a:cubicBezTo>
                  <a:pt x="16395" y="6952"/>
                  <a:pt x="15481" y="7280"/>
                  <a:pt x="14916" y="7455"/>
                </a:cubicBezTo>
                <a:cubicBezTo>
                  <a:pt x="14381" y="7621"/>
                  <a:pt x="13861" y="7823"/>
                  <a:pt x="13349" y="8056"/>
                </a:cubicBezTo>
                <a:cubicBezTo>
                  <a:pt x="12979" y="8224"/>
                  <a:pt x="12571" y="8365"/>
                  <a:pt x="12253" y="8619"/>
                </a:cubicBezTo>
                <a:cubicBezTo>
                  <a:pt x="12211" y="8592"/>
                  <a:pt x="12170" y="8566"/>
                  <a:pt x="12128" y="8542"/>
                </a:cubicBezTo>
                <a:cubicBezTo>
                  <a:pt x="12696" y="7690"/>
                  <a:pt x="13399" y="6930"/>
                  <a:pt x="14134" y="6266"/>
                </a:cubicBezTo>
                <a:cubicBezTo>
                  <a:pt x="14882" y="5592"/>
                  <a:pt x="15765" y="5199"/>
                  <a:pt x="16648" y="5199"/>
                </a:cubicBezTo>
                <a:close/>
                <a:moveTo>
                  <a:pt x="4093" y="8709"/>
                </a:moveTo>
                <a:cubicBezTo>
                  <a:pt x="4607" y="8709"/>
                  <a:pt x="5140" y="8813"/>
                  <a:pt x="5669" y="9001"/>
                </a:cubicBezTo>
                <a:cubicBezTo>
                  <a:pt x="6629" y="9343"/>
                  <a:pt x="7579" y="9781"/>
                  <a:pt x="8424" y="10380"/>
                </a:cubicBezTo>
                <a:cubicBezTo>
                  <a:pt x="8274" y="10355"/>
                  <a:pt x="8117" y="10344"/>
                  <a:pt x="7955" y="10344"/>
                </a:cubicBezTo>
                <a:cubicBezTo>
                  <a:pt x="7160" y="10344"/>
                  <a:pt x="6246" y="10606"/>
                  <a:pt x="5574" y="10760"/>
                </a:cubicBezTo>
                <a:cubicBezTo>
                  <a:pt x="4575" y="10988"/>
                  <a:pt x="3330" y="11243"/>
                  <a:pt x="2503" y="11918"/>
                </a:cubicBezTo>
                <a:cubicBezTo>
                  <a:pt x="2449" y="11962"/>
                  <a:pt x="2463" y="12056"/>
                  <a:pt x="2538" y="12059"/>
                </a:cubicBezTo>
                <a:cubicBezTo>
                  <a:pt x="2592" y="12061"/>
                  <a:pt x="2646" y="12062"/>
                  <a:pt x="2699" y="12062"/>
                </a:cubicBezTo>
                <a:cubicBezTo>
                  <a:pt x="3681" y="12062"/>
                  <a:pt x="4709" y="11717"/>
                  <a:pt x="5681" y="11609"/>
                </a:cubicBezTo>
                <a:cubicBezTo>
                  <a:pt x="6216" y="11549"/>
                  <a:pt x="6751" y="11504"/>
                  <a:pt x="7289" y="11484"/>
                </a:cubicBezTo>
                <a:cubicBezTo>
                  <a:pt x="7352" y="11482"/>
                  <a:pt x="7415" y="11482"/>
                  <a:pt x="7478" y="11482"/>
                </a:cubicBezTo>
                <a:cubicBezTo>
                  <a:pt x="7609" y="11482"/>
                  <a:pt x="7740" y="11485"/>
                  <a:pt x="7871" y="11485"/>
                </a:cubicBezTo>
                <a:cubicBezTo>
                  <a:pt x="8130" y="11485"/>
                  <a:pt x="8387" y="11472"/>
                  <a:pt x="8633" y="11397"/>
                </a:cubicBezTo>
                <a:cubicBezTo>
                  <a:pt x="8638" y="11413"/>
                  <a:pt x="8642" y="11429"/>
                  <a:pt x="8648" y="11445"/>
                </a:cubicBezTo>
                <a:cubicBezTo>
                  <a:pt x="8293" y="11549"/>
                  <a:pt x="7973" y="11806"/>
                  <a:pt x="7640" y="11991"/>
                </a:cubicBezTo>
                <a:cubicBezTo>
                  <a:pt x="7139" y="12270"/>
                  <a:pt x="6630" y="12529"/>
                  <a:pt x="6113" y="12777"/>
                </a:cubicBezTo>
                <a:cubicBezTo>
                  <a:pt x="5194" y="13221"/>
                  <a:pt x="3953" y="13533"/>
                  <a:pt x="3203" y="14274"/>
                </a:cubicBezTo>
                <a:cubicBezTo>
                  <a:pt x="3164" y="14312"/>
                  <a:pt x="3182" y="14393"/>
                  <a:pt x="3236" y="14405"/>
                </a:cubicBezTo>
                <a:cubicBezTo>
                  <a:pt x="3396" y="14440"/>
                  <a:pt x="3561" y="14455"/>
                  <a:pt x="3731" y="14455"/>
                </a:cubicBezTo>
                <a:cubicBezTo>
                  <a:pt x="4649" y="14455"/>
                  <a:pt x="5681" y="14000"/>
                  <a:pt x="6475" y="13689"/>
                </a:cubicBezTo>
                <a:cubicBezTo>
                  <a:pt x="7006" y="13481"/>
                  <a:pt x="7528" y="13248"/>
                  <a:pt x="8045" y="13004"/>
                </a:cubicBezTo>
                <a:cubicBezTo>
                  <a:pt x="8364" y="12854"/>
                  <a:pt x="8712" y="12735"/>
                  <a:pt x="8994" y="12532"/>
                </a:cubicBezTo>
                <a:cubicBezTo>
                  <a:pt x="8259" y="13806"/>
                  <a:pt x="7374" y="15039"/>
                  <a:pt x="6213" y="15803"/>
                </a:cubicBezTo>
                <a:cubicBezTo>
                  <a:pt x="5474" y="16245"/>
                  <a:pt x="4680" y="16525"/>
                  <a:pt x="3924" y="16525"/>
                </a:cubicBezTo>
                <a:cubicBezTo>
                  <a:pt x="3044" y="16525"/>
                  <a:pt x="2215" y="16145"/>
                  <a:pt x="1585" y="15198"/>
                </a:cubicBezTo>
                <a:cubicBezTo>
                  <a:pt x="651" y="13795"/>
                  <a:pt x="419" y="11774"/>
                  <a:pt x="1327" y="10291"/>
                </a:cubicBezTo>
                <a:cubicBezTo>
                  <a:pt x="2011" y="9174"/>
                  <a:pt x="3008" y="8709"/>
                  <a:pt x="4093" y="8709"/>
                </a:cubicBezTo>
                <a:close/>
                <a:moveTo>
                  <a:pt x="12770" y="12574"/>
                </a:moveTo>
                <a:cubicBezTo>
                  <a:pt x="13691" y="13026"/>
                  <a:pt x="14554" y="13595"/>
                  <a:pt x="15223" y="14360"/>
                </a:cubicBezTo>
                <a:cubicBezTo>
                  <a:pt x="16389" y="15806"/>
                  <a:pt x="16939" y="17674"/>
                  <a:pt x="15625" y="19233"/>
                </a:cubicBezTo>
                <a:lnTo>
                  <a:pt x="15625" y="19234"/>
                </a:lnTo>
                <a:cubicBezTo>
                  <a:pt x="14821" y="20187"/>
                  <a:pt x="13616" y="20799"/>
                  <a:pt x="12413" y="20799"/>
                </a:cubicBezTo>
                <a:cubicBezTo>
                  <a:pt x="11979" y="20799"/>
                  <a:pt x="11545" y="20719"/>
                  <a:pt x="11130" y="20546"/>
                </a:cubicBezTo>
                <a:cubicBezTo>
                  <a:pt x="9415" y="19835"/>
                  <a:pt x="8848" y="18120"/>
                  <a:pt x="9060" y="16282"/>
                </a:cubicBezTo>
                <a:cubicBezTo>
                  <a:pt x="9175" y="15277"/>
                  <a:pt x="9371" y="14268"/>
                  <a:pt x="9707" y="13322"/>
                </a:cubicBezTo>
                <a:cubicBezTo>
                  <a:pt x="9733" y="13572"/>
                  <a:pt x="9790" y="13826"/>
                  <a:pt x="9828" y="14065"/>
                </a:cubicBezTo>
                <a:cubicBezTo>
                  <a:pt x="9942" y="14772"/>
                  <a:pt x="10109" y="15466"/>
                  <a:pt x="10336" y="16140"/>
                </a:cubicBezTo>
                <a:cubicBezTo>
                  <a:pt x="10683" y="17172"/>
                  <a:pt x="11154" y="18578"/>
                  <a:pt x="12019" y="19236"/>
                </a:cubicBezTo>
                <a:cubicBezTo>
                  <a:pt x="12023" y="19239"/>
                  <a:pt x="12026" y="19240"/>
                  <a:pt x="12030" y="19240"/>
                </a:cubicBezTo>
                <a:cubicBezTo>
                  <a:pt x="12042" y="19240"/>
                  <a:pt x="12052" y="19224"/>
                  <a:pt x="12050" y="19211"/>
                </a:cubicBezTo>
                <a:cubicBezTo>
                  <a:pt x="11970" y="18611"/>
                  <a:pt x="11669" y="18044"/>
                  <a:pt x="11482" y="17471"/>
                </a:cubicBezTo>
                <a:cubicBezTo>
                  <a:pt x="11290" y="16880"/>
                  <a:pt x="11126" y="16278"/>
                  <a:pt x="11004" y="15666"/>
                </a:cubicBezTo>
                <a:cubicBezTo>
                  <a:pt x="10872" y="15005"/>
                  <a:pt x="10783" y="14338"/>
                  <a:pt x="10748" y="13663"/>
                </a:cubicBezTo>
                <a:cubicBezTo>
                  <a:pt x="10737" y="13442"/>
                  <a:pt x="10742" y="13244"/>
                  <a:pt x="10727" y="13058"/>
                </a:cubicBezTo>
                <a:cubicBezTo>
                  <a:pt x="10740" y="13058"/>
                  <a:pt x="10754" y="13058"/>
                  <a:pt x="10767" y="13058"/>
                </a:cubicBezTo>
                <a:cubicBezTo>
                  <a:pt x="11079" y="13058"/>
                  <a:pt x="11387" y="12990"/>
                  <a:pt x="11673" y="12859"/>
                </a:cubicBezTo>
                <a:cubicBezTo>
                  <a:pt x="11731" y="12976"/>
                  <a:pt x="11793" y="13096"/>
                  <a:pt x="11849" y="13220"/>
                </a:cubicBezTo>
                <a:cubicBezTo>
                  <a:pt x="12141" y="13869"/>
                  <a:pt x="12414" y="14528"/>
                  <a:pt x="12675" y="15192"/>
                </a:cubicBezTo>
                <a:cubicBezTo>
                  <a:pt x="12920" y="15814"/>
                  <a:pt x="13149" y="16441"/>
                  <a:pt x="13382" y="17068"/>
                </a:cubicBezTo>
                <a:cubicBezTo>
                  <a:pt x="13561" y="17550"/>
                  <a:pt x="13701" y="18069"/>
                  <a:pt x="14022" y="18462"/>
                </a:cubicBezTo>
                <a:cubicBezTo>
                  <a:pt x="14051" y="18498"/>
                  <a:pt x="14093" y="18514"/>
                  <a:pt x="14137" y="18514"/>
                </a:cubicBezTo>
                <a:cubicBezTo>
                  <a:pt x="14212" y="18514"/>
                  <a:pt x="14290" y="18466"/>
                  <a:pt x="14302" y="18384"/>
                </a:cubicBezTo>
                <a:cubicBezTo>
                  <a:pt x="14470" y="17233"/>
                  <a:pt x="13847" y="15736"/>
                  <a:pt x="13498" y="14653"/>
                </a:cubicBezTo>
                <a:cubicBezTo>
                  <a:pt x="13295" y="14021"/>
                  <a:pt x="13076" y="13395"/>
                  <a:pt x="12842" y="12774"/>
                </a:cubicBezTo>
                <a:cubicBezTo>
                  <a:pt x="12816" y="12707"/>
                  <a:pt x="12793" y="12640"/>
                  <a:pt x="12770" y="12574"/>
                </a:cubicBezTo>
                <a:close/>
                <a:moveTo>
                  <a:pt x="8856" y="0"/>
                </a:moveTo>
                <a:cubicBezTo>
                  <a:pt x="7227" y="0"/>
                  <a:pt x="5578" y="857"/>
                  <a:pt x="4678" y="2313"/>
                </a:cubicBezTo>
                <a:cubicBezTo>
                  <a:pt x="3602" y="4053"/>
                  <a:pt x="3826" y="6326"/>
                  <a:pt x="5193" y="7795"/>
                </a:cubicBezTo>
                <a:cubicBezTo>
                  <a:pt x="5283" y="7892"/>
                  <a:pt x="5376" y="7989"/>
                  <a:pt x="5472" y="8083"/>
                </a:cubicBezTo>
                <a:cubicBezTo>
                  <a:pt x="5262" y="8027"/>
                  <a:pt x="5053" y="7978"/>
                  <a:pt x="4846" y="7939"/>
                </a:cubicBezTo>
                <a:cubicBezTo>
                  <a:pt x="4601" y="7893"/>
                  <a:pt x="4357" y="7870"/>
                  <a:pt x="4116" y="7870"/>
                </a:cubicBezTo>
                <a:cubicBezTo>
                  <a:pt x="2518" y="7870"/>
                  <a:pt x="1060" y="8855"/>
                  <a:pt x="383" y="10469"/>
                </a:cubicBezTo>
                <a:cubicBezTo>
                  <a:pt x="-397" y="12327"/>
                  <a:pt x="61" y="14641"/>
                  <a:pt x="1324" y="16131"/>
                </a:cubicBezTo>
                <a:cubicBezTo>
                  <a:pt x="2054" y="16993"/>
                  <a:pt x="2951" y="17340"/>
                  <a:pt x="3882" y="17340"/>
                </a:cubicBezTo>
                <a:cubicBezTo>
                  <a:pt x="4796" y="17340"/>
                  <a:pt x="5741" y="17006"/>
                  <a:pt x="6594" y="16496"/>
                </a:cubicBezTo>
                <a:cubicBezTo>
                  <a:pt x="7317" y="16021"/>
                  <a:pt x="7943" y="15382"/>
                  <a:pt x="8497" y="14666"/>
                </a:cubicBezTo>
                <a:cubicBezTo>
                  <a:pt x="8278" y="15669"/>
                  <a:pt x="8190" y="16695"/>
                  <a:pt x="8261" y="17634"/>
                </a:cubicBezTo>
                <a:cubicBezTo>
                  <a:pt x="8408" y="19574"/>
                  <a:pt x="9789" y="21154"/>
                  <a:pt x="11580" y="21518"/>
                </a:cubicBezTo>
                <a:cubicBezTo>
                  <a:pt x="11853" y="21574"/>
                  <a:pt x="12130" y="21600"/>
                  <a:pt x="12407" y="21600"/>
                </a:cubicBezTo>
                <a:cubicBezTo>
                  <a:pt x="13986" y="21600"/>
                  <a:pt x="15559" y="20728"/>
                  <a:pt x="16488" y="19369"/>
                </a:cubicBezTo>
                <a:cubicBezTo>
                  <a:pt x="17760" y="17503"/>
                  <a:pt x="17045" y="15392"/>
                  <a:pt x="15755" y="13792"/>
                </a:cubicBezTo>
                <a:cubicBezTo>
                  <a:pt x="15717" y="13748"/>
                  <a:pt x="15676" y="13707"/>
                  <a:pt x="15636" y="13664"/>
                </a:cubicBezTo>
                <a:cubicBezTo>
                  <a:pt x="15697" y="13676"/>
                  <a:pt x="15757" y="13690"/>
                  <a:pt x="15818" y="13700"/>
                </a:cubicBezTo>
                <a:cubicBezTo>
                  <a:pt x="15821" y="13700"/>
                  <a:pt x="15825" y="13700"/>
                  <a:pt x="15828" y="13700"/>
                </a:cubicBezTo>
                <a:cubicBezTo>
                  <a:pt x="15858" y="13700"/>
                  <a:pt x="15889" y="13704"/>
                  <a:pt x="15919" y="13714"/>
                </a:cubicBezTo>
                <a:cubicBezTo>
                  <a:pt x="16168" y="13743"/>
                  <a:pt x="16418" y="13758"/>
                  <a:pt x="16665" y="13758"/>
                </a:cubicBezTo>
                <a:cubicBezTo>
                  <a:pt x="18348" y="13758"/>
                  <a:pt x="19939" y="13057"/>
                  <a:pt x="20567" y="11209"/>
                </a:cubicBezTo>
                <a:cubicBezTo>
                  <a:pt x="21203" y="9334"/>
                  <a:pt x="20776" y="6987"/>
                  <a:pt x="19400" y="5603"/>
                </a:cubicBezTo>
                <a:cubicBezTo>
                  <a:pt x="18607" y="4806"/>
                  <a:pt x="17584" y="4386"/>
                  <a:pt x="16553" y="4386"/>
                </a:cubicBezTo>
                <a:cubicBezTo>
                  <a:pt x="15829" y="4386"/>
                  <a:pt x="15101" y="4593"/>
                  <a:pt x="14447" y="5023"/>
                </a:cubicBezTo>
                <a:cubicBezTo>
                  <a:pt x="13790" y="5455"/>
                  <a:pt x="13155" y="6013"/>
                  <a:pt x="12582" y="6651"/>
                </a:cubicBezTo>
                <a:cubicBezTo>
                  <a:pt x="12738" y="5937"/>
                  <a:pt x="12821" y="5214"/>
                  <a:pt x="12787" y="4496"/>
                </a:cubicBezTo>
                <a:cubicBezTo>
                  <a:pt x="12612" y="2437"/>
                  <a:pt x="11726" y="433"/>
                  <a:pt x="9632" y="66"/>
                </a:cubicBezTo>
                <a:cubicBezTo>
                  <a:pt x="9376" y="22"/>
                  <a:pt x="9116" y="0"/>
                  <a:pt x="8856" y="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95" name="Google Shape;2516;p53"/>
          <p:cNvSpPr/>
          <p:nvPr/>
        </p:nvSpPr>
        <p:spPr>
          <a:xfrm>
            <a:off x="17213763" y="6899355"/>
            <a:ext cx="2350492" cy="1089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DFEED4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96" name="Google Shape;2516;p53"/>
          <p:cNvSpPr/>
          <p:nvPr/>
        </p:nvSpPr>
        <p:spPr>
          <a:xfrm>
            <a:off x="17278963" y="8335494"/>
            <a:ext cx="2220091" cy="1028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FFD9A8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97" name="Google Shape;2516;p53"/>
          <p:cNvSpPr/>
          <p:nvPr/>
        </p:nvSpPr>
        <p:spPr>
          <a:xfrm>
            <a:off x="17205771" y="9379403"/>
            <a:ext cx="2099951" cy="973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F9D3E0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98" name="Google Shape;2516;p53"/>
          <p:cNvSpPr/>
          <p:nvPr/>
        </p:nvSpPr>
        <p:spPr>
          <a:xfrm>
            <a:off x="17095381" y="10999351"/>
            <a:ext cx="2433874" cy="1128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93E3FD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99" name="Google Shape;2000;p30"/>
          <p:cNvSpPr/>
          <p:nvPr/>
        </p:nvSpPr>
        <p:spPr>
          <a:xfrm>
            <a:off x="19134148" y="6661941"/>
            <a:ext cx="488595" cy="761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80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00" name="Google Shape;2000;p30"/>
          <p:cNvSpPr/>
          <p:nvPr/>
        </p:nvSpPr>
        <p:spPr>
          <a:xfrm>
            <a:off x="19036958" y="8096369"/>
            <a:ext cx="634043" cy="721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01" name="Google Shape;2000;p30"/>
          <p:cNvSpPr/>
          <p:nvPr/>
        </p:nvSpPr>
        <p:spPr>
          <a:xfrm>
            <a:off x="18982311" y="9222560"/>
            <a:ext cx="537252" cy="537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3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02" name="Google Shape;2000;p30"/>
          <p:cNvSpPr/>
          <p:nvPr/>
        </p:nvSpPr>
        <p:spPr>
          <a:xfrm>
            <a:off x="18997769" y="10723535"/>
            <a:ext cx="712423" cy="596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80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03" name="مستطيل 92"/>
          <p:cNvSpPr txBox="1"/>
          <p:nvPr/>
        </p:nvSpPr>
        <p:spPr>
          <a:xfrm>
            <a:off x="17709306" y="7217252"/>
            <a:ext cx="1669140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أفهم </a:t>
            </a:r>
          </a:p>
        </p:txBody>
      </p:sp>
      <p:sp>
        <p:nvSpPr>
          <p:cNvPr id="904" name="مستطيل 92"/>
          <p:cNvSpPr txBox="1"/>
          <p:nvPr/>
        </p:nvSpPr>
        <p:spPr>
          <a:xfrm>
            <a:off x="14234407" y="6897391"/>
            <a:ext cx="3076585" cy="61432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E63B7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المعطيات  </a:t>
            </a:r>
          </a:p>
        </p:txBody>
      </p:sp>
      <p:sp>
        <p:nvSpPr>
          <p:cNvPr id="905" name="مستطيل 92"/>
          <p:cNvSpPr txBox="1"/>
          <p:nvPr/>
        </p:nvSpPr>
        <p:spPr>
          <a:xfrm>
            <a:off x="14254939" y="7638769"/>
            <a:ext cx="3076585" cy="61432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FF401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المطلوب  </a:t>
            </a:r>
          </a:p>
        </p:txBody>
      </p:sp>
      <p:sp>
        <p:nvSpPr>
          <p:cNvPr id="906" name="مستطيل 92"/>
          <p:cNvSpPr txBox="1"/>
          <p:nvPr/>
        </p:nvSpPr>
        <p:spPr>
          <a:xfrm>
            <a:off x="10212370" y="7717201"/>
            <a:ext cx="3959260" cy="5422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400">
                <a:solidFill>
                  <a:srgbClr val="FF401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الشكل الخامس في النمط</a:t>
            </a:r>
          </a:p>
        </p:txBody>
      </p:sp>
      <p:sp>
        <p:nvSpPr>
          <p:cNvPr id="907" name="مستطيل 92"/>
          <p:cNvSpPr txBox="1"/>
          <p:nvPr/>
        </p:nvSpPr>
        <p:spPr>
          <a:xfrm>
            <a:off x="17619640" y="8427227"/>
            <a:ext cx="1669140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اخطط </a:t>
            </a:r>
          </a:p>
        </p:txBody>
      </p:sp>
      <p:sp>
        <p:nvSpPr>
          <p:cNvPr id="908" name="مستطيل 92"/>
          <p:cNvSpPr txBox="1"/>
          <p:nvPr/>
        </p:nvSpPr>
        <p:spPr>
          <a:xfrm>
            <a:off x="1873748" y="8229320"/>
            <a:ext cx="15398866" cy="61432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استراتيجية البحث عن نمط </a:t>
            </a:r>
          </a:p>
        </p:txBody>
      </p:sp>
      <p:sp>
        <p:nvSpPr>
          <p:cNvPr id="909" name="مستطيل 92"/>
          <p:cNvSpPr txBox="1"/>
          <p:nvPr/>
        </p:nvSpPr>
        <p:spPr>
          <a:xfrm>
            <a:off x="17477748" y="9611208"/>
            <a:ext cx="1669140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احل </a:t>
            </a:r>
          </a:p>
        </p:txBody>
      </p:sp>
      <p:sp>
        <p:nvSpPr>
          <p:cNvPr id="910" name="مستطيل 92"/>
          <p:cNvSpPr txBox="1"/>
          <p:nvPr/>
        </p:nvSpPr>
        <p:spPr>
          <a:xfrm>
            <a:off x="17409365" y="11371323"/>
            <a:ext cx="2218895" cy="10883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4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اتحقق</a:t>
            </a:r>
          </a:p>
        </p:txBody>
      </p:sp>
      <p:sp>
        <p:nvSpPr>
          <p:cNvPr id="911" name="مستطيل 92"/>
          <p:cNvSpPr txBox="1"/>
          <p:nvPr/>
        </p:nvSpPr>
        <p:spPr>
          <a:xfrm>
            <a:off x="10537193" y="9487582"/>
            <a:ext cx="6670220" cy="7189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8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>
                <a:solidFill>
                  <a:srgbClr val="016E8F"/>
                </a:solidFill>
              </a:defRPr>
            </a:pPr>
            <a:r>
              <a:rPr>
                <a:solidFill>
                  <a:srgbClr val="E22400"/>
                </a:solidFill>
              </a:rPr>
              <a:t>نرسم الشكل الخامس </a:t>
            </a:r>
          </a:p>
        </p:txBody>
      </p:sp>
      <p:sp>
        <p:nvSpPr>
          <p:cNvPr id="912" name="مستطيل 92"/>
          <p:cNvSpPr txBox="1"/>
          <p:nvPr/>
        </p:nvSpPr>
        <p:spPr>
          <a:xfrm>
            <a:off x="6183741" y="10961771"/>
            <a:ext cx="2039329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>
                <a:solidFill>
                  <a:srgbClr val="016E8F"/>
                </a:solidFill>
              </a:defRPr>
            </a:pPr>
            <a:r>
              <a:rPr>
                <a:solidFill>
                  <a:srgbClr val="E22400"/>
                </a:solidFill>
              </a:rPr>
              <a:t>(١)</a:t>
            </a:r>
          </a:p>
        </p:txBody>
      </p:sp>
      <p:sp>
        <p:nvSpPr>
          <p:cNvPr id="913" name="مستطيل 92"/>
          <p:cNvSpPr txBox="1"/>
          <p:nvPr/>
        </p:nvSpPr>
        <p:spPr>
          <a:xfrm>
            <a:off x="7274897" y="11525815"/>
            <a:ext cx="10134469" cy="60162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16E8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النمط الخامس نفس الشكل الاول بدوران مقدارة ٩٠ درجة  </a:t>
            </a:r>
          </a:p>
        </p:txBody>
      </p:sp>
      <p:pic>
        <p:nvPicPr>
          <p:cNvPr id="914" name="IMG_0394.jpeg" descr="IMG_0394.jpeg"/>
          <p:cNvPicPr>
            <a:picLocks noChangeAspect="1"/>
          </p:cNvPicPr>
          <p:nvPr/>
        </p:nvPicPr>
        <p:blipFill>
          <a:blip r:embed="rId3">
            <a:extLst/>
          </a:blip>
          <a:srcRect l="5047" t="4527" r="4425" b="4126"/>
          <a:stretch>
            <a:fillRect/>
          </a:stretch>
        </p:blipFill>
        <p:spPr>
          <a:xfrm>
            <a:off x="20461070" y="8089656"/>
            <a:ext cx="3287278" cy="3136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28" fill="norm" stroke="1" extrusionOk="0">
                <a:moveTo>
                  <a:pt x="19168" y="0"/>
                </a:moveTo>
                <a:cubicBezTo>
                  <a:pt x="17819" y="1"/>
                  <a:pt x="15244" y="221"/>
                  <a:pt x="14049" y="439"/>
                </a:cubicBezTo>
                <a:cubicBezTo>
                  <a:pt x="13881" y="469"/>
                  <a:pt x="13736" y="490"/>
                  <a:pt x="13604" y="504"/>
                </a:cubicBezTo>
                <a:cubicBezTo>
                  <a:pt x="12495" y="733"/>
                  <a:pt x="12450" y="751"/>
                  <a:pt x="12560" y="899"/>
                </a:cubicBezTo>
                <a:cubicBezTo>
                  <a:pt x="12609" y="965"/>
                  <a:pt x="12698" y="1651"/>
                  <a:pt x="12760" y="2424"/>
                </a:cubicBezTo>
                <a:cubicBezTo>
                  <a:pt x="12822" y="3198"/>
                  <a:pt x="12937" y="4530"/>
                  <a:pt x="13015" y="5382"/>
                </a:cubicBezTo>
                <a:cubicBezTo>
                  <a:pt x="13147" y="6836"/>
                  <a:pt x="13147" y="7394"/>
                  <a:pt x="13017" y="7934"/>
                </a:cubicBezTo>
                <a:cubicBezTo>
                  <a:pt x="12969" y="8136"/>
                  <a:pt x="12987" y="8155"/>
                  <a:pt x="13212" y="8109"/>
                </a:cubicBezTo>
                <a:cubicBezTo>
                  <a:pt x="13350" y="8080"/>
                  <a:pt x="14150" y="7969"/>
                  <a:pt x="14989" y="7863"/>
                </a:cubicBezTo>
                <a:cubicBezTo>
                  <a:pt x="18308" y="7446"/>
                  <a:pt x="19236" y="7390"/>
                  <a:pt x="19170" y="7613"/>
                </a:cubicBezTo>
                <a:cubicBezTo>
                  <a:pt x="19161" y="7644"/>
                  <a:pt x="19189" y="7679"/>
                  <a:pt x="19233" y="7708"/>
                </a:cubicBezTo>
                <a:cubicBezTo>
                  <a:pt x="20430" y="7584"/>
                  <a:pt x="21430" y="7445"/>
                  <a:pt x="21478" y="7395"/>
                </a:cubicBezTo>
                <a:cubicBezTo>
                  <a:pt x="21505" y="7366"/>
                  <a:pt x="21518" y="7314"/>
                  <a:pt x="21522" y="7251"/>
                </a:cubicBezTo>
                <a:cubicBezTo>
                  <a:pt x="21532" y="7062"/>
                  <a:pt x="21449" y="6788"/>
                  <a:pt x="21361" y="6845"/>
                </a:cubicBezTo>
                <a:cubicBezTo>
                  <a:pt x="21246" y="6919"/>
                  <a:pt x="21223" y="6824"/>
                  <a:pt x="20966" y="5333"/>
                </a:cubicBezTo>
                <a:cubicBezTo>
                  <a:pt x="20765" y="4171"/>
                  <a:pt x="20586" y="2700"/>
                  <a:pt x="20399" y="654"/>
                </a:cubicBezTo>
                <a:lnTo>
                  <a:pt x="20339" y="0"/>
                </a:lnTo>
                <a:lnTo>
                  <a:pt x="19168" y="0"/>
                </a:lnTo>
                <a:close/>
                <a:moveTo>
                  <a:pt x="4094" y="2696"/>
                </a:moveTo>
                <a:cubicBezTo>
                  <a:pt x="2525" y="2694"/>
                  <a:pt x="573" y="2762"/>
                  <a:pt x="306" y="2852"/>
                </a:cubicBezTo>
                <a:cubicBezTo>
                  <a:pt x="151" y="2904"/>
                  <a:pt x="140" y="3134"/>
                  <a:pt x="119" y="6259"/>
                </a:cubicBezTo>
                <a:cubicBezTo>
                  <a:pt x="106" y="8103"/>
                  <a:pt x="59" y="9686"/>
                  <a:pt x="12" y="9778"/>
                </a:cubicBezTo>
                <a:cubicBezTo>
                  <a:pt x="-68" y="9935"/>
                  <a:pt x="159" y="9942"/>
                  <a:pt x="3811" y="9906"/>
                </a:cubicBezTo>
                <a:cubicBezTo>
                  <a:pt x="6599" y="9879"/>
                  <a:pt x="7725" y="9899"/>
                  <a:pt x="7800" y="9977"/>
                </a:cubicBezTo>
                <a:cubicBezTo>
                  <a:pt x="7997" y="10184"/>
                  <a:pt x="8132" y="10087"/>
                  <a:pt x="8161" y="9721"/>
                </a:cubicBezTo>
                <a:cubicBezTo>
                  <a:pt x="8164" y="9683"/>
                  <a:pt x="8169" y="9655"/>
                  <a:pt x="8174" y="9623"/>
                </a:cubicBezTo>
                <a:cubicBezTo>
                  <a:pt x="8095" y="9158"/>
                  <a:pt x="8048" y="8060"/>
                  <a:pt x="7997" y="5793"/>
                </a:cubicBezTo>
                <a:cubicBezTo>
                  <a:pt x="7950" y="3720"/>
                  <a:pt x="7934" y="3140"/>
                  <a:pt x="7854" y="2958"/>
                </a:cubicBezTo>
                <a:cubicBezTo>
                  <a:pt x="7607" y="2863"/>
                  <a:pt x="6966" y="2802"/>
                  <a:pt x="5461" y="2724"/>
                </a:cubicBezTo>
                <a:cubicBezTo>
                  <a:pt x="5099" y="2705"/>
                  <a:pt x="4617" y="2697"/>
                  <a:pt x="4094" y="2696"/>
                </a:cubicBezTo>
                <a:close/>
                <a:moveTo>
                  <a:pt x="12087" y="4355"/>
                </a:moveTo>
                <a:cubicBezTo>
                  <a:pt x="12019" y="4340"/>
                  <a:pt x="11909" y="4451"/>
                  <a:pt x="11669" y="4750"/>
                </a:cubicBezTo>
                <a:cubicBezTo>
                  <a:pt x="11174" y="5365"/>
                  <a:pt x="10032" y="6339"/>
                  <a:pt x="9904" y="6256"/>
                </a:cubicBezTo>
                <a:cubicBezTo>
                  <a:pt x="9851" y="6222"/>
                  <a:pt x="9808" y="6055"/>
                  <a:pt x="9808" y="5886"/>
                </a:cubicBezTo>
                <a:cubicBezTo>
                  <a:pt x="9808" y="5599"/>
                  <a:pt x="9784" y="5625"/>
                  <a:pt x="9439" y="6243"/>
                </a:cubicBezTo>
                <a:cubicBezTo>
                  <a:pt x="9020" y="6996"/>
                  <a:pt x="9007" y="7048"/>
                  <a:pt x="9231" y="7109"/>
                </a:cubicBezTo>
                <a:cubicBezTo>
                  <a:pt x="9493" y="7181"/>
                  <a:pt x="10421" y="7183"/>
                  <a:pt x="10489" y="7112"/>
                </a:cubicBezTo>
                <a:cubicBezTo>
                  <a:pt x="10523" y="7076"/>
                  <a:pt x="10464" y="6948"/>
                  <a:pt x="10359" y="6831"/>
                </a:cubicBezTo>
                <a:lnTo>
                  <a:pt x="10169" y="6619"/>
                </a:lnTo>
                <a:lnTo>
                  <a:pt x="10663" y="6327"/>
                </a:lnTo>
                <a:cubicBezTo>
                  <a:pt x="10935" y="6166"/>
                  <a:pt x="11394" y="5765"/>
                  <a:pt x="11684" y="5437"/>
                </a:cubicBezTo>
                <a:cubicBezTo>
                  <a:pt x="12190" y="4864"/>
                  <a:pt x="12529" y="4364"/>
                  <a:pt x="12321" y="4500"/>
                </a:cubicBezTo>
                <a:cubicBezTo>
                  <a:pt x="12268" y="4534"/>
                  <a:pt x="12188" y="4493"/>
                  <a:pt x="12144" y="4410"/>
                </a:cubicBezTo>
                <a:cubicBezTo>
                  <a:pt x="12128" y="4379"/>
                  <a:pt x="12109" y="4360"/>
                  <a:pt x="12087" y="4355"/>
                </a:cubicBezTo>
                <a:close/>
                <a:moveTo>
                  <a:pt x="18505" y="7771"/>
                </a:moveTo>
                <a:cubicBezTo>
                  <a:pt x="18463" y="7771"/>
                  <a:pt x="18420" y="7776"/>
                  <a:pt x="18388" y="7790"/>
                </a:cubicBezTo>
                <a:cubicBezTo>
                  <a:pt x="18382" y="7793"/>
                  <a:pt x="18382" y="7795"/>
                  <a:pt x="18378" y="7798"/>
                </a:cubicBezTo>
                <a:cubicBezTo>
                  <a:pt x="18436" y="7792"/>
                  <a:pt x="18497" y="7785"/>
                  <a:pt x="18554" y="7779"/>
                </a:cubicBezTo>
                <a:cubicBezTo>
                  <a:pt x="18538" y="7776"/>
                  <a:pt x="18523" y="7771"/>
                  <a:pt x="18505" y="7771"/>
                </a:cubicBezTo>
                <a:close/>
                <a:moveTo>
                  <a:pt x="17663" y="7869"/>
                </a:moveTo>
                <a:cubicBezTo>
                  <a:pt x="17633" y="7868"/>
                  <a:pt x="17601" y="7873"/>
                  <a:pt x="17570" y="7885"/>
                </a:cubicBezTo>
                <a:cubicBezTo>
                  <a:pt x="17612" y="7881"/>
                  <a:pt x="17649" y="7876"/>
                  <a:pt x="17692" y="7872"/>
                </a:cubicBezTo>
                <a:cubicBezTo>
                  <a:pt x="17683" y="7870"/>
                  <a:pt x="17673" y="7869"/>
                  <a:pt x="17663" y="7869"/>
                </a:cubicBezTo>
                <a:close/>
                <a:moveTo>
                  <a:pt x="13545" y="9413"/>
                </a:moveTo>
                <a:cubicBezTo>
                  <a:pt x="13602" y="9761"/>
                  <a:pt x="12512" y="15768"/>
                  <a:pt x="12318" y="16146"/>
                </a:cubicBezTo>
                <a:cubicBezTo>
                  <a:pt x="12212" y="16354"/>
                  <a:pt x="12137" y="16537"/>
                  <a:pt x="12152" y="16552"/>
                </a:cubicBezTo>
                <a:cubicBezTo>
                  <a:pt x="12153" y="16554"/>
                  <a:pt x="12223" y="16565"/>
                  <a:pt x="12238" y="16568"/>
                </a:cubicBezTo>
                <a:cubicBezTo>
                  <a:pt x="12171" y="16496"/>
                  <a:pt x="12414" y="16443"/>
                  <a:pt x="12947" y="16462"/>
                </a:cubicBezTo>
                <a:cubicBezTo>
                  <a:pt x="14119" y="16503"/>
                  <a:pt x="18682" y="17282"/>
                  <a:pt x="20111" y="17677"/>
                </a:cubicBezTo>
                <a:cubicBezTo>
                  <a:pt x="20228" y="17698"/>
                  <a:pt x="20324" y="17709"/>
                  <a:pt x="20397" y="17712"/>
                </a:cubicBezTo>
                <a:cubicBezTo>
                  <a:pt x="20443" y="17671"/>
                  <a:pt x="20446" y="17546"/>
                  <a:pt x="20446" y="17249"/>
                </a:cubicBezTo>
                <a:cubicBezTo>
                  <a:pt x="20446" y="17238"/>
                  <a:pt x="20448" y="17218"/>
                  <a:pt x="20449" y="17206"/>
                </a:cubicBezTo>
                <a:cubicBezTo>
                  <a:pt x="20448" y="17194"/>
                  <a:pt x="20446" y="17182"/>
                  <a:pt x="20446" y="17170"/>
                </a:cubicBezTo>
                <a:cubicBezTo>
                  <a:pt x="20446" y="17044"/>
                  <a:pt x="20462" y="16814"/>
                  <a:pt x="20485" y="16547"/>
                </a:cubicBezTo>
                <a:cubicBezTo>
                  <a:pt x="20582" y="15305"/>
                  <a:pt x="20853" y="13102"/>
                  <a:pt x="21059" y="11993"/>
                </a:cubicBezTo>
                <a:cubicBezTo>
                  <a:pt x="21186" y="11308"/>
                  <a:pt x="21277" y="10735"/>
                  <a:pt x="21262" y="10718"/>
                </a:cubicBezTo>
                <a:cubicBezTo>
                  <a:pt x="21261" y="10717"/>
                  <a:pt x="21253" y="10713"/>
                  <a:pt x="21252" y="10712"/>
                </a:cubicBezTo>
                <a:cubicBezTo>
                  <a:pt x="21221" y="10694"/>
                  <a:pt x="20474" y="10505"/>
                  <a:pt x="19568" y="10285"/>
                </a:cubicBezTo>
                <a:cubicBezTo>
                  <a:pt x="19391" y="10242"/>
                  <a:pt x="19221" y="10202"/>
                  <a:pt x="19048" y="10162"/>
                </a:cubicBezTo>
                <a:cubicBezTo>
                  <a:pt x="18820" y="10110"/>
                  <a:pt x="18597" y="10059"/>
                  <a:pt x="18372" y="10010"/>
                </a:cubicBezTo>
                <a:cubicBezTo>
                  <a:pt x="16561" y="9618"/>
                  <a:pt x="15038" y="9403"/>
                  <a:pt x="14111" y="9416"/>
                </a:cubicBezTo>
                <a:cubicBezTo>
                  <a:pt x="13851" y="9420"/>
                  <a:pt x="13679" y="9418"/>
                  <a:pt x="13545" y="9413"/>
                </a:cubicBezTo>
                <a:close/>
                <a:moveTo>
                  <a:pt x="7023" y="10195"/>
                </a:moveTo>
                <a:cubicBezTo>
                  <a:pt x="6972" y="10194"/>
                  <a:pt x="6919" y="10202"/>
                  <a:pt x="6874" y="10214"/>
                </a:cubicBezTo>
                <a:cubicBezTo>
                  <a:pt x="6784" y="10239"/>
                  <a:pt x="6834" y="10258"/>
                  <a:pt x="6986" y="10260"/>
                </a:cubicBezTo>
                <a:cubicBezTo>
                  <a:pt x="7139" y="10262"/>
                  <a:pt x="7213" y="10243"/>
                  <a:pt x="7150" y="10217"/>
                </a:cubicBezTo>
                <a:cubicBezTo>
                  <a:pt x="7119" y="10203"/>
                  <a:pt x="7073" y="10196"/>
                  <a:pt x="7023" y="10195"/>
                </a:cubicBezTo>
                <a:close/>
                <a:moveTo>
                  <a:pt x="9081" y="10399"/>
                </a:moveTo>
                <a:cubicBezTo>
                  <a:pt x="9063" y="10407"/>
                  <a:pt x="9092" y="10517"/>
                  <a:pt x="9177" y="10712"/>
                </a:cubicBezTo>
                <a:cubicBezTo>
                  <a:pt x="9236" y="10848"/>
                  <a:pt x="9301" y="10942"/>
                  <a:pt x="9322" y="10919"/>
                </a:cubicBezTo>
                <a:cubicBezTo>
                  <a:pt x="9343" y="10897"/>
                  <a:pt x="9297" y="10755"/>
                  <a:pt x="9218" y="10603"/>
                </a:cubicBezTo>
                <a:cubicBezTo>
                  <a:pt x="9155" y="10482"/>
                  <a:pt x="9113" y="10417"/>
                  <a:pt x="9091" y="10402"/>
                </a:cubicBezTo>
                <a:cubicBezTo>
                  <a:pt x="9086" y="10399"/>
                  <a:pt x="9083" y="10398"/>
                  <a:pt x="9081" y="10399"/>
                </a:cubicBezTo>
                <a:close/>
                <a:moveTo>
                  <a:pt x="9029" y="11211"/>
                </a:moveTo>
                <a:cubicBezTo>
                  <a:pt x="9019" y="11205"/>
                  <a:pt x="9020" y="11216"/>
                  <a:pt x="9029" y="11249"/>
                </a:cubicBezTo>
                <a:cubicBezTo>
                  <a:pt x="9177" y="11814"/>
                  <a:pt x="9712" y="12690"/>
                  <a:pt x="10343" y="13401"/>
                </a:cubicBezTo>
                <a:cubicBezTo>
                  <a:pt x="10699" y="13801"/>
                  <a:pt x="10734" y="13881"/>
                  <a:pt x="10640" y="14065"/>
                </a:cubicBezTo>
                <a:cubicBezTo>
                  <a:pt x="10581" y="14180"/>
                  <a:pt x="10547" y="14288"/>
                  <a:pt x="10564" y="14305"/>
                </a:cubicBezTo>
                <a:cubicBezTo>
                  <a:pt x="10581" y="14322"/>
                  <a:pt x="10886" y="14398"/>
                  <a:pt x="11242" y="14474"/>
                </a:cubicBezTo>
                <a:cubicBezTo>
                  <a:pt x="11599" y="14550"/>
                  <a:pt x="11902" y="14603"/>
                  <a:pt x="11915" y="14594"/>
                </a:cubicBezTo>
                <a:cubicBezTo>
                  <a:pt x="11929" y="14584"/>
                  <a:pt x="11840" y="14343"/>
                  <a:pt x="11718" y="14054"/>
                </a:cubicBezTo>
                <a:cubicBezTo>
                  <a:pt x="11596" y="13766"/>
                  <a:pt x="11470" y="13445"/>
                  <a:pt x="11437" y="13344"/>
                </a:cubicBezTo>
                <a:cubicBezTo>
                  <a:pt x="11378" y="13162"/>
                  <a:pt x="11372" y="13162"/>
                  <a:pt x="11237" y="13344"/>
                </a:cubicBezTo>
                <a:cubicBezTo>
                  <a:pt x="11106" y="13520"/>
                  <a:pt x="11083" y="13507"/>
                  <a:pt x="10681" y="13044"/>
                </a:cubicBezTo>
                <a:cubicBezTo>
                  <a:pt x="10450" y="12777"/>
                  <a:pt x="10110" y="12307"/>
                  <a:pt x="9928" y="12001"/>
                </a:cubicBezTo>
                <a:cubicBezTo>
                  <a:pt x="9598" y="11445"/>
                  <a:pt x="9426" y="11248"/>
                  <a:pt x="9634" y="11663"/>
                </a:cubicBezTo>
                <a:cubicBezTo>
                  <a:pt x="9852" y="12097"/>
                  <a:pt x="10319" y="12764"/>
                  <a:pt x="10723" y="13218"/>
                </a:cubicBezTo>
                <a:cubicBezTo>
                  <a:pt x="11003" y="13533"/>
                  <a:pt x="11104" y="13712"/>
                  <a:pt x="11040" y="13779"/>
                </a:cubicBezTo>
                <a:cubicBezTo>
                  <a:pt x="10884" y="13942"/>
                  <a:pt x="9673" y="12502"/>
                  <a:pt x="9294" y="11701"/>
                </a:cubicBezTo>
                <a:cubicBezTo>
                  <a:pt x="9158" y="11416"/>
                  <a:pt x="9056" y="11229"/>
                  <a:pt x="9029" y="11211"/>
                </a:cubicBezTo>
                <a:close/>
                <a:moveTo>
                  <a:pt x="8119" y="13273"/>
                </a:moveTo>
                <a:lnTo>
                  <a:pt x="7638" y="13308"/>
                </a:lnTo>
                <a:cubicBezTo>
                  <a:pt x="7419" y="13353"/>
                  <a:pt x="7098" y="13397"/>
                  <a:pt x="6755" y="13420"/>
                </a:cubicBezTo>
                <a:cubicBezTo>
                  <a:pt x="3935" y="13606"/>
                  <a:pt x="319" y="14265"/>
                  <a:pt x="420" y="14575"/>
                </a:cubicBezTo>
                <a:cubicBezTo>
                  <a:pt x="532" y="14919"/>
                  <a:pt x="1214" y="20679"/>
                  <a:pt x="1189" y="21071"/>
                </a:cubicBezTo>
                <a:cubicBezTo>
                  <a:pt x="1157" y="21581"/>
                  <a:pt x="1189" y="21600"/>
                  <a:pt x="1761" y="21436"/>
                </a:cubicBezTo>
                <a:cubicBezTo>
                  <a:pt x="2611" y="21191"/>
                  <a:pt x="6074" y="20615"/>
                  <a:pt x="7885" y="20414"/>
                </a:cubicBezTo>
                <a:cubicBezTo>
                  <a:pt x="8604" y="20335"/>
                  <a:pt x="9211" y="20248"/>
                  <a:pt x="9234" y="20224"/>
                </a:cubicBezTo>
                <a:cubicBezTo>
                  <a:pt x="9257" y="20199"/>
                  <a:pt x="9229" y="19975"/>
                  <a:pt x="9169" y="19725"/>
                </a:cubicBezTo>
                <a:cubicBezTo>
                  <a:pt x="9106" y="19462"/>
                  <a:pt x="9095" y="19283"/>
                  <a:pt x="9135" y="19205"/>
                </a:cubicBezTo>
                <a:cubicBezTo>
                  <a:pt x="8907" y="18615"/>
                  <a:pt x="8469" y="16251"/>
                  <a:pt x="8231" y="14226"/>
                </a:cubicBezTo>
                <a:lnTo>
                  <a:pt x="8119" y="13273"/>
                </a:lnTo>
                <a:close/>
                <a:moveTo>
                  <a:pt x="14384" y="17797"/>
                </a:moveTo>
                <a:cubicBezTo>
                  <a:pt x="14383" y="17797"/>
                  <a:pt x="14385" y="17799"/>
                  <a:pt x="14384" y="17800"/>
                </a:cubicBezTo>
                <a:cubicBezTo>
                  <a:pt x="14369" y="17816"/>
                  <a:pt x="14353" y="17838"/>
                  <a:pt x="14335" y="17870"/>
                </a:cubicBezTo>
                <a:cubicBezTo>
                  <a:pt x="14317" y="17902"/>
                  <a:pt x="14267" y="17949"/>
                  <a:pt x="14210" y="18001"/>
                </a:cubicBezTo>
                <a:cubicBezTo>
                  <a:pt x="14208" y="18005"/>
                  <a:pt x="14207" y="18008"/>
                  <a:pt x="14205" y="18012"/>
                </a:cubicBezTo>
                <a:lnTo>
                  <a:pt x="14075" y="18224"/>
                </a:lnTo>
                <a:cubicBezTo>
                  <a:pt x="14096" y="18210"/>
                  <a:pt x="14120" y="18195"/>
                  <a:pt x="14140" y="18181"/>
                </a:cubicBezTo>
                <a:lnTo>
                  <a:pt x="14257" y="18066"/>
                </a:lnTo>
                <a:cubicBezTo>
                  <a:pt x="14374" y="17948"/>
                  <a:pt x="14446" y="17827"/>
                  <a:pt x="14418" y="17797"/>
                </a:cubicBezTo>
                <a:cubicBezTo>
                  <a:pt x="14411" y="17789"/>
                  <a:pt x="14398" y="17790"/>
                  <a:pt x="14384" y="17797"/>
                </a:cubicBezTo>
                <a:close/>
                <a:moveTo>
                  <a:pt x="13903" y="18235"/>
                </a:moveTo>
                <a:cubicBezTo>
                  <a:pt x="13855" y="18267"/>
                  <a:pt x="13807" y="18301"/>
                  <a:pt x="13758" y="18331"/>
                </a:cubicBezTo>
                <a:cubicBezTo>
                  <a:pt x="13741" y="18340"/>
                  <a:pt x="13734" y="18346"/>
                  <a:pt x="13719" y="18355"/>
                </a:cubicBezTo>
                <a:cubicBezTo>
                  <a:pt x="13704" y="18371"/>
                  <a:pt x="13687" y="18383"/>
                  <a:pt x="13669" y="18388"/>
                </a:cubicBezTo>
                <a:cubicBezTo>
                  <a:pt x="13466" y="18516"/>
                  <a:pt x="13323" y="18619"/>
                  <a:pt x="13363" y="18619"/>
                </a:cubicBezTo>
                <a:cubicBezTo>
                  <a:pt x="13428" y="18620"/>
                  <a:pt x="13685" y="18478"/>
                  <a:pt x="13927" y="18325"/>
                </a:cubicBezTo>
                <a:cubicBezTo>
                  <a:pt x="13949" y="18280"/>
                  <a:pt x="13939" y="18243"/>
                  <a:pt x="13903" y="18235"/>
                </a:cubicBezTo>
                <a:close/>
                <a:moveTo>
                  <a:pt x="13277" y="18595"/>
                </a:moveTo>
                <a:lnTo>
                  <a:pt x="13092" y="18668"/>
                </a:lnTo>
                <a:cubicBezTo>
                  <a:pt x="12645" y="18847"/>
                  <a:pt x="11594" y="19188"/>
                  <a:pt x="11393" y="19219"/>
                </a:cubicBezTo>
                <a:cubicBezTo>
                  <a:pt x="11193" y="19249"/>
                  <a:pt x="11140" y="19204"/>
                  <a:pt x="10946" y="18829"/>
                </a:cubicBezTo>
                <a:cubicBezTo>
                  <a:pt x="10936" y="18810"/>
                  <a:pt x="10778" y="18890"/>
                  <a:pt x="10595" y="19009"/>
                </a:cubicBezTo>
                <a:cubicBezTo>
                  <a:pt x="10413" y="19127"/>
                  <a:pt x="10110" y="19302"/>
                  <a:pt x="9922" y="19398"/>
                </a:cubicBezTo>
                <a:lnTo>
                  <a:pt x="9579" y="19573"/>
                </a:lnTo>
                <a:lnTo>
                  <a:pt x="10133" y="19733"/>
                </a:lnTo>
                <a:cubicBezTo>
                  <a:pt x="10437" y="19822"/>
                  <a:pt x="10790" y="19929"/>
                  <a:pt x="10918" y="19970"/>
                </a:cubicBezTo>
                <a:cubicBezTo>
                  <a:pt x="10982" y="19991"/>
                  <a:pt x="11029" y="20001"/>
                  <a:pt x="11066" y="20000"/>
                </a:cubicBezTo>
                <a:cubicBezTo>
                  <a:pt x="11095" y="19982"/>
                  <a:pt x="11131" y="19948"/>
                  <a:pt x="11164" y="19921"/>
                </a:cubicBezTo>
                <a:cubicBezTo>
                  <a:pt x="11176" y="19890"/>
                  <a:pt x="11186" y="19851"/>
                  <a:pt x="11196" y="19799"/>
                </a:cubicBezTo>
                <a:cubicBezTo>
                  <a:pt x="11233" y="19601"/>
                  <a:pt x="11318" y="19536"/>
                  <a:pt x="11614" y="19475"/>
                </a:cubicBezTo>
                <a:cubicBezTo>
                  <a:pt x="12297" y="19333"/>
                  <a:pt x="12692" y="19244"/>
                  <a:pt x="12931" y="19175"/>
                </a:cubicBezTo>
                <a:cubicBezTo>
                  <a:pt x="12966" y="19141"/>
                  <a:pt x="13017" y="19127"/>
                  <a:pt x="13067" y="19137"/>
                </a:cubicBezTo>
                <a:cubicBezTo>
                  <a:pt x="13246" y="19075"/>
                  <a:pt x="13249" y="19033"/>
                  <a:pt x="13139" y="18990"/>
                </a:cubicBezTo>
                <a:cubicBezTo>
                  <a:pt x="12911" y="18900"/>
                  <a:pt x="12910" y="18897"/>
                  <a:pt x="13092" y="18747"/>
                </a:cubicBezTo>
                <a:lnTo>
                  <a:pt x="13277" y="18595"/>
                </a:lnTo>
                <a:close/>
                <a:moveTo>
                  <a:pt x="14041" y="18736"/>
                </a:moveTo>
                <a:cubicBezTo>
                  <a:pt x="14018" y="18752"/>
                  <a:pt x="13989" y="18768"/>
                  <a:pt x="13979" y="18777"/>
                </a:cubicBezTo>
                <a:cubicBezTo>
                  <a:pt x="13955" y="18800"/>
                  <a:pt x="13953" y="18810"/>
                  <a:pt x="13966" y="18813"/>
                </a:cubicBezTo>
                <a:cubicBezTo>
                  <a:pt x="14004" y="18786"/>
                  <a:pt x="14032" y="18761"/>
                  <a:pt x="14041" y="1873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915" name="IMG_0276.jpeg" descr="IMG_0276.jpeg"/>
          <p:cNvPicPr>
            <a:picLocks noChangeAspect="1"/>
          </p:cNvPicPr>
          <p:nvPr/>
        </p:nvPicPr>
        <p:blipFill>
          <a:blip r:embed="rId4">
            <a:extLst/>
          </a:blip>
          <a:srcRect l="0" t="0" r="1647" b="0"/>
          <a:stretch>
            <a:fillRect/>
          </a:stretch>
        </p:blipFill>
        <p:spPr>
          <a:xfrm>
            <a:off x="3481161" y="3421701"/>
            <a:ext cx="8580539" cy="38950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18" name="تجميع"/>
          <p:cNvGrpSpPr/>
          <p:nvPr/>
        </p:nvGrpSpPr>
        <p:grpSpPr>
          <a:xfrm>
            <a:off x="11292366" y="3406964"/>
            <a:ext cx="1339819" cy="1127197"/>
            <a:chOff x="0" y="-63499"/>
            <a:chExt cx="1339817" cy="1127195"/>
          </a:xfrm>
        </p:grpSpPr>
        <p:pic>
          <p:nvPicPr>
            <p:cNvPr id="916" name="بيضاوي بيضاوي" descr="بيضاوي بيضاوي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3674" y="-63500"/>
              <a:ext cx="1172469" cy="1080981"/>
            </a:xfrm>
            <a:prstGeom prst="rect">
              <a:avLst/>
            </a:prstGeom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917" name="مستطيل 38"/>
            <p:cNvSpPr txBox="1"/>
            <p:nvPr/>
          </p:nvSpPr>
          <p:spPr>
            <a:xfrm>
              <a:off x="0" y="148691"/>
              <a:ext cx="1339818" cy="9150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b="1" sz="5600">
                  <a:ln w="6600" cap="flat">
                    <a:solidFill>
                      <a:srgbClr val="953735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sx="100000" sy="100000" kx="0" ky="0" algn="b" rotWithShape="0" blurRad="0" dist="38100" dir="2700000">
                      <a:srgbClr val="C0504D"/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</p:grpSp>
      <p:sp>
        <p:nvSpPr>
          <p:cNvPr id="919" name="مستطيل 92"/>
          <p:cNvSpPr txBox="1"/>
          <p:nvPr/>
        </p:nvSpPr>
        <p:spPr>
          <a:xfrm>
            <a:off x="11527494" y="6975823"/>
            <a:ext cx="3255863" cy="5422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400">
                <a:solidFill>
                  <a:srgbClr val="E63B7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شكل رباعي </a:t>
            </a:r>
          </a:p>
        </p:txBody>
      </p:sp>
      <p:grpSp>
        <p:nvGrpSpPr>
          <p:cNvPr id="923" name="تجميع"/>
          <p:cNvGrpSpPr/>
          <p:nvPr/>
        </p:nvGrpSpPr>
        <p:grpSpPr>
          <a:xfrm>
            <a:off x="6350049" y="9241384"/>
            <a:ext cx="1706712" cy="1475439"/>
            <a:chOff x="0" y="0"/>
            <a:chExt cx="1706710" cy="1475437"/>
          </a:xfrm>
        </p:grpSpPr>
        <p:pic>
          <p:nvPicPr>
            <p:cNvPr id="920" name="IMG_0276.jpeg" descr="IMG_0276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2753" t="27533" r="0" b="19709"/>
            <a:stretch>
              <a:fillRect/>
            </a:stretch>
          </p:blipFill>
          <p:spPr>
            <a:xfrm>
              <a:off x="0" y="0"/>
              <a:ext cx="1706711" cy="14754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1" name="خط خط" descr="خط خط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0800000">
              <a:off x="205073" y="1313089"/>
              <a:ext cx="1072113" cy="139701"/>
            </a:xfrm>
            <a:prstGeom prst="rect">
              <a:avLst/>
            </a:prstGeom>
            <a:effectLst/>
          </p:spPr>
        </p:pic>
      </p:grpSp>
      <p:sp>
        <p:nvSpPr>
          <p:cNvPr id="924" name="مستطيل 92"/>
          <p:cNvSpPr txBox="1"/>
          <p:nvPr/>
        </p:nvSpPr>
        <p:spPr>
          <a:xfrm>
            <a:off x="6183741" y="10999351"/>
            <a:ext cx="2039329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>
                <a:solidFill>
                  <a:srgbClr val="016E8F"/>
                </a:solidFill>
              </a:defRPr>
            </a:pPr>
            <a:r>
              <a:rPr>
                <a:solidFill>
                  <a:srgbClr val="E22400"/>
                </a:solidFill>
              </a:rPr>
              <a:t>(٢)</a:t>
            </a:r>
          </a:p>
        </p:txBody>
      </p:sp>
      <p:sp>
        <p:nvSpPr>
          <p:cNvPr id="925" name="مستطيل 92"/>
          <p:cNvSpPr txBox="1"/>
          <p:nvPr/>
        </p:nvSpPr>
        <p:spPr>
          <a:xfrm>
            <a:off x="6183741" y="10961771"/>
            <a:ext cx="2039329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>
                <a:solidFill>
                  <a:srgbClr val="016E8F"/>
                </a:solidFill>
              </a:defRPr>
            </a:pPr>
            <a:r>
              <a:rPr>
                <a:solidFill>
                  <a:srgbClr val="E22400"/>
                </a:solidFill>
              </a:rPr>
              <a:t>(٣)</a:t>
            </a:r>
          </a:p>
        </p:txBody>
      </p:sp>
      <p:sp>
        <p:nvSpPr>
          <p:cNvPr id="926" name="مستطيل 92"/>
          <p:cNvSpPr txBox="1"/>
          <p:nvPr/>
        </p:nvSpPr>
        <p:spPr>
          <a:xfrm>
            <a:off x="6038304" y="10999351"/>
            <a:ext cx="2330203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>
                <a:solidFill>
                  <a:srgbClr val="016E8F"/>
                </a:solidFill>
              </a:defRPr>
            </a:pPr>
            <a:r>
              <a:rPr>
                <a:solidFill>
                  <a:srgbClr val="E22400"/>
                </a:solidFill>
              </a:rPr>
              <a:t>(٤)</a:t>
            </a:r>
          </a:p>
        </p:txBody>
      </p:sp>
      <p:sp>
        <p:nvSpPr>
          <p:cNvPr id="927" name="مستطيل 92"/>
          <p:cNvSpPr txBox="1"/>
          <p:nvPr/>
        </p:nvSpPr>
        <p:spPr>
          <a:xfrm>
            <a:off x="6038304" y="10999351"/>
            <a:ext cx="2330203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>
                <a:solidFill>
                  <a:srgbClr val="016E8F"/>
                </a:solidFill>
              </a:defRPr>
            </a:pPr>
            <a:r>
              <a:rPr>
                <a:solidFill>
                  <a:srgbClr val="E22400"/>
                </a:solidFill>
              </a:rPr>
              <a:t>(٥)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8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0" dur="1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mph" nodeType="afterEffect" presetSubtype="0" presetID="8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3" dur="1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1" dur="10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5" dur="10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1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3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1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mph" nodeType="afterEffect" presetSubtype="0" presetID="8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4" dur="10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mph" nodeType="afterEffect" presetSubtype="0" presetID="8" grpId="1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7" dur="10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Class="entr" nodeType="afterEffect" presetSubtype="2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1"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Class="entr" nodeType="afterEffect" presetSubtype="2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5"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9" dur="2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3" dur="1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mph" nodeType="afterEffect" presetSubtype="0" presetID="8" grpId="1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6" dur="10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mph" nodeType="afterEffect" presetSubtype="0" presetID="8" grpId="1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9" dur="10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Class="entr" nodeType="afterEffect" presetSubtype="2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3" dur="10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Class="entr" nodeType="afterEffect" presetSubtype="2" presetID="2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7"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Class="entr" nodeType="afterEffect" presetSubtype="2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1"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ntr" nodeType="clickEffect" presetSubtype="2" presetID="2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6"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Class="entr" nodeType="afterEffect" presetSubtype="2" presetID="2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90" dur="1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Class="exit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Class="entr" nodeType="clickEffect" presetSubtype="2" presetID="2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98" dur="1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mph" nodeType="afterEffect" presetSubtype="0" presetID="8" grpId="2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5424000">
                                      <p:cBhvr>
                                        <p:cTn id="101" dur="1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Class="exit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clickEffect" presetSubtype="2" presetID="22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09" dur="10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mph" nodeType="afterEffect" presetSubtype="0" presetID="8" grpId="2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5370000">
                                      <p:cBhvr>
                                        <p:cTn id="112" dur="1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Class="exit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Class="entr" nodeType="clickEffect" presetSubtype="2" presetID="22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0" dur="10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Class="emph" nodeType="afterEffect" presetSubtype="0" presetID="8" grpId="3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5424000">
                                      <p:cBhvr>
                                        <p:cTn id="123" dur="1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Class="exit" nodeType="after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Class="entr" nodeType="clickEffect" presetSubtype="2" presetID="22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31" dur="10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Class="emph" nodeType="afterEffect" presetSubtype="0" presetID="8" grpId="3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5370000">
                                      <p:cBhvr>
                                        <p:cTn id="134" dur="1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Class="exit" nodeType="after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Class="entr" nodeType="click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Class="entr" nodeType="afterEffect" presetSubtype="2" presetID="22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45" dur="10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Class="emph" nodeType="afterEffect" presetSubtype="0" presetID="8" grpId="3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48" dur="100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Class="emph" nodeType="afterEffect" presetSubtype="0" presetID="8" grpId="4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51" dur="100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Class="entr" nodeType="afterEffect" presetSubtype="2" presetID="22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5" dur="10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Class="entr" nodeType="afterEffect" presetSubtype="2" presetID="22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9" dur="1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2" grpId="40"/>
      <p:bldP build="whole" bldLvl="1" animBg="1" rev="0" advAuto="0" spid="927" grpId="34"/>
      <p:bldP build="whole" bldLvl="1" animBg="1" rev="0" advAuto="0" spid="913" grpId="42"/>
      <p:bldP build="whole" bldLvl="1" animBg="1" rev="0" advAuto="0" spid="927" grpId="36"/>
      <p:bldP build="whole" bldLvl="1" animBg="1" rev="0" advAuto="0" spid="906" grpId="9"/>
      <p:bldP build="whole" bldLvl="1" animBg="1" rev="0" advAuto="0" spid="897" grpId="19"/>
      <p:bldP build="whole" bldLvl="1" animBg="1" rev="0" advAuto="0" spid="904" grpId="6"/>
      <p:bldP build="whole" bldLvl="1" animBg="1" rev="0" advAuto="0" spid="924" grpId="25"/>
      <p:bldP build="whole" bldLvl="1" animBg="1" rev="0" advAuto="0" spid="909" grpId="20"/>
      <p:bldP build="whole" bldLvl="1" animBg="1" rev="0" advAuto="0" spid="924" grpId="27"/>
      <p:bldP build="whole" bldLvl="1" animBg="1" rev="0" advAuto="0" spid="896" grpId="13"/>
      <p:bldP build="whole" bldLvl="1" animBg="1" rev="0" advAuto="0" spid="912" grpId="22"/>
      <p:bldP build="whole" bldLvl="1" animBg="1" rev="0" advAuto="0" spid="910" grpId="41"/>
      <p:bldP build="whole" bldLvl="1" animBg="1" rev="0" advAuto="0" spid="912" grpId="24"/>
      <p:bldP build="whole" bldLvl="1" animBg="1" rev="0" advAuto="0" spid="903" grpId="5"/>
      <p:bldP build="whole" bldLvl="1" animBg="1" rev="0" advAuto="0" spid="923" grpId="23"/>
      <p:bldP build="whole" bldLvl="1" animBg="1" rev="0" advAuto="0" spid="919" grpId="7"/>
      <p:bldP build="whole" bldLvl="1" animBg="1" rev="0" advAuto="0" spid="905" grpId="8"/>
      <p:bldP build="whole" bldLvl="1" animBg="1" rev="0" advAuto="0" spid="923" grpId="26"/>
      <p:bldP build="whole" bldLvl="1" animBg="1" rev="0" advAuto="0" spid="898" grpId="38"/>
      <p:bldP build="whole" bldLvl="1" animBg="1" rev="0" advAuto="0" spid="923" grpId="29"/>
      <p:bldP build="whole" bldLvl="1" animBg="1" rev="0" advAuto="0" spid="923" grpId="32"/>
      <p:bldP build="whole" bldLvl="1" animBg="1" rev="0" advAuto="0" spid="923" grpId="35"/>
      <p:bldP build="whole" bldLvl="1" animBg="1" rev="0" advAuto="0" spid="895" grpId="4"/>
      <p:bldP build="whole" bldLvl="1" animBg="1" rev="0" advAuto="0" spid="925" grpId="28"/>
      <p:bldP build="whole" bldLvl="1" animBg="1" rev="0" advAuto="0" spid="925" grpId="30"/>
      <p:bldP build="whole" bldLvl="1" animBg="1" rev="0" advAuto="0" spid="899" grpId="1"/>
      <p:bldP build="whole" bldLvl="1" animBg="1" rev="0" advAuto="0" spid="901" grpId="16"/>
      <p:bldP build="whole" bldLvl="1" animBg="1" rev="0" advAuto="0" spid="901" grpId="17"/>
      <p:bldP build="whole" bldLvl="1" animBg="1" rev="0" advAuto="0" spid="901" grpId="18"/>
      <p:bldP build="whole" bldLvl="1" animBg="1" rev="0" advAuto="0" spid="907" grpId="14"/>
      <p:bldP build="whole" bldLvl="1" animBg="1" rev="0" advAuto="0" spid="911" grpId="21"/>
      <p:bldP build="whole" bldLvl="1" animBg="1" rev="0" advAuto="0" spid="926" grpId="31"/>
      <p:bldP build="whole" bldLvl="1" animBg="1" rev="0" advAuto="0" spid="926" grpId="33"/>
      <p:bldP build="whole" bldLvl="1" animBg="1" rev="0" advAuto="0" spid="899" grpId="2"/>
      <p:bldP build="whole" bldLvl="1" animBg="1" rev="0" advAuto="0" spid="899" grpId="3"/>
      <p:bldP build="whole" bldLvl="1" animBg="1" rev="0" advAuto="0" spid="900" grpId="10"/>
      <p:bldP build="whole" bldLvl="1" animBg="1" rev="0" advAuto="0" spid="900" grpId="11"/>
      <p:bldP build="whole" bldLvl="1" animBg="1" rev="0" advAuto="0" spid="900" grpId="12"/>
      <p:bldP build="whole" bldLvl="1" animBg="1" rev="0" advAuto="0" spid="902" grpId="37"/>
      <p:bldP build="whole" bldLvl="1" animBg="1" rev="0" advAuto="0" spid="902" grpId="39"/>
      <p:bldP build="whole" bldLvl="1" animBg="1" rev="0" advAuto="0" spid="908" grpId="1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تجميع"/>
          <p:cNvGrpSpPr/>
          <p:nvPr/>
        </p:nvGrpSpPr>
        <p:grpSpPr>
          <a:xfrm>
            <a:off x="19378445" y="3311361"/>
            <a:ext cx="826501" cy="1854495"/>
            <a:chOff x="0" y="0"/>
            <a:chExt cx="826500" cy="1854493"/>
          </a:xfrm>
        </p:grpSpPr>
        <p:sp>
          <p:nvSpPr>
            <p:cNvPr id="929" name="Google Shape;14361;p115"/>
            <p:cNvSpPr/>
            <p:nvPr/>
          </p:nvSpPr>
          <p:spPr>
            <a:xfrm>
              <a:off x="0" y="69997"/>
              <a:ext cx="823483" cy="1784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81" y="0"/>
                  </a:moveTo>
                  <a:cubicBezTo>
                    <a:pt x="17178" y="0"/>
                    <a:pt x="16545" y="78"/>
                    <a:pt x="15776" y="219"/>
                  </a:cubicBezTo>
                  <a:cubicBezTo>
                    <a:pt x="14441" y="464"/>
                    <a:pt x="12723" y="480"/>
                    <a:pt x="9680" y="673"/>
                  </a:cubicBezTo>
                  <a:cubicBezTo>
                    <a:pt x="8572" y="751"/>
                    <a:pt x="7667" y="767"/>
                    <a:pt x="6910" y="767"/>
                  </a:cubicBezTo>
                  <a:cubicBezTo>
                    <a:pt x="6322" y="767"/>
                    <a:pt x="5813" y="757"/>
                    <a:pt x="5360" y="757"/>
                  </a:cubicBezTo>
                  <a:cubicBezTo>
                    <a:pt x="4772" y="757"/>
                    <a:pt x="4275" y="772"/>
                    <a:pt x="3811" y="851"/>
                  </a:cubicBezTo>
                  <a:cubicBezTo>
                    <a:pt x="3461" y="903"/>
                    <a:pt x="2929" y="924"/>
                    <a:pt x="2296" y="924"/>
                  </a:cubicBezTo>
                  <a:cubicBezTo>
                    <a:pt x="1606" y="924"/>
                    <a:pt x="792" y="898"/>
                    <a:pt x="0" y="851"/>
                  </a:cubicBezTo>
                  <a:lnTo>
                    <a:pt x="0" y="21600"/>
                  </a:lnTo>
                  <a:lnTo>
                    <a:pt x="10777" y="18631"/>
                  </a:lnTo>
                  <a:lnTo>
                    <a:pt x="21600" y="21600"/>
                  </a:lnTo>
                  <a:lnTo>
                    <a:pt x="21600" y="198"/>
                  </a:lnTo>
                  <a:cubicBezTo>
                    <a:pt x="21114" y="198"/>
                    <a:pt x="20616" y="167"/>
                    <a:pt x="20119" y="130"/>
                  </a:cubicBezTo>
                  <a:cubicBezTo>
                    <a:pt x="19248" y="42"/>
                    <a:pt x="18569" y="0"/>
                    <a:pt x="17981" y="0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30" name="Google Shape;14362;p115"/>
            <p:cNvSpPr/>
            <p:nvPr/>
          </p:nvSpPr>
          <p:spPr>
            <a:xfrm>
              <a:off x="0" y="0"/>
              <a:ext cx="826501" cy="17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82" y="0"/>
                  </a:moveTo>
                  <a:cubicBezTo>
                    <a:pt x="17104" y="0"/>
                    <a:pt x="16485" y="78"/>
                    <a:pt x="15752" y="224"/>
                  </a:cubicBezTo>
                  <a:cubicBezTo>
                    <a:pt x="14423" y="469"/>
                    <a:pt x="12676" y="490"/>
                    <a:pt x="9679" y="683"/>
                  </a:cubicBezTo>
                  <a:cubicBezTo>
                    <a:pt x="8608" y="756"/>
                    <a:pt x="7718" y="777"/>
                    <a:pt x="6975" y="777"/>
                  </a:cubicBezTo>
                  <a:cubicBezTo>
                    <a:pt x="6299" y="777"/>
                    <a:pt x="5735" y="762"/>
                    <a:pt x="5239" y="762"/>
                  </a:cubicBezTo>
                  <a:cubicBezTo>
                    <a:pt x="4699" y="762"/>
                    <a:pt x="4237" y="777"/>
                    <a:pt x="3797" y="840"/>
                  </a:cubicBezTo>
                  <a:cubicBezTo>
                    <a:pt x="3437" y="902"/>
                    <a:pt x="2862" y="928"/>
                    <a:pt x="2197" y="928"/>
                  </a:cubicBezTo>
                  <a:cubicBezTo>
                    <a:pt x="1521" y="928"/>
                    <a:pt x="755" y="902"/>
                    <a:pt x="0" y="861"/>
                  </a:cubicBezTo>
                  <a:lnTo>
                    <a:pt x="0" y="21600"/>
                  </a:lnTo>
                  <a:lnTo>
                    <a:pt x="10783" y="18627"/>
                  </a:lnTo>
                  <a:lnTo>
                    <a:pt x="21600" y="21600"/>
                  </a:lnTo>
                  <a:lnTo>
                    <a:pt x="21600" y="209"/>
                  </a:lnTo>
                  <a:cubicBezTo>
                    <a:pt x="21070" y="209"/>
                    <a:pt x="20575" y="172"/>
                    <a:pt x="20079" y="136"/>
                  </a:cubicBezTo>
                  <a:cubicBezTo>
                    <a:pt x="19177" y="47"/>
                    <a:pt x="18479" y="0"/>
                    <a:pt x="17882" y="0"/>
                  </a:cubicBezTo>
                  <a:close/>
                </a:path>
              </a:pathLst>
            </a:custGeom>
            <a:solidFill>
              <a:srgbClr val="9AAEC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defRPr b="1" sz="4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٨٣</a:t>
              </a:r>
            </a:p>
          </p:txBody>
        </p:sp>
      </p:grpSp>
      <p:sp>
        <p:nvSpPr>
          <p:cNvPr id="932" name="Google Shape;2000;p30"/>
          <p:cNvSpPr/>
          <p:nvPr/>
        </p:nvSpPr>
        <p:spPr>
          <a:xfrm>
            <a:off x="20649096" y="6969367"/>
            <a:ext cx="493691" cy="656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33" name="Google Shape;2000;p30"/>
          <p:cNvSpPr/>
          <p:nvPr/>
        </p:nvSpPr>
        <p:spPr>
          <a:xfrm>
            <a:off x="7852396" y="2159523"/>
            <a:ext cx="493691" cy="656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936" name="Google Shape;4622;p49"/>
          <p:cNvGrpSpPr/>
          <p:nvPr/>
        </p:nvGrpSpPr>
        <p:grpSpPr>
          <a:xfrm rot="21451959">
            <a:off x="12115238" y="3284695"/>
            <a:ext cx="7030743" cy="1897579"/>
            <a:chOff x="0" y="0"/>
            <a:chExt cx="7030742" cy="1897578"/>
          </a:xfrm>
        </p:grpSpPr>
        <p:sp>
          <p:nvSpPr>
            <p:cNvPr id="935" name="Google Shape;4622;p49"/>
            <p:cNvSpPr/>
            <p:nvPr/>
          </p:nvSpPr>
          <p:spPr>
            <a:xfrm>
              <a:off x="215900" y="139700"/>
              <a:ext cx="6598943" cy="1338779"/>
            </a:xfrm>
            <a:prstGeom prst="rect">
              <a:avLst/>
            </a:prstGeom>
            <a:solidFill>
              <a:srgbClr val="ECBABA"/>
            </a:solidFill>
            <a:ln>
              <a:noFil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934" name="Google Shape;4622;p49" descr="Google Shape;4622;p49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7030744" cy="1897579"/>
            </a:xfrm>
            <a:prstGeom prst="rect">
              <a:avLst/>
            </a:prstGeom>
            <a:effectLst/>
          </p:spPr>
        </p:pic>
      </p:grpSp>
      <p:sp>
        <p:nvSpPr>
          <p:cNvPr id="937" name="الاستفسارات"/>
          <p:cNvSpPr txBox="1"/>
          <p:nvPr>
            <p:ph type="title" idx="4294967295"/>
          </p:nvPr>
        </p:nvSpPr>
        <p:spPr>
          <a:xfrm>
            <a:off x="14002627" y="3718835"/>
            <a:ext cx="3255965" cy="1029299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 lIns="91424" tIns="91424" rIns="91424" bIns="91424" anchor="ctr"/>
          <a:lstStyle>
            <a:lvl1pPr algn="l" defTabSz="777240" rtl="0">
              <a:defRPr b="1" spc="0" sz="4760">
                <a:solidFill>
                  <a:srgbClr val="016E8F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الاستفسارات</a:t>
            </a:r>
          </a:p>
        </p:txBody>
      </p:sp>
      <p:sp>
        <p:nvSpPr>
          <p:cNvPr id="938" name="سُبْحَانَكَ اللَّهُمَّ وَبِحَمْدِكَ، أَشْهَدُ أَنْ لَا إِلَهَ إِلَّا أَنْتَ أَسْتَغْفِرُكَ وَأَتُوبُ إِلَيْكَ"/>
          <p:cNvSpPr txBox="1"/>
          <p:nvPr/>
        </p:nvSpPr>
        <p:spPr>
          <a:xfrm>
            <a:off x="2712573" y="10944531"/>
            <a:ext cx="17486023" cy="784154"/>
          </a:xfrm>
          <a:prstGeom prst="rect">
            <a:avLst/>
          </a:prstGeom>
          <a:solidFill>
            <a:srgbClr val="F7FADB">
              <a:alpha val="40867"/>
            </a:srgbClr>
          </a:solidFill>
          <a:ln w="12700">
            <a:solidFill>
              <a:srgbClr val="000000">
                <a:alpha val="40867"/>
              </a:srgbClr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b="1" sz="4700">
                <a:solidFill>
                  <a:srgbClr val="004D6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سُبْحَانَكَ اللَّهُمَّ وَبِحَمْدِكَ، أَشْهَدُ أَنْ لَا إِلَهَ إِلَّا أَنْتَ أَسْتَغْفِرُكَ وَأَتُوبُ إِلَيْكَ</a:t>
            </a:r>
          </a:p>
        </p:txBody>
      </p:sp>
      <p:pic>
        <p:nvPicPr>
          <p:cNvPr id="939" name="IMG_0474.png" descr="IMG_047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70" y="2487692"/>
            <a:ext cx="9594292" cy="9594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940" name="Google Shape;4625;p49" descr="Google Shape;4625;p49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13568" y="6949954"/>
            <a:ext cx="7371627" cy="1075137"/>
          </a:xfrm>
          <a:prstGeom prst="rect">
            <a:avLst/>
          </a:prstGeom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sp>
        <p:nvSpPr>
          <p:cNvPr id="941" name="عزيزتي الطالبة…"/>
          <p:cNvSpPr txBox="1"/>
          <p:nvPr/>
        </p:nvSpPr>
        <p:spPr>
          <a:xfrm>
            <a:off x="7984566" y="8581732"/>
            <a:ext cx="2477046" cy="201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 rtl="0">
              <a:defRPr b="1" sz="3500">
                <a:solidFill>
                  <a:srgbClr val="A65C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عزيزتي الطالبة  </a:t>
            </a:r>
          </a:p>
          <a:p>
            <a:pPr defTabSz="914400" rtl="0">
              <a:defRPr b="1" sz="3500">
                <a:solidFill>
                  <a:srgbClr val="A65C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يمكنك زيارة قناة عين التعليمية للاستفادة</a:t>
            </a:r>
          </a:p>
        </p:txBody>
      </p:sp>
      <p:pic>
        <p:nvPicPr>
          <p:cNvPr id="942" name="IMG_0491.jpeg" descr="IMG_0491.jpeg"/>
          <p:cNvPicPr>
            <a:picLocks noChangeAspect="1"/>
          </p:cNvPicPr>
          <p:nvPr/>
        </p:nvPicPr>
        <p:blipFill>
          <a:blip r:embed="rId5">
            <a:extLst/>
          </a:blip>
          <a:srcRect l="2032" t="2213" r="1694" b="1643"/>
          <a:stretch>
            <a:fillRect/>
          </a:stretch>
        </p:blipFill>
        <p:spPr>
          <a:xfrm>
            <a:off x="10383957" y="9590461"/>
            <a:ext cx="1071628" cy="1070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3" h="21537" fill="norm" stroke="1" extrusionOk="0">
                <a:moveTo>
                  <a:pt x="10252" y="17"/>
                </a:moveTo>
                <a:cubicBezTo>
                  <a:pt x="8935" y="88"/>
                  <a:pt x="7514" y="404"/>
                  <a:pt x="6473" y="880"/>
                </a:cubicBezTo>
                <a:cubicBezTo>
                  <a:pt x="6352" y="935"/>
                  <a:pt x="6234" y="981"/>
                  <a:pt x="6210" y="983"/>
                </a:cubicBezTo>
                <a:cubicBezTo>
                  <a:pt x="6186" y="986"/>
                  <a:pt x="6119" y="1015"/>
                  <a:pt x="6059" y="1055"/>
                </a:cubicBezTo>
                <a:cubicBezTo>
                  <a:pt x="5998" y="1096"/>
                  <a:pt x="5880" y="1161"/>
                  <a:pt x="5796" y="1199"/>
                </a:cubicBezTo>
                <a:cubicBezTo>
                  <a:pt x="5711" y="1237"/>
                  <a:pt x="5558" y="1314"/>
                  <a:pt x="5461" y="1375"/>
                </a:cubicBezTo>
                <a:cubicBezTo>
                  <a:pt x="5364" y="1435"/>
                  <a:pt x="5258" y="1502"/>
                  <a:pt x="5222" y="1519"/>
                </a:cubicBezTo>
                <a:cubicBezTo>
                  <a:pt x="5071" y="1588"/>
                  <a:pt x="4473" y="2002"/>
                  <a:pt x="4058" y="2325"/>
                </a:cubicBezTo>
                <a:cubicBezTo>
                  <a:pt x="3539" y="2729"/>
                  <a:pt x="2666" y="3609"/>
                  <a:pt x="2280" y="4114"/>
                </a:cubicBezTo>
                <a:cubicBezTo>
                  <a:pt x="2132" y="4308"/>
                  <a:pt x="1983" y="4503"/>
                  <a:pt x="1946" y="4546"/>
                </a:cubicBezTo>
                <a:cubicBezTo>
                  <a:pt x="1909" y="4588"/>
                  <a:pt x="1880" y="4628"/>
                  <a:pt x="1882" y="4641"/>
                </a:cubicBezTo>
                <a:cubicBezTo>
                  <a:pt x="1883" y="4655"/>
                  <a:pt x="1817" y="4769"/>
                  <a:pt x="1730" y="4889"/>
                </a:cubicBezTo>
                <a:cubicBezTo>
                  <a:pt x="1644" y="5009"/>
                  <a:pt x="1571" y="5116"/>
                  <a:pt x="1571" y="5129"/>
                </a:cubicBezTo>
                <a:cubicBezTo>
                  <a:pt x="1571" y="5141"/>
                  <a:pt x="1517" y="5234"/>
                  <a:pt x="1451" y="5336"/>
                </a:cubicBezTo>
                <a:cubicBezTo>
                  <a:pt x="1337" y="5515"/>
                  <a:pt x="957" y="6273"/>
                  <a:pt x="957" y="6319"/>
                </a:cubicBezTo>
                <a:cubicBezTo>
                  <a:pt x="957" y="6331"/>
                  <a:pt x="896" y="6462"/>
                  <a:pt x="822" y="6614"/>
                </a:cubicBezTo>
                <a:cubicBezTo>
                  <a:pt x="536" y="7201"/>
                  <a:pt x="254" y="8222"/>
                  <a:pt x="88" y="9290"/>
                </a:cubicBezTo>
                <a:cubicBezTo>
                  <a:pt x="-60" y="10246"/>
                  <a:pt x="-19" y="11860"/>
                  <a:pt x="184" y="12852"/>
                </a:cubicBezTo>
                <a:cubicBezTo>
                  <a:pt x="237" y="13113"/>
                  <a:pt x="238" y="13184"/>
                  <a:pt x="192" y="13259"/>
                </a:cubicBezTo>
                <a:cubicBezTo>
                  <a:pt x="143" y="13340"/>
                  <a:pt x="153" y="13361"/>
                  <a:pt x="240" y="13427"/>
                </a:cubicBezTo>
                <a:cubicBezTo>
                  <a:pt x="345" y="13507"/>
                  <a:pt x="448" y="13804"/>
                  <a:pt x="399" y="13882"/>
                </a:cubicBezTo>
                <a:cubicBezTo>
                  <a:pt x="384" y="13908"/>
                  <a:pt x="405" y="13961"/>
                  <a:pt x="439" y="14002"/>
                </a:cubicBezTo>
                <a:cubicBezTo>
                  <a:pt x="549" y="14132"/>
                  <a:pt x="659" y="14501"/>
                  <a:pt x="606" y="14553"/>
                </a:cubicBezTo>
                <a:cubicBezTo>
                  <a:pt x="573" y="14586"/>
                  <a:pt x="594" y="14619"/>
                  <a:pt x="662" y="14673"/>
                </a:cubicBezTo>
                <a:cubicBezTo>
                  <a:pt x="746" y="14739"/>
                  <a:pt x="963" y="15224"/>
                  <a:pt x="909" y="15224"/>
                </a:cubicBezTo>
                <a:cubicBezTo>
                  <a:pt x="899" y="15224"/>
                  <a:pt x="932" y="15288"/>
                  <a:pt x="989" y="15368"/>
                </a:cubicBezTo>
                <a:cubicBezTo>
                  <a:pt x="1088" y="15508"/>
                  <a:pt x="1096" y="15517"/>
                  <a:pt x="1021" y="15600"/>
                </a:cubicBezTo>
                <a:cubicBezTo>
                  <a:pt x="978" y="15647"/>
                  <a:pt x="949" y="15703"/>
                  <a:pt x="965" y="15719"/>
                </a:cubicBezTo>
                <a:cubicBezTo>
                  <a:pt x="981" y="15736"/>
                  <a:pt x="1026" y="15710"/>
                  <a:pt x="1061" y="15664"/>
                </a:cubicBezTo>
                <a:cubicBezTo>
                  <a:pt x="1120" y="15583"/>
                  <a:pt x="1131" y="15584"/>
                  <a:pt x="1204" y="15751"/>
                </a:cubicBezTo>
                <a:cubicBezTo>
                  <a:pt x="1247" y="15848"/>
                  <a:pt x="1281" y="15939"/>
                  <a:pt x="1284" y="15951"/>
                </a:cubicBezTo>
                <a:cubicBezTo>
                  <a:pt x="1287" y="15963"/>
                  <a:pt x="1374" y="16100"/>
                  <a:pt x="1475" y="16255"/>
                </a:cubicBezTo>
                <a:cubicBezTo>
                  <a:pt x="1577" y="16409"/>
                  <a:pt x="1646" y="16547"/>
                  <a:pt x="1635" y="16566"/>
                </a:cubicBezTo>
                <a:cubicBezTo>
                  <a:pt x="1623" y="16585"/>
                  <a:pt x="1643" y="16615"/>
                  <a:pt x="1683" y="16630"/>
                </a:cubicBezTo>
                <a:cubicBezTo>
                  <a:pt x="1722" y="16645"/>
                  <a:pt x="1746" y="16671"/>
                  <a:pt x="1730" y="16686"/>
                </a:cubicBezTo>
                <a:cubicBezTo>
                  <a:pt x="1715" y="16701"/>
                  <a:pt x="1728" y="16739"/>
                  <a:pt x="1762" y="16766"/>
                </a:cubicBezTo>
                <a:cubicBezTo>
                  <a:pt x="1797" y="16792"/>
                  <a:pt x="1835" y="16841"/>
                  <a:pt x="1842" y="16878"/>
                </a:cubicBezTo>
                <a:cubicBezTo>
                  <a:pt x="1849" y="16914"/>
                  <a:pt x="1888" y="16966"/>
                  <a:pt x="1930" y="16997"/>
                </a:cubicBezTo>
                <a:cubicBezTo>
                  <a:pt x="2045" y="17084"/>
                  <a:pt x="2276" y="17433"/>
                  <a:pt x="2241" y="17469"/>
                </a:cubicBezTo>
                <a:cubicBezTo>
                  <a:pt x="2223" y="17486"/>
                  <a:pt x="2231" y="17493"/>
                  <a:pt x="2257" y="17485"/>
                </a:cubicBezTo>
                <a:cubicBezTo>
                  <a:pt x="2320" y="17464"/>
                  <a:pt x="2575" y="17768"/>
                  <a:pt x="2551" y="17836"/>
                </a:cubicBezTo>
                <a:cubicBezTo>
                  <a:pt x="2541" y="17866"/>
                  <a:pt x="2560" y="17892"/>
                  <a:pt x="2591" y="17892"/>
                </a:cubicBezTo>
                <a:cubicBezTo>
                  <a:pt x="2691" y="17892"/>
                  <a:pt x="3194" y="18424"/>
                  <a:pt x="3165" y="18499"/>
                </a:cubicBezTo>
                <a:cubicBezTo>
                  <a:pt x="3147" y="18547"/>
                  <a:pt x="3157" y="18557"/>
                  <a:pt x="3205" y="18539"/>
                </a:cubicBezTo>
                <a:cubicBezTo>
                  <a:pt x="3291" y="18506"/>
                  <a:pt x="3596" y="18811"/>
                  <a:pt x="3564" y="18898"/>
                </a:cubicBezTo>
                <a:cubicBezTo>
                  <a:pt x="3548" y="18943"/>
                  <a:pt x="3562" y="18955"/>
                  <a:pt x="3628" y="18938"/>
                </a:cubicBezTo>
                <a:cubicBezTo>
                  <a:pt x="3736" y="18910"/>
                  <a:pt x="3942" y="19094"/>
                  <a:pt x="3859" y="19146"/>
                </a:cubicBezTo>
                <a:cubicBezTo>
                  <a:pt x="3772" y="19200"/>
                  <a:pt x="3950" y="19359"/>
                  <a:pt x="4066" y="19330"/>
                </a:cubicBezTo>
                <a:cubicBezTo>
                  <a:pt x="4140" y="19311"/>
                  <a:pt x="4249" y="19369"/>
                  <a:pt x="4504" y="19553"/>
                </a:cubicBezTo>
                <a:cubicBezTo>
                  <a:pt x="4693" y="19689"/>
                  <a:pt x="4845" y="19812"/>
                  <a:pt x="4839" y="19833"/>
                </a:cubicBezTo>
                <a:cubicBezTo>
                  <a:pt x="4833" y="19854"/>
                  <a:pt x="4849" y="19867"/>
                  <a:pt x="4879" y="19857"/>
                </a:cubicBezTo>
                <a:cubicBezTo>
                  <a:pt x="4909" y="19846"/>
                  <a:pt x="5076" y="19925"/>
                  <a:pt x="5246" y="20032"/>
                </a:cubicBezTo>
                <a:cubicBezTo>
                  <a:pt x="5578" y="20243"/>
                  <a:pt x="5816" y="20366"/>
                  <a:pt x="6433" y="20639"/>
                </a:cubicBezTo>
                <a:cubicBezTo>
                  <a:pt x="6813" y="20808"/>
                  <a:pt x="7876" y="21181"/>
                  <a:pt x="8060" y="21214"/>
                </a:cubicBezTo>
                <a:cubicBezTo>
                  <a:pt x="8108" y="21223"/>
                  <a:pt x="8430" y="21287"/>
                  <a:pt x="8769" y="21350"/>
                </a:cubicBezTo>
                <a:cubicBezTo>
                  <a:pt x="9108" y="21414"/>
                  <a:pt x="9567" y="21480"/>
                  <a:pt x="9797" y="21502"/>
                </a:cubicBezTo>
                <a:cubicBezTo>
                  <a:pt x="10731" y="21592"/>
                  <a:pt x="12098" y="21502"/>
                  <a:pt x="13137" y="21270"/>
                </a:cubicBezTo>
                <a:cubicBezTo>
                  <a:pt x="13567" y="21175"/>
                  <a:pt x="14447" y="20906"/>
                  <a:pt x="14660" y="20807"/>
                </a:cubicBezTo>
                <a:cubicBezTo>
                  <a:pt x="15178" y="20567"/>
                  <a:pt x="15476" y="20456"/>
                  <a:pt x="15536" y="20480"/>
                </a:cubicBezTo>
                <a:cubicBezTo>
                  <a:pt x="15582" y="20497"/>
                  <a:pt x="15608" y="20482"/>
                  <a:pt x="15600" y="20448"/>
                </a:cubicBezTo>
                <a:cubicBezTo>
                  <a:pt x="15593" y="20418"/>
                  <a:pt x="15675" y="20348"/>
                  <a:pt x="15784" y="20288"/>
                </a:cubicBezTo>
                <a:cubicBezTo>
                  <a:pt x="15892" y="20228"/>
                  <a:pt x="16099" y="20109"/>
                  <a:pt x="16238" y="20024"/>
                </a:cubicBezTo>
                <a:cubicBezTo>
                  <a:pt x="16377" y="19940"/>
                  <a:pt x="16513" y="19887"/>
                  <a:pt x="16541" y="19905"/>
                </a:cubicBezTo>
                <a:cubicBezTo>
                  <a:pt x="16570" y="19923"/>
                  <a:pt x="16581" y="19916"/>
                  <a:pt x="16565" y="19889"/>
                </a:cubicBezTo>
                <a:cubicBezTo>
                  <a:pt x="16535" y="19840"/>
                  <a:pt x="16740" y="19673"/>
                  <a:pt x="16780" y="19713"/>
                </a:cubicBezTo>
                <a:cubicBezTo>
                  <a:pt x="16793" y="19726"/>
                  <a:pt x="16856" y="19679"/>
                  <a:pt x="16915" y="19609"/>
                </a:cubicBezTo>
                <a:cubicBezTo>
                  <a:pt x="16985" y="19526"/>
                  <a:pt x="17044" y="19495"/>
                  <a:pt x="17091" y="19513"/>
                </a:cubicBezTo>
                <a:cubicBezTo>
                  <a:pt x="17135" y="19530"/>
                  <a:pt x="17149" y="19519"/>
                  <a:pt x="17131" y="19489"/>
                </a:cubicBezTo>
                <a:cubicBezTo>
                  <a:pt x="17104" y="19446"/>
                  <a:pt x="17498" y="19130"/>
                  <a:pt x="17577" y="19130"/>
                </a:cubicBezTo>
                <a:cubicBezTo>
                  <a:pt x="17595" y="19130"/>
                  <a:pt x="17668" y="19056"/>
                  <a:pt x="17736" y="18970"/>
                </a:cubicBezTo>
                <a:cubicBezTo>
                  <a:pt x="17805" y="18885"/>
                  <a:pt x="17876" y="18830"/>
                  <a:pt x="17896" y="18842"/>
                </a:cubicBezTo>
                <a:cubicBezTo>
                  <a:pt x="17916" y="18855"/>
                  <a:pt x="18006" y="18768"/>
                  <a:pt x="18095" y="18659"/>
                </a:cubicBezTo>
                <a:cubicBezTo>
                  <a:pt x="18184" y="18549"/>
                  <a:pt x="18272" y="18477"/>
                  <a:pt x="18294" y="18491"/>
                </a:cubicBezTo>
                <a:cubicBezTo>
                  <a:pt x="18317" y="18505"/>
                  <a:pt x="18358" y="18459"/>
                  <a:pt x="18382" y="18395"/>
                </a:cubicBezTo>
                <a:cubicBezTo>
                  <a:pt x="18409" y="18325"/>
                  <a:pt x="18447" y="18296"/>
                  <a:pt x="18478" y="18315"/>
                </a:cubicBezTo>
                <a:cubicBezTo>
                  <a:pt x="18507" y="18333"/>
                  <a:pt x="18518" y="18325"/>
                  <a:pt x="18502" y="18299"/>
                </a:cubicBezTo>
                <a:cubicBezTo>
                  <a:pt x="18487" y="18275"/>
                  <a:pt x="18603" y="18123"/>
                  <a:pt x="18765" y="17956"/>
                </a:cubicBezTo>
                <a:cubicBezTo>
                  <a:pt x="18926" y="17789"/>
                  <a:pt x="19086" y="17598"/>
                  <a:pt x="19123" y="17532"/>
                </a:cubicBezTo>
                <a:cubicBezTo>
                  <a:pt x="19161" y="17466"/>
                  <a:pt x="19340" y="17207"/>
                  <a:pt x="19522" y="16957"/>
                </a:cubicBezTo>
                <a:cubicBezTo>
                  <a:pt x="19704" y="16708"/>
                  <a:pt x="19881" y="16451"/>
                  <a:pt x="19913" y="16390"/>
                </a:cubicBezTo>
                <a:cubicBezTo>
                  <a:pt x="19945" y="16330"/>
                  <a:pt x="20001" y="16251"/>
                  <a:pt x="20032" y="16215"/>
                </a:cubicBezTo>
                <a:cubicBezTo>
                  <a:pt x="20148" y="16081"/>
                  <a:pt x="20718" y="14784"/>
                  <a:pt x="20885" y="14282"/>
                </a:cubicBezTo>
                <a:cubicBezTo>
                  <a:pt x="21077" y="13705"/>
                  <a:pt x="21289" y="12958"/>
                  <a:pt x="21308" y="12756"/>
                </a:cubicBezTo>
                <a:cubicBezTo>
                  <a:pt x="21347" y="12341"/>
                  <a:pt x="21387" y="12149"/>
                  <a:pt x="21467" y="12093"/>
                </a:cubicBezTo>
                <a:cubicBezTo>
                  <a:pt x="21528" y="12051"/>
                  <a:pt x="21540" y="12027"/>
                  <a:pt x="21499" y="12013"/>
                </a:cubicBezTo>
                <a:cubicBezTo>
                  <a:pt x="21453" y="11998"/>
                  <a:pt x="21440" y="11791"/>
                  <a:pt x="21451" y="11007"/>
                </a:cubicBezTo>
                <a:cubicBezTo>
                  <a:pt x="21467" y="9803"/>
                  <a:pt x="21399" y="9101"/>
                  <a:pt x="21156" y="8148"/>
                </a:cubicBezTo>
                <a:cubicBezTo>
                  <a:pt x="21106" y="7951"/>
                  <a:pt x="21072" y="7777"/>
                  <a:pt x="21084" y="7756"/>
                </a:cubicBezTo>
                <a:cubicBezTo>
                  <a:pt x="21097" y="7736"/>
                  <a:pt x="21078" y="7696"/>
                  <a:pt x="21045" y="7669"/>
                </a:cubicBezTo>
                <a:cubicBezTo>
                  <a:pt x="21011" y="7641"/>
                  <a:pt x="20972" y="7555"/>
                  <a:pt x="20957" y="7477"/>
                </a:cubicBezTo>
                <a:cubicBezTo>
                  <a:pt x="20941" y="7399"/>
                  <a:pt x="20884" y="7194"/>
                  <a:pt x="20821" y="7030"/>
                </a:cubicBezTo>
                <a:cubicBezTo>
                  <a:pt x="20759" y="6865"/>
                  <a:pt x="20713" y="6694"/>
                  <a:pt x="20726" y="6646"/>
                </a:cubicBezTo>
                <a:cubicBezTo>
                  <a:pt x="20740" y="6592"/>
                  <a:pt x="20724" y="6558"/>
                  <a:pt x="20686" y="6558"/>
                </a:cubicBezTo>
                <a:cubicBezTo>
                  <a:pt x="20634" y="6558"/>
                  <a:pt x="20455" y="6228"/>
                  <a:pt x="20431" y="6087"/>
                </a:cubicBezTo>
                <a:cubicBezTo>
                  <a:pt x="20426" y="6059"/>
                  <a:pt x="20400" y="6016"/>
                  <a:pt x="20375" y="5983"/>
                </a:cubicBezTo>
                <a:cubicBezTo>
                  <a:pt x="20350" y="5951"/>
                  <a:pt x="20264" y="5789"/>
                  <a:pt x="20184" y="5632"/>
                </a:cubicBezTo>
                <a:cubicBezTo>
                  <a:pt x="19897" y="5069"/>
                  <a:pt x="19342" y="4248"/>
                  <a:pt x="18932" y="3787"/>
                </a:cubicBezTo>
                <a:cubicBezTo>
                  <a:pt x="18487" y="3285"/>
                  <a:pt x="17385" y="2235"/>
                  <a:pt x="17274" y="2205"/>
                </a:cubicBezTo>
                <a:cubicBezTo>
                  <a:pt x="17200" y="2186"/>
                  <a:pt x="16971" y="2004"/>
                  <a:pt x="16971" y="1966"/>
                </a:cubicBezTo>
                <a:cubicBezTo>
                  <a:pt x="16971" y="1946"/>
                  <a:pt x="16945" y="1926"/>
                  <a:pt x="16907" y="1926"/>
                </a:cubicBezTo>
                <a:cubicBezTo>
                  <a:pt x="16870" y="1926"/>
                  <a:pt x="16826" y="1898"/>
                  <a:pt x="16812" y="1862"/>
                </a:cubicBezTo>
                <a:cubicBezTo>
                  <a:pt x="16798" y="1826"/>
                  <a:pt x="16768" y="1810"/>
                  <a:pt x="16748" y="1822"/>
                </a:cubicBezTo>
                <a:cubicBezTo>
                  <a:pt x="16728" y="1834"/>
                  <a:pt x="16705" y="1827"/>
                  <a:pt x="16692" y="1806"/>
                </a:cubicBezTo>
                <a:cubicBezTo>
                  <a:pt x="16679" y="1785"/>
                  <a:pt x="16488" y="1662"/>
                  <a:pt x="16270" y="1534"/>
                </a:cubicBezTo>
                <a:cubicBezTo>
                  <a:pt x="16052" y="1407"/>
                  <a:pt x="15885" y="1287"/>
                  <a:pt x="15895" y="1271"/>
                </a:cubicBezTo>
                <a:cubicBezTo>
                  <a:pt x="15905" y="1254"/>
                  <a:pt x="15873" y="1242"/>
                  <a:pt x="15831" y="1239"/>
                </a:cubicBezTo>
                <a:cubicBezTo>
                  <a:pt x="15789" y="1236"/>
                  <a:pt x="15617" y="1165"/>
                  <a:pt x="15449" y="1087"/>
                </a:cubicBezTo>
                <a:cubicBezTo>
                  <a:pt x="15281" y="1010"/>
                  <a:pt x="15040" y="901"/>
                  <a:pt x="14907" y="840"/>
                </a:cubicBezTo>
                <a:cubicBezTo>
                  <a:pt x="14606" y="701"/>
                  <a:pt x="13503" y="333"/>
                  <a:pt x="13400" y="336"/>
                </a:cubicBezTo>
                <a:cubicBezTo>
                  <a:pt x="13358" y="338"/>
                  <a:pt x="13311" y="320"/>
                  <a:pt x="13297" y="297"/>
                </a:cubicBezTo>
                <a:cubicBezTo>
                  <a:pt x="13282" y="273"/>
                  <a:pt x="13248" y="266"/>
                  <a:pt x="13225" y="281"/>
                </a:cubicBezTo>
                <a:cubicBezTo>
                  <a:pt x="13201" y="295"/>
                  <a:pt x="13135" y="273"/>
                  <a:pt x="13073" y="233"/>
                </a:cubicBezTo>
                <a:cubicBezTo>
                  <a:pt x="13012" y="192"/>
                  <a:pt x="12932" y="172"/>
                  <a:pt x="12898" y="185"/>
                </a:cubicBezTo>
                <a:cubicBezTo>
                  <a:pt x="12864" y="198"/>
                  <a:pt x="12730" y="191"/>
                  <a:pt x="12603" y="169"/>
                </a:cubicBezTo>
                <a:cubicBezTo>
                  <a:pt x="12476" y="146"/>
                  <a:pt x="12317" y="109"/>
                  <a:pt x="12244" y="97"/>
                </a:cubicBezTo>
                <a:cubicBezTo>
                  <a:pt x="12172" y="84"/>
                  <a:pt x="11846" y="52"/>
                  <a:pt x="11519" y="25"/>
                </a:cubicBezTo>
                <a:cubicBezTo>
                  <a:pt x="11120" y="-8"/>
                  <a:pt x="10690" y="-7"/>
                  <a:pt x="10252" y="1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3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2" grpId="5"/>
      <p:bldP build="whole" bldLvl="1" animBg="1" rev="0" advAuto="0" spid="937" grpId="1"/>
      <p:bldP build="whole" bldLvl="1" animBg="1" rev="0" advAuto="0" spid="939" grpId="3"/>
      <p:bldP build="whole" bldLvl="1" animBg="1" rev="0" advAuto="0" spid="941" grpId="4"/>
      <p:bldP build="whole" bldLvl="1" animBg="1" rev="0" advAuto="0" spid="94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" name="IMG_1532.jpeg" descr="IMG_1532.jpeg"/>
          <p:cNvPicPr>
            <a:picLocks noChangeAspect="1"/>
          </p:cNvPicPr>
          <p:nvPr/>
        </p:nvPicPr>
        <p:blipFill>
          <a:blip r:embed="rId2">
            <a:alphaModFix amt="28571"/>
            <a:extLst/>
          </a:blip>
          <a:srcRect l="5878" t="1858" r="7773" b="5949"/>
          <a:stretch>
            <a:fillRect/>
          </a:stretch>
        </p:blipFill>
        <p:spPr>
          <a:xfrm>
            <a:off x="17775168" y="7383627"/>
            <a:ext cx="1060941" cy="105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516" fill="norm" stroke="1" extrusionOk="0">
                <a:moveTo>
                  <a:pt x="10726" y="0"/>
                </a:moveTo>
                <a:cubicBezTo>
                  <a:pt x="8982" y="3"/>
                  <a:pt x="8703" y="42"/>
                  <a:pt x="7745" y="339"/>
                </a:cubicBezTo>
                <a:cubicBezTo>
                  <a:pt x="3590" y="1623"/>
                  <a:pt x="902" y="4713"/>
                  <a:pt x="153" y="9035"/>
                </a:cubicBezTo>
                <a:cubicBezTo>
                  <a:pt x="59" y="9577"/>
                  <a:pt x="3" y="10122"/>
                  <a:pt x="0" y="10672"/>
                </a:cubicBezTo>
                <a:cubicBezTo>
                  <a:pt x="-11" y="12322"/>
                  <a:pt x="379" y="13980"/>
                  <a:pt x="1165" y="15585"/>
                </a:cubicBezTo>
                <a:cubicBezTo>
                  <a:pt x="2215" y="17728"/>
                  <a:pt x="3766" y="19274"/>
                  <a:pt x="5930" y="20352"/>
                </a:cubicBezTo>
                <a:cubicBezTo>
                  <a:pt x="7154" y="20962"/>
                  <a:pt x="8121" y="21274"/>
                  <a:pt x="9417" y="21457"/>
                </a:cubicBezTo>
                <a:cubicBezTo>
                  <a:pt x="10419" y="21598"/>
                  <a:pt x="12348" y="21476"/>
                  <a:pt x="13394" y="21207"/>
                </a:cubicBezTo>
                <a:cubicBezTo>
                  <a:pt x="17167" y="20236"/>
                  <a:pt x="20059" y="17430"/>
                  <a:pt x="21123" y="13713"/>
                </a:cubicBezTo>
                <a:cubicBezTo>
                  <a:pt x="21457" y="12545"/>
                  <a:pt x="21589" y="10056"/>
                  <a:pt x="21372" y="8833"/>
                </a:cubicBezTo>
                <a:cubicBezTo>
                  <a:pt x="20623" y="4614"/>
                  <a:pt x="17658" y="1395"/>
                  <a:pt x="13442" y="218"/>
                </a:cubicBezTo>
                <a:cubicBezTo>
                  <a:pt x="12836" y="48"/>
                  <a:pt x="12217" y="-2"/>
                  <a:pt x="10726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النشيد الوطني بدون موسيقى.mp4" descr="النشيد الوطني بدون موسيقى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 rot="33250">
            <a:off x="13664257" y="4514420"/>
            <a:ext cx="6089811" cy="3505177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Google Shape;1736;p24"/>
          <p:cNvSpPr txBox="1"/>
          <p:nvPr/>
        </p:nvSpPr>
        <p:spPr>
          <a:xfrm>
            <a:off x="4886409" y="4278359"/>
            <a:ext cx="6955281" cy="3770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/>
          <a:p>
            <a:pPr algn="r" defTabSz="680313" rtl="0">
              <a:defRPr sz="9672">
                <a:solidFill>
                  <a:srgbClr val="AEBA9B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صباح الخير ياوطني </a:t>
            </a:r>
          </a:p>
          <a:p>
            <a:pPr algn="r" defTabSz="680313" rtl="0">
              <a:defRPr sz="9672">
                <a:solidFill>
                  <a:srgbClr val="89AB9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صباح المجد والعلياء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door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78" fill="hold"/>
                                        <p:tgtEl>
                                          <p:spTgt spid="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178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" dur="1000" fill="hold"/>
                                        <p:tgtEl>
                                          <p:spTgt spid="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6" fill="hold" display="0">
                  <p:stCondLst>
                    <p:cond delay="indefinite"/>
                  </p:stCondLst>
                </p:cTn>
                <p:tgtEl>
                  <p:spTgt spid="219"/>
                </p:tgtEl>
              </p:cMediaNode>
            </p:video>
            <p:seq concurrent="1" prevAc="none" nextAc="seek">
              <p:cTn id="17" evtFilter="cancelBubble" nodeType="interactiveSeq" restart="whenNotActive" fill="hold">
                <p:stCondLst>
                  <p:cond delay="0" evt="onClick">
                    <p:tgtEl>
                      <p:spTgt spid="21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19"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053;p45"/>
          <p:cNvGrpSpPr/>
          <p:nvPr/>
        </p:nvGrpSpPr>
        <p:grpSpPr>
          <a:xfrm>
            <a:off x="21214881" y="1110165"/>
            <a:ext cx="3169120" cy="1764770"/>
            <a:chOff x="0" y="0"/>
            <a:chExt cx="3169118" cy="1764768"/>
          </a:xfrm>
        </p:grpSpPr>
        <p:sp>
          <p:nvSpPr>
            <p:cNvPr id="222" name="Google Shape;3054;p45"/>
            <p:cNvSpPr/>
            <p:nvPr/>
          </p:nvSpPr>
          <p:spPr>
            <a:xfrm rot="903126">
              <a:off x="80665" y="373083"/>
              <a:ext cx="3007789" cy="1018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fill="norm" stroke="1" extrusionOk="0">
                  <a:moveTo>
                    <a:pt x="20606" y="0"/>
                  </a:moveTo>
                  <a:cubicBezTo>
                    <a:pt x="20604" y="0"/>
                    <a:pt x="20603" y="1"/>
                    <a:pt x="20602" y="1"/>
                  </a:cubicBezTo>
                  <a:cubicBezTo>
                    <a:pt x="20032" y="30"/>
                    <a:pt x="19462" y="60"/>
                    <a:pt x="18892" y="87"/>
                  </a:cubicBezTo>
                  <a:cubicBezTo>
                    <a:pt x="18553" y="104"/>
                    <a:pt x="18214" y="119"/>
                    <a:pt x="17875" y="135"/>
                  </a:cubicBezTo>
                  <a:lnTo>
                    <a:pt x="17501" y="154"/>
                  </a:lnTo>
                  <a:cubicBezTo>
                    <a:pt x="17104" y="173"/>
                    <a:pt x="16706" y="190"/>
                    <a:pt x="16308" y="209"/>
                  </a:cubicBezTo>
                  <a:cubicBezTo>
                    <a:pt x="15099" y="262"/>
                    <a:pt x="13889" y="313"/>
                    <a:pt x="12680" y="360"/>
                  </a:cubicBezTo>
                  <a:lnTo>
                    <a:pt x="12538" y="365"/>
                  </a:lnTo>
                  <a:lnTo>
                    <a:pt x="11731" y="396"/>
                  </a:lnTo>
                  <a:lnTo>
                    <a:pt x="11370" y="409"/>
                  </a:lnTo>
                  <a:cubicBezTo>
                    <a:pt x="11026" y="421"/>
                    <a:pt x="10681" y="433"/>
                    <a:pt x="10337" y="446"/>
                  </a:cubicBezTo>
                  <a:cubicBezTo>
                    <a:pt x="8971" y="493"/>
                    <a:pt x="7605" y="535"/>
                    <a:pt x="6240" y="574"/>
                  </a:cubicBezTo>
                  <a:lnTo>
                    <a:pt x="5729" y="589"/>
                  </a:lnTo>
                  <a:lnTo>
                    <a:pt x="5693" y="590"/>
                  </a:lnTo>
                  <a:lnTo>
                    <a:pt x="5590" y="592"/>
                  </a:lnTo>
                  <a:lnTo>
                    <a:pt x="5263" y="602"/>
                  </a:lnTo>
                  <a:lnTo>
                    <a:pt x="4798" y="614"/>
                  </a:lnTo>
                  <a:cubicBezTo>
                    <a:pt x="4598" y="619"/>
                    <a:pt x="4397" y="625"/>
                    <a:pt x="4198" y="628"/>
                  </a:cubicBezTo>
                  <a:cubicBezTo>
                    <a:pt x="3562" y="645"/>
                    <a:pt x="2927" y="658"/>
                    <a:pt x="2292" y="673"/>
                  </a:cubicBezTo>
                  <a:cubicBezTo>
                    <a:pt x="1949" y="679"/>
                    <a:pt x="1605" y="688"/>
                    <a:pt x="1261" y="694"/>
                  </a:cubicBezTo>
                  <a:lnTo>
                    <a:pt x="897" y="702"/>
                  </a:lnTo>
                  <a:cubicBezTo>
                    <a:pt x="724" y="704"/>
                    <a:pt x="549" y="709"/>
                    <a:pt x="375" y="712"/>
                  </a:cubicBezTo>
                  <a:cubicBezTo>
                    <a:pt x="366" y="697"/>
                    <a:pt x="356" y="691"/>
                    <a:pt x="346" y="691"/>
                  </a:cubicBezTo>
                  <a:cubicBezTo>
                    <a:pt x="288" y="691"/>
                    <a:pt x="236" y="922"/>
                    <a:pt x="288" y="1088"/>
                  </a:cubicBezTo>
                  <a:cubicBezTo>
                    <a:pt x="477" y="1688"/>
                    <a:pt x="638" y="2365"/>
                    <a:pt x="765" y="3096"/>
                  </a:cubicBezTo>
                  <a:cubicBezTo>
                    <a:pt x="798" y="3290"/>
                    <a:pt x="830" y="3489"/>
                    <a:pt x="858" y="3689"/>
                  </a:cubicBezTo>
                  <a:cubicBezTo>
                    <a:pt x="866" y="3741"/>
                    <a:pt x="873" y="3793"/>
                    <a:pt x="880" y="3845"/>
                  </a:cubicBezTo>
                  <a:lnTo>
                    <a:pt x="851" y="3901"/>
                  </a:lnTo>
                  <a:cubicBezTo>
                    <a:pt x="561" y="4459"/>
                    <a:pt x="283" y="5076"/>
                    <a:pt x="22" y="5748"/>
                  </a:cubicBezTo>
                  <a:cubicBezTo>
                    <a:pt x="-19" y="5856"/>
                    <a:pt x="2" y="6026"/>
                    <a:pt x="39" y="6110"/>
                  </a:cubicBezTo>
                  <a:cubicBezTo>
                    <a:pt x="354" y="6824"/>
                    <a:pt x="648" y="7620"/>
                    <a:pt x="917" y="8487"/>
                  </a:cubicBezTo>
                  <a:cubicBezTo>
                    <a:pt x="924" y="8512"/>
                    <a:pt x="932" y="8535"/>
                    <a:pt x="939" y="8560"/>
                  </a:cubicBezTo>
                  <a:cubicBezTo>
                    <a:pt x="726" y="9289"/>
                    <a:pt x="512" y="10018"/>
                    <a:pt x="298" y="10747"/>
                  </a:cubicBezTo>
                  <a:lnTo>
                    <a:pt x="269" y="10847"/>
                  </a:lnTo>
                  <a:cubicBezTo>
                    <a:pt x="245" y="10924"/>
                    <a:pt x="222" y="11003"/>
                    <a:pt x="199" y="11083"/>
                  </a:cubicBezTo>
                  <a:cubicBezTo>
                    <a:pt x="193" y="11104"/>
                    <a:pt x="188" y="11127"/>
                    <a:pt x="184" y="11152"/>
                  </a:cubicBezTo>
                  <a:cubicBezTo>
                    <a:pt x="174" y="11218"/>
                    <a:pt x="175" y="11294"/>
                    <a:pt x="186" y="11358"/>
                  </a:cubicBezTo>
                  <a:cubicBezTo>
                    <a:pt x="193" y="11394"/>
                    <a:pt x="203" y="11424"/>
                    <a:pt x="215" y="11444"/>
                  </a:cubicBezTo>
                  <a:cubicBezTo>
                    <a:pt x="223" y="11460"/>
                    <a:pt x="232" y="11475"/>
                    <a:pt x="241" y="11490"/>
                  </a:cubicBezTo>
                  <a:cubicBezTo>
                    <a:pt x="318" y="11628"/>
                    <a:pt x="395" y="11773"/>
                    <a:pt x="469" y="11923"/>
                  </a:cubicBezTo>
                  <a:cubicBezTo>
                    <a:pt x="661" y="12316"/>
                    <a:pt x="842" y="12753"/>
                    <a:pt x="1011" y="13233"/>
                  </a:cubicBezTo>
                  <a:cubicBezTo>
                    <a:pt x="993" y="13324"/>
                    <a:pt x="975" y="13415"/>
                    <a:pt x="957" y="13506"/>
                  </a:cubicBezTo>
                  <a:cubicBezTo>
                    <a:pt x="934" y="13618"/>
                    <a:pt x="911" y="13729"/>
                    <a:pt x="887" y="13841"/>
                  </a:cubicBezTo>
                  <a:cubicBezTo>
                    <a:pt x="818" y="14165"/>
                    <a:pt x="743" y="14481"/>
                    <a:pt x="665" y="14789"/>
                  </a:cubicBezTo>
                  <a:cubicBezTo>
                    <a:pt x="540" y="15282"/>
                    <a:pt x="404" y="15749"/>
                    <a:pt x="259" y="16190"/>
                  </a:cubicBezTo>
                  <a:cubicBezTo>
                    <a:pt x="226" y="16288"/>
                    <a:pt x="228" y="16487"/>
                    <a:pt x="274" y="16551"/>
                  </a:cubicBezTo>
                  <a:cubicBezTo>
                    <a:pt x="561" y="16945"/>
                    <a:pt x="829" y="17443"/>
                    <a:pt x="1073" y="18035"/>
                  </a:cubicBezTo>
                  <a:lnTo>
                    <a:pt x="396" y="21111"/>
                  </a:lnTo>
                  <a:cubicBezTo>
                    <a:pt x="398" y="21150"/>
                    <a:pt x="401" y="21190"/>
                    <a:pt x="406" y="21229"/>
                  </a:cubicBezTo>
                  <a:cubicBezTo>
                    <a:pt x="426" y="21371"/>
                    <a:pt x="463" y="21493"/>
                    <a:pt x="503" y="21600"/>
                  </a:cubicBezTo>
                  <a:lnTo>
                    <a:pt x="2227" y="21509"/>
                  </a:lnTo>
                  <a:lnTo>
                    <a:pt x="2893" y="21473"/>
                  </a:lnTo>
                  <a:lnTo>
                    <a:pt x="2998" y="21468"/>
                  </a:lnTo>
                  <a:lnTo>
                    <a:pt x="3313" y="21451"/>
                  </a:lnTo>
                  <a:lnTo>
                    <a:pt x="3380" y="21448"/>
                  </a:lnTo>
                  <a:lnTo>
                    <a:pt x="3418" y="21446"/>
                  </a:lnTo>
                  <a:lnTo>
                    <a:pt x="3469" y="21442"/>
                  </a:lnTo>
                  <a:lnTo>
                    <a:pt x="3888" y="21420"/>
                  </a:lnTo>
                  <a:lnTo>
                    <a:pt x="8149" y="21195"/>
                  </a:lnTo>
                  <a:lnTo>
                    <a:pt x="9301" y="21134"/>
                  </a:lnTo>
                  <a:lnTo>
                    <a:pt x="9635" y="21117"/>
                  </a:lnTo>
                  <a:lnTo>
                    <a:pt x="9897" y="21102"/>
                  </a:lnTo>
                  <a:lnTo>
                    <a:pt x="10306" y="21081"/>
                  </a:lnTo>
                  <a:lnTo>
                    <a:pt x="10407" y="21076"/>
                  </a:lnTo>
                  <a:lnTo>
                    <a:pt x="10877" y="21051"/>
                  </a:lnTo>
                  <a:lnTo>
                    <a:pt x="15865" y="20786"/>
                  </a:lnTo>
                  <a:lnTo>
                    <a:pt x="16673" y="20743"/>
                  </a:lnTo>
                  <a:lnTo>
                    <a:pt x="17440" y="20703"/>
                  </a:lnTo>
                  <a:lnTo>
                    <a:pt x="17498" y="20700"/>
                  </a:lnTo>
                  <a:lnTo>
                    <a:pt x="17763" y="20686"/>
                  </a:lnTo>
                  <a:lnTo>
                    <a:pt x="17863" y="20681"/>
                  </a:lnTo>
                  <a:lnTo>
                    <a:pt x="17877" y="20681"/>
                  </a:lnTo>
                  <a:lnTo>
                    <a:pt x="17979" y="20676"/>
                  </a:lnTo>
                  <a:lnTo>
                    <a:pt x="18331" y="20657"/>
                  </a:lnTo>
                  <a:lnTo>
                    <a:pt x="20217" y="20557"/>
                  </a:lnTo>
                  <a:cubicBezTo>
                    <a:pt x="20277" y="20554"/>
                    <a:pt x="20301" y="20389"/>
                    <a:pt x="20290" y="20257"/>
                  </a:cubicBezTo>
                  <a:lnTo>
                    <a:pt x="20484" y="19972"/>
                  </a:lnTo>
                  <a:lnTo>
                    <a:pt x="20888" y="19381"/>
                  </a:lnTo>
                  <a:lnTo>
                    <a:pt x="21047" y="19147"/>
                  </a:lnTo>
                  <a:lnTo>
                    <a:pt x="21401" y="18629"/>
                  </a:lnTo>
                  <a:lnTo>
                    <a:pt x="21531" y="18439"/>
                  </a:lnTo>
                  <a:cubicBezTo>
                    <a:pt x="21575" y="18373"/>
                    <a:pt x="21581" y="18172"/>
                    <a:pt x="21546" y="18075"/>
                  </a:cubicBezTo>
                  <a:cubicBezTo>
                    <a:pt x="21532" y="18038"/>
                    <a:pt x="21518" y="17999"/>
                    <a:pt x="21503" y="17961"/>
                  </a:cubicBezTo>
                  <a:cubicBezTo>
                    <a:pt x="21316" y="17458"/>
                    <a:pt x="21118" y="16992"/>
                    <a:pt x="20911" y="16564"/>
                  </a:cubicBezTo>
                  <a:cubicBezTo>
                    <a:pt x="20809" y="16355"/>
                    <a:pt x="20705" y="16154"/>
                    <a:pt x="20599" y="15964"/>
                  </a:cubicBezTo>
                  <a:lnTo>
                    <a:pt x="20616" y="15895"/>
                  </a:lnTo>
                  <a:lnTo>
                    <a:pt x="20678" y="15647"/>
                  </a:lnTo>
                  <a:lnTo>
                    <a:pt x="20682" y="15633"/>
                  </a:lnTo>
                  <a:lnTo>
                    <a:pt x="21257" y="13336"/>
                  </a:lnTo>
                  <a:cubicBezTo>
                    <a:pt x="21283" y="13231"/>
                    <a:pt x="21260" y="13086"/>
                    <a:pt x="21229" y="13021"/>
                  </a:cubicBezTo>
                  <a:lnTo>
                    <a:pt x="21221" y="13005"/>
                  </a:lnTo>
                  <a:cubicBezTo>
                    <a:pt x="20944" y="12440"/>
                    <a:pt x="20675" y="11840"/>
                    <a:pt x="20414" y="11209"/>
                  </a:cubicBezTo>
                  <a:lnTo>
                    <a:pt x="21022" y="9895"/>
                  </a:lnTo>
                  <a:cubicBezTo>
                    <a:pt x="21064" y="9805"/>
                    <a:pt x="21073" y="9654"/>
                    <a:pt x="21038" y="9534"/>
                  </a:cubicBezTo>
                  <a:cubicBezTo>
                    <a:pt x="20988" y="9366"/>
                    <a:pt x="20937" y="9201"/>
                    <a:pt x="20885" y="9038"/>
                  </a:cubicBezTo>
                  <a:cubicBezTo>
                    <a:pt x="20733" y="8558"/>
                    <a:pt x="20573" y="8102"/>
                    <a:pt x="20405" y="7672"/>
                  </a:cubicBezTo>
                  <a:cubicBezTo>
                    <a:pt x="20384" y="7619"/>
                    <a:pt x="20364" y="7568"/>
                    <a:pt x="20343" y="7515"/>
                  </a:cubicBezTo>
                  <a:cubicBezTo>
                    <a:pt x="20360" y="7466"/>
                    <a:pt x="20376" y="7414"/>
                    <a:pt x="20393" y="7364"/>
                  </a:cubicBezTo>
                  <a:cubicBezTo>
                    <a:pt x="20606" y="6711"/>
                    <a:pt x="20827" y="6086"/>
                    <a:pt x="21059" y="5490"/>
                  </a:cubicBezTo>
                  <a:lnTo>
                    <a:pt x="21072" y="5459"/>
                  </a:lnTo>
                  <a:cubicBezTo>
                    <a:pt x="21103" y="5379"/>
                    <a:pt x="21100" y="5215"/>
                    <a:pt x="21072" y="5133"/>
                  </a:cubicBezTo>
                  <a:lnTo>
                    <a:pt x="21037" y="5036"/>
                  </a:lnTo>
                  <a:lnTo>
                    <a:pt x="20422" y="3293"/>
                  </a:lnTo>
                  <a:lnTo>
                    <a:pt x="20207" y="2684"/>
                  </a:lnTo>
                  <a:lnTo>
                    <a:pt x="20725" y="416"/>
                  </a:lnTo>
                  <a:cubicBezTo>
                    <a:pt x="20763" y="250"/>
                    <a:pt x="20714" y="91"/>
                    <a:pt x="20661" y="81"/>
                  </a:cubicBezTo>
                  <a:cubicBezTo>
                    <a:pt x="20648" y="30"/>
                    <a:pt x="20628" y="0"/>
                    <a:pt x="20606" y="0"/>
                  </a:cubicBezTo>
                  <a:close/>
                </a:path>
              </a:pathLst>
            </a:custGeom>
            <a:solidFill>
              <a:srgbClr val="FFFFFF"/>
            </a:solidFill>
            <a:ln w="2032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65100" dist="50800" dir="5400000">
                <a:srgbClr val="495364">
                  <a:alpha val="2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366" name="Google Shape;3055;p45"/>
            <p:cNvGrpSpPr/>
            <p:nvPr/>
          </p:nvGrpSpPr>
          <p:grpSpPr>
            <a:xfrm>
              <a:off x="89" y="51"/>
              <a:ext cx="3122171" cy="1752092"/>
              <a:chOff x="0" y="0"/>
              <a:chExt cx="3122169" cy="1752090"/>
            </a:xfrm>
          </p:grpSpPr>
          <p:sp>
            <p:nvSpPr>
              <p:cNvPr id="223" name="Google Shape;3056;p45"/>
              <p:cNvSpPr/>
              <p:nvPr/>
            </p:nvSpPr>
            <p:spPr>
              <a:xfrm rot="903126">
                <a:off x="1387153" y="131461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43" y="0"/>
                    </a:moveTo>
                    <a:cubicBezTo>
                      <a:pt x="8089" y="1943"/>
                      <a:pt x="5077" y="2857"/>
                      <a:pt x="1893" y="2857"/>
                    </a:cubicBezTo>
                    <a:cubicBezTo>
                      <a:pt x="1291" y="2857"/>
                      <a:pt x="688" y="2857"/>
                      <a:pt x="0" y="2743"/>
                    </a:cubicBezTo>
                    <a:cubicBezTo>
                      <a:pt x="172" y="4571"/>
                      <a:pt x="344" y="6400"/>
                      <a:pt x="430" y="8343"/>
                    </a:cubicBezTo>
                    <a:cubicBezTo>
                      <a:pt x="688" y="12686"/>
                      <a:pt x="775" y="17143"/>
                      <a:pt x="861" y="21600"/>
                    </a:cubicBezTo>
                    <a:lnTo>
                      <a:pt x="21600" y="21143"/>
                    </a:lnTo>
                    <a:cubicBezTo>
                      <a:pt x="17814" y="14171"/>
                      <a:pt x="14199" y="7200"/>
                      <a:pt x="10843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4" name="Google Shape;3057;p45"/>
              <p:cNvSpPr/>
              <p:nvPr/>
            </p:nvSpPr>
            <p:spPr>
              <a:xfrm rot="903126">
                <a:off x="1307359" y="1279637"/>
                <a:ext cx="43929" cy="37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358" y="8994"/>
                      <a:pt x="8726" y="17307"/>
                      <a:pt x="0" y="21600"/>
                    </a:cubicBezTo>
                    <a:lnTo>
                      <a:pt x="17971" y="21225"/>
                    </a:lnTo>
                    <a:cubicBezTo>
                      <a:pt x="18806" y="15127"/>
                      <a:pt x="19786" y="9062"/>
                      <a:pt x="20966" y="3066"/>
                    </a:cubicBezTo>
                    <a:cubicBezTo>
                      <a:pt x="21168" y="2044"/>
                      <a:pt x="21370" y="1022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5" name="Google Shape;3058;p45"/>
              <p:cNvSpPr/>
              <p:nvPr/>
            </p:nvSpPr>
            <p:spPr>
              <a:xfrm rot="903126">
                <a:off x="2351816" y="1554144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997" y="7656"/>
                      <a:pt x="7834" y="14947"/>
                      <a:pt x="0" y="21600"/>
                    </a:cubicBezTo>
                    <a:lnTo>
                      <a:pt x="15445" y="21418"/>
                    </a:lnTo>
                    <a:cubicBezTo>
                      <a:pt x="16676" y="16952"/>
                      <a:pt x="17907" y="12486"/>
                      <a:pt x="19026" y="8020"/>
                    </a:cubicBezTo>
                    <a:cubicBezTo>
                      <a:pt x="19921" y="5468"/>
                      <a:pt x="20705" y="2734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6" name="Google Shape;3059;p45"/>
              <p:cNvSpPr/>
              <p:nvPr/>
            </p:nvSpPr>
            <p:spPr>
              <a:xfrm rot="903126">
                <a:off x="152171" y="49352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8969" y="5284"/>
                    </a:lnTo>
                    <a:lnTo>
                      <a:pt x="8969" y="13475"/>
                    </a:lnTo>
                    <a:cubicBezTo>
                      <a:pt x="9519" y="16117"/>
                      <a:pt x="6041" y="18694"/>
                      <a:pt x="0" y="20279"/>
                    </a:cubicBezTo>
                    <a:cubicBezTo>
                      <a:pt x="2563" y="20477"/>
                      <a:pt x="5125" y="21006"/>
                      <a:pt x="7139" y="21600"/>
                    </a:cubicBezTo>
                    <a:cubicBezTo>
                      <a:pt x="11532" y="14400"/>
                      <a:pt x="16475" y="7134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7" name="Google Shape;3060;p45"/>
              <p:cNvSpPr/>
              <p:nvPr/>
            </p:nvSpPr>
            <p:spPr>
              <a:xfrm rot="903126">
                <a:off x="388231" y="1059720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494" y="7983"/>
                      <a:pt x="8207" y="15261"/>
                      <a:pt x="0" y="21600"/>
                    </a:cubicBezTo>
                    <a:lnTo>
                      <a:pt x="16348" y="21365"/>
                    </a:lnTo>
                    <a:cubicBezTo>
                      <a:pt x="17529" y="15965"/>
                      <a:pt x="18843" y="10565"/>
                      <a:pt x="20221" y="5165"/>
                    </a:cubicBezTo>
                    <a:cubicBezTo>
                      <a:pt x="20615" y="3522"/>
                      <a:pt x="21140" y="1761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8" name="Google Shape;3061;p45"/>
              <p:cNvSpPr/>
              <p:nvPr/>
            </p:nvSpPr>
            <p:spPr>
              <a:xfrm rot="903126">
                <a:off x="325219" y="146989"/>
                <a:ext cx="29754" cy="52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563" y="3785"/>
                      <a:pt x="8252" y="7208"/>
                      <a:pt x="0" y="10077"/>
                    </a:cubicBezTo>
                    <a:cubicBezTo>
                      <a:pt x="4375" y="13837"/>
                      <a:pt x="8529" y="17695"/>
                      <a:pt x="12351" y="21600"/>
                    </a:cubicBezTo>
                    <a:cubicBezTo>
                      <a:pt x="12738" y="20226"/>
                      <a:pt x="13292" y="18876"/>
                      <a:pt x="13735" y="17526"/>
                    </a:cubicBezTo>
                    <a:cubicBezTo>
                      <a:pt x="15452" y="12391"/>
                      <a:pt x="17723" y="7232"/>
                      <a:pt x="20382" y="2121"/>
                    </a:cubicBezTo>
                    <a:cubicBezTo>
                      <a:pt x="20769" y="1422"/>
                      <a:pt x="21157" y="699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9" name="Google Shape;3062;p45"/>
              <p:cNvSpPr/>
              <p:nvPr/>
            </p:nvSpPr>
            <p:spPr>
              <a:xfrm rot="903126">
                <a:off x="2876912" y="1577588"/>
                <a:ext cx="70741" cy="43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2" h="21600" fill="norm" stroke="1" extrusionOk="0">
                    <a:moveTo>
                      <a:pt x="0" y="0"/>
                    </a:moveTo>
                    <a:cubicBezTo>
                      <a:pt x="1029" y="1403"/>
                      <a:pt x="2041" y="2777"/>
                      <a:pt x="3053" y="4150"/>
                    </a:cubicBezTo>
                    <a:cubicBezTo>
                      <a:pt x="6735" y="9265"/>
                      <a:pt x="10974" y="14936"/>
                      <a:pt x="14080" y="21600"/>
                    </a:cubicBezTo>
                    <a:lnTo>
                      <a:pt x="19489" y="17128"/>
                    </a:lnTo>
                    <a:cubicBezTo>
                      <a:pt x="21321" y="15608"/>
                      <a:pt x="21600" y="10873"/>
                      <a:pt x="20134" y="8593"/>
                    </a:cubicBezTo>
                    <a:cubicBezTo>
                      <a:pt x="19541" y="7716"/>
                      <a:pt x="18948" y="6810"/>
                      <a:pt x="18355" y="5875"/>
                    </a:cubicBezTo>
                    <a:cubicBezTo>
                      <a:pt x="16959" y="6255"/>
                      <a:pt x="15581" y="6401"/>
                      <a:pt x="14220" y="6401"/>
                    </a:cubicBezTo>
                    <a:cubicBezTo>
                      <a:pt x="9142" y="6401"/>
                      <a:pt x="4379" y="3975"/>
                      <a:pt x="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0" name="Google Shape;3063;p45"/>
              <p:cNvSpPr/>
              <p:nvPr/>
            </p:nvSpPr>
            <p:spPr>
              <a:xfrm rot="903126">
                <a:off x="2839830" y="1611139"/>
                <a:ext cx="29755" cy="31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80" y="0"/>
                    </a:moveTo>
                    <a:cubicBezTo>
                      <a:pt x="5756" y="690"/>
                      <a:pt x="3704" y="1056"/>
                      <a:pt x="1653" y="1056"/>
                    </a:cubicBezTo>
                    <a:cubicBezTo>
                      <a:pt x="1254" y="1056"/>
                      <a:pt x="855" y="1015"/>
                      <a:pt x="399" y="1015"/>
                    </a:cubicBezTo>
                    <a:cubicBezTo>
                      <a:pt x="513" y="1665"/>
                      <a:pt x="570" y="2355"/>
                      <a:pt x="684" y="3005"/>
                    </a:cubicBezTo>
                    <a:cubicBezTo>
                      <a:pt x="1311" y="9217"/>
                      <a:pt x="1140" y="15429"/>
                      <a:pt x="0" y="21600"/>
                    </a:cubicBezTo>
                    <a:lnTo>
                      <a:pt x="21600" y="13967"/>
                    </a:lnTo>
                    <a:cubicBezTo>
                      <a:pt x="16528" y="9501"/>
                      <a:pt x="11854" y="4832"/>
                      <a:pt x="758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1" name="Google Shape;3064;p45"/>
              <p:cNvSpPr/>
              <p:nvPr/>
            </p:nvSpPr>
            <p:spPr>
              <a:xfrm rot="903126">
                <a:off x="3018454" y="986675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8" h="21600" fill="norm" stroke="1" extrusionOk="0">
                    <a:moveTo>
                      <a:pt x="9391" y="0"/>
                    </a:moveTo>
                    <a:cubicBezTo>
                      <a:pt x="6574" y="5918"/>
                      <a:pt x="3287" y="11776"/>
                      <a:pt x="0" y="17339"/>
                    </a:cubicBezTo>
                    <a:cubicBezTo>
                      <a:pt x="4617" y="18641"/>
                      <a:pt x="9157" y="20061"/>
                      <a:pt x="13539" y="21600"/>
                    </a:cubicBezTo>
                    <a:lnTo>
                      <a:pt x="15809" y="20121"/>
                    </a:lnTo>
                    <a:cubicBezTo>
                      <a:pt x="21600" y="16274"/>
                      <a:pt x="21130" y="8462"/>
                      <a:pt x="15809" y="4616"/>
                    </a:cubicBezTo>
                    <a:lnTo>
                      <a:pt x="9391" y="0"/>
                    </a:ln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2" name="Google Shape;3065;p45"/>
              <p:cNvSpPr/>
              <p:nvPr/>
            </p:nvSpPr>
            <p:spPr>
              <a:xfrm rot="903126">
                <a:off x="81491" y="366773"/>
                <a:ext cx="2959187" cy="1018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1" h="21600" fill="norm" stroke="1" extrusionOk="0">
                    <a:moveTo>
                      <a:pt x="7706" y="735"/>
                    </a:moveTo>
                    <a:cubicBezTo>
                      <a:pt x="7763" y="735"/>
                      <a:pt x="7817" y="871"/>
                      <a:pt x="7820" y="1045"/>
                    </a:cubicBezTo>
                    <a:cubicBezTo>
                      <a:pt x="7821" y="1125"/>
                      <a:pt x="7811" y="1202"/>
                      <a:pt x="7793" y="1263"/>
                    </a:cubicBezTo>
                    <a:cubicBezTo>
                      <a:pt x="7793" y="1303"/>
                      <a:pt x="7793" y="1341"/>
                      <a:pt x="7793" y="1377"/>
                    </a:cubicBezTo>
                    <a:cubicBezTo>
                      <a:pt x="7794" y="2053"/>
                      <a:pt x="7795" y="2731"/>
                      <a:pt x="7796" y="3407"/>
                    </a:cubicBezTo>
                    <a:cubicBezTo>
                      <a:pt x="7797" y="3457"/>
                      <a:pt x="7788" y="3506"/>
                      <a:pt x="7774" y="3535"/>
                    </a:cubicBezTo>
                    <a:cubicBezTo>
                      <a:pt x="7781" y="3540"/>
                      <a:pt x="7786" y="3549"/>
                      <a:pt x="7791" y="3560"/>
                    </a:cubicBezTo>
                    <a:cubicBezTo>
                      <a:pt x="7809" y="3323"/>
                      <a:pt x="7829" y="3084"/>
                      <a:pt x="7856" y="2851"/>
                    </a:cubicBezTo>
                    <a:cubicBezTo>
                      <a:pt x="7904" y="2422"/>
                      <a:pt x="7960" y="1969"/>
                      <a:pt x="8049" y="1596"/>
                    </a:cubicBezTo>
                    <a:cubicBezTo>
                      <a:pt x="8126" y="1274"/>
                      <a:pt x="8233" y="1002"/>
                      <a:pt x="8368" y="919"/>
                    </a:cubicBezTo>
                    <a:cubicBezTo>
                      <a:pt x="8396" y="902"/>
                      <a:pt x="8423" y="894"/>
                      <a:pt x="8450" y="894"/>
                    </a:cubicBezTo>
                    <a:cubicBezTo>
                      <a:pt x="8552" y="894"/>
                      <a:pt x="8650" y="1011"/>
                      <a:pt x="8718" y="1245"/>
                    </a:cubicBezTo>
                    <a:cubicBezTo>
                      <a:pt x="8906" y="1882"/>
                      <a:pt x="8820" y="2702"/>
                      <a:pt x="8716" y="3390"/>
                    </a:cubicBezTo>
                    <a:cubicBezTo>
                      <a:pt x="8849" y="3539"/>
                      <a:pt x="8975" y="3741"/>
                      <a:pt x="9027" y="4160"/>
                    </a:cubicBezTo>
                    <a:cubicBezTo>
                      <a:pt x="9071" y="4521"/>
                      <a:pt x="9047" y="4948"/>
                      <a:pt x="8977" y="5268"/>
                    </a:cubicBezTo>
                    <a:cubicBezTo>
                      <a:pt x="8902" y="5612"/>
                      <a:pt x="8772" y="5828"/>
                      <a:pt x="8634" y="5892"/>
                    </a:cubicBezTo>
                    <a:cubicBezTo>
                      <a:pt x="8598" y="5909"/>
                      <a:pt x="8563" y="5917"/>
                      <a:pt x="8528" y="5917"/>
                    </a:cubicBezTo>
                    <a:cubicBezTo>
                      <a:pt x="8404" y="5917"/>
                      <a:pt x="8286" y="5813"/>
                      <a:pt x="8180" y="5645"/>
                    </a:cubicBezTo>
                    <a:cubicBezTo>
                      <a:pt x="8205" y="5704"/>
                      <a:pt x="8229" y="5763"/>
                      <a:pt x="8254" y="5822"/>
                    </a:cubicBezTo>
                    <a:cubicBezTo>
                      <a:pt x="8378" y="6120"/>
                      <a:pt x="8527" y="6464"/>
                      <a:pt x="8597" y="6895"/>
                    </a:cubicBezTo>
                    <a:cubicBezTo>
                      <a:pt x="8630" y="7101"/>
                      <a:pt x="8629" y="7340"/>
                      <a:pt x="8566" y="7495"/>
                    </a:cubicBezTo>
                    <a:cubicBezTo>
                      <a:pt x="8532" y="7582"/>
                      <a:pt x="8489" y="7620"/>
                      <a:pt x="8445" y="7620"/>
                    </a:cubicBezTo>
                    <a:cubicBezTo>
                      <a:pt x="8418" y="7620"/>
                      <a:pt x="8392" y="7607"/>
                      <a:pt x="8367" y="7578"/>
                    </a:cubicBezTo>
                    <a:cubicBezTo>
                      <a:pt x="8287" y="7491"/>
                      <a:pt x="8227" y="7295"/>
                      <a:pt x="8173" y="7110"/>
                    </a:cubicBezTo>
                    <a:cubicBezTo>
                      <a:pt x="8132" y="6964"/>
                      <a:pt x="8094" y="6813"/>
                      <a:pt x="8060" y="6654"/>
                    </a:cubicBezTo>
                    <a:cubicBezTo>
                      <a:pt x="8047" y="6674"/>
                      <a:pt x="8032" y="6685"/>
                      <a:pt x="8017" y="6685"/>
                    </a:cubicBezTo>
                    <a:cubicBezTo>
                      <a:pt x="8014" y="6685"/>
                      <a:pt x="8010" y="6685"/>
                      <a:pt x="8006" y="6684"/>
                    </a:cubicBezTo>
                    <a:cubicBezTo>
                      <a:pt x="8007" y="6705"/>
                      <a:pt x="8008" y="6725"/>
                      <a:pt x="8008" y="6746"/>
                    </a:cubicBezTo>
                    <a:cubicBezTo>
                      <a:pt x="8019" y="7182"/>
                      <a:pt x="8004" y="7766"/>
                      <a:pt x="7874" y="8056"/>
                    </a:cubicBezTo>
                    <a:cubicBezTo>
                      <a:pt x="7835" y="8142"/>
                      <a:pt x="7793" y="8182"/>
                      <a:pt x="7751" y="8182"/>
                    </a:cubicBezTo>
                    <a:cubicBezTo>
                      <a:pt x="7665" y="8182"/>
                      <a:pt x="7586" y="8009"/>
                      <a:pt x="7572" y="7717"/>
                    </a:cubicBezTo>
                    <a:cubicBezTo>
                      <a:pt x="7560" y="7494"/>
                      <a:pt x="7577" y="7263"/>
                      <a:pt x="7588" y="7043"/>
                    </a:cubicBezTo>
                    <a:cubicBezTo>
                      <a:pt x="7601" y="6776"/>
                      <a:pt x="7618" y="6510"/>
                      <a:pt x="7639" y="6248"/>
                    </a:cubicBezTo>
                    <a:cubicBezTo>
                      <a:pt x="7641" y="6210"/>
                      <a:pt x="7645" y="6174"/>
                      <a:pt x="7648" y="6137"/>
                    </a:cubicBezTo>
                    <a:cubicBezTo>
                      <a:pt x="7536" y="6612"/>
                      <a:pt x="7349" y="7035"/>
                      <a:pt x="7148" y="7035"/>
                    </a:cubicBezTo>
                    <a:cubicBezTo>
                      <a:pt x="7108" y="7035"/>
                      <a:pt x="7067" y="7019"/>
                      <a:pt x="7027" y="6983"/>
                    </a:cubicBezTo>
                    <a:cubicBezTo>
                      <a:pt x="6822" y="6800"/>
                      <a:pt x="6660" y="6161"/>
                      <a:pt x="6724" y="5548"/>
                    </a:cubicBezTo>
                    <a:cubicBezTo>
                      <a:pt x="6576" y="5286"/>
                      <a:pt x="6466" y="4873"/>
                      <a:pt x="6407" y="4397"/>
                    </a:cubicBezTo>
                    <a:cubicBezTo>
                      <a:pt x="6353" y="3954"/>
                      <a:pt x="6343" y="3411"/>
                      <a:pt x="6410" y="2975"/>
                    </a:cubicBezTo>
                    <a:cubicBezTo>
                      <a:pt x="6466" y="2618"/>
                      <a:pt x="6576" y="2526"/>
                      <a:pt x="6694" y="2526"/>
                    </a:cubicBezTo>
                    <a:cubicBezTo>
                      <a:pt x="6756" y="2526"/>
                      <a:pt x="6819" y="2551"/>
                      <a:pt x="6878" y="2577"/>
                    </a:cubicBezTo>
                    <a:cubicBezTo>
                      <a:pt x="7158" y="2699"/>
                      <a:pt x="7424" y="3059"/>
                      <a:pt x="7638" y="3593"/>
                    </a:cubicBezTo>
                    <a:cubicBezTo>
                      <a:pt x="7534" y="2970"/>
                      <a:pt x="7410" y="2377"/>
                      <a:pt x="7266" y="1822"/>
                    </a:cubicBezTo>
                    <a:cubicBezTo>
                      <a:pt x="7251" y="1854"/>
                      <a:pt x="7237" y="1885"/>
                      <a:pt x="7216" y="1892"/>
                    </a:cubicBezTo>
                    <a:cubicBezTo>
                      <a:pt x="7212" y="1893"/>
                      <a:pt x="7209" y="1894"/>
                      <a:pt x="7206" y="1894"/>
                    </a:cubicBezTo>
                    <a:cubicBezTo>
                      <a:pt x="7183" y="1894"/>
                      <a:pt x="7161" y="1871"/>
                      <a:pt x="7144" y="1826"/>
                    </a:cubicBezTo>
                    <a:cubicBezTo>
                      <a:pt x="7107" y="1734"/>
                      <a:pt x="7092" y="1572"/>
                      <a:pt x="7111" y="1440"/>
                    </a:cubicBezTo>
                    <a:cubicBezTo>
                      <a:pt x="7129" y="1310"/>
                      <a:pt x="7162" y="1258"/>
                      <a:pt x="7197" y="1258"/>
                    </a:cubicBezTo>
                    <a:cubicBezTo>
                      <a:pt x="7243" y="1258"/>
                      <a:pt x="7293" y="1351"/>
                      <a:pt x="7317" y="1483"/>
                    </a:cubicBezTo>
                    <a:cubicBezTo>
                      <a:pt x="7323" y="1494"/>
                      <a:pt x="7328" y="1510"/>
                      <a:pt x="7332" y="1527"/>
                    </a:cubicBezTo>
                    <a:cubicBezTo>
                      <a:pt x="7464" y="2023"/>
                      <a:pt x="7580" y="2553"/>
                      <a:pt x="7681" y="3108"/>
                    </a:cubicBezTo>
                    <a:lnTo>
                      <a:pt x="7680" y="2162"/>
                    </a:lnTo>
                    <a:lnTo>
                      <a:pt x="7679" y="1541"/>
                    </a:lnTo>
                    <a:lnTo>
                      <a:pt x="7679" y="1353"/>
                    </a:lnTo>
                    <a:cubicBezTo>
                      <a:pt x="7671" y="1343"/>
                      <a:pt x="7664" y="1332"/>
                      <a:pt x="7657" y="1317"/>
                    </a:cubicBezTo>
                    <a:cubicBezTo>
                      <a:pt x="7641" y="1279"/>
                      <a:pt x="7628" y="1230"/>
                      <a:pt x="7623" y="1173"/>
                    </a:cubicBezTo>
                    <a:cubicBezTo>
                      <a:pt x="7596" y="1030"/>
                      <a:pt x="7610" y="831"/>
                      <a:pt x="7665" y="760"/>
                    </a:cubicBezTo>
                    <a:cubicBezTo>
                      <a:pt x="7678" y="743"/>
                      <a:pt x="7692" y="735"/>
                      <a:pt x="7706" y="735"/>
                    </a:cubicBezTo>
                    <a:close/>
                    <a:moveTo>
                      <a:pt x="14182" y="894"/>
                    </a:moveTo>
                    <a:cubicBezTo>
                      <a:pt x="14238" y="894"/>
                      <a:pt x="14293" y="1028"/>
                      <a:pt x="14296" y="1204"/>
                    </a:cubicBezTo>
                    <a:cubicBezTo>
                      <a:pt x="14297" y="1283"/>
                      <a:pt x="14287" y="1361"/>
                      <a:pt x="14269" y="1422"/>
                    </a:cubicBezTo>
                    <a:cubicBezTo>
                      <a:pt x="14269" y="1462"/>
                      <a:pt x="14269" y="1502"/>
                      <a:pt x="14269" y="1535"/>
                    </a:cubicBezTo>
                    <a:cubicBezTo>
                      <a:pt x="14270" y="2212"/>
                      <a:pt x="14270" y="2889"/>
                      <a:pt x="14271" y="3565"/>
                    </a:cubicBezTo>
                    <a:cubicBezTo>
                      <a:pt x="14273" y="3617"/>
                      <a:pt x="14264" y="3664"/>
                      <a:pt x="14250" y="3695"/>
                    </a:cubicBezTo>
                    <a:cubicBezTo>
                      <a:pt x="14256" y="3699"/>
                      <a:pt x="14262" y="3708"/>
                      <a:pt x="14267" y="3720"/>
                    </a:cubicBezTo>
                    <a:cubicBezTo>
                      <a:pt x="14285" y="3480"/>
                      <a:pt x="14305" y="3244"/>
                      <a:pt x="14332" y="3010"/>
                    </a:cubicBezTo>
                    <a:cubicBezTo>
                      <a:pt x="14379" y="2580"/>
                      <a:pt x="14435" y="2129"/>
                      <a:pt x="14525" y="1755"/>
                    </a:cubicBezTo>
                    <a:cubicBezTo>
                      <a:pt x="14601" y="1432"/>
                      <a:pt x="14709" y="1160"/>
                      <a:pt x="14844" y="1078"/>
                    </a:cubicBezTo>
                    <a:cubicBezTo>
                      <a:pt x="14872" y="1062"/>
                      <a:pt x="14899" y="1053"/>
                      <a:pt x="14926" y="1053"/>
                    </a:cubicBezTo>
                    <a:cubicBezTo>
                      <a:pt x="15028" y="1053"/>
                      <a:pt x="15125" y="1170"/>
                      <a:pt x="15194" y="1404"/>
                    </a:cubicBezTo>
                    <a:cubicBezTo>
                      <a:pt x="15382" y="2040"/>
                      <a:pt x="15296" y="2861"/>
                      <a:pt x="15191" y="3549"/>
                    </a:cubicBezTo>
                    <a:cubicBezTo>
                      <a:pt x="15325" y="3698"/>
                      <a:pt x="15451" y="3900"/>
                      <a:pt x="15502" y="4318"/>
                    </a:cubicBezTo>
                    <a:cubicBezTo>
                      <a:pt x="15546" y="4680"/>
                      <a:pt x="15522" y="5106"/>
                      <a:pt x="15452" y="5425"/>
                    </a:cubicBezTo>
                    <a:lnTo>
                      <a:pt x="15453" y="5425"/>
                    </a:lnTo>
                    <a:cubicBezTo>
                      <a:pt x="15377" y="5771"/>
                      <a:pt x="15247" y="5986"/>
                      <a:pt x="15110" y="6050"/>
                    </a:cubicBezTo>
                    <a:cubicBezTo>
                      <a:pt x="15073" y="6068"/>
                      <a:pt x="15038" y="6076"/>
                      <a:pt x="15002" y="6076"/>
                    </a:cubicBezTo>
                    <a:cubicBezTo>
                      <a:pt x="14879" y="6076"/>
                      <a:pt x="14762" y="5972"/>
                      <a:pt x="14655" y="5803"/>
                    </a:cubicBezTo>
                    <a:cubicBezTo>
                      <a:pt x="14680" y="5861"/>
                      <a:pt x="14705" y="5921"/>
                      <a:pt x="14730" y="5981"/>
                    </a:cubicBezTo>
                    <a:cubicBezTo>
                      <a:pt x="14853" y="6278"/>
                      <a:pt x="15002" y="6623"/>
                      <a:pt x="15072" y="7053"/>
                    </a:cubicBezTo>
                    <a:cubicBezTo>
                      <a:pt x="15105" y="7259"/>
                      <a:pt x="15104" y="7499"/>
                      <a:pt x="15042" y="7654"/>
                    </a:cubicBezTo>
                    <a:cubicBezTo>
                      <a:pt x="15008" y="7741"/>
                      <a:pt x="14964" y="7780"/>
                      <a:pt x="14920" y="7780"/>
                    </a:cubicBezTo>
                    <a:cubicBezTo>
                      <a:pt x="14894" y="7780"/>
                      <a:pt x="14867" y="7766"/>
                      <a:pt x="14842" y="7738"/>
                    </a:cubicBezTo>
                    <a:cubicBezTo>
                      <a:pt x="14763" y="7650"/>
                      <a:pt x="14701" y="7453"/>
                      <a:pt x="14649" y="7269"/>
                    </a:cubicBezTo>
                    <a:cubicBezTo>
                      <a:pt x="14607" y="7123"/>
                      <a:pt x="14569" y="6971"/>
                      <a:pt x="14535" y="6813"/>
                    </a:cubicBezTo>
                    <a:cubicBezTo>
                      <a:pt x="14522" y="6834"/>
                      <a:pt x="14507" y="6844"/>
                      <a:pt x="14491" y="6844"/>
                    </a:cubicBezTo>
                    <a:cubicBezTo>
                      <a:pt x="14488" y="6844"/>
                      <a:pt x="14485" y="6844"/>
                      <a:pt x="14482" y="6843"/>
                    </a:cubicBezTo>
                    <a:cubicBezTo>
                      <a:pt x="14482" y="6863"/>
                      <a:pt x="14483" y="6882"/>
                      <a:pt x="14484" y="6904"/>
                    </a:cubicBezTo>
                    <a:cubicBezTo>
                      <a:pt x="14494" y="7341"/>
                      <a:pt x="14479" y="7925"/>
                      <a:pt x="14349" y="8215"/>
                    </a:cubicBezTo>
                    <a:cubicBezTo>
                      <a:pt x="14311" y="8300"/>
                      <a:pt x="14268" y="8339"/>
                      <a:pt x="14227" y="8339"/>
                    </a:cubicBezTo>
                    <a:cubicBezTo>
                      <a:pt x="14141" y="8339"/>
                      <a:pt x="14062" y="8168"/>
                      <a:pt x="14047" y="7876"/>
                    </a:cubicBezTo>
                    <a:cubicBezTo>
                      <a:pt x="14036" y="7653"/>
                      <a:pt x="14052" y="7422"/>
                      <a:pt x="14063" y="7200"/>
                    </a:cubicBezTo>
                    <a:cubicBezTo>
                      <a:pt x="14076" y="6935"/>
                      <a:pt x="14094" y="6670"/>
                      <a:pt x="14114" y="6407"/>
                    </a:cubicBezTo>
                    <a:cubicBezTo>
                      <a:pt x="14117" y="6371"/>
                      <a:pt x="14120" y="6333"/>
                      <a:pt x="14123" y="6296"/>
                    </a:cubicBezTo>
                    <a:cubicBezTo>
                      <a:pt x="14011" y="6769"/>
                      <a:pt x="13825" y="7193"/>
                      <a:pt x="13623" y="7193"/>
                    </a:cubicBezTo>
                    <a:cubicBezTo>
                      <a:pt x="13584" y="7193"/>
                      <a:pt x="13543" y="7177"/>
                      <a:pt x="13503" y="7141"/>
                    </a:cubicBezTo>
                    <a:cubicBezTo>
                      <a:pt x="13297" y="6961"/>
                      <a:pt x="13135" y="6319"/>
                      <a:pt x="13199" y="5707"/>
                    </a:cubicBezTo>
                    <a:cubicBezTo>
                      <a:pt x="13051" y="5444"/>
                      <a:pt x="12941" y="5032"/>
                      <a:pt x="12883" y="4556"/>
                    </a:cubicBezTo>
                    <a:cubicBezTo>
                      <a:pt x="12828" y="4113"/>
                      <a:pt x="12818" y="3570"/>
                      <a:pt x="12886" y="3134"/>
                    </a:cubicBezTo>
                    <a:cubicBezTo>
                      <a:pt x="12942" y="2776"/>
                      <a:pt x="13052" y="2684"/>
                      <a:pt x="13169" y="2684"/>
                    </a:cubicBezTo>
                    <a:cubicBezTo>
                      <a:pt x="13231" y="2684"/>
                      <a:pt x="13295" y="2710"/>
                      <a:pt x="13354" y="2736"/>
                    </a:cubicBezTo>
                    <a:cubicBezTo>
                      <a:pt x="13633" y="2859"/>
                      <a:pt x="13900" y="3220"/>
                      <a:pt x="14114" y="3751"/>
                    </a:cubicBezTo>
                    <a:cubicBezTo>
                      <a:pt x="14010" y="3129"/>
                      <a:pt x="13885" y="2535"/>
                      <a:pt x="13742" y="1981"/>
                    </a:cubicBezTo>
                    <a:cubicBezTo>
                      <a:pt x="13727" y="2012"/>
                      <a:pt x="13713" y="2046"/>
                      <a:pt x="13692" y="2051"/>
                    </a:cubicBezTo>
                    <a:cubicBezTo>
                      <a:pt x="13688" y="2052"/>
                      <a:pt x="13685" y="2052"/>
                      <a:pt x="13682" y="2052"/>
                    </a:cubicBezTo>
                    <a:cubicBezTo>
                      <a:pt x="13659" y="2052"/>
                      <a:pt x="13637" y="2028"/>
                      <a:pt x="13620" y="1985"/>
                    </a:cubicBezTo>
                    <a:cubicBezTo>
                      <a:pt x="13583" y="1893"/>
                      <a:pt x="13568" y="1731"/>
                      <a:pt x="13587" y="1599"/>
                    </a:cubicBezTo>
                    <a:cubicBezTo>
                      <a:pt x="13605" y="1469"/>
                      <a:pt x="13638" y="1416"/>
                      <a:pt x="13673" y="1416"/>
                    </a:cubicBezTo>
                    <a:cubicBezTo>
                      <a:pt x="13720" y="1416"/>
                      <a:pt x="13770" y="1509"/>
                      <a:pt x="13793" y="1641"/>
                    </a:cubicBezTo>
                    <a:cubicBezTo>
                      <a:pt x="13799" y="1654"/>
                      <a:pt x="13803" y="1669"/>
                      <a:pt x="13808" y="1684"/>
                    </a:cubicBezTo>
                    <a:cubicBezTo>
                      <a:pt x="13939" y="2182"/>
                      <a:pt x="14056" y="2711"/>
                      <a:pt x="14157" y="3265"/>
                    </a:cubicBezTo>
                    <a:cubicBezTo>
                      <a:pt x="14156" y="2951"/>
                      <a:pt x="14156" y="2636"/>
                      <a:pt x="14155" y="2321"/>
                    </a:cubicBezTo>
                    <a:cubicBezTo>
                      <a:pt x="14155" y="2114"/>
                      <a:pt x="14155" y="1907"/>
                      <a:pt x="14155" y="1699"/>
                    </a:cubicBezTo>
                    <a:lnTo>
                      <a:pt x="14155" y="1512"/>
                    </a:lnTo>
                    <a:cubicBezTo>
                      <a:pt x="14147" y="1502"/>
                      <a:pt x="14140" y="1489"/>
                      <a:pt x="14133" y="1474"/>
                    </a:cubicBezTo>
                    <a:cubicBezTo>
                      <a:pt x="14117" y="1440"/>
                      <a:pt x="14104" y="1387"/>
                      <a:pt x="14099" y="1332"/>
                    </a:cubicBezTo>
                    <a:cubicBezTo>
                      <a:pt x="14072" y="1189"/>
                      <a:pt x="14086" y="990"/>
                      <a:pt x="14141" y="919"/>
                    </a:cubicBezTo>
                    <a:cubicBezTo>
                      <a:pt x="14154" y="902"/>
                      <a:pt x="14168" y="894"/>
                      <a:pt x="14182" y="894"/>
                    </a:cubicBezTo>
                    <a:close/>
                    <a:moveTo>
                      <a:pt x="3385" y="4299"/>
                    </a:moveTo>
                    <a:cubicBezTo>
                      <a:pt x="3442" y="4299"/>
                      <a:pt x="3496" y="4434"/>
                      <a:pt x="3499" y="4608"/>
                    </a:cubicBezTo>
                    <a:cubicBezTo>
                      <a:pt x="3499" y="4689"/>
                      <a:pt x="3490" y="4767"/>
                      <a:pt x="3472" y="4828"/>
                    </a:cubicBezTo>
                    <a:cubicBezTo>
                      <a:pt x="3472" y="4868"/>
                      <a:pt x="3471" y="4906"/>
                      <a:pt x="3472" y="4941"/>
                    </a:cubicBezTo>
                    <a:cubicBezTo>
                      <a:pt x="3473" y="5618"/>
                      <a:pt x="3474" y="6295"/>
                      <a:pt x="3475" y="6971"/>
                    </a:cubicBezTo>
                    <a:cubicBezTo>
                      <a:pt x="3475" y="7022"/>
                      <a:pt x="3467" y="7070"/>
                      <a:pt x="3453" y="7099"/>
                    </a:cubicBezTo>
                    <a:cubicBezTo>
                      <a:pt x="3459" y="7105"/>
                      <a:pt x="3465" y="7112"/>
                      <a:pt x="3470" y="7125"/>
                    </a:cubicBezTo>
                    <a:cubicBezTo>
                      <a:pt x="3488" y="6886"/>
                      <a:pt x="3508" y="6649"/>
                      <a:pt x="3534" y="6415"/>
                    </a:cubicBezTo>
                    <a:cubicBezTo>
                      <a:pt x="3582" y="5986"/>
                      <a:pt x="3638" y="5535"/>
                      <a:pt x="3728" y="5161"/>
                    </a:cubicBezTo>
                    <a:cubicBezTo>
                      <a:pt x="3804" y="4838"/>
                      <a:pt x="3912" y="4566"/>
                      <a:pt x="4047" y="4483"/>
                    </a:cubicBezTo>
                    <a:cubicBezTo>
                      <a:pt x="4074" y="4467"/>
                      <a:pt x="4102" y="4458"/>
                      <a:pt x="4129" y="4458"/>
                    </a:cubicBezTo>
                    <a:cubicBezTo>
                      <a:pt x="4231" y="4458"/>
                      <a:pt x="4328" y="4576"/>
                      <a:pt x="4397" y="4809"/>
                    </a:cubicBezTo>
                    <a:cubicBezTo>
                      <a:pt x="4584" y="5445"/>
                      <a:pt x="4499" y="6266"/>
                      <a:pt x="4395" y="6954"/>
                    </a:cubicBezTo>
                    <a:cubicBezTo>
                      <a:pt x="4528" y="7104"/>
                      <a:pt x="4654" y="7306"/>
                      <a:pt x="4705" y="7723"/>
                    </a:cubicBezTo>
                    <a:cubicBezTo>
                      <a:pt x="4749" y="8086"/>
                      <a:pt x="4726" y="8512"/>
                      <a:pt x="4655" y="8831"/>
                    </a:cubicBezTo>
                    <a:cubicBezTo>
                      <a:pt x="4580" y="9177"/>
                      <a:pt x="4450" y="9390"/>
                      <a:pt x="4313" y="9456"/>
                    </a:cubicBezTo>
                    <a:cubicBezTo>
                      <a:pt x="4277" y="9473"/>
                      <a:pt x="4241" y="9481"/>
                      <a:pt x="4207" y="9481"/>
                    </a:cubicBezTo>
                    <a:cubicBezTo>
                      <a:pt x="4082" y="9481"/>
                      <a:pt x="3965" y="9378"/>
                      <a:pt x="3858" y="9209"/>
                    </a:cubicBezTo>
                    <a:cubicBezTo>
                      <a:pt x="3883" y="9267"/>
                      <a:pt x="3908" y="9327"/>
                      <a:pt x="3932" y="9386"/>
                    </a:cubicBezTo>
                    <a:cubicBezTo>
                      <a:pt x="4056" y="9683"/>
                      <a:pt x="4205" y="10029"/>
                      <a:pt x="4275" y="10458"/>
                    </a:cubicBezTo>
                    <a:cubicBezTo>
                      <a:pt x="4308" y="10663"/>
                      <a:pt x="4306" y="10903"/>
                      <a:pt x="4244" y="11060"/>
                    </a:cubicBezTo>
                    <a:cubicBezTo>
                      <a:pt x="4210" y="11147"/>
                      <a:pt x="4167" y="11186"/>
                      <a:pt x="4123" y="11186"/>
                    </a:cubicBezTo>
                    <a:cubicBezTo>
                      <a:pt x="4096" y="11186"/>
                      <a:pt x="4070" y="11171"/>
                      <a:pt x="4045" y="11144"/>
                    </a:cubicBezTo>
                    <a:cubicBezTo>
                      <a:pt x="3965" y="11056"/>
                      <a:pt x="3905" y="10858"/>
                      <a:pt x="3851" y="10673"/>
                    </a:cubicBezTo>
                    <a:cubicBezTo>
                      <a:pt x="3810" y="10529"/>
                      <a:pt x="3772" y="10376"/>
                      <a:pt x="3738" y="10219"/>
                    </a:cubicBezTo>
                    <a:cubicBezTo>
                      <a:pt x="3725" y="10239"/>
                      <a:pt x="3710" y="10250"/>
                      <a:pt x="3695" y="10250"/>
                    </a:cubicBezTo>
                    <a:cubicBezTo>
                      <a:pt x="3692" y="10250"/>
                      <a:pt x="3688" y="10249"/>
                      <a:pt x="3684" y="10247"/>
                    </a:cubicBezTo>
                    <a:cubicBezTo>
                      <a:pt x="3685" y="10268"/>
                      <a:pt x="3686" y="10288"/>
                      <a:pt x="3686" y="10309"/>
                    </a:cubicBezTo>
                    <a:cubicBezTo>
                      <a:pt x="3697" y="10747"/>
                      <a:pt x="3683" y="11330"/>
                      <a:pt x="3552" y="11621"/>
                    </a:cubicBezTo>
                    <a:cubicBezTo>
                      <a:pt x="3514" y="11705"/>
                      <a:pt x="3471" y="11745"/>
                      <a:pt x="3430" y="11745"/>
                    </a:cubicBezTo>
                    <a:cubicBezTo>
                      <a:pt x="3344" y="11745"/>
                      <a:pt x="3265" y="11573"/>
                      <a:pt x="3250" y="11282"/>
                    </a:cubicBezTo>
                    <a:cubicBezTo>
                      <a:pt x="3238" y="11058"/>
                      <a:pt x="3255" y="10826"/>
                      <a:pt x="3266" y="10606"/>
                    </a:cubicBezTo>
                    <a:cubicBezTo>
                      <a:pt x="3279" y="10339"/>
                      <a:pt x="3297" y="10075"/>
                      <a:pt x="3317" y="9811"/>
                    </a:cubicBezTo>
                    <a:cubicBezTo>
                      <a:pt x="3320" y="9775"/>
                      <a:pt x="3323" y="9739"/>
                      <a:pt x="3326" y="9702"/>
                    </a:cubicBezTo>
                    <a:cubicBezTo>
                      <a:pt x="3214" y="10175"/>
                      <a:pt x="3028" y="10599"/>
                      <a:pt x="2826" y="10599"/>
                    </a:cubicBezTo>
                    <a:cubicBezTo>
                      <a:pt x="2787" y="10599"/>
                      <a:pt x="2746" y="10583"/>
                      <a:pt x="2706" y="10547"/>
                    </a:cubicBezTo>
                    <a:cubicBezTo>
                      <a:pt x="2500" y="10365"/>
                      <a:pt x="2339" y="9724"/>
                      <a:pt x="2402" y="9113"/>
                    </a:cubicBezTo>
                    <a:cubicBezTo>
                      <a:pt x="2254" y="8850"/>
                      <a:pt x="2144" y="8436"/>
                      <a:pt x="2086" y="7962"/>
                    </a:cubicBezTo>
                    <a:cubicBezTo>
                      <a:pt x="2031" y="7517"/>
                      <a:pt x="2021" y="6976"/>
                      <a:pt x="2089" y="6540"/>
                    </a:cubicBezTo>
                    <a:cubicBezTo>
                      <a:pt x="2144" y="6182"/>
                      <a:pt x="2255" y="6090"/>
                      <a:pt x="2372" y="6090"/>
                    </a:cubicBezTo>
                    <a:cubicBezTo>
                      <a:pt x="2434" y="6090"/>
                      <a:pt x="2498" y="6116"/>
                      <a:pt x="2557" y="6142"/>
                    </a:cubicBezTo>
                    <a:cubicBezTo>
                      <a:pt x="2836" y="6263"/>
                      <a:pt x="3102" y="6624"/>
                      <a:pt x="3317" y="7157"/>
                    </a:cubicBezTo>
                    <a:cubicBezTo>
                      <a:pt x="3212" y="6533"/>
                      <a:pt x="3088" y="5941"/>
                      <a:pt x="2945" y="5387"/>
                    </a:cubicBezTo>
                    <a:cubicBezTo>
                      <a:pt x="2930" y="5417"/>
                      <a:pt x="2915" y="5450"/>
                      <a:pt x="2895" y="5457"/>
                    </a:cubicBezTo>
                    <a:cubicBezTo>
                      <a:pt x="2891" y="5458"/>
                      <a:pt x="2888" y="5458"/>
                      <a:pt x="2885" y="5458"/>
                    </a:cubicBezTo>
                    <a:cubicBezTo>
                      <a:pt x="2862" y="5458"/>
                      <a:pt x="2840" y="5434"/>
                      <a:pt x="2823" y="5391"/>
                    </a:cubicBezTo>
                    <a:cubicBezTo>
                      <a:pt x="2786" y="5298"/>
                      <a:pt x="2771" y="5137"/>
                      <a:pt x="2789" y="5004"/>
                    </a:cubicBezTo>
                    <a:cubicBezTo>
                      <a:pt x="2808" y="4875"/>
                      <a:pt x="2841" y="4822"/>
                      <a:pt x="2876" y="4822"/>
                    </a:cubicBezTo>
                    <a:cubicBezTo>
                      <a:pt x="2922" y="4822"/>
                      <a:pt x="2972" y="4915"/>
                      <a:pt x="2996" y="5047"/>
                    </a:cubicBezTo>
                    <a:cubicBezTo>
                      <a:pt x="3001" y="5060"/>
                      <a:pt x="3006" y="5075"/>
                      <a:pt x="3011" y="5090"/>
                    </a:cubicBezTo>
                    <a:cubicBezTo>
                      <a:pt x="3143" y="5588"/>
                      <a:pt x="3259" y="6116"/>
                      <a:pt x="3360" y="6671"/>
                    </a:cubicBezTo>
                    <a:cubicBezTo>
                      <a:pt x="3359" y="6356"/>
                      <a:pt x="3359" y="6042"/>
                      <a:pt x="3358" y="5727"/>
                    </a:cubicBezTo>
                    <a:cubicBezTo>
                      <a:pt x="3358" y="5520"/>
                      <a:pt x="3358" y="5312"/>
                      <a:pt x="3357" y="5105"/>
                    </a:cubicBezTo>
                    <a:lnTo>
                      <a:pt x="3357" y="4916"/>
                    </a:lnTo>
                    <a:cubicBezTo>
                      <a:pt x="3349" y="4908"/>
                      <a:pt x="3342" y="4895"/>
                      <a:pt x="3335" y="4880"/>
                    </a:cubicBezTo>
                    <a:cubicBezTo>
                      <a:pt x="3319" y="4845"/>
                      <a:pt x="3307" y="4793"/>
                      <a:pt x="3302" y="4736"/>
                    </a:cubicBezTo>
                    <a:cubicBezTo>
                      <a:pt x="3275" y="4595"/>
                      <a:pt x="3289" y="4395"/>
                      <a:pt x="3344" y="4325"/>
                    </a:cubicBezTo>
                    <a:cubicBezTo>
                      <a:pt x="3357" y="4308"/>
                      <a:pt x="3371" y="4299"/>
                      <a:pt x="3385" y="4299"/>
                    </a:cubicBezTo>
                    <a:close/>
                    <a:moveTo>
                      <a:pt x="10608" y="5818"/>
                    </a:moveTo>
                    <a:cubicBezTo>
                      <a:pt x="10664" y="5818"/>
                      <a:pt x="10719" y="5953"/>
                      <a:pt x="10722" y="6127"/>
                    </a:cubicBezTo>
                    <a:cubicBezTo>
                      <a:pt x="10722" y="6208"/>
                      <a:pt x="10713" y="6286"/>
                      <a:pt x="10695" y="6345"/>
                    </a:cubicBezTo>
                    <a:cubicBezTo>
                      <a:pt x="10695" y="6386"/>
                      <a:pt x="10694" y="6424"/>
                      <a:pt x="10694" y="6459"/>
                    </a:cubicBezTo>
                    <a:cubicBezTo>
                      <a:pt x="10695" y="7136"/>
                      <a:pt x="10696" y="7814"/>
                      <a:pt x="10697" y="8490"/>
                    </a:cubicBezTo>
                    <a:cubicBezTo>
                      <a:pt x="10698" y="8539"/>
                      <a:pt x="10690" y="8589"/>
                      <a:pt x="10676" y="8618"/>
                    </a:cubicBezTo>
                    <a:cubicBezTo>
                      <a:pt x="10682" y="8623"/>
                      <a:pt x="10688" y="8631"/>
                      <a:pt x="10693" y="8642"/>
                    </a:cubicBezTo>
                    <a:cubicBezTo>
                      <a:pt x="10711" y="8404"/>
                      <a:pt x="10731" y="8168"/>
                      <a:pt x="10758" y="7932"/>
                    </a:cubicBezTo>
                    <a:cubicBezTo>
                      <a:pt x="10805" y="7503"/>
                      <a:pt x="10861" y="7051"/>
                      <a:pt x="10950" y="6677"/>
                    </a:cubicBezTo>
                    <a:cubicBezTo>
                      <a:pt x="11027" y="6356"/>
                      <a:pt x="11135" y="6084"/>
                      <a:pt x="11270" y="6002"/>
                    </a:cubicBezTo>
                    <a:cubicBezTo>
                      <a:pt x="11297" y="5986"/>
                      <a:pt x="11325" y="5977"/>
                      <a:pt x="11352" y="5977"/>
                    </a:cubicBezTo>
                    <a:cubicBezTo>
                      <a:pt x="11453" y="5977"/>
                      <a:pt x="11551" y="6094"/>
                      <a:pt x="11620" y="6327"/>
                    </a:cubicBezTo>
                    <a:cubicBezTo>
                      <a:pt x="11807" y="6963"/>
                      <a:pt x="11722" y="7783"/>
                      <a:pt x="11617" y="8472"/>
                    </a:cubicBezTo>
                    <a:cubicBezTo>
                      <a:pt x="11751" y="8620"/>
                      <a:pt x="11876" y="8824"/>
                      <a:pt x="11928" y="9242"/>
                    </a:cubicBezTo>
                    <a:cubicBezTo>
                      <a:pt x="11972" y="9603"/>
                      <a:pt x="11948" y="10030"/>
                      <a:pt x="11878" y="10349"/>
                    </a:cubicBezTo>
                    <a:cubicBezTo>
                      <a:pt x="11803" y="10693"/>
                      <a:pt x="11673" y="10909"/>
                      <a:pt x="11536" y="10975"/>
                    </a:cubicBezTo>
                    <a:cubicBezTo>
                      <a:pt x="11500" y="10993"/>
                      <a:pt x="11464" y="11000"/>
                      <a:pt x="11430" y="11000"/>
                    </a:cubicBezTo>
                    <a:cubicBezTo>
                      <a:pt x="11305" y="11000"/>
                      <a:pt x="11188" y="10896"/>
                      <a:pt x="11081" y="10727"/>
                    </a:cubicBezTo>
                    <a:cubicBezTo>
                      <a:pt x="11106" y="10786"/>
                      <a:pt x="11131" y="10845"/>
                      <a:pt x="11155" y="10903"/>
                    </a:cubicBezTo>
                    <a:cubicBezTo>
                      <a:pt x="11279" y="11201"/>
                      <a:pt x="11428" y="11545"/>
                      <a:pt x="11498" y="11978"/>
                    </a:cubicBezTo>
                    <a:cubicBezTo>
                      <a:pt x="11531" y="12182"/>
                      <a:pt x="11529" y="12421"/>
                      <a:pt x="11467" y="12579"/>
                    </a:cubicBezTo>
                    <a:cubicBezTo>
                      <a:pt x="11433" y="12663"/>
                      <a:pt x="11390" y="12703"/>
                      <a:pt x="11346" y="12703"/>
                    </a:cubicBezTo>
                    <a:cubicBezTo>
                      <a:pt x="11319" y="12703"/>
                      <a:pt x="11293" y="12689"/>
                      <a:pt x="11268" y="12662"/>
                    </a:cubicBezTo>
                    <a:cubicBezTo>
                      <a:pt x="11188" y="12574"/>
                      <a:pt x="11127" y="12376"/>
                      <a:pt x="11074" y="12191"/>
                    </a:cubicBezTo>
                    <a:cubicBezTo>
                      <a:pt x="11033" y="12047"/>
                      <a:pt x="10995" y="11896"/>
                      <a:pt x="10961" y="11735"/>
                    </a:cubicBezTo>
                    <a:cubicBezTo>
                      <a:pt x="10948" y="11758"/>
                      <a:pt x="10933" y="11768"/>
                      <a:pt x="10917" y="11768"/>
                    </a:cubicBezTo>
                    <a:cubicBezTo>
                      <a:pt x="10914" y="11768"/>
                      <a:pt x="10910" y="11766"/>
                      <a:pt x="10907" y="11766"/>
                    </a:cubicBezTo>
                    <a:cubicBezTo>
                      <a:pt x="10908" y="11786"/>
                      <a:pt x="10909" y="11807"/>
                      <a:pt x="10909" y="11827"/>
                    </a:cubicBezTo>
                    <a:cubicBezTo>
                      <a:pt x="10919" y="12264"/>
                      <a:pt x="10905" y="12847"/>
                      <a:pt x="10775" y="13138"/>
                    </a:cubicBezTo>
                    <a:cubicBezTo>
                      <a:pt x="10737" y="13223"/>
                      <a:pt x="10693" y="13263"/>
                      <a:pt x="10652" y="13263"/>
                    </a:cubicBezTo>
                    <a:cubicBezTo>
                      <a:pt x="10566" y="13263"/>
                      <a:pt x="10487" y="13092"/>
                      <a:pt x="10473" y="12799"/>
                    </a:cubicBezTo>
                    <a:cubicBezTo>
                      <a:pt x="10461" y="12576"/>
                      <a:pt x="10478" y="12344"/>
                      <a:pt x="10488" y="12124"/>
                    </a:cubicBezTo>
                    <a:cubicBezTo>
                      <a:pt x="10502" y="11858"/>
                      <a:pt x="10520" y="11592"/>
                      <a:pt x="10540" y="11330"/>
                    </a:cubicBezTo>
                    <a:cubicBezTo>
                      <a:pt x="10543" y="11293"/>
                      <a:pt x="10546" y="11256"/>
                      <a:pt x="10549" y="11221"/>
                    </a:cubicBezTo>
                    <a:cubicBezTo>
                      <a:pt x="10437" y="11693"/>
                      <a:pt x="10250" y="12118"/>
                      <a:pt x="10049" y="12118"/>
                    </a:cubicBezTo>
                    <a:cubicBezTo>
                      <a:pt x="10009" y="12118"/>
                      <a:pt x="9969" y="12102"/>
                      <a:pt x="9928" y="12066"/>
                    </a:cubicBezTo>
                    <a:cubicBezTo>
                      <a:pt x="9723" y="11883"/>
                      <a:pt x="9561" y="11243"/>
                      <a:pt x="9625" y="10631"/>
                    </a:cubicBezTo>
                    <a:cubicBezTo>
                      <a:pt x="9477" y="10369"/>
                      <a:pt x="9367" y="9954"/>
                      <a:pt x="9308" y="9478"/>
                    </a:cubicBezTo>
                    <a:cubicBezTo>
                      <a:pt x="9254" y="9036"/>
                      <a:pt x="9244" y="8493"/>
                      <a:pt x="9312" y="8056"/>
                    </a:cubicBezTo>
                    <a:cubicBezTo>
                      <a:pt x="9368" y="7700"/>
                      <a:pt x="9478" y="7608"/>
                      <a:pt x="9596" y="7608"/>
                    </a:cubicBezTo>
                    <a:cubicBezTo>
                      <a:pt x="9657" y="7608"/>
                      <a:pt x="9721" y="7634"/>
                      <a:pt x="9780" y="7659"/>
                    </a:cubicBezTo>
                    <a:cubicBezTo>
                      <a:pt x="10060" y="7782"/>
                      <a:pt x="10325" y="8142"/>
                      <a:pt x="10540" y="8676"/>
                    </a:cubicBezTo>
                    <a:cubicBezTo>
                      <a:pt x="10435" y="8052"/>
                      <a:pt x="10311" y="7460"/>
                      <a:pt x="10168" y="6904"/>
                    </a:cubicBezTo>
                    <a:cubicBezTo>
                      <a:pt x="10153" y="6936"/>
                      <a:pt x="10138" y="6968"/>
                      <a:pt x="10117" y="6976"/>
                    </a:cubicBezTo>
                    <a:cubicBezTo>
                      <a:pt x="10114" y="6976"/>
                      <a:pt x="10111" y="6977"/>
                      <a:pt x="10107" y="6977"/>
                    </a:cubicBezTo>
                    <a:cubicBezTo>
                      <a:pt x="10085" y="6977"/>
                      <a:pt x="10063" y="6952"/>
                      <a:pt x="10046" y="6909"/>
                    </a:cubicBezTo>
                    <a:cubicBezTo>
                      <a:pt x="10008" y="6817"/>
                      <a:pt x="9993" y="6655"/>
                      <a:pt x="10012" y="6522"/>
                    </a:cubicBezTo>
                    <a:cubicBezTo>
                      <a:pt x="10031" y="6393"/>
                      <a:pt x="10063" y="6341"/>
                      <a:pt x="10098" y="6341"/>
                    </a:cubicBezTo>
                    <a:cubicBezTo>
                      <a:pt x="10145" y="6341"/>
                      <a:pt x="10195" y="6434"/>
                      <a:pt x="10219" y="6566"/>
                    </a:cubicBezTo>
                    <a:cubicBezTo>
                      <a:pt x="10224" y="6578"/>
                      <a:pt x="10229" y="6592"/>
                      <a:pt x="10234" y="6609"/>
                    </a:cubicBezTo>
                    <a:cubicBezTo>
                      <a:pt x="10365" y="7106"/>
                      <a:pt x="10482" y="7634"/>
                      <a:pt x="10582" y="8189"/>
                    </a:cubicBezTo>
                    <a:lnTo>
                      <a:pt x="10581" y="7245"/>
                    </a:lnTo>
                    <a:lnTo>
                      <a:pt x="10580" y="6623"/>
                    </a:lnTo>
                    <a:lnTo>
                      <a:pt x="10580" y="6435"/>
                    </a:lnTo>
                    <a:cubicBezTo>
                      <a:pt x="10573" y="6425"/>
                      <a:pt x="10565" y="6414"/>
                      <a:pt x="10558" y="6398"/>
                    </a:cubicBezTo>
                    <a:cubicBezTo>
                      <a:pt x="10542" y="6362"/>
                      <a:pt x="10530" y="6312"/>
                      <a:pt x="10524" y="6254"/>
                    </a:cubicBezTo>
                    <a:cubicBezTo>
                      <a:pt x="10498" y="6112"/>
                      <a:pt x="10512" y="5914"/>
                      <a:pt x="10567" y="5843"/>
                    </a:cubicBezTo>
                    <a:cubicBezTo>
                      <a:pt x="10580" y="5825"/>
                      <a:pt x="10594" y="5818"/>
                      <a:pt x="10608" y="5818"/>
                    </a:cubicBezTo>
                    <a:close/>
                    <a:moveTo>
                      <a:pt x="17137" y="6468"/>
                    </a:moveTo>
                    <a:cubicBezTo>
                      <a:pt x="17193" y="6468"/>
                      <a:pt x="17248" y="6602"/>
                      <a:pt x="17250" y="6777"/>
                    </a:cubicBezTo>
                    <a:cubicBezTo>
                      <a:pt x="17251" y="6856"/>
                      <a:pt x="17241" y="6936"/>
                      <a:pt x="17224" y="6994"/>
                    </a:cubicBezTo>
                    <a:cubicBezTo>
                      <a:pt x="17224" y="7035"/>
                      <a:pt x="17223" y="7074"/>
                      <a:pt x="17223" y="7108"/>
                    </a:cubicBezTo>
                    <a:cubicBezTo>
                      <a:pt x="17224" y="7785"/>
                      <a:pt x="17225" y="8462"/>
                      <a:pt x="17226" y="9139"/>
                    </a:cubicBezTo>
                    <a:cubicBezTo>
                      <a:pt x="17226" y="9189"/>
                      <a:pt x="17219" y="9237"/>
                      <a:pt x="17204" y="9267"/>
                    </a:cubicBezTo>
                    <a:cubicBezTo>
                      <a:pt x="17210" y="9272"/>
                      <a:pt x="17216" y="9281"/>
                      <a:pt x="17221" y="9292"/>
                    </a:cubicBezTo>
                    <a:cubicBezTo>
                      <a:pt x="17239" y="9054"/>
                      <a:pt x="17260" y="8818"/>
                      <a:pt x="17286" y="8582"/>
                    </a:cubicBezTo>
                    <a:cubicBezTo>
                      <a:pt x="17333" y="8153"/>
                      <a:pt x="17389" y="7701"/>
                      <a:pt x="17479" y="7327"/>
                    </a:cubicBezTo>
                    <a:cubicBezTo>
                      <a:pt x="17556" y="7005"/>
                      <a:pt x="17663" y="6733"/>
                      <a:pt x="17799" y="6650"/>
                    </a:cubicBezTo>
                    <a:cubicBezTo>
                      <a:pt x="17826" y="6634"/>
                      <a:pt x="17853" y="6625"/>
                      <a:pt x="17880" y="6625"/>
                    </a:cubicBezTo>
                    <a:cubicBezTo>
                      <a:pt x="17982" y="6625"/>
                      <a:pt x="18079" y="6742"/>
                      <a:pt x="18148" y="6977"/>
                    </a:cubicBezTo>
                    <a:cubicBezTo>
                      <a:pt x="18336" y="7613"/>
                      <a:pt x="18251" y="8433"/>
                      <a:pt x="18146" y="9121"/>
                    </a:cubicBezTo>
                    <a:cubicBezTo>
                      <a:pt x="18279" y="9270"/>
                      <a:pt x="18405" y="9472"/>
                      <a:pt x="18456" y="9891"/>
                    </a:cubicBezTo>
                    <a:cubicBezTo>
                      <a:pt x="18500" y="10252"/>
                      <a:pt x="18476" y="10680"/>
                      <a:pt x="18407" y="10999"/>
                    </a:cubicBezTo>
                    <a:cubicBezTo>
                      <a:pt x="18331" y="11343"/>
                      <a:pt x="18201" y="11559"/>
                      <a:pt x="18064" y="11625"/>
                    </a:cubicBezTo>
                    <a:cubicBezTo>
                      <a:pt x="18028" y="11642"/>
                      <a:pt x="17993" y="11650"/>
                      <a:pt x="17958" y="11650"/>
                    </a:cubicBezTo>
                    <a:cubicBezTo>
                      <a:pt x="17834" y="11650"/>
                      <a:pt x="17717" y="11545"/>
                      <a:pt x="17609" y="11376"/>
                    </a:cubicBezTo>
                    <a:cubicBezTo>
                      <a:pt x="17634" y="11436"/>
                      <a:pt x="17659" y="11494"/>
                      <a:pt x="17684" y="11554"/>
                    </a:cubicBezTo>
                    <a:cubicBezTo>
                      <a:pt x="17807" y="11851"/>
                      <a:pt x="17956" y="12195"/>
                      <a:pt x="18026" y="12627"/>
                    </a:cubicBezTo>
                    <a:cubicBezTo>
                      <a:pt x="18060" y="12832"/>
                      <a:pt x="18058" y="13071"/>
                      <a:pt x="17996" y="13228"/>
                    </a:cubicBezTo>
                    <a:cubicBezTo>
                      <a:pt x="17962" y="13314"/>
                      <a:pt x="17918" y="13353"/>
                      <a:pt x="17874" y="13353"/>
                    </a:cubicBezTo>
                    <a:cubicBezTo>
                      <a:pt x="17848" y="13353"/>
                      <a:pt x="17821" y="13339"/>
                      <a:pt x="17796" y="13312"/>
                    </a:cubicBezTo>
                    <a:cubicBezTo>
                      <a:pt x="17717" y="13223"/>
                      <a:pt x="17656" y="13026"/>
                      <a:pt x="17603" y="12841"/>
                    </a:cubicBezTo>
                    <a:cubicBezTo>
                      <a:pt x="17562" y="12697"/>
                      <a:pt x="17524" y="12544"/>
                      <a:pt x="17489" y="12385"/>
                    </a:cubicBezTo>
                    <a:cubicBezTo>
                      <a:pt x="17476" y="12406"/>
                      <a:pt x="17461" y="12417"/>
                      <a:pt x="17445" y="12417"/>
                    </a:cubicBezTo>
                    <a:cubicBezTo>
                      <a:pt x="17442" y="12417"/>
                      <a:pt x="17439" y="12416"/>
                      <a:pt x="17436" y="12416"/>
                    </a:cubicBezTo>
                    <a:cubicBezTo>
                      <a:pt x="17436" y="12436"/>
                      <a:pt x="17437" y="12457"/>
                      <a:pt x="17438" y="12477"/>
                    </a:cubicBezTo>
                    <a:cubicBezTo>
                      <a:pt x="17448" y="12914"/>
                      <a:pt x="17433" y="13497"/>
                      <a:pt x="17304" y="13787"/>
                    </a:cubicBezTo>
                    <a:cubicBezTo>
                      <a:pt x="17265" y="13873"/>
                      <a:pt x="17222" y="13913"/>
                      <a:pt x="17181" y="13913"/>
                    </a:cubicBezTo>
                    <a:cubicBezTo>
                      <a:pt x="17095" y="13913"/>
                      <a:pt x="17016" y="13741"/>
                      <a:pt x="17001" y="13448"/>
                    </a:cubicBezTo>
                    <a:cubicBezTo>
                      <a:pt x="16990" y="13227"/>
                      <a:pt x="17006" y="12994"/>
                      <a:pt x="17017" y="12774"/>
                    </a:cubicBezTo>
                    <a:cubicBezTo>
                      <a:pt x="17031" y="12507"/>
                      <a:pt x="17048" y="12242"/>
                      <a:pt x="17069" y="11980"/>
                    </a:cubicBezTo>
                    <a:cubicBezTo>
                      <a:pt x="17072" y="11943"/>
                      <a:pt x="17075" y="11905"/>
                      <a:pt x="17078" y="11869"/>
                    </a:cubicBezTo>
                    <a:cubicBezTo>
                      <a:pt x="16966" y="12343"/>
                      <a:pt x="16779" y="12767"/>
                      <a:pt x="16577" y="12767"/>
                    </a:cubicBezTo>
                    <a:cubicBezTo>
                      <a:pt x="16538" y="12767"/>
                      <a:pt x="16498" y="12751"/>
                      <a:pt x="16457" y="12715"/>
                    </a:cubicBezTo>
                    <a:cubicBezTo>
                      <a:pt x="16252" y="12533"/>
                      <a:pt x="16090" y="11892"/>
                      <a:pt x="16153" y="11282"/>
                    </a:cubicBezTo>
                    <a:cubicBezTo>
                      <a:pt x="16005" y="11019"/>
                      <a:pt x="15895" y="10604"/>
                      <a:pt x="15837" y="10128"/>
                    </a:cubicBezTo>
                    <a:cubicBezTo>
                      <a:pt x="15782" y="9685"/>
                      <a:pt x="15772" y="9142"/>
                      <a:pt x="15840" y="8706"/>
                    </a:cubicBezTo>
                    <a:cubicBezTo>
                      <a:pt x="15896" y="8349"/>
                      <a:pt x="16006" y="8257"/>
                      <a:pt x="16124" y="8257"/>
                    </a:cubicBezTo>
                    <a:cubicBezTo>
                      <a:pt x="16186" y="8257"/>
                      <a:pt x="16249" y="8284"/>
                      <a:pt x="16308" y="8308"/>
                    </a:cubicBezTo>
                    <a:cubicBezTo>
                      <a:pt x="16588" y="8431"/>
                      <a:pt x="16854" y="8792"/>
                      <a:pt x="17068" y="9324"/>
                    </a:cubicBezTo>
                    <a:cubicBezTo>
                      <a:pt x="16964" y="8702"/>
                      <a:pt x="16840" y="8110"/>
                      <a:pt x="16697" y="7553"/>
                    </a:cubicBezTo>
                    <a:cubicBezTo>
                      <a:pt x="16681" y="7585"/>
                      <a:pt x="16666" y="7618"/>
                      <a:pt x="16646" y="7625"/>
                    </a:cubicBezTo>
                    <a:cubicBezTo>
                      <a:pt x="16643" y="7625"/>
                      <a:pt x="16640" y="7625"/>
                      <a:pt x="16637" y="7625"/>
                    </a:cubicBezTo>
                    <a:cubicBezTo>
                      <a:pt x="16614" y="7625"/>
                      <a:pt x="16592" y="7602"/>
                      <a:pt x="16574" y="7558"/>
                    </a:cubicBezTo>
                    <a:cubicBezTo>
                      <a:pt x="16537" y="7466"/>
                      <a:pt x="16522" y="7304"/>
                      <a:pt x="16541" y="7172"/>
                    </a:cubicBezTo>
                    <a:cubicBezTo>
                      <a:pt x="16559" y="7043"/>
                      <a:pt x="16592" y="6991"/>
                      <a:pt x="16627" y="6991"/>
                    </a:cubicBezTo>
                    <a:cubicBezTo>
                      <a:pt x="16674" y="6991"/>
                      <a:pt x="16724" y="7082"/>
                      <a:pt x="16747" y="7214"/>
                    </a:cubicBezTo>
                    <a:cubicBezTo>
                      <a:pt x="16753" y="7228"/>
                      <a:pt x="16758" y="7241"/>
                      <a:pt x="16762" y="7259"/>
                    </a:cubicBezTo>
                    <a:cubicBezTo>
                      <a:pt x="16893" y="7756"/>
                      <a:pt x="17010" y="8284"/>
                      <a:pt x="17111" y="8839"/>
                    </a:cubicBezTo>
                    <a:cubicBezTo>
                      <a:pt x="17110" y="8524"/>
                      <a:pt x="17110" y="8210"/>
                      <a:pt x="17110" y="7894"/>
                    </a:cubicBezTo>
                    <a:cubicBezTo>
                      <a:pt x="17109" y="7687"/>
                      <a:pt x="17109" y="7480"/>
                      <a:pt x="17109" y="7272"/>
                    </a:cubicBezTo>
                    <a:lnTo>
                      <a:pt x="17109" y="7085"/>
                    </a:lnTo>
                    <a:cubicBezTo>
                      <a:pt x="17101" y="7075"/>
                      <a:pt x="17094" y="7063"/>
                      <a:pt x="17087" y="7048"/>
                    </a:cubicBezTo>
                    <a:cubicBezTo>
                      <a:pt x="17071" y="7012"/>
                      <a:pt x="17059" y="6962"/>
                      <a:pt x="17053" y="6904"/>
                    </a:cubicBezTo>
                    <a:cubicBezTo>
                      <a:pt x="17026" y="6761"/>
                      <a:pt x="17041" y="6563"/>
                      <a:pt x="17095" y="6492"/>
                    </a:cubicBezTo>
                    <a:cubicBezTo>
                      <a:pt x="17108" y="6475"/>
                      <a:pt x="17122" y="6468"/>
                      <a:pt x="17137" y="6468"/>
                    </a:cubicBezTo>
                    <a:close/>
                    <a:moveTo>
                      <a:pt x="6607" y="10798"/>
                    </a:moveTo>
                    <a:cubicBezTo>
                      <a:pt x="6664" y="10798"/>
                      <a:pt x="6719" y="10933"/>
                      <a:pt x="6721" y="11108"/>
                    </a:cubicBezTo>
                    <a:cubicBezTo>
                      <a:pt x="6722" y="11188"/>
                      <a:pt x="6713" y="11266"/>
                      <a:pt x="6695" y="11327"/>
                    </a:cubicBezTo>
                    <a:cubicBezTo>
                      <a:pt x="6695" y="11366"/>
                      <a:pt x="6694" y="11405"/>
                      <a:pt x="6694" y="11440"/>
                    </a:cubicBezTo>
                    <a:cubicBezTo>
                      <a:pt x="6695" y="12115"/>
                      <a:pt x="6696" y="12794"/>
                      <a:pt x="6697" y="13469"/>
                    </a:cubicBezTo>
                    <a:cubicBezTo>
                      <a:pt x="6698" y="13521"/>
                      <a:pt x="6690" y="13569"/>
                      <a:pt x="6676" y="13597"/>
                    </a:cubicBezTo>
                    <a:cubicBezTo>
                      <a:pt x="6682" y="13603"/>
                      <a:pt x="6688" y="13612"/>
                      <a:pt x="6692" y="13625"/>
                    </a:cubicBezTo>
                    <a:cubicBezTo>
                      <a:pt x="6711" y="13385"/>
                      <a:pt x="6732" y="13149"/>
                      <a:pt x="6757" y="12914"/>
                    </a:cubicBezTo>
                    <a:cubicBezTo>
                      <a:pt x="6805" y="12484"/>
                      <a:pt x="6861" y="12032"/>
                      <a:pt x="6950" y="11660"/>
                    </a:cubicBezTo>
                    <a:cubicBezTo>
                      <a:pt x="7027" y="11337"/>
                      <a:pt x="7135" y="11065"/>
                      <a:pt x="7270" y="10983"/>
                    </a:cubicBezTo>
                    <a:cubicBezTo>
                      <a:pt x="7298" y="10965"/>
                      <a:pt x="7325" y="10958"/>
                      <a:pt x="7353" y="10958"/>
                    </a:cubicBezTo>
                    <a:cubicBezTo>
                      <a:pt x="7454" y="10958"/>
                      <a:pt x="7551" y="11075"/>
                      <a:pt x="7620" y="11308"/>
                    </a:cubicBezTo>
                    <a:cubicBezTo>
                      <a:pt x="7808" y="11944"/>
                      <a:pt x="7722" y="12764"/>
                      <a:pt x="7618" y="13452"/>
                    </a:cubicBezTo>
                    <a:cubicBezTo>
                      <a:pt x="7751" y="13601"/>
                      <a:pt x="7877" y="13805"/>
                      <a:pt x="7928" y="14222"/>
                    </a:cubicBezTo>
                    <a:cubicBezTo>
                      <a:pt x="7972" y="14583"/>
                      <a:pt x="7949" y="15011"/>
                      <a:pt x="7879" y="15330"/>
                    </a:cubicBezTo>
                    <a:cubicBezTo>
                      <a:pt x="7803" y="15675"/>
                      <a:pt x="7673" y="15890"/>
                      <a:pt x="7536" y="15955"/>
                    </a:cubicBezTo>
                    <a:cubicBezTo>
                      <a:pt x="7500" y="15972"/>
                      <a:pt x="7464" y="15981"/>
                      <a:pt x="7429" y="15981"/>
                    </a:cubicBezTo>
                    <a:cubicBezTo>
                      <a:pt x="7304" y="15981"/>
                      <a:pt x="7188" y="15876"/>
                      <a:pt x="7081" y="15708"/>
                    </a:cubicBezTo>
                    <a:cubicBezTo>
                      <a:pt x="7106" y="15767"/>
                      <a:pt x="7131" y="15826"/>
                      <a:pt x="7155" y="15885"/>
                    </a:cubicBezTo>
                    <a:cubicBezTo>
                      <a:pt x="7279" y="16182"/>
                      <a:pt x="7428" y="16526"/>
                      <a:pt x="7498" y="16957"/>
                    </a:cubicBezTo>
                    <a:cubicBezTo>
                      <a:pt x="7531" y="17163"/>
                      <a:pt x="7530" y="17402"/>
                      <a:pt x="7468" y="17559"/>
                    </a:cubicBezTo>
                    <a:cubicBezTo>
                      <a:pt x="7434" y="17645"/>
                      <a:pt x="7390" y="17684"/>
                      <a:pt x="7346" y="17684"/>
                    </a:cubicBezTo>
                    <a:cubicBezTo>
                      <a:pt x="7319" y="17684"/>
                      <a:pt x="7293" y="17670"/>
                      <a:pt x="7268" y="17643"/>
                    </a:cubicBezTo>
                    <a:cubicBezTo>
                      <a:pt x="7189" y="17555"/>
                      <a:pt x="7128" y="17357"/>
                      <a:pt x="7074" y="17172"/>
                    </a:cubicBezTo>
                    <a:cubicBezTo>
                      <a:pt x="7033" y="17027"/>
                      <a:pt x="6995" y="16875"/>
                      <a:pt x="6961" y="16717"/>
                    </a:cubicBezTo>
                    <a:cubicBezTo>
                      <a:pt x="6947" y="16737"/>
                      <a:pt x="6932" y="16748"/>
                      <a:pt x="6917" y="16748"/>
                    </a:cubicBezTo>
                    <a:cubicBezTo>
                      <a:pt x="6914" y="16748"/>
                      <a:pt x="6911" y="16748"/>
                      <a:pt x="6908" y="16747"/>
                    </a:cubicBezTo>
                    <a:cubicBezTo>
                      <a:pt x="6908" y="16767"/>
                      <a:pt x="6908" y="16787"/>
                      <a:pt x="6909" y="16808"/>
                    </a:cubicBezTo>
                    <a:cubicBezTo>
                      <a:pt x="6920" y="17245"/>
                      <a:pt x="6905" y="17829"/>
                      <a:pt x="6775" y="18120"/>
                    </a:cubicBezTo>
                    <a:cubicBezTo>
                      <a:pt x="6737" y="18204"/>
                      <a:pt x="6694" y="18244"/>
                      <a:pt x="6653" y="18244"/>
                    </a:cubicBezTo>
                    <a:cubicBezTo>
                      <a:pt x="6567" y="18244"/>
                      <a:pt x="6488" y="18072"/>
                      <a:pt x="6473" y="17779"/>
                    </a:cubicBezTo>
                    <a:cubicBezTo>
                      <a:pt x="6461" y="17557"/>
                      <a:pt x="6477" y="17326"/>
                      <a:pt x="6489" y="17105"/>
                    </a:cubicBezTo>
                    <a:cubicBezTo>
                      <a:pt x="6502" y="16838"/>
                      <a:pt x="6519" y="16574"/>
                      <a:pt x="6540" y="16311"/>
                    </a:cubicBezTo>
                    <a:cubicBezTo>
                      <a:pt x="6543" y="16274"/>
                      <a:pt x="6546" y="16238"/>
                      <a:pt x="6549" y="16201"/>
                    </a:cubicBezTo>
                    <a:cubicBezTo>
                      <a:pt x="6437" y="16674"/>
                      <a:pt x="6251" y="17097"/>
                      <a:pt x="6049" y="17097"/>
                    </a:cubicBezTo>
                    <a:cubicBezTo>
                      <a:pt x="6009" y="17097"/>
                      <a:pt x="5969" y="17081"/>
                      <a:pt x="5929" y="17045"/>
                    </a:cubicBezTo>
                    <a:cubicBezTo>
                      <a:pt x="5724" y="16865"/>
                      <a:pt x="5562" y="16223"/>
                      <a:pt x="5625" y="15612"/>
                    </a:cubicBezTo>
                    <a:cubicBezTo>
                      <a:pt x="5477" y="15349"/>
                      <a:pt x="5367" y="14935"/>
                      <a:pt x="5308" y="14460"/>
                    </a:cubicBezTo>
                    <a:cubicBezTo>
                      <a:pt x="5254" y="14016"/>
                      <a:pt x="5244" y="13473"/>
                      <a:pt x="5312" y="13038"/>
                    </a:cubicBezTo>
                    <a:cubicBezTo>
                      <a:pt x="5367" y="12681"/>
                      <a:pt x="5478" y="12589"/>
                      <a:pt x="5595" y="12589"/>
                    </a:cubicBezTo>
                    <a:cubicBezTo>
                      <a:pt x="5657" y="12589"/>
                      <a:pt x="5721" y="12615"/>
                      <a:pt x="5780" y="12641"/>
                    </a:cubicBezTo>
                    <a:cubicBezTo>
                      <a:pt x="6059" y="12763"/>
                      <a:pt x="6325" y="13124"/>
                      <a:pt x="6540" y="13656"/>
                    </a:cubicBezTo>
                    <a:cubicBezTo>
                      <a:pt x="6436" y="13032"/>
                      <a:pt x="6311" y="12440"/>
                      <a:pt x="6168" y="11884"/>
                    </a:cubicBezTo>
                    <a:cubicBezTo>
                      <a:pt x="6152" y="11917"/>
                      <a:pt x="6138" y="11949"/>
                      <a:pt x="6117" y="11955"/>
                    </a:cubicBezTo>
                    <a:cubicBezTo>
                      <a:pt x="6114" y="11956"/>
                      <a:pt x="6111" y="11956"/>
                      <a:pt x="6108" y="11956"/>
                    </a:cubicBezTo>
                    <a:cubicBezTo>
                      <a:pt x="6085" y="11956"/>
                      <a:pt x="6063" y="11933"/>
                      <a:pt x="6046" y="11889"/>
                    </a:cubicBezTo>
                    <a:cubicBezTo>
                      <a:pt x="6009" y="11796"/>
                      <a:pt x="5994" y="11635"/>
                      <a:pt x="6013" y="11503"/>
                    </a:cubicBezTo>
                    <a:cubicBezTo>
                      <a:pt x="6031" y="11374"/>
                      <a:pt x="6064" y="11320"/>
                      <a:pt x="6099" y="11320"/>
                    </a:cubicBezTo>
                    <a:cubicBezTo>
                      <a:pt x="6145" y="11320"/>
                      <a:pt x="6195" y="11414"/>
                      <a:pt x="6219" y="11545"/>
                    </a:cubicBezTo>
                    <a:cubicBezTo>
                      <a:pt x="6225" y="11559"/>
                      <a:pt x="6230" y="11573"/>
                      <a:pt x="6234" y="11589"/>
                    </a:cubicBezTo>
                    <a:cubicBezTo>
                      <a:pt x="6366" y="12087"/>
                      <a:pt x="6482" y="12615"/>
                      <a:pt x="6583" y="13170"/>
                    </a:cubicBezTo>
                    <a:lnTo>
                      <a:pt x="6581" y="12226"/>
                    </a:lnTo>
                    <a:lnTo>
                      <a:pt x="6580" y="11604"/>
                    </a:lnTo>
                    <a:cubicBezTo>
                      <a:pt x="6580" y="11540"/>
                      <a:pt x="6580" y="11478"/>
                      <a:pt x="6580" y="11415"/>
                    </a:cubicBezTo>
                    <a:cubicBezTo>
                      <a:pt x="6573" y="11405"/>
                      <a:pt x="6565" y="11394"/>
                      <a:pt x="6559" y="11379"/>
                    </a:cubicBezTo>
                    <a:cubicBezTo>
                      <a:pt x="6542" y="11343"/>
                      <a:pt x="6530" y="11292"/>
                      <a:pt x="6524" y="11235"/>
                    </a:cubicBezTo>
                    <a:cubicBezTo>
                      <a:pt x="6498" y="11092"/>
                      <a:pt x="6512" y="10893"/>
                      <a:pt x="6566" y="10824"/>
                    </a:cubicBezTo>
                    <a:cubicBezTo>
                      <a:pt x="6580" y="10806"/>
                      <a:pt x="6594" y="10798"/>
                      <a:pt x="6607" y="10798"/>
                    </a:cubicBezTo>
                    <a:close/>
                    <a:moveTo>
                      <a:pt x="13750" y="11889"/>
                    </a:moveTo>
                    <a:cubicBezTo>
                      <a:pt x="13807" y="11889"/>
                      <a:pt x="13862" y="12025"/>
                      <a:pt x="13864" y="12199"/>
                    </a:cubicBezTo>
                    <a:cubicBezTo>
                      <a:pt x="13865" y="12279"/>
                      <a:pt x="13856" y="12358"/>
                      <a:pt x="13837" y="12418"/>
                    </a:cubicBezTo>
                    <a:cubicBezTo>
                      <a:pt x="13837" y="12458"/>
                      <a:pt x="13837" y="12497"/>
                      <a:pt x="13837" y="12531"/>
                    </a:cubicBezTo>
                    <a:cubicBezTo>
                      <a:pt x="13838" y="13208"/>
                      <a:pt x="13839" y="13885"/>
                      <a:pt x="13840" y="14561"/>
                    </a:cubicBezTo>
                    <a:cubicBezTo>
                      <a:pt x="13840" y="14612"/>
                      <a:pt x="13833" y="14660"/>
                      <a:pt x="13818" y="14690"/>
                    </a:cubicBezTo>
                    <a:cubicBezTo>
                      <a:pt x="13824" y="14695"/>
                      <a:pt x="13830" y="14703"/>
                      <a:pt x="13835" y="14715"/>
                    </a:cubicBezTo>
                    <a:cubicBezTo>
                      <a:pt x="13853" y="14475"/>
                      <a:pt x="13874" y="14239"/>
                      <a:pt x="13900" y="14006"/>
                    </a:cubicBezTo>
                    <a:cubicBezTo>
                      <a:pt x="13947" y="13576"/>
                      <a:pt x="14003" y="13124"/>
                      <a:pt x="14093" y="12751"/>
                    </a:cubicBezTo>
                    <a:cubicBezTo>
                      <a:pt x="14170" y="12428"/>
                      <a:pt x="14278" y="12156"/>
                      <a:pt x="14413" y="12073"/>
                    </a:cubicBezTo>
                    <a:cubicBezTo>
                      <a:pt x="14440" y="12057"/>
                      <a:pt x="14467" y="12048"/>
                      <a:pt x="14494" y="12048"/>
                    </a:cubicBezTo>
                    <a:cubicBezTo>
                      <a:pt x="14596" y="12048"/>
                      <a:pt x="14693" y="12166"/>
                      <a:pt x="14762" y="12400"/>
                    </a:cubicBezTo>
                    <a:cubicBezTo>
                      <a:pt x="14950" y="13036"/>
                      <a:pt x="14865" y="13857"/>
                      <a:pt x="14760" y="14545"/>
                    </a:cubicBezTo>
                    <a:cubicBezTo>
                      <a:pt x="14894" y="14694"/>
                      <a:pt x="15019" y="14895"/>
                      <a:pt x="15071" y="15314"/>
                    </a:cubicBezTo>
                    <a:cubicBezTo>
                      <a:pt x="15115" y="15675"/>
                      <a:pt x="15091" y="16101"/>
                      <a:pt x="15021" y="16420"/>
                    </a:cubicBezTo>
                    <a:cubicBezTo>
                      <a:pt x="14945" y="16766"/>
                      <a:pt x="14816" y="16981"/>
                      <a:pt x="14678" y="17046"/>
                    </a:cubicBezTo>
                    <a:cubicBezTo>
                      <a:pt x="14642" y="17064"/>
                      <a:pt x="14607" y="17071"/>
                      <a:pt x="14572" y="17071"/>
                    </a:cubicBezTo>
                    <a:cubicBezTo>
                      <a:pt x="14448" y="17071"/>
                      <a:pt x="14331" y="16968"/>
                      <a:pt x="14223" y="16798"/>
                    </a:cubicBezTo>
                    <a:cubicBezTo>
                      <a:pt x="14248" y="16858"/>
                      <a:pt x="14273" y="16916"/>
                      <a:pt x="14298" y="16976"/>
                    </a:cubicBezTo>
                    <a:cubicBezTo>
                      <a:pt x="14422" y="17273"/>
                      <a:pt x="14571" y="17618"/>
                      <a:pt x="14641" y="18049"/>
                    </a:cubicBezTo>
                    <a:cubicBezTo>
                      <a:pt x="14674" y="18254"/>
                      <a:pt x="14672" y="18492"/>
                      <a:pt x="14610" y="18650"/>
                    </a:cubicBezTo>
                    <a:cubicBezTo>
                      <a:pt x="14576" y="18736"/>
                      <a:pt x="14533" y="18775"/>
                      <a:pt x="14489" y="18775"/>
                    </a:cubicBezTo>
                    <a:cubicBezTo>
                      <a:pt x="14462" y="18775"/>
                      <a:pt x="14435" y="18761"/>
                      <a:pt x="14411" y="18733"/>
                    </a:cubicBezTo>
                    <a:cubicBezTo>
                      <a:pt x="14331" y="18646"/>
                      <a:pt x="14270" y="18448"/>
                      <a:pt x="14217" y="18262"/>
                    </a:cubicBezTo>
                    <a:cubicBezTo>
                      <a:pt x="14176" y="18120"/>
                      <a:pt x="14138" y="17967"/>
                      <a:pt x="14104" y="17808"/>
                    </a:cubicBezTo>
                    <a:cubicBezTo>
                      <a:pt x="14091" y="17829"/>
                      <a:pt x="14076" y="17840"/>
                      <a:pt x="14061" y="17840"/>
                    </a:cubicBezTo>
                    <a:cubicBezTo>
                      <a:pt x="14058" y="17840"/>
                      <a:pt x="14054" y="17839"/>
                      <a:pt x="14050" y="17838"/>
                    </a:cubicBezTo>
                    <a:cubicBezTo>
                      <a:pt x="14051" y="17859"/>
                      <a:pt x="14051" y="17879"/>
                      <a:pt x="14052" y="17899"/>
                    </a:cubicBezTo>
                    <a:cubicBezTo>
                      <a:pt x="14062" y="18336"/>
                      <a:pt x="14048" y="18921"/>
                      <a:pt x="13918" y="19210"/>
                    </a:cubicBezTo>
                    <a:cubicBezTo>
                      <a:pt x="13880" y="19296"/>
                      <a:pt x="13836" y="19336"/>
                      <a:pt x="13795" y="19336"/>
                    </a:cubicBezTo>
                    <a:cubicBezTo>
                      <a:pt x="13709" y="19336"/>
                      <a:pt x="13631" y="19163"/>
                      <a:pt x="13616" y="18872"/>
                    </a:cubicBezTo>
                    <a:cubicBezTo>
                      <a:pt x="13604" y="18649"/>
                      <a:pt x="13620" y="18417"/>
                      <a:pt x="13631" y="18197"/>
                    </a:cubicBezTo>
                    <a:cubicBezTo>
                      <a:pt x="13645" y="17931"/>
                      <a:pt x="13662" y="17665"/>
                      <a:pt x="13683" y="17402"/>
                    </a:cubicBezTo>
                    <a:cubicBezTo>
                      <a:pt x="13686" y="17366"/>
                      <a:pt x="13689" y="17330"/>
                      <a:pt x="13692" y="17292"/>
                    </a:cubicBezTo>
                    <a:cubicBezTo>
                      <a:pt x="13580" y="17764"/>
                      <a:pt x="13393" y="18189"/>
                      <a:pt x="13191" y="18189"/>
                    </a:cubicBezTo>
                    <a:cubicBezTo>
                      <a:pt x="13152" y="18189"/>
                      <a:pt x="13112" y="18173"/>
                      <a:pt x="13072" y="18137"/>
                    </a:cubicBezTo>
                    <a:cubicBezTo>
                      <a:pt x="12866" y="17956"/>
                      <a:pt x="12704" y="17315"/>
                      <a:pt x="12768" y="16704"/>
                    </a:cubicBezTo>
                    <a:cubicBezTo>
                      <a:pt x="12620" y="16440"/>
                      <a:pt x="12509" y="16025"/>
                      <a:pt x="12451" y="15551"/>
                    </a:cubicBezTo>
                    <a:cubicBezTo>
                      <a:pt x="12397" y="15109"/>
                      <a:pt x="12386" y="14566"/>
                      <a:pt x="12455" y="14129"/>
                    </a:cubicBezTo>
                    <a:cubicBezTo>
                      <a:pt x="12510" y="13772"/>
                      <a:pt x="12620" y="13680"/>
                      <a:pt x="12738" y="13680"/>
                    </a:cubicBezTo>
                    <a:cubicBezTo>
                      <a:pt x="12800" y="13680"/>
                      <a:pt x="12864" y="13706"/>
                      <a:pt x="12923" y="13733"/>
                    </a:cubicBezTo>
                    <a:cubicBezTo>
                      <a:pt x="13202" y="13854"/>
                      <a:pt x="13468" y="14215"/>
                      <a:pt x="13683" y="14747"/>
                    </a:cubicBezTo>
                    <a:cubicBezTo>
                      <a:pt x="13578" y="14125"/>
                      <a:pt x="13454" y="13531"/>
                      <a:pt x="13311" y="12976"/>
                    </a:cubicBezTo>
                    <a:cubicBezTo>
                      <a:pt x="13296" y="13007"/>
                      <a:pt x="13281" y="13041"/>
                      <a:pt x="13260" y="13047"/>
                    </a:cubicBezTo>
                    <a:cubicBezTo>
                      <a:pt x="13256" y="13048"/>
                      <a:pt x="13253" y="13048"/>
                      <a:pt x="13250" y="13048"/>
                    </a:cubicBezTo>
                    <a:cubicBezTo>
                      <a:pt x="13227" y="13048"/>
                      <a:pt x="13206" y="13025"/>
                      <a:pt x="13188" y="12981"/>
                    </a:cubicBezTo>
                    <a:cubicBezTo>
                      <a:pt x="13151" y="12888"/>
                      <a:pt x="13136" y="12728"/>
                      <a:pt x="13155" y="12594"/>
                    </a:cubicBezTo>
                    <a:cubicBezTo>
                      <a:pt x="13173" y="12466"/>
                      <a:pt x="13206" y="12412"/>
                      <a:pt x="13241" y="12412"/>
                    </a:cubicBezTo>
                    <a:cubicBezTo>
                      <a:pt x="13288" y="12412"/>
                      <a:pt x="13338" y="12505"/>
                      <a:pt x="13361" y="12637"/>
                    </a:cubicBezTo>
                    <a:cubicBezTo>
                      <a:pt x="13367" y="12649"/>
                      <a:pt x="13372" y="12666"/>
                      <a:pt x="13376" y="12681"/>
                    </a:cubicBezTo>
                    <a:cubicBezTo>
                      <a:pt x="13507" y="13177"/>
                      <a:pt x="13624" y="13708"/>
                      <a:pt x="13725" y="14260"/>
                    </a:cubicBezTo>
                    <a:lnTo>
                      <a:pt x="13724" y="13318"/>
                    </a:lnTo>
                    <a:lnTo>
                      <a:pt x="13723" y="12695"/>
                    </a:lnTo>
                    <a:lnTo>
                      <a:pt x="13723" y="12507"/>
                    </a:lnTo>
                    <a:cubicBezTo>
                      <a:pt x="13715" y="12498"/>
                      <a:pt x="13708" y="12486"/>
                      <a:pt x="13701" y="12471"/>
                    </a:cubicBezTo>
                    <a:cubicBezTo>
                      <a:pt x="13685" y="12435"/>
                      <a:pt x="13673" y="12384"/>
                      <a:pt x="13667" y="12325"/>
                    </a:cubicBezTo>
                    <a:cubicBezTo>
                      <a:pt x="13640" y="12185"/>
                      <a:pt x="13655" y="11985"/>
                      <a:pt x="13709" y="11915"/>
                    </a:cubicBezTo>
                    <a:cubicBezTo>
                      <a:pt x="13722" y="11898"/>
                      <a:pt x="13736" y="11889"/>
                      <a:pt x="13750" y="11889"/>
                    </a:cubicBezTo>
                    <a:close/>
                    <a:moveTo>
                      <a:pt x="20956" y="0"/>
                    </a:moveTo>
                    <a:cubicBezTo>
                      <a:pt x="20954" y="0"/>
                      <a:pt x="20953" y="0"/>
                      <a:pt x="20951" y="0"/>
                    </a:cubicBezTo>
                    <a:cubicBezTo>
                      <a:pt x="20372" y="29"/>
                      <a:pt x="19792" y="58"/>
                      <a:pt x="19213" y="86"/>
                    </a:cubicBezTo>
                    <a:cubicBezTo>
                      <a:pt x="19233" y="402"/>
                      <a:pt x="19206" y="748"/>
                      <a:pt x="19148" y="1017"/>
                    </a:cubicBezTo>
                    <a:cubicBezTo>
                      <a:pt x="19072" y="1361"/>
                      <a:pt x="18942" y="1576"/>
                      <a:pt x="18805" y="1641"/>
                    </a:cubicBezTo>
                    <a:cubicBezTo>
                      <a:pt x="18769" y="1658"/>
                      <a:pt x="18734" y="1667"/>
                      <a:pt x="18699" y="1667"/>
                    </a:cubicBezTo>
                    <a:cubicBezTo>
                      <a:pt x="18574" y="1667"/>
                      <a:pt x="18457" y="1563"/>
                      <a:pt x="18350" y="1395"/>
                    </a:cubicBezTo>
                    <a:cubicBezTo>
                      <a:pt x="18375" y="1452"/>
                      <a:pt x="18400" y="1512"/>
                      <a:pt x="18424" y="1571"/>
                    </a:cubicBezTo>
                    <a:cubicBezTo>
                      <a:pt x="18548" y="1868"/>
                      <a:pt x="18697" y="2213"/>
                      <a:pt x="18767" y="2643"/>
                    </a:cubicBezTo>
                    <a:cubicBezTo>
                      <a:pt x="18800" y="2849"/>
                      <a:pt x="18799" y="3089"/>
                      <a:pt x="18736" y="3244"/>
                    </a:cubicBezTo>
                    <a:cubicBezTo>
                      <a:pt x="18702" y="3331"/>
                      <a:pt x="18659" y="3370"/>
                      <a:pt x="18615" y="3370"/>
                    </a:cubicBezTo>
                    <a:cubicBezTo>
                      <a:pt x="18588" y="3370"/>
                      <a:pt x="18562" y="3356"/>
                      <a:pt x="18537" y="3329"/>
                    </a:cubicBezTo>
                    <a:cubicBezTo>
                      <a:pt x="18458" y="3241"/>
                      <a:pt x="18397" y="3043"/>
                      <a:pt x="18344" y="2859"/>
                    </a:cubicBezTo>
                    <a:cubicBezTo>
                      <a:pt x="18302" y="2714"/>
                      <a:pt x="18265" y="2561"/>
                      <a:pt x="18230" y="2403"/>
                    </a:cubicBezTo>
                    <a:cubicBezTo>
                      <a:pt x="18217" y="2423"/>
                      <a:pt x="18202" y="2435"/>
                      <a:pt x="18187" y="2435"/>
                    </a:cubicBezTo>
                    <a:cubicBezTo>
                      <a:pt x="18184" y="2435"/>
                      <a:pt x="18180" y="2433"/>
                      <a:pt x="18177" y="2432"/>
                    </a:cubicBezTo>
                    <a:cubicBezTo>
                      <a:pt x="18177" y="2453"/>
                      <a:pt x="18178" y="2473"/>
                      <a:pt x="18178" y="2494"/>
                    </a:cubicBezTo>
                    <a:cubicBezTo>
                      <a:pt x="18189" y="2931"/>
                      <a:pt x="18174" y="3515"/>
                      <a:pt x="18044" y="3806"/>
                    </a:cubicBezTo>
                    <a:cubicBezTo>
                      <a:pt x="18006" y="3891"/>
                      <a:pt x="17963" y="3930"/>
                      <a:pt x="17922" y="3930"/>
                    </a:cubicBezTo>
                    <a:cubicBezTo>
                      <a:pt x="17836" y="3930"/>
                      <a:pt x="17757" y="3759"/>
                      <a:pt x="17742" y="3467"/>
                    </a:cubicBezTo>
                    <a:cubicBezTo>
                      <a:pt x="17730" y="3243"/>
                      <a:pt x="17747" y="3012"/>
                      <a:pt x="17758" y="2791"/>
                    </a:cubicBezTo>
                    <a:cubicBezTo>
                      <a:pt x="17771" y="2525"/>
                      <a:pt x="17789" y="2259"/>
                      <a:pt x="17809" y="1996"/>
                    </a:cubicBezTo>
                    <a:cubicBezTo>
                      <a:pt x="17812" y="1960"/>
                      <a:pt x="17815" y="1924"/>
                      <a:pt x="17819" y="1887"/>
                    </a:cubicBezTo>
                    <a:cubicBezTo>
                      <a:pt x="17706" y="2360"/>
                      <a:pt x="17520" y="2784"/>
                      <a:pt x="17318" y="2784"/>
                    </a:cubicBezTo>
                    <a:cubicBezTo>
                      <a:pt x="17278" y="2784"/>
                      <a:pt x="17238" y="2767"/>
                      <a:pt x="17198" y="2733"/>
                    </a:cubicBezTo>
                    <a:cubicBezTo>
                      <a:pt x="16993" y="2550"/>
                      <a:pt x="16831" y="1909"/>
                      <a:pt x="16894" y="1298"/>
                    </a:cubicBezTo>
                    <a:cubicBezTo>
                      <a:pt x="16752" y="1046"/>
                      <a:pt x="16645" y="656"/>
                      <a:pt x="16585" y="205"/>
                    </a:cubicBezTo>
                    <a:cubicBezTo>
                      <a:pt x="15355" y="258"/>
                      <a:pt x="14126" y="311"/>
                      <a:pt x="12895" y="356"/>
                    </a:cubicBezTo>
                    <a:lnTo>
                      <a:pt x="12751" y="361"/>
                    </a:lnTo>
                    <a:cubicBezTo>
                      <a:pt x="12674" y="616"/>
                      <a:pt x="12564" y="776"/>
                      <a:pt x="12449" y="832"/>
                    </a:cubicBezTo>
                    <a:cubicBezTo>
                      <a:pt x="12413" y="848"/>
                      <a:pt x="12377" y="857"/>
                      <a:pt x="12343" y="857"/>
                    </a:cubicBezTo>
                    <a:cubicBezTo>
                      <a:pt x="12218" y="857"/>
                      <a:pt x="12101" y="753"/>
                      <a:pt x="11994" y="584"/>
                    </a:cubicBezTo>
                    <a:cubicBezTo>
                      <a:pt x="12018" y="643"/>
                      <a:pt x="12044" y="701"/>
                      <a:pt x="12068" y="760"/>
                    </a:cubicBezTo>
                    <a:cubicBezTo>
                      <a:pt x="12192" y="1057"/>
                      <a:pt x="12341" y="1402"/>
                      <a:pt x="12411" y="1835"/>
                    </a:cubicBezTo>
                    <a:cubicBezTo>
                      <a:pt x="12444" y="2038"/>
                      <a:pt x="12443" y="2278"/>
                      <a:pt x="12380" y="2435"/>
                    </a:cubicBezTo>
                    <a:cubicBezTo>
                      <a:pt x="12346" y="2520"/>
                      <a:pt x="12303" y="2560"/>
                      <a:pt x="12259" y="2560"/>
                    </a:cubicBezTo>
                    <a:cubicBezTo>
                      <a:pt x="12232" y="2560"/>
                      <a:pt x="12206" y="2545"/>
                      <a:pt x="12181" y="2518"/>
                    </a:cubicBezTo>
                    <a:cubicBezTo>
                      <a:pt x="12102" y="2431"/>
                      <a:pt x="12041" y="2233"/>
                      <a:pt x="11988" y="2048"/>
                    </a:cubicBezTo>
                    <a:cubicBezTo>
                      <a:pt x="11946" y="1904"/>
                      <a:pt x="11908" y="1753"/>
                      <a:pt x="11874" y="1592"/>
                    </a:cubicBezTo>
                    <a:cubicBezTo>
                      <a:pt x="11861" y="1615"/>
                      <a:pt x="11846" y="1625"/>
                      <a:pt x="11831" y="1625"/>
                    </a:cubicBezTo>
                    <a:cubicBezTo>
                      <a:pt x="11827" y="1625"/>
                      <a:pt x="11824" y="1623"/>
                      <a:pt x="11821" y="1623"/>
                    </a:cubicBezTo>
                    <a:cubicBezTo>
                      <a:pt x="11821" y="1642"/>
                      <a:pt x="11822" y="1663"/>
                      <a:pt x="11822" y="1683"/>
                    </a:cubicBezTo>
                    <a:cubicBezTo>
                      <a:pt x="11833" y="2120"/>
                      <a:pt x="11818" y="2704"/>
                      <a:pt x="11688" y="2995"/>
                    </a:cubicBezTo>
                    <a:cubicBezTo>
                      <a:pt x="11650" y="3080"/>
                      <a:pt x="11607" y="3120"/>
                      <a:pt x="11565" y="3120"/>
                    </a:cubicBezTo>
                    <a:cubicBezTo>
                      <a:pt x="11479" y="3120"/>
                      <a:pt x="11401" y="2947"/>
                      <a:pt x="11386" y="2656"/>
                    </a:cubicBezTo>
                    <a:cubicBezTo>
                      <a:pt x="11374" y="2433"/>
                      <a:pt x="11391" y="2201"/>
                      <a:pt x="11402" y="1981"/>
                    </a:cubicBezTo>
                    <a:cubicBezTo>
                      <a:pt x="11415" y="1715"/>
                      <a:pt x="11432" y="1450"/>
                      <a:pt x="11453" y="1187"/>
                    </a:cubicBezTo>
                    <a:cubicBezTo>
                      <a:pt x="11456" y="1150"/>
                      <a:pt x="11459" y="1113"/>
                      <a:pt x="11462" y="1076"/>
                    </a:cubicBezTo>
                    <a:cubicBezTo>
                      <a:pt x="11350" y="1550"/>
                      <a:pt x="11163" y="1975"/>
                      <a:pt x="10962" y="1975"/>
                    </a:cubicBezTo>
                    <a:cubicBezTo>
                      <a:pt x="10922" y="1975"/>
                      <a:pt x="10882" y="1958"/>
                      <a:pt x="10842" y="1923"/>
                    </a:cubicBezTo>
                    <a:cubicBezTo>
                      <a:pt x="10636" y="1740"/>
                      <a:pt x="10475" y="1099"/>
                      <a:pt x="10538" y="488"/>
                    </a:cubicBezTo>
                    <a:cubicBezTo>
                      <a:pt x="10529" y="472"/>
                      <a:pt x="10521" y="458"/>
                      <a:pt x="10513" y="442"/>
                    </a:cubicBezTo>
                    <a:cubicBezTo>
                      <a:pt x="9125" y="489"/>
                      <a:pt x="7735" y="532"/>
                      <a:pt x="6346" y="570"/>
                    </a:cubicBezTo>
                    <a:cubicBezTo>
                      <a:pt x="6298" y="638"/>
                      <a:pt x="6247" y="687"/>
                      <a:pt x="6194" y="712"/>
                    </a:cubicBezTo>
                    <a:cubicBezTo>
                      <a:pt x="6158" y="729"/>
                      <a:pt x="6122" y="737"/>
                      <a:pt x="6087" y="737"/>
                    </a:cubicBezTo>
                    <a:cubicBezTo>
                      <a:pt x="5996" y="737"/>
                      <a:pt x="5909" y="682"/>
                      <a:pt x="5827" y="585"/>
                    </a:cubicBezTo>
                    <a:lnTo>
                      <a:pt x="5790" y="586"/>
                    </a:lnTo>
                    <a:lnTo>
                      <a:pt x="5814" y="642"/>
                    </a:lnTo>
                    <a:cubicBezTo>
                      <a:pt x="5937" y="939"/>
                      <a:pt x="6086" y="1283"/>
                      <a:pt x="6156" y="1715"/>
                    </a:cubicBezTo>
                    <a:cubicBezTo>
                      <a:pt x="6189" y="1920"/>
                      <a:pt x="6188" y="2159"/>
                      <a:pt x="6126" y="2317"/>
                    </a:cubicBezTo>
                    <a:cubicBezTo>
                      <a:pt x="6092" y="2402"/>
                      <a:pt x="6048" y="2441"/>
                      <a:pt x="6004" y="2441"/>
                    </a:cubicBezTo>
                    <a:cubicBezTo>
                      <a:pt x="5978" y="2441"/>
                      <a:pt x="5951" y="2427"/>
                      <a:pt x="5926" y="2400"/>
                    </a:cubicBezTo>
                    <a:cubicBezTo>
                      <a:pt x="5847" y="2312"/>
                      <a:pt x="5786" y="2114"/>
                      <a:pt x="5733" y="1929"/>
                    </a:cubicBezTo>
                    <a:cubicBezTo>
                      <a:pt x="5692" y="1785"/>
                      <a:pt x="5654" y="1633"/>
                      <a:pt x="5619" y="1473"/>
                    </a:cubicBezTo>
                    <a:cubicBezTo>
                      <a:pt x="5606" y="1495"/>
                      <a:pt x="5592" y="1505"/>
                      <a:pt x="5577" y="1505"/>
                    </a:cubicBezTo>
                    <a:cubicBezTo>
                      <a:pt x="5573" y="1505"/>
                      <a:pt x="5569" y="1505"/>
                      <a:pt x="5566" y="1504"/>
                    </a:cubicBezTo>
                    <a:cubicBezTo>
                      <a:pt x="5566" y="1524"/>
                      <a:pt x="5567" y="1545"/>
                      <a:pt x="5568" y="1565"/>
                    </a:cubicBezTo>
                    <a:cubicBezTo>
                      <a:pt x="5578" y="2002"/>
                      <a:pt x="5563" y="2587"/>
                      <a:pt x="5433" y="2875"/>
                    </a:cubicBezTo>
                    <a:cubicBezTo>
                      <a:pt x="5395" y="2961"/>
                      <a:pt x="5352" y="3001"/>
                      <a:pt x="5311" y="3001"/>
                    </a:cubicBezTo>
                    <a:cubicBezTo>
                      <a:pt x="5225" y="3001"/>
                      <a:pt x="5146" y="2829"/>
                      <a:pt x="5131" y="2536"/>
                    </a:cubicBezTo>
                    <a:cubicBezTo>
                      <a:pt x="5120" y="2315"/>
                      <a:pt x="5136" y="2082"/>
                      <a:pt x="5147" y="1862"/>
                    </a:cubicBezTo>
                    <a:cubicBezTo>
                      <a:pt x="5161" y="1596"/>
                      <a:pt x="5178" y="1332"/>
                      <a:pt x="5198" y="1068"/>
                    </a:cubicBezTo>
                    <a:cubicBezTo>
                      <a:pt x="5201" y="1031"/>
                      <a:pt x="5204" y="994"/>
                      <a:pt x="5208" y="959"/>
                    </a:cubicBezTo>
                    <a:cubicBezTo>
                      <a:pt x="5095" y="1431"/>
                      <a:pt x="4909" y="1856"/>
                      <a:pt x="4707" y="1856"/>
                    </a:cubicBezTo>
                    <a:cubicBezTo>
                      <a:pt x="4667" y="1856"/>
                      <a:pt x="4627" y="1840"/>
                      <a:pt x="4587" y="1804"/>
                    </a:cubicBezTo>
                    <a:cubicBezTo>
                      <a:pt x="4410" y="1648"/>
                      <a:pt x="4266" y="1150"/>
                      <a:pt x="4269" y="625"/>
                    </a:cubicBezTo>
                    <a:cubicBezTo>
                      <a:pt x="3623" y="641"/>
                      <a:pt x="2977" y="655"/>
                      <a:pt x="2332" y="669"/>
                    </a:cubicBezTo>
                    <a:cubicBezTo>
                      <a:pt x="2364" y="1012"/>
                      <a:pt x="2339" y="1404"/>
                      <a:pt x="2274" y="1700"/>
                    </a:cubicBezTo>
                    <a:cubicBezTo>
                      <a:pt x="2198" y="2046"/>
                      <a:pt x="2068" y="2261"/>
                      <a:pt x="1931" y="2326"/>
                    </a:cubicBezTo>
                    <a:cubicBezTo>
                      <a:pt x="1895" y="2344"/>
                      <a:pt x="1860" y="2351"/>
                      <a:pt x="1825" y="2351"/>
                    </a:cubicBezTo>
                    <a:cubicBezTo>
                      <a:pt x="1701" y="2351"/>
                      <a:pt x="1584" y="2248"/>
                      <a:pt x="1476" y="2078"/>
                    </a:cubicBezTo>
                    <a:cubicBezTo>
                      <a:pt x="1501" y="2138"/>
                      <a:pt x="1526" y="2196"/>
                      <a:pt x="1551" y="2256"/>
                    </a:cubicBezTo>
                    <a:cubicBezTo>
                      <a:pt x="1675" y="2553"/>
                      <a:pt x="1823" y="2897"/>
                      <a:pt x="1894" y="3328"/>
                    </a:cubicBezTo>
                    <a:cubicBezTo>
                      <a:pt x="1927" y="3534"/>
                      <a:pt x="1925" y="3772"/>
                      <a:pt x="1863" y="3930"/>
                    </a:cubicBezTo>
                    <a:cubicBezTo>
                      <a:pt x="1829" y="4016"/>
                      <a:pt x="1786" y="4055"/>
                      <a:pt x="1742" y="4055"/>
                    </a:cubicBezTo>
                    <a:cubicBezTo>
                      <a:pt x="1715" y="4055"/>
                      <a:pt x="1689" y="4041"/>
                      <a:pt x="1664" y="4013"/>
                    </a:cubicBezTo>
                    <a:cubicBezTo>
                      <a:pt x="1585" y="3926"/>
                      <a:pt x="1523" y="3728"/>
                      <a:pt x="1470" y="3542"/>
                    </a:cubicBezTo>
                    <a:cubicBezTo>
                      <a:pt x="1429" y="3398"/>
                      <a:pt x="1391" y="3246"/>
                      <a:pt x="1356" y="3088"/>
                    </a:cubicBezTo>
                    <a:cubicBezTo>
                      <a:pt x="1343" y="3108"/>
                      <a:pt x="1328" y="3119"/>
                      <a:pt x="1312" y="3119"/>
                    </a:cubicBezTo>
                    <a:cubicBezTo>
                      <a:pt x="1309" y="3119"/>
                      <a:pt x="1306" y="3119"/>
                      <a:pt x="1303" y="3118"/>
                    </a:cubicBezTo>
                    <a:cubicBezTo>
                      <a:pt x="1304" y="3138"/>
                      <a:pt x="1304" y="3159"/>
                      <a:pt x="1305" y="3179"/>
                    </a:cubicBezTo>
                    <a:cubicBezTo>
                      <a:pt x="1315" y="3616"/>
                      <a:pt x="1301" y="4200"/>
                      <a:pt x="1171" y="4490"/>
                    </a:cubicBezTo>
                    <a:cubicBezTo>
                      <a:pt x="1133" y="4575"/>
                      <a:pt x="1089" y="4614"/>
                      <a:pt x="1048" y="4614"/>
                    </a:cubicBezTo>
                    <a:cubicBezTo>
                      <a:pt x="962" y="4614"/>
                      <a:pt x="883" y="4443"/>
                      <a:pt x="868" y="4150"/>
                    </a:cubicBezTo>
                    <a:cubicBezTo>
                      <a:pt x="865" y="4067"/>
                      <a:pt x="864" y="3981"/>
                      <a:pt x="866" y="3896"/>
                    </a:cubicBezTo>
                    <a:cubicBezTo>
                      <a:pt x="570" y="4454"/>
                      <a:pt x="289" y="5070"/>
                      <a:pt x="24" y="5743"/>
                    </a:cubicBezTo>
                    <a:cubicBezTo>
                      <a:pt x="-19" y="5852"/>
                      <a:pt x="2" y="6022"/>
                      <a:pt x="40" y="6105"/>
                    </a:cubicBezTo>
                    <a:cubicBezTo>
                      <a:pt x="361" y="6820"/>
                      <a:pt x="659" y="7615"/>
                      <a:pt x="933" y="8482"/>
                    </a:cubicBezTo>
                    <a:cubicBezTo>
                      <a:pt x="1033" y="8485"/>
                      <a:pt x="1128" y="8601"/>
                      <a:pt x="1196" y="8831"/>
                    </a:cubicBezTo>
                    <a:cubicBezTo>
                      <a:pt x="1384" y="9468"/>
                      <a:pt x="1298" y="10288"/>
                      <a:pt x="1194" y="10978"/>
                    </a:cubicBezTo>
                    <a:cubicBezTo>
                      <a:pt x="1327" y="11125"/>
                      <a:pt x="1453" y="11329"/>
                      <a:pt x="1505" y="11748"/>
                    </a:cubicBezTo>
                    <a:cubicBezTo>
                      <a:pt x="1549" y="12107"/>
                      <a:pt x="1526" y="12533"/>
                      <a:pt x="1455" y="12853"/>
                    </a:cubicBezTo>
                    <a:cubicBezTo>
                      <a:pt x="1379" y="13197"/>
                      <a:pt x="1250" y="13412"/>
                      <a:pt x="1113" y="13479"/>
                    </a:cubicBezTo>
                    <a:cubicBezTo>
                      <a:pt x="1077" y="13495"/>
                      <a:pt x="1042" y="13504"/>
                      <a:pt x="1006" y="13504"/>
                    </a:cubicBezTo>
                    <a:cubicBezTo>
                      <a:pt x="995" y="13504"/>
                      <a:pt x="984" y="13503"/>
                      <a:pt x="974" y="13502"/>
                    </a:cubicBezTo>
                    <a:cubicBezTo>
                      <a:pt x="951" y="13613"/>
                      <a:pt x="927" y="13725"/>
                      <a:pt x="903" y="13836"/>
                    </a:cubicBezTo>
                    <a:cubicBezTo>
                      <a:pt x="973" y="14028"/>
                      <a:pt x="1036" y="14242"/>
                      <a:pt x="1075" y="14482"/>
                    </a:cubicBezTo>
                    <a:cubicBezTo>
                      <a:pt x="1108" y="14687"/>
                      <a:pt x="1106" y="14926"/>
                      <a:pt x="1045" y="15081"/>
                    </a:cubicBezTo>
                    <a:cubicBezTo>
                      <a:pt x="1010" y="15168"/>
                      <a:pt x="966" y="15208"/>
                      <a:pt x="922" y="15208"/>
                    </a:cubicBezTo>
                    <a:cubicBezTo>
                      <a:pt x="896" y="15208"/>
                      <a:pt x="869" y="15193"/>
                      <a:pt x="845" y="15166"/>
                    </a:cubicBezTo>
                    <a:cubicBezTo>
                      <a:pt x="778" y="15093"/>
                      <a:pt x="724" y="14941"/>
                      <a:pt x="677" y="14785"/>
                    </a:cubicBezTo>
                    <a:cubicBezTo>
                      <a:pt x="550" y="15279"/>
                      <a:pt x="411" y="15747"/>
                      <a:pt x="262" y="16189"/>
                    </a:cubicBezTo>
                    <a:cubicBezTo>
                      <a:pt x="229" y="16288"/>
                      <a:pt x="231" y="16488"/>
                      <a:pt x="278" y="16552"/>
                    </a:cubicBezTo>
                    <a:cubicBezTo>
                      <a:pt x="570" y="16945"/>
                      <a:pt x="843" y="17443"/>
                      <a:pt x="1091" y="18036"/>
                    </a:cubicBezTo>
                    <a:lnTo>
                      <a:pt x="401" y="21111"/>
                    </a:lnTo>
                    <a:cubicBezTo>
                      <a:pt x="403" y="21152"/>
                      <a:pt x="407" y="21191"/>
                      <a:pt x="412" y="21229"/>
                    </a:cubicBezTo>
                    <a:cubicBezTo>
                      <a:pt x="432" y="21371"/>
                      <a:pt x="470" y="21493"/>
                      <a:pt x="510" y="21600"/>
                    </a:cubicBezTo>
                    <a:lnTo>
                      <a:pt x="2264" y="21509"/>
                    </a:lnTo>
                    <a:cubicBezTo>
                      <a:pt x="2168" y="21221"/>
                      <a:pt x="2117" y="20819"/>
                      <a:pt x="2157" y="20427"/>
                    </a:cubicBezTo>
                    <a:cubicBezTo>
                      <a:pt x="2009" y="20163"/>
                      <a:pt x="1899" y="19751"/>
                      <a:pt x="1840" y="19275"/>
                    </a:cubicBezTo>
                    <a:cubicBezTo>
                      <a:pt x="1786" y="18831"/>
                      <a:pt x="1776" y="18289"/>
                      <a:pt x="1844" y="17853"/>
                    </a:cubicBezTo>
                    <a:cubicBezTo>
                      <a:pt x="1899" y="17496"/>
                      <a:pt x="2010" y="17404"/>
                      <a:pt x="2128" y="17404"/>
                    </a:cubicBezTo>
                    <a:cubicBezTo>
                      <a:pt x="2189" y="17404"/>
                      <a:pt x="2253" y="17429"/>
                      <a:pt x="2312" y="17455"/>
                    </a:cubicBezTo>
                    <a:cubicBezTo>
                      <a:pt x="2592" y="17578"/>
                      <a:pt x="2857" y="17938"/>
                      <a:pt x="3072" y="18470"/>
                    </a:cubicBezTo>
                    <a:cubicBezTo>
                      <a:pt x="2968" y="17849"/>
                      <a:pt x="2843" y="17255"/>
                      <a:pt x="2700" y="16700"/>
                    </a:cubicBezTo>
                    <a:cubicBezTo>
                      <a:pt x="2685" y="16731"/>
                      <a:pt x="2670" y="16765"/>
                      <a:pt x="2649" y="16771"/>
                    </a:cubicBezTo>
                    <a:cubicBezTo>
                      <a:pt x="2646" y="16772"/>
                      <a:pt x="2644" y="16772"/>
                      <a:pt x="2641" y="16772"/>
                    </a:cubicBezTo>
                    <a:cubicBezTo>
                      <a:pt x="2618" y="16772"/>
                      <a:pt x="2596" y="16748"/>
                      <a:pt x="2578" y="16705"/>
                    </a:cubicBezTo>
                    <a:cubicBezTo>
                      <a:pt x="2541" y="16613"/>
                      <a:pt x="2526" y="16450"/>
                      <a:pt x="2544" y="16317"/>
                    </a:cubicBezTo>
                    <a:cubicBezTo>
                      <a:pt x="2563" y="16189"/>
                      <a:pt x="2596" y="16136"/>
                      <a:pt x="2631" y="16136"/>
                    </a:cubicBezTo>
                    <a:cubicBezTo>
                      <a:pt x="2678" y="16136"/>
                      <a:pt x="2728" y="16229"/>
                      <a:pt x="2751" y="16360"/>
                    </a:cubicBezTo>
                    <a:cubicBezTo>
                      <a:pt x="2757" y="16373"/>
                      <a:pt x="2762" y="16388"/>
                      <a:pt x="2766" y="16406"/>
                    </a:cubicBezTo>
                    <a:cubicBezTo>
                      <a:pt x="2898" y="16901"/>
                      <a:pt x="3015" y="17430"/>
                      <a:pt x="3115" y="17984"/>
                    </a:cubicBezTo>
                    <a:cubicBezTo>
                      <a:pt x="3115" y="17670"/>
                      <a:pt x="3114" y="17356"/>
                      <a:pt x="3114" y="17042"/>
                    </a:cubicBezTo>
                    <a:cubicBezTo>
                      <a:pt x="3114" y="16833"/>
                      <a:pt x="3113" y="16625"/>
                      <a:pt x="3113" y="16418"/>
                    </a:cubicBezTo>
                    <a:lnTo>
                      <a:pt x="3113" y="16230"/>
                    </a:lnTo>
                    <a:cubicBezTo>
                      <a:pt x="3105" y="16222"/>
                      <a:pt x="3097" y="16208"/>
                      <a:pt x="3091" y="16193"/>
                    </a:cubicBezTo>
                    <a:cubicBezTo>
                      <a:pt x="3074" y="16158"/>
                      <a:pt x="3062" y="16107"/>
                      <a:pt x="3057" y="16050"/>
                    </a:cubicBezTo>
                    <a:cubicBezTo>
                      <a:pt x="3030" y="15907"/>
                      <a:pt x="3045" y="15709"/>
                      <a:pt x="3099" y="15639"/>
                    </a:cubicBezTo>
                    <a:cubicBezTo>
                      <a:pt x="3112" y="15622"/>
                      <a:pt x="3127" y="15614"/>
                      <a:pt x="3140" y="15614"/>
                    </a:cubicBezTo>
                    <a:cubicBezTo>
                      <a:pt x="3197" y="15614"/>
                      <a:pt x="3251" y="15748"/>
                      <a:pt x="3254" y="15924"/>
                    </a:cubicBezTo>
                    <a:cubicBezTo>
                      <a:pt x="3255" y="16003"/>
                      <a:pt x="3246" y="16081"/>
                      <a:pt x="3227" y="16141"/>
                    </a:cubicBezTo>
                    <a:cubicBezTo>
                      <a:pt x="3227" y="16182"/>
                      <a:pt x="3227" y="16220"/>
                      <a:pt x="3227" y="16254"/>
                    </a:cubicBezTo>
                    <a:cubicBezTo>
                      <a:pt x="3228" y="16932"/>
                      <a:pt x="3229" y="17608"/>
                      <a:pt x="3230" y="18286"/>
                    </a:cubicBezTo>
                    <a:cubicBezTo>
                      <a:pt x="3231" y="18336"/>
                      <a:pt x="3223" y="18383"/>
                      <a:pt x="3209" y="18414"/>
                    </a:cubicBezTo>
                    <a:cubicBezTo>
                      <a:pt x="3215" y="18418"/>
                      <a:pt x="3220" y="18426"/>
                      <a:pt x="3225" y="18439"/>
                    </a:cubicBezTo>
                    <a:cubicBezTo>
                      <a:pt x="3243" y="18199"/>
                      <a:pt x="3264" y="17963"/>
                      <a:pt x="3290" y="17728"/>
                    </a:cubicBezTo>
                    <a:cubicBezTo>
                      <a:pt x="3338" y="17299"/>
                      <a:pt x="3393" y="16848"/>
                      <a:pt x="3483" y="16474"/>
                    </a:cubicBezTo>
                    <a:cubicBezTo>
                      <a:pt x="3560" y="16151"/>
                      <a:pt x="3667" y="15879"/>
                      <a:pt x="3802" y="15798"/>
                    </a:cubicBezTo>
                    <a:cubicBezTo>
                      <a:pt x="3830" y="15781"/>
                      <a:pt x="3857" y="15772"/>
                      <a:pt x="3884" y="15772"/>
                    </a:cubicBezTo>
                    <a:cubicBezTo>
                      <a:pt x="3986" y="15772"/>
                      <a:pt x="4083" y="15890"/>
                      <a:pt x="4152" y="16122"/>
                    </a:cubicBezTo>
                    <a:cubicBezTo>
                      <a:pt x="4340" y="16760"/>
                      <a:pt x="4254" y="17579"/>
                      <a:pt x="4150" y="18269"/>
                    </a:cubicBezTo>
                    <a:cubicBezTo>
                      <a:pt x="4283" y="18417"/>
                      <a:pt x="4409" y="18620"/>
                      <a:pt x="4460" y="19039"/>
                    </a:cubicBezTo>
                    <a:cubicBezTo>
                      <a:pt x="4505" y="19398"/>
                      <a:pt x="4481" y="19825"/>
                      <a:pt x="4411" y="20143"/>
                    </a:cubicBezTo>
                    <a:cubicBezTo>
                      <a:pt x="4335" y="20488"/>
                      <a:pt x="4205" y="20703"/>
                      <a:pt x="4068" y="20769"/>
                    </a:cubicBezTo>
                    <a:cubicBezTo>
                      <a:pt x="4032" y="20786"/>
                      <a:pt x="3997" y="20795"/>
                      <a:pt x="3962" y="20795"/>
                    </a:cubicBezTo>
                    <a:cubicBezTo>
                      <a:pt x="3838" y="20795"/>
                      <a:pt x="3721" y="20691"/>
                      <a:pt x="3613" y="20521"/>
                    </a:cubicBezTo>
                    <a:cubicBezTo>
                      <a:pt x="3639" y="20580"/>
                      <a:pt x="3663" y="20639"/>
                      <a:pt x="3688" y="20698"/>
                    </a:cubicBezTo>
                    <a:cubicBezTo>
                      <a:pt x="3776" y="20909"/>
                      <a:pt x="3877" y="21145"/>
                      <a:pt x="3953" y="21419"/>
                    </a:cubicBezTo>
                    <a:lnTo>
                      <a:pt x="8286" y="21194"/>
                    </a:lnTo>
                    <a:lnTo>
                      <a:pt x="9459" y="21133"/>
                    </a:lnTo>
                    <a:cubicBezTo>
                      <a:pt x="9272" y="20909"/>
                      <a:pt x="9134" y="20311"/>
                      <a:pt x="9193" y="19739"/>
                    </a:cubicBezTo>
                    <a:cubicBezTo>
                      <a:pt x="9046" y="19477"/>
                      <a:pt x="8935" y="19064"/>
                      <a:pt x="8877" y="18588"/>
                    </a:cubicBezTo>
                    <a:cubicBezTo>
                      <a:pt x="8823" y="18144"/>
                      <a:pt x="8812" y="17602"/>
                      <a:pt x="8881" y="17164"/>
                    </a:cubicBezTo>
                    <a:cubicBezTo>
                      <a:pt x="8936" y="16808"/>
                      <a:pt x="9046" y="16716"/>
                      <a:pt x="9163" y="16716"/>
                    </a:cubicBezTo>
                    <a:cubicBezTo>
                      <a:pt x="9226" y="16716"/>
                      <a:pt x="9289" y="16742"/>
                      <a:pt x="9349" y="16768"/>
                    </a:cubicBezTo>
                    <a:cubicBezTo>
                      <a:pt x="9628" y="16890"/>
                      <a:pt x="9894" y="17250"/>
                      <a:pt x="10109" y="17784"/>
                    </a:cubicBezTo>
                    <a:cubicBezTo>
                      <a:pt x="10004" y="17161"/>
                      <a:pt x="9880" y="16567"/>
                      <a:pt x="9737" y="16013"/>
                    </a:cubicBezTo>
                    <a:cubicBezTo>
                      <a:pt x="9721" y="16043"/>
                      <a:pt x="9706" y="16076"/>
                      <a:pt x="9686" y="16083"/>
                    </a:cubicBezTo>
                    <a:cubicBezTo>
                      <a:pt x="9682" y="16084"/>
                      <a:pt x="9679" y="16084"/>
                      <a:pt x="9676" y="16084"/>
                    </a:cubicBezTo>
                    <a:cubicBezTo>
                      <a:pt x="9653" y="16084"/>
                      <a:pt x="9632" y="16060"/>
                      <a:pt x="9614" y="16017"/>
                    </a:cubicBezTo>
                    <a:cubicBezTo>
                      <a:pt x="9577" y="15925"/>
                      <a:pt x="9562" y="15763"/>
                      <a:pt x="9581" y="15631"/>
                    </a:cubicBezTo>
                    <a:cubicBezTo>
                      <a:pt x="9599" y="15501"/>
                      <a:pt x="9632" y="15448"/>
                      <a:pt x="9667" y="15448"/>
                    </a:cubicBezTo>
                    <a:cubicBezTo>
                      <a:pt x="9714" y="15448"/>
                      <a:pt x="9764" y="15541"/>
                      <a:pt x="9787" y="15674"/>
                    </a:cubicBezTo>
                    <a:cubicBezTo>
                      <a:pt x="9793" y="15685"/>
                      <a:pt x="9798" y="15701"/>
                      <a:pt x="9802" y="15717"/>
                    </a:cubicBezTo>
                    <a:cubicBezTo>
                      <a:pt x="9934" y="16213"/>
                      <a:pt x="10051" y="16743"/>
                      <a:pt x="10151" y="17297"/>
                    </a:cubicBezTo>
                    <a:lnTo>
                      <a:pt x="10150" y="16353"/>
                    </a:lnTo>
                    <a:lnTo>
                      <a:pt x="10149" y="15731"/>
                    </a:lnTo>
                    <a:lnTo>
                      <a:pt x="10149" y="15544"/>
                    </a:lnTo>
                    <a:cubicBezTo>
                      <a:pt x="10142" y="15535"/>
                      <a:pt x="10134" y="15521"/>
                      <a:pt x="10127" y="15508"/>
                    </a:cubicBezTo>
                    <a:cubicBezTo>
                      <a:pt x="10111" y="15472"/>
                      <a:pt x="10099" y="15422"/>
                      <a:pt x="10093" y="15363"/>
                    </a:cubicBezTo>
                    <a:cubicBezTo>
                      <a:pt x="10067" y="15221"/>
                      <a:pt x="10081" y="15022"/>
                      <a:pt x="10135" y="14952"/>
                    </a:cubicBezTo>
                    <a:cubicBezTo>
                      <a:pt x="10149" y="14935"/>
                      <a:pt x="10162" y="14927"/>
                      <a:pt x="10177" y="14927"/>
                    </a:cubicBezTo>
                    <a:cubicBezTo>
                      <a:pt x="10233" y="14927"/>
                      <a:pt x="10288" y="15062"/>
                      <a:pt x="10291" y="15237"/>
                    </a:cubicBezTo>
                    <a:cubicBezTo>
                      <a:pt x="10291" y="15315"/>
                      <a:pt x="10282" y="15393"/>
                      <a:pt x="10264" y="15454"/>
                    </a:cubicBezTo>
                    <a:cubicBezTo>
                      <a:pt x="10264" y="15495"/>
                      <a:pt x="10263" y="15534"/>
                      <a:pt x="10263" y="15568"/>
                    </a:cubicBezTo>
                    <a:lnTo>
                      <a:pt x="10266" y="17599"/>
                    </a:lnTo>
                    <a:cubicBezTo>
                      <a:pt x="10267" y="17649"/>
                      <a:pt x="10259" y="17696"/>
                      <a:pt x="10245" y="17727"/>
                    </a:cubicBezTo>
                    <a:cubicBezTo>
                      <a:pt x="10251" y="17731"/>
                      <a:pt x="10256" y="17740"/>
                      <a:pt x="10262" y="17752"/>
                    </a:cubicBezTo>
                    <a:cubicBezTo>
                      <a:pt x="10280" y="17514"/>
                      <a:pt x="10300" y="17276"/>
                      <a:pt x="10327" y="17042"/>
                    </a:cubicBezTo>
                    <a:cubicBezTo>
                      <a:pt x="10374" y="16613"/>
                      <a:pt x="10430" y="16161"/>
                      <a:pt x="10520" y="15787"/>
                    </a:cubicBezTo>
                    <a:cubicBezTo>
                      <a:pt x="10596" y="15465"/>
                      <a:pt x="10704" y="15193"/>
                      <a:pt x="10839" y="15111"/>
                    </a:cubicBezTo>
                    <a:cubicBezTo>
                      <a:pt x="10866" y="15094"/>
                      <a:pt x="10894" y="15085"/>
                      <a:pt x="10922" y="15085"/>
                    </a:cubicBezTo>
                    <a:cubicBezTo>
                      <a:pt x="11023" y="15085"/>
                      <a:pt x="11120" y="15203"/>
                      <a:pt x="11189" y="15435"/>
                    </a:cubicBezTo>
                    <a:cubicBezTo>
                      <a:pt x="11377" y="16073"/>
                      <a:pt x="11291" y="16892"/>
                      <a:pt x="11186" y="17582"/>
                    </a:cubicBezTo>
                    <a:cubicBezTo>
                      <a:pt x="11320" y="17730"/>
                      <a:pt x="11446" y="17933"/>
                      <a:pt x="11497" y="18351"/>
                    </a:cubicBezTo>
                    <a:cubicBezTo>
                      <a:pt x="11542" y="18711"/>
                      <a:pt x="11518" y="19137"/>
                      <a:pt x="11448" y="19457"/>
                    </a:cubicBezTo>
                    <a:cubicBezTo>
                      <a:pt x="11372" y="19801"/>
                      <a:pt x="11242" y="20016"/>
                      <a:pt x="11105" y="20081"/>
                    </a:cubicBezTo>
                    <a:cubicBezTo>
                      <a:pt x="11069" y="20100"/>
                      <a:pt x="11033" y="20107"/>
                      <a:pt x="10998" y="20107"/>
                    </a:cubicBezTo>
                    <a:cubicBezTo>
                      <a:pt x="10874" y="20107"/>
                      <a:pt x="10757" y="20004"/>
                      <a:pt x="10650" y="19835"/>
                    </a:cubicBezTo>
                    <a:cubicBezTo>
                      <a:pt x="10675" y="19893"/>
                      <a:pt x="10700" y="19952"/>
                      <a:pt x="10725" y="20011"/>
                    </a:cubicBezTo>
                    <a:cubicBezTo>
                      <a:pt x="10845" y="20300"/>
                      <a:pt x="10989" y="20635"/>
                      <a:pt x="11061" y="21050"/>
                    </a:cubicBezTo>
                    <a:lnTo>
                      <a:pt x="16134" y="20785"/>
                    </a:lnTo>
                    <a:lnTo>
                      <a:pt x="16956" y="20742"/>
                    </a:lnTo>
                    <a:cubicBezTo>
                      <a:pt x="16890" y="20475"/>
                      <a:pt x="16860" y="20142"/>
                      <a:pt x="16894" y="19818"/>
                    </a:cubicBezTo>
                    <a:cubicBezTo>
                      <a:pt x="16746" y="19554"/>
                      <a:pt x="16636" y="19141"/>
                      <a:pt x="16577" y="18666"/>
                    </a:cubicBezTo>
                    <a:cubicBezTo>
                      <a:pt x="16523" y="18223"/>
                      <a:pt x="16513" y="17680"/>
                      <a:pt x="16581" y="17244"/>
                    </a:cubicBezTo>
                    <a:cubicBezTo>
                      <a:pt x="16636" y="16886"/>
                      <a:pt x="16747" y="16794"/>
                      <a:pt x="16864" y="16794"/>
                    </a:cubicBezTo>
                    <a:cubicBezTo>
                      <a:pt x="16926" y="16794"/>
                      <a:pt x="16990" y="16820"/>
                      <a:pt x="17049" y="16847"/>
                    </a:cubicBezTo>
                    <a:cubicBezTo>
                      <a:pt x="17329" y="16969"/>
                      <a:pt x="17594" y="17330"/>
                      <a:pt x="17809" y="17861"/>
                    </a:cubicBezTo>
                    <a:cubicBezTo>
                      <a:pt x="17705" y="17238"/>
                      <a:pt x="17580" y="16645"/>
                      <a:pt x="17437" y="16091"/>
                    </a:cubicBezTo>
                    <a:cubicBezTo>
                      <a:pt x="17422" y="16122"/>
                      <a:pt x="17407" y="16156"/>
                      <a:pt x="17386" y="16161"/>
                    </a:cubicBezTo>
                    <a:cubicBezTo>
                      <a:pt x="17383" y="16162"/>
                      <a:pt x="17380" y="16162"/>
                      <a:pt x="17377" y="16162"/>
                    </a:cubicBezTo>
                    <a:cubicBezTo>
                      <a:pt x="17354" y="16162"/>
                      <a:pt x="17332" y="16139"/>
                      <a:pt x="17315" y="16095"/>
                    </a:cubicBezTo>
                    <a:cubicBezTo>
                      <a:pt x="17278" y="16003"/>
                      <a:pt x="17263" y="15842"/>
                      <a:pt x="17281" y="15709"/>
                    </a:cubicBezTo>
                    <a:cubicBezTo>
                      <a:pt x="17300" y="15580"/>
                      <a:pt x="17333" y="15527"/>
                      <a:pt x="17368" y="15527"/>
                    </a:cubicBezTo>
                    <a:cubicBezTo>
                      <a:pt x="17414" y="15527"/>
                      <a:pt x="17465" y="15621"/>
                      <a:pt x="17488" y="15751"/>
                    </a:cubicBezTo>
                    <a:cubicBezTo>
                      <a:pt x="17494" y="15765"/>
                      <a:pt x="17498" y="15780"/>
                      <a:pt x="17503" y="15794"/>
                    </a:cubicBezTo>
                    <a:cubicBezTo>
                      <a:pt x="17634" y="16293"/>
                      <a:pt x="17751" y="16820"/>
                      <a:pt x="17852" y="17376"/>
                    </a:cubicBezTo>
                    <a:cubicBezTo>
                      <a:pt x="17851" y="17061"/>
                      <a:pt x="17851" y="16747"/>
                      <a:pt x="17850" y="16432"/>
                    </a:cubicBezTo>
                    <a:lnTo>
                      <a:pt x="17849" y="15809"/>
                    </a:lnTo>
                    <a:lnTo>
                      <a:pt x="17849" y="15622"/>
                    </a:lnTo>
                    <a:cubicBezTo>
                      <a:pt x="17842" y="15612"/>
                      <a:pt x="17834" y="15599"/>
                      <a:pt x="17828" y="15585"/>
                    </a:cubicBezTo>
                    <a:cubicBezTo>
                      <a:pt x="17811" y="15550"/>
                      <a:pt x="17799" y="15499"/>
                      <a:pt x="17793" y="15440"/>
                    </a:cubicBezTo>
                    <a:cubicBezTo>
                      <a:pt x="17766" y="15299"/>
                      <a:pt x="17781" y="15100"/>
                      <a:pt x="17835" y="15029"/>
                    </a:cubicBezTo>
                    <a:cubicBezTo>
                      <a:pt x="17849" y="15012"/>
                      <a:pt x="17863" y="15004"/>
                      <a:pt x="17876" y="15004"/>
                    </a:cubicBezTo>
                    <a:cubicBezTo>
                      <a:pt x="17933" y="15004"/>
                      <a:pt x="17988" y="15139"/>
                      <a:pt x="17990" y="15314"/>
                    </a:cubicBezTo>
                    <a:cubicBezTo>
                      <a:pt x="17992" y="15393"/>
                      <a:pt x="17982" y="15472"/>
                      <a:pt x="17964" y="15532"/>
                    </a:cubicBezTo>
                    <a:cubicBezTo>
                      <a:pt x="17964" y="15572"/>
                      <a:pt x="17963" y="15612"/>
                      <a:pt x="17963" y="15645"/>
                    </a:cubicBezTo>
                    <a:cubicBezTo>
                      <a:pt x="17964" y="16324"/>
                      <a:pt x="17965" y="16999"/>
                      <a:pt x="17966" y="17675"/>
                    </a:cubicBezTo>
                    <a:cubicBezTo>
                      <a:pt x="17967" y="17727"/>
                      <a:pt x="17959" y="17774"/>
                      <a:pt x="17945" y="17805"/>
                    </a:cubicBezTo>
                    <a:cubicBezTo>
                      <a:pt x="17951" y="17809"/>
                      <a:pt x="17957" y="17818"/>
                      <a:pt x="17962" y="17830"/>
                    </a:cubicBezTo>
                    <a:cubicBezTo>
                      <a:pt x="17980" y="17591"/>
                      <a:pt x="18001" y="17355"/>
                      <a:pt x="18027" y="17120"/>
                    </a:cubicBezTo>
                    <a:cubicBezTo>
                      <a:pt x="18074" y="16690"/>
                      <a:pt x="18130" y="16239"/>
                      <a:pt x="18219" y="15865"/>
                    </a:cubicBezTo>
                    <a:cubicBezTo>
                      <a:pt x="18296" y="15542"/>
                      <a:pt x="18404" y="15270"/>
                      <a:pt x="18539" y="15188"/>
                    </a:cubicBezTo>
                    <a:cubicBezTo>
                      <a:pt x="18566" y="15172"/>
                      <a:pt x="18594" y="15163"/>
                      <a:pt x="18621" y="15163"/>
                    </a:cubicBezTo>
                    <a:cubicBezTo>
                      <a:pt x="18723" y="15163"/>
                      <a:pt x="18820" y="15280"/>
                      <a:pt x="18889" y="15514"/>
                    </a:cubicBezTo>
                    <a:cubicBezTo>
                      <a:pt x="19077" y="16150"/>
                      <a:pt x="18991" y="16971"/>
                      <a:pt x="18886" y="17660"/>
                    </a:cubicBezTo>
                    <a:cubicBezTo>
                      <a:pt x="19020" y="17809"/>
                      <a:pt x="19145" y="18010"/>
                      <a:pt x="19197" y="18429"/>
                    </a:cubicBezTo>
                    <a:cubicBezTo>
                      <a:pt x="19242" y="18790"/>
                      <a:pt x="19218" y="19216"/>
                      <a:pt x="19148" y="19534"/>
                    </a:cubicBezTo>
                    <a:cubicBezTo>
                      <a:pt x="19072" y="19880"/>
                      <a:pt x="18942" y="20095"/>
                      <a:pt x="18805" y="20160"/>
                    </a:cubicBezTo>
                    <a:cubicBezTo>
                      <a:pt x="18769" y="20178"/>
                      <a:pt x="18734" y="20185"/>
                      <a:pt x="18699" y="20185"/>
                    </a:cubicBezTo>
                    <a:cubicBezTo>
                      <a:pt x="18574" y="20185"/>
                      <a:pt x="18457" y="20082"/>
                      <a:pt x="18350" y="19912"/>
                    </a:cubicBezTo>
                    <a:cubicBezTo>
                      <a:pt x="18375" y="19972"/>
                      <a:pt x="18400" y="20030"/>
                      <a:pt x="18424" y="20090"/>
                    </a:cubicBezTo>
                    <a:cubicBezTo>
                      <a:pt x="18495" y="20260"/>
                      <a:pt x="18574" y="20445"/>
                      <a:pt x="18642" y="20654"/>
                    </a:cubicBezTo>
                    <a:lnTo>
                      <a:pt x="20561" y="20554"/>
                    </a:lnTo>
                    <a:cubicBezTo>
                      <a:pt x="20622" y="20550"/>
                      <a:pt x="20646" y="20385"/>
                      <a:pt x="20634" y="20255"/>
                    </a:cubicBezTo>
                    <a:lnTo>
                      <a:pt x="20832" y="19969"/>
                    </a:lnTo>
                    <a:cubicBezTo>
                      <a:pt x="20822" y="19910"/>
                      <a:pt x="20814" y="19846"/>
                      <a:pt x="20811" y="19780"/>
                    </a:cubicBezTo>
                    <a:cubicBezTo>
                      <a:pt x="20799" y="19559"/>
                      <a:pt x="20816" y="19327"/>
                      <a:pt x="20826" y="19108"/>
                    </a:cubicBezTo>
                    <a:cubicBezTo>
                      <a:pt x="20840" y="18841"/>
                      <a:pt x="20857" y="18576"/>
                      <a:pt x="20878" y="18313"/>
                    </a:cubicBezTo>
                    <a:cubicBezTo>
                      <a:pt x="20881" y="18276"/>
                      <a:pt x="20884" y="18240"/>
                      <a:pt x="20887" y="18204"/>
                    </a:cubicBezTo>
                    <a:cubicBezTo>
                      <a:pt x="20775" y="18677"/>
                      <a:pt x="20588" y="19101"/>
                      <a:pt x="20387" y="19101"/>
                    </a:cubicBezTo>
                    <a:cubicBezTo>
                      <a:pt x="20347" y="19101"/>
                      <a:pt x="20307" y="19085"/>
                      <a:pt x="20266" y="19049"/>
                    </a:cubicBezTo>
                    <a:cubicBezTo>
                      <a:pt x="20061" y="18866"/>
                      <a:pt x="19899" y="18226"/>
                      <a:pt x="19963" y="17614"/>
                    </a:cubicBezTo>
                    <a:cubicBezTo>
                      <a:pt x="19814" y="17352"/>
                      <a:pt x="19705" y="16938"/>
                      <a:pt x="19646" y="16463"/>
                    </a:cubicBezTo>
                    <a:cubicBezTo>
                      <a:pt x="19591" y="16019"/>
                      <a:pt x="19582" y="15476"/>
                      <a:pt x="19649" y="15041"/>
                    </a:cubicBezTo>
                    <a:cubicBezTo>
                      <a:pt x="19705" y="14684"/>
                      <a:pt x="19815" y="14592"/>
                      <a:pt x="19933" y="14592"/>
                    </a:cubicBezTo>
                    <a:cubicBezTo>
                      <a:pt x="19995" y="14592"/>
                      <a:pt x="20059" y="14617"/>
                      <a:pt x="20117" y="14643"/>
                    </a:cubicBezTo>
                    <a:cubicBezTo>
                      <a:pt x="20397" y="14765"/>
                      <a:pt x="20663" y="15125"/>
                      <a:pt x="20877" y="15659"/>
                    </a:cubicBezTo>
                    <a:cubicBezTo>
                      <a:pt x="20773" y="15036"/>
                      <a:pt x="20648" y="14443"/>
                      <a:pt x="20505" y="13888"/>
                    </a:cubicBezTo>
                    <a:cubicBezTo>
                      <a:pt x="20490" y="13919"/>
                      <a:pt x="20476" y="13951"/>
                      <a:pt x="20455" y="13959"/>
                    </a:cubicBezTo>
                    <a:cubicBezTo>
                      <a:pt x="20452" y="13959"/>
                      <a:pt x="20448" y="13960"/>
                      <a:pt x="20445" y="13960"/>
                    </a:cubicBezTo>
                    <a:cubicBezTo>
                      <a:pt x="20423" y="13960"/>
                      <a:pt x="20400" y="13936"/>
                      <a:pt x="20383" y="13892"/>
                    </a:cubicBezTo>
                    <a:cubicBezTo>
                      <a:pt x="20346" y="13800"/>
                      <a:pt x="20331" y="13638"/>
                      <a:pt x="20350" y="13505"/>
                    </a:cubicBezTo>
                    <a:cubicBezTo>
                      <a:pt x="20368" y="13376"/>
                      <a:pt x="20401" y="13324"/>
                      <a:pt x="20436" y="13324"/>
                    </a:cubicBezTo>
                    <a:cubicBezTo>
                      <a:pt x="20483" y="13324"/>
                      <a:pt x="20533" y="13417"/>
                      <a:pt x="20557" y="13549"/>
                    </a:cubicBezTo>
                    <a:cubicBezTo>
                      <a:pt x="20562" y="13561"/>
                      <a:pt x="20567" y="13576"/>
                      <a:pt x="20572" y="13592"/>
                    </a:cubicBezTo>
                    <a:cubicBezTo>
                      <a:pt x="20703" y="14089"/>
                      <a:pt x="20819" y="14617"/>
                      <a:pt x="20920" y="15172"/>
                    </a:cubicBezTo>
                    <a:cubicBezTo>
                      <a:pt x="20920" y="14858"/>
                      <a:pt x="20919" y="14544"/>
                      <a:pt x="20919" y="14228"/>
                    </a:cubicBezTo>
                    <a:lnTo>
                      <a:pt x="20918" y="13607"/>
                    </a:lnTo>
                    <a:lnTo>
                      <a:pt x="20918" y="13418"/>
                    </a:lnTo>
                    <a:cubicBezTo>
                      <a:pt x="20910" y="13408"/>
                      <a:pt x="20903" y="13397"/>
                      <a:pt x="20896" y="13381"/>
                    </a:cubicBezTo>
                    <a:cubicBezTo>
                      <a:pt x="20880" y="13345"/>
                      <a:pt x="20868" y="13295"/>
                      <a:pt x="20862" y="13238"/>
                    </a:cubicBezTo>
                    <a:cubicBezTo>
                      <a:pt x="20835" y="13095"/>
                      <a:pt x="20849" y="12897"/>
                      <a:pt x="20904" y="12826"/>
                    </a:cubicBezTo>
                    <a:cubicBezTo>
                      <a:pt x="20917" y="12808"/>
                      <a:pt x="20931" y="12801"/>
                      <a:pt x="20945" y="12801"/>
                    </a:cubicBezTo>
                    <a:cubicBezTo>
                      <a:pt x="21002" y="12801"/>
                      <a:pt x="21056" y="12936"/>
                      <a:pt x="21059" y="13110"/>
                    </a:cubicBezTo>
                    <a:cubicBezTo>
                      <a:pt x="21060" y="13191"/>
                      <a:pt x="21050" y="13269"/>
                      <a:pt x="21033" y="13329"/>
                    </a:cubicBezTo>
                    <a:cubicBezTo>
                      <a:pt x="21033" y="13369"/>
                      <a:pt x="21032" y="13407"/>
                      <a:pt x="21032" y="13443"/>
                    </a:cubicBezTo>
                    <a:cubicBezTo>
                      <a:pt x="21033" y="14119"/>
                      <a:pt x="21034" y="14797"/>
                      <a:pt x="21035" y="15473"/>
                    </a:cubicBezTo>
                    <a:cubicBezTo>
                      <a:pt x="21036" y="15522"/>
                      <a:pt x="21027" y="15572"/>
                      <a:pt x="21013" y="15601"/>
                    </a:cubicBezTo>
                    <a:cubicBezTo>
                      <a:pt x="21020" y="15606"/>
                      <a:pt x="21025" y="15614"/>
                      <a:pt x="21030" y="15626"/>
                    </a:cubicBezTo>
                    <a:cubicBezTo>
                      <a:pt x="21048" y="15387"/>
                      <a:pt x="21069" y="15151"/>
                      <a:pt x="21095" y="14916"/>
                    </a:cubicBezTo>
                    <a:cubicBezTo>
                      <a:pt x="21143" y="14488"/>
                      <a:pt x="21199" y="14034"/>
                      <a:pt x="21288" y="13662"/>
                    </a:cubicBezTo>
                    <a:cubicBezTo>
                      <a:pt x="21359" y="13361"/>
                      <a:pt x="21458" y="13104"/>
                      <a:pt x="21581" y="13003"/>
                    </a:cubicBezTo>
                    <a:cubicBezTo>
                      <a:pt x="21299" y="12438"/>
                      <a:pt x="21025" y="11838"/>
                      <a:pt x="20760" y="11207"/>
                    </a:cubicBezTo>
                    <a:lnTo>
                      <a:pt x="21378" y="9893"/>
                    </a:lnTo>
                    <a:cubicBezTo>
                      <a:pt x="21421" y="9803"/>
                      <a:pt x="21430" y="9652"/>
                      <a:pt x="21394" y="9532"/>
                    </a:cubicBezTo>
                    <a:cubicBezTo>
                      <a:pt x="21344" y="9364"/>
                      <a:pt x="21292" y="9198"/>
                      <a:pt x="21240" y="9035"/>
                    </a:cubicBezTo>
                    <a:cubicBezTo>
                      <a:pt x="21253" y="9205"/>
                      <a:pt x="21242" y="9382"/>
                      <a:pt x="21193" y="9506"/>
                    </a:cubicBezTo>
                    <a:cubicBezTo>
                      <a:pt x="21159" y="9590"/>
                      <a:pt x="21115" y="9630"/>
                      <a:pt x="21071" y="9630"/>
                    </a:cubicBezTo>
                    <a:cubicBezTo>
                      <a:pt x="21045" y="9630"/>
                      <a:pt x="21018" y="9616"/>
                      <a:pt x="20993" y="9589"/>
                    </a:cubicBezTo>
                    <a:cubicBezTo>
                      <a:pt x="20914" y="9500"/>
                      <a:pt x="20853" y="9303"/>
                      <a:pt x="20800" y="9118"/>
                    </a:cubicBezTo>
                    <a:cubicBezTo>
                      <a:pt x="20759" y="8974"/>
                      <a:pt x="20721" y="8821"/>
                      <a:pt x="20687" y="8662"/>
                    </a:cubicBezTo>
                    <a:cubicBezTo>
                      <a:pt x="20673" y="8683"/>
                      <a:pt x="20658" y="8695"/>
                      <a:pt x="20642" y="8695"/>
                    </a:cubicBezTo>
                    <a:cubicBezTo>
                      <a:pt x="20639" y="8695"/>
                      <a:pt x="20636" y="8693"/>
                      <a:pt x="20633" y="8693"/>
                    </a:cubicBezTo>
                    <a:cubicBezTo>
                      <a:pt x="20634" y="8713"/>
                      <a:pt x="20634" y="8733"/>
                      <a:pt x="20634" y="8754"/>
                    </a:cubicBezTo>
                    <a:cubicBezTo>
                      <a:pt x="20646" y="9191"/>
                      <a:pt x="20631" y="9774"/>
                      <a:pt x="20501" y="10065"/>
                    </a:cubicBezTo>
                    <a:cubicBezTo>
                      <a:pt x="20462" y="10150"/>
                      <a:pt x="20419" y="10190"/>
                      <a:pt x="20378" y="10190"/>
                    </a:cubicBezTo>
                    <a:cubicBezTo>
                      <a:pt x="20292" y="10190"/>
                      <a:pt x="20213" y="10019"/>
                      <a:pt x="20198" y="9726"/>
                    </a:cubicBezTo>
                    <a:cubicBezTo>
                      <a:pt x="20187" y="9502"/>
                      <a:pt x="20203" y="9271"/>
                      <a:pt x="20215" y="9051"/>
                    </a:cubicBezTo>
                    <a:cubicBezTo>
                      <a:pt x="20228" y="8784"/>
                      <a:pt x="20245" y="8520"/>
                      <a:pt x="20266" y="8257"/>
                    </a:cubicBezTo>
                    <a:cubicBezTo>
                      <a:pt x="20268" y="8220"/>
                      <a:pt x="20272" y="8183"/>
                      <a:pt x="20275" y="8147"/>
                    </a:cubicBezTo>
                    <a:cubicBezTo>
                      <a:pt x="20162" y="8620"/>
                      <a:pt x="19976" y="9044"/>
                      <a:pt x="19775" y="9044"/>
                    </a:cubicBezTo>
                    <a:cubicBezTo>
                      <a:pt x="19735" y="9044"/>
                      <a:pt x="19695" y="9028"/>
                      <a:pt x="19654" y="8992"/>
                    </a:cubicBezTo>
                    <a:cubicBezTo>
                      <a:pt x="19449" y="8810"/>
                      <a:pt x="19287" y="8169"/>
                      <a:pt x="19350" y="7557"/>
                    </a:cubicBezTo>
                    <a:cubicBezTo>
                      <a:pt x="19203" y="7295"/>
                      <a:pt x="19092" y="6881"/>
                      <a:pt x="19034" y="6405"/>
                    </a:cubicBezTo>
                    <a:cubicBezTo>
                      <a:pt x="18980" y="5962"/>
                      <a:pt x="18969" y="5419"/>
                      <a:pt x="19037" y="4983"/>
                    </a:cubicBezTo>
                    <a:cubicBezTo>
                      <a:pt x="19093" y="4627"/>
                      <a:pt x="19203" y="4535"/>
                      <a:pt x="19321" y="4535"/>
                    </a:cubicBezTo>
                    <a:cubicBezTo>
                      <a:pt x="19382" y="4535"/>
                      <a:pt x="19447" y="4561"/>
                      <a:pt x="19505" y="4586"/>
                    </a:cubicBezTo>
                    <a:cubicBezTo>
                      <a:pt x="19785" y="4709"/>
                      <a:pt x="20051" y="5069"/>
                      <a:pt x="20266" y="5602"/>
                    </a:cubicBezTo>
                    <a:cubicBezTo>
                      <a:pt x="20161" y="4978"/>
                      <a:pt x="20036" y="4386"/>
                      <a:pt x="19893" y="3831"/>
                    </a:cubicBezTo>
                    <a:cubicBezTo>
                      <a:pt x="19878" y="3863"/>
                      <a:pt x="19863" y="3895"/>
                      <a:pt x="19843" y="3900"/>
                    </a:cubicBezTo>
                    <a:cubicBezTo>
                      <a:pt x="19840" y="3901"/>
                      <a:pt x="19836" y="3903"/>
                      <a:pt x="19833" y="3903"/>
                    </a:cubicBezTo>
                    <a:cubicBezTo>
                      <a:pt x="19810" y="3903"/>
                      <a:pt x="19788" y="3879"/>
                      <a:pt x="19771" y="3834"/>
                    </a:cubicBezTo>
                    <a:cubicBezTo>
                      <a:pt x="19734" y="3744"/>
                      <a:pt x="19719" y="3581"/>
                      <a:pt x="19738" y="3449"/>
                    </a:cubicBezTo>
                    <a:cubicBezTo>
                      <a:pt x="19756" y="3320"/>
                      <a:pt x="19789" y="3267"/>
                      <a:pt x="19824" y="3267"/>
                    </a:cubicBezTo>
                    <a:cubicBezTo>
                      <a:pt x="19871" y="3267"/>
                      <a:pt x="19921" y="3360"/>
                      <a:pt x="19944" y="3492"/>
                    </a:cubicBezTo>
                    <a:cubicBezTo>
                      <a:pt x="19950" y="3505"/>
                      <a:pt x="19955" y="3519"/>
                      <a:pt x="19959" y="3535"/>
                    </a:cubicBezTo>
                    <a:cubicBezTo>
                      <a:pt x="20091" y="4033"/>
                      <a:pt x="20207" y="4561"/>
                      <a:pt x="20308" y="5116"/>
                    </a:cubicBezTo>
                    <a:lnTo>
                      <a:pt x="20307" y="4172"/>
                    </a:lnTo>
                    <a:lnTo>
                      <a:pt x="20306" y="3551"/>
                    </a:lnTo>
                    <a:lnTo>
                      <a:pt x="20306" y="3364"/>
                    </a:lnTo>
                    <a:cubicBezTo>
                      <a:pt x="20298" y="3354"/>
                      <a:pt x="20291" y="3341"/>
                      <a:pt x="20285" y="3326"/>
                    </a:cubicBezTo>
                    <a:cubicBezTo>
                      <a:pt x="20268" y="3290"/>
                      <a:pt x="20256" y="3241"/>
                      <a:pt x="20250" y="3182"/>
                    </a:cubicBezTo>
                    <a:cubicBezTo>
                      <a:pt x="20223" y="3039"/>
                      <a:pt x="20238" y="2842"/>
                      <a:pt x="20292" y="2771"/>
                    </a:cubicBezTo>
                    <a:cubicBezTo>
                      <a:pt x="20306" y="2754"/>
                      <a:pt x="20320" y="2746"/>
                      <a:pt x="20334" y="2746"/>
                    </a:cubicBezTo>
                    <a:cubicBezTo>
                      <a:pt x="20390" y="2746"/>
                      <a:pt x="20444" y="2880"/>
                      <a:pt x="20447" y="3056"/>
                    </a:cubicBezTo>
                    <a:cubicBezTo>
                      <a:pt x="20448" y="3135"/>
                      <a:pt x="20438" y="3213"/>
                      <a:pt x="20421" y="3273"/>
                    </a:cubicBezTo>
                    <a:cubicBezTo>
                      <a:pt x="20421" y="3313"/>
                      <a:pt x="20420" y="3352"/>
                      <a:pt x="20420" y="3387"/>
                    </a:cubicBezTo>
                    <a:cubicBezTo>
                      <a:pt x="20421" y="4064"/>
                      <a:pt x="20422" y="4741"/>
                      <a:pt x="20423" y="5418"/>
                    </a:cubicBezTo>
                    <a:cubicBezTo>
                      <a:pt x="20424" y="5468"/>
                      <a:pt x="20416" y="5516"/>
                      <a:pt x="20402" y="5546"/>
                    </a:cubicBezTo>
                    <a:cubicBezTo>
                      <a:pt x="20408" y="5550"/>
                      <a:pt x="20414" y="5560"/>
                      <a:pt x="20418" y="5571"/>
                    </a:cubicBezTo>
                    <a:cubicBezTo>
                      <a:pt x="20436" y="5332"/>
                      <a:pt x="20457" y="5096"/>
                      <a:pt x="20483" y="4860"/>
                    </a:cubicBezTo>
                    <a:cubicBezTo>
                      <a:pt x="20531" y="4432"/>
                      <a:pt x="20587" y="3980"/>
                      <a:pt x="20676" y="3606"/>
                    </a:cubicBezTo>
                    <a:cubicBezTo>
                      <a:pt x="20703" y="3493"/>
                      <a:pt x="20734" y="3387"/>
                      <a:pt x="20769" y="3292"/>
                    </a:cubicBezTo>
                    <a:lnTo>
                      <a:pt x="20550" y="2683"/>
                    </a:lnTo>
                    <a:lnTo>
                      <a:pt x="21077" y="415"/>
                    </a:lnTo>
                    <a:cubicBezTo>
                      <a:pt x="21115" y="248"/>
                      <a:pt x="21065" y="89"/>
                      <a:pt x="21012" y="79"/>
                    </a:cubicBezTo>
                    <a:cubicBezTo>
                      <a:pt x="20998" y="29"/>
                      <a:pt x="20977" y="0"/>
                      <a:pt x="20956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3" name="Google Shape;3066;p45"/>
              <p:cNvSpPr/>
              <p:nvPr/>
            </p:nvSpPr>
            <p:spPr>
              <a:xfrm rot="903126">
                <a:off x="625163" y="343547"/>
                <a:ext cx="172428" cy="317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2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28"/>
                      <a:pt x="9743" y="80"/>
                    </a:cubicBezTo>
                    <a:cubicBezTo>
                      <a:pt x="7457" y="343"/>
                      <a:pt x="5647" y="1220"/>
                      <a:pt x="4349" y="2253"/>
                    </a:cubicBezTo>
                    <a:cubicBezTo>
                      <a:pt x="2842" y="3454"/>
                      <a:pt x="1904" y="4901"/>
                      <a:pt x="1089" y="6281"/>
                    </a:cubicBezTo>
                    <a:cubicBezTo>
                      <a:pt x="649" y="7035"/>
                      <a:pt x="296" y="7793"/>
                      <a:pt x="0" y="8563"/>
                    </a:cubicBezTo>
                    <a:cubicBezTo>
                      <a:pt x="87" y="8599"/>
                      <a:pt x="151" y="8650"/>
                      <a:pt x="202" y="8710"/>
                    </a:cubicBezTo>
                    <a:cubicBezTo>
                      <a:pt x="267" y="8726"/>
                      <a:pt x="339" y="8750"/>
                      <a:pt x="404" y="8770"/>
                    </a:cubicBezTo>
                    <a:cubicBezTo>
                      <a:pt x="426" y="8770"/>
                      <a:pt x="447" y="8766"/>
                      <a:pt x="469" y="8766"/>
                    </a:cubicBezTo>
                    <a:cubicBezTo>
                      <a:pt x="700" y="8766"/>
                      <a:pt x="909" y="8830"/>
                      <a:pt x="1053" y="8930"/>
                    </a:cubicBezTo>
                    <a:cubicBezTo>
                      <a:pt x="2986" y="10242"/>
                      <a:pt x="4363" y="11773"/>
                      <a:pt x="5084" y="13412"/>
                    </a:cubicBezTo>
                    <a:cubicBezTo>
                      <a:pt x="5395" y="14134"/>
                      <a:pt x="5582" y="14872"/>
                      <a:pt x="5647" y="15614"/>
                    </a:cubicBezTo>
                    <a:cubicBezTo>
                      <a:pt x="5647" y="15658"/>
                      <a:pt x="5654" y="15709"/>
                      <a:pt x="5654" y="15757"/>
                    </a:cubicBezTo>
                    <a:cubicBezTo>
                      <a:pt x="5654" y="15761"/>
                      <a:pt x="5654" y="15765"/>
                      <a:pt x="5654" y="15765"/>
                    </a:cubicBezTo>
                    <a:cubicBezTo>
                      <a:pt x="5777" y="16328"/>
                      <a:pt x="5935" y="16998"/>
                      <a:pt x="5503" y="17528"/>
                    </a:cubicBezTo>
                    <a:cubicBezTo>
                      <a:pt x="5467" y="17652"/>
                      <a:pt x="5423" y="17775"/>
                      <a:pt x="5359" y="17895"/>
                    </a:cubicBezTo>
                    <a:cubicBezTo>
                      <a:pt x="5243" y="18150"/>
                      <a:pt x="4940" y="18366"/>
                      <a:pt x="4522" y="18493"/>
                    </a:cubicBezTo>
                    <a:cubicBezTo>
                      <a:pt x="5106" y="19000"/>
                      <a:pt x="5748" y="19490"/>
                      <a:pt x="6440" y="19953"/>
                    </a:cubicBezTo>
                    <a:cubicBezTo>
                      <a:pt x="7335" y="20547"/>
                      <a:pt x="8373" y="21181"/>
                      <a:pt x="9715" y="21464"/>
                    </a:cubicBezTo>
                    <a:cubicBezTo>
                      <a:pt x="10133" y="21552"/>
                      <a:pt x="10580" y="21600"/>
                      <a:pt x="11027" y="21600"/>
                    </a:cubicBezTo>
                    <a:cubicBezTo>
                      <a:pt x="11770" y="21600"/>
                      <a:pt x="12506" y="21472"/>
                      <a:pt x="13083" y="21197"/>
                    </a:cubicBezTo>
                    <a:cubicBezTo>
                      <a:pt x="14121" y="20691"/>
                      <a:pt x="14157" y="19925"/>
                      <a:pt x="13595" y="19263"/>
                    </a:cubicBezTo>
                    <a:cubicBezTo>
                      <a:pt x="12412" y="17883"/>
                      <a:pt x="9902" y="16774"/>
                      <a:pt x="7803" y="15821"/>
                    </a:cubicBezTo>
                    <a:cubicBezTo>
                      <a:pt x="7392" y="15630"/>
                      <a:pt x="6967" y="15438"/>
                      <a:pt x="6549" y="15251"/>
                    </a:cubicBezTo>
                    <a:cubicBezTo>
                      <a:pt x="8359" y="15793"/>
                      <a:pt x="10335" y="16124"/>
                      <a:pt x="12441" y="16124"/>
                    </a:cubicBezTo>
                    <a:cubicBezTo>
                      <a:pt x="13032" y="16124"/>
                      <a:pt x="13624" y="16100"/>
                      <a:pt x="14229" y="16044"/>
                    </a:cubicBezTo>
                    <a:cubicBezTo>
                      <a:pt x="16544" y="15833"/>
                      <a:pt x="18737" y="15147"/>
                      <a:pt x="20021" y="14038"/>
                    </a:cubicBezTo>
                    <a:cubicBezTo>
                      <a:pt x="21203" y="13013"/>
                      <a:pt x="21600" y="11645"/>
                      <a:pt x="20850" y="10485"/>
                    </a:cubicBezTo>
                    <a:cubicBezTo>
                      <a:pt x="19992" y="9141"/>
                      <a:pt x="17864" y="8491"/>
                      <a:pt x="15614" y="8016"/>
                    </a:cubicBezTo>
                    <a:cubicBezTo>
                      <a:pt x="17374" y="5803"/>
                      <a:pt x="18816" y="3167"/>
                      <a:pt x="15650" y="1125"/>
                    </a:cubicBezTo>
                    <a:cubicBezTo>
                      <a:pt x="14489" y="379"/>
                      <a:pt x="12845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4" name="Google Shape;3067;p45"/>
              <p:cNvSpPr/>
              <p:nvPr/>
            </p:nvSpPr>
            <p:spPr>
              <a:xfrm rot="903126">
                <a:off x="421654" y="374812"/>
                <a:ext cx="225949" cy="266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0" h="21600" fill="norm" stroke="1" extrusionOk="0">
                    <a:moveTo>
                      <a:pt x="4263" y="0"/>
                    </a:moveTo>
                    <a:cubicBezTo>
                      <a:pt x="2750" y="0"/>
                      <a:pt x="1330" y="346"/>
                      <a:pt x="615" y="1713"/>
                    </a:cubicBezTo>
                    <a:cubicBezTo>
                      <a:pt x="-266" y="3383"/>
                      <a:pt x="-128" y="5457"/>
                      <a:pt x="576" y="7146"/>
                    </a:cubicBezTo>
                    <a:cubicBezTo>
                      <a:pt x="1324" y="8959"/>
                      <a:pt x="2744" y="10539"/>
                      <a:pt x="4654" y="11550"/>
                    </a:cubicBezTo>
                    <a:cubicBezTo>
                      <a:pt x="3834" y="13880"/>
                      <a:pt x="5914" y="16333"/>
                      <a:pt x="8567" y="17026"/>
                    </a:cubicBezTo>
                    <a:cubicBezTo>
                      <a:pt x="9084" y="17163"/>
                      <a:pt x="9601" y="17225"/>
                      <a:pt x="10113" y="17225"/>
                    </a:cubicBezTo>
                    <a:cubicBezTo>
                      <a:pt x="12711" y="17225"/>
                      <a:pt x="15110" y="15602"/>
                      <a:pt x="16557" y="13794"/>
                    </a:cubicBezTo>
                    <a:cubicBezTo>
                      <a:pt x="16519" y="13937"/>
                      <a:pt x="16475" y="14074"/>
                      <a:pt x="16442" y="14217"/>
                    </a:cubicBezTo>
                    <a:cubicBezTo>
                      <a:pt x="16172" y="15222"/>
                      <a:pt x="15957" y="16228"/>
                      <a:pt x="15781" y="17249"/>
                    </a:cubicBezTo>
                    <a:cubicBezTo>
                      <a:pt x="15633" y="18093"/>
                      <a:pt x="15424" y="18981"/>
                      <a:pt x="15572" y="19830"/>
                    </a:cubicBezTo>
                    <a:cubicBezTo>
                      <a:pt x="15765" y="20945"/>
                      <a:pt x="16783" y="21600"/>
                      <a:pt x="17889" y="21600"/>
                    </a:cubicBezTo>
                    <a:cubicBezTo>
                      <a:pt x="18423" y="21600"/>
                      <a:pt x="18973" y="21448"/>
                      <a:pt x="19463" y="21125"/>
                    </a:cubicBezTo>
                    <a:cubicBezTo>
                      <a:pt x="21152" y="20015"/>
                      <a:pt x="21334" y="17785"/>
                      <a:pt x="21191" y="16115"/>
                    </a:cubicBezTo>
                    <a:cubicBezTo>
                      <a:pt x="21185" y="16039"/>
                      <a:pt x="21180" y="15958"/>
                      <a:pt x="21174" y="15882"/>
                    </a:cubicBezTo>
                    <a:cubicBezTo>
                      <a:pt x="20971" y="15863"/>
                      <a:pt x="20778" y="15801"/>
                      <a:pt x="20602" y="15707"/>
                    </a:cubicBezTo>
                    <a:cubicBezTo>
                      <a:pt x="19782" y="15256"/>
                      <a:pt x="19397" y="14240"/>
                      <a:pt x="19012" y="13528"/>
                    </a:cubicBezTo>
                    <a:cubicBezTo>
                      <a:pt x="18032" y="11735"/>
                      <a:pt x="17223" y="9889"/>
                      <a:pt x="16590" y="7991"/>
                    </a:cubicBezTo>
                    <a:cubicBezTo>
                      <a:pt x="16299" y="7118"/>
                      <a:pt x="15836" y="6083"/>
                      <a:pt x="16106" y="5167"/>
                    </a:cubicBezTo>
                    <a:cubicBezTo>
                      <a:pt x="16194" y="4869"/>
                      <a:pt x="16365" y="4598"/>
                      <a:pt x="16612" y="4375"/>
                    </a:cubicBezTo>
                    <a:cubicBezTo>
                      <a:pt x="16552" y="4275"/>
                      <a:pt x="16497" y="4176"/>
                      <a:pt x="16442" y="4071"/>
                    </a:cubicBezTo>
                    <a:cubicBezTo>
                      <a:pt x="13674" y="2040"/>
                      <a:pt x="10245" y="664"/>
                      <a:pt x="6646" y="195"/>
                    </a:cubicBezTo>
                    <a:cubicBezTo>
                      <a:pt x="5887" y="95"/>
                      <a:pt x="5061" y="0"/>
                      <a:pt x="4263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5" name="Google Shape;3068;p45"/>
              <p:cNvSpPr/>
              <p:nvPr/>
            </p:nvSpPr>
            <p:spPr>
              <a:xfrm rot="903126">
                <a:off x="613938" y="439754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8" y="0"/>
                    </a:moveTo>
                    <a:cubicBezTo>
                      <a:pt x="16092" y="528"/>
                      <a:pt x="14580" y="925"/>
                      <a:pt x="13068" y="1255"/>
                    </a:cubicBezTo>
                    <a:cubicBezTo>
                      <a:pt x="15012" y="6870"/>
                      <a:pt x="7668" y="11692"/>
                      <a:pt x="0" y="12418"/>
                    </a:cubicBezTo>
                    <a:cubicBezTo>
                      <a:pt x="5076" y="15391"/>
                      <a:pt x="10044" y="18429"/>
                      <a:pt x="14796" y="21600"/>
                    </a:cubicBezTo>
                    <a:cubicBezTo>
                      <a:pt x="16848" y="14796"/>
                      <a:pt x="19116" y="8059"/>
                      <a:pt x="21600" y="1321"/>
                    </a:cubicBezTo>
                    <a:cubicBezTo>
                      <a:pt x="20304" y="661"/>
                      <a:pt x="18900" y="264"/>
                      <a:pt x="1738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6" name="Google Shape;3069;p45"/>
              <p:cNvSpPr/>
              <p:nvPr/>
            </p:nvSpPr>
            <p:spPr>
              <a:xfrm rot="903126">
                <a:off x="616869" y="57534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89" y="7176"/>
                      <a:pt x="3164" y="14352"/>
                      <a:pt x="4403" y="21528"/>
                    </a:cubicBezTo>
                    <a:cubicBezTo>
                      <a:pt x="5366" y="21600"/>
                      <a:pt x="6466" y="21600"/>
                      <a:pt x="7429" y="21600"/>
                    </a:cubicBezTo>
                    <a:cubicBezTo>
                      <a:pt x="12382" y="21600"/>
                      <a:pt x="17335" y="20948"/>
                      <a:pt x="21600" y="19788"/>
                    </a:cubicBezTo>
                    <a:cubicBezTo>
                      <a:pt x="17748" y="16526"/>
                      <a:pt x="14033" y="13264"/>
                      <a:pt x="10318" y="10075"/>
                    </a:cubicBezTo>
                    <a:cubicBezTo>
                      <a:pt x="6879" y="6741"/>
                      <a:pt x="3302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7" name="Google Shape;3070;p45"/>
              <p:cNvSpPr/>
              <p:nvPr/>
            </p:nvSpPr>
            <p:spPr>
              <a:xfrm rot="903126">
                <a:off x="591813" y="448322"/>
                <a:ext cx="72361" cy="147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6" h="21600" fill="norm" stroke="1" extrusionOk="0">
                    <a:moveTo>
                      <a:pt x="7247" y="0"/>
                    </a:moveTo>
                    <a:cubicBezTo>
                      <a:pt x="6878" y="876"/>
                      <a:pt x="6510" y="1753"/>
                      <a:pt x="6192" y="2638"/>
                    </a:cubicBezTo>
                    <a:cubicBezTo>
                      <a:pt x="5455" y="2225"/>
                      <a:pt x="4685" y="1830"/>
                      <a:pt x="3898" y="1452"/>
                    </a:cubicBezTo>
                    <a:cubicBezTo>
                      <a:pt x="3797" y="1461"/>
                      <a:pt x="3680" y="1461"/>
                      <a:pt x="3580" y="1461"/>
                    </a:cubicBezTo>
                    <a:cubicBezTo>
                      <a:pt x="2910" y="1461"/>
                      <a:pt x="2274" y="1289"/>
                      <a:pt x="1888" y="876"/>
                    </a:cubicBezTo>
                    <a:cubicBezTo>
                      <a:pt x="1855" y="842"/>
                      <a:pt x="1821" y="799"/>
                      <a:pt x="1788" y="773"/>
                    </a:cubicBezTo>
                    <a:cubicBezTo>
                      <a:pt x="1051" y="1177"/>
                      <a:pt x="515" y="1667"/>
                      <a:pt x="247" y="2208"/>
                    </a:cubicBezTo>
                    <a:cubicBezTo>
                      <a:pt x="-573" y="3858"/>
                      <a:pt x="834" y="5731"/>
                      <a:pt x="1721" y="7320"/>
                    </a:cubicBezTo>
                    <a:cubicBezTo>
                      <a:pt x="3663" y="10748"/>
                      <a:pt x="6125" y="14099"/>
                      <a:pt x="9088" y="17338"/>
                    </a:cubicBezTo>
                    <a:cubicBezTo>
                      <a:pt x="10277" y="18636"/>
                      <a:pt x="11433" y="20474"/>
                      <a:pt x="13927" y="21282"/>
                    </a:cubicBezTo>
                    <a:cubicBezTo>
                      <a:pt x="14463" y="21454"/>
                      <a:pt x="15049" y="21566"/>
                      <a:pt x="15669" y="21600"/>
                    </a:cubicBezTo>
                    <a:cubicBezTo>
                      <a:pt x="15518" y="20749"/>
                      <a:pt x="15351" y="19899"/>
                      <a:pt x="15133" y="19048"/>
                    </a:cubicBezTo>
                    <a:cubicBezTo>
                      <a:pt x="15535" y="19452"/>
                      <a:pt x="15970" y="19847"/>
                      <a:pt x="16389" y="20242"/>
                    </a:cubicBezTo>
                    <a:cubicBezTo>
                      <a:pt x="16841" y="20629"/>
                      <a:pt x="17293" y="21016"/>
                      <a:pt x="17762" y="21402"/>
                    </a:cubicBezTo>
                    <a:cubicBezTo>
                      <a:pt x="18733" y="21119"/>
                      <a:pt x="19420" y="20663"/>
                      <a:pt x="19687" y="20114"/>
                    </a:cubicBezTo>
                    <a:cubicBezTo>
                      <a:pt x="19838" y="19856"/>
                      <a:pt x="19939" y="19589"/>
                      <a:pt x="20039" y="19315"/>
                    </a:cubicBezTo>
                    <a:cubicBezTo>
                      <a:pt x="21027" y="18172"/>
                      <a:pt x="20659" y="16728"/>
                      <a:pt x="20391" y="15526"/>
                    </a:cubicBezTo>
                    <a:cubicBezTo>
                      <a:pt x="20374" y="15517"/>
                      <a:pt x="20374" y="15508"/>
                      <a:pt x="20391" y="15508"/>
                    </a:cubicBezTo>
                    <a:cubicBezTo>
                      <a:pt x="20391" y="15397"/>
                      <a:pt x="20374" y="15302"/>
                      <a:pt x="20357" y="15199"/>
                    </a:cubicBezTo>
                    <a:cubicBezTo>
                      <a:pt x="20223" y="13601"/>
                      <a:pt x="19771" y="12011"/>
                      <a:pt x="19068" y="10448"/>
                    </a:cubicBezTo>
                    <a:cubicBezTo>
                      <a:pt x="17377" y="6916"/>
                      <a:pt x="14179" y="3617"/>
                      <a:pt x="9708" y="790"/>
                    </a:cubicBezTo>
                    <a:cubicBezTo>
                      <a:pt x="9373" y="576"/>
                      <a:pt x="8871" y="447"/>
                      <a:pt x="8352" y="447"/>
                    </a:cubicBezTo>
                    <a:cubicBezTo>
                      <a:pt x="8301" y="447"/>
                      <a:pt x="8251" y="455"/>
                      <a:pt x="8184" y="455"/>
                    </a:cubicBezTo>
                    <a:cubicBezTo>
                      <a:pt x="8050" y="404"/>
                      <a:pt x="7883" y="361"/>
                      <a:pt x="7715" y="318"/>
                    </a:cubicBezTo>
                    <a:cubicBezTo>
                      <a:pt x="7598" y="198"/>
                      <a:pt x="7447" y="86"/>
                      <a:pt x="7247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8" name="Google Shape;3071;p45"/>
              <p:cNvSpPr/>
              <p:nvPr/>
            </p:nvSpPr>
            <p:spPr>
              <a:xfrm rot="903126">
                <a:off x="560571" y="305255"/>
                <a:ext cx="98338" cy="137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600" fill="norm" stroke="1" extrusionOk="0">
                    <a:moveTo>
                      <a:pt x="17888" y="0"/>
                    </a:moveTo>
                    <a:cubicBezTo>
                      <a:pt x="17483" y="0"/>
                      <a:pt x="17065" y="64"/>
                      <a:pt x="16660" y="193"/>
                    </a:cubicBezTo>
                    <a:cubicBezTo>
                      <a:pt x="15052" y="709"/>
                      <a:pt x="14621" y="2192"/>
                      <a:pt x="15432" y="3252"/>
                    </a:cubicBezTo>
                    <a:cubicBezTo>
                      <a:pt x="15583" y="3666"/>
                      <a:pt x="15938" y="4044"/>
                      <a:pt x="16432" y="4311"/>
                    </a:cubicBezTo>
                    <a:cubicBezTo>
                      <a:pt x="16622" y="4421"/>
                      <a:pt x="16837" y="4513"/>
                      <a:pt x="17065" y="4578"/>
                    </a:cubicBezTo>
                    <a:lnTo>
                      <a:pt x="17065" y="5978"/>
                    </a:lnTo>
                    <a:cubicBezTo>
                      <a:pt x="17077" y="7516"/>
                      <a:pt x="17090" y="9054"/>
                      <a:pt x="17090" y="10593"/>
                    </a:cubicBezTo>
                    <a:cubicBezTo>
                      <a:pt x="17115" y="12923"/>
                      <a:pt x="17128" y="15254"/>
                      <a:pt x="17141" y="17593"/>
                    </a:cubicBezTo>
                    <a:cubicBezTo>
                      <a:pt x="14165" y="13485"/>
                      <a:pt x="10696" y="9552"/>
                      <a:pt x="6797" y="5867"/>
                    </a:cubicBezTo>
                    <a:cubicBezTo>
                      <a:pt x="6683" y="5757"/>
                      <a:pt x="6531" y="5637"/>
                      <a:pt x="6353" y="5545"/>
                    </a:cubicBezTo>
                    <a:cubicBezTo>
                      <a:pt x="5657" y="4569"/>
                      <a:pt x="4176" y="3878"/>
                      <a:pt x="2796" y="3878"/>
                    </a:cubicBezTo>
                    <a:cubicBezTo>
                      <a:pt x="1757" y="3878"/>
                      <a:pt x="783" y="4274"/>
                      <a:pt x="238" y="5232"/>
                    </a:cubicBezTo>
                    <a:cubicBezTo>
                      <a:pt x="-319" y="6217"/>
                      <a:pt x="137" y="7406"/>
                      <a:pt x="1238" y="8097"/>
                    </a:cubicBezTo>
                    <a:cubicBezTo>
                      <a:pt x="1745" y="8419"/>
                      <a:pt x="2390" y="8594"/>
                      <a:pt x="3062" y="8594"/>
                    </a:cubicBezTo>
                    <a:cubicBezTo>
                      <a:pt x="3163" y="8594"/>
                      <a:pt x="3251" y="8594"/>
                      <a:pt x="3353" y="8585"/>
                    </a:cubicBezTo>
                    <a:cubicBezTo>
                      <a:pt x="3960" y="8539"/>
                      <a:pt x="4391" y="8290"/>
                      <a:pt x="4847" y="8069"/>
                    </a:cubicBezTo>
                    <a:cubicBezTo>
                      <a:pt x="9088" y="12177"/>
                      <a:pt x="12773" y="16571"/>
                      <a:pt x="15887" y="21186"/>
                    </a:cubicBezTo>
                    <a:cubicBezTo>
                      <a:pt x="16103" y="21324"/>
                      <a:pt x="16318" y="21462"/>
                      <a:pt x="16520" y="21600"/>
                    </a:cubicBezTo>
                    <a:cubicBezTo>
                      <a:pt x="17293" y="21103"/>
                      <a:pt x="18268" y="20799"/>
                      <a:pt x="19306" y="20734"/>
                    </a:cubicBezTo>
                    <a:cubicBezTo>
                      <a:pt x="19369" y="20734"/>
                      <a:pt x="19432" y="20725"/>
                      <a:pt x="19508" y="20725"/>
                    </a:cubicBezTo>
                    <a:cubicBezTo>
                      <a:pt x="19635" y="20725"/>
                      <a:pt x="19774" y="20743"/>
                      <a:pt x="19914" y="20771"/>
                    </a:cubicBezTo>
                    <a:cubicBezTo>
                      <a:pt x="20331" y="20550"/>
                      <a:pt x="20572" y="20191"/>
                      <a:pt x="20547" y="19813"/>
                    </a:cubicBezTo>
                    <a:cubicBezTo>
                      <a:pt x="20521" y="14793"/>
                      <a:pt x="20483" y="9782"/>
                      <a:pt x="20458" y="4762"/>
                    </a:cubicBezTo>
                    <a:cubicBezTo>
                      <a:pt x="20458" y="4504"/>
                      <a:pt x="20458" y="4219"/>
                      <a:pt x="20471" y="3924"/>
                    </a:cubicBezTo>
                    <a:cubicBezTo>
                      <a:pt x="21015" y="3473"/>
                      <a:pt x="21281" y="2892"/>
                      <a:pt x="21256" y="2294"/>
                    </a:cubicBezTo>
                    <a:cubicBezTo>
                      <a:pt x="21180" y="1004"/>
                      <a:pt x="19572" y="0"/>
                      <a:pt x="17888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9" name="Google Shape;3072;p45"/>
              <p:cNvSpPr/>
              <p:nvPr/>
            </p:nvSpPr>
            <p:spPr>
              <a:xfrm rot="903126">
                <a:off x="602160" y="431341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235" y="7425"/>
                      <a:pt x="8471" y="14512"/>
                      <a:pt x="13129" y="21600"/>
                    </a:cubicBezTo>
                    <a:cubicBezTo>
                      <a:pt x="15671" y="19575"/>
                      <a:pt x="18212" y="17212"/>
                      <a:pt x="21600" y="15187"/>
                    </a:cubicBezTo>
                    <a:cubicBezTo>
                      <a:pt x="14400" y="10125"/>
                      <a:pt x="7200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0" name="Google Shape;3073;p45"/>
              <p:cNvSpPr/>
              <p:nvPr/>
            </p:nvSpPr>
            <p:spPr>
              <a:xfrm rot="903126">
                <a:off x="611061" y="434037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9368" y="0"/>
                    </a:moveTo>
                    <a:cubicBezTo>
                      <a:pt x="18492" y="0"/>
                      <a:pt x="17615" y="713"/>
                      <a:pt x="17455" y="1936"/>
                    </a:cubicBezTo>
                    <a:lnTo>
                      <a:pt x="17455" y="2038"/>
                    </a:lnTo>
                    <a:cubicBezTo>
                      <a:pt x="10999" y="2751"/>
                      <a:pt x="4782" y="6011"/>
                      <a:pt x="0" y="11513"/>
                    </a:cubicBezTo>
                    <a:cubicBezTo>
                      <a:pt x="2869" y="14774"/>
                      <a:pt x="5659" y="18136"/>
                      <a:pt x="8449" y="21600"/>
                    </a:cubicBezTo>
                    <a:cubicBezTo>
                      <a:pt x="14108" y="20377"/>
                      <a:pt x="19528" y="13042"/>
                      <a:pt x="18013" y="4381"/>
                    </a:cubicBezTo>
                    <a:cubicBezTo>
                      <a:pt x="18412" y="4789"/>
                      <a:pt x="18890" y="4992"/>
                      <a:pt x="19289" y="4992"/>
                    </a:cubicBezTo>
                    <a:cubicBezTo>
                      <a:pt x="20484" y="4992"/>
                      <a:pt x="21600" y="3362"/>
                      <a:pt x="21122" y="1630"/>
                    </a:cubicBezTo>
                    <a:cubicBezTo>
                      <a:pt x="20803" y="509"/>
                      <a:pt x="20086" y="0"/>
                      <a:pt x="19368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1" name="Google Shape;3074;p45"/>
              <p:cNvSpPr/>
              <p:nvPr/>
            </p:nvSpPr>
            <p:spPr>
              <a:xfrm rot="903126">
                <a:off x="605091" y="435889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29" y="0"/>
                    </a:moveTo>
                    <a:cubicBezTo>
                      <a:pt x="2057" y="1512"/>
                      <a:pt x="1029" y="3024"/>
                      <a:pt x="0" y="4320"/>
                    </a:cubicBezTo>
                    <a:cubicBezTo>
                      <a:pt x="343" y="5184"/>
                      <a:pt x="686" y="6264"/>
                      <a:pt x="857" y="7128"/>
                    </a:cubicBezTo>
                    <a:cubicBezTo>
                      <a:pt x="4800" y="17496"/>
                      <a:pt x="11314" y="21600"/>
                      <a:pt x="18171" y="21600"/>
                    </a:cubicBezTo>
                    <a:cubicBezTo>
                      <a:pt x="19371" y="21600"/>
                      <a:pt x="20400" y="21600"/>
                      <a:pt x="21600" y="21384"/>
                    </a:cubicBezTo>
                    <a:cubicBezTo>
                      <a:pt x="15600" y="14256"/>
                      <a:pt x="9600" y="7128"/>
                      <a:pt x="342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2" name="Google Shape;3075;p45"/>
              <p:cNvSpPr/>
              <p:nvPr/>
            </p:nvSpPr>
            <p:spPr>
              <a:xfrm rot="903126">
                <a:off x="768840" y="785510"/>
                <a:ext cx="225957" cy="26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4256" y="0"/>
                    </a:moveTo>
                    <a:cubicBezTo>
                      <a:pt x="2748" y="0"/>
                      <a:pt x="1328" y="351"/>
                      <a:pt x="612" y="1713"/>
                    </a:cubicBezTo>
                    <a:cubicBezTo>
                      <a:pt x="-263" y="3378"/>
                      <a:pt x="-131" y="5451"/>
                      <a:pt x="574" y="7149"/>
                    </a:cubicBezTo>
                    <a:cubicBezTo>
                      <a:pt x="1328" y="8962"/>
                      <a:pt x="2743" y="10541"/>
                      <a:pt x="4653" y="11547"/>
                    </a:cubicBezTo>
                    <a:cubicBezTo>
                      <a:pt x="3838" y="13881"/>
                      <a:pt x="5913" y="16334"/>
                      <a:pt x="8566" y="17022"/>
                    </a:cubicBezTo>
                    <a:cubicBezTo>
                      <a:pt x="9089" y="17159"/>
                      <a:pt x="9607" y="17221"/>
                      <a:pt x="10113" y="17221"/>
                    </a:cubicBezTo>
                    <a:cubicBezTo>
                      <a:pt x="12711" y="17221"/>
                      <a:pt x="15111" y="15603"/>
                      <a:pt x="16559" y="13796"/>
                    </a:cubicBezTo>
                    <a:cubicBezTo>
                      <a:pt x="16526" y="13938"/>
                      <a:pt x="16487" y="14071"/>
                      <a:pt x="16443" y="14213"/>
                    </a:cubicBezTo>
                    <a:cubicBezTo>
                      <a:pt x="16179" y="15219"/>
                      <a:pt x="15959" y="16225"/>
                      <a:pt x="15783" y="17250"/>
                    </a:cubicBezTo>
                    <a:cubicBezTo>
                      <a:pt x="15634" y="18089"/>
                      <a:pt x="15431" y="18976"/>
                      <a:pt x="15579" y="19826"/>
                    </a:cubicBezTo>
                    <a:cubicBezTo>
                      <a:pt x="15766" y="20941"/>
                      <a:pt x="16785" y="21600"/>
                      <a:pt x="17897" y="21600"/>
                    </a:cubicBezTo>
                    <a:cubicBezTo>
                      <a:pt x="18425" y="21600"/>
                      <a:pt x="18976" y="21448"/>
                      <a:pt x="19471" y="21126"/>
                    </a:cubicBezTo>
                    <a:cubicBezTo>
                      <a:pt x="21150" y="20015"/>
                      <a:pt x="21337" y="17781"/>
                      <a:pt x="21199" y="16111"/>
                    </a:cubicBezTo>
                    <a:cubicBezTo>
                      <a:pt x="21194" y="16035"/>
                      <a:pt x="21183" y="15959"/>
                      <a:pt x="21177" y="15879"/>
                    </a:cubicBezTo>
                    <a:cubicBezTo>
                      <a:pt x="20974" y="15860"/>
                      <a:pt x="20781" y="15798"/>
                      <a:pt x="20605" y="15703"/>
                    </a:cubicBezTo>
                    <a:cubicBezTo>
                      <a:pt x="19785" y="15257"/>
                      <a:pt x="19405" y="14237"/>
                      <a:pt x="19014" y="13521"/>
                    </a:cubicBezTo>
                    <a:cubicBezTo>
                      <a:pt x="18040" y="11737"/>
                      <a:pt x="17231" y="9887"/>
                      <a:pt x="16598" y="7989"/>
                    </a:cubicBezTo>
                    <a:cubicBezTo>
                      <a:pt x="16306" y="7116"/>
                      <a:pt x="15843" y="6082"/>
                      <a:pt x="16108" y="5171"/>
                    </a:cubicBezTo>
                    <a:cubicBezTo>
                      <a:pt x="16196" y="4872"/>
                      <a:pt x="16366" y="4602"/>
                      <a:pt x="16614" y="4374"/>
                    </a:cubicBezTo>
                    <a:cubicBezTo>
                      <a:pt x="16554" y="4274"/>
                      <a:pt x="16504" y="4175"/>
                      <a:pt x="16443" y="4075"/>
                    </a:cubicBezTo>
                    <a:cubicBezTo>
                      <a:pt x="13675" y="2040"/>
                      <a:pt x="10251" y="659"/>
                      <a:pt x="6645" y="199"/>
                    </a:cubicBezTo>
                    <a:cubicBezTo>
                      <a:pt x="5886" y="100"/>
                      <a:pt x="5060" y="0"/>
                      <a:pt x="4256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3" name="Google Shape;3076;p45"/>
              <p:cNvSpPr/>
              <p:nvPr/>
            </p:nvSpPr>
            <p:spPr>
              <a:xfrm rot="903126">
                <a:off x="972286" y="754227"/>
                <a:ext cx="172445" cy="317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11135" y="0"/>
                    </a:moveTo>
                    <a:cubicBezTo>
                      <a:pt x="10681" y="0"/>
                      <a:pt x="10212" y="28"/>
                      <a:pt x="9758" y="80"/>
                    </a:cubicBezTo>
                    <a:cubicBezTo>
                      <a:pt x="7479" y="347"/>
                      <a:pt x="5654" y="1221"/>
                      <a:pt x="4356" y="2258"/>
                    </a:cubicBezTo>
                    <a:cubicBezTo>
                      <a:pt x="2856" y="3450"/>
                      <a:pt x="1911" y="4906"/>
                      <a:pt x="1096" y="6287"/>
                    </a:cubicBezTo>
                    <a:cubicBezTo>
                      <a:pt x="664" y="7036"/>
                      <a:pt x="310" y="7794"/>
                      <a:pt x="0" y="8564"/>
                    </a:cubicBezTo>
                    <a:cubicBezTo>
                      <a:pt x="87" y="8604"/>
                      <a:pt x="166" y="8656"/>
                      <a:pt x="209" y="8712"/>
                    </a:cubicBezTo>
                    <a:cubicBezTo>
                      <a:pt x="274" y="8728"/>
                      <a:pt x="346" y="8748"/>
                      <a:pt x="418" y="8772"/>
                    </a:cubicBezTo>
                    <a:cubicBezTo>
                      <a:pt x="433" y="8772"/>
                      <a:pt x="447" y="8768"/>
                      <a:pt x="462" y="8768"/>
                    </a:cubicBezTo>
                    <a:cubicBezTo>
                      <a:pt x="692" y="8768"/>
                      <a:pt x="916" y="8827"/>
                      <a:pt x="1060" y="8931"/>
                    </a:cubicBezTo>
                    <a:cubicBezTo>
                      <a:pt x="2986" y="10244"/>
                      <a:pt x="4363" y="11771"/>
                      <a:pt x="5092" y="13415"/>
                    </a:cubicBezTo>
                    <a:cubicBezTo>
                      <a:pt x="5409" y="14141"/>
                      <a:pt x="5589" y="14875"/>
                      <a:pt x="5654" y="15621"/>
                    </a:cubicBezTo>
                    <a:cubicBezTo>
                      <a:pt x="5654" y="15664"/>
                      <a:pt x="5654" y="15712"/>
                      <a:pt x="5661" y="15764"/>
                    </a:cubicBezTo>
                    <a:lnTo>
                      <a:pt x="5661" y="15772"/>
                    </a:lnTo>
                    <a:cubicBezTo>
                      <a:pt x="5777" y="16331"/>
                      <a:pt x="5935" y="17001"/>
                      <a:pt x="5517" y="17531"/>
                    </a:cubicBezTo>
                    <a:cubicBezTo>
                      <a:pt x="5474" y="17659"/>
                      <a:pt x="5431" y="17783"/>
                      <a:pt x="5366" y="17902"/>
                    </a:cubicBezTo>
                    <a:cubicBezTo>
                      <a:pt x="5243" y="18150"/>
                      <a:pt x="4947" y="18369"/>
                      <a:pt x="4536" y="18497"/>
                    </a:cubicBezTo>
                    <a:cubicBezTo>
                      <a:pt x="5113" y="19007"/>
                      <a:pt x="5755" y="19494"/>
                      <a:pt x="6448" y="19957"/>
                    </a:cubicBezTo>
                    <a:cubicBezTo>
                      <a:pt x="7349" y="20551"/>
                      <a:pt x="8373" y="21189"/>
                      <a:pt x="9715" y="21468"/>
                    </a:cubicBezTo>
                    <a:cubicBezTo>
                      <a:pt x="10133" y="21556"/>
                      <a:pt x="10587" y="21600"/>
                      <a:pt x="11034" y="21600"/>
                    </a:cubicBezTo>
                    <a:cubicBezTo>
                      <a:pt x="11777" y="21600"/>
                      <a:pt x="12506" y="21476"/>
                      <a:pt x="13083" y="21201"/>
                    </a:cubicBezTo>
                    <a:cubicBezTo>
                      <a:pt x="14136" y="20695"/>
                      <a:pt x="14164" y="19929"/>
                      <a:pt x="13595" y="19270"/>
                    </a:cubicBezTo>
                    <a:cubicBezTo>
                      <a:pt x="12412" y="17882"/>
                      <a:pt x="9902" y="16777"/>
                      <a:pt x="7818" y="15824"/>
                    </a:cubicBezTo>
                    <a:cubicBezTo>
                      <a:pt x="7400" y="15633"/>
                      <a:pt x="6981" y="15445"/>
                      <a:pt x="6556" y="15254"/>
                    </a:cubicBezTo>
                    <a:cubicBezTo>
                      <a:pt x="8366" y="15800"/>
                      <a:pt x="10342" y="16131"/>
                      <a:pt x="12448" y="16131"/>
                    </a:cubicBezTo>
                    <a:cubicBezTo>
                      <a:pt x="13039" y="16131"/>
                      <a:pt x="13631" y="16107"/>
                      <a:pt x="14244" y="16051"/>
                    </a:cubicBezTo>
                    <a:cubicBezTo>
                      <a:pt x="16559" y="15840"/>
                      <a:pt x="18744" y="15150"/>
                      <a:pt x="20021" y="14041"/>
                    </a:cubicBezTo>
                    <a:cubicBezTo>
                      <a:pt x="21203" y="13016"/>
                      <a:pt x="21600" y="11644"/>
                      <a:pt x="20857" y="10491"/>
                    </a:cubicBezTo>
                    <a:cubicBezTo>
                      <a:pt x="19999" y="9143"/>
                      <a:pt x="17864" y="8488"/>
                      <a:pt x="15621" y="8014"/>
                    </a:cubicBezTo>
                    <a:cubicBezTo>
                      <a:pt x="17381" y="5808"/>
                      <a:pt x="18831" y="3171"/>
                      <a:pt x="15657" y="1129"/>
                    </a:cubicBezTo>
                    <a:cubicBezTo>
                      <a:pt x="14496" y="379"/>
                      <a:pt x="12852" y="0"/>
                      <a:pt x="11135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4" name="Google Shape;3077;p45"/>
              <p:cNvSpPr/>
              <p:nvPr/>
            </p:nvSpPr>
            <p:spPr>
              <a:xfrm rot="903126">
                <a:off x="961118" y="850419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8" y="0"/>
                    </a:moveTo>
                    <a:cubicBezTo>
                      <a:pt x="16092" y="659"/>
                      <a:pt x="14580" y="1054"/>
                      <a:pt x="13176" y="1383"/>
                    </a:cubicBezTo>
                    <a:cubicBezTo>
                      <a:pt x="15120" y="6980"/>
                      <a:pt x="7776" y="11722"/>
                      <a:pt x="0" y="12512"/>
                    </a:cubicBezTo>
                    <a:cubicBezTo>
                      <a:pt x="5076" y="15410"/>
                      <a:pt x="10044" y="18505"/>
                      <a:pt x="14904" y="21600"/>
                    </a:cubicBezTo>
                    <a:cubicBezTo>
                      <a:pt x="16956" y="14883"/>
                      <a:pt x="19224" y="8100"/>
                      <a:pt x="21600" y="1383"/>
                    </a:cubicBezTo>
                    <a:cubicBezTo>
                      <a:pt x="20412" y="790"/>
                      <a:pt x="19008" y="329"/>
                      <a:pt x="1738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5" name="Google Shape;3078;p45"/>
              <p:cNvSpPr/>
              <p:nvPr/>
            </p:nvSpPr>
            <p:spPr>
              <a:xfrm rot="903126">
                <a:off x="964069" y="98604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281" y="14352"/>
                      <a:pt x="4375" y="21528"/>
                    </a:cubicBezTo>
                    <a:cubicBezTo>
                      <a:pt x="5605" y="21600"/>
                      <a:pt x="6699" y="21600"/>
                      <a:pt x="7792" y="21600"/>
                    </a:cubicBezTo>
                    <a:cubicBezTo>
                      <a:pt x="12577" y="21600"/>
                      <a:pt x="17362" y="21020"/>
                      <a:pt x="21600" y="19788"/>
                    </a:cubicBezTo>
                    <a:cubicBezTo>
                      <a:pt x="17635" y="16599"/>
                      <a:pt x="13944" y="13337"/>
                      <a:pt x="10390" y="10075"/>
                    </a:cubicBezTo>
                    <a:cubicBezTo>
                      <a:pt x="6835" y="6741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6" name="Google Shape;3079;p45"/>
              <p:cNvSpPr/>
              <p:nvPr/>
            </p:nvSpPr>
            <p:spPr>
              <a:xfrm rot="903126">
                <a:off x="939063" y="859026"/>
                <a:ext cx="72281" cy="147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7228" y="0"/>
                    </a:moveTo>
                    <a:cubicBezTo>
                      <a:pt x="6859" y="876"/>
                      <a:pt x="6507" y="1761"/>
                      <a:pt x="6189" y="2637"/>
                    </a:cubicBezTo>
                    <a:cubicBezTo>
                      <a:pt x="5435" y="2224"/>
                      <a:pt x="4664" y="1829"/>
                      <a:pt x="3876" y="1451"/>
                    </a:cubicBezTo>
                    <a:cubicBezTo>
                      <a:pt x="3776" y="1460"/>
                      <a:pt x="3659" y="1460"/>
                      <a:pt x="3558" y="1460"/>
                    </a:cubicBezTo>
                    <a:cubicBezTo>
                      <a:pt x="2904" y="1460"/>
                      <a:pt x="2251" y="1288"/>
                      <a:pt x="1866" y="876"/>
                    </a:cubicBezTo>
                    <a:lnTo>
                      <a:pt x="1765" y="773"/>
                    </a:lnTo>
                    <a:cubicBezTo>
                      <a:pt x="1028" y="1177"/>
                      <a:pt x="491" y="1666"/>
                      <a:pt x="257" y="2207"/>
                    </a:cubicBezTo>
                    <a:cubicBezTo>
                      <a:pt x="-581" y="3865"/>
                      <a:pt x="827" y="5729"/>
                      <a:pt x="1715" y="7317"/>
                    </a:cubicBezTo>
                    <a:cubicBezTo>
                      <a:pt x="3659" y="10744"/>
                      <a:pt x="6105" y="14094"/>
                      <a:pt x="9071" y="17323"/>
                    </a:cubicBezTo>
                    <a:cubicBezTo>
                      <a:pt x="10261" y="18620"/>
                      <a:pt x="11417" y="20466"/>
                      <a:pt x="13914" y="21274"/>
                    </a:cubicBezTo>
                    <a:cubicBezTo>
                      <a:pt x="14450" y="21454"/>
                      <a:pt x="15037" y="21557"/>
                      <a:pt x="15657" y="21600"/>
                    </a:cubicBezTo>
                    <a:cubicBezTo>
                      <a:pt x="15539" y="20750"/>
                      <a:pt x="15338" y="19891"/>
                      <a:pt x="15120" y="19049"/>
                    </a:cubicBezTo>
                    <a:cubicBezTo>
                      <a:pt x="15539" y="19444"/>
                      <a:pt x="15958" y="19839"/>
                      <a:pt x="16411" y="20234"/>
                    </a:cubicBezTo>
                    <a:cubicBezTo>
                      <a:pt x="16830" y="20621"/>
                      <a:pt x="17299" y="21007"/>
                      <a:pt x="17768" y="21394"/>
                    </a:cubicBezTo>
                    <a:cubicBezTo>
                      <a:pt x="18723" y="21119"/>
                      <a:pt x="19410" y="20647"/>
                      <a:pt x="19695" y="20106"/>
                    </a:cubicBezTo>
                    <a:cubicBezTo>
                      <a:pt x="19846" y="19848"/>
                      <a:pt x="19930" y="19582"/>
                      <a:pt x="20047" y="19307"/>
                    </a:cubicBezTo>
                    <a:cubicBezTo>
                      <a:pt x="21019" y="18165"/>
                      <a:pt x="20650" y="16722"/>
                      <a:pt x="20382" y="15519"/>
                    </a:cubicBezTo>
                    <a:lnTo>
                      <a:pt x="20382" y="15502"/>
                    </a:lnTo>
                    <a:cubicBezTo>
                      <a:pt x="20382" y="15391"/>
                      <a:pt x="20365" y="15287"/>
                      <a:pt x="20349" y="15193"/>
                    </a:cubicBezTo>
                    <a:cubicBezTo>
                      <a:pt x="20215" y="13596"/>
                      <a:pt x="19796" y="12007"/>
                      <a:pt x="19058" y="10444"/>
                    </a:cubicBezTo>
                    <a:cubicBezTo>
                      <a:pt x="17366" y="6905"/>
                      <a:pt x="14165" y="3616"/>
                      <a:pt x="9691" y="790"/>
                    </a:cubicBezTo>
                    <a:cubicBezTo>
                      <a:pt x="9373" y="575"/>
                      <a:pt x="8870" y="447"/>
                      <a:pt x="8351" y="447"/>
                    </a:cubicBezTo>
                    <a:cubicBezTo>
                      <a:pt x="8300" y="447"/>
                      <a:pt x="8250" y="447"/>
                      <a:pt x="8200" y="455"/>
                    </a:cubicBezTo>
                    <a:cubicBezTo>
                      <a:pt x="8032" y="395"/>
                      <a:pt x="7881" y="361"/>
                      <a:pt x="7714" y="318"/>
                    </a:cubicBezTo>
                    <a:cubicBezTo>
                      <a:pt x="7597" y="198"/>
                      <a:pt x="7429" y="86"/>
                      <a:pt x="722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7" name="Google Shape;3080;p45"/>
              <p:cNvSpPr/>
              <p:nvPr/>
            </p:nvSpPr>
            <p:spPr>
              <a:xfrm rot="903126">
                <a:off x="907789" y="715955"/>
                <a:ext cx="98299" cy="137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9" h="21600" fill="norm" stroke="1" extrusionOk="0">
                    <a:moveTo>
                      <a:pt x="17878" y="0"/>
                    </a:moveTo>
                    <a:cubicBezTo>
                      <a:pt x="17473" y="0"/>
                      <a:pt x="17055" y="64"/>
                      <a:pt x="16663" y="193"/>
                    </a:cubicBezTo>
                    <a:cubicBezTo>
                      <a:pt x="15042" y="709"/>
                      <a:pt x="14612" y="2192"/>
                      <a:pt x="15422" y="3242"/>
                    </a:cubicBezTo>
                    <a:cubicBezTo>
                      <a:pt x="15586" y="3666"/>
                      <a:pt x="15928" y="4053"/>
                      <a:pt x="16435" y="4311"/>
                    </a:cubicBezTo>
                    <a:cubicBezTo>
                      <a:pt x="16625" y="4421"/>
                      <a:pt x="16840" y="4513"/>
                      <a:pt x="17068" y="4578"/>
                    </a:cubicBezTo>
                    <a:cubicBezTo>
                      <a:pt x="17068" y="5048"/>
                      <a:pt x="17068" y="5508"/>
                      <a:pt x="17080" y="5978"/>
                    </a:cubicBezTo>
                    <a:lnTo>
                      <a:pt x="17106" y="10593"/>
                    </a:lnTo>
                    <a:lnTo>
                      <a:pt x="17144" y="17593"/>
                    </a:lnTo>
                    <a:cubicBezTo>
                      <a:pt x="14156" y="13476"/>
                      <a:pt x="10699" y="9561"/>
                      <a:pt x="6800" y="5867"/>
                    </a:cubicBezTo>
                    <a:cubicBezTo>
                      <a:pt x="6673" y="5757"/>
                      <a:pt x="6521" y="5646"/>
                      <a:pt x="6356" y="5545"/>
                    </a:cubicBezTo>
                    <a:cubicBezTo>
                      <a:pt x="5660" y="4569"/>
                      <a:pt x="4179" y="3878"/>
                      <a:pt x="2799" y="3878"/>
                    </a:cubicBezTo>
                    <a:cubicBezTo>
                      <a:pt x="1760" y="3878"/>
                      <a:pt x="786" y="4274"/>
                      <a:pt x="241" y="5232"/>
                    </a:cubicBezTo>
                    <a:cubicBezTo>
                      <a:pt x="-316" y="6208"/>
                      <a:pt x="127" y="7406"/>
                      <a:pt x="1229" y="8097"/>
                    </a:cubicBezTo>
                    <a:cubicBezTo>
                      <a:pt x="1735" y="8419"/>
                      <a:pt x="2393" y="8594"/>
                      <a:pt x="3052" y="8594"/>
                    </a:cubicBezTo>
                    <a:cubicBezTo>
                      <a:pt x="3153" y="8594"/>
                      <a:pt x="3254" y="8594"/>
                      <a:pt x="3343" y="8585"/>
                    </a:cubicBezTo>
                    <a:cubicBezTo>
                      <a:pt x="3963" y="8548"/>
                      <a:pt x="4394" y="8299"/>
                      <a:pt x="4850" y="8060"/>
                    </a:cubicBezTo>
                    <a:cubicBezTo>
                      <a:pt x="9091" y="12177"/>
                      <a:pt x="12788" y="16571"/>
                      <a:pt x="15878" y="21195"/>
                    </a:cubicBezTo>
                    <a:cubicBezTo>
                      <a:pt x="16093" y="21333"/>
                      <a:pt x="16308" y="21462"/>
                      <a:pt x="16523" y="21600"/>
                    </a:cubicBezTo>
                    <a:cubicBezTo>
                      <a:pt x="17296" y="21103"/>
                      <a:pt x="18271" y="20799"/>
                      <a:pt x="19296" y="20734"/>
                    </a:cubicBezTo>
                    <a:cubicBezTo>
                      <a:pt x="19359" y="20734"/>
                      <a:pt x="19410" y="20725"/>
                      <a:pt x="19461" y="20725"/>
                    </a:cubicBezTo>
                    <a:cubicBezTo>
                      <a:pt x="19613" y="20725"/>
                      <a:pt x="19752" y="20743"/>
                      <a:pt x="19904" y="20762"/>
                    </a:cubicBezTo>
                    <a:cubicBezTo>
                      <a:pt x="20322" y="20550"/>
                      <a:pt x="20562" y="20200"/>
                      <a:pt x="20537" y="19813"/>
                    </a:cubicBezTo>
                    <a:cubicBezTo>
                      <a:pt x="20512" y="14802"/>
                      <a:pt x="20486" y="9773"/>
                      <a:pt x="20461" y="4762"/>
                    </a:cubicBezTo>
                    <a:cubicBezTo>
                      <a:pt x="20461" y="4513"/>
                      <a:pt x="20461" y="4219"/>
                      <a:pt x="20474" y="3924"/>
                    </a:cubicBezTo>
                    <a:cubicBezTo>
                      <a:pt x="21005" y="3473"/>
                      <a:pt x="21284" y="2892"/>
                      <a:pt x="21246" y="2303"/>
                    </a:cubicBezTo>
                    <a:cubicBezTo>
                      <a:pt x="21170" y="1004"/>
                      <a:pt x="19562" y="0"/>
                      <a:pt x="17878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8" name="Google Shape;3081;p45"/>
              <p:cNvSpPr/>
              <p:nvPr/>
            </p:nvSpPr>
            <p:spPr>
              <a:xfrm rot="903126">
                <a:off x="949325" y="842061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8471" y="14400"/>
                      <a:pt x="13129" y="21600"/>
                    </a:cubicBezTo>
                    <a:cubicBezTo>
                      <a:pt x="15671" y="19200"/>
                      <a:pt x="18635" y="17143"/>
                      <a:pt x="21600" y="15086"/>
                    </a:cubicBezTo>
                    <a:cubicBezTo>
                      <a:pt x="14400" y="9943"/>
                      <a:pt x="7200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9" name="Google Shape;3082;p45"/>
              <p:cNvSpPr/>
              <p:nvPr/>
            </p:nvSpPr>
            <p:spPr>
              <a:xfrm rot="903126">
                <a:off x="958097" y="845300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69" y="0"/>
                    </a:moveTo>
                    <a:cubicBezTo>
                      <a:pt x="18445" y="0"/>
                      <a:pt x="18121" y="111"/>
                      <a:pt x="17717" y="111"/>
                    </a:cubicBezTo>
                    <a:cubicBezTo>
                      <a:pt x="11164" y="891"/>
                      <a:pt x="4935" y="4565"/>
                      <a:pt x="0" y="10577"/>
                    </a:cubicBezTo>
                    <a:cubicBezTo>
                      <a:pt x="2912" y="14140"/>
                      <a:pt x="5744" y="17814"/>
                      <a:pt x="8575" y="21600"/>
                    </a:cubicBezTo>
                    <a:cubicBezTo>
                      <a:pt x="14400" y="20264"/>
                      <a:pt x="19901" y="12247"/>
                      <a:pt x="18364" y="2784"/>
                    </a:cubicBezTo>
                    <a:cubicBezTo>
                      <a:pt x="19497" y="2227"/>
                      <a:pt x="20629" y="1559"/>
                      <a:pt x="21600" y="445"/>
                    </a:cubicBezTo>
                    <a:cubicBezTo>
                      <a:pt x="20629" y="223"/>
                      <a:pt x="19739" y="0"/>
                      <a:pt x="1876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0" name="Google Shape;3083;p45"/>
              <p:cNvSpPr/>
              <p:nvPr/>
            </p:nvSpPr>
            <p:spPr>
              <a:xfrm rot="903126">
                <a:off x="952248" y="846638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29" y="0"/>
                    </a:moveTo>
                    <a:cubicBezTo>
                      <a:pt x="2229" y="1296"/>
                      <a:pt x="1029" y="2592"/>
                      <a:pt x="0" y="4104"/>
                    </a:cubicBezTo>
                    <a:lnTo>
                      <a:pt x="1029" y="6912"/>
                    </a:lnTo>
                    <a:cubicBezTo>
                      <a:pt x="4971" y="17064"/>
                      <a:pt x="11314" y="21600"/>
                      <a:pt x="18000" y="21600"/>
                    </a:cubicBezTo>
                    <a:cubicBezTo>
                      <a:pt x="19200" y="21600"/>
                      <a:pt x="20400" y="21384"/>
                      <a:pt x="21600" y="21168"/>
                    </a:cubicBezTo>
                    <a:cubicBezTo>
                      <a:pt x="15600" y="14040"/>
                      <a:pt x="9600" y="6912"/>
                      <a:pt x="342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1" name="Google Shape;3084;p45"/>
              <p:cNvSpPr/>
              <p:nvPr/>
            </p:nvSpPr>
            <p:spPr>
              <a:xfrm rot="903126">
                <a:off x="175083" y="660612"/>
                <a:ext cx="57506" cy="64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1600" fill="norm" stroke="1" extrusionOk="0">
                    <a:moveTo>
                      <a:pt x="11324" y="0"/>
                    </a:moveTo>
                    <a:cubicBezTo>
                      <a:pt x="7771" y="5102"/>
                      <a:pt x="4003" y="10106"/>
                      <a:pt x="0" y="14915"/>
                    </a:cubicBezTo>
                    <a:cubicBezTo>
                      <a:pt x="2355" y="17397"/>
                      <a:pt x="5052" y="19782"/>
                      <a:pt x="8434" y="20955"/>
                    </a:cubicBezTo>
                    <a:cubicBezTo>
                      <a:pt x="9655" y="21385"/>
                      <a:pt x="11003" y="21600"/>
                      <a:pt x="12331" y="21600"/>
                    </a:cubicBezTo>
                    <a:cubicBezTo>
                      <a:pt x="14536" y="21600"/>
                      <a:pt x="16719" y="20974"/>
                      <a:pt x="18432" y="19606"/>
                    </a:cubicBezTo>
                    <a:cubicBezTo>
                      <a:pt x="21514" y="17163"/>
                      <a:pt x="21600" y="13390"/>
                      <a:pt x="19952" y="10165"/>
                    </a:cubicBezTo>
                    <a:cubicBezTo>
                      <a:pt x="17982" y="6392"/>
                      <a:pt x="14835" y="3030"/>
                      <a:pt x="11324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2" name="Google Shape;3085;p45"/>
              <p:cNvSpPr/>
              <p:nvPr/>
            </p:nvSpPr>
            <p:spPr>
              <a:xfrm rot="903126">
                <a:off x="162365" y="414299"/>
                <a:ext cx="172473" cy="236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0" h="21600" fill="norm" stroke="1" extrusionOk="0">
                    <a:moveTo>
                      <a:pt x="11197" y="0"/>
                    </a:moveTo>
                    <a:cubicBezTo>
                      <a:pt x="11326" y="102"/>
                      <a:pt x="11456" y="208"/>
                      <a:pt x="11586" y="315"/>
                    </a:cubicBezTo>
                    <a:cubicBezTo>
                      <a:pt x="7916" y="3451"/>
                      <a:pt x="4246" y="6582"/>
                      <a:pt x="570" y="9718"/>
                    </a:cubicBezTo>
                    <a:cubicBezTo>
                      <a:pt x="360" y="10295"/>
                      <a:pt x="166" y="10883"/>
                      <a:pt x="0" y="11465"/>
                    </a:cubicBezTo>
                    <a:cubicBezTo>
                      <a:pt x="79" y="11524"/>
                      <a:pt x="151" y="11593"/>
                      <a:pt x="195" y="11668"/>
                    </a:cubicBezTo>
                    <a:cubicBezTo>
                      <a:pt x="267" y="11690"/>
                      <a:pt x="339" y="11716"/>
                      <a:pt x="404" y="11743"/>
                    </a:cubicBezTo>
                    <a:cubicBezTo>
                      <a:pt x="418" y="11743"/>
                      <a:pt x="440" y="11743"/>
                      <a:pt x="454" y="11743"/>
                    </a:cubicBezTo>
                    <a:cubicBezTo>
                      <a:pt x="685" y="11743"/>
                      <a:pt x="901" y="11823"/>
                      <a:pt x="1045" y="11962"/>
                    </a:cubicBezTo>
                    <a:cubicBezTo>
                      <a:pt x="2004" y="12838"/>
                      <a:pt x="2826" y="13784"/>
                      <a:pt x="3511" y="14783"/>
                    </a:cubicBezTo>
                    <a:cubicBezTo>
                      <a:pt x="6813" y="16471"/>
                      <a:pt x="9928" y="18352"/>
                      <a:pt x="12811" y="20414"/>
                    </a:cubicBezTo>
                    <a:cubicBezTo>
                      <a:pt x="12509" y="20809"/>
                      <a:pt x="12199" y="21205"/>
                      <a:pt x="11889" y="21589"/>
                    </a:cubicBezTo>
                    <a:cubicBezTo>
                      <a:pt x="12062" y="21595"/>
                      <a:pt x="12242" y="21600"/>
                      <a:pt x="12422" y="21600"/>
                    </a:cubicBezTo>
                    <a:cubicBezTo>
                      <a:pt x="13028" y="21600"/>
                      <a:pt x="13633" y="21563"/>
                      <a:pt x="14232" y="21488"/>
                    </a:cubicBezTo>
                    <a:cubicBezTo>
                      <a:pt x="16546" y="21205"/>
                      <a:pt x="18731" y="20280"/>
                      <a:pt x="20021" y="18800"/>
                    </a:cubicBezTo>
                    <a:cubicBezTo>
                      <a:pt x="21196" y="17427"/>
                      <a:pt x="21600" y="15590"/>
                      <a:pt x="20850" y="14040"/>
                    </a:cubicBezTo>
                    <a:cubicBezTo>
                      <a:pt x="19978" y="12245"/>
                      <a:pt x="17858" y="11369"/>
                      <a:pt x="15602" y="10733"/>
                    </a:cubicBezTo>
                    <a:cubicBezTo>
                      <a:pt x="17368" y="7768"/>
                      <a:pt x="18817" y="4242"/>
                      <a:pt x="15645" y="1507"/>
                    </a:cubicBezTo>
                    <a:cubicBezTo>
                      <a:pt x="14491" y="518"/>
                      <a:pt x="12884" y="11"/>
                      <a:pt x="11197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3" name="Google Shape;3086;p45"/>
              <p:cNvSpPr/>
              <p:nvPr/>
            </p:nvSpPr>
            <p:spPr>
              <a:xfrm rot="903126">
                <a:off x="141376" y="508182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071" y="0"/>
                    </a:moveTo>
                    <a:cubicBezTo>
                      <a:pt x="15677" y="666"/>
                      <a:pt x="14168" y="1110"/>
                      <a:pt x="12426" y="1405"/>
                    </a:cubicBezTo>
                    <a:cubicBezTo>
                      <a:pt x="14400" y="7323"/>
                      <a:pt x="7665" y="12353"/>
                      <a:pt x="0" y="13685"/>
                    </a:cubicBezTo>
                    <a:cubicBezTo>
                      <a:pt x="1858" y="15830"/>
                      <a:pt x="4529" y="17605"/>
                      <a:pt x="7897" y="18863"/>
                    </a:cubicBezTo>
                    <a:cubicBezTo>
                      <a:pt x="10335" y="19751"/>
                      <a:pt x="12658" y="20712"/>
                      <a:pt x="14981" y="21600"/>
                    </a:cubicBezTo>
                    <a:cubicBezTo>
                      <a:pt x="17071" y="14868"/>
                      <a:pt x="19394" y="8211"/>
                      <a:pt x="21600" y="1479"/>
                    </a:cubicBezTo>
                    <a:cubicBezTo>
                      <a:pt x="20206" y="814"/>
                      <a:pt x="18697" y="222"/>
                      <a:pt x="1707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4" name="Google Shape;3087;p45"/>
              <p:cNvSpPr/>
              <p:nvPr/>
            </p:nvSpPr>
            <p:spPr>
              <a:xfrm rot="903126">
                <a:off x="154936" y="519993"/>
                <a:ext cx="31864" cy="36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63" y="0"/>
                    </a:moveTo>
                    <a:cubicBezTo>
                      <a:pt x="1469" y="3165"/>
                      <a:pt x="675" y="6296"/>
                      <a:pt x="0" y="9461"/>
                    </a:cubicBezTo>
                    <a:cubicBezTo>
                      <a:pt x="7346" y="13322"/>
                      <a:pt x="14572" y="17357"/>
                      <a:pt x="21600" y="21600"/>
                    </a:cubicBezTo>
                    <a:cubicBezTo>
                      <a:pt x="17828" y="15061"/>
                      <a:pt x="13301" y="8870"/>
                      <a:pt x="8060" y="3200"/>
                    </a:cubicBezTo>
                    <a:cubicBezTo>
                      <a:pt x="7266" y="2330"/>
                      <a:pt x="6115" y="1809"/>
                      <a:pt x="4844" y="1809"/>
                    </a:cubicBezTo>
                    <a:cubicBezTo>
                      <a:pt x="4725" y="1809"/>
                      <a:pt x="4606" y="1809"/>
                      <a:pt x="4487" y="1809"/>
                    </a:cubicBezTo>
                    <a:cubicBezTo>
                      <a:pt x="4169" y="1635"/>
                      <a:pt x="3772" y="1461"/>
                      <a:pt x="3335" y="1322"/>
                    </a:cubicBezTo>
                    <a:cubicBezTo>
                      <a:pt x="3097" y="800"/>
                      <a:pt x="2700" y="348"/>
                      <a:pt x="2263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5" name="Google Shape;3088;p45"/>
              <p:cNvSpPr/>
              <p:nvPr/>
            </p:nvSpPr>
            <p:spPr>
              <a:xfrm rot="903126">
                <a:off x="145402" y="494132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1" h="21600" fill="norm" stroke="1" extrusionOk="0">
                    <a:moveTo>
                      <a:pt x="21386" y="0"/>
                    </a:moveTo>
                    <a:lnTo>
                      <a:pt x="3743" y="16703"/>
                    </a:lnTo>
                    <a:cubicBezTo>
                      <a:pt x="2139" y="18189"/>
                      <a:pt x="855" y="19764"/>
                      <a:pt x="0" y="21600"/>
                    </a:cubicBezTo>
                    <a:cubicBezTo>
                      <a:pt x="3422" y="20551"/>
                      <a:pt x="7271" y="19764"/>
                      <a:pt x="11014" y="19501"/>
                    </a:cubicBezTo>
                    <a:cubicBezTo>
                      <a:pt x="11335" y="19501"/>
                      <a:pt x="11762" y="19414"/>
                      <a:pt x="12190" y="19414"/>
                    </a:cubicBezTo>
                    <a:cubicBezTo>
                      <a:pt x="13473" y="19414"/>
                      <a:pt x="14756" y="19589"/>
                      <a:pt x="16040" y="19851"/>
                    </a:cubicBezTo>
                    <a:cubicBezTo>
                      <a:pt x="19568" y="17752"/>
                      <a:pt x="21600" y="14342"/>
                      <a:pt x="21386" y="10844"/>
                    </a:cubicBezTo>
                    <a:lnTo>
                      <a:pt x="21386" y="0"/>
                    </a:ln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6" name="Google Shape;3089;p45"/>
              <p:cNvSpPr/>
              <p:nvPr/>
            </p:nvSpPr>
            <p:spPr>
              <a:xfrm rot="903126">
                <a:off x="140525" y="50455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3" h="21600" fill="norm" stroke="1" extrusionOk="0">
                    <a:moveTo>
                      <a:pt x="16320" y="0"/>
                    </a:moveTo>
                    <a:cubicBezTo>
                      <a:pt x="15826" y="0"/>
                      <a:pt x="15332" y="114"/>
                      <a:pt x="14962" y="114"/>
                    </a:cubicBezTo>
                    <a:cubicBezTo>
                      <a:pt x="10642" y="455"/>
                      <a:pt x="6198" y="1478"/>
                      <a:pt x="2002" y="2842"/>
                    </a:cubicBezTo>
                    <a:cubicBezTo>
                      <a:pt x="-837" y="8754"/>
                      <a:pt x="-714" y="15802"/>
                      <a:pt x="2742" y="21600"/>
                    </a:cubicBezTo>
                    <a:cubicBezTo>
                      <a:pt x="10765" y="19554"/>
                      <a:pt x="17924" y="11823"/>
                      <a:pt x="15826" y="2728"/>
                    </a:cubicBezTo>
                    <a:cubicBezTo>
                      <a:pt x="17677" y="2274"/>
                      <a:pt x="19282" y="1592"/>
                      <a:pt x="20763" y="568"/>
                    </a:cubicBezTo>
                    <a:cubicBezTo>
                      <a:pt x="19282" y="227"/>
                      <a:pt x="17801" y="0"/>
                      <a:pt x="1632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7" name="Google Shape;3090;p45"/>
              <p:cNvSpPr/>
              <p:nvPr/>
            </p:nvSpPr>
            <p:spPr>
              <a:xfrm rot="903126">
                <a:off x="1241039" y="335160"/>
                <a:ext cx="172429" cy="317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2" h="21600" fill="norm" stroke="1" extrusionOk="0">
                    <a:moveTo>
                      <a:pt x="11128" y="0"/>
                    </a:moveTo>
                    <a:cubicBezTo>
                      <a:pt x="10674" y="0"/>
                      <a:pt x="10212" y="28"/>
                      <a:pt x="9751" y="80"/>
                    </a:cubicBezTo>
                    <a:cubicBezTo>
                      <a:pt x="7472" y="347"/>
                      <a:pt x="5654" y="1221"/>
                      <a:pt x="4349" y="2254"/>
                    </a:cubicBezTo>
                    <a:cubicBezTo>
                      <a:pt x="2849" y="3450"/>
                      <a:pt x="1904" y="4906"/>
                      <a:pt x="1089" y="6283"/>
                    </a:cubicBezTo>
                    <a:cubicBezTo>
                      <a:pt x="649" y="7032"/>
                      <a:pt x="303" y="7794"/>
                      <a:pt x="0" y="8560"/>
                    </a:cubicBezTo>
                    <a:cubicBezTo>
                      <a:pt x="87" y="8604"/>
                      <a:pt x="151" y="8652"/>
                      <a:pt x="202" y="8708"/>
                    </a:cubicBezTo>
                    <a:cubicBezTo>
                      <a:pt x="267" y="8728"/>
                      <a:pt x="339" y="8748"/>
                      <a:pt x="404" y="8768"/>
                    </a:cubicBezTo>
                    <a:cubicBezTo>
                      <a:pt x="426" y="8768"/>
                      <a:pt x="440" y="8768"/>
                      <a:pt x="454" y="8768"/>
                    </a:cubicBezTo>
                    <a:cubicBezTo>
                      <a:pt x="692" y="8768"/>
                      <a:pt x="909" y="8827"/>
                      <a:pt x="1053" y="8931"/>
                    </a:cubicBezTo>
                    <a:cubicBezTo>
                      <a:pt x="2986" y="10240"/>
                      <a:pt x="4363" y="11771"/>
                      <a:pt x="5084" y="13415"/>
                    </a:cubicBezTo>
                    <a:cubicBezTo>
                      <a:pt x="5402" y="14133"/>
                      <a:pt x="5589" y="14871"/>
                      <a:pt x="5647" y="15613"/>
                    </a:cubicBezTo>
                    <a:cubicBezTo>
                      <a:pt x="5647" y="15660"/>
                      <a:pt x="5654" y="15712"/>
                      <a:pt x="5654" y="15756"/>
                    </a:cubicBezTo>
                    <a:lnTo>
                      <a:pt x="5654" y="15772"/>
                    </a:lnTo>
                    <a:cubicBezTo>
                      <a:pt x="5777" y="16331"/>
                      <a:pt x="5935" y="17001"/>
                      <a:pt x="5510" y="17531"/>
                    </a:cubicBezTo>
                    <a:cubicBezTo>
                      <a:pt x="5467" y="17655"/>
                      <a:pt x="5423" y="17783"/>
                      <a:pt x="5359" y="17894"/>
                    </a:cubicBezTo>
                    <a:cubicBezTo>
                      <a:pt x="5243" y="18150"/>
                      <a:pt x="4940" y="18365"/>
                      <a:pt x="4522" y="18493"/>
                    </a:cubicBezTo>
                    <a:cubicBezTo>
                      <a:pt x="5106" y="19003"/>
                      <a:pt x="5748" y="19494"/>
                      <a:pt x="6440" y="19957"/>
                    </a:cubicBezTo>
                    <a:cubicBezTo>
                      <a:pt x="7342" y="20551"/>
                      <a:pt x="8373" y="21181"/>
                      <a:pt x="9715" y="21464"/>
                    </a:cubicBezTo>
                    <a:cubicBezTo>
                      <a:pt x="10133" y="21552"/>
                      <a:pt x="10580" y="21600"/>
                      <a:pt x="11027" y="21600"/>
                    </a:cubicBezTo>
                    <a:cubicBezTo>
                      <a:pt x="11770" y="21600"/>
                      <a:pt x="12506" y="21472"/>
                      <a:pt x="13083" y="21197"/>
                    </a:cubicBezTo>
                    <a:cubicBezTo>
                      <a:pt x="14121" y="20695"/>
                      <a:pt x="14157" y="19929"/>
                      <a:pt x="13595" y="19266"/>
                    </a:cubicBezTo>
                    <a:cubicBezTo>
                      <a:pt x="12412" y="17882"/>
                      <a:pt x="9902" y="16777"/>
                      <a:pt x="7803" y="15820"/>
                    </a:cubicBezTo>
                    <a:cubicBezTo>
                      <a:pt x="7392" y="15633"/>
                      <a:pt x="6967" y="15445"/>
                      <a:pt x="6549" y="15254"/>
                    </a:cubicBezTo>
                    <a:cubicBezTo>
                      <a:pt x="8359" y="15792"/>
                      <a:pt x="10335" y="16127"/>
                      <a:pt x="12441" y="16127"/>
                    </a:cubicBezTo>
                    <a:cubicBezTo>
                      <a:pt x="13032" y="16127"/>
                      <a:pt x="13624" y="16099"/>
                      <a:pt x="14229" y="16047"/>
                    </a:cubicBezTo>
                    <a:cubicBezTo>
                      <a:pt x="16544" y="15836"/>
                      <a:pt x="18737" y="15146"/>
                      <a:pt x="20021" y="14041"/>
                    </a:cubicBezTo>
                    <a:cubicBezTo>
                      <a:pt x="21203" y="13016"/>
                      <a:pt x="21600" y="11644"/>
                      <a:pt x="20850" y="10487"/>
                    </a:cubicBezTo>
                    <a:cubicBezTo>
                      <a:pt x="19999" y="9143"/>
                      <a:pt x="17864" y="8488"/>
                      <a:pt x="15614" y="8014"/>
                    </a:cubicBezTo>
                    <a:cubicBezTo>
                      <a:pt x="17381" y="5800"/>
                      <a:pt x="18823" y="3167"/>
                      <a:pt x="15657" y="1129"/>
                    </a:cubicBezTo>
                    <a:cubicBezTo>
                      <a:pt x="14496" y="375"/>
                      <a:pt x="12852" y="0"/>
                      <a:pt x="11128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8" name="Google Shape;3091;p45"/>
              <p:cNvSpPr/>
              <p:nvPr/>
            </p:nvSpPr>
            <p:spPr>
              <a:xfrm rot="903126">
                <a:off x="1037608" y="366391"/>
                <a:ext cx="225978" cy="26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2" h="21600" fill="norm" stroke="1" extrusionOk="0">
                    <a:moveTo>
                      <a:pt x="4261" y="0"/>
                    </a:moveTo>
                    <a:cubicBezTo>
                      <a:pt x="2747" y="0"/>
                      <a:pt x="1322" y="351"/>
                      <a:pt x="612" y="1713"/>
                    </a:cubicBezTo>
                    <a:cubicBezTo>
                      <a:pt x="-263" y="3383"/>
                      <a:pt x="-131" y="5456"/>
                      <a:pt x="573" y="7145"/>
                    </a:cubicBezTo>
                    <a:cubicBezTo>
                      <a:pt x="1322" y="8962"/>
                      <a:pt x="2742" y="10546"/>
                      <a:pt x="4646" y="11547"/>
                    </a:cubicBezTo>
                    <a:cubicBezTo>
                      <a:pt x="3831" y="13881"/>
                      <a:pt x="5912" y="16329"/>
                      <a:pt x="8559" y="17027"/>
                    </a:cubicBezTo>
                    <a:cubicBezTo>
                      <a:pt x="9076" y="17164"/>
                      <a:pt x="9593" y="17226"/>
                      <a:pt x="10105" y="17226"/>
                    </a:cubicBezTo>
                    <a:cubicBezTo>
                      <a:pt x="12708" y="17226"/>
                      <a:pt x="15107" y="15603"/>
                      <a:pt x="16555" y="13801"/>
                    </a:cubicBezTo>
                    <a:cubicBezTo>
                      <a:pt x="16516" y="13933"/>
                      <a:pt x="16472" y="14076"/>
                      <a:pt x="16439" y="14218"/>
                    </a:cubicBezTo>
                    <a:cubicBezTo>
                      <a:pt x="16170" y="15219"/>
                      <a:pt x="15955" y="16230"/>
                      <a:pt x="15779" y="17250"/>
                    </a:cubicBezTo>
                    <a:cubicBezTo>
                      <a:pt x="15630" y="18089"/>
                      <a:pt x="15427" y="18976"/>
                      <a:pt x="15575" y="19826"/>
                    </a:cubicBezTo>
                    <a:cubicBezTo>
                      <a:pt x="15768" y="20941"/>
                      <a:pt x="16780" y="21600"/>
                      <a:pt x="17887" y="21600"/>
                    </a:cubicBezTo>
                    <a:cubicBezTo>
                      <a:pt x="18420" y="21600"/>
                      <a:pt x="18976" y="21448"/>
                      <a:pt x="19471" y="21121"/>
                    </a:cubicBezTo>
                    <a:cubicBezTo>
                      <a:pt x="21144" y="20011"/>
                      <a:pt x="21337" y="17781"/>
                      <a:pt x="21194" y="16116"/>
                    </a:cubicBezTo>
                    <a:cubicBezTo>
                      <a:pt x="21188" y="16040"/>
                      <a:pt x="21177" y="15959"/>
                      <a:pt x="21172" y="15883"/>
                    </a:cubicBezTo>
                    <a:cubicBezTo>
                      <a:pt x="20968" y="15860"/>
                      <a:pt x="20776" y="15803"/>
                      <a:pt x="20600" y="15703"/>
                    </a:cubicBezTo>
                    <a:cubicBezTo>
                      <a:pt x="19774" y="15257"/>
                      <a:pt x="19394" y="14242"/>
                      <a:pt x="19009" y="13525"/>
                    </a:cubicBezTo>
                    <a:cubicBezTo>
                      <a:pt x="18030" y="11742"/>
                      <a:pt x="17221" y="9891"/>
                      <a:pt x="16582" y="7994"/>
                    </a:cubicBezTo>
                    <a:cubicBezTo>
                      <a:pt x="16291" y="7121"/>
                      <a:pt x="15834" y="6087"/>
                      <a:pt x="16103" y="5166"/>
                    </a:cubicBezTo>
                    <a:cubicBezTo>
                      <a:pt x="16186" y="4872"/>
                      <a:pt x="16362" y="4597"/>
                      <a:pt x="16604" y="4379"/>
                    </a:cubicBezTo>
                    <a:cubicBezTo>
                      <a:pt x="16549" y="4274"/>
                      <a:pt x="16489" y="4175"/>
                      <a:pt x="16439" y="4075"/>
                    </a:cubicBezTo>
                    <a:cubicBezTo>
                      <a:pt x="13666" y="2040"/>
                      <a:pt x="10243" y="664"/>
                      <a:pt x="6643" y="195"/>
                    </a:cubicBezTo>
                    <a:cubicBezTo>
                      <a:pt x="5884" y="100"/>
                      <a:pt x="5064" y="0"/>
                      <a:pt x="426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9" name="Google Shape;3092;p45"/>
              <p:cNvSpPr/>
              <p:nvPr/>
            </p:nvSpPr>
            <p:spPr>
              <a:xfrm rot="903126">
                <a:off x="1232738" y="56695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926" y="7176"/>
                      <a:pt x="3439" y="14352"/>
                      <a:pt x="4540" y="21528"/>
                    </a:cubicBezTo>
                    <a:cubicBezTo>
                      <a:pt x="5503" y="21528"/>
                      <a:pt x="6466" y="21600"/>
                      <a:pt x="7429" y="21600"/>
                    </a:cubicBezTo>
                    <a:cubicBezTo>
                      <a:pt x="12382" y="21600"/>
                      <a:pt x="17335" y="20948"/>
                      <a:pt x="21600" y="19715"/>
                    </a:cubicBezTo>
                    <a:cubicBezTo>
                      <a:pt x="17885" y="16526"/>
                      <a:pt x="14033" y="13264"/>
                      <a:pt x="10594" y="10003"/>
                    </a:cubicBezTo>
                    <a:cubicBezTo>
                      <a:pt x="6879" y="6668"/>
                      <a:pt x="3439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0" name="Google Shape;3093;p45"/>
              <p:cNvSpPr/>
              <p:nvPr/>
            </p:nvSpPr>
            <p:spPr>
              <a:xfrm rot="903126">
                <a:off x="1229851" y="431318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75" y="0"/>
                    </a:moveTo>
                    <a:cubicBezTo>
                      <a:pt x="16064" y="594"/>
                      <a:pt x="14653" y="1057"/>
                      <a:pt x="13025" y="1321"/>
                    </a:cubicBezTo>
                    <a:cubicBezTo>
                      <a:pt x="15196" y="6870"/>
                      <a:pt x="7707" y="11758"/>
                      <a:pt x="0" y="12418"/>
                    </a:cubicBezTo>
                    <a:cubicBezTo>
                      <a:pt x="5102" y="15457"/>
                      <a:pt x="10094" y="18495"/>
                      <a:pt x="14762" y="21600"/>
                    </a:cubicBezTo>
                    <a:cubicBezTo>
                      <a:pt x="17041" y="14796"/>
                      <a:pt x="19212" y="8059"/>
                      <a:pt x="21600" y="1321"/>
                    </a:cubicBezTo>
                    <a:cubicBezTo>
                      <a:pt x="20297" y="727"/>
                      <a:pt x="18995" y="264"/>
                      <a:pt x="1747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1" name="Google Shape;3094;p45"/>
              <p:cNvSpPr/>
              <p:nvPr/>
            </p:nvSpPr>
            <p:spPr>
              <a:xfrm rot="903126">
                <a:off x="1207747" y="439888"/>
                <a:ext cx="72324" cy="147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6" h="21600" fill="norm" stroke="1" extrusionOk="0">
                    <a:moveTo>
                      <a:pt x="7230" y="0"/>
                    </a:moveTo>
                    <a:cubicBezTo>
                      <a:pt x="6861" y="876"/>
                      <a:pt x="6527" y="1752"/>
                      <a:pt x="6192" y="2637"/>
                    </a:cubicBezTo>
                    <a:cubicBezTo>
                      <a:pt x="5455" y="2233"/>
                      <a:pt x="4685" y="1838"/>
                      <a:pt x="3898" y="1443"/>
                    </a:cubicBezTo>
                    <a:cubicBezTo>
                      <a:pt x="3780" y="1451"/>
                      <a:pt x="3680" y="1460"/>
                      <a:pt x="3563" y="1460"/>
                    </a:cubicBezTo>
                    <a:cubicBezTo>
                      <a:pt x="2893" y="1460"/>
                      <a:pt x="2274" y="1288"/>
                      <a:pt x="1872" y="876"/>
                    </a:cubicBezTo>
                    <a:lnTo>
                      <a:pt x="1788" y="773"/>
                    </a:lnTo>
                    <a:cubicBezTo>
                      <a:pt x="1034" y="1168"/>
                      <a:pt x="515" y="1675"/>
                      <a:pt x="247" y="2216"/>
                    </a:cubicBezTo>
                    <a:cubicBezTo>
                      <a:pt x="-573" y="3865"/>
                      <a:pt x="834" y="5737"/>
                      <a:pt x="1704" y="7317"/>
                    </a:cubicBezTo>
                    <a:cubicBezTo>
                      <a:pt x="3647" y="10753"/>
                      <a:pt x="6108" y="14102"/>
                      <a:pt x="9088" y="17332"/>
                    </a:cubicBezTo>
                    <a:cubicBezTo>
                      <a:pt x="10260" y="18628"/>
                      <a:pt x="11433" y="20475"/>
                      <a:pt x="13927" y="21274"/>
                    </a:cubicBezTo>
                    <a:cubicBezTo>
                      <a:pt x="14447" y="21454"/>
                      <a:pt x="15049" y="21557"/>
                      <a:pt x="15669" y="21600"/>
                    </a:cubicBezTo>
                    <a:cubicBezTo>
                      <a:pt x="15535" y="20750"/>
                      <a:pt x="15351" y="19899"/>
                      <a:pt x="15116" y="19049"/>
                    </a:cubicBezTo>
                    <a:cubicBezTo>
                      <a:pt x="15535" y="19453"/>
                      <a:pt x="15954" y="19839"/>
                      <a:pt x="16406" y="20234"/>
                    </a:cubicBezTo>
                    <a:cubicBezTo>
                      <a:pt x="16841" y="20630"/>
                      <a:pt x="17293" y="21016"/>
                      <a:pt x="17745" y="21385"/>
                    </a:cubicBezTo>
                    <a:cubicBezTo>
                      <a:pt x="18716" y="21110"/>
                      <a:pt x="19420" y="20647"/>
                      <a:pt x="19687" y="20106"/>
                    </a:cubicBezTo>
                    <a:cubicBezTo>
                      <a:pt x="19838" y="19857"/>
                      <a:pt x="19939" y="19590"/>
                      <a:pt x="20022" y="19315"/>
                    </a:cubicBezTo>
                    <a:cubicBezTo>
                      <a:pt x="21027" y="18173"/>
                      <a:pt x="20642" y="16730"/>
                      <a:pt x="20374" y="15528"/>
                    </a:cubicBezTo>
                    <a:lnTo>
                      <a:pt x="20374" y="15502"/>
                    </a:lnTo>
                    <a:cubicBezTo>
                      <a:pt x="20374" y="15399"/>
                      <a:pt x="20357" y="15296"/>
                      <a:pt x="20357" y="15184"/>
                    </a:cubicBezTo>
                    <a:cubicBezTo>
                      <a:pt x="20207" y="13587"/>
                      <a:pt x="19788" y="11998"/>
                      <a:pt x="19051" y="10452"/>
                    </a:cubicBezTo>
                    <a:cubicBezTo>
                      <a:pt x="17377" y="6914"/>
                      <a:pt x="14179" y="3616"/>
                      <a:pt x="9691" y="799"/>
                    </a:cubicBezTo>
                    <a:cubicBezTo>
                      <a:pt x="9356" y="575"/>
                      <a:pt x="8854" y="447"/>
                      <a:pt x="8301" y="447"/>
                    </a:cubicBezTo>
                    <a:cubicBezTo>
                      <a:pt x="8268" y="447"/>
                      <a:pt x="8234" y="447"/>
                      <a:pt x="8184" y="447"/>
                    </a:cubicBezTo>
                    <a:cubicBezTo>
                      <a:pt x="8034" y="404"/>
                      <a:pt x="7866" y="361"/>
                      <a:pt x="7715" y="318"/>
                    </a:cubicBezTo>
                    <a:cubicBezTo>
                      <a:pt x="7598" y="206"/>
                      <a:pt x="7447" y="94"/>
                      <a:pt x="723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2" name="Google Shape;3095;p45"/>
              <p:cNvSpPr/>
              <p:nvPr/>
            </p:nvSpPr>
            <p:spPr>
              <a:xfrm rot="903126">
                <a:off x="1176472" y="296879"/>
                <a:ext cx="98370" cy="137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4" h="21600" fill="norm" stroke="1" extrusionOk="0">
                    <a:moveTo>
                      <a:pt x="17895" y="0"/>
                    </a:moveTo>
                    <a:cubicBezTo>
                      <a:pt x="17477" y="0"/>
                      <a:pt x="17072" y="55"/>
                      <a:pt x="16679" y="184"/>
                    </a:cubicBezTo>
                    <a:cubicBezTo>
                      <a:pt x="15059" y="710"/>
                      <a:pt x="14628" y="2184"/>
                      <a:pt x="15426" y="3244"/>
                    </a:cubicBezTo>
                    <a:cubicBezTo>
                      <a:pt x="15603" y="3668"/>
                      <a:pt x="15945" y="4036"/>
                      <a:pt x="16426" y="4313"/>
                    </a:cubicBezTo>
                    <a:cubicBezTo>
                      <a:pt x="16629" y="4423"/>
                      <a:pt x="16844" y="4506"/>
                      <a:pt x="17072" y="4580"/>
                    </a:cubicBezTo>
                    <a:lnTo>
                      <a:pt x="17072" y="5981"/>
                    </a:lnTo>
                    <a:lnTo>
                      <a:pt x="17110" y="10588"/>
                    </a:lnTo>
                    <a:lnTo>
                      <a:pt x="17148" y="17591"/>
                    </a:lnTo>
                    <a:cubicBezTo>
                      <a:pt x="14160" y="13482"/>
                      <a:pt x="10703" y="9556"/>
                      <a:pt x="6804" y="5870"/>
                    </a:cubicBezTo>
                    <a:cubicBezTo>
                      <a:pt x="6677" y="5750"/>
                      <a:pt x="6525" y="5630"/>
                      <a:pt x="6360" y="5547"/>
                    </a:cubicBezTo>
                    <a:cubicBezTo>
                      <a:pt x="5664" y="4571"/>
                      <a:pt x="4183" y="3880"/>
                      <a:pt x="2803" y="3880"/>
                    </a:cubicBezTo>
                    <a:cubicBezTo>
                      <a:pt x="1764" y="3880"/>
                      <a:pt x="777" y="4267"/>
                      <a:pt x="232" y="5225"/>
                    </a:cubicBezTo>
                    <a:cubicBezTo>
                      <a:pt x="-312" y="6202"/>
                      <a:pt x="131" y="7409"/>
                      <a:pt x="1233" y="8091"/>
                    </a:cubicBezTo>
                    <a:cubicBezTo>
                      <a:pt x="1739" y="8423"/>
                      <a:pt x="2385" y="8598"/>
                      <a:pt x="3056" y="8598"/>
                    </a:cubicBezTo>
                    <a:cubicBezTo>
                      <a:pt x="3157" y="8598"/>
                      <a:pt x="3246" y="8588"/>
                      <a:pt x="3347" y="8579"/>
                    </a:cubicBezTo>
                    <a:cubicBezTo>
                      <a:pt x="3967" y="8533"/>
                      <a:pt x="4398" y="8294"/>
                      <a:pt x="4866" y="8054"/>
                    </a:cubicBezTo>
                    <a:cubicBezTo>
                      <a:pt x="9095" y="12182"/>
                      <a:pt x="12780" y="16578"/>
                      <a:pt x="15894" y="21204"/>
                    </a:cubicBezTo>
                    <a:cubicBezTo>
                      <a:pt x="16110" y="21333"/>
                      <a:pt x="16325" y="21471"/>
                      <a:pt x="16527" y="21600"/>
                    </a:cubicBezTo>
                    <a:cubicBezTo>
                      <a:pt x="17312" y="21102"/>
                      <a:pt x="18275" y="20798"/>
                      <a:pt x="19313" y="20743"/>
                    </a:cubicBezTo>
                    <a:cubicBezTo>
                      <a:pt x="19376" y="20734"/>
                      <a:pt x="19452" y="20734"/>
                      <a:pt x="19515" y="20734"/>
                    </a:cubicBezTo>
                    <a:cubicBezTo>
                      <a:pt x="19655" y="20734"/>
                      <a:pt x="19781" y="20743"/>
                      <a:pt x="19921" y="20771"/>
                    </a:cubicBezTo>
                    <a:cubicBezTo>
                      <a:pt x="20338" y="20559"/>
                      <a:pt x="20566" y="20190"/>
                      <a:pt x="20554" y="19822"/>
                    </a:cubicBezTo>
                    <a:cubicBezTo>
                      <a:pt x="20528" y="14809"/>
                      <a:pt x="20478" y="9777"/>
                      <a:pt x="20452" y="4764"/>
                    </a:cubicBezTo>
                    <a:cubicBezTo>
                      <a:pt x="20452" y="4497"/>
                      <a:pt x="20465" y="4211"/>
                      <a:pt x="20465" y="3916"/>
                    </a:cubicBezTo>
                    <a:cubicBezTo>
                      <a:pt x="21009" y="3465"/>
                      <a:pt x="21288" y="2894"/>
                      <a:pt x="21263" y="2295"/>
                    </a:cubicBezTo>
                    <a:cubicBezTo>
                      <a:pt x="21187" y="1004"/>
                      <a:pt x="19566" y="0"/>
                      <a:pt x="17895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3" name="Google Shape;3096;p45"/>
              <p:cNvSpPr/>
              <p:nvPr/>
            </p:nvSpPr>
            <p:spPr>
              <a:xfrm rot="903126">
                <a:off x="1218057" y="422961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88" y="7088"/>
                      <a:pt x="8640" y="14175"/>
                      <a:pt x="12960" y="21600"/>
                    </a:cubicBezTo>
                    <a:cubicBezTo>
                      <a:pt x="15552" y="19237"/>
                      <a:pt x="19008" y="17212"/>
                      <a:pt x="21600" y="14850"/>
                    </a:cubicBezTo>
                    <a:cubicBezTo>
                      <a:pt x="14256" y="10125"/>
                      <a:pt x="7344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4" name="Google Shape;3097;p45"/>
              <p:cNvSpPr/>
              <p:nvPr/>
            </p:nvSpPr>
            <p:spPr>
              <a:xfrm rot="903126">
                <a:off x="1226838" y="426171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1" y="0"/>
                    </a:moveTo>
                    <a:cubicBezTo>
                      <a:pt x="18618" y="0"/>
                      <a:pt x="18134" y="0"/>
                      <a:pt x="17731" y="112"/>
                    </a:cubicBezTo>
                    <a:cubicBezTo>
                      <a:pt x="11122" y="787"/>
                      <a:pt x="4997" y="4388"/>
                      <a:pt x="0" y="10462"/>
                    </a:cubicBezTo>
                    <a:cubicBezTo>
                      <a:pt x="2901" y="14175"/>
                      <a:pt x="5803" y="17775"/>
                      <a:pt x="8543" y="21600"/>
                    </a:cubicBezTo>
                    <a:cubicBezTo>
                      <a:pt x="14266" y="20363"/>
                      <a:pt x="19746" y="12150"/>
                      <a:pt x="18296" y="2588"/>
                    </a:cubicBezTo>
                    <a:cubicBezTo>
                      <a:pt x="19424" y="2137"/>
                      <a:pt x="20552" y="1462"/>
                      <a:pt x="21600" y="450"/>
                    </a:cubicBezTo>
                    <a:cubicBezTo>
                      <a:pt x="20713" y="112"/>
                      <a:pt x="19907" y="0"/>
                      <a:pt x="1902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5" name="Google Shape;3098;p45"/>
              <p:cNvSpPr/>
              <p:nvPr/>
            </p:nvSpPr>
            <p:spPr>
              <a:xfrm rot="903126">
                <a:off x="1220996" y="42748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72" y="0"/>
                    </a:moveTo>
                    <a:cubicBezTo>
                      <a:pt x="2381" y="1711"/>
                      <a:pt x="1020" y="2994"/>
                      <a:pt x="0" y="4491"/>
                    </a:cubicBezTo>
                    <a:lnTo>
                      <a:pt x="1020" y="7057"/>
                    </a:lnTo>
                    <a:cubicBezTo>
                      <a:pt x="4932" y="17323"/>
                      <a:pt x="11225" y="21600"/>
                      <a:pt x="18028" y="21600"/>
                    </a:cubicBezTo>
                    <a:cubicBezTo>
                      <a:pt x="19219" y="21600"/>
                      <a:pt x="20409" y="21600"/>
                      <a:pt x="21600" y="21172"/>
                    </a:cubicBezTo>
                    <a:cubicBezTo>
                      <a:pt x="15647" y="13901"/>
                      <a:pt x="9524" y="7057"/>
                      <a:pt x="357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6" name="Google Shape;3099;p45"/>
              <p:cNvSpPr/>
              <p:nvPr/>
            </p:nvSpPr>
            <p:spPr>
              <a:xfrm rot="903126">
                <a:off x="988493" y="235233"/>
                <a:ext cx="76568" cy="87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1" h="21600" fill="norm" stroke="1" extrusionOk="0">
                    <a:moveTo>
                      <a:pt x="6488" y="0"/>
                    </a:moveTo>
                    <a:lnTo>
                      <a:pt x="2508" y="43"/>
                    </a:lnTo>
                    <a:cubicBezTo>
                      <a:pt x="2508" y="173"/>
                      <a:pt x="2508" y="304"/>
                      <a:pt x="2524" y="448"/>
                    </a:cubicBezTo>
                    <a:cubicBezTo>
                      <a:pt x="2524" y="448"/>
                      <a:pt x="2524" y="463"/>
                      <a:pt x="2524" y="463"/>
                    </a:cubicBezTo>
                    <a:cubicBezTo>
                      <a:pt x="2783" y="2501"/>
                      <a:pt x="3139" y="4930"/>
                      <a:pt x="2200" y="6853"/>
                    </a:cubicBezTo>
                    <a:cubicBezTo>
                      <a:pt x="2120" y="7301"/>
                      <a:pt x="2006" y="7749"/>
                      <a:pt x="1877" y="8183"/>
                    </a:cubicBezTo>
                    <a:cubicBezTo>
                      <a:pt x="1602" y="9094"/>
                      <a:pt x="922" y="9889"/>
                      <a:pt x="0" y="10352"/>
                    </a:cubicBezTo>
                    <a:cubicBezTo>
                      <a:pt x="1311" y="12188"/>
                      <a:pt x="2734" y="13952"/>
                      <a:pt x="4304" y="15643"/>
                    </a:cubicBezTo>
                    <a:cubicBezTo>
                      <a:pt x="6310" y="17798"/>
                      <a:pt x="8624" y="20096"/>
                      <a:pt x="11617" y="21123"/>
                    </a:cubicBezTo>
                    <a:cubicBezTo>
                      <a:pt x="12556" y="21441"/>
                      <a:pt x="13575" y="21600"/>
                      <a:pt x="14578" y="21600"/>
                    </a:cubicBezTo>
                    <a:cubicBezTo>
                      <a:pt x="16244" y="21600"/>
                      <a:pt x="17895" y="21137"/>
                      <a:pt x="19173" y="20140"/>
                    </a:cubicBezTo>
                    <a:cubicBezTo>
                      <a:pt x="21535" y="18318"/>
                      <a:pt x="21600" y="15528"/>
                      <a:pt x="20322" y="13142"/>
                    </a:cubicBezTo>
                    <a:cubicBezTo>
                      <a:pt x="17684" y="8125"/>
                      <a:pt x="12038" y="4120"/>
                      <a:pt x="7362" y="665"/>
                    </a:cubicBezTo>
                    <a:lnTo>
                      <a:pt x="6488" y="0"/>
                    </a:ln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7" name="Google Shape;3100;p45"/>
              <p:cNvSpPr/>
              <p:nvPr/>
            </p:nvSpPr>
            <p:spPr>
              <a:xfrm rot="903126">
                <a:off x="804498" y="200514"/>
                <a:ext cx="178427" cy="113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600" fill="norm" stroke="1" extrusionOk="0">
                    <a:moveTo>
                      <a:pt x="17847" y="0"/>
                    </a:moveTo>
                    <a:lnTo>
                      <a:pt x="10056" y="100"/>
                    </a:lnTo>
                    <a:cubicBezTo>
                      <a:pt x="6709" y="145"/>
                      <a:pt x="3355" y="201"/>
                      <a:pt x="1" y="246"/>
                    </a:cubicBezTo>
                    <a:cubicBezTo>
                      <a:pt x="-55" y="4967"/>
                      <a:pt x="2322" y="9433"/>
                      <a:pt x="5225" y="10828"/>
                    </a:cubicBezTo>
                    <a:cubicBezTo>
                      <a:pt x="5893" y="11152"/>
                      <a:pt x="6554" y="11297"/>
                      <a:pt x="7208" y="11297"/>
                    </a:cubicBezTo>
                    <a:cubicBezTo>
                      <a:pt x="10527" y="11297"/>
                      <a:pt x="13600" y="7490"/>
                      <a:pt x="15449" y="3237"/>
                    </a:cubicBezTo>
                    <a:cubicBezTo>
                      <a:pt x="15393" y="3572"/>
                      <a:pt x="15343" y="3896"/>
                      <a:pt x="15294" y="4231"/>
                    </a:cubicBezTo>
                    <a:cubicBezTo>
                      <a:pt x="14950" y="6586"/>
                      <a:pt x="14668" y="8964"/>
                      <a:pt x="14450" y="11364"/>
                    </a:cubicBezTo>
                    <a:cubicBezTo>
                      <a:pt x="14268" y="13351"/>
                      <a:pt x="14000" y="15427"/>
                      <a:pt x="14190" y="17425"/>
                    </a:cubicBezTo>
                    <a:cubicBezTo>
                      <a:pt x="14429" y="20060"/>
                      <a:pt x="15730" y="21600"/>
                      <a:pt x="17143" y="21600"/>
                    </a:cubicBezTo>
                    <a:cubicBezTo>
                      <a:pt x="17825" y="21600"/>
                      <a:pt x="18536" y="21243"/>
                      <a:pt x="19161" y="20484"/>
                    </a:cubicBezTo>
                    <a:cubicBezTo>
                      <a:pt x="21306" y="17872"/>
                      <a:pt x="21545" y="12614"/>
                      <a:pt x="21376" y="8696"/>
                    </a:cubicBezTo>
                    <a:cubicBezTo>
                      <a:pt x="21369" y="8506"/>
                      <a:pt x="21348" y="8327"/>
                      <a:pt x="21341" y="8138"/>
                    </a:cubicBezTo>
                    <a:cubicBezTo>
                      <a:pt x="21081" y="8093"/>
                      <a:pt x="20835" y="7948"/>
                      <a:pt x="20610" y="7725"/>
                    </a:cubicBezTo>
                    <a:cubicBezTo>
                      <a:pt x="19562" y="6675"/>
                      <a:pt x="19077" y="4275"/>
                      <a:pt x="18578" y="2590"/>
                    </a:cubicBezTo>
                    <a:cubicBezTo>
                      <a:pt x="18325" y="1741"/>
                      <a:pt x="18079" y="871"/>
                      <a:pt x="17847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8" name="Google Shape;3101;p45"/>
              <p:cNvSpPr/>
              <p:nvPr/>
            </p:nvSpPr>
            <p:spPr>
              <a:xfrm rot="903126">
                <a:off x="1026656" y="231682"/>
                <a:ext cx="71223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934"/>
                    </a:lnTo>
                    <a:cubicBezTo>
                      <a:pt x="3428" y="14346"/>
                      <a:pt x="7052" y="21600"/>
                      <a:pt x="10853" y="21600"/>
                    </a:cubicBezTo>
                    <a:cubicBezTo>
                      <a:pt x="12292" y="21600"/>
                      <a:pt x="13766" y="20633"/>
                      <a:pt x="15259" y="18376"/>
                    </a:cubicBezTo>
                    <a:cubicBezTo>
                      <a:pt x="17461" y="15152"/>
                      <a:pt x="19593" y="9027"/>
                      <a:pt x="2160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9" name="Google Shape;3102;p45"/>
              <p:cNvSpPr/>
              <p:nvPr/>
            </p:nvSpPr>
            <p:spPr>
              <a:xfrm rot="903126">
                <a:off x="972834" y="244142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914" y="7176"/>
                      <a:pt x="3418" y="14352"/>
                      <a:pt x="4375" y="21528"/>
                    </a:cubicBezTo>
                    <a:cubicBezTo>
                      <a:pt x="5605" y="21600"/>
                      <a:pt x="6699" y="21600"/>
                      <a:pt x="7929" y="21600"/>
                    </a:cubicBezTo>
                    <a:cubicBezTo>
                      <a:pt x="12714" y="21600"/>
                      <a:pt x="17362" y="21020"/>
                      <a:pt x="21600" y="19860"/>
                    </a:cubicBezTo>
                    <a:cubicBezTo>
                      <a:pt x="17772" y="16599"/>
                      <a:pt x="13944" y="13337"/>
                      <a:pt x="10527" y="10003"/>
                    </a:cubicBezTo>
                    <a:cubicBezTo>
                      <a:pt x="6835" y="6741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0" name="Google Shape;3103;p45"/>
              <p:cNvSpPr/>
              <p:nvPr/>
            </p:nvSpPr>
            <p:spPr>
              <a:xfrm rot="903126">
                <a:off x="959495" y="222748"/>
                <a:ext cx="46668" cy="43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5" h="21600" fill="norm" stroke="1" extrusionOk="0">
                    <a:moveTo>
                      <a:pt x="20569" y="0"/>
                    </a:moveTo>
                    <a:lnTo>
                      <a:pt x="0" y="234"/>
                    </a:lnTo>
                    <a:cubicBezTo>
                      <a:pt x="899" y="2520"/>
                      <a:pt x="1824" y="4807"/>
                      <a:pt x="2776" y="7034"/>
                    </a:cubicBezTo>
                    <a:cubicBezTo>
                      <a:pt x="4627" y="11459"/>
                      <a:pt x="6451" y="17761"/>
                      <a:pt x="10417" y="20516"/>
                    </a:cubicBezTo>
                    <a:cubicBezTo>
                      <a:pt x="11236" y="21102"/>
                      <a:pt x="12188" y="21483"/>
                      <a:pt x="13140" y="21600"/>
                    </a:cubicBezTo>
                    <a:cubicBezTo>
                      <a:pt x="12955" y="18699"/>
                      <a:pt x="12637" y="15797"/>
                      <a:pt x="12294" y="12896"/>
                    </a:cubicBezTo>
                    <a:cubicBezTo>
                      <a:pt x="12955" y="14273"/>
                      <a:pt x="13616" y="15650"/>
                      <a:pt x="14329" y="16940"/>
                    </a:cubicBezTo>
                    <a:cubicBezTo>
                      <a:pt x="14990" y="18259"/>
                      <a:pt x="15731" y="19607"/>
                      <a:pt x="16471" y="20926"/>
                    </a:cubicBezTo>
                    <a:cubicBezTo>
                      <a:pt x="17978" y="19988"/>
                      <a:pt x="19088" y="18376"/>
                      <a:pt x="19538" y="16530"/>
                    </a:cubicBezTo>
                    <a:cubicBezTo>
                      <a:pt x="19749" y="15650"/>
                      <a:pt x="19934" y="14742"/>
                      <a:pt x="20067" y="13833"/>
                    </a:cubicBezTo>
                    <a:cubicBezTo>
                      <a:pt x="21600" y="9935"/>
                      <a:pt x="21018" y="5012"/>
                      <a:pt x="20595" y="879"/>
                    </a:cubicBezTo>
                    <a:lnTo>
                      <a:pt x="20595" y="821"/>
                    </a:lnTo>
                    <a:cubicBezTo>
                      <a:pt x="20595" y="557"/>
                      <a:pt x="20595" y="293"/>
                      <a:pt x="2056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1" name="Google Shape;3104;p45"/>
              <p:cNvSpPr/>
              <p:nvPr/>
            </p:nvSpPr>
            <p:spPr>
              <a:xfrm rot="903126">
                <a:off x="460677" y="850857"/>
                <a:ext cx="172530" cy="267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0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33"/>
                      <a:pt x="9744" y="99"/>
                    </a:cubicBezTo>
                    <a:cubicBezTo>
                      <a:pt x="7467" y="416"/>
                      <a:pt x="5650" y="1452"/>
                      <a:pt x="4353" y="2678"/>
                    </a:cubicBezTo>
                    <a:cubicBezTo>
                      <a:pt x="2840" y="4097"/>
                      <a:pt x="1903" y="5819"/>
                      <a:pt x="1095" y="7455"/>
                    </a:cubicBezTo>
                    <a:cubicBezTo>
                      <a:pt x="656" y="8345"/>
                      <a:pt x="310" y="9248"/>
                      <a:pt x="0" y="10157"/>
                    </a:cubicBezTo>
                    <a:cubicBezTo>
                      <a:pt x="94" y="10209"/>
                      <a:pt x="159" y="10265"/>
                      <a:pt x="209" y="10332"/>
                    </a:cubicBezTo>
                    <a:cubicBezTo>
                      <a:pt x="274" y="10351"/>
                      <a:pt x="346" y="10379"/>
                      <a:pt x="411" y="10403"/>
                    </a:cubicBezTo>
                    <a:cubicBezTo>
                      <a:pt x="432" y="10403"/>
                      <a:pt x="447" y="10403"/>
                      <a:pt x="461" y="10403"/>
                    </a:cubicBezTo>
                    <a:cubicBezTo>
                      <a:pt x="692" y="10403"/>
                      <a:pt x="915" y="10469"/>
                      <a:pt x="1059" y="10592"/>
                    </a:cubicBezTo>
                    <a:cubicBezTo>
                      <a:pt x="2991" y="12148"/>
                      <a:pt x="4360" y="13965"/>
                      <a:pt x="5088" y="15909"/>
                    </a:cubicBezTo>
                    <a:cubicBezTo>
                      <a:pt x="5405" y="16770"/>
                      <a:pt x="5586" y="17640"/>
                      <a:pt x="5650" y="18525"/>
                    </a:cubicBezTo>
                    <a:cubicBezTo>
                      <a:pt x="5650" y="18582"/>
                      <a:pt x="5658" y="18634"/>
                      <a:pt x="5658" y="18695"/>
                    </a:cubicBezTo>
                    <a:cubicBezTo>
                      <a:pt x="5658" y="18695"/>
                      <a:pt x="5658" y="18700"/>
                      <a:pt x="5658" y="18705"/>
                    </a:cubicBezTo>
                    <a:cubicBezTo>
                      <a:pt x="5773" y="19372"/>
                      <a:pt x="5932" y="20167"/>
                      <a:pt x="5506" y="20791"/>
                    </a:cubicBezTo>
                    <a:cubicBezTo>
                      <a:pt x="5470" y="20942"/>
                      <a:pt x="5427" y="21089"/>
                      <a:pt x="5362" y="21231"/>
                    </a:cubicBezTo>
                    <a:cubicBezTo>
                      <a:pt x="5312" y="21363"/>
                      <a:pt x="5218" y="21486"/>
                      <a:pt x="5103" y="21600"/>
                    </a:cubicBezTo>
                    <a:lnTo>
                      <a:pt x="12281" y="21510"/>
                    </a:lnTo>
                    <a:cubicBezTo>
                      <a:pt x="11005" y="20465"/>
                      <a:pt x="9305" y="19566"/>
                      <a:pt x="7813" y="18762"/>
                    </a:cubicBezTo>
                    <a:cubicBezTo>
                      <a:pt x="7402" y="18539"/>
                      <a:pt x="6984" y="18312"/>
                      <a:pt x="6559" y="18085"/>
                    </a:cubicBezTo>
                    <a:cubicBezTo>
                      <a:pt x="8368" y="18733"/>
                      <a:pt x="10342" y="19131"/>
                      <a:pt x="12447" y="19131"/>
                    </a:cubicBezTo>
                    <a:cubicBezTo>
                      <a:pt x="13031" y="19131"/>
                      <a:pt x="13629" y="19098"/>
                      <a:pt x="14234" y="19031"/>
                    </a:cubicBezTo>
                    <a:cubicBezTo>
                      <a:pt x="16548" y="18781"/>
                      <a:pt x="18732" y="17962"/>
                      <a:pt x="20014" y="16647"/>
                    </a:cubicBezTo>
                    <a:cubicBezTo>
                      <a:pt x="21196" y="15431"/>
                      <a:pt x="21600" y="13809"/>
                      <a:pt x="20850" y="12442"/>
                    </a:cubicBezTo>
                    <a:cubicBezTo>
                      <a:pt x="19986" y="10847"/>
                      <a:pt x="17852" y="10071"/>
                      <a:pt x="15611" y="9509"/>
                    </a:cubicBezTo>
                    <a:cubicBezTo>
                      <a:pt x="17369" y="6888"/>
                      <a:pt x="18811" y="3766"/>
                      <a:pt x="15647" y="1339"/>
                    </a:cubicBezTo>
                    <a:cubicBezTo>
                      <a:pt x="14486" y="449"/>
                      <a:pt x="12836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2" name="Google Shape;3105;p45"/>
              <p:cNvSpPr/>
              <p:nvPr/>
            </p:nvSpPr>
            <p:spPr>
              <a:xfrm rot="903126">
                <a:off x="260462" y="881115"/>
                <a:ext cx="215496" cy="193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fill="norm" stroke="1" extrusionOk="0">
                    <a:moveTo>
                      <a:pt x="4481" y="0"/>
                    </a:moveTo>
                    <a:cubicBezTo>
                      <a:pt x="2893" y="0"/>
                      <a:pt x="1398" y="484"/>
                      <a:pt x="644" y="2366"/>
                    </a:cubicBezTo>
                    <a:cubicBezTo>
                      <a:pt x="-277" y="4660"/>
                      <a:pt x="-138" y="7516"/>
                      <a:pt x="604" y="9849"/>
                    </a:cubicBezTo>
                    <a:cubicBezTo>
                      <a:pt x="1392" y="12352"/>
                      <a:pt x="2887" y="14522"/>
                      <a:pt x="4887" y="15908"/>
                    </a:cubicBezTo>
                    <a:cubicBezTo>
                      <a:pt x="4342" y="17966"/>
                      <a:pt x="5043" y="20090"/>
                      <a:pt x="6347" y="21600"/>
                    </a:cubicBezTo>
                    <a:lnTo>
                      <a:pt x="15527" y="21410"/>
                    </a:lnTo>
                    <a:cubicBezTo>
                      <a:pt x="16252" y="20705"/>
                      <a:pt x="16895" y="19894"/>
                      <a:pt x="17434" y="19005"/>
                    </a:cubicBezTo>
                    <a:cubicBezTo>
                      <a:pt x="17394" y="19201"/>
                      <a:pt x="17347" y="19391"/>
                      <a:pt x="17312" y="19581"/>
                    </a:cubicBezTo>
                    <a:cubicBezTo>
                      <a:pt x="17191" y="20182"/>
                      <a:pt x="17075" y="20777"/>
                      <a:pt x="16971" y="21384"/>
                    </a:cubicBezTo>
                    <a:lnTo>
                      <a:pt x="21323" y="21299"/>
                    </a:lnTo>
                    <a:cubicBezTo>
                      <a:pt x="20709" y="20600"/>
                      <a:pt x="20361" y="19463"/>
                      <a:pt x="20019" y="18633"/>
                    </a:cubicBezTo>
                    <a:cubicBezTo>
                      <a:pt x="18987" y="16169"/>
                      <a:pt x="18135" y="13620"/>
                      <a:pt x="17463" y="11012"/>
                    </a:cubicBezTo>
                    <a:cubicBezTo>
                      <a:pt x="17156" y="9803"/>
                      <a:pt x="16675" y="8385"/>
                      <a:pt x="16959" y="7124"/>
                    </a:cubicBezTo>
                    <a:cubicBezTo>
                      <a:pt x="17052" y="6712"/>
                      <a:pt x="17231" y="6339"/>
                      <a:pt x="17492" y="6032"/>
                    </a:cubicBezTo>
                    <a:cubicBezTo>
                      <a:pt x="17428" y="5895"/>
                      <a:pt x="17365" y="5758"/>
                      <a:pt x="17312" y="5614"/>
                    </a:cubicBezTo>
                    <a:cubicBezTo>
                      <a:pt x="14397" y="2817"/>
                      <a:pt x="10787" y="915"/>
                      <a:pt x="6996" y="274"/>
                    </a:cubicBezTo>
                    <a:cubicBezTo>
                      <a:pt x="6197" y="137"/>
                      <a:pt x="5327" y="0"/>
                      <a:pt x="448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3" name="Google Shape;3106;p45"/>
              <p:cNvSpPr/>
              <p:nvPr/>
            </p:nvSpPr>
            <p:spPr>
              <a:xfrm rot="903126">
                <a:off x="445440" y="1078835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878" y="7165"/>
                      <a:pt x="3193" y="14330"/>
                      <a:pt x="4508" y="21600"/>
                    </a:cubicBezTo>
                    <a:lnTo>
                      <a:pt x="21600" y="21389"/>
                    </a:lnTo>
                    <a:cubicBezTo>
                      <a:pt x="19158" y="19071"/>
                      <a:pt x="16717" y="16753"/>
                      <a:pt x="14463" y="14540"/>
                    </a:cubicBezTo>
                    <a:cubicBezTo>
                      <a:pt x="9391" y="9694"/>
                      <a:pt x="4696" y="484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4" name="Google Shape;3107;p45"/>
              <p:cNvSpPr/>
              <p:nvPr/>
            </p:nvSpPr>
            <p:spPr>
              <a:xfrm rot="903126">
                <a:off x="443026" y="946177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75" y="0"/>
                    </a:moveTo>
                    <a:cubicBezTo>
                      <a:pt x="16064" y="530"/>
                      <a:pt x="14653" y="994"/>
                      <a:pt x="13025" y="1259"/>
                    </a:cubicBezTo>
                    <a:cubicBezTo>
                      <a:pt x="15087" y="6891"/>
                      <a:pt x="7707" y="11661"/>
                      <a:pt x="0" y="12456"/>
                    </a:cubicBezTo>
                    <a:cubicBezTo>
                      <a:pt x="5102" y="15438"/>
                      <a:pt x="10094" y="18486"/>
                      <a:pt x="14762" y="21600"/>
                    </a:cubicBezTo>
                    <a:cubicBezTo>
                      <a:pt x="16933" y="14842"/>
                      <a:pt x="19212" y="8083"/>
                      <a:pt x="21600" y="1325"/>
                    </a:cubicBezTo>
                    <a:cubicBezTo>
                      <a:pt x="20406" y="663"/>
                      <a:pt x="18995" y="199"/>
                      <a:pt x="1747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5" name="Google Shape;3108;p45"/>
              <p:cNvSpPr/>
              <p:nvPr/>
            </p:nvSpPr>
            <p:spPr>
              <a:xfrm rot="903126">
                <a:off x="421599" y="954869"/>
                <a:ext cx="72353" cy="142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4" h="21600" fill="norm" stroke="1" extrusionOk="0">
                    <a:moveTo>
                      <a:pt x="7247" y="0"/>
                    </a:moveTo>
                    <a:cubicBezTo>
                      <a:pt x="6878" y="900"/>
                      <a:pt x="6510" y="1817"/>
                      <a:pt x="6192" y="2726"/>
                    </a:cubicBezTo>
                    <a:cubicBezTo>
                      <a:pt x="5455" y="2307"/>
                      <a:pt x="4685" y="1897"/>
                      <a:pt x="3898" y="1496"/>
                    </a:cubicBezTo>
                    <a:cubicBezTo>
                      <a:pt x="3797" y="1505"/>
                      <a:pt x="3680" y="1505"/>
                      <a:pt x="3580" y="1505"/>
                    </a:cubicBezTo>
                    <a:cubicBezTo>
                      <a:pt x="2910" y="1505"/>
                      <a:pt x="2274" y="1327"/>
                      <a:pt x="1872" y="900"/>
                    </a:cubicBezTo>
                    <a:cubicBezTo>
                      <a:pt x="1855" y="864"/>
                      <a:pt x="1821" y="828"/>
                      <a:pt x="1788" y="793"/>
                    </a:cubicBezTo>
                    <a:cubicBezTo>
                      <a:pt x="1034" y="1211"/>
                      <a:pt x="515" y="1719"/>
                      <a:pt x="247" y="2280"/>
                    </a:cubicBezTo>
                    <a:cubicBezTo>
                      <a:pt x="-573" y="4008"/>
                      <a:pt x="834" y="5932"/>
                      <a:pt x="1721" y="7580"/>
                    </a:cubicBezTo>
                    <a:cubicBezTo>
                      <a:pt x="3647" y="11143"/>
                      <a:pt x="6108" y="14608"/>
                      <a:pt x="9088" y="17966"/>
                    </a:cubicBezTo>
                    <a:cubicBezTo>
                      <a:pt x="10076" y="19097"/>
                      <a:pt x="11081" y="20647"/>
                      <a:pt x="12856" y="21600"/>
                    </a:cubicBezTo>
                    <a:lnTo>
                      <a:pt x="15518" y="21573"/>
                    </a:lnTo>
                    <a:cubicBezTo>
                      <a:pt x="15418" y="20968"/>
                      <a:pt x="15284" y="20362"/>
                      <a:pt x="15133" y="19747"/>
                    </a:cubicBezTo>
                    <a:cubicBezTo>
                      <a:pt x="15535" y="20157"/>
                      <a:pt x="15970" y="20576"/>
                      <a:pt x="16406" y="20976"/>
                    </a:cubicBezTo>
                    <a:cubicBezTo>
                      <a:pt x="16607" y="21172"/>
                      <a:pt x="16824" y="21360"/>
                      <a:pt x="17059" y="21564"/>
                    </a:cubicBezTo>
                    <a:lnTo>
                      <a:pt x="19085" y="21547"/>
                    </a:lnTo>
                    <a:cubicBezTo>
                      <a:pt x="19369" y="21324"/>
                      <a:pt x="19570" y="21092"/>
                      <a:pt x="19704" y="20843"/>
                    </a:cubicBezTo>
                    <a:cubicBezTo>
                      <a:pt x="19838" y="20576"/>
                      <a:pt x="19939" y="20300"/>
                      <a:pt x="20039" y="20023"/>
                    </a:cubicBezTo>
                    <a:cubicBezTo>
                      <a:pt x="21027" y="18848"/>
                      <a:pt x="20659" y="17342"/>
                      <a:pt x="20374" y="16086"/>
                    </a:cubicBezTo>
                    <a:cubicBezTo>
                      <a:pt x="20374" y="16078"/>
                      <a:pt x="20374" y="16078"/>
                      <a:pt x="20374" y="16069"/>
                    </a:cubicBezTo>
                    <a:cubicBezTo>
                      <a:pt x="20374" y="15962"/>
                      <a:pt x="20374" y="15855"/>
                      <a:pt x="20357" y="15748"/>
                    </a:cubicBezTo>
                    <a:cubicBezTo>
                      <a:pt x="20223" y="14091"/>
                      <a:pt x="19788" y="12443"/>
                      <a:pt x="19051" y="10831"/>
                    </a:cubicBezTo>
                    <a:cubicBezTo>
                      <a:pt x="17377" y="7161"/>
                      <a:pt x="14179" y="3741"/>
                      <a:pt x="9691" y="811"/>
                    </a:cubicBezTo>
                    <a:cubicBezTo>
                      <a:pt x="9356" y="588"/>
                      <a:pt x="8871" y="463"/>
                      <a:pt x="8352" y="463"/>
                    </a:cubicBezTo>
                    <a:cubicBezTo>
                      <a:pt x="8301" y="463"/>
                      <a:pt x="8251" y="463"/>
                      <a:pt x="8184" y="463"/>
                    </a:cubicBezTo>
                    <a:cubicBezTo>
                      <a:pt x="8034" y="419"/>
                      <a:pt x="7866" y="365"/>
                      <a:pt x="7715" y="330"/>
                    </a:cubicBezTo>
                    <a:cubicBezTo>
                      <a:pt x="7598" y="196"/>
                      <a:pt x="7447" y="80"/>
                      <a:pt x="7247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6" name="Google Shape;3109;p45"/>
              <p:cNvSpPr/>
              <p:nvPr/>
            </p:nvSpPr>
            <p:spPr>
              <a:xfrm rot="903126">
                <a:off x="389705" y="811775"/>
                <a:ext cx="98311" cy="137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4" h="21600" fill="norm" stroke="1" extrusionOk="0">
                    <a:moveTo>
                      <a:pt x="17893" y="0"/>
                    </a:moveTo>
                    <a:cubicBezTo>
                      <a:pt x="17487" y="0"/>
                      <a:pt x="17069" y="55"/>
                      <a:pt x="16664" y="184"/>
                    </a:cubicBezTo>
                    <a:cubicBezTo>
                      <a:pt x="15055" y="701"/>
                      <a:pt x="14624" y="2176"/>
                      <a:pt x="15422" y="3236"/>
                    </a:cubicBezTo>
                    <a:cubicBezTo>
                      <a:pt x="15587" y="3660"/>
                      <a:pt x="15942" y="4038"/>
                      <a:pt x="16423" y="4296"/>
                    </a:cubicBezTo>
                    <a:cubicBezTo>
                      <a:pt x="16626" y="4407"/>
                      <a:pt x="16841" y="4508"/>
                      <a:pt x="17069" y="4573"/>
                    </a:cubicBezTo>
                    <a:lnTo>
                      <a:pt x="17069" y="5965"/>
                    </a:lnTo>
                    <a:cubicBezTo>
                      <a:pt x="17082" y="7504"/>
                      <a:pt x="17107" y="9044"/>
                      <a:pt x="17107" y="10583"/>
                    </a:cubicBezTo>
                    <a:cubicBezTo>
                      <a:pt x="17120" y="12925"/>
                      <a:pt x="17133" y="15257"/>
                      <a:pt x="17145" y="17590"/>
                    </a:cubicBezTo>
                    <a:cubicBezTo>
                      <a:pt x="14168" y="13478"/>
                      <a:pt x="10710" y="9551"/>
                      <a:pt x="6795" y="5872"/>
                    </a:cubicBezTo>
                    <a:cubicBezTo>
                      <a:pt x="6681" y="5743"/>
                      <a:pt x="6529" y="5633"/>
                      <a:pt x="6352" y="5531"/>
                    </a:cubicBezTo>
                    <a:cubicBezTo>
                      <a:pt x="5655" y="4554"/>
                      <a:pt x="4185" y="3872"/>
                      <a:pt x="2804" y="3872"/>
                    </a:cubicBezTo>
                    <a:cubicBezTo>
                      <a:pt x="1766" y="3872"/>
                      <a:pt x="778" y="4268"/>
                      <a:pt x="233" y="5218"/>
                    </a:cubicBezTo>
                    <a:cubicBezTo>
                      <a:pt x="-312" y="6204"/>
                      <a:pt x="131" y="7412"/>
                      <a:pt x="1234" y="8094"/>
                    </a:cubicBezTo>
                    <a:cubicBezTo>
                      <a:pt x="1753" y="8417"/>
                      <a:pt x="2412" y="8592"/>
                      <a:pt x="3096" y="8592"/>
                    </a:cubicBezTo>
                    <a:cubicBezTo>
                      <a:pt x="3185" y="8592"/>
                      <a:pt x="3261" y="8592"/>
                      <a:pt x="3349" y="8583"/>
                    </a:cubicBezTo>
                    <a:cubicBezTo>
                      <a:pt x="3957" y="8537"/>
                      <a:pt x="4401" y="8288"/>
                      <a:pt x="4857" y="8057"/>
                    </a:cubicBezTo>
                    <a:cubicBezTo>
                      <a:pt x="9088" y="12169"/>
                      <a:pt x="12787" y="16576"/>
                      <a:pt x="15891" y="21194"/>
                    </a:cubicBezTo>
                    <a:cubicBezTo>
                      <a:pt x="16107" y="21333"/>
                      <a:pt x="16322" y="21462"/>
                      <a:pt x="16537" y="21600"/>
                    </a:cubicBezTo>
                    <a:cubicBezTo>
                      <a:pt x="17297" y="21102"/>
                      <a:pt x="18286" y="20798"/>
                      <a:pt x="19312" y="20733"/>
                    </a:cubicBezTo>
                    <a:cubicBezTo>
                      <a:pt x="19362" y="20733"/>
                      <a:pt x="19400" y="20733"/>
                      <a:pt x="19451" y="20733"/>
                    </a:cubicBezTo>
                    <a:cubicBezTo>
                      <a:pt x="19603" y="20733"/>
                      <a:pt x="19768" y="20743"/>
                      <a:pt x="19920" y="20780"/>
                    </a:cubicBezTo>
                    <a:cubicBezTo>
                      <a:pt x="20338" y="20549"/>
                      <a:pt x="20566" y="20199"/>
                      <a:pt x="20553" y="19830"/>
                    </a:cubicBezTo>
                    <a:cubicBezTo>
                      <a:pt x="20528" y="14796"/>
                      <a:pt x="20490" y="9772"/>
                      <a:pt x="20465" y="4748"/>
                    </a:cubicBezTo>
                    <a:cubicBezTo>
                      <a:pt x="20465" y="4499"/>
                      <a:pt x="20465" y="4213"/>
                      <a:pt x="20477" y="3909"/>
                    </a:cubicBezTo>
                    <a:cubicBezTo>
                      <a:pt x="21009" y="3457"/>
                      <a:pt x="21288" y="2876"/>
                      <a:pt x="21263" y="2296"/>
                    </a:cubicBezTo>
                    <a:cubicBezTo>
                      <a:pt x="21187" y="996"/>
                      <a:pt x="19578" y="0"/>
                      <a:pt x="1789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7" name="Google Shape;3110;p45"/>
              <p:cNvSpPr/>
              <p:nvPr/>
            </p:nvSpPr>
            <p:spPr>
              <a:xfrm rot="903126">
                <a:off x="431248" y="937763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88" y="7543"/>
                      <a:pt x="8640" y="14743"/>
                      <a:pt x="13392" y="21600"/>
                    </a:cubicBezTo>
                    <a:cubicBezTo>
                      <a:pt x="15984" y="19543"/>
                      <a:pt x="18576" y="17143"/>
                      <a:pt x="21600" y="15086"/>
                    </a:cubicBezTo>
                    <a:cubicBezTo>
                      <a:pt x="14688" y="9943"/>
                      <a:pt x="7344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8" name="Google Shape;3111;p45"/>
              <p:cNvSpPr/>
              <p:nvPr/>
            </p:nvSpPr>
            <p:spPr>
              <a:xfrm rot="903126">
                <a:off x="440149" y="940460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19297" y="0"/>
                    </a:moveTo>
                    <a:cubicBezTo>
                      <a:pt x="18503" y="0"/>
                      <a:pt x="17629" y="717"/>
                      <a:pt x="17471" y="1945"/>
                    </a:cubicBezTo>
                    <a:cubicBezTo>
                      <a:pt x="10959" y="2662"/>
                      <a:pt x="4844" y="6040"/>
                      <a:pt x="0" y="11568"/>
                    </a:cubicBezTo>
                    <a:cubicBezTo>
                      <a:pt x="2859" y="14844"/>
                      <a:pt x="5718" y="18222"/>
                      <a:pt x="8418" y="21600"/>
                    </a:cubicBezTo>
                    <a:cubicBezTo>
                      <a:pt x="14135" y="20372"/>
                      <a:pt x="19535" y="13001"/>
                      <a:pt x="18026" y="4300"/>
                    </a:cubicBezTo>
                    <a:cubicBezTo>
                      <a:pt x="18424" y="4709"/>
                      <a:pt x="18900" y="4914"/>
                      <a:pt x="19297" y="4914"/>
                    </a:cubicBezTo>
                    <a:cubicBezTo>
                      <a:pt x="20488" y="4914"/>
                      <a:pt x="21600" y="3378"/>
                      <a:pt x="21124" y="1638"/>
                    </a:cubicBezTo>
                    <a:cubicBezTo>
                      <a:pt x="20806" y="512"/>
                      <a:pt x="20091" y="0"/>
                      <a:pt x="1929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9" name="Google Shape;3112;p45"/>
              <p:cNvSpPr/>
              <p:nvPr/>
            </p:nvSpPr>
            <p:spPr>
              <a:xfrm rot="903126">
                <a:off x="434200" y="942348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29" y="0"/>
                    </a:moveTo>
                    <a:cubicBezTo>
                      <a:pt x="2057" y="1296"/>
                      <a:pt x="1029" y="2808"/>
                      <a:pt x="0" y="4104"/>
                    </a:cubicBezTo>
                    <a:cubicBezTo>
                      <a:pt x="171" y="4968"/>
                      <a:pt x="514" y="6048"/>
                      <a:pt x="857" y="6912"/>
                    </a:cubicBezTo>
                    <a:cubicBezTo>
                      <a:pt x="4800" y="17280"/>
                      <a:pt x="11314" y="21600"/>
                      <a:pt x="18171" y="21600"/>
                    </a:cubicBezTo>
                    <a:cubicBezTo>
                      <a:pt x="19371" y="21600"/>
                      <a:pt x="20571" y="21600"/>
                      <a:pt x="21600" y="21384"/>
                    </a:cubicBezTo>
                    <a:cubicBezTo>
                      <a:pt x="15600" y="14040"/>
                      <a:pt x="9600" y="6912"/>
                      <a:pt x="342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0" name="Google Shape;3113;p45"/>
              <p:cNvSpPr/>
              <p:nvPr/>
            </p:nvSpPr>
            <p:spPr>
              <a:xfrm rot="903126">
                <a:off x="402692" y="92413"/>
                <a:ext cx="145800" cy="159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20952" y="0"/>
                    </a:moveTo>
                    <a:cubicBezTo>
                      <a:pt x="13965" y="48"/>
                      <a:pt x="6978" y="95"/>
                      <a:pt x="0" y="135"/>
                    </a:cubicBezTo>
                    <a:cubicBezTo>
                      <a:pt x="938" y="1775"/>
                      <a:pt x="1655" y="3526"/>
                      <a:pt x="2133" y="5341"/>
                    </a:cubicBezTo>
                    <a:cubicBezTo>
                      <a:pt x="2500" y="6775"/>
                      <a:pt x="2730" y="8241"/>
                      <a:pt x="2798" y="9707"/>
                    </a:cubicBezTo>
                    <a:cubicBezTo>
                      <a:pt x="2798" y="9810"/>
                      <a:pt x="2807" y="9897"/>
                      <a:pt x="2807" y="10000"/>
                    </a:cubicBezTo>
                    <a:cubicBezTo>
                      <a:pt x="2807" y="10000"/>
                      <a:pt x="2807" y="10008"/>
                      <a:pt x="2807" y="10016"/>
                    </a:cubicBezTo>
                    <a:cubicBezTo>
                      <a:pt x="2943" y="11125"/>
                      <a:pt x="3139" y="12456"/>
                      <a:pt x="2636" y="13510"/>
                    </a:cubicBezTo>
                    <a:cubicBezTo>
                      <a:pt x="2593" y="13763"/>
                      <a:pt x="2534" y="14009"/>
                      <a:pt x="2465" y="14247"/>
                    </a:cubicBezTo>
                    <a:cubicBezTo>
                      <a:pt x="2329" y="14746"/>
                      <a:pt x="1962" y="15174"/>
                      <a:pt x="1476" y="15427"/>
                    </a:cubicBezTo>
                    <a:cubicBezTo>
                      <a:pt x="2167" y="16434"/>
                      <a:pt x="2918" y="17416"/>
                      <a:pt x="3745" y="18328"/>
                    </a:cubicBezTo>
                    <a:cubicBezTo>
                      <a:pt x="4803" y="19508"/>
                      <a:pt x="6031" y="20776"/>
                      <a:pt x="7609" y="21331"/>
                    </a:cubicBezTo>
                    <a:cubicBezTo>
                      <a:pt x="8104" y="21505"/>
                      <a:pt x="8633" y="21600"/>
                      <a:pt x="9162" y="21600"/>
                    </a:cubicBezTo>
                    <a:cubicBezTo>
                      <a:pt x="10041" y="21600"/>
                      <a:pt x="10911" y="21346"/>
                      <a:pt x="11593" y="20800"/>
                    </a:cubicBezTo>
                    <a:cubicBezTo>
                      <a:pt x="12830" y="19793"/>
                      <a:pt x="12864" y="18272"/>
                      <a:pt x="12208" y="16965"/>
                    </a:cubicBezTo>
                    <a:cubicBezTo>
                      <a:pt x="10800" y="14215"/>
                      <a:pt x="7823" y="12012"/>
                      <a:pt x="5357" y="10119"/>
                    </a:cubicBezTo>
                    <a:cubicBezTo>
                      <a:pt x="4871" y="9738"/>
                      <a:pt x="4368" y="9366"/>
                      <a:pt x="3873" y="8985"/>
                    </a:cubicBezTo>
                    <a:cubicBezTo>
                      <a:pt x="6014" y="10071"/>
                      <a:pt x="8352" y="10729"/>
                      <a:pt x="10843" y="10729"/>
                    </a:cubicBezTo>
                    <a:cubicBezTo>
                      <a:pt x="11534" y="10729"/>
                      <a:pt x="12242" y="10681"/>
                      <a:pt x="12958" y="10570"/>
                    </a:cubicBezTo>
                    <a:cubicBezTo>
                      <a:pt x="15697" y="10150"/>
                      <a:pt x="18282" y="8779"/>
                      <a:pt x="19800" y="6577"/>
                    </a:cubicBezTo>
                    <a:cubicBezTo>
                      <a:pt x="21105" y="4683"/>
                      <a:pt x="21600" y="2187"/>
                      <a:pt x="20952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1" name="Google Shape;3114;p45"/>
              <p:cNvSpPr/>
              <p:nvPr/>
            </p:nvSpPr>
            <p:spPr>
              <a:xfrm rot="903126">
                <a:off x="265314" y="56274"/>
                <a:ext cx="142096" cy="185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1" h="21600" fill="norm" stroke="1" extrusionOk="0">
                    <a:moveTo>
                      <a:pt x="1634" y="0"/>
                    </a:moveTo>
                    <a:cubicBezTo>
                      <a:pt x="441" y="0"/>
                      <a:pt x="-631" y="1270"/>
                      <a:pt x="441" y="2185"/>
                    </a:cubicBezTo>
                    <a:cubicBezTo>
                      <a:pt x="4319" y="5490"/>
                      <a:pt x="7596" y="9205"/>
                      <a:pt x="10186" y="13221"/>
                    </a:cubicBezTo>
                    <a:cubicBezTo>
                      <a:pt x="11464" y="12408"/>
                      <a:pt x="12597" y="11439"/>
                      <a:pt x="13540" y="10366"/>
                    </a:cubicBezTo>
                    <a:cubicBezTo>
                      <a:pt x="13472" y="10564"/>
                      <a:pt x="13412" y="10769"/>
                      <a:pt x="13360" y="10967"/>
                    </a:cubicBezTo>
                    <a:cubicBezTo>
                      <a:pt x="12940" y="12415"/>
                      <a:pt x="12588" y="13870"/>
                      <a:pt x="12314" y="15331"/>
                    </a:cubicBezTo>
                    <a:cubicBezTo>
                      <a:pt x="12254" y="15713"/>
                      <a:pt x="12168" y="16096"/>
                      <a:pt x="12099" y="16478"/>
                    </a:cubicBezTo>
                    <a:cubicBezTo>
                      <a:pt x="12254" y="16772"/>
                      <a:pt x="12399" y="17052"/>
                      <a:pt x="12545" y="17346"/>
                    </a:cubicBezTo>
                    <a:cubicBezTo>
                      <a:pt x="12348" y="17448"/>
                      <a:pt x="12142" y="17550"/>
                      <a:pt x="11945" y="17646"/>
                    </a:cubicBezTo>
                    <a:cubicBezTo>
                      <a:pt x="11893" y="18110"/>
                      <a:pt x="11919" y="18588"/>
                      <a:pt x="11988" y="19046"/>
                    </a:cubicBezTo>
                    <a:cubicBezTo>
                      <a:pt x="12288" y="20651"/>
                      <a:pt x="13875" y="21600"/>
                      <a:pt x="15599" y="21600"/>
                    </a:cubicBezTo>
                    <a:cubicBezTo>
                      <a:pt x="16431" y="21600"/>
                      <a:pt x="17298" y="21375"/>
                      <a:pt x="18061" y="20910"/>
                    </a:cubicBezTo>
                    <a:cubicBezTo>
                      <a:pt x="20677" y="19312"/>
                      <a:pt x="20969" y="16103"/>
                      <a:pt x="20755" y="13699"/>
                    </a:cubicBezTo>
                    <a:cubicBezTo>
                      <a:pt x="20746" y="13590"/>
                      <a:pt x="20737" y="13474"/>
                      <a:pt x="20729" y="13364"/>
                    </a:cubicBezTo>
                    <a:cubicBezTo>
                      <a:pt x="20403" y="13337"/>
                      <a:pt x="20094" y="13248"/>
                      <a:pt x="19828" y="13112"/>
                    </a:cubicBezTo>
                    <a:cubicBezTo>
                      <a:pt x="18559" y="12463"/>
                      <a:pt x="17949" y="11008"/>
                      <a:pt x="17349" y="9977"/>
                    </a:cubicBezTo>
                    <a:cubicBezTo>
                      <a:pt x="15831" y="7403"/>
                      <a:pt x="14570" y="4739"/>
                      <a:pt x="13575" y="2008"/>
                    </a:cubicBezTo>
                    <a:cubicBezTo>
                      <a:pt x="13343" y="1400"/>
                      <a:pt x="13077" y="731"/>
                      <a:pt x="12888" y="55"/>
                    </a:cubicBezTo>
                    <a:cubicBezTo>
                      <a:pt x="9337" y="68"/>
                      <a:pt x="5777" y="96"/>
                      <a:pt x="2226" y="116"/>
                    </a:cubicBezTo>
                    <a:cubicBezTo>
                      <a:pt x="2037" y="34"/>
                      <a:pt x="1831" y="0"/>
                      <a:pt x="1634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2" name="Google Shape;3115;p45"/>
              <p:cNvSpPr/>
              <p:nvPr/>
            </p:nvSpPr>
            <p:spPr>
              <a:xfrm rot="903126">
                <a:off x="388649" y="165948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89" y="7103"/>
                      <a:pt x="3302" y="14279"/>
                      <a:pt x="4540" y="21455"/>
                    </a:cubicBezTo>
                    <a:cubicBezTo>
                      <a:pt x="5641" y="21528"/>
                      <a:pt x="6741" y="21600"/>
                      <a:pt x="7842" y="21600"/>
                    </a:cubicBezTo>
                    <a:cubicBezTo>
                      <a:pt x="12657" y="21600"/>
                      <a:pt x="17335" y="20948"/>
                      <a:pt x="21600" y="19715"/>
                    </a:cubicBezTo>
                    <a:cubicBezTo>
                      <a:pt x="17748" y="16454"/>
                      <a:pt x="14171" y="13192"/>
                      <a:pt x="10456" y="10003"/>
                    </a:cubicBezTo>
                    <a:cubicBezTo>
                      <a:pt x="6879" y="6668"/>
                      <a:pt x="3302" y="3334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3" name="Google Shape;3116;p45"/>
              <p:cNvSpPr/>
              <p:nvPr/>
            </p:nvSpPr>
            <p:spPr>
              <a:xfrm rot="903126">
                <a:off x="360662" y="71286"/>
                <a:ext cx="71048" cy="114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3" h="21600" fill="norm" stroke="1" extrusionOk="0">
                    <a:moveTo>
                      <a:pt x="15159" y="0"/>
                    </a:moveTo>
                    <a:lnTo>
                      <a:pt x="0" y="55"/>
                    </a:lnTo>
                    <a:cubicBezTo>
                      <a:pt x="385" y="1150"/>
                      <a:pt x="963" y="2233"/>
                      <a:pt x="1418" y="3217"/>
                    </a:cubicBezTo>
                    <a:cubicBezTo>
                      <a:pt x="3431" y="7638"/>
                      <a:pt x="6004" y="11950"/>
                      <a:pt x="9102" y="16117"/>
                    </a:cubicBezTo>
                    <a:cubicBezTo>
                      <a:pt x="10327" y="17786"/>
                      <a:pt x="11570" y="20141"/>
                      <a:pt x="14161" y="21191"/>
                    </a:cubicBezTo>
                    <a:cubicBezTo>
                      <a:pt x="14703" y="21412"/>
                      <a:pt x="15334" y="21556"/>
                      <a:pt x="15999" y="21600"/>
                    </a:cubicBezTo>
                    <a:cubicBezTo>
                      <a:pt x="15841" y="20506"/>
                      <a:pt x="15649" y="19411"/>
                      <a:pt x="15421" y="18328"/>
                    </a:cubicBezTo>
                    <a:cubicBezTo>
                      <a:pt x="15859" y="18836"/>
                      <a:pt x="16296" y="19345"/>
                      <a:pt x="16751" y="19853"/>
                    </a:cubicBezTo>
                    <a:cubicBezTo>
                      <a:pt x="17224" y="20340"/>
                      <a:pt x="17679" y="20848"/>
                      <a:pt x="18169" y="21335"/>
                    </a:cubicBezTo>
                    <a:cubicBezTo>
                      <a:pt x="19167" y="20981"/>
                      <a:pt x="19920" y="20384"/>
                      <a:pt x="20200" y="19688"/>
                    </a:cubicBezTo>
                    <a:cubicBezTo>
                      <a:pt x="20340" y="19356"/>
                      <a:pt x="20462" y="19013"/>
                      <a:pt x="20567" y="18660"/>
                    </a:cubicBezTo>
                    <a:cubicBezTo>
                      <a:pt x="21600" y="17189"/>
                      <a:pt x="21197" y="15332"/>
                      <a:pt x="20900" y="13785"/>
                    </a:cubicBezTo>
                    <a:cubicBezTo>
                      <a:pt x="20900" y="13774"/>
                      <a:pt x="20900" y="13763"/>
                      <a:pt x="20900" y="13763"/>
                    </a:cubicBezTo>
                    <a:cubicBezTo>
                      <a:pt x="20900" y="13619"/>
                      <a:pt x="20900" y="13497"/>
                      <a:pt x="20882" y="13354"/>
                    </a:cubicBezTo>
                    <a:cubicBezTo>
                      <a:pt x="20760" y="11297"/>
                      <a:pt x="20287" y="9252"/>
                      <a:pt x="19535" y="7252"/>
                    </a:cubicBezTo>
                    <a:cubicBezTo>
                      <a:pt x="18554" y="4720"/>
                      <a:pt x="17084" y="2288"/>
                      <a:pt x="1515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4" name="Google Shape;3117;p45"/>
              <p:cNvSpPr/>
              <p:nvPr/>
            </p:nvSpPr>
            <p:spPr>
              <a:xfrm rot="903126">
                <a:off x="1562968" y="669865"/>
                <a:ext cx="172452" cy="317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11139" y="0"/>
                    </a:moveTo>
                    <a:cubicBezTo>
                      <a:pt x="10677" y="0"/>
                      <a:pt x="10209" y="28"/>
                      <a:pt x="9747" y="84"/>
                    </a:cubicBezTo>
                    <a:cubicBezTo>
                      <a:pt x="7462" y="347"/>
                      <a:pt x="5645" y="1220"/>
                      <a:pt x="4347" y="2253"/>
                    </a:cubicBezTo>
                    <a:cubicBezTo>
                      <a:pt x="2841" y="3454"/>
                      <a:pt x="1896" y="4905"/>
                      <a:pt x="1096" y="6281"/>
                    </a:cubicBezTo>
                    <a:cubicBezTo>
                      <a:pt x="656" y="7035"/>
                      <a:pt x="303" y="7797"/>
                      <a:pt x="0" y="8563"/>
                    </a:cubicBezTo>
                    <a:cubicBezTo>
                      <a:pt x="87" y="8603"/>
                      <a:pt x="159" y="8654"/>
                      <a:pt x="202" y="8714"/>
                    </a:cubicBezTo>
                    <a:cubicBezTo>
                      <a:pt x="274" y="8730"/>
                      <a:pt x="339" y="8750"/>
                      <a:pt x="411" y="8770"/>
                    </a:cubicBezTo>
                    <a:cubicBezTo>
                      <a:pt x="433" y="8770"/>
                      <a:pt x="454" y="8770"/>
                      <a:pt x="476" y="8770"/>
                    </a:cubicBezTo>
                    <a:cubicBezTo>
                      <a:pt x="699" y="8770"/>
                      <a:pt x="916" y="8830"/>
                      <a:pt x="1053" y="8930"/>
                    </a:cubicBezTo>
                    <a:cubicBezTo>
                      <a:pt x="2985" y="10238"/>
                      <a:pt x="4355" y="11769"/>
                      <a:pt x="5083" y="13416"/>
                    </a:cubicBezTo>
                    <a:cubicBezTo>
                      <a:pt x="5400" y="14134"/>
                      <a:pt x="5587" y="14872"/>
                      <a:pt x="5645" y="15614"/>
                    </a:cubicBezTo>
                    <a:cubicBezTo>
                      <a:pt x="5645" y="15662"/>
                      <a:pt x="5652" y="15713"/>
                      <a:pt x="5652" y="15761"/>
                    </a:cubicBezTo>
                    <a:cubicBezTo>
                      <a:pt x="5652" y="15765"/>
                      <a:pt x="5652" y="15765"/>
                      <a:pt x="5652" y="15769"/>
                    </a:cubicBezTo>
                    <a:cubicBezTo>
                      <a:pt x="5768" y="16328"/>
                      <a:pt x="5926" y="17002"/>
                      <a:pt x="5508" y="17528"/>
                    </a:cubicBezTo>
                    <a:cubicBezTo>
                      <a:pt x="5472" y="17656"/>
                      <a:pt x="5422" y="17779"/>
                      <a:pt x="5364" y="17895"/>
                    </a:cubicBezTo>
                    <a:cubicBezTo>
                      <a:pt x="5241" y="18150"/>
                      <a:pt x="4939" y="18366"/>
                      <a:pt x="4528" y="18493"/>
                    </a:cubicBezTo>
                    <a:cubicBezTo>
                      <a:pt x="5112" y="19004"/>
                      <a:pt x="5746" y="19490"/>
                      <a:pt x="6445" y="19957"/>
                    </a:cubicBezTo>
                    <a:cubicBezTo>
                      <a:pt x="7339" y="20551"/>
                      <a:pt x="8378" y="21181"/>
                      <a:pt x="9711" y="21468"/>
                    </a:cubicBezTo>
                    <a:cubicBezTo>
                      <a:pt x="10130" y="21552"/>
                      <a:pt x="10577" y="21600"/>
                      <a:pt x="11023" y="21600"/>
                    </a:cubicBezTo>
                    <a:cubicBezTo>
                      <a:pt x="11766" y="21600"/>
                      <a:pt x="12501" y="21472"/>
                      <a:pt x="13071" y="21197"/>
                    </a:cubicBezTo>
                    <a:cubicBezTo>
                      <a:pt x="14124" y="20695"/>
                      <a:pt x="14152" y="19925"/>
                      <a:pt x="13597" y="19267"/>
                    </a:cubicBezTo>
                    <a:cubicBezTo>
                      <a:pt x="12408" y="17883"/>
                      <a:pt x="9892" y="16778"/>
                      <a:pt x="7808" y="15825"/>
                    </a:cubicBezTo>
                    <a:cubicBezTo>
                      <a:pt x="7390" y="15634"/>
                      <a:pt x="6972" y="15442"/>
                      <a:pt x="6554" y="15251"/>
                    </a:cubicBezTo>
                    <a:cubicBezTo>
                      <a:pt x="8363" y="15793"/>
                      <a:pt x="10339" y="16128"/>
                      <a:pt x="12444" y="16128"/>
                    </a:cubicBezTo>
                    <a:cubicBezTo>
                      <a:pt x="13028" y="16128"/>
                      <a:pt x="13626" y="16104"/>
                      <a:pt x="14232" y="16048"/>
                    </a:cubicBezTo>
                    <a:cubicBezTo>
                      <a:pt x="16546" y="15837"/>
                      <a:pt x="18731" y="15143"/>
                      <a:pt x="20007" y="14038"/>
                    </a:cubicBezTo>
                    <a:cubicBezTo>
                      <a:pt x="21196" y="13017"/>
                      <a:pt x="21600" y="11642"/>
                      <a:pt x="20843" y="10489"/>
                    </a:cubicBezTo>
                    <a:cubicBezTo>
                      <a:pt x="19985" y="9145"/>
                      <a:pt x="17858" y="8487"/>
                      <a:pt x="15609" y="8012"/>
                    </a:cubicBezTo>
                    <a:cubicBezTo>
                      <a:pt x="17375" y="5803"/>
                      <a:pt x="18817" y="3171"/>
                      <a:pt x="15652" y="1129"/>
                    </a:cubicBezTo>
                    <a:cubicBezTo>
                      <a:pt x="14491" y="379"/>
                      <a:pt x="12848" y="0"/>
                      <a:pt x="11139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5" name="Google Shape;3118;p45"/>
              <p:cNvSpPr/>
              <p:nvPr/>
            </p:nvSpPr>
            <p:spPr>
              <a:xfrm rot="903126">
                <a:off x="1359510" y="701079"/>
                <a:ext cx="225928" cy="266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3" h="21600" fill="norm" stroke="1" extrusionOk="0">
                    <a:moveTo>
                      <a:pt x="4259" y="0"/>
                    </a:moveTo>
                    <a:cubicBezTo>
                      <a:pt x="2745" y="0"/>
                      <a:pt x="1325" y="356"/>
                      <a:pt x="615" y="1717"/>
                    </a:cubicBezTo>
                    <a:cubicBezTo>
                      <a:pt x="-266" y="3382"/>
                      <a:pt x="-128" y="5455"/>
                      <a:pt x="571" y="7148"/>
                    </a:cubicBezTo>
                    <a:cubicBezTo>
                      <a:pt x="1319" y="8964"/>
                      <a:pt x="2745" y="10544"/>
                      <a:pt x="4650" y="11545"/>
                    </a:cubicBezTo>
                    <a:cubicBezTo>
                      <a:pt x="3829" y="13883"/>
                      <a:pt x="5916" y="16330"/>
                      <a:pt x="8563" y="17023"/>
                    </a:cubicBezTo>
                    <a:cubicBezTo>
                      <a:pt x="9086" y="17160"/>
                      <a:pt x="9604" y="17222"/>
                      <a:pt x="10116" y="17222"/>
                    </a:cubicBezTo>
                    <a:cubicBezTo>
                      <a:pt x="12714" y="17222"/>
                      <a:pt x="15114" y="15605"/>
                      <a:pt x="16562" y="13798"/>
                    </a:cubicBezTo>
                    <a:cubicBezTo>
                      <a:pt x="16517" y="13935"/>
                      <a:pt x="16479" y="14077"/>
                      <a:pt x="16440" y="14220"/>
                    </a:cubicBezTo>
                    <a:cubicBezTo>
                      <a:pt x="16171" y="15216"/>
                      <a:pt x="15956" y="16231"/>
                      <a:pt x="15780" y="17251"/>
                    </a:cubicBezTo>
                    <a:cubicBezTo>
                      <a:pt x="15637" y="18090"/>
                      <a:pt x="15422" y="18972"/>
                      <a:pt x="15571" y="19826"/>
                    </a:cubicBezTo>
                    <a:cubicBezTo>
                      <a:pt x="15763" y="20941"/>
                      <a:pt x="16782" y="21600"/>
                      <a:pt x="17894" y="21600"/>
                    </a:cubicBezTo>
                    <a:cubicBezTo>
                      <a:pt x="18422" y="21600"/>
                      <a:pt x="18978" y="21448"/>
                      <a:pt x="19468" y="21121"/>
                    </a:cubicBezTo>
                    <a:cubicBezTo>
                      <a:pt x="21147" y="20011"/>
                      <a:pt x="21334" y="17782"/>
                      <a:pt x="21196" y="16117"/>
                    </a:cubicBezTo>
                    <a:cubicBezTo>
                      <a:pt x="21191" y="16036"/>
                      <a:pt x="21185" y="15960"/>
                      <a:pt x="21174" y="15880"/>
                    </a:cubicBezTo>
                    <a:cubicBezTo>
                      <a:pt x="20971" y="15856"/>
                      <a:pt x="20773" y="15799"/>
                      <a:pt x="20602" y="15700"/>
                    </a:cubicBezTo>
                    <a:cubicBezTo>
                      <a:pt x="19782" y="15258"/>
                      <a:pt x="19396" y="14239"/>
                      <a:pt x="19011" y="13523"/>
                    </a:cubicBezTo>
                    <a:cubicBezTo>
                      <a:pt x="18037" y="11739"/>
                      <a:pt x="17228" y="9889"/>
                      <a:pt x="16589" y="7997"/>
                    </a:cubicBezTo>
                    <a:cubicBezTo>
                      <a:pt x="16297" y="7119"/>
                      <a:pt x="15840" y="6085"/>
                      <a:pt x="16110" y="5175"/>
                    </a:cubicBezTo>
                    <a:cubicBezTo>
                      <a:pt x="16198" y="4876"/>
                      <a:pt x="16369" y="4601"/>
                      <a:pt x="16611" y="4383"/>
                    </a:cubicBezTo>
                    <a:lnTo>
                      <a:pt x="16440" y="4079"/>
                    </a:lnTo>
                    <a:cubicBezTo>
                      <a:pt x="13677" y="2044"/>
                      <a:pt x="10248" y="669"/>
                      <a:pt x="6648" y="199"/>
                    </a:cubicBezTo>
                    <a:cubicBezTo>
                      <a:pt x="5888" y="100"/>
                      <a:pt x="5057" y="0"/>
                      <a:pt x="4259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6" name="Google Shape;3119;p45"/>
              <p:cNvSpPr/>
              <p:nvPr/>
            </p:nvSpPr>
            <p:spPr>
              <a:xfrm rot="903126">
                <a:off x="1554675" y="901656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89" y="7176"/>
                      <a:pt x="3302" y="14352"/>
                      <a:pt x="4403" y="21528"/>
                    </a:cubicBezTo>
                    <a:cubicBezTo>
                      <a:pt x="5641" y="21600"/>
                      <a:pt x="6741" y="21600"/>
                      <a:pt x="7842" y="21600"/>
                    </a:cubicBezTo>
                    <a:cubicBezTo>
                      <a:pt x="12657" y="21600"/>
                      <a:pt x="17335" y="21020"/>
                      <a:pt x="21600" y="19788"/>
                    </a:cubicBezTo>
                    <a:cubicBezTo>
                      <a:pt x="17748" y="16599"/>
                      <a:pt x="14171" y="13337"/>
                      <a:pt x="10456" y="10003"/>
                    </a:cubicBezTo>
                    <a:cubicBezTo>
                      <a:pt x="6741" y="6741"/>
                      <a:pt x="3439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7" name="Google Shape;3120;p45"/>
              <p:cNvSpPr/>
              <p:nvPr/>
            </p:nvSpPr>
            <p:spPr>
              <a:xfrm rot="903126">
                <a:off x="1551765" y="766105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67" y="0"/>
                    </a:moveTo>
                    <a:cubicBezTo>
                      <a:pt x="16064" y="593"/>
                      <a:pt x="14653" y="988"/>
                      <a:pt x="13025" y="1251"/>
                    </a:cubicBezTo>
                    <a:cubicBezTo>
                      <a:pt x="15087" y="6849"/>
                      <a:pt x="7707" y="11656"/>
                      <a:pt x="0" y="12380"/>
                    </a:cubicBezTo>
                    <a:cubicBezTo>
                      <a:pt x="5102" y="15344"/>
                      <a:pt x="9986" y="18439"/>
                      <a:pt x="14762" y="21600"/>
                    </a:cubicBezTo>
                    <a:cubicBezTo>
                      <a:pt x="16933" y="14751"/>
                      <a:pt x="19104" y="8034"/>
                      <a:pt x="21600" y="1317"/>
                    </a:cubicBezTo>
                    <a:cubicBezTo>
                      <a:pt x="20406" y="724"/>
                      <a:pt x="18886" y="198"/>
                      <a:pt x="17367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8" name="Google Shape;3121;p45"/>
              <p:cNvSpPr/>
              <p:nvPr/>
            </p:nvSpPr>
            <p:spPr>
              <a:xfrm rot="903126">
                <a:off x="1529670" y="774640"/>
                <a:ext cx="72273" cy="147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7" h="21600" fill="norm" stroke="1" extrusionOk="0">
                    <a:moveTo>
                      <a:pt x="7253" y="0"/>
                    </a:moveTo>
                    <a:cubicBezTo>
                      <a:pt x="6867" y="876"/>
                      <a:pt x="6515" y="1752"/>
                      <a:pt x="6197" y="2645"/>
                    </a:cubicBezTo>
                    <a:cubicBezTo>
                      <a:pt x="5443" y="2233"/>
                      <a:pt x="4689" y="1838"/>
                      <a:pt x="3901" y="1451"/>
                    </a:cubicBezTo>
                    <a:cubicBezTo>
                      <a:pt x="3784" y="1460"/>
                      <a:pt x="3683" y="1469"/>
                      <a:pt x="3566" y="1469"/>
                    </a:cubicBezTo>
                    <a:cubicBezTo>
                      <a:pt x="2912" y="1469"/>
                      <a:pt x="2259" y="1297"/>
                      <a:pt x="1874" y="876"/>
                    </a:cubicBezTo>
                    <a:cubicBezTo>
                      <a:pt x="1840" y="842"/>
                      <a:pt x="1807" y="807"/>
                      <a:pt x="1773" y="782"/>
                    </a:cubicBezTo>
                    <a:cubicBezTo>
                      <a:pt x="1036" y="1185"/>
                      <a:pt x="516" y="1675"/>
                      <a:pt x="248" y="2216"/>
                    </a:cubicBezTo>
                    <a:cubicBezTo>
                      <a:pt x="-573" y="3865"/>
                      <a:pt x="835" y="5737"/>
                      <a:pt x="1723" y="7326"/>
                    </a:cubicBezTo>
                    <a:cubicBezTo>
                      <a:pt x="3650" y="10753"/>
                      <a:pt x="6113" y="14102"/>
                      <a:pt x="9079" y="17332"/>
                    </a:cubicBezTo>
                    <a:cubicBezTo>
                      <a:pt x="10252" y="18628"/>
                      <a:pt x="11425" y="20475"/>
                      <a:pt x="13922" y="21282"/>
                    </a:cubicBezTo>
                    <a:cubicBezTo>
                      <a:pt x="14458" y="21454"/>
                      <a:pt x="15045" y="21557"/>
                      <a:pt x="15665" y="21600"/>
                    </a:cubicBezTo>
                    <a:cubicBezTo>
                      <a:pt x="15531" y="20750"/>
                      <a:pt x="15346" y="19899"/>
                      <a:pt x="15145" y="19049"/>
                    </a:cubicBezTo>
                    <a:cubicBezTo>
                      <a:pt x="15547" y="19453"/>
                      <a:pt x="15983" y="19857"/>
                      <a:pt x="16402" y="20234"/>
                    </a:cubicBezTo>
                    <a:cubicBezTo>
                      <a:pt x="16854" y="20621"/>
                      <a:pt x="17290" y="21016"/>
                      <a:pt x="17776" y="21394"/>
                    </a:cubicBezTo>
                    <a:cubicBezTo>
                      <a:pt x="18731" y="21110"/>
                      <a:pt x="19435" y="20655"/>
                      <a:pt x="19703" y="20106"/>
                    </a:cubicBezTo>
                    <a:cubicBezTo>
                      <a:pt x="19837" y="19857"/>
                      <a:pt x="19955" y="19590"/>
                      <a:pt x="20038" y="19315"/>
                    </a:cubicBezTo>
                    <a:cubicBezTo>
                      <a:pt x="21027" y="18173"/>
                      <a:pt x="20642" y="16730"/>
                      <a:pt x="20373" y="15528"/>
                    </a:cubicBezTo>
                    <a:cubicBezTo>
                      <a:pt x="20373" y="15519"/>
                      <a:pt x="20373" y="15511"/>
                      <a:pt x="20373" y="15511"/>
                    </a:cubicBezTo>
                    <a:cubicBezTo>
                      <a:pt x="20373" y="15399"/>
                      <a:pt x="20357" y="15296"/>
                      <a:pt x="20357" y="15193"/>
                    </a:cubicBezTo>
                    <a:cubicBezTo>
                      <a:pt x="20239" y="13596"/>
                      <a:pt x="19787" y="12007"/>
                      <a:pt x="19050" y="10452"/>
                    </a:cubicBezTo>
                    <a:cubicBezTo>
                      <a:pt x="17391" y="6914"/>
                      <a:pt x="14173" y="3616"/>
                      <a:pt x="9682" y="799"/>
                    </a:cubicBezTo>
                    <a:cubicBezTo>
                      <a:pt x="9364" y="584"/>
                      <a:pt x="8878" y="455"/>
                      <a:pt x="8342" y="455"/>
                    </a:cubicBezTo>
                    <a:cubicBezTo>
                      <a:pt x="8292" y="455"/>
                      <a:pt x="8241" y="455"/>
                      <a:pt x="8191" y="464"/>
                    </a:cubicBezTo>
                    <a:cubicBezTo>
                      <a:pt x="8023" y="404"/>
                      <a:pt x="7873" y="369"/>
                      <a:pt x="7705" y="326"/>
                    </a:cubicBezTo>
                    <a:cubicBezTo>
                      <a:pt x="7605" y="206"/>
                      <a:pt x="7437" y="94"/>
                      <a:pt x="7253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9" name="Google Shape;3122;p45"/>
              <p:cNvSpPr/>
              <p:nvPr/>
            </p:nvSpPr>
            <p:spPr>
              <a:xfrm rot="903126">
                <a:off x="1498350" y="631633"/>
                <a:ext cx="98406" cy="137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0" h="21600" fill="norm" stroke="1" extrusionOk="0">
                    <a:moveTo>
                      <a:pt x="17879" y="0"/>
                    </a:moveTo>
                    <a:cubicBezTo>
                      <a:pt x="17474" y="0"/>
                      <a:pt x="17057" y="64"/>
                      <a:pt x="16664" y="184"/>
                    </a:cubicBezTo>
                    <a:cubicBezTo>
                      <a:pt x="15045" y="709"/>
                      <a:pt x="14614" y="2174"/>
                      <a:pt x="15412" y="3233"/>
                    </a:cubicBezTo>
                    <a:cubicBezTo>
                      <a:pt x="15589" y="3666"/>
                      <a:pt x="15943" y="4034"/>
                      <a:pt x="16424" y="4302"/>
                    </a:cubicBezTo>
                    <a:cubicBezTo>
                      <a:pt x="16626" y="4412"/>
                      <a:pt x="16842" y="4504"/>
                      <a:pt x="17069" y="4578"/>
                    </a:cubicBezTo>
                    <a:lnTo>
                      <a:pt x="17069" y="5969"/>
                    </a:lnTo>
                    <a:lnTo>
                      <a:pt x="17095" y="10593"/>
                    </a:lnTo>
                    <a:lnTo>
                      <a:pt x="17133" y="17584"/>
                    </a:lnTo>
                    <a:cubicBezTo>
                      <a:pt x="14146" y="13467"/>
                      <a:pt x="10692" y="9552"/>
                      <a:pt x="6807" y="5867"/>
                    </a:cubicBezTo>
                    <a:cubicBezTo>
                      <a:pt x="6668" y="5739"/>
                      <a:pt x="6516" y="5637"/>
                      <a:pt x="6364" y="5536"/>
                    </a:cubicBezTo>
                    <a:cubicBezTo>
                      <a:pt x="5668" y="4559"/>
                      <a:pt x="4188" y="3869"/>
                      <a:pt x="2808" y="3869"/>
                    </a:cubicBezTo>
                    <a:cubicBezTo>
                      <a:pt x="1771" y="3869"/>
                      <a:pt x="784" y="4265"/>
                      <a:pt x="240" y="5223"/>
                    </a:cubicBezTo>
                    <a:cubicBezTo>
                      <a:pt x="-317" y="6199"/>
                      <a:pt x="126" y="7406"/>
                      <a:pt x="1239" y="8087"/>
                    </a:cubicBezTo>
                    <a:cubicBezTo>
                      <a:pt x="1758" y="8410"/>
                      <a:pt x="2416" y="8585"/>
                      <a:pt x="3100" y="8585"/>
                    </a:cubicBezTo>
                    <a:cubicBezTo>
                      <a:pt x="3175" y="8585"/>
                      <a:pt x="3264" y="8585"/>
                      <a:pt x="3353" y="8585"/>
                    </a:cubicBezTo>
                    <a:cubicBezTo>
                      <a:pt x="3960" y="8529"/>
                      <a:pt x="4390" y="8290"/>
                      <a:pt x="4858" y="8050"/>
                    </a:cubicBezTo>
                    <a:cubicBezTo>
                      <a:pt x="9085" y="12177"/>
                      <a:pt x="12780" y="16571"/>
                      <a:pt x="15867" y="21186"/>
                    </a:cubicBezTo>
                    <a:cubicBezTo>
                      <a:pt x="16082" y="21324"/>
                      <a:pt x="16297" y="21462"/>
                      <a:pt x="16513" y="21600"/>
                    </a:cubicBezTo>
                    <a:cubicBezTo>
                      <a:pt x="17284" y="21084"/>
                      <a:pt x="18271" y="20780"/>
                      <a:pt x="19296" y="20725"/>
                    </a:cubicBezTo>
                    <a:cubicBezTo>
                      <a:pt x="19347" y="20725"/>
                      <a:pt x="19398" y="20725"/>
                      <a:pt x="19448" y="20725"/>
                    </a:cubicBezTo>
                    <a:cubicBezTo>
                      <a:pt x="19600" y="20725"/>
                      <a:pt x="19752" y="20734"/>
                      <a:pt x="19904" y="20762"/>
                    </a:cubicBezTo>
                    <a:cubicBezTo>
                      <a:pt x="20321" y="20541"/>
                      <a:pt x="20549" y="20181"/>
                      <a:pt x="20536" y="19813"/>
                    </a:cubicBezTo>
                    <a:cubicBezTo>
                      <a:pt x="20511" y="14793"/>
                      <a:pt x="20473" y="9773"/>
                      <a:pt x="20461" y="4753"/>
                    </a:cubicBezTo>
                    <a:cubicBezTo>
                      <a:pt x="20461" y="4495"/>
                      <a:pt x="20461" y="4209"/>
                      <a:pt x="20473" y="3906"/>
                    </a:cubicBezTo>
                    <a:cubicBezTo>
                      <a:pt x="20992" y="3473"/>
                      <a:pt x="21283" y="2892"/>
                      <a:pt x="21258" y="2294"/>
                    </a:cubicBezTo>
                    <a:cubicBezTo>
                      <a:pt x="21182" y="1004"/>
                      <a:pt x="19562" y="0"/>
                      <a:pt x="1787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0" name="Google Shape;3123;p45"/>
              <p:cNvSpPr/>
              <p:nvPr/>
            </p:nvSpPr>
            <p:spPr>
              <a:xfrm rot="903126">
                <a:off x="1539922" y="757704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392" y="21600"/>
                    </a:lnTo>
                    <a:cubicBezTo>
                      <a:pt x="16416" y="18900"/>
                      <a:pt x="19008" y="16875"/>
                      <a:pt x="21600" y="14512"/>
                    </a:cubicBezTo>
                    <a:cubicBezTo>
                      <a:pt x="14256" y="10125"/>
                      <a:pt x="7344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1" name="Google Shape;3124;p45"/>
              <p:cNvSpPr/>
              <p:nvPr/>
            </p:nvSpPr>
            <p:spPr>
              <a:xfrm rot="903126">
                <a:off x="1548703" y="760915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99" y="0"/>
                    </a:moveTo>
                    <a:cubicBezTo>
                      <a:pt x="18376" y="0"/>
                      <a:pt x="18054" y="0"/>
                      <a:pt x="17731" y="0"/>
                    </a:cubicBezTo>
                    <a:cubicBezTo>
                      <a:pt x="11203" y="675"/>
                      <a:pt x="4997" y="4388"/>
                      <a:pt x="0" y="10462"/>
                    </a:cubicBezTo>
                    <a:cubicBezTo>
                      <a:pt x="2982" y="14063"/>
                      <a:pt x="5884" y="17775"/>
                      <a:pt x="8624" y="21600"/>
                    </a:cubicBezTo>
                    <a:cubicBezTo>
                      <a:pt x="14427" y="20363"/>
                      <a:pt x="19827" y="12037"/>
                      <a:pt x="18376" y="2588"/>
                    </a:cubicBezTo>
                    <a:cubicBezTo>
                      <a:pt x="19585" y="2137"/>
                      <a:pt x="20633" y="1350"/>
                      <a:pt x="21600" y="337"/>
                    </a:cubicBezTo>
                    <a:cubicBezTo>
                      <a:pt x="20633" y="112"/>
                      <a:pt x="19666" y="0"/>
                      <a:pt x="1869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2" name="Google Shape;3125;p45"/>
              <p:cNvSpPr/>
              <p:nvPr/>
            </p:nvSpPr>
            <p:spPr>
              <a:xfrm rot="903126">
                <a:off x="1542918" y="762240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211" y="1497"/>
                      <a:pt x="1191" y="2780"/>
                      <a:pt x="0" y="4491"/>
                    </a:cubicBezTo>
                    <a:cubicBezTo>
                      <a:pt x="170" y="5347"/>
                      <a:pt x="510" y="5988"/>
                      <a:pt x="1020" y="6844"/>
                    </a:cubicBezTo>
                    <a:cubicBezTo>
                      <a:pt x="4762" y="17323"/>
                      <a:pt x="11395" y="21600"/>
                      <a:pt x="18198" y="21600"/>
                    </a:cubicBezTo>
                    <a:cubicBezTo>
                      <a:pt x="19389" y="21600"/>
                      <a:pt x="20409" y="21386"/>
                      <a:pt x="21600" y="21172"/>
                    </a:cubicBezTo>
                    <a:cubicBezTo>
                      <a:pt x="15647" y="13901"/>
                      <a:pt x="9694" y="6844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3" name="Google Shape;3126;p45"/>
              <p:cNvSpPr/>
              <p:nvPr/>
            </p:nvSpPr>
            <p:spPr>
              <a:xfrm rot="903126">
                <a:off x="1893045" y="604200"/>
                <a:ext cx="225962" cy="26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4264" y="0"/>
                    </a:moveTo>
                    <a:cubicBezTo>
                      <a:pt x="2751" y="0"/>
                      <a:pt x="1330" y="346"/>
                      <a:pt x="615" y="1713"/>
                    </a:cubicBezTo>
                    <a:cubicBezTo>
                      <a:pt x="-266" y="3383"/>
                      <a:pt x="-128" y="5456"/>
                      <a:pt x="571" y="7145"/>
                    </a:cubicBezTo>
                    <a:cubicBezTo>
                      <a:pt x="1319" y="8962"/>
                      <a:pt x="2745" y="10541"/>
                      <a:pt x="4650" y="11547"/>
                    </a:cubicBezTo>
                    <a:cubicBezTo>
                      <a:pt x="3829" y="13877"/>
                      <a:pt x="5916" y="16329"/>
                      <a:pt x="8563" y="17027"/>
                    </a:cubicBezTo>
                    <a:cubicBezTo>
                      <a:pt x="9086" y="17159"/>
                      <a:pt x="9604" y="17221"/>
                      <a:pt x="10110" y="17221"/>
                    </a:cubicBezTo>
                    <a:cubicBezTo>
                      <a:pt x="12708" y="17221"/>
                      <a:pt x="15114" y="15603"/>
                      <a:pt x="16562" y="13796"/>
                    </a:cubicBezTo>
                    <a:cubicBezTo>
                      <a:pt x="16523" y="13933"/>
                      <a:pt x="16484" y="14076"/>
                      <a:pt x="16440" y="14213"/>
                    </a:cubicBezTo>
                    <a:cubicBezTo>
                      <a:pt x="16176" y="15219"/>
                      <a:pt x="15956" y="16230"/>
                      <a:pt x="15780" y="17245"/>
                    </a:cubicBezTo>
                    <a:cubicBezTo>
                      <a:pt x="15637" y="18089"/>
                      <a:pt x="15433" y="18976"/>
                      <a:pt x="15576" y="19826"/>
                    </a:cubicBezTo>
                    <a:cubicBezTo>
                      <a:pt x="15769" y="20941"/>
                      <a:pt x="16782" y="21600"/>
                      <a:pt x="17888" y="21600"/>
                    </a:cubicBezTo>
                    <a:cubicBezTo>
                      <a:pt x="18422" y="21600"/>
                      <a:pt x="18978" y="21448"/>
                      <a:pt x="19468" y="21121"/>
                    </a:cubicBezTo>
                    <a:cubicBezTo>
                      <a:pt x="21147" y="20011"/>
                      <a:pt x="21334" y="17781"/>
                      <a:pt x="21202" y="16111"/>
                    </a:cubicBezTo>
                    <a:cubicBezTo>
                      <a:pt x="21191" y="16035"/>
                      <a:pt x="21185" y="15954"/>
                      <a:pt x="21180" y="15879"/>
                    </a:cubicBezTo>
                    <a:cubicBezTo>
                      <a:pt x="20971" y="15860"/>
                      <a:pt x="20773" y="15798"/>
                      <a:pt x="20602" y="15703"/>
                    </a:cubicBezTo>
                    <a:cubicBezTo>
                      <a:pt x="19787" y="15252"/>
                      <a:pt x="19396" y="14242"/>
                      <a:pt x="19011" y="13525"/>
                    </a:cubicBezTo>
                    <a:cubicBezTo>
                      <a:pt x="18037" y="11737"/>
                      <a:pt x="17228" y="9887"/>
                      <a:pt x="16595" y="7989"/>
                    </a:cubicBezTo>
                    <a:cubicBezTo>
                      <a:pt x="16303" y="7116"/>
                      <a:pt x="15840" y="6087"/>
                      <a:pt x="16110" y="5166"/>
                    </a:cubicBezTo>
                    <a:cubicBezTo>
                      <a:pt x="16198" y="4867"/>
                      <a:pt x="16369" y="4597"/>
                      <a:pt x="16611" y="4374"/>
                    </a:cubicBezTo>
                    <a:lnTo>
                      <a:pt x="16440" y="4075"/>
                    </a:lnTo>
                    <a:cubicBezTo>
                      <a:pt x="13677" y="2040"/>
                      <a:pt x="10248" y="664"/>
                      <a:pt x="6648" y="195"/>
                    </a:cubicBezTo>
                    <a:cubicBezTo>
                      <a:pt x="5888" y="95"/>
                      <a:pt x="5062" y="0"/>
                      <a:pt x="4264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4" name="Google Shape;3127;p45"/>
              <p:cNvSpPr/>
              <p:nvPr/>
            </p:nvSpPr>
            <p:spPr>
              <a:xfrm rot="903126">
                <a:off x="2096568" y="572932"/>
                <a:ext cx="172399" cy="317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28"/>
                      <a:pt x="9743" y="80"/>
                    </a:cubicBezTo>
                    <a:cubicBezTo>
                      <a:pt x="7457" y="347"/>
                      <a:pt x="5640" y="1220"/>
                      <a:pt x="4342" y="2257"/>
                    </a:cubicBezTo>
                    <a:cubicBezTo>
                      <a:pt x="2842" y="3454"/>
                      <a:pt x="1890" y="4905"/>
                      <a:pt x="1089" y="6285"/>
                    </a:cubicBezTo>
                    <a:cubicBezTo>
                      <a:pt x="649" y="7035"/>
                      <a:pt x="296" y="7793"/>
                      <a:pt x="0" y="8563"/>
                    </a:cubicBezTo>
                    <a:cubicBezTo>
                      <a:pt x="79" y="8603"/>
                      <a:pt x="151" y="8654"/>
                      <a:pt x="195" y="8710"/>
                    </a:cubicBezTo>
                    <a:cubicBezTo>
                      <a:pt x="267" y="8726"/>
                      <a:pt x="332" y="8750"/>
                      <a:pt x="404" y="8770"/>
                    </a:cubicBezTo>
                    <a:cubicBezTo>
                      <a:pt x="418" y="8770"/>
                      <a:pt x="433" y="8770"/>
                      <a:pt x="454" y="8770"/>
                    </a:cubicBezTo>
                    <a:cubicBezTo>
                      <a:pt x="685" y="8770"/>
                      <a:pt x="902" y="8826"/>
                      <a:pt x="1046" y="8930"/>
                    </a:cubicBezTo>
                    <a:cubicBezTo>
                      <a:pt x="2979" y="10242"/>
                      <a:pt x="4363" y="11773"/>
                      <a:pt x="5084" y="13412"/>
                    </a:cubicBezTo>
                    <a:cubicBezTo>
                      <a:pt x="5395" y="14134"/>
                      <a:pt x="5582" y="14872"/>
                      <a:pt x="5640" y="15614"/>
                    </a:cubicBezTo>
                    <a:cubicBezTo>
                      <a:pt x="5640" y="15666"/>
                      <a:pt x="5647" y="15709"/>
                      <a:pt x="5647" y="15761"/>
                    </a:cubicBezTo>
                    <a:cubicBezTo>
                      <a:pt x="5647" y="15761"/>
                      <a:pt x="5647" y="15765"/>
                      <a:pt x="5647" y="15769"/>
                    </a:cubicBezTo>
                    <a:cubicBezTo>
                      <a:pt x="5762" y="16332"/>
                      <a:pt x="5935" y="17002"/>
                      <a:pt x="5503" y="17528"/>
                    </a:cubicBezTo>
                    <a:cubicBezTo>
                      <a:pt x="5467" y="17656"/>
                      <a:pt x="5416" y="17779"/>
                      <a:pt x="5359" y="17899"/>
                    </a:cubicBezTo>
                    <a:cubicBezTo>
                      <a:pt x="5243" y="18150"/>
                      <a:pt x="4933" y="18366"/>
                      <a:pt x="4522" y="18493"/>
                    </a:cubicBezTo>
                    <a:cubicBezTo>
                      <a:pt x="5106" y="19000"/>
                      <a:pt x="5748" y="19494"/>
                      <a:pt x="6440" y="19957"/>
                    </a:cubicBezTo>
                    <a:cubicBezTo>
                      <a:pt x="7335" y="20547"/>
                      <a:pt x="8373" y="21185"/>
                      <a:pt x="9715" y="21464"/>
                    </a:cubicBezTo>
                    <a:cubicBezTo>
                      <a:pt x="10126" y="21552"/>
                      <a:pt x="10580" y="21600"/>
                      <a:pt x="11027" y="21600"/>
                    </a:cubicBezTo>
                    <a:cubicBezTo>
                      <a:pt x="11770" y="21600"/>
                      <a:pt x="12506" y="21472"/>
                      <a:pt x="13075" y="21197"/>
                    </a:cubicBezTo>
                    <a:cubicBezTo>
                      <a:pt x="14121" y="20695"/>
                      <a:pt x="14150" y="19925"/>
                      <a:pt x="13595" y="19267"/>
                    </a:cubicBezTo>
                    <a:cubicBezTo>
                      <a:pt x="12412" y="17883"/>
                      <a:pt x="9895" y="16774"/>
                      <a:pt x="7803" y="15821"/>
                    </a:cubicBezTo>
                    <a:cubicBezTo>
                      <a:pt x="7392" y="15630"/>
                      <a:pt x="6967" y="15442"/>
                      <a:pt x="6549" y="15251"/>
                    </a:cubicBezTo>
                    <a:cubicBezTo>
                      <a:pt x="8359" y="15793"/>
                      <a:pt x="10342" y="16128"/>
                      <a:pt x="12448" y="16128"/>
                    </a:cubicBezTo>
                    <a:cubicBezTo>
                      <a:pt x="13032" y="16128"/>
                      <a:pt x="13624" y="16104"/>
                      <a:pt x="14229" y="16048"/>
                    </a:cubicBezTo>
                    <a:cubicBezTo>
                      <a:pt x="16544" y="15837"/>
                      <a:pt x="18737" y="15147"/>
                      <a:pt x="20021" y="14038"/>
                    </a:cubicBezTo>
                    <a:cubicBezTo>
                      <a:pt x="21196" y="13013"/>
                      <a:pt x="21600" y="11645"/>
                      <a:pt x="20843" y="10493"/>
                    </a:cubicBezTo>
                    <a:cubicBezTo>
                      <a:pt x="19985" y="9141"/>
                      <a:pt x="17864" y="8491"/>
                      <a:pt x="15607" y="8016"/>
                    </a:cubicBezTo>
                    <a:cubicBezTo>
                      <a:pt x="17374" y="5807"/>
                      <a:pt x="18816" y="3167"/>
                      <a:pt x="15650" y="1129"/>
                    </a:cubicBezTo>
                    <a:cubicBezTo>
                      <a:pt x="14482" y="379"/>
                      <a:pt x="12837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5" name="Google Shape;3128;p45"/>
              <p:cNvSpPr/>
              <p:nvPr/>
            </p:nvSpPr>
            <p:spPr>
              <a:xfrm rot="903126">
                <a:off x="2088238" y="80475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27"/>
                      <a:pt x="3281" y="14327"/>
                      <a:pt x="4511" y="21527"/>
                    </a:cubicBezTo>
                    <a:cubicBezTo>
                      <a:pt x="5468" y="21600"/>
                      <a:pt x="6562" y="21600"/>
                      <a:pt x="7519" y="21600"/>
                    </a:cubicBezTo>
                    <a:cubicBezTo>
                      <a:pt x="12441" y="21600"/>
                      <a:pt x="17225" y="21018"/>
                      <a:pt x="21600" y="19782"/>
                    </a:cubicBezTo>
                    <a:cubicBezTo>
                      <a:pt x="17635" y="16582"/>
                      <a:pt x="14081" y="13236"/>
                      <a:pt x="10390" y="10036"/>
                    </a:cubicBezTo>
                    <a:cubicBezTo>
                      <a:pt x="6835" y="6691"/>
                      <a:pt x="3418" y="3345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6" name="Google Shape;3129;p45"/>
              <p:cNvSpPr/>
              <p:nvPr/>
            </p:nvSpPr>
            <p:spPr>
              <a:xfrm rot="903126">
                <a:off x="2085343" y="669144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cubicBezTo>
                      <a:pt x="15984" y="528"/>
                      <a:pt x="14580" y="1057"/>
                      <a:pt x="12960" y="1255"/>
                    </a:cubicBezTo>
                    <a:cubicBezTo>
                      <a:pt x="15012" y="6870"/>
                      <a:pt x="7668" y="11692"/>
                      <a:pt x="0" y="12484"/>
                    </a:cubicBezTo>
                    <a:cubicBezTo>
                      <a:pt x="5076" y="15457"/>
                      <a:pt x="9936" y="18429"/>
                      <a:pt x="14796" y="21600"/>
                    </a:cubicBezTo>
                    <a:cubicBezTo>
                      <a:pt x="16848" y="14796"/>
                      <a:pt x="19116" y="8059"/>
                      <a:pt x="21600" y="1321"/>
                    </a:cubicBezTo>
                    <a:cubicBezTo>
                      <a:pt x="20304" y="661"/>
                      <a:pt x="18792" y="264"/>
                      <a:pt x="1728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7" name="Google Shape;3130;p45"/>
              <p:cNvSpPr/>
              <p:nvPr/>
            </p:nvSpPr>
            <p:spPr>
              <a:xfrm rot="903126">
                <a:off x="2063247" y="677711"/>
                <a:ext cx="72297" cy="147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8" h="21600" fill="norm" stroke="1" extrusionOk="0">
                    <a:moveTo>
                      <a:pt x="7239" y="0"/>
                    </a:moveTo>
                    <a:cubicBezTo>
                      <a:pt x="6853" y="876"/>
                      <a:pt x="6502" y="1753"/>
                      <a:pt x="6184" y="2638"/>
                    </a:cubicBezTo>
                    <a:cubicBezTo>
                      <a:pt x="5430" y="2225"/>
                      <a:pt x="4677" y="1839"/>
                      <a:pt x="3890" y="1443"/>
                    </a:cubicBezTo>
                    <a:cubicBezTo>
                      <a:pt x="3772" y="1452"/>
                      <a:pt x="3655" y="1452"/>
                      <a:pt x="3555" y="1452"/>
                    </a:cubicBezTo>
                    <a:cubicBezTo>
                      <a:pt x="2902" y="1452"/>
                      <a:pt x="2249" y="1289"/>
                      <a:pt x="1880" y="876"/>
                    </a:cubicBezTo>
                    <a:cubicBezTo>
                      <a:pt x="1847" y="842"/>
                      <a:pt x="1797" y="799"/>
                      <a:pt x="1763" y="765"/>
                    </a:cubicBezTo>
                    <a:cubicBezTo>
                      <a:pt x="1026" y="1177"/>
                      <a:pt x="507" y="1667"/>
                      <a:pt x="256" y="2208"/>
                    </a:cubicBezTo>
                    <a:cubicBezTo>
                      <a:pt x="-581" y="3866"/>
                      <a:pt x="826" y="5731"/>
                      <a:pt x="1713" y="7312"/>
                    </a:cubicBezTo>
                    <a:cubicBezTo>
                      <a:pt x="3639" y="10748"/>
                      <a:pt x="6117" y="14099"/>
                      <a:pt x="9064" y="17338"/>
                    </a:cubicBezTo>
                    <a:cubicBezTo>
                      <a:pt x="10252" y="18636"/>
                      <a:pt x="11425" y="20474"/>
                      <a:pt x="13903" y="21282"/>
                    </a:cubicBezTo>
                    <a:cubicBezTo>
                      <a:pt x="14439" y="21454"/>
                      <a:pt x="15025" y="21566"/>
                      <a:pt x="15661" y="21600"/>
                    </a:cubicBezTo>
                    <a:cubicBezTo>
                      <a:pt x="15510" y="20749"/>
                      <a:pt x="15326" y="19899"/>
                      <a:pt x="15125" y="19057"/>
                    </a:cubicBezTo>
                    <a:cubicBezTo>
                      <a:pt x="15527" y="19452"/>
                      <a:pt x="15962" y="19847"/>
                      <a:pt x="16381" y="20242"/>
                    </a:cubicBezTo>
                    <a:cubicBezTo>
                      <a:pt x="16833" y="20638"/>
                      <a:pt x="17268" y="21016"/>
                      <a:pt x="17754" y="21402"/>
                    </a:cubicBezTo>
                    <a:cubicBezTo>
                      <a:pt x="18708" y="21119"/>
                      <a:pt x="19412" y="20655"/>
                      <a:pt x="19679" y="20114"/>
                    </a:cubicBezTo>
                    <a:cubicBezTo>
                      <a:pt x="19813" y="19856"/>
                      <a:pt x="19931" y="19589"/>
                      <a:pt x="20031" y="19315"/>
                    </a:cubicBezTo>
                    <a:cubicBezTo>
                      <a:pt x="21019" y="18180"/>
                      <a:pt x="20634" y="16737"/>
                      <a:pt x="20349" y="15526"/>
                    </a:cubicBezTo>
                    <a:cubicBezTo>
                      <a:pt x="20349" y="15517"/>
                      <a:pt x="20349" y="15508"/>
                      <a:pt x="20349" y="15508"/>
                    </a:cubicBezTo>
                    <a:cubicBezTo>
                      <a:pt x="20349" y="15397"/>
                      <a:pt x="20349" y="15302"/>
                      <a:pt x="20332" y="15190"/>
                    </a:cubicBezTo>
                    <a:cubicBezTo>
                      <a:pt x="20215" y="13592"/>
                      <a:pt x="19763" y="12003"/>
                      <a:pt x="19060" y="10448"/>
                    </a:cubicBezTo>
                    <a:cubicBezTo>
                      <a:pt x="17369" y="6916"/>
                      <a:pt x="14154" y="3617"/>
                      <a:pt x="9683" y="790"/>
                    </a:cubicBezTo>
                    <a:cubicBezTo>
                      <a:pt x="9348" y="567"/>
                      <a:pt x="8829" y="447"/>
                      <a:pt x="8293" y="447"/>
                    </a:cubicBezTo>
                    <a:cubicBezTo>
                      <a:pt x="8243" y="447"/>
                      <a:pt x="8210" y="447"/>
                      <a:pt x="8176" y="447"/>
                    </a:cubicBezTo>
                    <a:cubicBezTo>
                      <a:pt x="8042" y="404"/>
                      <a:pt x="7875" y="352"/>
                      <a:pt x="7691" y="318"/>
                    </a:cubicBezTo>
                    <a:cubicBezTo>
                      <a:pt x="7590" y="198"/>
                      <a:pt x="7423" y="86"/>
                      <a:pt x="723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8" name="Google Shape;3131;p45"/>
              <p:cNvSpPr/>
              <p:nvPr/>
            </p:nvSpPr>
            <p:spPr>
              <a:xfrm rot="903126">
                <a:off x="2031943" y="534699"/>
                <a:ext cx="98364" cy="137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1600" fill="norm" stroke="1" extrusionOk="0">
                    <a:moveTo>
                      <a:pt x="17870" y="0"/>
                    </a:moveTo>
                    <a:cubicBezTo>
                      <a:pt x="17465" y="0"/>
                      <a:pt x="17060" y="55"/>
                      <a:pt x="16655" y="184"/>
                    </a:cubicBezTo>
                    <a:cubicBezTo>
                      <a:pt x="15048" y="700"/>
                      <a:pt x="14618" y="2184"/>
                      <a:pt x="15415" y="3244"/>
                    </a:cubicBezTo>
                    <a:cubicBezTo>
                      <a:pt x="15580" y="3658"/>
                      <a:pt x="15934" y="4036"/>
                      <a:pt x="16428" y="4313"/>
                    </a:cubicBezTo>
                    <a:cubicBezTo>
                      <a:pt x="16617" y="4414"/>
                      <a:pt x="16833" y="4506"/>
                      <a:pt x="17060" y="4571"/>
                    </a:cubicBezTo>
                    <a:lnTo>
                      <a:pt x="17060" y="5971"/>
                    </a:lnTo>
                    <a:cubicBezTo>
                      <a:pt x="17073" y="7510"/>
                      <a:pt x="17086" y="9049"/>
                      <a:pt x="17086" y="10588"/>
                    </a:cubicBezTo>
                    <a:cubicBezTo>
                      <a:pt x="17098" y="12919"/>
                      <a:pt x="17111" y="15251"/>
                      <a:pt x="17124" y="17591"/>
                    </a:cubicBezTo>
                    <a:cubicBezTo>
                      <a:pt x="14150" y="13482"/>
                      <a:pt x="10695" y="9547"/>
                      <a:pt x="6798" y="5870"/>
                    </a:cubicBezTo>
                    <a:cubicBezTo>
                      <a:pt x="6672" y="5750"/>
                      <a:pt x="6532" y="5630"/>
                      <a:pt x="6355" y="5538"/>
                    </a:cubicBezTo>
                    <a:cubicBezTo>
                      <a:pt x="5659" y="4561"/>
                      <a:pt x="4179" y="3870"/>
                      <a:pt x="2799" y="3870"/>
                    </a:cubicBezTo>
                    <a:cubicBezTo>
                      <a:pt x="1762" y="3870"/>
                      <a:pt x="788" y="4267"/>
                      <a:pt x="243" y="5225"/>
                    </a:cubicBezTo>
                    <a:cubicBezTo>
                      <a:pt x="-326" y="6211"/>
                      <a:pt x="142" y="7400"/>
                      <a:pt x="1243" y="8091"/>
                    </a:cubicBezTo>
                    <a:cubicBezTo>
                      <a:pt x="1749" y="8413"/>
                      <a:pt x="2395" y="8588"/>
                      <a:pt x="3065" y="8588"/>
                    </a:cubicBezTo>
                    <a:cubicBezTo>
                      <a:pt x="3154" y="8588"/>
                      <a:pt x="3255" y="8588"/>
                      <a:pt x="3356" y="8579"/>
                    </a:cubicBezTo>
                    <a:cubicBezTo>
                      <a:pt x="3964" y="8533"/>
                      <a:pt x="4394" y="8294"/>
                      <a:pt x="4849" y="8063"/>
                    </a:cubicBezTo>
                    <a:cubicBezTo>
                      <a:pt x="9088" y="12173"/>
                      <a:pt x="12771" y="16578"/>
                      <a:pt x="15871" y="21195"/>
                    </a:cubicBezTo>
                    <a:cubicBezTo>
                      <a:pt x="16086" y="21324"/>
                      <a:pt x="16301" y="21462"/>
                      <a:pt x="16504" y="21600"/>
                    </a:cubicBezTo>
                    <a:cubicBezTo>
                      <a:pt x="17288" y="21102"/>
                      <a:pt x="18262" y="20798"/>
                      <a:pt x="19300" y="20734"/>
                    </a:cubicBezTo>
                    <a:cubicBezTo>
                      <a:pt x="19363" y="20734"/>
                      <a:pt x="19427" y="20725"/>
                      <a:pt x="19490" y="20725"/>
                    </a:cubicBezTo>
                    <a:cubicBezTo>
                      <a:pt x="19629" y="20725"/>
                      <a:pt x="19768" y="20743"/>
                      <a:pt x="19895" y="20771"/>
                    </a:cubicBezTo>
                    <a:cubicBezTo>
                      <a:pt x="20312" y="20549"/>
                      <a:pt x="20553" y="20190"/>
                      <a:pt x="20527" y="19812"/>
                    </a:cubicBezTo>
                    <a:cubicBezTo>
                      <a:pt x="20502" y="14799"/>
                      <a:pt x="20477" y="9777"/>
                      <a:pt x="20452" y="4755"/>
                    </a:cubicBezTo>
                    <a:cubicBezTo>
                      <a:pt x="20452" y="4497"/>
                      <a:pt x="20452" y="4211"/>
                      <a:pt x="20464" y="3916"/>
                    </a:cubicBezTo>
                    <a:cubicBezTo>
                      <a:pt x="21008" y="3465"/>
                      <a:pt x="21274" y="2884"/>
                      <a:pt x="21249" y="2285"/>
                    </a:cubicBezTo>
                    <a:cubicBezTo>
                      <a:pt x="21173" y="995"/>
                      <a:pt x="19566" y="0"/>
                      <a:pt x="1787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9" name="Google Shape;3132;p45"/>
              <p:cNvSpPr/>
              <p:nvPr/>
            </p:nvSpPr>
            <p:spPr>
              <a:xfrm rot="903126">
                <a:off x="2073473" y="660735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392" y="21600"/>
                    </a:lnTo>
                    <a:cubicBezTo>
                      <a:pt x="16416" y="19543"/>
                      <a:pt x="19008" y="17143"/>
                      <a:pt x="21600" y="15086"/>
                    </a:cubicBezTo>
                    <a:cubicBezTo>
                      <a:pt x="14688" y="9943"/>
                      <a:pt x="7344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0" name="Google Shape;3133;p45"/>
              <p:cNvSpPr/>
              <p:nvPr/>
            </p:nvSpPr>
            <p:spPr>
              <a:xfrm rot="903126">
                <a:off x="2082253" y="663946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1" y="0"/>
                    </a:moveTo>
                    <a:cubicBezTo>
                      <a:pt x="18618" y="0"/>
                      <a:pt x="18215" y="112"/>
                      <a:pt x="17812" y="112"/>
                    </a:cubicBezTo>
                    <a:cubicBezTo>
                      <a:pt x="11284" y="895"/>
                      <a:pt x="4997" y="4477"/>
                      <a:pt x="0" y="10520"/>
                    </a:cubicBezTo>
                    <a:cubicBezTo>
                      <a:pt x="2982" y="14102"/>
                      <a:pt x="5884" y="17795"/>
                      <a:pt x="8624" y="21600"/>
                    </a:cubicBezTo>
                    <a:cubicBezTo>
                      <a:pt x="14427" y="20257"/>
                      <a:pt x="19907" y="12199"/>
                      <a:pt x="18376" y="2686"/>
                    </a:cubicBezTo>
                    <a:cubicBezTo>
                      <a:pt x="19585" y="2238"/>
                      <a:pt x="20633" y="1455"/>
                      <a:pt x="21600" y="560"/>
                    </a:cubicBezTo>
                    <a:cubicBezTo>
                      <a:pt x="20794" y="224"/>
                      <a:pt x="19907" y="0"/>
                      <a:pt x="1902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1" name="Google Shape;3134;p45"/>
              <p:cNvSpPr/>
              <p:nvPr/>
            </p:nvSpPr>
            <p:spPr>
              <a:xfrm rot="903126">
                <a:off x="2076453" y="665328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211" y="1296"/>
                      <a:pt x="1191" y="2808"/>
                      <a:pt x="0" y="4104"/>
                    </a:cubicBezTo>
                    <a:cubicBezTo>
                      <a:pt x="340" y="4968"/>
                      <a:pt x="510" y="6048"/>
                      <a:pt x="1020" y="6912"/>
                    </a:cubicBezTo>
                    <a:cubicBezTo>
                      <a:pt x="4762" y="17280"/>
                      <a:pt x="11225" y="21600"/>
                      <a:pt x="17858" y="21600"/>
                    </a:cubicBezTo>
                    <a:cubicBezTo>
                      <a:pt x="19049" y="21600"/>
                      <a:pt x="20409" y="21384"/>
                      <a:pt x="21600" y="21168"/>
                    </a:cubicBezTo>
                    <a:cubicBezTo>
                      <a:pt x="15647" y="14040"/>
                      <a:pt x="9694" y="6912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2" name="Google Shape;3135;p45"/>
              <p:cNvSpPr/>
              <p:nvPr/>
            </p:nvSpPr>
            <p:spPr>
              <a:xfrm rot="903126">
                <a:off x="1816615" y="453185"/>
                <a:ext cx="120305" cy="103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99" y="305"/>
                    </a:lnTo>
                    <a:cubicBezTo>
                      <a:pt x="1504" y="1294"/>
                      <a:pt x="1588" y="2283"/>
                      <a:pt x="1619" y="3285"/>
                    </a:cubicBezTo>
                    <a:cubicBezTo>
                      <a:pt x="1641" y="3431"/>
                      <a:pt x="1641" y="3590"/>
                      <a:pt x="1641" y="3724"/>
                    </a:cubicBezTo>
                    <a:cubicBezTo>
                      <a:pt x="1641" y="3749"/>
                      <a:pt x="1641" y="3749"/>
                      <a:pt x="1641" y="3761"/>
                    </a:cubicBezTo>
                    <a:cubicBezTo>
                      <a:pt x="1819" y="5470"/>
                      <a:pt x="2051" y="7534"/>
                      <a:pt x="1441" y="9146"/>
                    </a:cubicBezTo>
                    <a:cubicBezTo>
                      <a:pt x="1367" y="9536"/>
                      <a:pt x="1304" y="9915"/>
                      <a:pt x="1220" y="10269"/>
                    </a:cubicBezTo>
                    <a:cubicBezTo>
                      <a:pt x="1052" y="11050"/>
                      <a:pt x="599" y="11697"/>
                      <a:pt x="0" y="12100"/>
                    </a:cubicBezTo>
                    <a:cubicBezTo>
                      <a:pt x="852" y="13663"/>
                      <a:pt x="1788" y="15153"/>
                      <a:pt x="2787" y="16569"/>
                    </a:cubicBezTo>
                    <a:cubicBezTo>
                      <a:pt x="4101" y="18401"/>
                      <a:pt x="5605" y="20330"/>
                      <a:pt x="7561" y="21185"/>
                    </a:cubicBezTo>
                    <a:cubicBezTo>
                      <a:pt x="8171" y="21453"/>
                      <a:pt x="8833" y="21600"/>
                      <a:pt x="9485" y="21600"/>
                    </a:cubicBezTo>
                    <a:cubicBezTo>
                      <a:pt x="10569" y="21600"/>
                      <a:pt x="11641" y="21209"/>
                      <a:pt x="12472" y="20367"/>
                    </a:cubicBezTo>
                    <a:cubicBezTo>
                      <a:pt x="13997" y="18840"/>
                      <a:pt x="14039" y="16472"/>
                      <a:pt x="13219" y="14469"/>
                    </a:cubicBezTo>
                    <a:cubicBezTo>
                      <a:pt x="11505" y="10220"/>
                      <a:pt x="7834" y="6838"/>
                      <a:pt x="4785" y="3907"/>
                    </a:cubicBezTo>
                    <a:cubicBezTo>
                      <a:pt x="4175" y="3321"/>
                      <a:pt x="3565" y="2760"/>
                      <a:pt x="2944" y="2173"/>
                    </a:cubicBezTo>
                    <a:cubicBezTo>
                      <a:pt x="5595" y="3834"/>
                      <a:pt x="8476" y="4860"/>
                      <a:pt x="11547" y="4860"/>
                    </a:cubicBezTo>
                    <a:cubicBezTo>
                      <a:pt x="12398" y="4860"/>
                      <a:pt x="13271" y="4774"/>
                      <a:pt x="14155" y="4615"/>
                    </a:cubicBezTo>
                    <a:cubicBezTo>
                      <a:pt x="16994" y="4066"/>
                      <a:pt x="19697" y="2491"/>
                      <a:pt x="2160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3" name="Google Shape;3136;p45"/>
              <p:cNvSpPr/>
              <p:nvPr/>
            </p:nvSpPr>
            <p:spPr>
              <a:xfrm rot="903126">
                <a:off x="1631700" y="413972"/>
                <a:ext cx="179941" cy="128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16717" y="0"/>
                    </a:moveTo>
                    <a:cubicBezTo>
                      <a:pt x="11140" y="109"/>
                      <a:pt x="5570" y="208"/>
                      <a:pt x="0" y="296"/>
                    </a:cubicBezTo>
                    <a:cubicBezTo>
                      <a:pt x="136" y="435"/>
                      <a:pt x="265" y="553"/>
                      <a:pt x="401" y="662"/>
                    </a:cubicBezTo>
                    <a:cubicBezTo>
                      <a:pt x="-611" y="5533"/>
                      <a:pt x="1963" y="10632"/>
                      <a:pt x="5231" y="12075"/>
                    </a:cubicBezTo>
                    <a:cubicBezTo>
                      <a:pt x="5876" y="12361"/>
                      <a:pt x="6514" y="12490"/>
                      <a:pt x="7146" y="12490"/>
                    </a:cubicBezTo>
                    <a:cubicBezTo>
                      <a:pt x="10345" y="12490"/>
                      <a:pt x="13307" y="9120"/>
                      <a:pt x="15093" y="5346"/>
                    </a:cubicBezTo>
                    <a:cubicBezTo>
                      <a:pt x="15052" y="5642"/>
                      <a:pt x="15005" y="5929"/>
                      <a:pt x="14951" y="6225"/>
                    </a:cubicBezTo>
                    <a:cubicBezTo>
                      <a:pt x="14624" y="8310"/>
                      <a:pt x="14353" y="10425"/>
                      <a:pt x="14135" y="12549"/>
                    </a:cubicBezTo>
                    <a:cubicBezTo>
                      <a:pt x="13952" y="14288"/>
                      <a:pt x="13701" y="16136"/>
                      <a:pt x="13884" y="17914"/>
                    </a:cubicBezTo>
                    <a:cubicBezTo>
                      <a:pt x="14115" y="20236"/>
                      <a:pt x="15372" y="21600"/>
                      <a:pt x="16744" y="21600"/>
                    </a:cubicBezTo>
                    <a:cubicBezTo>
                      <a:pt x="17396" y="21600"/>
                      <a:pt x="18082" y="21294"/>
                      <a:pt x="18686" y="20612"/>
                    </a:cubicBezTo>
                    <a:cubicBezTo>
                      <a:pt x="20758" y="18300"/>
                      <a:pt x="20989" y="13646"/>
                      <a:pt x="20826" y="10168"/>
                    </a:cubicBezTo>
                    <a:cubicBezTo>
                      <a:pt x="20819" y="10019"/>
                      <a:pt x="20799" y="9861"/>
                      <a:pt x="20792" y="9693"/>
                    </a:cubicBezTo>
                    <a:cubicBezTo>
                      <a:pt x="20541" y="9644"/>
                      <a:pt x="20303" y="9525"/>
                      <a:pt x="20086" y="9318"/>
                    </a:cubicBezTo>
                    <a:cubicBezTo>
                      <a:pt x="19074" y="8399"/>
                      <a:pt x="18605" y="6274"/>
                      <a:pt x="18123" y="4782"/>
                    </a:cubicBezTo>
                    <a:cubicBezTo>
                      <a:pt x="17620" y="3221"/>
                      <a:pt x="17144" y="1620"/>
                      <a:pt x="16717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4" name="Google Shape;3137;p45"/>
              <p:cNvSpPr/>
              <p:nvPr/>
            </p:nvSpPr>
            <p:spPr>
              <a:xfrm rot="903126">
                <a:off x="1799657" y="472316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281" y="14352"/>
                      <a:pt x="4375" y="21528"/>
                    </a:cubicBezTo>
                    <a:cubicBezTo>
                      <a:pt x="5605" y="21600"/>
                      <a:pt x="6699" y="21600"/>
                      <a:pt x="7929" y="21600"/>
                    </a:cubicBezTo>
                    <a:cubicBezTo>
                      <a:pt x="12714" y="21600"/>
                      <a:pt x="17362" y="20948"/>
                      <a:pt x="21600" y="19788"/>
                    </a:cubicBezTo>
                    <a:cubicBezTo>
                      <a:pt x="17635" y="16599"/>
                      <a:pt x="13944" y="13337"/>
                      <a:pt x="10390" y="10003"/>
                    </a:cubicBezTo>
                    <a:cubicBezTo>
                      <a:pt x="6835" y="6668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5" name="Google Shape;3138;p45"/>
              <p:cNvSpPr/>
              <p:nvPr/>
            </p:nvSpPr>
            <p:spPr>
              <a:xfrm rot="903126">
                <a:off x="1782319" y="435521"/>
                <a:ext cx="52723" cy="58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21600" fill="norm" stroke="1" extrusionOk="0">
                    <a:moveTo>
                      <a:pt x="20169" y="0"/>
                    </a:moveTo>
                    <a:lnTo>
                      <a:pt x="0" y="218"/>
                    </a:lnTo>
                    <a:cubicBezTo>
                      <a:pt x="1501" y="3793"/>
                      <a:pt x="3143" y="7302"/>
                      <a:pt x="4878" y="10767"/>
                    </a:cubicBezTo>
                    <a:cubicBezTo>
                      <a:pt x="6520" y="14059"/>
                      <a:pt x="8138" y="18745"/>
                      <a:pt x="11656" y="20772"/>
                    </a:cubicBezTo>
                    <a:cubicBezTo>
                      <a:pt x="12383" y="21229"/>
                      <a:pt x="13227" y="21491"/>
                      <a:pt x="14095" y="21600"/>
                    </a:cubicBezTo>
                    <a:cubicBezTo>
                      <a:pt x="13907" y="19442"/>
                      <a:pt x="13650" y="17284"/>
                      <a:pt x="13321" y="15127"/>
                    </a:cubicBezTo>
                    <a:cubicBezTo>
                      <a:pt x="13907" y="16151"/>
                      <a:pt x="14494" y="17175"/>
                      <a:pt x="15127" y="18134"/>
                    </a:cubicBezTo>
                    <a:cubicBezTo>
                      <a:pt x="15760" y="19115"/>
                      <a:pt x="16370" y="20118"/>
                      <a:pt x="17027" y="21077"/>
                    </a:cubicBezTo>
                    <a:cubicBezTo>
                      <a:pt x="18364" y="20358"/>
                      <a:pt x="19372" y="19202"/>
                      <a:pt x="19747" y="17807"/>
                    </a:cubicBezTo>
                    <a:cubicBezTo>
                      <a:pt x="19935" y="17175"/>
                      <a:pt x="20099" y="16500"/>
                      <a:pt x="20216" y="15802"/>
                    </a:cubicBezTo>
                    <a:cubicBezTo>
                      <a:pt x="21600" y="12903"/>
                      <a:pt x="21061" y="9242"/>
                      <a:pt x="20685" y="6190"/>
                    </a:cubicBezTo>
                    <a:cubicBezTo>
                      <a:pt x="20685" y="6168"/>
                      <a:pt x="20685" y="6168"/>
                      <a:pt x="20685" y="6125"/>
                    </a:cubicBezTo>
                    <a:cubicBezTo>
                      <a:pt x="20685" y="5885"/>
                      <a:pt x="20662" y="5602"/>
                      <a:pt x="20662" y="5340"/>
                    </a:cubicBezTo>
                    <a:cubicBezTo>
                      <a:pt x="20592" y="3553"/>
                      <a:pt x="20404" y="1787"/>
                      <a:pt x="2016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6" name="Google Shape;3139;p45"/>
              <p:cNvSpPr/>
              <p:nvPr/>
            </p:nvSpPr>
            <p:spPr>
              <a:xfrm rot="903126">
                <a:off x="1198427" y="1101476"/>
                <a:ext cx="225892" cy="208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3" h="21600" fill="norm" stroke="1" extrusionOk="0">
                    <a:moveTo>
                      <a:pt x="4285" y="0"/>
                    </a:moveTo>
                    <a:cubicBezTo>
                      <a:pt x="2764" y="0"/>
                      <a:pt x="1337" y="455"/>
                      <a:pt x="618" y="2198"/>
                    </a:cubicBezTo>
                    <a:cubicBezTo>
                      <a:pt x="-267" y="4330"/>
                      <a:pt x="-129" y="6983"/>
                      <a:pt x="574" y="9151"/>
                    </a:cubicBezTo>
                    <a:cubicBezTo>
                      <a:pt x="1332" y="11477"/>
                      <a:pt x="2759" y="13499"/>
                      <a:pt x="4673" y="14781"/>
                    </a:cubicBezTo>
                    <a:cubicBezTo>
                      <a:pt x="3909" y="17586"/>
                      <a:pt x="5690" y="20507"/>
                      <a:pt x="8102" y="21600"/>
                    </a:cubicBezTo>
                    <a:lnTo>
                      <a:pt x="12499" y="21509"/>
                    </a:lnTo>
                    <a:cubicBezTo>
                      <a:pt x="14175" y="20744"/>
                      <a:pt x="15641" y="19262"/>
                      <a:pt x="16648" y="17659"/>
                    </a:cubicBezTo>
                    <a:cubicBezTo>
                      <a:pt x="16604" y="17841"/>
                      <a:pt x="16565" y="18023"/>
                      <a:pt x="16526" y="18205"/>
                    </a:cubicBezTo>
                    <a:cubicBezTo>
                      <a:pt x="16299" y="19274"/>
                      <a:pt x="16111" y="20355"/>
                      <a:pt x="15951" y="21442"/>
                    </a:cubicBezTo>
                    <a:lnTo>
                      <a:pt x="21333" y="21333"/>
                    </a:lnTo>
                    <a:cubicBezTo>
                      <a:pt x="21327" y="21096"/>
                      <a:pt x="21322" y="20859"/>
                      <a:pt x="21305" y="20628"/>
                    </a:cubicBezTo>
                    <a:cubicBezTo>
                      <a:pt x="21300" y="20525"/>
                      <a:pt x="21294" y="20428"/>
                      <a:pt x="21278" y="20331"/>
                    </a:cubicBezTo>
                    <a:cubicBezTo>
                      <a:pt x="21073" y="20300"/>
                      <a:pt x="20879" y="20222"/>
                      <a:pt x="20702" y="20100"/>
                    </a:cubicBezTo>
                    <a:cubicBezTo>
                      <a:pt x="19878" y="19535"/>
                      <a:pt x="19497" y="18230"/>
                      <a:pt x="19104" y="17313"/>
                    </a:cubicBezTo>
                    <a:cubicBezTo>
                      <a:pt x="18130" y="15023"/>
                      <a:pt x="17317" y="12655"/>
                      <a:pt x="16676" y="10238"/>
                    </a:cubicBezTo>
                    <a:cubicBezTo>
                      <a:pt x="16382" y="9115"/>
                      <a:pt x="15918" y="7797"/>
                      <a:pt x="16194" y="6619"/>
                    </a:cubicBezTo>
                    <a:cubicBezTo>
                      <a:pt x="16277" y="6243"/>
                      <a:pt x="16454" y="5890"/>
                      <a:pt x="16692" y="5605"/>
                    </a:cubicBezTo>
                    <a:cubicBezTo>
                      <a:pt x="16642" y="5477"/>
                      <a:pt x="16582" y="5350"/>
                      <a:pt x="16521" y="5222"/>
                    </a:cubicBezTo>
                    <a:cubicBezTo>
                      <a:pt x="13744" y="2617"/>
                      <a:pt x="10303" y="856"/>
                      <a:pt x="6680" y="255"/>
                    </a:cubicBezTo>
                    <a:cubicBezTo>
                      <a:pt x="5917" y="128"/>
                      <a:pt x="5087" y="0"/>
                      <a:pt x="4285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7" name="Google Shape;3140;p45"/>
              <p:cNvSpPr/>
              <p:nvPr/>
            </p:nvSpPr>
            <p:spPr>
              <a:xfrm rot="903126">
                <a:off x="1398803" y="1069928"/>
                <a:ext cx="172532" cy="282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0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27"/>
                      <a:pt x="9744" y="90"/>
                    </a:cubicBezTo>
                    <a:cubicBezTo>
                      <a:pt x="7467" y="390"/>
                      <a:pt x="5650" y="1371"/>
                      <a:pt x="4346" y="2531"/>
                    </a:cubicBezTo>
                    <a:cubicBezTo>
                      <a:pt x="2847" y="3875"/>
                      <a:pt x="1903" y="5510"/>
                      <a:pt x="1095" y="7055"/>
                    </a:cubicBezTo>
                    <a:cubicBezTo>
                      <a:pt x="656" y="7897"/>
                      <a:pt x="303" y="8757"/>
                      <a:pt x="0" y="9613"/>
                    </a:cubicBezTo>
                    <a:cubicBezTo>
                      <a:pt x="86" y="9662"/>
                      <a:pt x="159" y="9716"/>
                      <a:pt x="202" y="9779"/>
                    </a:cubicBezTo>
                    <a:cubicBezTo>
                      <a:pt x="274" y="9806"/>
                      <a:pt x="339" y="9823"/>
                      <a:pt x="411" y="9850"/>
                    </a:cubicBezTo>
                    <a:cubicBezTo>
                      <a:pt x="432" y="9850"/>
                      <a:pt x="454" y="9850"/>
                      <a:pt x="476" y="9850"/>
                    </a:cubicBezTo>
                    <a:cubicBezTo>
                      <a:pt x="699" y="9850"/>
                      <a:pt x="915" y="9913"/>
                      <a:pt x="1052" y="10030"/>
                    </a:cubicBezTo>
                    <a:cubicBezTo>
                      <a:pt x="2984" y="11499"/>
                      <a:pt x="4353" y="13219"/>
                      <a:pt x="5081" y="15060"/>
                    </a:cubicBezTo>
                    <a:cubicBezTo>
                      <a:pt x="5398" y="15875"/>
                      <a:pt x="5586" y="16704"/>
                      <a:pt x="5643" y="17537"/>
                    </a:cubicBezTo>
                    <a:cubicBezTo>
                      <a:pt x="5643" y="17591"/>
                      <a:pt x="5650" y="17645"/>
                      <a:pt x="5650" y="17698"/>
                    </a:cubicBezTo>
                    <a:cubicBezTo>
                      <a:pt x="5650" y="17703"/>
                      <a:pt x="5650" y="17703"/>
                      <a:pt x="5650" y="17707"/>
                    </a:cubicBezTo>
                    <a:cubicBezTo>
                      <a:pt x="5766" y="18339"/>
                      <a:pt x="5924" y="19096"/>
                      <a:pt x="5506" y="19687"/>
                    </a:cubicBezTo>
                    <a:cubicBezTo>
                      <a:pt x="5470" y="19831"/>
                      <a:pt x="5420" y="19965"/>
                      <a:pt x="5362" y="20099"/>
                    </a:cubicBezTo>
                    <a:cubicBezTo>
                      <a:pt x="5240" y="20386"/>
                      <a:pt x="4937" y="20623"/>
                      <a:pt x="4526" y="20771"/>
                    </a:cubicBezTo>
                    <a:cubicBezTo>
                      <a:pt x="4814" y="21054"/>
                      <a:pt x="5117" y="21327"/>
                      <a:pt x="5427" y="21600"/>
                    </a:cubicBezTo>
                    <a:lnTo>
                      <a:pt x="13492" y="21510"/>
                    </a:lnTo>
                    <a:cubicBezTo>
                      <a:pt x="12281" y="20010"/>
                      <a:pt x="9845" y="18805"/>
                      <a:pt x="7820" y="17766"/>
                    </a:cubicBezTo>
                    <a:cubicBezTo>
                      <a:pt x="7402" y="17551"/>
                      <a:pt x="6977" y="17336"/>
                      <a:pt x="6559" y="17129"/>
                    </a:cubicBezTo>
                    <a:cubicBezTo>
                      <a:pt x="8368" y="17734"/>
                      <a:pt x="10342" y="18110"/>
                      <a:pt x="12447" y="18110"/>
                    </a:cubicBezTo>
                    <a:cubicBezTo>
                      <a:pt x="13031" y="18110"/>
                      <a:pt x="13629" y="18079"/>
                      <a:pt x="14234" y="18021"/>
                    </a:cubicBezTo>
                    <a:cubicBezTo>
                      <a:pt x="16548" y="17779"/>
                      <a:pt x="18739" y="17009"/>
                      <a:pt x="20022" y="15768"/>
                    </a:cubicBezTo>
                    <a:cubicBezTo>
                      <a:pt x="21196" y="14612"/>
                      <a:pt x="21600" y="13076"/>
                      <a:pt x="20850" y="11777"/>
                    </a:cubicBezTo>
                    <a:cubicBezTo>
                      <a:pt x="19978" y="10271"/>
                      <a:pt x="17859" y="9532"/>
                      <a:pt x="15604" y="8999"/>
                    </a:cubicBezTo>
                    <a:cubicBezTo>
                      <a:pt x="17369" y="6518"/>
                      <a:pt x="18818" y="3561"/>
                      <a:pt x="15647" y="1263"/>
                    </a:cubicBezTo>
                    <a:cubicBezTo>
                      <a:pt x="14479" y="421"/>
                      <a:pt x="12843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8" name="Google Shape;3141;p45"/>
              <p:cNvSpPr/>
              <p:nvPr/>
            </p:nvSpPr>
            <p:spPr>
              <a:xfrm rot="903126">
                <a:off x="1386057" y="1301099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51" y="7127"/>
                      <a:pt x="3164" y="14255"/>
                      <a:pt x="4265" y="21527"/>
                    </a:cubicBezTo>
                    <a:cubicBezTo>
                      <a:pt x="5366" y="21600"/>
                      <a:pt x="6329" y="21600"/>
                      <a:pt x="7292" y="21600"/>
                    </a:cubicBezTo>
                    <a:cubicBezTo>
                      <a:pt x="12382" y="21600"/>
                      <a:pt x="17197" y="21018"/>
                      <a:pt x="21600" y="19782"/>
                    </a:cubicBezTo>
                    <a:cubicBezTo>
                      <a:pt x="17748" y="16509"/>
                      <a:pt x="14033" y="13309"/>
                      <a:pt x="10456" y="9964"/>
                    </a:cubicBezTo>
                    <a:cubicBezTo>
                      <a:pt x="6879" y="6618"/>
                      <a:pt x="3302" y="3418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9" name="Google Shape;3142;p45"/>
              <p:cNvSpPr/>
              <p:nvPr/>
            </p:nvSpPr>
            <p:spPr>
              <a:xfrm rot="903126">
                <a:off x="1383134" y="1165485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cubicBezTo>
                      <a:pt x="16092" y="528"/>
                      <a:pt x="14580" y="991"/>
                      <a:pt x="13068" y="1255"/>
                    </a:cubicBezTo>
                    <a:cubicBezTo>
                      <a:pt x="15120" y="6870"/>
                      <a:pt x="7776" y="11626"/>
                      <a:pt x="0" y="12418"/>
                    </a:cubicBezTo>
                    <a:cubicBezTo>
                      <a:pt x="5076" y="15391"/>
                      <a:pt x="9936" y="18429"/>
                      <a:pt x="14796" y="21600"/>
                    </a:cubicBezTo>
                    <a:cubicBezTo>
                      <a:pt x="16848" y="14796"/>
                      <a:pt x="19116" y="8059"/>
                      <a:pt x="21600" y="1321"/>
                    </a:cubicBezTo>
                    <a:cubicBezTo>
                      <a:pt x="20304" y="661"/>
                      <a:pt x="18900" y="264"/>
                      <a:pt x="1728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0" name="Google Shape;3143;p45"/>
              <p:cNvSpPr/>
              <p:nvPr/>
            </p:nvSpPr>
            <p:spPr>
              <a:xfrm rot="903126">
                <a:off x="1361038" y="1174050"/>
                <a:ext cx="72281" cy="147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7245" y="0"/>
                    </a:moveTo>
                    <a:cubicBezTo>
                      <a:pt x="6859" y="876"/>
                      <a:pt x="6524" y="1753"/>
                      <a:pt x="6189" y="2638"/>
                    </a:cubicBezTo>
                    <a:cubicBezTo>
                      <a:pt x="5452" y="2225"/>
                      <a:pt x="4698" y="1830"/>
                      <a:pt x="3893" y="1443"/>
                    </a:cubicBezTo>
                    <a:cubicBezTo>
                      <a:pt x="3776" y="1452"/>
                      <a:pt x="3675" y="1461"/>
                      <a:pt x="3558" y="1461"/>
                    </a:cubicBezTo>
                    <a:cubicBezTo>
                      <a:pt x="2904" y="1461"/>
                      <a:pt x="2251" y="1289"/>
                      <a:pt x="1882" y="876"/>
                    </a:cubicBezTo>
                    <a:lnTo>
                      <a:pt x="1765" y="765"/>
                    </a:lnTo>
                    <a:cubicBezTo>
                      <a:pt x="1044" y="1168"/>
                      <a:pt x="508" y="1675"/>
                      <a:pt x="257" y="2200"/>
                    </a:cubicBezTo>
                    <a:cubicBezTo>
                      <a:pt x="-581" y="3866"/>
                      <a:pt x="827" y="5739"/>
                      <a:pt x="1715" y="7320"/>
                    </a:cubicBezTo>
                    <a:cubicBezTo>
                      <a:pt x="3659" y="10748"/>
                      <a:pt x="6122" y="14108"/>
                      <a:pt x="9071" y="17338"/>
                    </a:cubicBezTo>
                    <a:cubicBezTo>
                      <a:pt x="10261" y="18636"/>
                      <a:pt x="11417" y="20474"/>
                      <a:pt x="13931" y="21282"/>
                    </a:cubicBezTo>
                    <a:cubicBezTo>
                      <a:pt x="14450" y="21454"/>
                      <a:pt x="15037" y="21566"/>
                      <a:pt x="15657" y="21600"/>
                    </a:cubicBezTo>
                    <a:cubicBezTo>
                      <a:pt x="15539" y="20758"/>
                      <a:pt x="15355" y="19907"/>
                      <a:pt x="15137" y="19057"/>
                    </a:cubicBezTo>
                    <a:cubicBezTo>
                      <a:pt x="15539" y="19461"/>
                      <a:pt x="15975" y="19847"/>
                      <a:pt x="16411" y="20242"/>
                    </a:cubicBezTo>
                    <a:cubicBezTo>
                      <a:pt x="16846" y="20638"/>
                      <a:pt x="17299" y="21016"/>
                      <a:pt x="17768" y="21394"/>
                    </a:cubicBezTo>
                    <a:cubicBezTo>
                      <a:pt x="18723" y="21119"/>
                      <a:pt x="19427" y="20663"/>
                      <a:pt x="19712" y="20114"/>
                    </a:cubicBezTo>
                    <a:cubicBezTo>
                      <a:pt x="19846" y="19856"/>
                      <a:pt x="19963" y="19598"/>
                      <a:pt x="20047" y="19323"/>
                    </a:cubicBezTo>
                    <a:cubicBezTo>
                      <a:pt x="21019" y="18180"/>
                      <a:pt x="20650" y="16737"/>
                      <a:pt x="20382" y="15526"/>
                    </a:cubicBezTo>
                    <a:cubicBezTo>
                      <a:pt x="20382" y="15517"/>
                      <a:pt x="20382" y="15508"/>
                      <a:pt x="20382" y="15508"/>
                    </a:cubicBezTo>
                    <a:cubicBezTo>
                      <a:pt x="20382" y="15405"/>
                      <a:pt x="20365" y="15302"/>
                      <a:pt x="20365" y="15199"/>
                    </a:cubicBezTo>
                    <a:cubicBezTo>
                      <a:pt x="20231" y="13592"/>
                      <a:pt x="19796" y="12011"/>
                      <a:pt x="19075" y="10448"/>
                    </a:cubicBezTo>
                    <a:cubicBezTo>
                      <a:pt x="17383" y="6916"/>
                      <a:pt x="14182" y="3617"/>
                      <a:pt x="9691" y="799"/>
                    </a:cubicBezTo>
                    <a:cubicBezTo>
                      <a:pt x="9373" y="576"/>
                      <a:pt x="8870" y="455"/>
                      <a:pt x="8351" y="455"/>
                    </a:cubicBezTo>
                    <a:cubicBezTo>
                      <a:pt x="8300" y="455"/>
                      <a:pt x="8250" y="455"/>
                      <a:pt x="8200" y="455"/>
                    </a:cubicBezTo>
                    <a:cubicBezTo>
                      <a:pt x="8032" y="404"/>
                      <a:pt x="7881" y="352"/>
                      <a:pt x="7714" y="318"/>
                    </a:cubicBezTo>
                    <a:cubicBezTo>
                      <a:pt x="7613" y="198"/>
                      <a:pt x="7446" y="95"/>
                      <a:pt x="724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1" name="Google Shape;3144;p45"/>
              <p:cNvSpPr/>
              <p:nvPr/>
            </p:nvSpPr>
            <p:spPr>
              <a:xfrm rot="903126">
                <a:off x="1329748" y="1031049"/>
                <a:ext cx="98406" cy="137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0" h="21600" fill="norm" stroke="1" extrusionOk="0">
                    <a:moveTo>
                      <a:pt x="17879" y="0"/>
                    </a:moveTo>
                    <a:cubicBezTo>
                      <a:pt x="17462" y="0"/>
                      <a:pt x="17044" y="55"/>
                      <a:pt x="16652" y="184"/>
                    </a:cubicBezTo>
                    <a:cubicBezTo>
                      <a:pt x="15032" y="700"/>
                      <a:pt x="14602" y="2175"/>
                      <a:pt x="15412" y="3234"/>
                    </a:cubicBezTo>
                    <a:cubicBezTo>
                      <a:pt x="15576" y="3668"/>
                      <a:pt x="15943" y="4036"/>
                      <a:pt x="16424" y="4303"/>
                    </a:cubicBezTo>
                    <a:cubicBezTo>
                      <a:pt x="16626" y="4405"/>
                      <a:pt x="16842" y="4506"/>
                      <a:pt x="17069" y="4571"/>
                    </a:cubicBezTo>
                    <a:lnTo>
                      <a:pt x="17069" y="5962"/>
                    </a:lnTo>
                    <a:lnTo>
                      <a:pt x="17095" y="10588"/>
                    </a:lnTo>
                    <a:lnTo>
                      <a:pt x="17133" y="17582"/>
                    </a:lnTo>
                    <a:cubicBezTo>
                      <a:pt x="14146" y="13472"/>
                      <a:pt x="10692" y="9547"/>
                      <a:pt x="6807" y="5870"/>
                    </a:cubicBezTo>
                    <a:cubicBezTo>
                      <a:pt x="6668" y="5741"/>
                      <a:pt x="6516" y="5630"/>
                      <a:pt x="6364" y="5538"/>
                    </a:cubicBezTo>
                    <a:cubicBezTo>
                      <a:pt x="5668" y="4561"/>
                      <a:pt x="4188" y="3870"/>
                      <a:pt x="2808" y="3870"/>
                    </a:cubicBezTo>
                    <a:cubicBezTo>
                      <a:pt x="1758" y="3870"/>
                      <a:pt x="784" y="4267"/>
                      <a:pt x="240" y="5225"/>
                    </a:cubicBezTo>
                    <a:cubicBezTo>
                      <a:pt x="-317" y="6202"/>
                      <a:pt x="126" y="7409"/>
                      <a:pt x="1239" y="8091"/>
                    </a:cubicBezTo>
                    <a:cubicBezTo>
                      <a:pt x="1746" y="8413"/>
                      <a:pt x="2416" y="8588"/>
                      <a:pt x="3100" y="8588"/>
                    </a:cubicBezTo>
                    <a:cubicBezTo>
                      <a:pt x="3175" y="8588"/>
                      <a:pt x="3264" y="8588"/>
                      <a:pt x="3353" y="8579"/>
                    </a:cubicBezTo>
                    <a:cubicBezTo>
                      <a:pt x="3960" y="8533"/>
                      <a:pt x="4403" y="8284"/>
                      <a:pt x="4858" y="8054"/>
                    </a:cubicBezTo>
                    <a:cubicBezTo>
                      <a:pt x="9097" y="12173"/>
                      <a:pt x="12780" y="16578"/>
                      <a:pt x="15880" y="21204"/>
                    </a:cubicBezTo>
                    <a:cubicBezTo>
                      <a:pt x="16082" y="21324"/>
                      <a:pt x="16297" y="21462"/>
                      <a:pt x="16513" y="21600"/>
                    </a:cubicBezTo>
                    <a:cubicBezTo>
                      <a:pt x="17284" y="21102"/>
                      <a:pt x="18271" y="20798"/>
                      <a:pt x="19296" y="20734"/>
                    </a:cubicBezTo>
                    <a:cubicBezTo>
                      <a:pt x="19347" y="20725"/>
                      <a:pt x="19398" y="20725"/>
                      <a:pt x="19448" y="20725"/>
                    </a:cubicBezTo>
                    <a:cubicBezTo>
                      <a:pt x="19600" y="20725"/>
                      <a:pt x="19752" y="20743"/>
                      <a:pt x="19891" y="20771"/>
                    </a:cubicBezTo>
                    <a:cubicBezTo>
                      <a:pt x="20309" y="20549"/>
                      <a:pt x="20549" y="20190"/>
                      <a:pt x="20524" y="19822"/>
                    </a:cubicBezTo>
                    <a:lnTo>
                      <a:pt x="20448" y="4755"/>
                    </a:lnTo>
                    <a:cubicBezTo>
                      <a:pt x="20448" y="4497"/>
                      <a:pt x="20461" y="4211"/>
                      <a:pt x="20461" y="3907"/>
                    </a:cubicBezTo>
                    <a:cubicBezTo>
                      <a:pt x="20992" y="3465"/>
                      <a:pt x="21283" y="2894"/>
                      <a:pt x="21258" y="2295"/>
                    </a:cubicBezTo>
                    <a:cubicBezTo>
                      <a:pt x="21182" y="995"/>
                      <a:pt x="19562" y="0"/>
                      <a:pt x="1787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2" name="Google Shape;3145;p45"/>
              <p:cNvSpPr/>
              <p:nvPr/>
            </p:nvSpPr>
            <p:spPr>
              <a:xfrm rot="903126">
                <a:off x="1371292" y="1157084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9318" y="14400"/>
                      <a:pt x="13129" y="21600"/>
                    </a:cubicBezTo>
                    <a:cubicBezTo>
                      <a:pt x="16094" y="19200"/>
                      <a:pt x="18635" y="17143"/>
                      <a:pt x="21600" y="15086"/>
                    </a:cubicBezTo>
                    <a:cubicBezTo>
                      <a:pt x="14400" y="9943"/>
                      <a:pt x="7200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3" name="Google Shape;3146;p45"/>
              <p:cNvSpPr/>
              <p:nvPr/>
            </p:nvSpPr>
            <p:spPr>
              <a:xfrm rot="903126">
                <a:off x="1380072" y="1160294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69" y="0"/>
                    </a:moveTo>
                    <a:cubicBezTo>
                      <a:pt x="18445" y="0"/>
                      <a:pt x="18121" y="0"/>
                      <a:pt x="17798" y="112"/>
                    </a:cubicBezTo>
                    <a:cubicBezTo>
                      <a:pt x="11245" y="783"/>
                      <a:pt x="4935" y="4477"/>
                      <a:pt x="0" y="10520"/>
                    </a:cubicBezTo>
                    <a:cubicBezTo>
                      <a:pt x="2993" y="14102"/>
                      <a:pt x="5825" y="17795"/>
                      <a:pt x="8656" y="21600"/>
                    </a:cubicBezTo>
                    <a:cubicBezTo>
                      <a:pt x="14400" y="20257"/>
                      <a:pt x="19901" y="12087"/>
                      <a:pt x="18445" y="2686"/>
                    </a:cubicBezTo>
                    <a:cubicBezTo>
                      <a:pt x="19578" y="2238"/>
                      <a:pt x="20710" y="1343"/>
                      <a:pt x="21600" y="448"/>
                    </a:cubicBezTo>
                    <a:cubicBezTo>
                      <a:pt x="20710" y="112"/>
                      <a:pt x="19739" y="0"/>
                      <a:pt x="1876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4" name="Google Shape;3147;p45"/>
              <p:cNvSpPr/>
              <p:nvPr/>
            </p:nvSpPr>
            <p:spPr>
              <a:xfrm rot="903126">
                <a:off x="1374272" y="116167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7" y="0"/>
                    </a:moveTo>
                    <a:cubicBezTo>
                      <a:pt x="2229" y="1296"/>
                      <a:pt x="1200" y="2808"/>
                      <a:pt x="0" y="4104"/>
                    </a:cubicBezTo>
                    <a:lnTo>
                      <a:pt x="1029" y="6696"/>
                    </a:lnTo>
                    <a:cubicBezTo>
                      <a:pt x="4800" y="17064"/>
                      <a:pt x="11486" y="21600"/>
                      <a:pt x="18171" y="21600"/>
                    </a:cubicBezTo>
                    <a:cubicBezTo>
                      <a:pt x="19371" y="21600"/>
                      <a:pt x="20400" y="21384"/>
                      <a:pt x="21600" y="21168"/>
                    </a:cubicBezTo>
                    <a:cubicBezTo>
                      <a:pt x="15771" y="13824"/>
                      <a:pt x="9600" y="6912"/>
                      <a:pt x="325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5" name="Google Shape;3148;p45"/>
              <p:cNvSpPr/>
              <p:nvPr/>
            </p:nvSpPr>
            <p:spPr>
              <a:xfrm rot="903126">
                <a:off x="1701331" y="1089527"/>
                <a:ext cx="225927" cy="26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3" h="21600" fill="norm" stroke="1" extrusionOk="0">
                    <a:moveTo>
                      <a:pt x="4253" y="0"/>
                    </a:moveTo>
                    <a:cubicBezTo>
                      <a:pt x="2745" y="0"/>
                      <a:pt x="1325" y="351"/>
                      <a:pt x="615" y="1717"/>
                    </a:cubicBezTo>
                    <a:cubicBezTo>
                      <a:pt x="-266" y="3383"/>
                      <a:pt x="-128" y="5456"/>
                      <a:pt x="571" y="7149"/>
                    </a:cubicBezTo>
                    <a:cubicBezTo>
                      <a:pt x="1319" y="8966"/>
                      <a:pt x="2745" y="10541"/>
                      <a:pt x="4644" y="11547"/>
                    </a:cubicBezTo>
                    <a:cubicBezTo>
                      <a:pt x="3829" y="13881"/>
                      <a:pt x="5916" y="16334"/>
                      <a:pt x="8558" y="17022"/>
                    </a:cubicBezTo>
                    <a:cubicBezTo>
                      <a:pt x="9081" y="17159"/>
                      <a:pt x="9598" y="17221"/>
                      <a:pt x="10110" y="17221"/>
                    </a:cubicBezTo>
                    <a:cubicBezTo>
                      <a:pt x="12708" y="17221"/>
                      <a:pt x="15114" y="15603"/>
                      <a:pt x="16562" y="13796"/>
                    </a:cubicBezTo>
                    <a:cubicBezTo>
                      <a:pt x="16517" y="13938"/>
                      <a:pt x="16479" y="14076"/>
                      <a:pt x="16446" y="14213"/>
                    </a:cubicBezTo>
                    <a:cubicBezTo>
                      <a:pt x="16176" y="15219"/>
                      <a:pt x="15951" y="16234"/>
                      <a:pt x="15780" y="17250"/>
                    </a:cubicBezTo>
                    <a:cubicBezTo>
                      <a:pt x="15637" y="18089"/>
                      <a:pt x="15428" y="18976"/>
                      <a:pt x="15571" y="19830"/>
                    </a:cubicBezTo>
                    <a:cubicBezTo>
                      <a:pt x="15763" y="20945"/>
                      <a:pt x="16782" y="21600"/>
                      <a:pt x="17894" y="21600"/>
                    </a:cubicBezTo>
                    <a:cubicBezTo>
                      <a:pt x="18422" y="21600"/>
                      <a:pt x="18978" y="21448"/>
                      <a:pt x="19468" y="21126"/>
                    </a:cubicBezTo>
                    <a:cubicBezTo>
                      <a:pt x="21147" y="20015"/>
                      <a:pt x="21334" y="17781"/>
                      <a:pt x="21196" y="16116"/>
                    </a:cubicBezTo>
                    <a:cubicBezTo>
                      <a:pt x="21191" y="16035"/>
                      <a:pt x="21185" y="15959"/>
                      <a:pt x="21174" y="15879"/>
                    </a:cubicBezTo>
                    <a:cubicBezTo>
                      <a:pt x="20971" y="15860"/>
                      <a:pt x="20773" y="15798"/>
                      <a:pt x="20602" y="15703"/>
                    </a:cubicBezTo>
                    <a:cubicBezTo>
                      <a:pt x="19782" y="15257"/>
                      <a:pt x="19396" y="14242"/>
                      <a:pt x="19006" y="13525"/>
                    </a:cubicBezTo>
                    <a:cubicBezTo>
                      <a:pt x="18037" y="11737"/>
                      <a:pt x="17228" y="9887"/>
                      <a:pt x="16589" y="7994"/>
                    </a:cubicBezTo>
                    <a:cubicBezTo>
                      <a:pt x="16297" y="7116"/>
                      <a:pt x="15835" y="6082"/>
                      <a:pt x="16110" y="5171"/>
                    </a:cubicBezTo>
                    <a:cubicBezTo>
                      <a:pt x="16193" y="4872"/>
                      <a:pt x="16369" y="4602"/>
                      <a:pt x="16606" y="4379"/>
                    </a:cubicBezTo>
                    <a:cubicBezTo>
                      <a:pt x="16556" y="4279"/>
                      <a:pt x="16495" y="4180"/>
                      <a:pt x="16446" y="4075"/>
                    </a:cubicBezTo>
                    <a:cubicBezTo>
                      <a:pt x="13672" y="2040"/>
                      <a:pt x="10248" y="664"/>
                      <a:pt x="6648" y="199"/>
                    </a:cubicBezTo>
                    <a:cubicBezTo>
                      <a:pt x="5883" y="100"/>
                      <a:pt x="5057" y="0"/>
                      <a:pt x="4253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6" name="Google Shape;3149;p45"/>
              <p:cNvSpPr/>
              <p:nvPr/>
            </p:nvSpPr>
            <p:spPr>
              <a:xfrm rot="903126">
                <a:off x="1904739" y="1058241"/>
                <a:ext cx="172457" cy="317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1132" y="0"/>
                    </a:moveTo>
                    <a:cubicBezTo>
                      <a:pt x="10677" y="0"/>
                      <a:pt x="10216" y="28"/>
                      <a:pt x="9755" y="80"/>
                    </a:cubicBezTo>
                    <a:cubicBezTo>
                      <a:pt x="7469" y="347"/>
                      <a:pt x="5652" y="1220"/>
                      <a:pt x="4347" y="2257"/>
                    </a:cubicBezTo>
                    <a:cubicBezTo>
                      <a:pt x="2848" y="3454"/>
                      <a:pt x="1903" y="4905"/>
                      <a:pt x="1096" y="6285"/>
                    </a:cubicBezTo>
                    <a:cubicBezTo>
                      <a:pt x="656" y="7035"/>
                      <a:pt x="303" y="7793"/>
                      <a:pt x="0" y="8563"/>
                    </a:cubicBezTo>
                    <a:cubicBezTo>
                      <a:pt x="87" y="8603"/>
                      <a:pt x="159" y="8654"/>
                      <a:pt x="202" y="8710"/>
                    </a:cubicBezTo>
                    <a:cubicBezTo>
                      <a:pt x="274" y="8730"/>
                      <a:pt x="339" y="8750"/>
                      <a:pt x="411" y="8774"/>
                    </a:cubicBezTo>
                    <a:cubicBezTo>
                      <a:pt x="433" y="8774"/>
                      <a:pt x="454" y="8770"/>
                      <a:pt x="476" y="8770"/>
                    </a:cubicBezTo>
                    <a:cubicBezTo>
                      <a:pt x="707" y="8770"/>
                      <a:pt x="916" y="8830"/>
                      <a:pt x="1053" y="8930"/>
                    </a:cubicBezTo>
                    <a:cubicBezTo>
                      <a:pt x="2985" y="10242"/>
                      <a:pt x="4369" y="11773"/>
                      <a:pt x="5090" y="13412"/>
                    </a:cubicBezTo>
                    <a:cubicBezTo>
                      <a:pt x="5400" y="14138"/>
                      <a:pt x="5587" y="14876"/>
                      <a:pt x="5645" y="15618"/>
                    </a:cubicBezTo>
                    <a:cubicBezTo>
                      <a:pt x="5645" y="15666"/>
                      <a:pt x="5652" y="15713"/>
                      <a:pt x="5652" y="15761"/>
                    </a:cubicBezTo>
                    <a:cubicBezTo>
                      <a:pt x="5652" y="15765"/>
                      <a:pt x="5652" y="15765"/>
                      <a:pt x="5652" y="15769"/>
                    </a:cubicBezTo>
                    <a:cubicBezTo>
                      <a:pt x="5768" y="16328"/>
                      <a:pt x="5934" y="17006"/>
                      <a:pt x="5508" y="17528"/>
                    </a:cubicBezTo>
                    <a:cubicBezTo>
                      <a:pt x="5472" y="17656"/>
                      <a:pt x="5422" y="17779"/>
                      <a:pt x="5364" y="17899"/>
                    </a:cubicBezTo>
                    <a:cubicBezTo>
                      <a:pt x="5249" y="18154"/>
                      <a:pt x="4939" y="18366"/>
                      <a:pt x="4528" y="18497"/>
                    </a:cubicBezTo>
                    <a:cubicBezTo>
                      <a:pt x="5112" y="19004"/>
                      <a:pt x="5753" y="19494"/>
                      <a:pt x="6445" y="19961"/>
                    </a:cubicBezTo>
                    <a:cubicBezTo>
                      <a:pt x="7339" y="20551"/>
                      <a:pt x="8378" y="21185"/>
                      <a:pt x="9711" y="21464"/>
                    </a:cubicBezTo>
                    <a:cubicBezTo>
                      <a:pt x="10130" y="21552"/>
                      <a:pt x="10577" y="21600"/>
                      <a:pt x="11023" y="21600"/>
                    </a:cubicBezTo>
                    <a:cubicBezTo>
                      <a:pt x="11766" y="21600"/>
                      <a:pt x="12501" y="21472"/>
                      <a:pt x="13078" y="21197"/>
                    </a:cubicBezTo>
                    <a:cubicBezTo>
                      <a:pt x="14124" y="20699"/>
                      <a:pt x="14152" y="19925"/>
                      <a:pt x="13597" y="19267"/>
                    </a:cubicBezTo>
                    <a:cubicBezTo>
                      <a:pt x="12408" y="17883"/>
                      <a:pt x="9892" y="16774"/>
                      <a:pt x="7808" y="15821"/>
                    </a:cubicBezTo>
                    <a:cubicBezTo>
                      <a:pt x="7397" y="15634"/>
                      <a:pt x="6972" y="15442"/>
                      <a:pt x="6554" y="15251"/>
                    </a:cubicBezTo>
                    <a:cubicBezTo>
                      <a:pt x="8363" y="15797"/>
                      <a:pt x="10339" y="16128"/>
                      <a:pt x="12444" y="16128"/>
                    </a:cubicBezTo>
                    <a:cubicBezTo>
                      <a:pt x="13028" y="16128"/>
                      <a:pt x="13626" y="16104"/>
                      <a:pt x="14232" y="16048"/>
                    </a:cubicBezTo>
                    <a:cubicBezTo>
                      <a:pt x="16546" y="15837"/>
                      <a:pt x="18738" y="15147"/>
                      <a:pt x="20021" y="14038"/>
                    </a:cubicBezTo>
                    <a:cubicBezTo>
                      <a:pt x="21196" y="13013"/>
                      <a:pt x="21600" y="11645"/>
                      <a:pt x="20843" y="10489"/>
                    </a:cubicBezTo>
                    <a:cubicBezTo>
                      <a:pt x="19985" y="9145"/>
                      <a:pt x="17865" y="8491"/>
                      <a:pt x="15609" y="8016"/>
                    </a:cubicBezTo>
                    <a:cubicBezTo>
                      <a:pt x="17382" y="5807"/>
                      <a:pt x="18824" y="3171"/>
                      <a:pt x="15652" y="1129"/>
                    </a:cubicBezTo>
                    <a:cubicBezTo>
                      <a:pt x="14484" y="379"/>
                      <a:pt x="12848" y="0"/>
                      <a:pt x="11132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7" name="Google Shape;3150;p45"/>
              <p:cNvSpPr/>
              <p:nvPr/>
            </p:nvSpPr>
            <p:spPr>
              <a:xfrm rot="903126">
                <a:off x="1893564" y="1154489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8" y="0"/>
                    </a:moveTo>
                    <a:cubicBezTo>
                      <a:pt x="16092" y="530"/>
                      <a:pt x="14688" y="928"/>
                      <a:pt x="13068" y="1259"/>
                    </a:cubicBezTo>
                    <a:cubicBezTo>
                      <a:pt x="15120" y="6891"/>
                      <a:pt x="7776" y="11661"/>
                      <a:pt x="0" y="12456"/>
                    </a:cubicBezTo>
                    <a:cubicBezTo>
                      <a:pt x="5184" y="15372"/>
                      <a:pt x="9936" y="18486"/>
                      <a:pt x="14796" y="21600"/>
                    </a:cubicBezTo>
                    <a:cubicBezTo>
                      <a:pt x="16848" y="14842"/>
                      <a:pt x="19116" y="8017"/>
                      <a:pt x="21600" y="1325"/>
                    </a:cubicBezTo>
                    <a:cubicBezTo>
                      <a:pt x="20304" y="663"/>
                      <a:pt x="18900" y="199"/>
                      <a:pt x="1738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8" name="Google Shape;3151;p45"/>
              <p:cNvSpPr/>
              <p:nvPr/>
            </p:nvSpPr>
            <p:spPr>
              <a:xfrm rot="903126">
                <a:off x="1896487" y="129010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89" y="7103"/>
                      <a:pt x="3302" y="14279"/>
                      <a:pt x="4403" y="21455"/>
                    </a:cubicBezTo>
                    <a:cubicBezTo>
                      <a:pt x="5503" y="21528"/>
                      <a:pt x="6741" y="21600"/>
                      <a:pt x="7842" y="21600"/>
                    </a:cubicBezTo>
                    <a:cubicBezTo>
                      <a:pt x="12657" y="21600"/>
                      <a:pt x="17335" y="20948"/>
                      <a:pt x="21600" y="19788"/>
                    </a:cubicBezTo>
                    <a:cubicBezTo>
                      <a:pt x="17748" y="16526"/>
                      <a:pt x="14033" y="13264"/>
                      <a:pt x="10456" y="10003"/>
                    </a:cubicBezTo>
                    <a:cubicBezTo>
                      <a:pt x="6879" y="6668"/>
                      <a:pt x="3302" y="3334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9" name="Google Shape;3152;p45"/>
              <p:cNvSpPr/>
              <p:nvPr/>
            </p:nvSpPr>
            <p:spPr>
              <a:xfrm rot="903126">
                <a:off x="1871491" y="1163030"/>
                <a:ext cx="72280" cy="147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7238" y="0"/>
                    </a:moveTo>
                    <a:cubicBezTo>
                      <a:pt x="6852" y="876"/>
                      <a:pt x="6517" y="1761"/>
                      <a:pt x="6182" y="2637"/>
                    </a:cubicBezTo>
                    <a:cubicBezTo>
                      <a:pt x="5445" y="2224"/>
                      <a:pt x="4691" y="1829"/>
                      <a:pt x="3903" y="1451"/>
                    </a:cubicBezTo>
                    <a:cubicBezTo>
                      <a:pt x="3786" y="1460"/>
                      <a:pt x="3685" y="1460"/>
                      <a:pt x="3568" y="1460"/>
                    </a:cubicBezTo>
                    <a:cubicBezTo>
                      <a:pt x="2898" y="1460"/>
                      <a:pt x="2261" y="1288"/>
                      <a:pt x="1876" y="876"/>
                    </a:cubicBezTo>
                    <a:lnTo>
                      <a:pt x="1775" y="773"/>
                    </a:lnTo>
                    <a:cubicBezTo>
                      <a:pt x="1038" y="1177"/>
                      <a:pt x="518" y="1666"/>
                      <a:pt x="250" y="2207"/>
                    </a:cubicBezTo>
                    <a:cubicBezTo>
                      <a:pt x="-571" y="3856"/>
                      <a:pt x="820" y="5729"/>
                      <a:pt x="1708" y="7317"/>
                    </a:cubicBezTo>
                    <a:cubicBezTo>
                      <a:pt x="3652" y="10753"/>
                      <a:pt x="6115" y="14094"/>
                      <a:pt x="9081" y="17332"/>
                    </a:cubicBezTo>
                    <a:cubicBezTo>
                      <a:pt x="10254" y="18628"/>
                      <a:pt x="11444" y="20466"/>
                      <a:pt x="13924" y="21274"/>
                    </a:cubicBezTo>
                    <a:cubicBezTo>
                      <a:pt x="14443" y="21445"/>
                      <a:pt x="15047" y="21557"/>
                      <a:pt x="15683" y="21600"/>
                    </a:cubicBezTo>
                    <a:cubicBezTo>
                      <a:pt x="15533" y="20750"/>
                      <a:pt x="15348" y="19891"/>
                      <a:pt x="15130" y="19058"/>
                    </a:cubicBezTo>
                    <a:cubicBezTo>
                      <a:pt x="15549" y="19444"/>
                      <a:pt x="15968" y="19839"/>
                      <a:pt x="16404" y="20234"/>
                    </a:cubicBezTo>
                    <a:cubicBezTo>
                      <a:pt x="16856" y="20621"/>
                      <a:pt x="17292" y="21007"/>
                      <a:pt x="17761" y="21394"/>
                    </a:cubicBezTo>
                    <a:cubicBezTo>
                      <a:pt x="18717" y="21119"/>
                      <a:pt x="19437" y="20655"/>
                      <a:pt x="19705" y="20106"/>
                    </a:cubicBezTo>
                    <a:cubicBezTo>
                      <a:pt x="19839" y="19848"/>
                      <a:pt x="19957" y="19582"/>
                      <a:pt x="20040" y="19315"/>
                    </a:cubicBezTo>
                    <a:cubicBezTo>
                      <a:pt x="21029" y="18182"/>
                      <a:pt x="20644" y="16722"/>
                      <a:pt x="20375" y="15519"/>
                    </a:cubicBezTo>
                    <a:cubicBezTo>
                      <a:pt x="20375" y="15519"/>
                      <a:pt x="20375" y="15511"/>
                      <a:pt x="20375" y="15502"/>
                    </a:cubicBezTo>
                    <a:cubicBezTo>
                      <a:pt x="20375" y="15399"/>
                      <a:pt x="20359" y="15296"/>
                      <a:pt x="20359" y="15193"/>
                    </a:cubicBezTo>
                    <a:cubicBezTo>
                      <a:pt x="20225" y="13596"/>
                      <a:pt x="19789" y="12007"/>
                      <a:pt x="19068" y="10444"/>
                    </a:cubicBezTo>
                    <a:cubicBezTo>
                      <a:pt x="17376" y="6914"/>
                      <a:pt x="14175" y="3616"/>
                      <a:pt x="9684" y="790"/>
                    </a:cubicBezTo>
                    <a:cubicBezTo>
                      <a:pt x="9366" y="575"/>
                      <a:pt x="8863" y="447"/>
                      <a:pt x="8344" y="447"/>
                    </a:cubicBezTo>
                    <a:cubicBezTo>
                      <a:pt x="8294" y="447"/>
                      <a:pt x="8243" y="455"/>
                      <a:pt x="8193" y="455"/>
                    </a:cubicBezTo>
                    <a:cubicBezTo>
                      <a:pt x="8042" y="404"/>
                      <a:pt x="7875" y="361"/>
                      <a:pt x="7707" y="318"/>
                    </a:cubicBezTo>
                    <a:cubicBezTo>
                      <a:pt x="7607" y="198"/>
                      <a:pt x="7439" y="86"/>
                      <a:pt x="723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0" name="Google Shape;3153;p45"/>
              <p:cNvSpPr/>
              <p:nvPr/>
            </p:nvSpPr>
            <p:spPr>
              <a:xfrm rot="903126">
                <a:off x="1840189" y="1020025"/>
                <a:ext cx="98395" cy="137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600" fill="norm" stroke="1" extrusionOk="0">
                    <a:moveTo>
                      <a:pt x="17864" y="0"/>
                    </a:moveTo>
                    <a:cubicBezTo>
                      <a:pt x="17460" y="0"/>
                      <a:pt x="17042" y="55"/>
                      <a:pt x="16650" y="184"/>
                    </a:cubicBezTo>
                    <a:cubicBezTo>
                      <a:pt x="15055" y="709"/>
                      <a:pt x="14625" y="2183"/>
                      <a:pt x="15410" y="3242"/>
                    </a:cubicBezTo>
                    <a:cubicBezTo>
                      <a:pt x="15587" y="3666"/>
                      <a:pt x="15941" y="4044"/>
                      <a:pt x="16422" y="4302"/>
                    </a:cubicBezTo>
                    <a:cubicBezTo>
                      <a:pt x="16624" y="4412"/>
                      <a:pt x="16840" y="4504"/>
                      <a:pt x="17067" y="4578"/>
                    </a:cubicBezTo>
                    <a:lnTo>
                      <a:pt x="17067" y="5969"/>
                    </a:lnTo>
                    <a:lnTo>
                      <a:pt x="17093" y="10584"/>
                    </a:lnTo>
                    <a:lnTo>
                      <a:pt x="17131" y="17584"/>
                    </a:lnTo>
                    <a:cubicBezTo>
                      <a:pt x="14144" y="13476"/>
                      <a:pt x="10690" y="9552"/>
                      <a:pt x="6805" y="5877"/>
                    </a:cubicBezTo>
                    <a:cubicBezTo>
                      <a:pt x="6666" y="5748"/>
                      <a:pt x="6527" y="5637"/>
                      <a:pt x="6362" y="5536"/>
                    </a:cubicBezTo>
                    <a:cubicBezTo>
                      <a:pt x="5666" y="4559"/>
                      <a:pt x="4186" y="3869"/>
                      <a:pt x="2806" y="3869"/>
                    </a:cubicBezTo>
                    <a:cubicBezTo>
                      <a:pt x="1769" y="3869"/>
                      <a:pt x="782" y="4265"/>
                      <a:pt x="238" y="5223"/>
                    </a:cubicBezTo>
                    <a:cubicBezTo>
                      <a:pt x="-319" y="6208"/>
                      <a:pt x="137" y="7406"/>
                      <a:pt x="1237" y="8087"/>
                    </a:cubicBezTo>
                    <a:cubicBezTo>
                      <a:pt x="1744" y="8410"/>
                      <a:pt x="2389" y="8585"/>
                      <a:pt x="3060" y="8585"/>
                    </a:cubicBezTo>
                    <a:cubicBezTo>
                      <a:pt x="3148" y="8585"/>
                      <a:pt x="3249" y="8585"/>
                      <a:pt x="3351" y="8576"/>
                    </a:cubicBezTo>
                    <a:cubicBezTo>
                      <a:pt x="3971" y="8539"/>
                      <a:pt x="4401" y="8290"/>
                      <a:pt x="4869" y="8060"/>
                    </a:cubicBezTo>
                    <a:cubicBezTo>
                      <a:pt x="9095" y="12168"/>
                      <a:pt x="12778" y="16571"/>
                      <a:pt x="15890" y="21186"/>
                    </a:cubicBezTo>
                    <a:cubicBezTo>
                      <a:pt x="16106" y="21324"/>
                      <a:pt x="16321" y="21462"/>
                      <a:pt x="16511" y="21600"/>
                    </a:cubicBezTo>
                    <a:cubicBezTo>
                      <a:pt x="17295" y="21093"/>
                      <a:pt x="18269" y="20789"/>
                      <a:pt x="19307" y="20725"/>
                    </a:cubicBezTo>
                    <a:cubicBezTo>
                      <a:pt x="19345" y="20725"/>
                      <a:pt x="19396" y="20725"/>
                      <a:pt x="19446" y="20725"/>
                    </a:cubicBezTo>
                    <a:cubicBezTo>
                      <a:pt x="19598" y="20725"/>
                      <a:pt x="19750" y="20734"/>
                      <a:pt x="19902" y="20771"/>
                    </a:cubicBezTo>
                    <a:cubicBezTo>
                      <a:pt x="20319" y="20541"/>
                      <a:pt x="20547" y="20191"/>
                      <a:pt x="20534" y="19813"/>
                    </a:cubicBezTo>
                    <a:lnTo>
                      <a:pt x="20446" y="4753"/>
                    </a:lnTo>
                    <a:cubicBezTo>
                      <a:pt x="20446" y="4504"/>
                      <a:pt x="20459" y="4219"/>
                      <a:pt x="20459" y="3915"/>
                    </a:cubicBezTo>
                    <a:cubicBezTo>
                      <a:pt x="21003" y="3463"/>
                      <a:pt x="21281" y="2883"/>
                      <a:pt x="21256" y="2294"/>
                    </a:cubicBezTo>
                    <a:cubicBezTo>
                      <a:pt x="21180" y="995"/>
                      <a:pt x="19560" y="0"/>
                      <a:pt x="17864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1" name="Google Shape;3154;p45"/>
              <p:cNvSpPr/>
              <p:nvPr/>
            </p:nvSpPr>
            <p:spPr>
              <a:xfrm rot="903126">
                <a:off x="1881778" y="114610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967" y="7425"/>
                      <a:pt x="8816" y="14512"/>
                      <a:pt x="12784" y="21600"/>
                    </a:cubicBezTo>
                    <a:cubicBezTo>
                      <a:pt x="15869" y="19237"/>
                      <a:pt x="18955" y="16875"/>
                      <a:pt x="21600" y="14850"/>
                    </a:cubicBezTo>
                    <a:cubicBezTo>
                      <a:pt x="14106" y="9788"/>
                      <a:pt x="7494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2" name="Google Shape;3155;p45"/>
              <p:cNvSpPr/>
              <p:nvPr/>
            </p:nvSpPr>
            <p:spPr>
              <a:xfrm rot="903126">
                <a:off x="1890530" y="114930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79" y="0"/>
                    </a:moveTo>
                    <a:cubicBezTo>
                      <a:pt x="18457" y="0"/>
                      <a:pt x="18134" y="0"/>
                      <a:pt x="17812" y="0"/>
                    </a:cubicBezTo>
                    <a:cubicBezTo>
                      <a:pt x="11203" y="788"/>
                      <a:pt x="4997" y="4500"/>
                      <a:pt x="0" y="10575"/>
                    </a:cubicBezTo>
                    <a:cubicBezTo>
                      <a:pt x="2982" y="14175"/>
                      <a:pt x="5884" y="17887"/>
                      <a:pt x="8624" y="21600"/>
                    </a:cubicBezTo>
                    <a:cubicBezTo>
                      <a:pt x="14346" y="20363"/>
                      <a:pt x="19827" y="12150"/>
                      <a:pt x="18376" y="2588"/>
                    </a:cubicBezTo>
                    <a:cubicBezTo>
                      <a:pt x="19504" y="2025"/>
                      <a:pt x="20633" y="1350"/>
                      <a:pt x="21600" y="450"/>
                    </a:cubicBezTo>
                    <a:cubicBezTo>
                      <a:pt x="20633" y="113"/>
                      <a:pt x="19666" y="0"/>
                      <a:pt x="1877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3" name="Google Shape;3156;p45"/>
              <p:cNvSpPr/>
              <p:nvPr/>
            </p:nvSpPr>
            <p:spPr>
              <a:xfrm rot="903126">
                <a:off x="1884682" y="1150644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381" y="1296"/>
                      <a:pt x="1191" y="2808"/>
                      <a:pt x="0" y="4320"/>
                    </a:cubicBezTo>
                    <a:lnTo>
                      <a:pt x="1191" y="6912"/>
                    </a:lnTo>
                    <a:cubicBezTo>
                      <a:pt x="5102" y="17280"/>
                      <a:pt x="11565" y="21600"/>
                      <a:pt x="18198" y="21600"/>
                    </a:cubicBezTo>
                    <a:cubicBezTo>
                      <a:pt x="19389" y="21600"/>
                      <a:pt x="20409" y="21600"/>
                      <a:pt x="21600" y="21384"/>
                    </a:cubicBezTo>
                    <a:cubicBezTo>
                      <a:pt x="15817" y="14040"/>
                      <a:pt x="9694" y="6912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4" name="Google Shape;3157;p45"/>
              <p:cNvSpPr/>
              <p:nvPr/>
            </p:nvSpPr>
            <p:spPr>
              <a:xfrm rot="903126">
                <a:off x="2215943" y="963186"/>
                <a:ext cx="226011" cy="266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4261" y="0"/>
                    </a:moveTo>
                    <a:cubicBezTo>
                      <a:pt x="2747" y="0"/>
                      <a:pt x="1327" y="351"/>
                      <a:pt x="612" y="1713"/>
                    </a:cubicBezTo>
                    <a:cubicBezTo>
                      <a:pt x="-263" y="3378"/>
                      <a:pt x="-131" y="5451"/>
                      <a:pt x="573" y="7145"/>
                    </a:cubicBezTo>
                    <a:cubicBezTo>
                      <a:pt x="1327" y="8962"/>
                      <a:pt x="2742" y="10541"/>
                      <a:pt x="4651" y="11547"/>
                    </a:cubicBezTo>
                    <a:cubicBezTo>
                      <a:pt x="3837" y="13881"/>
                      <a:pt x="5923" y="16329"/>
                      <a:pt x="8564" y="17022"/>
                    </a:cubicBezTo>
                    <a:cubicBezTo>
                      <a:pt x="9087" y="17159"/>
                      <a:pt x="9604" y="17221"/>
                      <a:pt x="10116" y="17221"/>
                    </a:cubicBezTo>
                    <a:cubicBezTo>
                      <a:pt x="12714" y="17221"/>
                      <a:pt x="15118" y="15603"/>
                      <a:pt x="16566" y="13796"/>
                    </a:cubicBezTo>
                    <a:cubicBezTo>
                      <a:pt x="16522" y="13933"/>
                      <a:pt x="16483" y="14076"/>
                      <a:pt x="16445" y="14218"/>
                    </a:cubicBezTo>
                    <a:cubicBezTo>
                      <a:pt x="16175" y="15214"/>
                      <a:pt x="15955" y="16230"/>
                      <a:pt x="15779" y="17250"/>
                    </a:cubicBezTo>
                    <a:cubicBezTo>
                      <a:pt x="15636" y="18089"/>
                      <a:pt x="15427" y="18976"/>
                      <a:pt x="15575" y="19826"/>
                    </a:cubicBezTo>
                    <a:cubicBezTo>
                      <a:pt x="15768" y="20945"/>
                      <a:pt x="16786" y="21600"/>
                      <a:pt x="17892" y="21600"/>
                    </a:cubicBezTo>
                    <a:cubicBezTo>
                      <a:pt x="18426" y="21600"/>
                      <a:pt x="18976" y="21448"/>
                      <a:pt x="19471" y="21121"/>
                    </a:cubicBezTo>
                    <a:cubicBezTo>
                      <a:pt x="21144" y="20015"/>
                      <a:pt x="21337" y="17781"/>
                      <a:pt x="21199" y="16116"/>
                    </a:cubicBezTo>
                    <a:cubicBezTo>
                      <a:pt x="21194" y="16035"/>
                      <a:pt x="21177" y="15959"/>
                      <a:pt x="21172" y="15883"/>
                    </a:cubicBezTo>
                    <a:cubicBezTo>
                      <a:pt x="20968" y="15860"/>
                      <a:pt x="20776" y="15798"/>
                      <a:pt x="20600" y="15708"/>
                    </a:cubicBezTo>
                    <a:cubicBezTo>
                      <a:pt x="19780" y="15257"/>
                      <a:pt x="19400" y="14237"/>
                      <a:pt x="19009" y="13521"/>
                    </a:cubicBezTo>
                    <a:cubicBezTo>
                      <a:pt x="18041" y="11737"/>
                      <a:pt x="17232" y="9887"/>
                      <a:pt x="16593" y="7994"/>
                    </a:cubicBezTo>
                    <a:cubicBezTo>
                      <a:pt x="16302" y="7116"/>
                      <a:pt x="15839" y="6087"/>
                      <a:pt x="16114" y="5171"/>
                    </a:cubicBezTo>
                    <a:cubicBezTo>
                      <a:pt x="16197" y="4872"/>
                      <a:pt x="16368" y="4602"/>
                      <a:pt x="16610" y="4379"/>
                    </a:cubicBezTo>
                    <a:cubicBezTo>
                      <a:pt x="16560" y="4274"/>
                      <a:pt x="16500" y="4175"/>
                      <a:pt x="16439" y="4075"/>
                    </a:cubicBezTo>
                    <a:cubicBezTo>
                      <a:pt x="13671" y="2045"/>
                      <a:pt x="10254" y="664"/>
                      <a:pt x="6649" y="195"/>
                    </a:cubicBezTo>
                    <a:cubicBezTo>
                      <a:pt x="5884" y="95"/>
                      <a:pt x="5059" y="0"/>
                      <a:pt x="426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5" name="Google Shape;3158;p45"/>
              <p:cNvSpPr/>
              <p:nvPr/>
            </p:nvSpPr>
            <p:spPr>
              <a:xfrm rot="903126">
                <a:off x="2419496" y="931917"/>
                <a:ext cx="172386" cy="317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11125" y="0"/>
                    </a:moveTo>
                    <a:cubicBezTo>
                      <a:pt x="10670" y="0"/>
                      <a:pt x="10208" y="28"/>
                      <a:pt x="9747" y="80"/>
                    </a:cubicBezTo>
                    <a:cubicBezTo>
                      <a:pt x="7467" y="347"/>
                      <a:pt x="5649" y="1220"/>
                      <a:pt x="4343" y="2253"/>
                    </a:cubicBezTo>
                    <a:cubicBezTo>
                      <a:pt x="2842" y="3454"/>
                      <a:pt x="1897" y="4905"/>
                      <a:pt x="1097" y="6281"/>
                    </a:cubicBezTo>
                    <a:cubicBezTo>
                      <a:pt x="649" y="7039"/>
                      <a:pt x="303" y="7797"/>
                      <a:pt x="0" y="8563"/>
                    </a:cubicBezTo>
                    <a:cubicBezTo>
                      <a:pt x="79" y="8603"/>
                      <a:pt x="152" y="8654"/>
                      <a:pt x="202" y="8714"/>
                    </a:cubicBezTo>
                    <a:cubicBezTo>
                      <a:pt x="274" y="8730"/>
                      <a:pt x="339" y="8750"/>
                      <a:pt x="404" y="8774"/>
                    </a:cubicBezTo>
                    <a:cubicBezTo>
                      <a:pt x="418" y="8770"/>
                      <a:pt x="433" y="8770"/>
                      <a:pt x="455" y="8770"/>
                    </a:cubicBezTo>
                    <a:cubicBezTo>
                      <a:pt x="685" y="8770"/>
                      <a:pt x="909" y="8830"/>
                      <a:pt x="1053" y="8934"/>
                    </a:cubicBezTo>
                    <a:cubicBezTo>
                      <a:pt x="2980" y="10242"/>
                      <a:pt x="4358" y="11773"/>
                      <a:pt x="5086" y="13416"/>
                    </a:cubicBezTo>
                    <a:cubicBezTo>
                      <a:pt x="5396" y="14134"/>
                      <a:pt x="5591" y="14872"/>
                      <a:pt x="5642" y="15614"/>
                    </a:cubicBezTo>
                    <a:cubicBezTo>
                      <a:pt x="5642" y="15662"/>
                      <a:pt x="5649" y="15713"/>
                      <a:pt x="5656" y="15761"/>
                    </a:cubicBezTo>
                    <a:cubicBezTo>
                      <a:pt x="5656" y="15765"/>
                      <a:pt x="5656" y="15769"/>
                      <a:pt x="5656" y="15773"/>
                    </a:cubicBezTo>
                    <a:cubicBezTo>
                      <a:pt x="5772" y="16332"/>
                      <a:pt x="5930" y="17002"/>
                      <a:pt x="5512" y="17532"/>
                    </a:cubicBezTo>
                    <a:cubicBezTo>
                      <a:pt x="5469" y="17656"/>
                      <a:pt x="5418" y="17779"/>
                      <a:pt x="5368" y="17895"/>
                    </a:cubicBezTo>
                    <a:cubicBezTo>
                      <a:pt x="5245" y="18150"/>
                      <a:pt x="4942" y="18366"/>
                      <a:pt x="4531" y="18493"/>
                    </a:cubicBezTo>
                    <a:cubicBezTo>
                      <a:pt x="5108" y="19004"/>
                      <a:pt x="5750" y="19490"/>
                      <a:pt x="6450" y="19957"/>
                    </a:cubicBezTo>
                    <a:cubicBezTo>
                      <a:pt x="7337" y="20551"/>
                      <a:pt x="8376" y="21181"/>
                      <a:pt x="9718" y="21468"/>
                    </a:cubicBezTo>
                    <a:cubicBezTo>
                      <a:pt x="10129" y="21556"/>
                      <a:pt x="10584" y="21600"/>
                      <a:pt x="11031" y="21600"/>
                    </a:cubicBezTo>
                    <a:cubicBezTo>
                      <a:pt x="11774" y="21600"/>
                      <a:pt x="12510" y="21476"/>
                      <a:pt x="13080" y="21201"/>
                    </a:cubicBezTo>
                    <a:cubicBezTo>
                      <a:pt x="14133" y="20695"/>
                      <a:pt x="14155" y="19929"/>
                      <a:pt x="13599" y="19267"/>
                    </a:cubicBezTo>
                    <a:cubicBezTo>
                      <a:pt x="12416" y="17883"/>
                      <a:pt x="9898" y="16778"/>
                      <a:pt x="7813" y="15825"/>
                    </a:cubicBezTo>
                    <a:cubicBezTo>
                      <a:pt x="7388" y="15634"/>
                      <a:pt x="6969" y="15446"/>
                      <a:pt x="6543" y="15255"/>
                    </a:cubicBezTo>
                    <a:cubicBezTo>
                      <a:pt x="8362" y="15793"/>
                      <a:pt x="10338" y="16132"/>
                      <a:pt x="12438" y="16132"/>
                    </a:cubicBezTo>
                    <a:cubicBezTo>
                      <a:pt x="13022" y="16132"/>
                      <a:pt x="13621" y="16104"/>
                      <a:pt x="14234" y="16048"/>
                    </a:cubicBezTo>
                    <a:cubicBezTo>
                      <a:pt x="16557" y="15837"/>
                      <a:pt x="18743" y="15151"/>
                      <a:pt x="20020" y="14042"/>
                    </a:cubicBezTo>
                    <a:cubicBezTo>
                      <a:pt x="21203" y="13017"/>
                      <a:pt x="21600" y="11645"/>
                      <a:pt x="20857" y="10489"/>
                    </a:cubicBezTo>
                    <a:cubicBezTo>
                      <a:pt x="19991" y="9145"/>
                      <a:pt x="17870" y="8487"/>
                      <a:pt x="15612" y="8012"/>
                    </a:cubicBezTo>
                    <a:cubicBezTo>
                      <a:pt x="17380" y="5803"/>
                      <a:pt x="18830" y="3171"/>
                      <a:pt x="15648" y="1129"/>
                    </a:cubicBezTo>
                    <a:cubicBezTo>
                      <a:pt x="14487" y="379"/>
                      <a:pt x="12849" y="0"/>
                      <a:pt x="11125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6" name="Google Shape;3159;p45"/>
              <p:cNvSpPr/>
              <p:nvPr/>
            </p:nvSpPr>
            <p:spPr>
              <a:xfrm rot="903126">
                <a:off x="2408270" y="1028131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cubicBezTo>
                      <a:pt x="16092" y="594"/>
                      <a:pt x="14580" y="991"/>
                      <a:pt x="13068" y="1255"/>
                    </a:cubicBezTo>
                    <a:cubicBezTo>
                      <a:pt x="15012" y="6870"/>
                      <a:pt x="7776" y="11692"/>
                      <a:pt x="0" y="12418"/>
                    </a:cubicBezTo>
                    <a:cubicBezTo>
                      <a:pt x="4968" y="15391"/>
                      <a:pt x="9936" y="18495"/>
                      <a:pt x="14796" y="21600"/>
                    </a:cubicBezTo>
                    <a:cubicBezTo>
                      <a:pt x="16848" y="14862"/>
                      <a:pt x="19116" y="8125"/>
                      <a:pt x="21600" y="1321"/>
                    </a:cubicBezTo>
                    <a:cubicBezTo>
                      <a:pt x="20304" y="727"/>
                      <a:pt x="18900" y="198"/>
                      <a:pt x="1728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7" name="Google Shape;3160;p45"/>
              <p:cNvSpPr/>
              <p:nvPr/>
            </p:nvSpPr>
            <p:spPr>
              <a:xfrm rot="903126">
                <a:off x="2411201" y="1163717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51" y="7176"/>
                      <a:pt x="3164" y="14352"/>
                      <a:pt x="4265" y="21528"/>
                    </a:cubicBezTo>
                    <a:cubicBezTo>
                      <a:pt x="5366" y="21528"/>
                      <a:pt x="6329" y="21600"/>
                      <a:pt x="7292" y="21600"/>
                    </a:cubicBezTo>
                    <a:cubicBezTo>
                      <a:pt x="12245" y="21600"/>
                      <a:pt x="17197" y="20948"/>
                      <a:pt x="21600" y="19715"/>
                    </a:cubicBezTo>
                    <a:cubicBezTo>
                      <a:pt x="17748" y="16526"/>
                      <a:pt x="14033" y="13264"/>
                      <a:pt x="10318" y="10003"/>
                    </a:cubicBezTo>
                    <a:cubicBezTo>
                      <a:pt x="6741" y="6741"/>
                      <a:pt x="3302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8" name="Google Shape;3161;p45"/>
              <p:cNvSpPr/>
              <p:nvPr/>
            </p:nvSpPr>
            <p:spPr>
              <a:xfrm rot="903126">
                <a:off x="2386174" y="1036696"/>
                <a:ext cx="72281" cy="147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7245" y="0"/>
                    </a:moveTo>
                    <a:cubicBezTo>
                      <a:pt x="6859" y="868"/>
                      <a:pt x="6507" y="1761"/>
                      <a:pt x="6189" y="2638"/>
                    </a:cubicBezTo>
                    <a:cubicBezTo>
                      <a:pt x="5435" y="2234"/>
                      <a:pt x="4698" y="1830"/>
                      <a:pt x="3893" y="1443"/>
                    </a:cubicBezTo>
                    <a:cubicBezTo>
                      <a:pt x="3776" y="1452"/>
                      <a:pt x="3675" y="1461"/>
                      <a:pt x="3558" y="1461"/>
                    </a:cubicBezTo>
                    <a:cubicBezTo>
                      <a:pt x="2904" y="1461"/>
                      <a:pt x="2251" y="1289"/>
                      <a:pt x="1882" y="868"/>
                    </a:cubicBezTo>
                    <a:cubicBezTo>
                      <a:pt x="1832" y="833"/>
                      <a:pt x="1799" y="799"/>
                      <a:pt x="1765" y="773"/>
                    </a:cubicBezTo>
                    <a:cubicBezTo>
                      <a:pt x="1044" y="1177"/>
                      <a:pt x="508" y="1667"/>
                      <a:pt x="257" y="2208"/>
                    </a:cubicBezTo>
                    <a:cubicBezTo>
                      <a:pt x="-581" y="3858"/>
                      <a:pt x="827" y="5731"/>
                      <a:pt x="1715" y="7320"/>
                    </a:cubicBezTo>
                    <a:cubicBezTo>
                      <a:pt x="3659" y="10748"/>
                      <a:pt x="6122" y="14099"/>
                      <a:pt x="9088" y="17330"/>
                    </a:cubicBezTo>
                    <a:cubicBezTo>
                      <a:pt x="10261" y="18627"/>
                      <a:pt x="11417" y="20474"/>
                      <a:pt x="13931" y="21282"/>
                    </a:cubicBezTo>
                    <a:cubicBezTo>
                      <a:pt x="14450" y="21454"/>
                      <a:pt x="15053" y="21566"/>
                      <a:pt x="15657" y="21600"/>
                    </a:cubicBezTo>
                    <a:cubicBezTo>
                      <a:pt x="15539" y="20749"/>
                      <a:pt x="15355" y="19899"/>
                      <a:pt x="15137" y="19048"/>
                    </a:cubicBezTo>
                    <a:cubicBezTo>
                      <a:pt x="15539" y="19452"/>
                      <a:pt x="15958" y="19847"/>
                      <a:pt x="16411" y="20234"/>
                    </a:cubicBezTo>
                    <a:cubicBezTo>
                      <a:pt x="16863" y="20629"/>
                      <a:pt x="17299" y="21016"/>
                      <a:pt x="17768" y="21394"/>
                    </a:cubicBezTo>
                    <a:cubicBezTo>
                      <a:pt x="18723" y="21119"/>
                      <a:pt x="19427" y="20655"/>
                      <a:pt x="19712" y="20105"/>
                    </a:cubicBezTo>
                    <a:cubicBezTo>
                      <a:pt x="19846" y="19856"/>
                      <a:pt x="19963" y="19590"/>
                      <a:pt x="20047" y="19315"/>
                    </a:cubicBezTo>
                    <a:cubicBezTo>
                      <a:pt x="21019" y="18172"/>
                      <a:pt x="20650" y="16728"/>
                      <a:pt x="20382" y="15526"/>
                    </a:cubicBezTo>
                    <a:cubicBezTo>
                      <a:pt x="20382" y="15517"/>
                      <a:pt x="20382" y="15517"/>
                      <a:pt x="20382" y="15508"/>
                    </a:cubicBezTo>
                    <a:cubicBezTo>
                      <a:pt x="20382" y="15397"/>
                      <a:pt x="20365" y="15294"/>
                      <a:pt x="20365" y="15190"/>
                    </a:cubicBezTo>
                    <a:cubicBezTo>
                      <a:pt x="20231" y="13592"/>
                      <a:pt x="19796" y="12003"/>
                      <a:pt x="19058" y="10448"/>
                    </a:cubicBezTo>
                    <a:cubicBezTo>
                      <a:pt x="17366" y="6908"/>
                      <a:pt x="14165" y="3609"/>
                      <a:pt x="9691" y="790"/>
                    </a:cubicBezTo>
                    <a:cubicBezTo>
                      <a:pt x="9373" y="576"/>
                      <a:pt x="8870" y="447"/>
                      <a:pt x="8351" y="447"/>
                    </a:cubicBezTo>
                    <a:cubicBezTo>
                      <a:pt x="8300" y="447"/>
                      <a:pt x="8250" y="447"/>
                      <a:pt x="8200" y="455"/>
                    </a:cubicBezTo>
                    <a:cubicBezTo>
                      <a:pt x="8032" y="395"/>
                      <a:pt x="7881" y="361"/>
                      <a:pt x="7714" y="318"/>
                    </a:cubicBezTo>
                    <a:cubicBezTo>
                      <a:pt x="7597" y="198"/>
                      <a:pt x="7429" y="86"/>
                      <a:pt x="724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9" name="Google Shape;3162;p45"/>
              <p:cNvSpPr/>
              <p:nvPr/>
            </p:nvSpPr>
            <p:spPr>
              <a:xfrm rot="903126">
                <a:off x="2354885" y="893689"/>
                <a:ext cx="98356" cy="137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9" h="21600" fill="norm" stroke="1" extrusionOk="0">
                    <a:moveTo>
                      <a:pt x="17866" y="0"/>
                    </a:moveTo>
                    <a:cubicBezTo>
                      <a:pt x="17462" y="0"/>
                      <a:pt x="17044" y="55"/>
                      <a:pt x="16652" y="175"/>
                    </a:cubicBezTo>
                    <a:cubicBezTo>
                      <a:pt x="15032" y="710"/>
                      <a:pt x="14602" y="2175"/>
                      <a:pt x="15412" y="3234"/>
                    </a:cubicBezTo>
                    <a:cubicBezTo>
                      <a:pt x="15576" y="3668"/>
                      <a:pt x="15943" y="4036"/>
                      <a:pt x="16424" y="4303"/>
                    </a:cubicBezTo>
                    <a:cubicBezTo>
                      <a:pt x="16626" y="4414"/>
                      <a:pt x="16842" y="4497"/>
                      <a:pt x="17069" y="4580"/>
                    </a:cubicBezTo>
                    <a:lnTo>
                      <a:pt x="17069" y="5971"/>
                    </a:lnTo>
                    <a:cubicBezTo>
                      <a:pt x="17069" y="7510"/>
                      <a:pt x="17082" y="9049"/>
                      <a:pt x="17095" y="10588"/>
                    </a:cubicBezTo>
                    <a:cubicBezTo>
                      <a:pt x="17107" y="12919"/>
                      <a:pt x="17120" y="15260"/>
                      <a:pt x="17133" y="17591"/>
                    </a:cubicBezTo>
                    <a:cubicBezTo>
                      <a:pt x="14146" y="13472"/>
                      <a:pt x="10692" y="9556"/>
                      <a:pt x="6807" y="5861"/>
                    </a:cubicBezTo>
                    <a:cubicBezTo>
                      <a:pt x="6668" y="5741"/>
                      <a:pt x="6516" y="5640"/>
                      <a:pt x="6364" y="5538"/>
                    </a:cubicBezTo>
                    <a:cubicBezTo>
                      <a:pt x="5656" y="4561"/>
                      <a:pt x="4175" y="3870"/>
                      <a:pt x="2796" y="3870"/>
                    </a:cubicBezTo>
                    <a:cubicBezTo>
                      <a:pt x="1758" y="3870"/>
                      <a:pt x="784" y="4267"/>
                      <a:pt x="240" y="5225"/>
                    </a:cubicBezTo>
                    <a:cubicBezTo>
                      <a:pt x="-317" y="6202"/>
                      <a:pt x="126" y="7409"/>
                      <a:pt x="1239" y="8082"/>
                    </a:cubicBezTo>
                    <a:cubicBezTo>
                      <a:pt x="1746" y="8413"/>
                      <a:pt x="2391" y="8588"/>
                      <a:pt x="3062" y="8588"/>
                    </a:cubicBezTo>
                    <a:cubicBezTo>
                      <a:pt x="3150" y="8588"/>
                      <a:pt x="3251" y="8579"/>
                      <a:pt x="3353" y="8579"/>
                    </a:cubicBezTo>
                    <a:cubicBezTo>
                      <a:pt x="3960" y="8533"/>
                      <a:pt x="4390" y="8294"/>
                      <a:pt x="4858" y="8054"/>
                    </a:cubicBezTo>
                    <a:cubicBezTo>
                      <a:pt x="9072" y="12173"/>
                      <a:pt x="12767" y="16569"/>
                      <a:pt x="15867" y="21195"/>
                    </a:cubicBezTo>
                    <a:cubicBezTo>
                      <a:pt x="16082" y="21333"/>
                      <a:pt x="16297" y="21471"/>
                      <a:pt x="16500" y="21600"/>
                    </a:cubicBezTo>
                    <a:cubicBezTo>
                      <a:pt x="17284" y="21093"/>
                      <a:pt x="18271" y="20789"/>
                      <a:pt x="19296" y="20734"/>
                    </a:cubicBezTo>
                    <a:cubicBezTo>
                      <a:pt x="19347" y="20734"/>
                      <a:pt x="19398" y="20734"/>
                      <a:pt x="19448" y="20734"/>
                    </a:cubicBezTo>
                    <a:cubicBezTo>
                      <a:pt x="19600" y="20734"/>
                      <a:pt x="19752" y="20743"/>
                      <a:pt x="19891" y="20771"/>
                    </a:cubicBezTo>
                    <a:cubicBezTo>
                      <a:pt x="20309" y="20549"/>
                      <a:pt x="20549" y="20199"/>
                      <a:pt x="20524" y="19822"/>
                    </a:cubicBezTo>
                    <a:cubicBezTo>
                      <a:pt x="20498" y="14799"/>
                      <a:pt x="20473" y="9777"/>
                      <a:pt x="20448" y="4755"/>
                    </a:cubicBezTo>
                    <a:cubicBezTo>
                      <a:pt x="20448" y="4497"/>
                      <a:pt x="20461" y="4202"/>
                      <a:pt x="20461" y="3916"/>
                    </a:cubicBezTo>
                    <a:cubicBezTo>
                      <a:pt x="20992" y="3465"/>
                      <a:pt x="21283" y="2884"/>
                      <a:pt x="21245" y="2295"/>
                    </a:cubicBezTo>
                    <a:cubicBezTo>
                      <a:pt x="21169" y="995"/>
                      <a:pt x="19549" y="0"/>
                      <a:pt x="1786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0" name="Google Shape;3163;p45"/>
              <p:cNvSpPr/>
              <p:nvPr/>
            </p:nvSpPr>
            <p:spPr>
              <a:xfrm rot="903126">
                <a:off x="2396428" y="1019730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9318" y="14400"/>
                      <a:pt x="13129" y="21600"/>
                    </a:cubicBezTo>
                    <a:cubicBezTo>
                      <a:pt x="16094" y="19200"/>
                      <a:pt x="18635" y="17143"/>
                      <a:pt x="21600" y="15086"/>
                    </a:cubicBezTo>
                    <a:cubicBezTo>
                      <a:pt x="14400" y="9943"/>
                      <a:pt x="7200" y="514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1" name="Google Shape;3164;p45"/>
              <p:cNvSpPr/>
              <p:nvPr/>
            </p:nvSpPr>
            <p:spPr>
              <a:xfrm rot="903126">
                <a:off x="2405372" y="1022378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19297" y="0"/>
                    </a:moveTo>
                    <a:cubicBezTo>
                      <a:pt x="18503" y="0"/>
                      <a:pt x="17629" y="717"/>
                      <a:pt x="17391" y="2047"/>
                    </a:cubicBezTo>
                    <a:lnTo>
                      <a:pt x="17471" y="2047"/>
                    </a:lnTo>
                    <a:cubicBezTo>
                      <a:pt x="11038" y="2662"/>
                      <a:pt x="4844" y="6040"/>
                      <a:pt x="0" y="11670"/>
                    </a:cubicBezTo>
                    <a:cubicBezTo>
                      <a:pt x="2938" y="14844"/>
                      <a:pt x="5718" y="18222"/>
                      <a:pt x="8497" y="21600"/>
                    </a:cubicBezTo>
                    <a:cubicBezTo>
                      <a:pt x="14135" y="20474"/>
                      <a:pt x="19535" y="13001"/>
                      <a:pt x="18106" y="4300"/>
                    </a:cubicBezTo>
                    <a:cubicBezTo>
                      <a:pt x="18503" y="4709"/>
                      <a:pt x="18900" y="4914"/>
                      <a:pt x="19297" y="4914"/>
                    </a:cubicBezTo>
                    <a:cubicBezTo>
                      <a:pt x="20488" y="4914"/>
                      <a:pt x="21600" y="3378"/>
                      <a:pt x="21124" y="1740"/>
                    </a:cubicBezTo>
                    <a:cubicBezTo>
                      <a:pt x="20806" y="614"/>
                      <a:pt x="20091" y="0"/>
                      <a:pt x="1929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2" name="Google Shape;3165;p45"/>
              <p:cNvSpPr/>
              <p:nvPr/>
            </p:nvSpPr>
            <p:spPr>
              <a:xfrm rot="903126">
                <a:off x="2399388" y="1024286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211" y="1309"/>
                      <a:pt x="1191" y="2618"/>
                      <a:pt x="0" y="4364"/>
                    </a:cubicBezTo>
                    <a:cubicBezTo>
                      <a:pt x="340" y="5018"/>
                      <a:pt x="680" y="5891"/>
                      <a:pt x="1191" y="6764"/>
                    </a:cubicBezTo>
                    <a:cubicBezTo>
                      <a:pt x="4932" y="17236"/>
                      <a:pt x="11395" y="21600"/>
                      <a:pt x="17858" y="21600"/>
                    </a:cubicBezTo>
                    <a:cubicBezTo>
                      <a:pt x="19049" y="21600"/>
                      <a:pt x="20409" y="21600"/>
                      <a:pt x="21600" y="21164"/>
                    </a:cubicBezTo>
                    <a:cubicBezTo>
                      <a:pt x="15647" y="13964"/>
                      <a:pt x="9694" y="6764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3" name="Google Shape;3166;p45"/>
              <p:cNvSpPr/>
              <p:nvPr/>
            </p:nvSpPr>
            <p:spPr>
              <a:xfrm rot="903126">
                <a:off x="2431763" y="622818"/>
                <a:ext cx="218853" cy="178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16342" y="0"/>
                    </a:moveTo>
                    <a:cubicBezTo>
                      <a:pt x="10895" y="106"/>
                      <a:pt x="5447" y="213"/>
                      <a:pt x="0" y="312"/>
                    </a:cubicBezTo>
                    <a:cubicBezTo>
                      <a:pt x="811" y="2889"/>
                      <a:pt x="2249" y="5118"/>
                      <a:pt x="4159" y="6559"/>
                    </a:cubicBezTo>
                    <a:cubicBezTo>
                      <a:pt x="3308" y="10051"/>
                      <a:pt x="5488" y="13721"/>
                      <a:pt x="8249" y="14757"/>
                    </a:cubicBezTo>
                    <a:cubicBezTo>
                      <a:pt x="8795" y="14956"/>
                      <a:pt x="9336" y="15048"/>
                      <a:pt x="9871" y="15048"/>
                    </a:cubicBezTo>
                    <a:cubicBezTo>
                      <a:pt x="12586" y="15048"/>
                      <a:pt x="15100" y="12628"/>
                      <a:pt x="16613" y="9923"/>
                    </a:cubicBezTo>
                    <a:cubicBezTo>
                      <a:pt x="16567" y="10136"/>
                      <a:pt x="16526" y="10342"/>
                      <a:pt x="16480" y="10548"/>
                    </a:cubicBezTo>
                    <a:cubicBezTo>
                      <a:pt x="16204" y="12053"/>
                      <a:pt x="15974" y="13565"/>
                      <a:pt x="15790" y="15091"/>
                    </a:cubicBezTo>
                    <a:cubicBezTo>
                      <a:pt x="15641" y="16347"/>
                      <a:pt x="15422" y="17675"/>
                      <a:pt x="15577" y="18952"/>
                    </a:cubicBezTo>
                    <a:cubicBezTo>
                      <a:pt x="15773" y="20620"/>
                      <a:pt x="16837" y="21600"/>
                      <a:pt x="17999" y="21600"/>
                    </a:cubicBezTo>
                    <a:cubicBezTo>
                      <a:pt x="18557" y="21600"/>
                      <a:pt x="19132" y="21373"/>
                      <a:pt x="19650" y="20890"/>
                    </a:cubicBezTo>
                    <a:cubicBezTo>
                      <a:pt x="21399" y="19229"/>
                      <a:pt x="21600" y="15886"/>
                      <a:pt x="21456" y="13387"/>
                    </a:cubicBezTo>
                    <a:cubicBezTo>
                      <a:pt x="21450" y="13274"/>
                      <a:pt x="21433" y="13160"/>
                      <a:pt x="21427" y="13040"/>
                    </a:cubicBezTo>
                    <a:cubicBezTo>
                      <a:pt x="21215" y="13011"/>
                      <a:pt x="21013" y="12919"/>
                      <a:pt x="20829" y="12777"/>
                    </a:cubicBezTo>
                    <a:cubicBezTo>
                      <a:pt x="19972" y="12117"/>
                      <a:pt x="19575" y="10591"/>
                      <a:pt x="19167" y="9519"/>
                    </a:cubicBezTo>
                    <a:cubicBezTo>
                      <a:pt x="18154" y="6843"/>
                      <a:pt x="17309" y="4074"/>
                      <a:pt x="16641" y="1242"/>
                    </a:cubicBezTo>
                    <a:cubicBezTo>
                      <a:pt x="16549" y="845"/>
                      <a:pt x="16440" y="433"/>
                      <a:pt x="16342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4" name="Google Shape;3167;p45"/>
              <p:cNvSpPr/>
              <p:nvPr/>
            </p:nvSpPr>
            <p:spPr>
              <a:xfrm rot="903126">
                <a:off x="2647868" y="667128"/>
                <a:ext cx="142722" cy="154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5" h="21600" fill="norm" stroke="1" extrusionOk="0">
                    <a:moveTo>
                      <a:pt x="21206" y="0"/>
                    </a:moveTo>
                    <a:cubicBezTo>
                      <a:pt x="14131" y="106"/>
                      <a:pt x="7066" y="212"/>
                      <a:pt x="0" y="319"/>
                    </a:cubicBezTo>
                    <a:cubicBezTo>
                      <a:pt x="744" y="1765"/>
                      <a:pt x="1322" y="3284"/>
                      <a:pt x="1725" y="4836"/>
                    </a:cubicBezTo>
                    <a:cubicBezTo>
                      <a:pt x="2110" y="6315"/>
                      <a:pt x="2329" y="7826"/>
                      <a:pt x="2408" y="9346"/>
                    </a:cubicBezTo>
                    <a:cubicBezTo>
                      <a:pt x="2408" y="9444"/>
                      <a:pt x="2417" y="9534"/>
                      <a:pt x="2425" y="9640"/>
                    </a:cubicBezTo>
                    <a:lnTo>
                      <a:pt x="2425" y="9656"/>
                    </a:lnTo>
                    <a:cubicBezTo>
                      <a:pt x="2565" y="10808"/>
                      <a:pt x="2758" y="12189"/>
                      <a:pt x="2250" y="13267"/>
                    </a:cubicBezTo>
                    <a:cubicBezTo>
                      <a:pt x="2198" y="13520"/>
                      <a:pt x="2136" y="13774"/>
                      <a:pt x="2066" y="14019"/>
                    </a:cubicBezTo>
                    <a:cubicBezTo>
                      <a:pt x="1926" y="14542"/>
                      <a:pt x="1550" y="14975"/>
                      <a:pt x="1051" y="15236"/>
                    </a:cubicBezTo>
                    <a:cubicBezTo>
                      <a:pt x="1760" y="16282"/>
                      <a:pt x="2539" y="17287"/>
                      <a:pt x="3380" y="18234"/>
                    </a:cubicBezTo>
                    <a:cubicBezTo>
                      <a:pt x="4465" y="19460"/>
                      <a:pt x="5717" y="20750"/>
                      <a:pt x="7355" y="21322"/>
                    </a:cubicBezTo>
                    <a:cubicBezTo>
                      <a:pt x="7854" y="21502"/>
                      <a:pt x="8405" y="21600"/>
                      <a:pt x="8948" y="21600"/>
                    </a:cubicBezTo>
                    <a:cubicBezTo>
                      <a:pt x="9850" y="21600"/>
                      <a:pt x="10743" y="21339"/>
                      <a:pt x="11435" y="20775"/>
                    </a:cubicBezTo>
                    <a:cubicBezTo>
                      <a:pt x="12704" y="19746"/>
                      <a:pt x="12739" y="18169"/>
                      <a:pt x="12056" y="16821"/>
                    </a:cubicBezTo>
                    <a:cubicBezTo>
                      <a:pt x="10629" y="13986"/>
                      <a:pt x="7574" y="11715"/>
                      <a:pt x="5043" y="9762"/>
                    </a:cubicBezTo>
                    <a:cubicBezTo>
                      <a:pt x="4527" y="9379"/>
                      <a:pt x="4019" y="8986"/>
                      <a:pt x="3502" y="8602"/>
                    </a:cubicBezTo>
                    <a:cubicBezTo>
                      <a:pt x="5709" y="9713"/>
                      <a:pt x="8108" y="10400"/>
                      <a:pt x="10664" y="10400"/>
                    </a:cubicBezTo>
                    <a:cubicBezTo>
                      <a:pt x="11373" y="10400"/>
                      <a:pt x="12100" y="10343"/>
                      <a:pt x="12836" y="10228"/>
                    </a:cubicBezTo>
                    <a:cubicBezTo>
                      <a:pt x="15646" y="9795"/>
                      <a:pt x="18308" y="8382"/>
                      <a:pt x="19858" y="6119"/>
                    </a:cubicBezTo>
                    <a:cubicBezTo>
                      <a:pt x="21075" y="4354"/>
                      <a:pt x="21600" y="2083"/>
                      <a:pt x="21206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5" name="Google Shape;3168;p45"/>
              <p:cNvSpPr/>
              <p:nvPr/>
            </p:nvSpPr>
            <p:spPr>
              <a:xfrm rot="903126">
                <a:off x="2631426" y="735544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281" y="14279"/>
                      <a:pt x="4375" y="21455"/>
                    </a:cubicBezTo>
                    <a:cubicBezTo>
                      <a:pt x="5605" y="21528"/>
                      <a:pt x="6699" y="21600"/>
                      <a:pt x="7929" y="21600"/>
                    </a:cubicBezTo>
                    <a:cubicBezTo>
                      <a:pt x="12714" y="21600"/>
                      <a:pt x="17362" y="20948"/>
                      <a:pt x="21600" y="19715"/>
                    </a:cubicBezTo>
                    <a:cubicBezTo>
                      <a:pt x="17772" y="16526"/>
                      <a:pt x="14081" y="13337"/>
                      <a:pt x="10390" y="10003"/>
                    </a:cubicBezTo>
                    <a:cubicBezTo>
                      <a:pt x="6835" y="6668"/>
                      <a:pt x="3418" y="3334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6" name="Google Shape;3169;p45"/>
              <p:cNvSpPr/>
              <p:nvPr/>
            </p:nvSpPr>
            <p:spPr>
              <a:xfrm rot="903126">
                <a:off x="2604354" y="647037"/>
                <a:ext cx="69327" cy="108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5949" y="0"/>
                    </a:moveTo>
                    <a:lnTo>
                      <a:pt x="0" y="163"/>
                    </a:lnTo>
                    <a:cubicBezTo>
                      <a:pt x="305" y="875"/>
                      <a:pt x="646" y="1552"/>
                      <a:pt x="933" y="2206"/>
                    </a:cubicBezTo>
                    <a:cubicBezTo>
                      <a:pt x="2996" y="6862"/>
                      <a:pt x="5633" y="11413"/>
                      <a:pt x="8809" y="15812"/>
                    </a:cubicBezTo>
                    <a:cubicBezTo>
                      <a:pt x="10064" y="17574"/>
                      <a:pt x="11320" y="20083"/>
                      <a:pt x="13993" y="21168"/>
                    </a:cubicBezTo>
                    <a:cubicBezTo>
                      <a:pt x="14550" y="21402"/>
                      <a:pt x="15195" y="21553"/>
                      <a:pt x="15859" y="21600"/>
                    </a:cubicBezTo>
                    <a:cubicBezTo>
                      <a:pt x="15716" y="20445"/>
                      <a:pt x="15518" y="19301"/>
                      <a:pt x="15267" y="18146"/>
                    </a:cubicBezTo>
                    <a:cubicBezTo>
                      <a:pt x="15734" y="18683"/>
                      <a:pt x="16164" y="19219"/>
                      <a:pt x="16649" y="19756"/>
                    </a:cubicBezTo>
                    <a:cubicBezTo>
                      <a:pt x="17133" y="20293"/>
                      <a:pt x="17599" y="20806"/>
                      <a:pt x="18102" y="21320"/>
                    </a:cubicBezTo>
                    <a:cubicBezTo>
                      <a:pt x="19124" y="20947"/>
                      <a:pt x="19896" y="20328"/>
                      <a:pt x="20183" y="19581"/>
                    </a:cubicBezTo>
                    <a:cubicBezTo>
                      <a:pt x="20326" y="19231"/>
                      <a:pt x="20452" y="18869"/>
                      <a:pt x="20559" y="18508"/>
                    </a:cubicBezTo>
                    <a:cubicBezTo>
                      <a:pt x="21600" y="16956"/>
                      <a:pt x="21205" y="14995"/>
                      <a:pt x="20900" y="13350"/>
                    </a:cubicBezTo>
                    <a:lnTo>
                      <a:pt x="20900" y="13326"/>
                    </a:lnTo>
                    <a:cubicBezTo>
                      <a:pt x="20900" y="13175"/>
                      <a:pt x="20900" y="13046"/>
                      <a:pt x="20882" y="12906"/>
                    </a:cubicBezTo>
                    <a:cubicBezTo>
                      <a:pt x="20757" y="10736"/>
                      <a:pt x="20272" y="8577"/>
                      <a:pt x="19519" y="6453"/>
                    </a:cubicBezTo>
                    <a:cubicBezTo>
                      <a:pt x="18676" y="4236"/>
                      <a:pt x="17492" y="2065"/>
                      <a:pt x="1594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7" name="Google Shape;3170;p45"/>
              <p:cNvSpPr/>
              <p:nvPr/>
            </p:nvSpPr>
            <p:spPr>
              <a:xfrm rot="903126">
                <a:off x="2684955" y="907475"/>
                <a:ext cx="225956" cy="266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4262" y="0"/>
                    </a:moveTo>
                    <a:cubicBezTo>
                      <a:pt x="2748" y="0"/>
                      <a:pt x="1328" y="356"/>
                      <a:pt x="612" y="1717"/>
                    </a:cubicBezTo>
                    <a:cubicBezTo>
                      <a:pt x="-263" y="3382"/>
                      <a:pt x="-131" y="5455"/>
                      <a:pt x="574" y="7148"/>
                    </a:cubicBezTo>
                    <a:cubicBezTo>
                      <a:pt x="1328" y="8964"/>
                      <a:pt x="2743" y="10544"/>
                      <a:pt x="4653" y="11545"/>
                    </a:cubicBezTo>
                    <a:cubicBezTo>
                      <a:pt x="3832" y="13883"/>
                      <a:pt x="5913" y="16330"/>
                      <a:pt x="8566" y="17023"/>
                    </a:cubicBezTo>
                    <a:cubicBezTo>
                      <a:pt x="9089" y="17160"/>
                      <a:pt x="9607" y="17222"/>
                      <a:pt x="10113" y="17222"/>
                    </a:cubicBezTo>
                    <a:cubicBezTo>
                      <a:pt x="12711" y="17222"/>
                      <a:pt x="15111" y="15605"/>
                      <a:pt x="16559" y="13798"/>
                    </a:cubicBezTo>
                    <a:cubicBezTo>
                      <a:pt x="16526" y="13935"/>
                      <a:pt x="16482" y="14073"/>
                      <a:pt x="16443" y="14215"/>
                    </a:cubicBezTo>
                    <a:cubicBezTo>
                      <a:pt x="16174" y="15216"/>
                      <a:pt x="15959" y="16231"/>
                      <a:pt x="15783" y="17251"/>
                    </a:cubicBezTo>
                    <a:cubicBezTo>
                      <a:pt x="15634" y="18090"/>
                      <a:pt x="15431" y="18972"/>
                      <a:pt x="15579" y="19826"/>
                    </a:cubicBezTo>
                    <a:cubicBezTo>
                      <a:pt x="15766" y="20941"/>
                      <a:pt x="16785" y="21600"/>
                      <a:pt x="17897" y="21600"/>
                    </a:cubicBezTo>
                    <a:cubicBezTo>
                      <a:pt x="18425" y="21600"/>
                      <a:pt x="18976" y="21448"/>
                      <a:pt x="19471" y="21121"/>
                    </a:cubicBezTo>
                    <a:cubicBezTo>
                      <a:pt x="21150" y="20011"/>
                      <a:pt x="21337" y="17782"/>
                      <a:pt x="21199" y="16112"/>
                    </a:cubicBezTo>
                    <a:cubicBezTo>
                      <a:pt x="21194" y="16036"/>
                      <a:pt x="21183" y="15960"/>
                      <a:pt x="21177" y="15880"/>
                    </a:cubicBezTo>
                    <a:cubicBezTo>
                      <a:pt x="20974" y="15856"/>
                      <a:pt x="20781" y="15799"/>
                      <a:pt x="20605" y="15700"/>
                    </a:cubicBezTo>
                    <a:cubicBezTo>
                      <a:pt x="19785" y="15258"/>
                      <a:pt x="19405" y="14239"/>
                      <a:pt x="19014" y="13523"/>
                    </a:cubicBezTo>
                    <a:cubicBezTo>
                      <a:pt x="18034" y="11739"/>
                      <a:pt x="17231" y="9889"/>
                      <a:pt x="16598" y="7992"/>
                    </a:cubicBezTo>
                    <a:cubicBezTo>
                      <a:pt x="16306" y="7119"/>
                      <a:pt x="15843" y="6085"/>
                      <a:pt x="16108" y="5175"/>
                    </a:cubicBezTo>
                    <a:cubicBezTo>
                      <a:pt x="16196" y="4876"/>
                      <a:pt x="16366" y="4601"/>
                      <a:pt x="16614" y="4378"/>
                    </a:cubicBezTo>
                    <a:cubicBezTo>
                      <a:pt x="16554" y="4278"/>
                      <a:pt x="16504" y="4179"/>
                      <a:pt x="16443" y="4079"/>
                    </a:cubicBezTo>
                    <a:cubicBezTo>
                      <a:pt x="13675" y="2040"/>
                      <a:pt x="10245" y="664"/>
                      <a:pt x="6645" y="199"/>
                    </a:cubicBezTo>
                    <a:cubicBezTo>
                      <a:pt x="5886" y="100"/>
                      <a:pt x="5060" y="0"/>
                      <a:pt x="4262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8" name="Google Shape;3171;p45"/>
              <p:cNvSpPr/>
              <p:nvPr/>
            </p:nvSpPr>
            <p:spPr>
              <a:xfrm rot="903126">
                <a:off x="2896425" y="1094305"/>
                <a:ext cx="76568" cy="92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8" h="21600" fill="norm" stroke="1" extrusionOk="0">
                    <a:moveTo>
                      <a:pt x="2425" y="0"/>
                    </a:moveTo>
                    <a:cubicBezTo>
                      <a:pt x="2474" y="356"/>
                      <a:pt x="2490" y="699"/>
                      <a:pt x="2507" y="1055"/>
                    </a:cubicBezTo>
                    <a:cubicBezTo>
                      <a:pt x="2539" y="1219"/>
                      <a:pt x="2539" y="1397"/>
                      <a:pt x="2539" y="1561"/>
                    </a:cubicBezTo>
                    <a:lnTo>
                      <a:pt x="2539" y="1589"/>
                    </a:lnTo>
                    <a:cubicBezTo>
                      <a:pt x="2816" y="3506"/>
                      <a:pt x="3174" y="5821"/>
                      <a:pt x="2230" y="7629"/>
                    </a:cubicBezTo>
                    <a:cubicBezTo>
                      <a:pt x="2116" y="8067"/>
                      <a:pt x="2018" y="8492"/>
                      <a:pt x="1872" y="8889"/>
                    </a:cubicBezTo>
                    <a:cubicBezTo>
                      <a:pt x="1611" y="9766"/>
                      <a:pt x="928" y="10492"/>
                      <a:pt x="0" y="10930"/>
                    </a:cubicBezTo>
                    <a:cubicBezTo>
                      <a:pt x="1302" y="12697"/>
                      <a:pt x="2767" y="14368"/>
                      <a:pt x="4313" y="15957"/>
                    </a:cubicBezTo>
                    <a:cubicBezTo>
                      <a:pt x="6348" y="18011"/>
                      <a:pt x="8676" y="20176"/>
                      <a:pt x="11703" y="21148"/>
                    </a:cubicBezTo>
                    <a:cubicBezTo>
                      <a:pt x="12647" y="21449"/>
                      <a:pt x="13657" y="21600"/>
                      <a:pt x="14682" y="21600"/>
                    </a:cubicBezTo>
                    <a:cubicBezTo>
                      <a:pt x="16342" y="21600"/>
                      <a:pt x="18019" y="21162"/>
                      <a:pt x="19305" y="20230"/>
                    </a:cubicBezTo>
                    <a:cubicBezTo>
                      <a:pt x="21177" y="18861"/>
                      <a:pt x="21600" y="16916"/>
                      <a:pt x="21063" y="15053"/>
                    </a:cubicBezTo>
                    <a:cubicBezTo>
                      <a:pt x="15170" y="9766"/>
                      <a:pt x="8953" y="4725"/>
                      <a:pt x="2425" y="0"/>
                    </a:cubicBezTo>
                    <a:close/>
                  </a:path>
                </a:pathLst>
              </a:custGeom>
              <a:solidFill>
                <a:srgbClr val="6987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9" name="Google Shape;3172;p45"/>
              <p:cNvSpPr/>
              <p:nvPr/>
            </p:nvSpPr>
            <p:spPr>
              <a:xfrm rot="903126">
                <a:off x="2900510" y="891425"/>
                <a:ext cx="136881" cy="191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79" y="0"/>
                    </a:moveTo>
                    <a:cubicBezTo>
                      <a:pt x="6830" y="507"/>
                      <a:pt x="6165" y="1067"/>
                      <a:pt x="5583" y="1667"/>
                    </a:cubicBezTo>
                    <a:cubicBezTo>
                      <a:pt x="3660" y="3651"/>
                      <a:pt x="2449" y="6049"/>
                      <a:pt x="1405" y="8322"/>
                    </a:cubicBezTo>
                    <a:cubicBezTo>
                      <a:pt x="841" y="9574"/>
                      <a:pt x="397" y="10826"/>
                      <a:pt x="0" y="12092"/>
                    </a:cubicBezTo>
                    <a:cubicBezTo>
                      <a:pt x="111" y="12157"/>
                      <a:pt x="194" y="12243"/>
                      <a:pt x="268" y="12342"/>
                    </a:cubicBezTo>
                    <a:cubicBezTo>
                      <a:pt x="351" y="12368"/>
                      <a:pt x="444" y="12401"/>
                      <a:pt x="536" y="12434"/>
                    </a:cubicBezTo>
                    <a:cubicBezTo>
                      <a:pt x="555" y="12434"/>
                      <a:pt x="573" y="12434"/>
                      <a:pt x="592" y="12434"/>
                    </a:cubicBezTo>
                    <a:cubicBezTo>
                      <a:pt x="887" y="12434"/>
                      <a:pt x="1174" y="12533"/>
                      <a:pt x="1359" y="12704"/>
                    </a:cubicBezTo>
                    <a:cubicBezTo>
                      <a:pt x="3826" y="14866"/>
                      <a:pt x="5592" y="17396"/>
                      <a:pt x="6525" y="20111"/>
                    </a:cubicBezTo>
                    <a:cubicBezTo>
                      <a:pt x="6692" y="20598"/>
                      <a:pt x="6830" y="21099"/>
                      <a:pt x="6941" y="21600"/>
                    </a:cubicBezTo>
                    <a:cubicBezTo>
                      <a:pt x="11618" y="18141"/>
                      <a:pt x="16507" y="14826"/>
                      <a:pt x="21600" y="11657"/>
                    </a:cubicBezTo>
                    <a:cubicBezTo>
                      <a:pt x="21082" y="11485"/>
                      <a:pt x="20546" y="11327"/>
                      <a:pt x="20010" y="11189"/>
                    </a:cubicBezTo>
                    <a:cubicBezTo>
                      <a:pt x="20389" y="10563"/>
                      <a:pt x="20768" y="9917"/>
                      <a:pt x="21110" y="9258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0" name="Google Shape;3173;p45"/>
              <p:cNvSpPr/>
              <p:nvPr/>
            </p:nvSpPr>
            <p:spPr>
              <a:xfrm rot="903126">
                <a:off x="2880176" y="1108063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281" y="14352"/>
                      <a:pt x="4375" y="21528"/>
                    </a:cubicBezTo>
                    <a:cubicBezTo>
                      <a:pt x="5605" y="21600"/>
                      <a:pt x="6699" y="21600"/>
                      <a:pt x="7929" y="21600"/>
                    </a:cubicBezTo>
                    <a:cubicBezTo>
                      <a:pt x="12714" y="21600"/>
                      <a:pt x="17362" y="21020"/>
                      <a:pt x="21600" y="19788"/>
                    </a:cubicBezTo>
                    <a:cubicBezTo>
                      <a:pt x="17772" y="16599"/>
                      <a:pt x="13944" y="13337"/>
                      <a:pt x="10527" y="10003"/>
                    </a:cubicBezTo>
                    <a:cubicBezTo>
                      <a:pt x="6835" y="6741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1" name="Google Shape;3174;p45"/>
              <p:cNvSpPr/>
              <p:nvPr/>
            </p:nvSpPr>
            <p:spPr>
              <a:xfrm rot="903126">
                <a:off x="2877217" y="972469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8" y="0"/>
                    </a:moveTo>
                    <a:cubicBezTo>
                      <a:pt x="16092" y="594"/>
                      <a:pt x="14580" y="991"/>
                      <a:pt x="13176" y="1255"/>
                    </a:cubicBezTo>
                    <a:cubicBezTo>
                      <a:pt x="15120" y="6870"/>
                      <a:pt x="7776" y="11692"/>
                      <a:pt x="0" y="12418"/>
                    </a:cubicBezTo>
                    <a:cubicBezTo>
                      <a:pt x="5076" y="15391"/>
                      <a:pt x="10044" y="18495"/>
                      <a:pt x="14904" y="21600"/>
                    </a:cubicBezTo>
                    <a:cubicBezTo>
                      <a:pt x="16956" y="14862"/>
                      <a:pt x="19224" y="7993"/>
                      <a:pt x="21600" y="1321"/>
                    </a:cubicBezTo>
                    <a:cubicBezTo>
                      <a:pt x="20412" y="727"/>
                      <a:pt x="18900" y="198"/>
                      <a:pt x="1738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2" name="Google Shape;3175;p45"/>
              <p:cNvSpPr/>
              <p:nvPr/>
            </p:nvSpPr>
            <p:spPr>
              <a:xfrm rot="903126">
                <a:off x="2855114" y="981041"/>
                <a:ext cx="72338" cy="147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6" h="21600" fill="norm" stroke="1" extrusionOk="0">
                    <a:moveTo>
                      <a:pt x="7244" y="0"/>
                    </a:moveTo>
                    <a:cubicBezTo>
                      <a:pt x="6875" y="867"/>
                      <a:pt x="6523" y="1761"/>
                      <a:pt x="6205" y="2637"/>
                    </a:cubicBezTo>
                    <a:cubicBezTo>
                      <a:pt x="5451" y="2224"/>
                      <a:pt x="4680" y="1829"/>
                      <a:pt x="3892" y="1443"/>
                    </a:cubicBezTo>
                    <a:cubicBezTo>
                      <a:pt x="3792" y="1451"/>
                      <a:pt x="3675" y="1460"/>
                      <a:pt x="3574" y="1460"/>
                    </a:cubicBezTo>
                    <a:cubicBezTo>
                      <a:pt x="2920" y="1460"/>
                      <a:pt x="2267" y="1288"/>
                      <a:pt x="1865" y="867"/>
                    </a:cubicBezTo>
                    <a:lnTo>
                      <a:pt x="1781" y="773"/>
                    </a:lnTo>
                    <a:cubicBezTo>
                      <a:pt x="1027" y="1168"/>
                      <a:pt x="507" y="1666"/>
                      <a:pt x="239" y="2207"/>
                    </a:cubicBezTo>
                    <a:cubicBezTo>
                      <a:pt x="-565" y="3865"/>
                      <a:pt x="843" y="5729"/>
                      <a:pt x="1731" y="7317"/>
                    </a:cubicBezTo>
                    <a:cubicBezTo>
                      <a:pt x="3658" y="10744"/>
                      <a:pt x="6104" y="14094"/>
                      <a:pt x="9087" y="17323"/>
                    </a:cubicBezTo>
                    <a:cubicBezTo>
                      <a:pt x="10277" y="18620"/>
                      <a:pt x="11433" y="20466"/>
                      <a:pt x="13930" y="21282"/>
                    </a:cubicBezTo>
                    <a:cubicBezTo>
                      <a:pt x="14466" y="21445"/>
                      <a:pt x="15053" y="21548"/>
                      <a:pt x="15673" y="21600"/>
                    </a:cubicBezTo>
                    <a:cubicBezTo>
                      <a:pt x="15539" y="20741"/>
                      <a:pt x="15354" y="19891"/>
                      <a:pt x="15136" y="19049"/>
                    </a:cubicBezTo>
                    <a:cubicBezTo>
                      <a:pt x="15555" y="19444"/>
                      <a:pt x="15974" y="19839"/>
                      <a:pt x="16410" y="20226"/>
                    </a:cubicBezTo>
                    <a:cubicBezTo>
                      <a:pt x="16846" y="20621"/>
                      <a:pt x="17298" y="21007"/>
                      <a:pt x="17784" y="21385"/>
                    </a:cubicBezTo>
                    <a:cubicBezTo>
                      <a:pt x="18739" y="21110"/>
                      <a:pt x="19426" y="20647"/>
                      <a:pt x="19711" y="20097"/>
                    </a:cubicBezTo>
                    <a:cubicBezTo>
                      <a:pt x="19845" y="19848"/>
                      <a:pt x="19946" y="19582"/>
                      <a:pt x="20063" y="19315"/>
                    </a:cubicBezTo>
                    <a:cubicBezTo>
                      <a:pt x="21035" y="18173"/>
                      <a:pt x="20666" y="16730"/>
                      <a:pt x="20398" y="15519"/>
                    </a:cubicBezTo>
                    <a:lnTo>
                      <a:pt x="20398" y="15502"/>
                    </a:lnTo>
                    <a:cubicBezTo>
                      <a:pt x="20398" y="15399"/>
                      <a:pt x="20381" y="15287"/>
                      <a:pt x="20365" y="15184"/>
                    </a:cubicBezTo>
                    <a:cubicBezTo>
                      <a:pt x="20348" y="14970"/>
                      <a:pt x="20331" y="14738"/>
                      <a:pt x="20281" y="14523"/>
                    </a:cubicBezTo>
                    <a:cubicBezTo>
                      <a:pt x="19477" y="14154"/>
                      <a:pt x="18672" y="13802"/>
                      <a:pt x="17851" y="13441"/>
                    </a:cubicBezTo>
                    <a:cubicBezTo>
                      <a:pt x="18488" y="13097"/>
                      <a:pt x="19175" y="12737"/>
                      <a:pt x="19828" y="12393"/>
                    </a:cubicBezTo>
                    <a:cubicBezTo>
                      <a:pt x="19611" y="11740"/>
                      <a:pt x="19376" y="11088"/>
                      <a:pt x="19074" y="10452"/>
                    </a:cubicBezTo>
                    <a:cubicBezTo>
                      <a:pt x="17382" y="6905"/>
                      <a:pt x="14181" y="3607"/>
                      <a:pt x="9690" y="790"/>
                    </a:cubicBezTo>
                    <a:cubicBezTo>
                      <a:pt x="9372" y="575"/>
                      <a:pt x="8869" y="447"/>
                      <a:pt x="8350" y="447"/>
                    </a:cubicBezTo>
                    <a:cubicBezTo>
                      <a:pt x="8300" y="447"/>
                      <a:pt x="8249" y="447"/>
                      <a:pt x="8199" y="447"/>
                    </a:cubicBezTo>
                    <a:cubicBezTo>
                      <a:pt x="8031" y="395"/>
                      <a:pt x="7864" y="361"/>
                      <a:pt x="7713" y="318"/>
                    </a:cubicBezTo>
                    <a:cubicBezTo>
                      <a:pt x="7613" y="198"/>
                      <a:pt x="7445" y="86"/>
                      <a:pt x="7244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3" name="Google Shape;3176;p45"/>
              <p:cNvSpPr/>
              <p:nvPr/>
            </p:nvSpPr>
            <p:spPr>
              <a:xfrm rot="903126">
                <a:off x="2823921" y="837979"/>
                <a:ext cx="98258" cy="13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fill="norm" stroke="1" extrusionOk="0">
                    <a:moveTo>
                      <a:pt x="17868" y="0"/>
                    </a:moveTo>
                    <a:cubicBezTo>
                      <a:pt x="17450" y="0"/>
                      <a:pt x="17045" y="64"/>
                      <a:pt x="16652" y="184"/>
                    </a:cubicBezTo>
                    <a:cubicBezTo>
                      <a:pt x="15043" y="718"/>
                      <a:pt x="14612" y="2182"/>
                      <a:pt x="15410" y="3241"/>
                    </a:cubicBezTo>
                    <a:cubicBezTo>
                      <a:pt x="15588" y="3674"/>
                      <a:pt x="15930" y="4042"/>
                      <a:pt x="16424" y="4309"/>
                    </a:cubicBezTo>
                    <a:cubicBezTo>
                      <a:pt x="16627" y="4419"/>
                      <a:pt x="16842" y="4502"/>
                      <a:pt x="17070" y="4585"/>
                    </a:cubicBezTo>
                    <a:lnTo>
                      <a:pt x="17070" y="5975"/>
                    </a:lnTo>
                    <a:lnTo>
                      <a:pt x="17108" y="10579"/>
                    </a:lnTo>
                    <a:lnTo>
                      <a:pt x="17146" y="17586"/>
                    </a:lnTo>
                    <a:cubicBezTo>
                      <a:pt x="14169" y="13470"/>
                      <a:pt x="10710" y="9557"/>
                      <a:pt x="6796" y="5874"/>
                    </a:cubicBezTo>
                    <a:cubicBezTo>
                      <a:pt x="6669" y="5745"/>
                      <a:pt x="6517" y="5644"/>
                      <a:pt x="6352" y="5543"/>
                    </a:cubicBezTo>
                    <a:cubicBezTo>
                      <a:pt x="5656" y="4567"/>
                      <a:pt x="4173" y="3885"/>
                      <a:pt x="2792" y="3885"/>
                    </a:cubicBezTo>
                    <a:cubicBezTo>
                      <a:pt x="1754" y="3885"/>
                      <a:pt x="778" y="4272"/>
                      <a:pt x="246" y="5230"/>
                    </a:cubicBezTo>
                    <a:cubicBezTo>
                      <a:pt x="-324" y="6206"/>
                      <a:pt x="132" y="7412"/>
                      <a:pt x="1234" y="8093"/>
                    </a:cubicBezTo>
                    <a:cubicBezTo>
                      <a:pt x="1754" y="8415"/>
                      <a:pt x="2425" y="8590"/>
                      <a:pt x="3097" y="8590"/>
                    </a:cubicBezTo>
                    <a:cubicBezTo>
                      <a:pt x="3185" y="8590"/>
                      <a:pt x="3274" y="8590"/>
                      <a:pt x="3350" y="8590"/>
                    </a:cubicBezTo>
                    <a:cubicBezTo>
                      <a:pt x="3958" y="8535"/>
                      <a:pt x="4389" y="8296"/>
                      <a:pt x="4857" y="8056"/>
                    </a:cubicBezTo>
                    <a:cubicBezTo>
                      <a:pt x="9089" y="12181"/>
                      <a:pt x="12801" y="16573"/>
                      <a:pt x="15892" y="21186"/>
                    </a:cubicBezTo>
                    <a:cubicBezTo>
                      <a:pt x="16107" y="21324"/>
                      <a:pt x="16323" y="21462"/>
                      <a:pt x="16538" y="21600"/>
                    </a:cubicBezTo>
                    <a:cubicBezTo>
                      <a:pt x="17311" y="21094"/>
                      <a:pt x="18274" y="20790"/>
                      <a:pt x="19300" y="20725"/>
                    </a:cubicBezTo>
                    <a:cubicBezTo>
                      <a:pt x="19350" y="20725"/>
                      <a:pt x="19401" y="20725"/>
                      <a:pt x="19439" y="20725"/>
                    </a:cubicBezTo>
                    <a:cubicBezTo>
                      <a:pt x="19604" y="20725"/>
                      <a:pt x="19756" y="20735"/>
                      <a:pt x="19908" y="20762"/>
                    </a:cubicBezTo>
                    <a:cubicBezTo>
                      <a:pt x="20326" y="20541"/>
                      <a:pt x="20554" y="20182"/>
                      <a:pt x="20541" y="19814"/>
                    </a:cubicBezTo>
                    <a:cubicBezTo>
                      <a:pt x="20503" y="14796"/>
                      <a:pt x="20478" y="9769"/>
                      <a:pt x="20440" y="4760"/>
                    </a:cubicBezTo>
                    <a:cubicBezTo>
                      <a:pt x="20440" y="4502"/>
                      <a:pt x="20440" y="4208"/>
                      <a:pt x="20465" y="3913"/>
                    </a:cubicBezTo>
                    <a:cubicBezTo>
                      <a:pt x="20997" y="3471"/>
                      <a:pt x="21276" y="2891"/>
                      <a:pt x="21251" y="2302"/>
                    </a:cubicBezTo>
                    <a:cubicBezTo>
                      <a:pt x="21175" y="1004"/>
                      <a:pt x="19553" y="0"/>
                      <a:pt x="17868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4" name="Google Shape;3177;p45"/>
              <p:cNvSpPr/>
              <p:nvPr/>
            </p:nvSpPr>
            <p:spPr>
              <a:xfrm rot="903126">
                <a:off x="2865431" y="96408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8471" y="14057"/>
                      <a:pt x="13129" y="21600"/>
                    </a:cubicBezTo>
                    <a:cubicBezTo>
                      <a:pt x="15671" y="19200"/>
                      <a:pt x="18635" y="17143"/>
                      <a:pt x="21600" y="14743"/>
                    </a:cubicBezTo>
                    <a:cubicBezTo>
                      <a:pt x="14400" y="9943"/>
                      <a:pt x="7200" y="514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5" name="Google Shape;3178;p45"/>
              <p:cNvSpPr/>
              <p:nvPr/>
            </p:nvSpPr>
            <p:spPr>
              <a:xfrm rot="903126">
                <a:off x="2874163" y="967250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92" y="0"/>
                    </a:moveTo>
                    <a:cubicBezTo>
                      <a:pt x="18688" y="0"/>
                      <a:pt x="18202" y="0"/>
                      <a:pt x="17798" y="112"/>
                    </a:cubicBezTo>
                    <a:cubicBezTo>
                      <a:pt x="11164" y="787"/>
                      <a:pt x="5016" y="4500"/>
                      <a:pt x="0" y="10575"/>
                    </a:cubicBezTo>
                    <a:cubicBezTo>
                      <a:pt x="2912" y="14175"/>
                      <a:pt x="5825" y="17888"/>
                      <a:pt x="8575" y="21600"/>
                    </a:cubicBezTo>
                    <a:cubicBezTo>
                      <a:pt x="14400" y="20363"/>
                      <a:pt x="19901" y="12150"/>
                      <a:pt x="18445" y="2588"/>
                    </a:cubicBezTo>
                    <a:cubicBezTo>
                      <a:pt x="19497" y="2137"/>
                      <a:pt x="20629" y="1462"/>
                      <a:pt x="21600" y="450"/>
                    </a:cubicBezTo>
                    <a:cubicBezTo>
                      <a:pt x="20791" y="112"/>
                      <a:pt x="19982" y="0"/>
                      <a:pt x="1909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6" name="Google Shape;3179;p45"/>
              <p:cNvSpPr/>
              <p:nvPr/>
            </p:nvSpPr>
            <p:spPr>
              <a:xfrm rot="903126">
                <a:off x="2868371" y="968604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29" y="0"/>
                    </a:moveTo>
                    <a:cubicBezTo>
                      <a:pt x="2229" y="1512"/>
                      <a:pt x="1029" y="2808"/>
                      <a:pt x="0" y="4320"/>
                    </a:cubicBezTo>
                    <a:lnTo>
                      <a:pt x="857" y="6912"/>
                    </a:lnTo>
                    <a:cubicBezTo>
                      <a:pt x="4800" y="17280"/>
                      <a:pt x="11314" y="21600"/>
                      <a:pt x="18000" y="21600"/>
                    </a:cubicBezTo>
                    <a:cubicBezTo>
                      <a:pt x="19200" y="21600"/>
                      <a:pt x="20400" y="21600"/>
                      <a:pt x="21600" y="21168"/>
                    </a:cubicBezTo>
                    <a:cubicBezTo>
                      <a:pt x="15600" y="14040"/>
                      <a:pt x="9600" y="6912"/>
                      <a:pt x="342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7" name="Google Shape;3180;p45"/>
              <p:cNvSpPr/>
              <p:nvPr/>
            </p:nvSpPr>
            <p:spPr>
              <a:xfrm rot="903126">
                <a:off x="2220152" y="1377600"/>
                <a:ext cx="210048" cy="186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6" h="21600" fill="norm" stroke="1" extrusionOk="0">
                    <a:moveTo>
                      <a:pt x="4608" y="0"/>
                    </a:moveTo>
                    <a:cubicBezTo>
                      <a:pt x="2973" y="0"/>
                      <a:pt x="1440" y="503"/>
                      <a:pt x="661" y="2460"/>
                    </a:cubicBezTo>
                    <a:cubicBezTo>
                      <a:pt x="-284" y="4846"/>
                      <a:pt x="-141" y="7816"/>
                      <a:pt x="619" y="10243"/>
                    </a:cubicBezTo>
                    <a:cubicBezTo>
                      <a:pt x="1434" y="12846"/>
                      <a:pt x="2961" y="15102"/>
                      <a:pt x="5024" y="16543"/>
                    </a:cubicBezTo>
                    <a:cubicBezTo>
                      <a:pt x="4554" y="18310"/>
                      <a:pt x="4964" y="20132"/>
                      <a:pt x="5886" y="21600"/>
                    </a:cubicBezTo>
                    <a:lnTo>
                      <a:pt x="16745" y="21383"/>
                    </a:lnTo>
                    <a:cubicBezTo>
                      <a:pt x="17161" y="20880"/>
                      <a:pt x="17542" y="20336"/>
                      <a:pt x="17892" y="19765"/>
                    </a:cubicBezTo>
                    <a:cubicBezTo>
                      <a:pt x="17845" y="19969"/>
                      <a:pt x="17803" y="20173"/>
                      <a:pt x="17762" y="20370"/>
                    </a:cubicBezTo>
                    <a:cubicBezTo>
                      <a:pt x="17696" y="20703"/>
                      <a:pt x="17631" y="21036"/>
                      <a:pt x="17565" y="21362"/>
                    </a:cubicBezTo>
                    <a:lnTo>
                      <a:pt x="21316" y="21287"/>
                    </a:lnTo>
                    <a:cubicBezTo>
                      <a:pt x="21001" y="20662"/>
                      <a:pt x="20763" y="19955"/>
                      <a:pt x="20531" y="19384"/>
                    </a:cubicBezTo>
                    <a:cubicBezTo>
                      <a:pt x="19485" y="16822"/>
                      <a:pt x="18612" y="14171"/>
                      <a:pt x="17922" y="11452"/>
                    </a:cubicBezTo>
                    <a:cubicBezTo>
                      <a:pt x="17607" y="10195"/>
                      <a:pt x="17108" y="8727"/>
                      <a:pt x="17405" y="7408"/>
                    </a:cubicBezTo>
                    <a:cubicBezTo>
                      <a:pt x="17494" y="6980"/>
                      <a:pt x="17684" y="6593"/>
                      <a:pt x="17940" y="6273"/>
                    </a:cubicBezTo>
                    <a:lnTo>
                      <a:pt x="17756" y="5838"/>
                    </a:lnTo>
                    <a:cubicBezTo>
                      <a:pt x="14766" y="2929"/>
                      <a:pt x="11069" y="958"/>
                      <a:pt x="7181" y="285"/>
                    </a:cubicBezTo>
                    <a:cubicBezTo>
                      <a:pt x="6361" y="143"/>
                      <a:pt x="5470" y="0"/>
                      <a:pt x="4608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8" name="Google Shape;3181;p45"/>
              <p:cNvSpPr/>
              <p:nvPr/>
            </p:nvSpPr>
            <p:spPr>
              <a:xfrm rot="903126">
                <a:off x="2420418" y="1348070"/>
                <a:ext cx="172429" cy="259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2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34"/>
                      <a:pt x="9743" y="97"/>
                    </a:cubicBezTo>
                    <a:cubicBezTo>
                      <a:pt x="7464" y="419"/>
                      <a:pt x="5647" y="1490"/>
                      <a:pt x="4342" y="2752"/>
                    </a:cubicBezTo>
                    <a:cubicBezTo>
                      <a:pt x="2842" y="4218"/>
                      <a:pt x="1897" y="5986"/>
                      <a:pt x="1096" y="7671"/>
                    </a:cubicBezTo>
                    <a:cubicBezTo>
                      <a:pt x="649" y="8591"/>
                      <a:pt x="303" y="9517"/>
                      <a:pt x="0" y="10457"/>
                    </a:cubicBezTo>
                    <a:cubicBezTo>
                      <a:pt x="79" y="10500"/>
                      <a:pt x="151" y="10564"/>
                      <a:pt x="202" y="10637"/>
                    </a:cubicBezTo>
                    <a:cubicBezTo>
                      <a:pt x="274" y="10656"/>
                      <a:pt x="339" y="10686"/>
                      <a:pt x="404" y="10710"/>
                    </a:cubicBezTo>
                    <a:cubicBezTo>
                      <a:pt x="418" y="10710"/>
                      <a:pt x="433" y="10710"/>
                      <a:pt x="447" y="10710"/>
                    </a:cubicBezTo>
                    <a:cubicBezTo>
                      <a:pt x="685" y="10710"/>
                      <a:pt x="909" y="10778"/>
                      <a:pt x="1053" y="10905"/>
                    </a:cubicBezTo>
                    <a:cubicBezTo>
                      <a:pt x="2979" y="12507"/>
                      <a:pt x="4356" y="14377"/>
                      <a:pt x="5084" y="16379"/>
                    </a:cubicBezTo>
                    <a:cubicBezTo>
                      <a:pt x="5395" y="17261"/>
                      <a:pt x="5589" y="18162"/>
                      <a:pt x="5640" y="19067"/>
                    </a:cubicBezTo>
                    <a:cubicBezTo>
                      <a:pt x="5640" y="19126"/>
                      <a:pt x="5647" y="19184"/>
                      <a:pt x="5654" y="19243"/>
                    </a:cubicBezTo>
                    <a:lnTo>
                      <a:pt x="5654" y="19257"/>
                    </a:lnTo>
                    <a:cubicBezTo>
                      <a:pt x="5770" y="19944"/>
                      <a:pt x="5928" y="20762"/>
                      <a:pt x="5510" y="21405"/>
                    </a:cubicBezTo>
                    <a:cubicBezTo>
                      <a:pt x="5488" y="21469"/>
                      <a:pt x="5474" y="21537"/>
                      <a:pt x="5445" y="21600"/>
                    </a:cubicBezTo>
                    <a:lnTo>
                      <a:pt x="11482" y="21527"/>
                    </a:lnTo>
                    <a:cubicBezTo>
                      <a:pt x="10342" y="20714"/>
                      <a:pt x="9008" y="19983"/>
                      <a:pt x="7811" y="19321"/>
                    </a:cubicBezTo>
                    <a:cubicBezTo>
                      <a:pt x="7392" y="19087"/>
                      <a:pt x="6974" y="18853"/>
                      <a:pt x="6556" y="18624"/>
                    </a:cubicBezTo>
                    <a:cubicBezTo>
                      <a:pt x="8366" y="19287"/>
                      <a:pt x="10342" y="19691"/>
                      <a:pt x="12448" y="19691"/>
                    </a:cubicBezTo>
                    <a:cubicBezTo>
                      <a:pt x="13032" y="19691"/>
                      <a:pt x="13631" y="19662"/>
                      <a:pt x="14237" y="19593"/>
                    </a:cubicBezTo>
                    <a:cubicBezTo>
                      <a:pt x="16552" y="19335"/>
                      <a:pt x="18744" y="18498"/>
                      <a:pt x="20021" y="17144"/>
                    </a:cubicBezTo>
                    <a:cubicBezTo>
                      <a:pt x="21203" y="15892"/>
                      <a:pt x="21600" y="14221"/>
                      <a:pt x="20850" y="12804"/>
                    </a:cubicBezTo>
                    <a:cubicBezTo>
                      <a:pt x="19985" y="11173"/>
                      <a:pt x="17864" y="10369"/>
                      <a:pt x="15607" y="9789"/>
                    </a:cubicBezTo>
                    <a:cubicBezTo>
                      <a:pt x="17374" y="7091"/>
                      <a:pt x="18823" y="3877"/>
                      <a:pt x="15643" y="1373"/>
                    </a:cubicBezTo>
                    <a:cubicBezTo>
                      <a:pt x="14482" y="463"/>
                      <a:pt x="12845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9" name="Google Shape;3182;p45"/>
              <p:cNvSpPr/>
              <p:nvPr/>
            </p:nvSpPr>
            <p:spPr>
              <a:xfrm rot="903126">
                <a:off x="2403036" y="1571739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057" y="7200"/>
                      <a:pt x="3600" y="14400"/>
                      <a:pt x="5143" y="21600"/>
                    </a:cubicBezTo>
                    <a:lnTo>
                      <a:pt x="21600" y="21600"/>
                    </a:lnTo>
                    <a:cubicBezTo>
                      <a:pt x="13886" y="14688"/>
                      <a:pt x="6686" y="7200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0" name="Google Shape;3183;p45"/>
              <p:cNvSpPr/>
              <p:nvPr/>
            </p:nvSpPr>
            <p:spPr>
              <a:xfrm rot="903126">
                <a:off x="2401733" y="1443292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cubicBezTo>
                      <a:pt x="15984" y="528"/>
                      <a:pt x="14580" y="925"/>
                      <a:pt x="13068" y="1255"/>
                    </a:cubicBezTo>
                    <a:cubicBezTo>
                      <a:pt x="15012" y="6870"/>
                      <a:pt x="7776" y="11626"/>
                      <a:pt x="0" y="12418"/>
                    </a:cubicBezTo>
                    <a:cubicBezTo>
                      <a:pt x="4968" y="15457"/>
                      <a:pt x="9936" y="18429"/>
                      <a:pt x="14796" y="21600"/>
                    </a:cubicBezTo>
                    <a:cubicBezTo>
                      <a:pt x="16848" y="14796"/>
                      <a:pt x="19116" y="8059"/>
                      <a:pt x="21600" y="1321"/>
                    </a:cubicBezTo>
                    <a:cubicBezTo>
                      <a:pt x="20304" y="661"/>
                      <a:pt x="18900" y="264"/>
                      <a:pt x="1728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1" name="Google Shape;3184;p45"/>
              <p:cNvSpPr/>
              <p:nvPr/>
            </p:nvSpPr>
            <p:spPr>
              <a:xfrm rot="903126">
                <a:off x="2381310" y="1452079"/>
                <a:ext cx="72265" cy="134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1" h="21600" fill="norm" stroke="1" extrusionOk="0">
                    <a:moveTo>
                      <a:pt x="7243" y="0"/>
                    </a:moveTo>
                    <a:cubicBezTo>
                      <a:pt x="6857" y="959"/>
                      <a:pt x="6505" y="1918"/>
                      <a:pt x="6186" y="2887"/>
                    </a:cubicBezTo>
                    <a:cubicBezTo>
                      <a:pt x="5448" y="2436"/>
                      <a:pt x="4677" y="1994"/>
                      <a:pt x="3906" y="1580"/>
                    </a:cubicBezTo>
                    <a:cubicBezTo>
                      <a:pt x="3788" y="1589"/>
                      <a:pt x="3671" y="1589"/>
                      <a:pt x="3570" y="1589"/>
                    </a:cubicBezTo>
                    <a:cubicBezTo>
                      <a:pt x="2899" y="1589"/>
                      <a:pt x="2245" y="1401"/>
                      <a:pt x="1860" y="959"/>
                    </a:cubicBezTo>
                    <a:cubicBezTo>
                      <a:pt x="1826" y="922"/>
                      <a:pt x="1793" y="875"/>
                      <a:pt x="1776" y="837"/>
                    </a:cubicBezTo>
                    <a:cubicBezTo>
                      <a:pt x="1038" y="1279"/>
                      <a:pt x="518" y="1815"/>
                      <a:pt x="250" y="2407"/>
                    </a:cubicBezTo>
                    <a:cubicBezTo>
                      <a:pt x="-572" y="4232"/>
                      <a:pt x="820" y="6272"/>
                      <a:pt x="1709" y="8002"/>
                    </a:cubicBezTo>
                    <a:cubicBezTo>
                      <a:pt x="3654" y="11764"/>
                      <a:pt x="6119" y="15422"/>
                      <a:pt x="9088" y="18967"/>
                    </a:cubicBezTo>
                    <a:cubicBezTo>
                      <a:pt x="9742" y="19766"/>
                      <a:pt x="10412" y="20744"/>
                      <a:pt x="11301" y="21600"/>
                    </a:cubicBezTo>
                    <a:lnTo>
                      <a:pt x="15309" y="21562"/>
                    </a:lnTo>
                    <a:cubicBezTo>
                      <a:pt x="15259" y="21327"/>
                      <a:pt x="15209" y="21092"/>
                      <a:pt x="15125" y="20857"/>
                    </a:cubicBezTo>
                    <a:cubicBezTo>
                      <a:pt x="15360" y="21083"/>
                      <a:pt x="15594" y="21327"/>
                      <a:pt x="15829" y="21562"/>
                    </a:cubicBezTo>
                    <a:lnTo>
                      <a:pt x="19921" y="21525"/>
                    </a:lnTo>
                    <a:cubicBezTo>
                      <a:pt x="19988" y="21393"/>
                      <a:pt x="20022" y="21271"/>
                      <a:pt x="20072" y="21139"/>
                    </a:cubicBezTo>
                    <a:cubicBezTo>
                      <a:pt x="21028" y="19898"/>
                      <a:pt x="20659" y="18318"/>
                      <a:pt x="20391" y="16992"/>
                    </a:cubicBezTo>
                    <a:lnTo>
                      <a:pt x="20391" y="16964"/>
                    </a:lnTo>
                    <a:cubicBezTo>
                      <a:pt x="20391" y="16851"/>
                      <a:pt x="20374" y="16738"/>
                      <a:pt x="20374" y="16626"/>
                    </a:cubicBezTo>
                    <a:cubicBezTo>
                      <a:pt x="20240" y="14876"/>
                      <a:pt x="19804" y="13137"/>
                      <a:pt x="19066" y="11435"/>
                    </a:cubicBezTo>
                    <a:cubicBezTo>
                      <a:pt x="17372" y="7570"/>
                      <a:pt x="14186" y="3959"/>
                      <a:pt x="9691" y="865"/>
                    </a:cubicBezTo>
                    <a:cubicBezTo>
                      <a:pt x="9373" y="630"/>
                      <a:pt x="8870" y="489"/>
                      <a:pt x="8350" y="489"/>
                    </a:cubicBezTo>
                    <a:cubicBezTo>
                      <a:pt x="8299" y="489"/>
                      <a:pt x="8249" y="489"/>
                      <a:pt x="8199" y="489"/>
                    </a:cubicBezTo>
                    <a:cubicBezTo>
                      <a:pt x="8031" y="442"/>
                      <a:pt x="7880" y="386"/>
                      <a:pt x="7712" y="348"/>
                    </a:cubicBezTo>
                    <a:cubicBezTo>
                      <a:pt x="7612" y="207"/>
                      <a:pt x="7444" y="85"/>
                      <a:pt x="7243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2" name="Google Shape;3185;p45"/>
              <p:cNvSpPr/>
              <p:nvPr/>
            </p:nvSpPr>
            <p:spPr>
              <a:xfrm rot="903126">
                <a:off x="2348349" y="1308844"/>
                <a:ext cx="98308" cy="137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9" h="21600" fill="norm" stroke="1" extrusionOk="0">
                    <a:moveTo>
                      <a:pt x="17866" y="0"/>
                    </a:moveTo>
                    <a:cubicBezTo>
                      <a:pt x="17462" y="0"/>
                      <a:pt x="17044" y="55"/>
                      <a:pt x="16652" y="184"/>
                    </a:cubicBezTo>
                    <a:cubicBezTo>
                      <a:pt x="15032" y="700"/>
                      <a:pt x="14602" y="2184"/>
                      <a:pt x="15412" y="3234"/>
                    </a:cubicBezTo>
                    <a:cubicBezTo>
                      <a:pt x="15576" y="3658"/>
                      <a:pt x="15943" y="4036"/>
                      <a:pt x="16424" y="4294"/>
                    </a:cubicBezTo>
                    <a:cubicBezTo>
                      <a:pt x="16626" y="4414"/>
                      <a:pt x="16842" y="4506"/>
                      <a:pt x="17069" y="4571"/>
                    </a:cubicBezTo>
                    <a:lnTo>
                      <a:pt x="17069" y="5962"/>
                    </a:lnTo>
                    <a:cubicBezTo>
                      <a:pt x="17069" y="7510"/>
                      <a:pt x="17082" y="9049"/>
                      <a:pt x="17095" y="10588"/>
                    </a:cubicBezTo>
                    <a:cubicBezTo>
                      <a:pt x="17107" y="12919"/>
                      <a:pt x="17120" y="15251"/>
                      <a:pt x="17133" y="17582"/>
                    </a:cubicBezTo>
                    <a:cubicBezTo>
                      <a:pt x="14146" y="13482"/>
                      <a:pt x="10692" y="9547"/>
                      <a:pt x="6807" y="5870"/>
                    </a:cubicBezTo>
                    <a:cubicBezTo>
                      <a:pt x="6668" y="5741"/>
                      <a:pt x="6516" y="5630"/>
                      <a:pt x="6364" y="5529"/>
                    </a:cubicBezTo>
                    <a:cubicBezTo>
                      <a:pt x="5668" y="4552"/>
                      <a:pt x="4188" y="3870"/>
                      <a:pt x="2808" y="3870"/>
                    </a:cubicBezTo>
                    <a:cubicBezTo>
                      <a:pt x="1771" y="3870"/>
                      <a:pt x="784" y="4257"/>
                      <a:pt x="240" y="5216"/>
                    </a:cubicBezTo>
                    <a:cubicBezTo>
                      <a:pt x="-317" y="6202"/>
                      <a:pt x="126" y="7400"/>
                      <a:pt x="1239" y="8091"/>
                    </a:cubicBezTo>
                    <a:cubicBezTo>
                      <a:pt x="1746" y="8413"/>
                      <a:pt x="2416" y="8588"/>
                      <a:pt x="3100" y="8588"/>
                    </a:cubicBezTo>
                    <a:cubicBezTo>
                      <a:pt x="3175" y="8588"/>
                      <a:pt x="3264" y="8588"/>
                      <a:pt x="3340" y="8579"/>
                    </a:cubicBezTo>
                    <a:cubicBezTo>
                      <a:pt x="3960" y="8533"/>
                      <a:pt x="4390" y="8284"/>
                      <a:pt x="4858" y="8054"/>
                    </a:cubicBezTo>
                    <a:cubicBezTo>
                      <a:pt x="9072" y="12173"/>
                      <a:pt x="12767" y="16578"/>
                      <a:pt x="15867" y="21185"/>
                    </a:cubicBezTo>
                    <a:cubicBezTo>
                      <a:pt x="16082" y="21324"/>
                      <a:pt x="16297" y="21462"/>
                      <a:pt x="16500" y="21600"/>
                    </a:cubicBezTo>
                    <a:cubicBezTo>
                      <a:pt x="17284" y="21102"/>
                      <a:pt x="18271" y="20798"/>
                      <a:pt x="19296" y="20734"/>
                    </a:cubicBezTo>
                    <a:cubicBezTo>
                      <a:pt x="19372" y="20734"/>
                      <a:pt x="19436" y="20725"/>
                      <a:pt x="19499" y="20725"/>
                    </a:cubicBezTo>
                    <a:cubicBezTo>
                      <a:pt x="19638" y="20725"/>
                      <a:pt x="19765" y="20743"/>
                      <a:pt x="19891" y="20771"/>
                    </a:cubicBezTo>
                    <a:cubicBezTo>
                      <a:pt x="20309" y="20549"/>
                      <a:pt x="20549" y="20190"/>
                      <a:pt x="20524" y="19812"/>
                    </a:cubicBezTo>
                    <a:cubicBezTo>
                      <a:pt x="20498" y="14790"/>
                      <a:pt x="20473" y="9777"/>
                      <a:pt x="20448" y="4746"/>
                    </a:cubicBezTo>
                    <a:cubicBezTo>
                      <a:pt x="20448" y="4497"/>
                      <a:pt x="20461" y="4211"/>
                      <a:pt x="20461" y="3907"/>
                    </a:cubicBezTo>
                    <a:cubicBezTo>
                      <a:pt x="20992" y="3465"/>
                      <a:pt x="21283" y="2884"/>
                      <a:pt x="21232" y="2285"/>
                    </a:cubicBezTo>
                    <a:cubicBezTo>
                      <a:pt x="21169" y="995"/>
                      <a:pt x="19562" y="0"/>
                      <a:pt x="1786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3" name="Google Shape;3186;p45"/>
              <p:cNvSpPr/>
              <p:nvPr/>
            </p:nvSpPr>
            <p:spPr>
              <a:xfrm rot="903126">
                <a:off x="2389898" y="143486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129" y="21600"/>
                    </a:lnTo>
                    <a:cubicBezTo>
                      <a:pt x="15671" y="19237"/>
                      <a:pt x="18635" y="16875"/>
                      <a:pt x="21600" y="15187"/>
                    </a:cubicBezTo>
                    <a:cubicBezTo>
                      <a:pt x="14400" y="9788"/>
                      <a:pt x="7200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4" name="Google Shape;3187;p45"/>
              <p:cNvSpPr/>
              <p:nvPr/>
            </p:nvSpPr>
            <p:spPr>
              <a:xfrm rot="903126">
                <a:off x="2398827" y="1437567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19297" y="0"/>
                    </a:moveTo>
                    <a:cubicBezTo>
                      <a:pt x="18424" y="0"/>
                      <a:pt x="17629" y="611"/>
                      <a:pt x="17391" y="1936"/>
                    </a:cubicBezTo>
                    <a:lnTo>
                      <a:pt x="17471" y="2038"/>
                    </a:lnTo>
                    <a:cubicBezTo>
                      <a:pt x="11038" y="2649"/>
                      <a:pt x="4844" y="6011"/>
                      <a:pt x="0" y="11513"/>
                    </a:cubicBezTo>
                    <a:cubicBezTo>
                      <a:pt x="2859" y="14774"/>
                      <a:pt x="5718" y="18136"/>
                      <a:pt x="8497" y="21600"/>
                    </a:cubicBezTo>
                    <a:cubicBezTo>
                      <a:pt x="14135" y="20377"/>
                      <a:pt x="19535" y="13042"/>
                      <a:pt x="18106" y="4381"/>
                    </a:cubicBezTo>
                    <a:cubicBezTo>
                      <a:pt x="18424" y="4789"/>
                      <a:pt x="18900" y="4891"/>
                      <a:pt x="19297" y="4891"/>
                    </a:cubicBezTo>
                    <a:cubicBezTo>
                      <a:pt x="20488" y="4891"/>
                      <a:pt x="21600" y="3464"/>
                      <a:pt x="21124" y="1630"/>
                    </a:cubicBezTo>
                    <a:cubicBezTo>
                      <a:pt x="20806" y="509"/>
                      <a:pt x="20012" y="0"/>
                      <a:pt x="1929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5" name="Google Shape;3188;p45"/>
              <p:cNvSpPr/>
              <p:nvPr/>
            </p:nvSpPr>
            <p:spPr>
              <a:xfrm rot="903126">
                <a:off x="2392858" y="1439419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211" y="1296"/>
                      <a:pt x="1020" y="2808"/>
                      <a:pt x="0" y="4320"/>
                    </a:cubicBezTo>
                    <a:cubicBezTo>
                      <a:pt x="340" y="5184"/>
                      <a:pt x="680" y="6048"/>
                      <a:pt x="1020" y="6912"/>
                    </a:cubicBezTo>
                    <a:cubicBezTo>
                      <a:pt x="4932" y="17280"/>
                      <a:pt x="11565" y="21600"/>
                      <a:pt x="18198" y="21600"/>
                    </a:cubicBezTo>
                    <a:cubicBezTo>
                      <a:pt x="19389" y="21600"/>
                      <a:pt x="20409" y="21600"/>
                      <a:pt x="21600" y="21384"/>
                    </a:cubicBezTo>
                    <a:cubicBezTo>
                      <a:pt x="15647" y="14040"/>
                      <a:pt x="9524" y="6912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6" name="Google Shape;3189;p45"/>
              <p:cNvSpPr/>
              <p:nvPr/>
            </p:nvSpPr>
            <p:spPr>
              <a:xfrm rot="903126">
                <a:off x="2872448" y="1349600"/>
                <a:ext cx="82101" cy="123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0" h="21600" fill="norm" stroke="1" extrusionOk="0">
                    <a:moveTo>
                      <a:pt x="19390" y="0"/>
                    </a:moveTo>
                    <a:cubicBezTo>
                      <a:pt x="15076" y="827"/>
                      <a:pt x="11589" y="2930"/>
                      <a:pt x="9064" y="5400"/>
                    </a:cubicBezTo>
                    <a:cubicBezTo>
                      <a:pt x="5937" y="8473"/>
                      <a:pt x="3968" y="12188"/>
                      <a:pt x="2285" y="15710"/>
                    </a:cubicBezTo>
                    <a:cubicBezTo>
                      <a:pt x="1368" y="17650"/>
                      <a:pt x="646" y="19589"/>
                      <a:pt x="0" y="21549"/>
                    </a:cubicBezTo>
                    <a:lnTo>
                      <a:pt x="90" y="21600"/>
                    </a:lnTo>
                    <a:lnTo>
                      <a:pt x="20653" y="2715"/>
                    </a:lnTo>
                    <a:cubicBezTo>
                      <a:pt x="21600" y="1858"/>
                      <a:pt x="20788" y="653"/>
                      <a:pt x="19661" y="133"/>
                    </a:cubicBezTo>
                    <a:cubicBezTo>
                      <a:pt x="19571" y="82"/>
                      <a:pt x="19481" y="41"/>
                      <a:pt x="1939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7" name="Google Shape;3190;p45"/>
              <p:cNvSpPr/>
              <p:nvPr/>
            </p:nvSpPr>
            <p:spPr>
              <a:xfrm rot="903126">
                <a:off x="2860308" y="1520129"/>
                <a:ext cx="82586" cy="121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996" y="1548"/>
                      <a:pt x="1792" y="3148"/>
                      <a:pt x="2374" y="4800"/>
                    </a:cubicBezTo>
                    <a:cubicBezTo>
                      <a:pt x="3049" y="6681"/>
                      <a:pt x="3431" y="8603"/>
                      <a:pt x="3569" y="10535"/>
                    </a:cubicBezTo>
                    <a:cubicBezTo>
                      <a:pt x="3569" y="10660"/>
                      <a:pt x="3585" y="10784"/>
                      <a:pt x="3585" y="10919"/>
                    </a:cubicBezTo>
                    <a:cubicBezTo>
                      <a:pt x="3585" y="10930"/>
                      <a:pt x="3585" y="10930"/>
                      <a:pt x="3585" y="10940"/>
                    </a:cubicBezTo>
                    <a:cubicBezTo>
                      <a:pt x="3830" y="12395"/>
                      <a:pt x="4167" y="14140"/>
                      <a:pt x="3278" y="15522"/>
                    </a:cubicBezTo>
                    <a:cubicBezTo>
                      <a:pt x="3202" y="15855"/>
                      <a:pt x="3094" y="16166"/>
                      <a:pt x="2972" y="16478"/>
                    </a:cubicBezTo>
                    <a:cubicBezTo>
                      <a:pt x="2711" y="17143"/>
                      <a:pt x="2068" y="17694"/>
                      <a:pt x="1195" y="18026"/>
                    </a:cubicBezTo>
                    <a:cubicBezTo>
                      <a:pt x="2344" y="19273"/>
                      <a:pt x="3600" y="20457"/>
                      <a:pt x="4963" y="21600"/>
                    </a:cubicBezTo>
                    <a:lnTo>
                      <a:pt x="17862" y="17268"/>
                    </a:lnTo>
                    <a:cubicBezTo>
                      <a:pt x="15120" y="14899"/>
                      <a:pt x="11397" y="12883"/>
                      <a:pt x="8180" y="11065"/>
                    </a:cubicBezTo>
                    <a:cubicBezTo>
                      <a:pt x="7292" y="10577"/>
                      <a:pt x="6403" y="10088"/>
                      <a:pt x="5484" y="9590"/>
                    </a:cubicBezTo>
                    <a:cubicBezTo>
                      <a:pt x="9329" y="11003"/>
                      <a:pt x="13511" y="11865"/>
                      <a:pt x="17969" y="11865"/>
                    </a:cubicBezTo>
                    <a:cubicBezTo>
                      <a:pt x="19164" y="11865"/>
                      <a:pt x="20374" y="11813"/>
                      <a:pt x="21600" y="11678"/>
                    </a:cubicBezTo>
                    <a:cubicBezTo>
                      <a:pt x="14768" y="7481"/>
                      <a:pt x="7552" y="3574"/>
                      <a:pt x="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8" name="Google Shape;3191;p45"/>
              <p:cNvSpPr/>
              <p:nvPr/>
            </p:nvSpPr>
            <p:spPr>
              <a:xfrm rot="903126">
                <a:off x="2644557" y="1387420"/>
                <a:ext cx="225998" cy="253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0" h="21600" fill="norm" stroke="1" extrusionOk="0">
                    <a:moveTo>
                      <a:pt x="4270" y="0"/>
                    </a:moveTo>
                    <a:cubicBezTo>
                      <a:pt x="2757" y="0"/>
                      <a:pt x="1332" y="369"/>
                      <a:pt x="614" y="1800"/>
                    </a:cubicBezTo>
                    <a:cubicBezTo>
                      <a:pt x="-264" y="3556"/>
                      <a:pt x="-131" y="5735"/>
                      <a:pt x="575" y="7511"/>
                    </a:cubicBezTo>
                    <a:cubicBezTo>
                      <a:pt x="1332" y="9426"/>
                      <a:pt x="2751" y="11087"/>
                      <a:pt x="4668" y="12139"/>
                    </a:cubicBezTo>
                    <a:cubicBezTo>
                      <a:pt x="3851" y="14593"/>
                      <a:pt x="5944" y="17171"/>
                      <a:pt x="8595" y="17899"/>
                    </a:cubicBezTo>
                    <a:cubicBezTo>
                      <a:pt x="9119" y="18044"/>
                      <a:pt x="9639" y="18109"/>
                      <a:pt x="10147" y="18109"/>
                    </a:cubicBezTo>
                    <a:cubicBezTo>
                      <a:pt x="12753" y="18109"/>
                      <a:pt x="15167" y="16403"/>
                      <a:pt x="16625" y="14508"/>
                    </a:cubicBezTo>
                    <a:cubicBezTo>
                      <a:pt x="16581" y="14653"/>
                      <a:pt x="16542" y="14797"/>
                      <a:pt x="16503" y="14947"/>
                    </a:cubicBezTo>
                    <a:cubicBezTo>
                      <a:pt x="16233" y="15999"/>
                      <a:pt x="16012" y="17067"/>
                      <a:pt x="15835" y="18139"/>
                    </a:cubicBezTo>
                    <a:cubicBezTo>
                      <a:pt x="15686" y="19017"/>
                      <a:pt x="15482" y="19949"/>
                      <a:pt x="15631" y="20847"/>
                    </a:cubicBezTo>
                    <a:cubicBezTo>
                      <a:pt x="15670" y="21106"/>
                      <a:pt x="15763" y="21366"/>
                      <a:pt x="15901" y="21600"/>
                    </a:cubicBezTo>
                    <a:lnTo>
                      <a:pt x="21209" y="19226"/>
                    </a:lnTo>
                    <a:cubicBezTo>
                      <a:pt x="21319" y="18473"/>
                      <a:pt x="21336" y="17705"/>
                      <a:pt x="21275" y="16942"/>
                    </a:cubicBezTo>
                    <a:cubicBezTo>
                      <a:pt x="21264" y="16862"/>
                      <a:pt x="21259" y="16777"/>
                      <a:pt x="21248" y="16697"/>
                    </a:cubicBezTo>
                    <a:cubicBezTo>
                      <a:pt x="21043" y="16673"/>
                      <a:pt x="20850" y="16613"/>
                      <a:pt x="20673" y="16513"/>
                    </a:cubicBezTo>
                    <a:cubicBezTo>
                      <a:pt x="19850" y="16044"/>
                      <a:pt x="19469" y="14972"/>
                      <a:pt x="19077" y="14219"/>
                    </a:cubicBezTo>
                    <a:cubicBezTo>
                      <a:pt x="18100" y="12344"/>
                      <a:pt x="17293" y="10399"/>
                      <a:pt x="16653" y="8404"/>
                    </a:cubicBezTo>
                    <a:cubicBezTo>
                      <a:pt x="16360" y="7486"/>
                      <a:pt x="15896" y="6399"/>
                      <a:pt x="16172" y="5436"/>
                    </a:cubicBezTo>
                    <a:cubicBezTo>
                      <a:pt x="16255" y="5127"/>
                      <a:pt x="16426" y="4838"/>
                      <a:pt x="16669" y="4603"/>
                    </a:cubicBezTo>
                    <a:cubicBezTo>
                      <a:pt x="16614" y="4494"/>
                      <a:pt x="16559" y="4394"/>
                      <a:pt x="16498" y="4289"/>
                    </a:cubicBezTo>
                    <a:cubicBezTo>
                      <a:pt x="13720" y="2145"/>
                      <a:pt x="10285" y="698"/>
                      <a:pt x="6667" y="209"/>
                    </a:cubicBezTo>
                    <a:cubicBezTo>
                      <a:pt x="5905" y="105"/>
                      <a:pt x="5077" y="0"/>
                      <a:pt x="427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9" name="Google Shape;3192;p45"/>
              <p:cNvSpPr/>
              <p:nvPr/>
            </p:nvSpPr>
            <p:spPr>
              <a:xfrm rot="903126">
                <a:off x="2835852" y="1449590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67" y="0"/>
                    </a:moveTo>
                    <a:cubicBezTo>
                      <a:pt x="16064" y="827"/>
                      <a:pt x="14653" y="1379"/>
                      <a:pt x="13134" y="1746"/>
                    </a:cubicBezTo>
                    <a:cubicBezTo>
                      <a:pt x="15087" y="9559"/>
                      <a:pt x="7707" y="16269"/>
                      <a:pt x="0" y="17280"/>
                    </a:cubicBezTo>
                    <a:cubicBezTo>
                      <a:pt x="1628" y="18751"/>
                      <a:pt x="3473" y="20129"/>
                      <a:pt x="5102" y="21600"/>
                    </a:cubicBezTo>
                    <a:lnTo>
                      <a:pt x="21166" y="3309"/>
                    </a:lnTo>
                    <a:lnTo>
                      <a:pt x="21600" y="1838"/>
                    </a:lnTo>
                    <a:cubicBezTo>
                      <a:pt x="20406" y="1011"/>
                      <a:pt x="18995" y="276"/>
                      <a:pt x="17367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0" name="Google Shape;3193;p45"/>
              <p:cNvSpPr/>
              <p:nvPr/>
            </p:nvSpPr>
            <p:spPr>
              <a:xfrm rot="903126">
                <a:off x="2838083" y="1587779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418" y="14352"/>
                      <a:pt x="4375" y="21528"/>
                    </a:cubicBezTo>
                    <a:cubicBezTo>
                      <a:pt x="5605" y="21600"/>
                      <a:pt x="6699" y="21600"/>
                      <a:pt x="7929" y="21600"/>
                    </a:cubicBezTo>
                    <a:cubicBezTo>
                      <a:pt x="12714" y="21600"/>
                      <a:pt x="17362" y="20948"/>
                      <a:pt x="21600" y="19715"/>
                    </a:cubicBezTo>
                    <a:cubicBezTo>
                      <a:pt x="17772" y="16599"/>
                      <a:pt x="13944" y="13337"/>
                      <a:pt x="10527" y="10003"/>
                    </a:cubicBezTo>
                    <a:cubicBezTo>
                      <a:pt x="6835" y="6741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1" name="Google Shape;3195;p45"/>
              <p:cNvSpPr/>
              <p:nvPr/>
            </p:nvSpPr>
            <p:spPr>
              <a:xfrm rot="903126">
                <a:off x="2812393" y="1465945"/>
                <a:ext cx="72281" cy="142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1765" y="0"/>
                    </a:moveTo>
                    <a:cubicBezTo>
                      <a:pt x="1028" y="410"/>
                      <a:pt x="508" y="926"/>
                      <a:pt x="257" y="1488"/>
                    </a:cubicBezTo>
                    <a:cubicBezTo>
                      <a:pt x="-581" y="3207"/>
                      <a:pt x="827" y="5139"/>
                      <a:pt x="1715" y="6787"/>
                    </a:cubicBezTo>
                    <a:cubicBezTo>
                      <a:pt x="3659" y="10350"/>
                      <a:pt x="6105" y="13815"/>
                      <a:pt x="9071" y="17164"/>
                    </a:cubicBezTo>
                    <a:cubicBezTo>
                      <a:pt x="10261" y="18509"/>
                      <a:pt x="11417" y="20424"/>
                      <a:pt x="13914" y="21270"/>
                    </a:cubicBezTo>
                    <a:cubicBezTo>
                      <a:pt x="14450" y="21440"/>
                      <a:pt x="15037" y="21547"/>
                      <a:pt x="15657" y="21600"/>
                    </a:cubicBezTo>
                    <a:cubicBezTo>
                      <a:pt x="15539" y="20718"/>
                      <a:pt x="15338" y="19836"/>
                      <a:pt x="15120" y="18955"/>
                    </a:cubicBezTo>
                    <a:cubicBezTo>
                      <a:pt x="15539" y="19364"/>
                      <a:pt x="15958" y="19774"/>
                      <a:pt x="16411" y="20175"/>
                    </a:cubicBezTo>
                    <a:cubicBezTo>
                      <a:pt x="16830" y="20585"/>
                      <a:pt x="17299" y="20985"/>
                      <a:pt x="17768" y="21377"/>
                    </a:cubicBezTo>
                    <a:cubicBezTo>
                      <a:pt x="18723" y="21092"/>
                      <a:pt x="19427" y="20611"/>
                      <a:pt x="19712" y="20041"/>
                    </a:cubicBezTo>
                    <a:cubicBezTo>
                      <a:pt x="19846" y="19783"/>
                      <a:pt x="19963" y="19507"/>
                      <a:pt x="20047" y="19231"/>
                    </a:cubicBezTo>
                    <a:cubicBezTo>
                      <a:pt x="21019" y="18046"/>
                      <a:pt x="20650" y="16550"/>
                      <a:pt x="20382" y="15294"/>
                    </a:cubicBezTo>
                    <a:cubicBezTo>
                      <a:pt x="20382" y="15294"/>
                      <a:pt x="20382" y="15285"/>
                      <a:pt x="20382" y="15276"/>
                    </a:cubicBezTo>
                    <a:cubicBezTo>
                      <a:pt x="20382" y="15169"/>
                      <a:pt x="20365" y="15053"/>
                      <a:pt x="20365" y="14946"/>
                    </a:cubicBezTo>
                    <a:cubicBezTo>
                      <a:pt x="20215" y="13290"/>
                      <a:pt x="19796" y="11642"/>
                      <a:pt x="19058" y="10038"/>
                    </a:cubicBezTo>
                    <a:cubicBezTo>
                      <a:pt x="18422" y="8622"/>
                      <a:pt x="17550" y="7242"/>
                      <a:pt x="16444" y="5914"/>
                    </a:cubicBezTo>
                    <a:cubicBezTo>
                      <a:pt x="12406" y="4418"/>
                      <a:pt x="8250" y="2984"/>
                      <a:pt x="4010" y="1612"/>
                    </a:cubicBezTo>
                    <a:lnTo>
                      <a:pt x="4698" y="1122"/>
                    </a:lnTo>
                    <a:cubicBezTo>
                      <a:pt x="4429" y="980"/>
                      <a:pt x="4178" y="837"/>
                      <a:pt x="3893" y="695"/>
                    </a:cubicBezTo>
                    <a:cubicBezTo>
                      <a:pt x="3776" y="704"/>
                      <a:pt x="3675" y="713"/>
                      <a:pt x="3558" y="713"/>
                    </a:cubicBezTo>
                    <a:cubicBezTo>
                      <a:pt x="2904" y="713"/>
                      <a:pt x="2251" y="534"/>
                      <a:pt x="1866" y="98"/>
                    </a:cubicBezTo>
                    <a:cubicBezTo>
                      <a:pt x="1832" y="62"/>
                      <a:pt x="1799" y="36"/>
                      <a:pt x="176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2" name="Google Shape;3196;p45"/>
              <p:cNvSpPr/>
              <p:nvPr/>
            </p:nvSpPr>
            <p:spPr>
              <a:xfrm rot="903126">
                <a:off x="2781828" y="1317703"/>
                <a:ext cx="98323" cy="13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7859" y="0"/>
                    </a:moveTo>
                    <a:cubicBezTo>
                      <a:pt x="17455" y="0"/>
                      <a:pt x="17037" y="64"/>
                      <a:pt x="16645" y="184"/>
                    </a:cubicBezTo>
                    <a:cubicBezTo>
                      <a:pt x="15025" y="718"/>
                      <a:pt x="14595" y="2182"/>
                      <a:pt x="15405" y="3241"/>
                    </a:cubicBezTo>
                    <a:cubicBezTo>
                      <a:pt x="15569" y="3664"/>
                      <a:pt x="15923" y="4042"/>
                      <a:pt x="16417" y="4309"/>
                    </a:cubicBezTo>
                    <a:cubicBezTo>
                      <a:pt x="16619" y="4419"/>
                      <a:pt x="16835" y="4502"/>
                      <a:pt x="17062" y="4585"/>
                    </a:cubicBezTo>
                    <a:lnTo>
                      <a:pt x="17062" y="5975"/>
                    </a:lnTo>
                    <a:lnTo>
                      <a:pt x="17088" y="10579"/>
                    </a:lnTo>
                    <a:cubicBezTo>
                      <a:pt x="17100" y="12918"/>
                      <a:pt x="17113" y="15256"/>
                      <a:pt x="17126" y="17586"/>
                    </a:cubicBezTo>
                    <a:cubicBezTo>
                      <a:pt x="14139" y="13470"/>
                      <a:pt x="10685" y="9557"/>
                      <a:pt x="6800" y="5865"/>
                    </a:cubicBezTo>
                    <a:cubicBezTo>
                      <a:pt x="6661" y="5745"/>
                      <a:pt x="6509" y="5644"/>
                      <a:pt x="6357" y="5543"/>
                    </a:cubicBezTo>
                    <a:cubicBezTo>
                      <a:pt x="5649" y="4567"/>
                      <a:pt x="4181" y="3876"/>
                      <a:pt x="2801" y="3876"/>
                    </a:cubicBezTo>
                    <a:cubicBezTo>
                      <a:pt x="1764" y="3876"/>
                      <a:pt x="777" y="4272"/>
                      <a:pt x="245" y="5230"/>
                    </a:cubicBezTo>
                    <a:cubicBezTo>
                      <a:pt x="-324" y="6206"/>
                      <a:pt x="132" y="7412"/>
                      <a:pt x="1245" y="8093"/>
                    </a:cubicBezTo>
                    <a:cubicBezTo>
                      <a:pt x="1751" y="8415"/>
                      <a:pt x="2422" y="8590"/>
                      <a:pt x="3105" y="8590"/>
                    </a:cubicBezTo>
                    <a:cubicBezTo>
                      <a:pt x="3181" y="8590"/>
                      <a:pt x="3270" y="8590"/>
                      <a:pt x="3346" y="8590"/>
                    </a:cubicBezTo>
                    <a:cubicBezTo>
                      <a:pt x="3953" y="8535"/>
                      <a:pt x="4383" y="8296"/>
                      <a:pt x="4839" y="8056"/>
                    </a:cubicBezTo>
                    <a:cubicBezTo>
                      <a:pt x="9078" y="12181"/>
                      <a:pt x="12773" y="16573"/>
                      <a:pt x="15873" y="21186"/>
                    </a:cubicBezTo>
                    <a:cubicBezTo>
                      <a:pt x="16088" y="21324"/>
                      <a:pt x="16290" y="21462"/>
                      <a:pt x="16506" y="21600"/>
                    </a:cubicBezTo>
                    <a:cubicBezTo>
                      <a:pt x="17277" y="21084"/>
                      <a:pt x="18252" y="20781"/>
                      <a:pt x="19289" y="20725"/>
                    </a:cubicBezTo>
                    <a:cubicBezTo>
                      <a:pt x="19353" y="20716"/>
                      <a:pt x="19403" y="20716"/>
                      <a:pt x="19454" y="20716"/>
                    </a:cubicBezTo>
                    <a:cubicBezTo>
                      <a:pt x="19606" y="20716"/>
                      <a:pt x="19745" y="20735"/>
                      <a:pt x="19884" y="20762"/>
                    </a:cubicBezTo>
                    <a:cubicBezTo>
                      <a:pt x="20302" y="20541"/>
                      <a:pt x="20542" y="20182"/>
                      <a:pt x="20517" y="19805"/>
                    </a:cubicBezTo>
                    <a:lnTo>
                      <a:pt x="20441" y="4760"/>
                    </a:lnTo>
                    <a:cubicBezTo>
                      <a:pt x="20441" y="4502"/>
                      <a:pt x="20454" y="4208"/>
                      <a:pt x="20454" y="3913"/>
                    </a:cubicBezTo>
                    <a:cubicBezTo>
                      <a:pt x="20985" y="3471"/>
                      <a:pt x="21276" y="2891"/>
                      <a:pt x="21238" y="2302"/>
                    </a:cubicBezTo>
                    <a:cubicBezTo>
                      <a:pt x="21162" y="1004"/>
                      <a:pt x="19542" y="0"/>
                      <a:pt x="1785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3" name="Google Shape;3197;p45"/>
              <p:cNvSpPr/>
              <p:nvPr/>
            </p:nvSpPr>
            <p:spPr>
              <a:xfrm rot="903126">
                <a:off x="2823338" y="1443799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8894" y="14400"/>
                      <a:pt x="13129" y="21600"/>
                    </a:cubicBezTo>
                    <a:cubicBezTo>
                      <a:pt x="15671" y="19200"/>
                      <a:pt x="18635" y="17143"/>
                      <a:pt x="21600" y="14743"/>
                    </a:cubicBezTo>
                    <a:cubicBezTo>
                      <a:pt x="14400" y="9943"/>
                      <a:pt x="7200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4" name="Google Shape;3198;p45"/>
              <p:cNvSpPr/>
              <p:nvPr/>
            </p:nvSpPr>
            <p:spPr>
              <a:xfrm rot="903126">
                <a:off x="2832126" y="144698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92" y="0"/>
                    </a:moveTo>
                    <a:cubicBezTo>
                      <a:pt x="18607" y="0"/>
                      <a:pt x="18202" y="0"/>
                      <a:pt x="17798" y="112"/>
                    </a:cubicBezTo>
                    <a:cubicBezTo>
                      <a:pt x="11164" y="787"/>
                      <a:pt x="4935" y="4500"/>
                      <a:pt x="0" y="10575"/>
                    </a:cubicBezTo>
                    <a:cubicBezTo>
                      <a:pt x="2912" y="14175"/>
                      <a:pt x="5744" y="17888"/>
                      <a:pt x="8656" y="21600"/>
                    </a:cubicBezTo>
                    <a:cubicBezTo>
                      <a:pt x="14400" y="20363"/>
                      <a:pt x="19901" y="12150"/>
                      <a:pt x="18445" y="2588"/>
                    </a:cubicBezTo>
                    <a:cubicBezTo>
                      <a:pt x="19578" y="2137"/>
                      <a:pt x="20629" y="1462"/>
                      <a:pt x="21600" y="450"/>
                    </a:cubicBezTo>
                    <a:cubicBezTo>
                      <a:pt x="20791" y="112"/>
                      <a:pt x="19901" y="0"/>
                      <a:pt x="1909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5" name="Google Shape;3199;p45"/>
              <p:cNvSpPr/>
              <p:nvPr/>
            </p:nvSpPr>
            <p:spPr>
              <a:xfrm rot="903126">
                <a:off x="2826326" y="144836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7" y="0"/>
                    </a:moveTo>
                    <a:cubicBezTo>
                      <a:pt x="2229" y="1497"/>
                      <a:pt x="1029" y="2994"/>
                      <a:pt x="0" y="4277"/>
                    </a:cubicBezTo>
                    <a:cubicBezTo>
                      <a:pt x="171" y="5133"/>
                      <a:pt x="514" y="5988"/>
                      <a:pt x="857" y="6844"/>
                    </a:cubicBezTo>
                    <a:cubicBezTo>
                      <a:pt x="4800" y="17323"/>
                      <a:pt x="11486" y="21600"/>
                      <a:pt x="18171" y="21600"/>
                    </a:cubicBezTo>
                    <a:cubicBezTo>
                      <a:pt x="19371" y="21600"/>
                      <a:pt x="20400" y="21386"/>
                      <a:pt x="21600" y="21172"/>
                    </a:cubicBezTo>
                    <a:cubicBezTo>
                      <a:pt x="15429" y="13901"/>
                      <a:pt x="9429" y="6844"/>
                      <a:pt x="325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381" name="Google Shape;3200;p45"/>
          <p:cNvGrpSpPr/>
          <p:nvPr/>
        </p:nvGrpSpPr>
        <p:grpSpPr>
          <a:xfrm>
            <a:off x="1225009" y="1536813"/>
            <a:ext cx="2173998" cy="2300079"/>
            <a:chOff x="0" y="0"/>
            <a:chExt cx="2173997" cy="2300077"/>
          </a:xfrm>
        </p:grpSpPr>
        <p:sp>
          <p:nvSpPr>
            <p:cNvPr id="368" name="Google Shape;3201;p45"/>
            <p:cNvSpPr/>
            <p:nvPr/>
          </p:nvSpPr>
          <p:spPr>
            <a:xfrm>
              <a:off x="2" y="143"/>
              <a:ext cx="2173996" cy="2299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9760" y="0"/>
                  </a:moveTo>
                  <a:cubicBezTo>
                    <a:pt x="9605" y="0"/>
                    <a:pt x="9447" y="112"/>
                    <a:pt x="9417" y="258"/>
                  </a:cubicBezTo>
                  <a:cubicBezTo>
                    <a:pt x="9379" y="441"/>
                    <a:pt x="9489" y="605"/>
                    <a:pt x="9678" y="658"/>
                  </a:cubicBezTo>
                  <a:cubicBezTo>
                    <a:pt x="9744" y="677"/>
                    <a:pt x="9811" y="697"/>
                    <a:pt x="9876" y="718"/>
                  </a:cubicBezTo>
                  <a:cubicBezTo>
                    <a:pt x="9886" y="721"/>
                    <a:pt x="9953" y="745"/>
                    <a:pt x="9955" y="745"/>
                  </a:cubicBezTo>
                  <a:cubicBezTo>
                    <a:pt x="9955" y="745"/>
                    <a:pt x="9955" y="745"/>
                    <a:pt x="9953" y="744"/>
                  </a:cubicBezTo>
                  <a:cubicBezTo>
                    <a:pt x="9973" y="752"/>
                    <a:pt x="9992" y="759"/>
                    <a:pt x="10013" y="767"/>
                  </a:cubicBezTo>
                  <a:cubicBezTo>
                    <a:pt x="10115" y="808"/>
                    <a:pt x="10216" y="852"/>
                    <a:pt x="10314" y="901"/>
                  </a:cubicBezTo>
                  <a:cubicBezTo>
                    <a:pt x="9989" y="1182"/>
                    <a:pt x="9609" y="1519"/>
                    <a:pt x="9188" y="1900"/>
                  </a:cubicBezTo>
                  <a:cubicBezTo>
                    <a:pt x="8903" y="1752"/>
                    <a:pt x="8601" y="1632"/>
                    <a:pt x="8288" y="1545"/>
                  </a:cubicBezTo>
                  <a:cubicBezTo>
                    <a:pt x="8261" y="1537"/>
                    <a:pt x="8234" y="1534"/>
                    <a:pt x="8207" y="1534"/>
                  </a:cubicBezTo>
                  <a:cubicBezTo>
                    <a:pt x="8052" y="1534"/>
                    <a:pt x="7894" y="1646"/>
                    <a:pt x="7865" y="1792"/>
                  </a:cubicBezTo>
                  <a:cubicBezTo>
                    <a:pt x="7827" y="1976"/>
                    <a:pt x="7935" y="2140"/>
                    <a:pt x="8124" y="2193"/>
                  </a:cubicBezTo>
                  <a:cubicBezTo>
                    <a:pt x="8192" y="2211"/>
                    <a:pt x="8257" y="2231"/>
                    <a:pt x="8323" y="2253"/>
                  </a:cubicBezTo>
                  <a:cubicBezTo>
                    <a:pt x="8333" y="2256"/>
                    <a:pt x="8400" y="2280"/>
                    <a:pt x="8401" y="2280"/>
                  </a:cubicBezTo>
                  <a:cubicBezTo>
                    <a:pt x="8401" y="2280"/>
                    <a:pt x="8401" y="2280"/>
                    <a:pt x="8399" y="2279"/>
                  </a:cubicBezTo>
                  <a:cubicBezTo>
                    <a:pt x="8420" y="2287"/>
                    <a:pt x="8439" y="2294"/>
                    <a:pt x="8459" y="2302"/>
                  </a:cubicBezTo>
                  <a:cubicBezTo>
                    <a:pt x="8525" y="2328"/>
                    <a:pt x="8591" y="2356"/>
                    <a:pt x="8656" y="2385"/>
                  </a:cubicBezTo>
                  <a:cubicBezTo>
                    <a:pt x="8309" y="2704"/>
                    <a:pt x="7943" y="3044"/>
                    <a:pt x="7565" y="3399"/>
                  </a:cubicBezTo>
                  <a:cubicBezTo>
                    <a:pt x="7301" y="3266"/>
                    <a:pt x="7023" y="3159"/>
                    <a:pt x="6736" y="3080"/>
                  </a:cubicBezTo>
                  <a:cubicBezTo>
                    <a:pt x="6709" y="3073"/>
                    <a:pt x="6682" y="3069"/>
                    <a:pt x="6655" y="3069"/>
                  </a:cubicBezTo>
                  <a:cubicBezTo>
                    <a:pt x="6499" y="3069"/>
                    <a:pt x="6341" y="3182"/>
                    <a:pt x="6311" y="3327"/>
                  </a:cubicBezTo>
                  <a:cubicBezTo>
                    <a:pt x="6274" y="3511"/>
                    <a:pt x="6383" y="3675"/>
                    <a:pt x="6572" y="3727"/>
                  </a:cubicBezTo>
                  <a:cubicBezTo>
                    <a:pt x="6639" y="3746"/>
                    <a:pt x="6705" y="3766"/>
                    <a:pt x="6770" y="3787"/>
                  </a:cubicBezTo>
                  <a:cubicBezTo>
                    <a:pt x="6781" y="3790"/>
                    <a:pt x="6846" y="3814"/>
                    <a:pt x="6849" y="3814"/>
                  </a:cubicBezTo>
                  <a:cubicBezTo>
                    <a:pt x="6849" y="3814"/>
                    <a:pt x="6848" y="3814"/>
                    <a:pt x="6847" y="3814"/>
                  </a:cubicBezTo>
                  <a:cubicBezTo>
                    <a:pt x="6867" y="3821"/>
                    <a:pt x="6887" y="3829"/>
                    <a:pt x="6907" y="3837"/>
                  </a:cubicBezTo>
                  <a:cubicBezTo>
                    <a:pt x="6952" y="3854"/>
                    <a:pt x="6996" y="3873"/>
                    <a:pt x="7041" y="3892"/>
                  </a:cubicBezTo>
                  <a:cubicBezTo>
                    <a:pt x="6690" y="4225"/>
                    <a:pt x="6331" y="4567"/>
                    <a:pt x="5971" y="4913"/>
                  </a:cubicBezTo>
                  <a:cubicBezTo>
                    <a:pt x="5718" y="4790"/>
                    <a:pt x="5455" y="4689"/>
                    <a:pt x="5183" y="4614"/>
                  </a:cubicBezTo>
                  <a:cubicBezTo>
                    <a:pt x="5157" y="4607"/>
                    <a:pt x="5129" y="4603"/>
                    <a:pt x="5102" y="4603"/>
                  </a:cubicBezTo>
                  <a:cubicBezTo>
                    <a:pt x="4946" y="4603"/>
                    <a:pt x="4788" y="4716"/>
                    <a:pt x="4758" y="4861"/>
                  </a:cubicBezTo>
                  <a:cubicBezTo>
                    <a:pt x="4721" y="5045"/>
                    <a:pt x="4830" y="5209"/>
                    <a:pt x="5019" y="5262"/>
                  </a:cubicBezTo>
                  <a:cubicBezTo>
                    <a:pt x="5085" y="5280"/>
                    <a:pt x="5152" y="5300"/>
                    <a:pt x="5217" y="5321"/>
                  </a:cubicBezTo>
                  <a:cubicBezTo>
                    <a:pt x="5228" y="5326"/>
                    <a:pt x="5294" y="5349"/>
                    <a:pt x="5296" y="5349"/>
                  </a:cubicBezTo>
                  <a:cubicBezTo>
                    <a:pt x="5296" y="5349"/>
                    <a:pt x="5295" y="5349"/>
                    <a:pt x="5295" y="5348"/>
                  </a:cubicBezTo>
                  <a:cubicBezTo>
                    <a:pt x="5314" y="5356"/>
                    <a:pt x="5334" y="5363"/>
                    <a:pt x="5354" y="5371"/>
                  </a:cubicBezTo>
                  <a:cubicBezTo>
                    <a:pt x="5387" y="5384"/>
                    <a:pt x="5420" y="5397"/>
                    <a:pt x="5453" y="5412"/>
                  </a:cubicBezTo>
                  <a:cubicBezTo>
                    <a:pt x="5099" y="5755"/>
                    <a:pt x="4746" y="6098"/>
                    <a:pt x="4400" y="6439"/>
                  </a:cubicBezTo>
                  <a:cubicBezTo>
                    <a:pt x="4154" y="6320"/>
                    <a:pt x="3896" y="6223"/>
                    <a:pt x="3630" y="6149"/>
                  </a:cubicBezTo>
                  <a:cubicBezTo>
                    <a:pt x="3603" y="6142"/>
                    <a:pt x="3576" y="6138"/>
                    <a:pt x="3549" y="6138"/>
                  </a:cubicBezTo>
                  <a:cubicBezTo>
                    <a:pt x="3393" y="6138"/>
                    <a:pt x="3235" y="6251"/>
                    <a:pt x="3205" y="6395"/>
                  </a:cubicBezTo>
                  <a:cubicBezTo>
                    <a:pt x="3168" y="6580"/>
                    <a:pt x="3277" y="6744"/>
                    <a:pt x="3466" y="6796"/>
                  </a:cubicBezTo>
                  <a:cubicBezTo>
                    <a:pt x="3532" y="6815"/>
                    <a:pt x="3598" y="6835"/>
                    <a:pt x="3665" y="6856"/>
                  </a:cubicBezTo>
                  <a:cubicBezTo>
                    <a:pt x="3675" y="6859"/>
                    <a:pt x="3741" y="6884"/>
                    <a:pt x="3743" y="6884"/>
                  </a:cubicBezTo>
                  <a:cubicBezTo>
                    <a:pt x="3743" y="6884"/>
                    <a:pt x="3743" y="6883"/>
                    <a:pt x="3741" y="6882"/>
                  </a:cubicBezTo>
                  <a:cubicBezTo>
                    <a:pt x="3761" y="6890"/>
                    <a:pt x="3781" y="6898"/>
                    <a:pt x="3801" y="6905"/>
                  </a:cubicBezTo>
                  <a:cubicBezTo>
                    <a:pt x="3831" y="6917"/>
                    <a:pt x="3861" y="6929"/>
                    <a:pt x="3891" y="6942"/>
                  </a:cubicBezTo>
                  <a:cubicBezTo>
                    <a:pt x="3534" y="7297"/>
                    <a:pt x="3188" y="7645"/>
                    <a:pt x="2858" y="7979"/>
                  </a:cubicBezTo>
                  <a:cubicBezTo>
                    <a:pt x="2608" y="7857"/>
                    <a:pt x="2347" y="7758"/>
                    <a:pt x="2077" y="7683"/>
                  </a:cubicBezTo>
                  <a:cubicBezTo>
                    <a:pt x="2050" y="7676"/>
                    <a:pt x="2023" y="7673"/>
                    <a:pt x="1996" y="7673"/>
                  </a:cubicBezTo>
                  <a:cubicBezTo>
                    <a:pt x="1840" y="7673"/>
                    <a:pt x="1682" y="7785"/>
                    <a:pt x="1652" y="7930"/>
                  </a:cubicBezTo>
                  <a:cubicBezTo>
                    <a:pt x="1614" y="8114"/>
                    <a:pt x="1724" y="8278"/>
                    <a:pt x="1913" y="8330"/>
                  </a:cubicBezTo>
                  <a:cubicBezTo>
                    <a:pt x="1979" y="8349"/>
                    <a:pt x="2046" y="8369"/>
                    <a:pt x="2111" y="8391"/>
                  </a:cubicBezTo>
                  <a:cubicBezTo>
                    <a:pt x="2121" y="8393"/>
                    <a:pt x="2188" y="8418"/>
                    <a:pt x="2190" y="8418"/>
                  </a:cubicBezTo>
                  <a:cubicBezTo>
                    <a:pt x="2190" y="8418"/>
                    <a:pt x="2190" y="8418"/>
                    <a:pt x="2188" y="8418"/>
                  </a:cubicBezTo>
                  <a:cubicBezTo>
                    <a:pt x="2208" y="8424"/>
                    <a:pt x="2227" y="8432"/>
                    <a:pt x="2247" y="8440"/>
                  </a:cubicBezTo>
                  <a:cubicBezTo>
                    <a:pt x="2286" y="8455"/>
                    <a:pt x="2324" y="8471"/>
                    <a:pt x="2362" y="8488"/>
                  </a:cubicBezTo>
                  <a:cubicBezTo>
                    <a:pt x="1996" y="8864"/>
                    <a:pt x="1659" y="9218"/>
                    <a:pt x="1361" y="9540"/>
                  </a:cubicBezTo>
                  <a:cubicBezTo>
                    <a:pt x="1094" y="9406"/>
                    <a:pt x="813" y="9299"/>
                    <a:pt x="524" y="9218"/>
                  </a:cubicBezTo>
                  <a:cubicBezTo>
                    <a:pt x="497" y="9211"/>
                    <a:pt x="470" y="9207"/>
                    <a:pt x="442" y="9207"/>
                  </a:cubicBezTo>
                  <a:cubicBezTo>
                    <a:pt x="287" y="9207"/>
                    <a:pt x="129" y="9319"/>
                    <a:pt x="99" y="9464"/>
                  </a:cubicBezTo>
                  <a:cubicBezTo>
                    <a:pt x="61" y="9649"/>
                    <a:pt x="171" y="9812"/>
                    <a:pt x="360" y="9866"/>
                  </a:cubicBezTo>
                  <a:cubicBezTo>
                    <a:pt x="425" y="9884"/>
                    <a:pt x="492" y="9903"/>
                    <a:pt x="558" y="9925"/>
                  </a:cubicBezTo>
                  <a:cubicBezTo>
                    <a:pt x="568" y="9929"/>
                    <a:pt x="635" y="9952"/>
                    <a:pt x="637" y="9952"/>
                  </a:cubicBezTo>
                  <a:cubicBezTo>
                    <a:pt x="637" y="9952"/>
                    <a:pt x="637" y="9952"/>
                    <a:pt x="635" y="9952"/>
                  </a:cubicBezTo>
                  <a:cubicBezTo>
                    <a:pt x="655" y="9960"/>
                    <a:pt x="674" y="9966"/>
                    <a:pt x="694" y="9975"/>
                  </a:cubicBezTo>
                  <a:cubicBezTo>
                    <a:pt x="760" y="10000"/>
                    <a:pt x="826" y="10028"/>
                    <a:pt x="890" y="10058"/>
                  </a:cubicBezTo>
                  <a:cubicBezTo>
                    <a:pt x="329" y="10690"/>
                    <a:pt x="-7" y="11133"/>
                    <a:pt x="0" y="11274"/>
                  </a:cubicBezTo>
                  <a:cubicBezTo>
                    <a:pt x="5" y="11351"/>
                    <a:pt x="98" y="11496"/>
                    <a:pt x="263" y="11697"/>
                  </a:cubicBezTo>
                  <a:cubicBezTo>
                    <a:pt x="166" y="11840"/>
                    <a:pt x="115" y="11943"/>
                    <a:pt x="118" y="11999"/>
                  </a:cubicBezTo>
                  <a:cubicBezTo>
                    <a:pt x="122" y="12066"/>
                    <a:pt x="194" y="12187"/>
                    <a:pt x="322" y="12350"/>
                  </a:cubicBezTo>
                  <a:cubicBezTo>
                    <a:pt x="161" y="12566"/>
                    <a:pt x="75" y="12717"/>
                    <a:pt x="79" y="12790"/>
                  </a:cubicBezTo>
                  <a:cubicBezTo>
                    <a:pt x="124" y="13585"/>
                    <a:pt x="9512" y="21600"/>
                    <a:pt x="10240" y="21600"/>
                  </a:cubicBezTo>
                  <a:cubicBezTo>
                    <a:pt x="10241" y="21600"/>
                    <a:pt x="10243" y="21600"/>
                    <a:pt x="10245" y="21599"/>
                  </a:cubicBezTo>
                  <a:cubicBezTo>
                    <a:pt x="10929" y="21556"/>
                    <a:pt x="21531" y="10909"/>
                    <a:pt x="21551" y="10496"/>
                  </a:cubicBezTo>
                  <a:cubicBezTo>
                    <a:pt x="21555" y="10412"/>
                    <a:pt x="21475" y="10266"/>
                    <a:pt x="21326" y="10069"/>
                  </a:cubicBezTo>
                  <a:cubicBezTo>
                    <a:pt x="21494" y="9870"/>
                    <a:pt x="21588" y="9744"/>
                    <a:pt x="21590" y="9706"/>
                  </a:cubicBezTo>
                  <a:cubicBezTo>
                    <a:pt x="21593" y="9614"/>
                    <a:pt x="21495" y="9445"/>
                    <a:pt x="21316" y="9217"/>
                  </a:cubicBezTo>
                  <a:cubicBezTo>
                    <a:pt x="21416" y="9092"/>
                    <a:pt x="21471" y="9011"/>
                    <a:pt x="21472" y="8981"/>
                  </a:cubicBezTo>
                  <a:cubicBezTo>
                    <a:pt x="21514" y="8081"/>
                    <a:pt x="11966" y="52"/>
                    <a:pt x="11448" y="40"/>
                  </a:cubicBezTo>
                  <a:cubicBezTo>
                    <a:pt x="11448" y="40"/>
                    <a:pt x="11447" y="40"/>
                    <a:pt x="11447" y="40"/>
                  </a:cubicBezTo>
                  <a:cubicBezTo>
                    <a:pt x="11385" y="40"/>
                    <a:pt x="11181" y="182"/>
                    <a:pt x="10868" y="435"/>
                  </a:cubicBezTo>
                  <a:cubicBezTo>
                    <a:pt x="10546" y="253"/>
                    <a:pt x="10201" y="110"/>
                    <a:pt x="9842" y="11"/>
                  </a:cubicBezTo>
                  <a:cubicBezTo>
                    <a:pt x="9815" y="3"/>
                    <a:pt x="9788" y="0"/>
                    <a:pt x="9760" y="0"/>
                  </a:cubicBezTo>
                  <a:close/>
                </a:path>
              </a:pathLst>
            </a:custGeom>
            <a:solidFill>
              <a:srgbClr val="FFFFFF"/>
            </a:solidFill>
            <a:ln w="2032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65100" dist="50800" dir="5400000">
                <a:srgbClr val="495364">
                  <a:alpha val="2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380" name="Google Shape;3202;p45"/>
            <p:cNvGrpSpPr/>
            <p:nvPr/>
          </p:nvGrpSpPr>
          <p:grpSpPr>
            <a:xfrm>
              <a:off x="-1" y="-1"/>
              <a:ext cx="2173863" cy="2300079"/>
              <a:chOff x="0" y="0"/>
              <a:chExt cx="2173861" cy="2300077"/>
            </a:xfrm>
          </p:grpSpPr>
          <p:sp>
            <p:nvSpPr>
              <p:cNvPr id="369" name="Google Shape;3203;p45"/>
              <p:cNvSpPr/>
              <p:nvPr/>
            </p:nvSpPr>
            <p:spPr>
              <a:xfrm>
                <a:off x="7876" y="165697"/>
                <a:ext cx="2162119" cy="2134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21600" fill="norm" stroke="1" extrusionOk="0">
                    <a:moveTo>
                      <a:pt x="11469" y="0"/>
                    </a:moveTo>
                    <a:cubicBezTo>
                      <a:pt x="10939" y="0"/>
                      <a:pt x="-45" y="11248"/>
                      <a:pt x="0" y="12107"/>
                    </a:cubicBezTo>
                    <a:cubicBezTo>
                      <a:pt x="45" y="12963"/>
                      <a:pt x="9451" y="21600"/>
                      <a:pt x="10180" y="21600"/>
                    </a:cubicBezTo>
                    <a:cubicBezTo>
                      <a:pt x="10182" y="21600"/>
                      <a:pt x="10184" y="21600"/>
                      <a:pt x="10186" y="21600"/>
                    </a:cubicBezTo>
                    <a:cubicBezTo>
                      <a:pt x="10870" y="21553"/>
                      <a:pt x="21494" y="10081"/>
                      <a:pt x="21514" y="9636"/>
                    </a:cubicBezTo>
                    <a:cubicBezTo>
                      <a:pt x="21555" y="8666"/>
                      <a:pt x="11988" y="14"/>
                      <a:pt x="11470" y="0"/>
                    </a:cubicBezTo>
                    <a:cubicBezTo>
                      <a:pt x="11470" y="0"/>
                      <a:pt x="11469" y="0"/>
                      <a:pt x="11469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0" name="Google Shape;3204;p45"/>
              <p:cNvSpPr/>
              <p:nvPr/>
            </p:nvSpPr>
            <p:spPr>
              <a:xfrm>
                <a:off x="11743" y="81488"/>
                <a:ext cx="2162119" cy="2134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21600" fill="norm" stroke="1" extrusionOk="0">
                    <a:moveTo>
                      <a:pt x="11470" y="0"/>
                    </a:moveTo>
                    <a:cubicBezTo>
                      <a:pt x="10939" y="0"/>
                      <a:pt x="-44" y="11248"/>
                      <a:pt x="0" y="12106"/>
                    </a:cubicBezTo>
                    <a:cubicBezTo>
                      <a:pt x="46" y="12964"/>
                      <a:pt x="9451" y="21600"/>
                      <a:pt x="10181" y="21600"/>
                    </a:cubicBezTo>
                    <a:cubicBezTo>
                      <a:pt x="10183" y="21600"/>
                      <a:pt x="10186" y="21600"/>
                      <a:pt x="10187" y="21599"/>
                    </a:cubicBezTo>
                    <a:cubicBezTo>
                      <a:pt x="10872" y="21554"/>
                      <a:pt x="21495" y="10080"/>
                      <a:pt x="21514" y="9636"/>
                    </a:cubicBezTo>
                    <a:cubicBezTo>
                      <a:pt x="21556" y="8665"/>
                      <a:pt x="11989" y="14"/>
                      <a:pt x="11470" y="0"/>
                    </a:cubicBezTo>
                    <a:cubicBezTo>
                      <a:pt x="11470" y="0"/>
                      <a:pt x="11470" y="0"/>
                      <a:pt x="11470" y="0"/>
                    </a:cubicBezTo>
                    <a:close/>
                  </a:path>
                </a:pathLst>
              </a:custGeom>
              <a:solidFill>
                <a:srgbClr val="FDF1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1" name="Google Shape;3205;p45"/>
              <p:cNvSpPr/>
              <p:nvPr/>
            </p:nvSpPr>
            <p:spPr>
              <a:xfrm>
                <a:off x="-1" y="4296"/>
                <a:ext cx="2162120" cy="2134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21600" fill="norm" stroke="1" extrusionOk="0">
                    <a:moveTo>
                      <a:pt x="11470" y="0"/>
                    </a:moveTo>
                    <a:cubicBezTo>
                      <a:pt x="10939" y="0"/>
                      <a:pt x="-44" y="11249"/>
                      <a:pt x="0" y="12107"/>
                    </a:cubicBezTo>
                    <a:cubicBezTo>
                      <a:pt x="46" y="12963"/>
                      <a:pt x="9452" y="21600"/>
                      <a:pt x="10181" y="21600"/>
                    </a:cubicBezTo>
                    <a:cubicBezTo>
                      <a:pt x="10183" y="21600"/>
                      <a:pt x="10184" y="21600"/>
                      <a:pt x="10186" y="21600"/>
                    </a:cubicBezTo>
                    <a:cubicBezTo>
                      <a:pt x="10871" y="21554"/>
                      <a:pt x="21495" y="10080"/>
                      <a:pt x="21514" y="9635"/>
                    </a:cubicBezTo>
                    <a:cubicBezTo>
                      <a:pt x="21556" y="8665"/>
                      <a:pt x="11988" y="13"/>
                      <a:pt x="11470" y="0"/>
                    </a:cubicBezTo>
                    <a:cubicBezTo>
                      <a:pt x="11470" y="0"/>
                      <a:pt x="11470" y="0"/>
                      <a:pt x="1147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2" name="Google Shape;3206;p45"/>
              <p:cNvSpPr/>
              <p:nvPr/>
            </p:nvSpPr>
            <p:spPr>
              <a:xfrm>
                <a:off x="829217" y="347363"/>
                <a:ext cx="1005513" cy="978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2" h="21600" fill="norm" stroke="1" extrusionOk="0">
                    <a:moveTo>
                      <a:pt x="8246" y="0"/>
                    </a:moveTo>
                    <a:cubicBezTo>
                      <a:pt x="6939" y="0"/>
                      <a:pt x="-169" y="8293"/>
                      <a:pt x="3" y="9161"/>
                    </a:cubicBezTo>
                    <a:cubicBezTo>
                      <a:pt x="176" y="10042"/>
                      <a:pt x="11772" y="21173"/>
                      <a:pt x="12529" y="21584"/>
                    </a:cubicBezTo>
                    <a:cubicBezTo>
                      <a:pt x="12549" y="21595"/>
                      <a:pt x="12573" y="21600"/>
                      <a:pt x="12603" y="21600"/>
                    </a:cubicBezTo>
                    <a:cubicBezTo>
                      <a:pt x="13704" y="21600"/>
                      <a:pt x="21314" y="14391"/>
                      <a:pt x="21372" y="13361"/>
                    </a:cubicBezTo>
                    <a:cubicBezTo>
                      <a:pt x="21431" y="12303"/>
                      <a:pt x="9263" y="201"/>
                      <a:pt x="8298" y="5"/>
                    </a:cubicBezTo>
                    <a:cubicBezTo>
                      <a:pt x="8281" y="2"/>
                      <a:pt x="8264" y="0"/>
                      <a:pt x="824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3" name="Google Shape;3207;p45"/>
              <p:cNvSpPr/>
              <p:nvPr/>
            </p:nvSpPr>
            <p:spPr>
              <a:xfrm>
                <a:off x="947484" y="0"/>
                <a:ext cx="221447" cy="153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3336" y="0"/>
                    </a:moveTo>
                    <a:cubicBezTo>
                      <a:pt x="1855" y="0"/>
                      <a:pt x="354" y="1696"/>
                      <a:pt x="70" y="3866"/>
                    </a:cubicBezTo>
                    <a:cubicBezTo>
                      <a:pt x="-288" y="6641"/>
                      <a:pt x="753" y="9104"/>
                      <a:pt x="2551" y="9892"/>
                    </a:cubicBezTo>
                    <a:cubicBezTo>
                      <a:pt x="3180" y="10174"/>
                      <a:pt x="3809" y="10457"/>
                      <a:pt x="4438" y="10790"/>
                    </a:cubicBezTo>
                    <a:cubicBezTo>
                      <a:pt x="4532" y="10840"/>
                      <a:pt x="5161" y="11204"/>
                      <a:pt x="5181" y="11204"/>
                    </a:cubicBezTo>
                    <a:cubicBezTo>
                      <a:pt x="5181" y="11204"/>
                      <a:pt x="5175" y="11194"/>
                      <a:pt x="5168" y="11184"/>
                    </a:cubicBezTo>
                    <a:cubicBezTo>
                      <a:pt x="5350" y="11305"/>
                      <a:pt x="5546" y="11416"/>
                      <a:pt x="5736" y="11527"/>
                    </a:cubicBezTo>
                    <a:cubicBezTo>
                      <a:pt x="8163" y="13051"/>
                      <a:pt x="10482" y="14928"/>
                      <a:pt x="12652" y="17169"/>
                    </a:cubicBezTo>
                    <a:lnTo>
                      <a:pt x="13024" y="17553"/>
                    </a:lnTo>
                    <a:cubicBezTo>
                      <a:pt x="13267" y="17825"/>
                      <a:pt x="13510" y="18087"/>
                      <a:pt x="13747" y="18380"/>
                    </a:cubicBezTo>
                    <a:cubicBezTo>
                      <a:pt x="14261" y="18976"/>
                      <a:pt x="14768" y="19612"/>
                      <a:pt x="15275" y="20247"/>
                    </a:cubicBezTo>
                    <a:cubicBezTo>
                      <a:pt x="15937" y="21116"/>
                      <a:pt x="16823" y="21600"/>
                      <a:pt x="17695" y="21600"/>
                    </a:cubicBezTo>
                    <a:cubicBezTo>
                      <a:pt x="18547" y="21600"/>
                      <a:pt x="19392" y="21136"/>
                      <a:pt x="20000" y="20086"/>
                    </a:cubicBezTo>
                    <a:cubicBezTo>
                      <a:pt x="21143" y="18138"/>
                      <a:pt x="21312" y="14858"/>
                      <a:pt x="19892" y="13041"/>
                    </a:cubicBezTo>
                    <a:cubicBezTo>
                      <a:pt x="15309" y="7116"/>
                      <a:pt x="9927" y="2725"/>
                      <a:pt x="4106" y="172"/>
                    </a:cubicBezTo>
                    <a:cubicBezTo>
                      <a:pt x="3856" y="61"/>
                      <a:pt x="3593" y="0"/>
                      <a:pt x="3336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4" name="Google Shape;3208;p45"/>
              <p:cNvSpPr/>
              <p:nvPr/>
            </p:nvSpPr>
            <p:spPr>
              <a:xfrm>
                <a:off x="791095" y="163478"/>
                <a:ext cx="221439" cy="153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6" h="21600" fill="norm" stroke="1" extrusionOk="0">
                    <a:moveTo>
                      <a:pt x="3336" y="0"/>
                    </a:moveTo>
                    <a:cubicBezTo>
                      <a:pt x="1855" y="0"/>
                      <a:pt x="354" y="1687"/>
                      <a:pt x="70" y="3869"/>
                    </a:cubicBezTo>
                    <a:cubicBezTo>
                      <a:pt x="-288" y="6628"/>
                      <a:pt x="753" y="9093"/>
                      <a:pt x="2551" y="9891"/>
                    </a:cubicBezTo>
                    <a:cubicBezTo>
                      <a:pt x="3173" y="10164"/>
                      <a:pt x="3816" y="10467"/>
                      <a:pt x="4431" y="10790"/>
                    </a:cubicBezTo>
                    <a:cubicBezTo>
                      <a:pt x="4532" y="10830"/>
                      <a:pt x="5168" y="11194"/>
                      <a:pt x="5181" y="11194"/>
                    </a:cubicBezTo>
                    <a:cubicBezTo>
                      <a:pt x="5181" y="11194"/>
                      <a:pt x="5181" y="11194"/>
                      <a:pt x="5168" y="11184"/>
                    </a:cubicBezTo>
                    <a:cubicBezTo>
                      <a:pt x="5350" y="11295"/>
                      <a:pt x="5540" y="11406"/>
                      <a:pt x="5729" y="11527"/>
                    </a:cubicBezTo>
                    <a:cubicBezTo>
                      <a:pt x="8163" y="13043"/>
                      <a:pt x="10475" y="14932"/>
                      <a:pt x="12652" y="17165"/>
                    </a:cubicBezTo>
                    <a:cubicBezTo>
                      <a:pt x="12692" y="17215"/>
                      <a:pt x="12902" y="17428"/>
                      <a:pt x="13024" y="17559"/>
                    </a:cubicBezTo>
                    <a:cubicBezTo>
                      <a:pt x="13267" y="17822"/>
                      <a:pt x="13510" y="18104"/>
                      <a:pt x="13747" y="18377"/>
                    </a:cubicBezTo>
                    <a:cubicBezTo>
                      <a:pt x="14261" y="18993"/>
                      <a:pt x="14768" y="19610"/>
                      <a:pt x="15268" y="20256"/>
                    </a:cubicBezTo>
                    <a:cubicBezTo>
                      <a:pt x="15937" y="21115"/>
                      <a:pt x="16823" y="21600"/>
                      <a:pt x="17695" y="21600"/>
                    </a:cubicBezTo>
                    <a:cubicBezTo>
                      <a:pt x="18547" y="21600"/>
                      <a:pt x="19385" y="21135"/>
                      <a:pt x="19994" y="20095"/>
                    </a:cubicBezTo>
                    <a:cubicBezTo>
                      <a:pt x="21143" y="18145"/>
                      <a:pt x="21312" y="14861"/>
                      <a:pt x="19892" y="13033"/>
                    </a:cubicBezTo>
                    <a:cubicBezTo>
                      <a:pt x="15309" y="7102"/>
                      <a:pt x="9927" y="2708"/>
                      <a:pt x="4106" y="162"/>
                    </a:cubicBezTo>
                    <a:cubicBezTo>
                      <a:pt x="3856" y="51"/>
                      <a:pt x="3599" y="0"/>
                      <a:pt x="3336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5" name="Google Shape;3209;p45"/>
              <p:cNvSpPr/>
              <p:nvPr/>
            </p:nvSpPr>
            <p:spPr>
              <a:xfrm>
                <a:off x="634707" y="326812"/>
                <a:ext cx="221465" cy="153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2" h="21600" fill="norm" stroke="1" extrusionOk="0">
                    <a:moveTo>
                      <a:pt x="3335" y="0"/>
                    </a:moveTo>
                    <a:cubicBezTo>
                      <a:pt x="1854" y="0"/>
                      <a:pt x="354" y="1696"/>
                      <a:pt x="70" y="3866"/>
                    </a:cubicBezTo>
                    <a:cubicBezTo>
                      <a:pt x="-288" y="6641"/>
                      <a:pt x="753" y="9094"/>
                      <a:pt x="2551" y="9892"/>
                    </a:cubicBezTo>
                    <a:cubicBezTo>
                      <a:pt x="3172" y="10174"/>
                      <a:pt x="3808" y="10457"/>
                      <a:pt x="4429" y="10780"/>
                    </a:cubicBezTo>
                    <a:cubicBezTo>
                      <a:pt x="4524" y="10840"/>
                      <a:pt x="5166" y="11194"/>
                      <a:pt x="5180" y="11194"/>
                    </a:cubicBezTo>
                    <a:cubicBezTo>
                      <a:pt x="5180" y="11194"/>
                      <a:pt x="5180" y="11194"/>
                      <a:pt x="5166" y="11184"/>
                    </a:cubicBezTo>
                    <a:cubicBezTo>
                      <a:pt x="5355" y="11295"/>
                      <a:pt x="5538" y="11406"/>
                      <a:pt x="5727" y="11527"/>
                    </a:cubicBezTo>
                    <a:cubicBezTo>
                      <a:pt x="6944" y="12274"/>
                      <a:pt x="8126" y="13132"/>
                      <a:pt x="9289" y="14070"/>
                    </a:cubicBezTo>
                    <a:cubicBezTo>
                      <a:pt x="10438" y="15019"/>
                      <a:pt x="11566" y="16049"/>
                      <a:pt x="12648" y="17169"/>
                    </a:cubicBezTo>
                    <a:lnTo>
                      <a:pt x="13019" y="17553"/>
                    </a:lnTo>
                    <a:cubicBezTo>
                      <a:pt x="13263" y="17815"/>
                      <a:pt x="13499" y="18087"/>
                      <a:pt x="13743" y="18380"/>
                    </a:cubicBezTo>
                    <a:cubicBezTo>
                      <a:pt x="14256" y="18976"/>
                      <a:pt x="14770" y="19612"/>
                      <a:pt x="15263" y="20247"/>
                    </a:cubicBezTo>
                    <a:cubicBezTo>
                      <a:pt x="15926" y="21105"/>
                      <a:pt x="16818" y="21600"/>
                      <a:pt x="17689" y="21600"/>
                    </a:cubicBezTo>
                    <a:cubicBezTo>
                      <a:pt x="18541" y="21600"/>
                      <a:pt x="19379" y="21126"/>
                      <a:pt x="19987" y="20086"/>
                    </a:cubicBezTo>
                    <a:cubicBezTo>
                      <a:pt x="21136" y="18138"/>
                      <a:pt x="21312" y="14868"/>
                      <a:pt x="19886" y="13041"/>
                    </a:cubicBezTo>
                    <a:cubicBezTo>
                      <a:pt x="15304" y="7106"/>
                      <a:pt x="9917" y="2725"/>
                      <a:pt x="4098" y="161"/>
                    </a:cubicBezTo>
                    <a:cubicBezTo>
                      <a:pt x="3848" y="50"/>
                      <a:pt x="3591" y="0"/>
                      <a:pt x="3335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6" name="Google Shape;3210;p45"/>
              <p:cNvSpPr/>
              <p:nvPr/>
            </p:nvSpPr>
            <p:spPr>
              <a:xfrm>
                <a:off x="478318" y="490290"/>
                <a:ext cx="221492" cy="153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5" h="21600" fill="norm" stroke="1" extrusionOk="0">
                    <a:moveTo>
                      <a:pt x="3341" y="0"/>
                    </a:moveTo>
                    <a:cubicBezTo>
                      <a:pt x="1861" y="0"/>
                      <a:pt x="354" y="1686"/>
                      <a:pt x="70" y="3868"/>
                    </a:cubicBezTo>
                    <a:cubicBezTo>
                      <a:pt x="-288" y="6635"/>
                      <a:pt x="753" y="9098"/>
                      <a:pt x="2551" y="9876"/>
                    </a:cubicBezTo>
                    <a:cubicBezTo>
                      <a:pt x="3186" y="10159"/>
                      <a:pt x="3814" y="10462"/>
                      <a:pt x="4436" y="10775"/>
                    </a:cubicBezTo>
                    <a:cubicBezTo>
                      <a:pt x="4538" y="10825"/>
                      <a:pt x="5166" y="11199"/>
                      <a:pt x="5180" y="11199"/>
                    </a:cubicBezTo>
                    <a:cubicBezTo>
                      <a:pt x="5186" y="11199"/>
                      <a:pt x="5180" y="11189"/>
                      <a:pt x="5166" y="11189"/>
                    </a:cubicBezTo>
                    <a:cubicBezTo>
                      <a:pt x="5355" y="11290"/>
                      <a:pt x="5545" y="11411"/>
                      <a:pt x="5734" y="11532"/>
                    </a:cubicBezTo>
                    <a:cubicBezTo>
                      <a:pt x="8160" y="13037"/>
                      <a:pt x="10485" y="14935"/>
                      <a:pt x="12654" y="17167"/>
                    </a:cubicBezTo>
                    <a:cubicBezTo>
                      <a:pt x="12695" y="17217"/>
                      <a:pt x="12898" y="17429"/>
                      <a:pt x="13019" y="17551"/>
                    </a:cubicBezTo>
                    <a:cubicBezTo>
                      <a:pt x="13263" y="17823"/>
                      <a:pt x="13506" y="18086"/>
                      <a:pt x="13743" y="18369"/>
                    </a:cubicBezTo>
                    <a:cubicBezTo>
                      <a:pt x="14263" y="18974"/>
                      <a:pt x="14770" y="19611"/>
                      <a:pt x="15270" y="20247"/>
                    </a:cubicBezTo>
                    <a:cubicBezTo>
                      <a:pt x="15939" y="21105"/>
                      <a:pt x="16824" y="21600"/>
                      <a:pt x="17696" y="21600"/>
                    </a:cubicBezTo>
                    <a:cubicBezTo>
                      <a:pt x="18548" y="21600"/>
                      <a:pt x="19393" y="21125"/>
                      <a:pt x="20001" y="20095"/>
                    </a:cubicBezTo>
                    <a:cubicBezTo>
                      <a:pt x="21136" y="18146"/>
                      <a:pt x="21312" y="14865"/>
                      <a:pt x="19893" y="13037"/>
                    </a:cubicBezTo>
                    <a:cubicBezTo>
                      <a:pt x="15304" y="7109"/>
                      <a:pt x="9924" y="2706"/>
                      <a:pt x="4105" y="162"/>
                    </a:cubicBezTo>
                    <a:cubicBezTo>
                      <a:pt x="3855" y="50"/>
                      <a:pt x="3598" y="0"/>
                      <a:pt x="3341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7" name="Google Shape;3211;p45"/>
              <p:cNvSpPr/>
              <p:nvPr/>
            </p:nvSpPr>
            <p:spPr>
              <a:xfrm>
                <a:off x="321997" y="653697"/>
                <a:ext cx="221388" cy="153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8" h="21600" fill="norm" stroke="1" extrusionOk="0">
                    <a:moveTo>
                      <a:pt x="3337" y="0"/>
                    </a:moveTo>
                    <a:cubicBezTo>
                      <a:pt x="1856" y="0"/>
                      <a:pt x="348" y="1686"/>
                      <a:pt x="70" y="3858"/>
                    </a:cubicBezTo>
                    <a:cubicBezTo>
                      <a:pt x="-288" y="6624"/>
                      <a:pt x="747" y="9088"/>
                      <a:pt x="2546" y="9886"/>
                    </a:cubicBezTo>
                    <a:cubicBezTo>
                      <a:pt x="3181" y="10159"/>
                      <a:pt x="3803" y="10462"/>
                      <a:pt x="4426" y="10785"/>
                    </a:cubicBezTo>
                    <a:cubicBezTo>
                      <a:pt x="4527" y="10835"/>
                      <a:pt x="5163" y="11189"/>
                      <a:pt x="5183" y="11189"/>
                    </a:cubicBezTo>
                    <a:cubicBezTo>
                      <a:pt x="5183" y="11189"/>
                      <a:pt x="5176" y="11189"/>
                      <a:pt x="5163" y="11179"/>
                    </a:cubicBezTo>
                    <a:cubicBezTo>
                      <a:pt x="5352" y="11300"/>
                      <a:pt x="5541" y="11401"/>
                      <a:pt x="5724" y="11522"/>
                    </a:cubicBezTo>
                    <a:cubicBezTo>
                      <a:pt x="8165" y="13037"/>
                      <a:pt x="10478" y="14925"/>
                      <a:pt x="12649" y="17167"/>
                    </a:cubicBezTo>
                    <a:lnTo>
                      <a:pt x="13021" y="17551"/>
                    </a:lnTo>
                    <a:cubicBezTo>
                      <a:pt x="13264" y="17813"/>
                      <a:pt x="13501" y="18096"/>
                      <a:pt x="13745" y="18369"/>
                    </a:cubicBezTo>
                    <a:cubicBezTo>
                      <a:pt x="14265" y="18985"/>
                      <a:pt x="14772" y="19601"/>
                      <a:pt x="15266" y="20247"/>
                    </a:cubicBezTo>
                    <a:cubicBezTo>
                      <a:pt x="15936" y="21105"/>
                      <a:pt x="16828" y="21600"/>
                      <a:pt x="17701" y="21600"/>
                    </a:cubicBezTo>
                    <a:cubicBezTo>
                      <a:pt x="18553" y="21600"/>
                      <a:pt x="19391" y="21135"/>
                      <a:pt x="20000" y="20095"/>
                    </a:cubicBezTo>
                    <a:cubicBezTo>
                      <a:pt x="21143" y="18136"/>
                      <a:pt x="21312" y="14865"/>
                      <a:pt x="19899" y="13027"/>
                    </a:cubicBezTo>
                    <a:cubicBezTo>
                      <a:pt x="15307" y="7099"/>
                      <a:pt x="9924" y="2706"/>
                      <a:pt x="4108" y="162"/>
                    </a:cubicBezTo>
                    <a:cubicBezTo>
                      <a:pt x="3851" y="50"/>
                      <a:pt x="3594" y="0"/>
                      <a:pt x="3337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8" name="Google Shape;3212;p45"/>
              <p:cNvSpPr/>
              <p:nvPr/>
            </p:nvSpPr>
            <p:spPr>
              <a:xfrm>
                <a:off x="165611" y="817032"/>
                <a:ext cx="221402" cy="153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0" h="21600" fill="norm" stroke="1" extrusionOk="0">
                    <a:moveTo>
                      <a:pt x="3330" y="0"/>
                    </a:moveTo>
                    <a:cubicBezTo>
                      <a:pt x="1856" y="0"/>
                      <a:pt x="348" y="1695"/>
                      <a:pt x="70" y="3864"/>
                    </a:cubicBezTo>
                    <a:cubicBezTo>
                      <a:pt x="-288" y="6638"/>
                      <a:pt x="753" y="9090"/>
                      <a:pt x="2552" y="9877"/>
                    </a:cubicBezTo>
                    <a:cubicBezTo>
                      <a:pt x="3181" y="10159"/>
                      <a:pt x="3803" y="10452"/>
                      <a:pt x="4426" y="10775"/>
                    </a:cubicBezTo>
                    <a:cubicBezTo>
                      <a:pt x="4527" y="10825"/>
                      <a:pt x="5176" y="11188"/>
                      <a:pt x="5183" y="11188"/>
                    </a:cubicBezTo>
                    <a:cubicBezTo>
                      <a:pt x="5183" y="11188"/>
                      <a:pt x="5176" y="11188"/>
                      <a:pt x="5169" y="11178"/>
                    </a:cubicBezTo>
                    <a:cubicBezTo>
                      <a:pt x="5352" y="11289"/>
                      <a:pt x="5541" y="11400"/>
                      <a:pt x="5724" y="11511"/>
                    </a:cubicBezTo>
                    <a:cubicBezTo>
                      <a:pt x="8165" y="13035"/>
                      <a:pt x="10478" y="14941"/>
                      <a:pt x="12649" y="17171"/>
                    </a:cubicBezTo>
                    <a:lnTo>
                      <a:pt x="13021" y="17554"/>
                    </a:lnTo>
                    <a:cubicBezTo>
                      <a:pt x="13258" y="17827"/>
                      <a:pt x="13501" y="18089"/>
                      <a:pt x="13751" y="18382"/>
                    </a:cubicBezTo>
                    <a:cubicBezTo>
                      <a:pt x="14265" y="18977"/>
                      <a:pt x="14772" y="19613"/>
                      <a:pt x="15266" y="20248"/>
                    </a:cubicBezTo>
                    <a:cubicBezTo>
                      <a:pt x="15936" y="21116"/>
                      <a:pt x="16828" y="21600"/>
                      <a:pt x="17701" y="21600"/>
                    </a:cubicBezTo>
                    <a:cubicBezTo>
                      <a:pt x="18553" y="21600"/>
                      <a:pt x="19391" y="21136"/>
                      <a:pt x="20000" y="20097"/>
                    </a:cubicBezTo>
                    <a:cubicBezTo>
                      <a:pt x="21150" y="18140"/>
                      <a:pt x="21312" y="14861"/>
                      <a:pt x="19892" y="13025"/>
                    </a:cubicBezTo>
                    <a:cubicBezTo>
                      <a:pt x="15314" y="7092"/>
                      <a:pt x="9917" y="2714"/>
                      <a:pt x="4101" y="172"/>
                    </a:cubicBezTo>
                    <a:cubicBezTo>
                      <a:pt x="3851" y="61"/>
                      <a:pt x="3594" y="0"/>
                      <a:pt x="3330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9" name="Google Shape;3213;p45"/>
              <p:cNvSpPr/>
              <p:nvPr/>
            </p:nvSpPr>
            <p:spPr>
              <a:xfrm>
                <a:off x="9222" y="980510"/>
                <a:ext cx="221402" cy="153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0" h="21600" fill="norm" stroke="1" extrusionOk="0">
                    <a:moveTo>
                      <a:pt x="3330" y="0"/>
                    </a:moveTo>
                    <a:cubicBezTo>
                      <a:pt x="1856" y="0"/>
                      <a:pt x="348" y="1686"/>
                      <a:pt x="70" y="3868"/>
                    </a:cubicBezTo>
                    <a:cubicBezTo>
                      <a:pt x="-288" y="6635"/>
                      <a:pt x="753" y="9098"/>
                      <a:pt x="2552" y="9886"/>
                    </a:cubicBezTo>
                    <a:cubicBezTo>
                      <a:pt x="3174" y="10159"/>
                      <a:pt x="3803" y="10462"/>
                      <a:pt x="4432" y="10785"/>
                    </a:cubicBezTo>
                    <a:cubicBezTo>
                      <a:pt x="4527" y="10835"/>
                      <a:pt x="5163" y="11199"/>
                      <a:pt x="5183" y="11199"/>
                    </a:cubicBezTo>
                    <a:cubicBezTo>
                      <a:pt x="5183" y="11199"/>
                      <a:pt x="5176" y="11199"/>
                      <a:pt x="5169" y="11189"/>
                    </a:cubicBezTo>
                    <a:cubicBezTo>
                      <a:pt x="5352" y="11290"/>
                      <a:pt x="5541" y="11411"/>
                      <a:pt x="5724" y="11532"/>
                    </a:cubicBezTo>
                    <a:cubicBezTo>
                      <a:pt x="8165" y="13037"/>
                      <a:pt x="10478" y="14935"/>
                      <a:pt x="12649" y="17167"/>
                    </a:cubicBezTo>
                    <a:lnTo>
                      <a:pt x="13028" y="17561"/>
                    </a:lnTo>
                    <a:cubicBezTo>
                      <a:pt x="13271" y="17823"/>
                      <a:pt x="13508" y="18096"/>
                      <a:pt x="13751" y="18379"/>
                    </a:cubicBezTo>
                    <a:cubicBezTo>
                      <a:pt x="14265" y="18985"/>
                      <a:pt x="14772" y="19611"/>
                      <a:pt x="15266" y="20257"/>
                    </a:cubicBezTo>
                    <a:cubicBezTo>
                      <a:pt x="15936" y="21115"/>
                      <a:pt x="16822" y="21600"/>
                      <a:pt x="17694" y="21600"/>
                    </a:cubicBezTo>
                    <a:cubicBezTo>
                      <a:pt x="18546" y="21600"/>
                      <a:pt x="19391" y="21135"/>
                      <a:pt x="20000" y="20095"/>
                    </a:cubicBezTo>
                    <a:cubicBezTo>
                      <a:pt x="21150" y="18146"/>
                      <a:pt x="21312" y="14875"/>
                      <a:pt x="19892" y="13037"/>
                    </a:cubicBezTo>
                    <a:cubicBezTo>
                      <a:pt x="15314" y="7109"/>
                      <a:pt x="9924" y="2716"/>
                      <a:pt x="4101" y="162"/>
                    </a:cubicBezTo>
                    <a:cubicBezTo>
                      <a:pt x="3851" y="50"/>
                      <a:pt x="3594" y="0"/>
                      <a:pt x="3330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425" name="Google Shape;3049;p57"/>
          <p:cNvGrpSpPr/>
          <p:nvPr/>
        </p:nvGrpSpPr>
        <p:grpSpPr>
          <a:xfrm>
            <a:off x="3900644" y="2422792"/>
            <a:ext cx="15526720" cy="9186382"/>
            <a:chOff x="107" y="106"/>
            <a:chExt cx="15526719" cy="9186381"/>
          </a:xfrm>
        </p:grpSpPr>
        <p:sp>
          <p:nvSpPr>
            <p:cNvPr id="382" name="Google Shape;3050;p57"/>
            <p:cNvSpPr/>
            <p:nvPr/>
          </p:nvSpPr>
          <p:spPr>
            <a:xfrm>
              <a:off x="106" y="186359"/>
              <a:ext cx="15309009" cy="900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0" y="0"/>
                  </a:moveTo>
                  <a:lnTo>
                    <a:pt x="0" y="1223"/>
                  </a:lnTo>
                  <a:cubicBezTo>
                    <a:pt x="76" y="1141"/>
                    <a:pt x="165" y="1098"/>
                    <a:pt x="261" y="1098"/>
                  </a:cubicBezTo>
                  <a:cubicBezTo>
                    <a:pt x="521" y="1098"/>
                    <a:pt x="734" y="1455"/>
                    <a:pt x="734" y="1899"/>
                  </a:cubicBezTo>
                  <a:cubicBezTo>
                    <a:pt x="734" y="2348"/>
                    <a:pt x="521" y="2705"/>
                    <a:pt x="261" y="2705"/>
                  </a:cubicBezTo>
                  <a:cubicBezTo>
                    <a:pt x="165" y="2705"/>
                    <a:pt x="76" y="2656"/>
                    <a:pt x="0" y="2575"/>
                  </a:cubicBezTo>
                  <a:lnTo>
                    <a:pt x="0" y="3765"/>
                  </a:lnTo>
                  <a:cubicBezTo>
                    <a:pt x="76" y="3684"/>
                    <a:pt x="165" y="3640"/>
                    <a:pt x="261" y="3640"/>
                  </a:cubicBezTo>
                  <a:cubicBezTo>
                    <a:pt x="521" y="3640"/>
                    <a:pt x="734" y="3997"/>
                    <a:pt x="734" y="4441"/>
                  </a:cubicBezTo>
                  <a:cubicBezTo>
                    <a:pt x="734" y="4890"/>
                    <a:pt x="521" y="5247"/>
                    <a:pt x="261" y="5247"/>
                  </a:cubicBezTo>
                  <a:cubicBezTo>
                    <a:pt x="165" y="5247"/>
                    <a:pt x="76" y="5198"/>
                    <a:pt x="0" y="5117"/>
                  </a:cubicBezTo>
                  <a:lnTo>
                    <a:pt x="0" y="6307"/>
                  </a:lnTo>
                  <a:cubicBezTo>
                    <a:pt x="76" y="6226"/>
                    <a:pt x="165" y="6183"/>
                    <a:pt x="261" y="6183"/>
                  </a:cubicBezTo>
                  <a:cubicBezTo>
                    <a:pt x="521" y="6183"/>
                    <a:pt x="734" y="6540"/>
                    <a:pt x="734" y="6984"/>
                  </a:cubicBezTo>
                  <a:cubicBezTo>
                    <a:pt x="734" y="7433"/>
                    <a:pt x="521" y="7790"/>
                    <a:pt x="261" y="7790"/>
                  </a:cubicBezTo>
                  <a:cubicBezTo>
                    <a:pt x="165" y="7790"/>
                    <a:pt x="76" y="7741"/>
                    <a:pt x="0" y="7660"/>
                  </a:cubicBezTo>
                  <a:lnTo>
                    <a:pt x="0" y="8850"/>
                  </a:lnTo>
                  <a:cubicBezTo>
                    <a:pt x="76" y="8769"/>
                    <a:pt x="165" y="8726"/>
                    <a:pt x="261" y="8726"/>
                  </a:cubicBezTo>
                  <a:cubicBezTo>
                    <a:pt x="521" y="8726"/>
                    <a:pt x="734" y="9083"/>
                    <a:pt x="734" y="9526"/>
                  </a:cubicBezTo>
                  <a:cubicBezTo>
                    <a:pt x="734" y="9975"/>
                    <a:pt x="521" y="10332"/>
                    <a:pt x="261" y="10332"/>
                  </a:cubicBezTo>
                  <a:cubicBezTo>
                    <a:pt x="165" y="10332"/>
                    <a:pt x="76" y="10283"/>
                    <a:pt x="0" y="10202"/>
                  </a:cubicBezTo>
                  <a:lnTo>
                    <a:pt x="0" y="11392"/>
                  </a:lnTo>
                  <a:cubicBezTo>
                    <a:pt x="76" y="11311"/>
                    <a:pt x="165" y="11268"/>
                    <a:pt x="261" y="11268"/>
                  </a:cubicBezTo>
                  <a:cubicBezTo>
                    <a:pt x="521" y="11268"/>
                    <a:pt x="734" y="11625"/>
                    <a:pt x="734" y="12068"/>
                  </a:cubicBezTo>
                  <a:cubicBezTo>
                    <a:pt x="734" y="12517"/>
                    <a:pt x="521" y="12874"/>
                    <a:pt x="261" y="12874"/>
                  </a:cubicBezTo>
                  <a:cubicBezTo>
                    <a:pt x="165" y="12874"/>
                    <a:pt x="76" y="12826"/>
                    <a:pt x="0" y="12745"/>
                  </a:cubicBezTo>
                  <a:lnTo>
                    <a:pt x="0" y="13935"/>
                  </a:lnTo>
                  <a:cubicBezTo>
                    <a:pt x="76" y="13854"/>
                    <a:pt x="165" y="13810"/>
                    <a:pt x="261" y="13810"/>
                  </a:cubicBezTo>
                  <a:cubicBezTo>
                    <a:pt x="521" y="13810"/>
                    <a:pt x="734" y="14167"/>
                    <a:pt x="734" y="14611"/>
                  </a:cubicBezTo>
                  <a:cubicBezTo>
                    <a:pt x="734" y="15060"/>
                    <a:pt x="521" y="15417"/>
                    <a:pt x="261" y="15417"/>
                  </a:cubicBezTo>
                  <a:cubicBezTo>
                    <a:pt x="165" y="15417"/>
                    <a:pt x="76" y="15368"/>
                    <a:pt x="0" y="15287"/>
                  </a:cubicBezTo>
                  <a:lnTo>
                    <a:pt x="0" y="16477"/>
                  </a:lnTo>
                  <a:cubicBezTo>
                    <a:pt x="76" y="16396"/>
                    <a:pt x="165" y="16353"/>
                    <a:pt x="261" y="16353"/>
                  </a:cubicBezTo>
                  <a:cubicBezTo>
                    <a:pt x="521" y="16353"/>
                    <a:pt x="734" y="16710"/>
                    <a:pt x="734" y="17153"/>
                  </a:cubicBezTo>
                  <a:cubicBezTo>
                    <a:pt x="734" y="17602"/>
                    <a:pt x="521" y="17959"/>
                    <a:pt x="261" y="17959"/>
                  </a:cubicBezTo>
                  <a:cubicBezTo>
                    <a:pt x="165" y="17959"/>
                    <a:pt x="76" y="17911"/>
                    <a:pt x="0" y="17830"/>
                  </a:cubicBezTo>
                  <a:lnTo>
                    <a:pt x="0" y="19020"/>
                  </a:lnTo>
                  <a:cubicBezTo>
                    <a:pt x="76" y="18938"/>
                    <a:pt x="165" y="18895"/>
                    <a:pt x="261" y="18895"/>
                  </a:cubicBezTo>
                  <a:cubicBezTo>
                    <a:pt x="521" y="18895"/>
                    <a:pt x="734" y="19252"/>
                    <a:pt x="734" y="19696"/>
                  </a:cubicBezTo>
                  <a:cubicBezTo>
                    <a:pt x="734" y="20145"/>
                    <a:pt x="521" y="20502"/>
                    <a:pt x="261" y="20502"/>
                  </a:cubicBezTo>
                  <a:cubicBezTo>
                    <a:pt x="165" y="20502"/>
                    <a:pt x="76" y="20453"/>
                    <a:pt x="0" y="20372"/>
                  </a:cubicBezTo>
                  <a:lnTo>
                    <a:pt x="0" y="21600"/>
                  </a:lnTo>
                  <a:lnTo>
                    <a:pt x="20703" y="21600"/>
                  </a:lnTo>
                  <a:cubicBezTo>
                    <a:pt x="21196" y="21600"/>
                    <a:pt x="21597" y="20913"/>
                    <a:pt x="21597" y="20074"/>
                  </a:cubicBezTo>
                  <a:lnTo>
                    <a:pt x="21597" y="1520"/>
                  </a:lnTo>
                  <a:cubicBezTo>
                    <a:pt x="21600" y="681"/>
                    <a:pt x="21199" y="0"/>
                    <a:pt x="20706" y="0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424" name="Google Shape;3051;p57"/>
            <p:cNvGrpSpPr/>
            <p:nvPr/>
          </p:nvGrpSpPr>
          <p:grpSpPr>
            <a:xfrm>
              <a:off x="162876" y="106"/>
              <a:ext cx="15363951" cy="9015860"/>
              <a:chOff x="106" y="106"/>
              <a:chExt cx="15363950" cy="9015858"/>
            </a:xfrm>
          </p:grpSpPr>
          <p:sp>
            <p:nvSpPr>
              <p:cNvPr id="383" name="Google Shape;3052;p57"/>
              <p:cNvSpPr/>
              <p:nvPr/>
            </p:nvSpPr>
            <p:spPr>
              <a:xfrm>
                <a:off x="309" y="107"/>
                <a:ext cx="15309007" cy="900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600" fill="norm" stroke="1" extrusionOk="0">
                    <a:moveTo>
                      <a:pt x="0" y="0"/>
                    </a:moveTo>
                    <a:lnTo>
                      <a:pt x="0" y="1223"/>
                    </a:lnTo>
                    <a:cubicBezTo>
                      <a:pt x="76" y="1141"/>
                      <a:pt x="165" y="1098"/>
                      <a:pt x="261" y="1098"/>
                    </a:cubicBezTo>
                    <a:cubicBezTo>
                      <a:pt x="521" y="1098"/>
                      <a:pt x="734" y="1455"/>
                      <a:pt x="734" y="1899"/>
                    </a:cubicBezTo>
                    <a:cubicBezTo>
                      <a:pt x="734" y="2348"/>
                      <a:pt x="521" y="2705"/>
                      <a:pt x="261" y="2705"/>
                    </a:cubicBezTo>
                    <a:cubicBezTo>
                      <a:pt x="165" y="2705"/>
                      <a:pt x="76" y="2656"/>
                      <a:pt x="0" y="2575"/>
                    </a:cubicBezTo>
                    <a:lnTo>
                      <a:pt x="0" y="3765"/>
                    </a:lnTo>
                    <a:cubicBezTo>
                      <a:pt x="76" y="3684"/>
                      <a:pt x="165" y="3640"/>
                      <a:pt x="261" y="3640"/>
                    </a:cubicBezTo>
                    <a:cubicBezTo>
                      <a:pt x="521" y="3640"/>
                      <a:pt x="734" y="3997"/>
                      <a:pt x="734" y="4441"/>
                    </a:cubicBezTo>
                    <a:cubicBezTo>
                      <a:pt x="734" y="4890"/>
                      <a:pt x="521" y="5247"/>
                      <a:pt x="261" y="5247"/>
                    </a:cubicBezTo>
                    <a:cubicBezTo>
                      <a:pt x="165" y="5247"/>
                      <a:pt x="76" y="5198"/>
                      <a:pt x="0" y="5117"/>
                    </a:cubicBezTo>
                    <a:lnTo>
                      <a:pt x="0" y="6307"/>
                    </a:lnTo>
                    <a:cubicBezTo>
                      <a:pt x="76" y="6226"/>
                      <a:pt x="165" y="6183"/>
                      <a:pt x="261" y="6183"/>
                    </a:cubicBezTo>
                    <a:cubicBezTo>
                      <a:pt x="521" y="6183"/>
                      <a:pt x="734" y="6540"/>
                      <a:pt x="734" y="6984"/>
                    </a:cubicBezTo>
                    <a:cubicBezTo>
                      <a:pt x="734" y="7433"/>
                      <a:pt x="521" y="7790"/>
                      <a:pt x="261" y="7790"/>
                    </a:cubicBezTo>
                    <a:cubicBezTo>
                      <a:pt x="165" y="7790"/>
                      <a:pt x="76" y="7741"/>
                      <a:pt x="0" y="7660"/>
                    </a:cubicBezTo>
                    <a:lnTo>
                      <a:pt x="0" y="8850"/>
                    </a:lnTo>
                    <a:cubicBezTo>
                      <a:pt x="76" y="8769"/>
                      <a:pt x="165" y="8726"/>
                      <a:pt x="261" y="8726"/>
                    </a:cubicBezTo>
                    <a:cubicBezTo>
                      <a:pt x="521" y="8726"/>
                      <a:pt x="734" y="9083"/>
                      <a:pt x="734" y="9526"/>
                    </a:cubicBezTo>
                    <a:cubicBezTo>
                      <a:pt x="734" y="9975"/>
                      <a:pt x="521" y="10332"/>
                      <a:pt x="261" y="10332"/>
                    </a:cubicBezTo>
                    <a:cubicBezTo>
                      <a:pt x="165" y="10332"/>
                      <a:pt x="76" y="10283"/>
                      <a:pt x="0" y="10202"/>
                    </a:cubicBezTo>
                    <a:lnTo>
                      <a:pt x="0" y="11392"/>
                    </a:lnTo>
                    <a:cubicBezTo>
                      <a:pt x="76" y="11311"/>
                      <a:pt x="165" y="11268"/>
                      <a:pt x="261" y="11268"/>
                    </a:cubicBezTo>
                    <a:cubicBezTo>
                      <a:pt x="521" y="11268"/>
                      <a:pt x="734" y="11625"/>
                      <a:pt x="734" y="12068"/>
                    </a:cubicBezTo>
                    <a:cubicBezTo>
                      <a:pt x="734" y="12517"/>
                      <a:pt x="521" y="12874"/>
                      <a:pt x="261" y="12874"/>
                    </a:cubicBezTo>
                    <a:cubicBezTo>
                      <a:pt x="165" y="12874"/>
                      <a:pt x="76" y="12826"/>
                      <a:pt x="0" y="12745"/>
                    </a:cubicBezTo>
                    <a:lnTo>
                      <a:pt x="0" y="13935"/>
                    </a:lnTo>
                    <a:cubicBezTo>
                      <a:pt x="76" y="13854"/>
                      <a:pt x="165" y="13810"/>
                      <a:pt x="261" y="13810"/>
                    </a:cubicBezTo>
                    <a:cubicBezTo>
                      <a:pt x="521" y="13810"/>
                      <a:pt x="734" y="14167"/>
                      <a:pt x="734" y="14611"/>
                    </a:cubicBezTo>
                    <a:cubicBezTo>
                      <a:pt x="734" y="15060"/>
                      <a:pt x="521" y="15417"/>
                      <a:pt x="261" y="15417"/>
                    </a:cubicBezTo>
                    <a:cubicBezTo>
                      <a:pt x="165" y="15417"/>
                      <a:pt x="76" y="15368"/>
                      <a:pt x="0" y="15287"/>
                    </a:cubicBezTo>
                    <a:lnTo>
                      <a:pt x="0" y="16477"/>
                    </a:lnTo>
                    <a:cubicBezTo>
                      <a:pt x="76" y="16396"/>
                      <a:pt x="165" y="16353"/>
                      <a:pt x="261" y="16353"/>
                    </a:cubicBezTo>
                    <a:cubicBezTo>
                      <a:pt x="521" y="16353"/>
                      <a:pt x="734" y="16710"/>
                      <a:pt x="734" y="17153"/>
                    </a:cubicBezTo>
                    <a:cubicBezTo>
                      <a:pt x="734" y="17602"/>
                      <a:pt x="521" y="17959"/>
                      <a:pt x="261" y="17959"/>
                    </a:cubicBezTo>
                    <a:cubicBezTo>
                      <a:pt x="165" y="17959"/>
                      <a:pt x="76" y="17911"/>
                      <a:pt x="0" y="17830"/>
                    </a:cubicBezTo>
                    <a:lnTo>
                      <a:pt x="0" y="19020"/>
                    </a:lnTo>
                    <a:cubicBezTo>
                      <a:pt x="76" y="18938"/>
                      <a:pt x="165" y="18895"/>
                      <a:pt x="261" y="18895"/>
                    </a:cubicBezTo>
                    <a:cubicBezTo>
                      <a:pt x="521" y="18895"/>
                      <a:pt x="734" y="19252"/>
                      <a:pt x="734" y="19696"/>
                    </a:cubicBezTo>
                    <a:cubicBezTo>
                      <a:pt x="734" y="20145"/>
                      <a:pt x="521" y="20502"/>
                      <a:pt x="261" y="20502"/>
                    </a:cubicBezTo>
                    <a:cubicBezTo>
                      <a:pt x="165" y="20502"/>
                      <a:pt x="76" y="20453"/>
                      <a:pt x="0" y="20372"/>
                    </a:cubicBezTo>
                    <a:lnTo>
                      <a:pt x="0" y="21600"/>
                    </a:lnTo>
                    <a:lnTo>
                      <a:pt x="20703" y="21600"/>
                    </a:lnTo>
                    <a:cubicBezTo>
                      <a:pt x="21196" y="21600"/>
                      <a:pt x="21597" y="20913"/>
                      <a:pt x="21597" y="20074"/>
                    </a:cubicBezTo>
                    <a:lnTo>
                      <a:pt x="21597" y="1520"/>
                    </a:lnTo>
                    <a:cubicBezTo>
                      <a:pt x="21600" y="681"/>
                      <a:pt x="21199" y="0"/>
                      <a:pt x="207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4" name="Google Shape;3053;p57"/>
              <p:cNvSpPr/>
              <p:nvPr/>
            </p:nvSpPr>
            <p:spPr>
              <a:xfrm>
                <a:off x="446236" y="582127"/>
                <a:ext cx="14864418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5" name="Google Shape;3054;p57"/>
              <p:cNvSpPr/>
              <p:nvPr/>
            </p:nvSpPr>
            <p:spPr>
              <a:xfrm>
                <a:off x="291" y="1192733"/>
                <a:ext cx="15310793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6" name="Google Shape;3055;p57"/>
              <p:cNvSpPr/>
              <p:nvPr/>
            </p:nvSpPr>
            <p:spPr>
              <a:xfrm>
                <a:off x="511822" y="1783901"/>
                <a:ext cx="14799766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7" name="Google Shape;3056;p57"/>
              <p:cNvSpPr/>
              <p:nvPr/>
            </p:nvSpPr>
            <p:spPr>
              <a:xfrm>
                <a:off x="533" y="2388578"/>
                <a:ext cx="15363128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8" name="Google Shape;3057;p57"/>
              <p:cNvSpPr/>
              <p:nvPr/>
            </p:nvSpPr>
            <p:spPr>
              <a:xfrm>
                <a:off x="512849" y="2992583"/>
                <a:ext cx="14850561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9" name="Google Shape;3058;p57"/>
              <p:cNvSpPr/>
              <p:nvPr/>
            </p:nvSpPr>
            <p:spPr>
              <a:xfrm>
                <a:off x="106" y="3595130"/>
                <a:ext cx="15363129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0" name="Google Shape;3059;p57"/>
              <p:cNvSpPr/>
              <p:nvPr/>
            </p:nvSpPr>
            <p:spPr>
              <a:xfrm>
                <a:off x="438665" y="4194895"/>
                <a:ext cx="14924445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1" name="Google Shape;3060;p57"/>
              <p:cNvSpPr/>
              <p:nvPr/>
            </p:nvSpPr>
            <p:spPr>
              <a:xfrm>
                <a:off x="427299" y="4798145"/>
                <a:ext cx="14936759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2" name="Google Shape;3061;p57"/>
              <p:cNvSpPr/>
              <p:nvPr/>
            </p:nvSpPr>
            <p:spPr>
              <a:xfrm>
                <a:off x="231" y="5409631"/>
                <a:ext cx="15363129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3" name="Google Shape;3062;p57"/>
              <p:cNvSpPr/>
              <p:nvPr/>
            </p:nvSpPr>
            <p:spPr>
              <a:xfrm>
                <a:off x="512849" y="6003207"/>
                <a:ext cx="14850561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4" name="Google Shape;3063;p57"/>
              <p:cNvSpPr/>
              <p:nvPr/>
            </p:nvSpPr>
            <p:spPr>
              <a:xfrm>
                <a:off x="718" y="6600973"/>
                <a:ext cx="15363128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5" name="Google Shape;3064;p57"/>
              <p:cNvSpPr/>
              <p:nvPr/>
            </p:nvSpPr>
            <p:spPr>
              <a:xfrm>
                <a:off x="511115" y="7210678"/>
                <a:ext cx="14799766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6" name="Google Shape;3065;p57"/>
              <p:cNvSpPr/>
              <p:nvPr/>
            </p:nvSpPr>
            <p:spPr>
              <a:xfrm>
                <a:off x="231" y="7812575"/>
                <a:ext cx="15310792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7" name="Google Shape;3066;p57"/>
              <p:cNvSpPr/>
              <p:nvPr/>
            </p:nvSpPr>
            <p:spPr>
              <a:xfrm>
                <a:off x="455592" y="8411599"/>
                <a:ext cx="14850561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8" name="Google Shape;3067;p57"/>
              <p:cNvSpPr/>
              <p:nvPr/>
            </p:nvSpPr>
            <p:spPr>
              <a:xfrm flipV="1">
                <a:off x="604319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9" name="Google Shape;3068;p57"/>
              <p:cNvSpPr/>
              <p:nvPr/>
            </p:nvSpPr>
            <p:spPr>
              <a:xfrm flipV="1">
                <a:off x="1208435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0" name="Google Shape;3069;p57"/>
              <p:cNvSpPr/>
              <p:nvPr/>
            </p:nvSpPr>
            <p:spPr>
              <a:xfrm flipV="1">
                <a:off x="1810182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1" name="Google Shape;3070;p57"/>
              <p:cNvSpPr/>
              <p:nvPr/>
            </p:nvSpPr>
            <p:spPr>
              <a:xfrm flipV="1">
                <a:off x="2414299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2" name="Google Shape;3071;p57"/>
              <p:cNvSpPr/>
              <p:nvPr/>
            </p:nvSpPr>
            <p:spPr>
              <a:xfrm flipV="1">
                <a:off x="3013891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3" name="Google Shape;3072;p57"/>
              <p:cNvSpPr/>
              <p:nvPr/>
            </p:nvSpPr>
            <p:spPr>
              <a:xfrm flipV="1">
                <a:off x="3615638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4" name="Google Shape;3073;p57"/>
              <p:cNvSpPr/>
              <p:nvPr/>
            </p:nvSpPr>
            <p:spPr>
              <a:xfrm flipV="1">
                <a:off x="4219755" y="106"/>
                <a:ext cx="1" cy="9015860"/>
              </a:xfrm>
              <a:prstGeom prst="line">
                <a:avLst/>
              </a:prstGeom>
              <a:noFill/>
              <a:ln w="254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5" name="Google Shape;3074;p57"/>
              <p:cNvSpPr/>
              <p:nvPr/>
            </p:nvSpPr>
            <p:spPr>
              <a:xfrm flipV="1">
                <a:off x="4821501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6" name="Google Shape;3075;p57"/>
              <p:cNvSpPr/>
              <p:nvPr/>
            </p:nvSpPr>
            <p:spPr>
              <a:xfrm flipV="1">
                <a:off x="5423356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7" name="Google Shape;3076;p57"/>
              <p:cNvSpPr/>
              <p:nvPr/>
            </p:nvSpPr>
            <p:spPr>
              <a:xfrm flipV="1">
                <a:off x="6025103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8" name="Google Shape;3077;p57"/>
              <p:cNvSpPr/>
              <p:nvPr/>
            </p:nvSpPr>
            <p:spPr>
              <a:xfrm flipV="1">
                <a:off x="6626957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9" name="Google Shape;3078;p57"/>
              <p:cNvSpPr/>
              <p:nvPr/>
            </p:nvSpPr>
            <p:spPr>
              <a:xfrm flipV="1">
                <a:off x="7231074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0" name="Google Shape;3079;p57"/>
              <p:cNvSpPr/>
              <p:nvPr/>
            </p:nvSpPr>
            <p:spPr>
              <a:xfrm flipV="1">
                <a:off x="7835083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1" name="Google Shape;3080;p57"/>
              <p:cNvSpPr/>
              <p:nvPr/>
            </p:nvSpPr>
            <p:spPr>
              <a:xfrm flipV="1">
                <a:off x="8434675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2" name="Google Shape;3081;p57"/>
              <p:cNvSpPr/>
              <p:nvPr/>
            </p:nvSpPr>
            <p:spPr>
              <a:xfrm flipV="1">
                <a:off x="9036422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3" name="Google Shape;3082;p57"/>
              <p:cNvSpPr/>
              <p:nvPr/>
            </p:nvSpPr>
            <p:spPr>
              <a:xfrm flipV="1">
                <a:off x="9640539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4" name="Google Shape;3083;p57"/>
              <p:cNvSpPr/>
              <p:nvPr/>
            </p:nvSpPr>
            <p:spPr>
              <a:xfrm flipV="1">
                <a:off x="10242393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5" name="Google Shape;3084;p57"/>
              <p:cNvSpPr/>
              <p:nvPr/>
            </p:nvSpPr>
            <p:spPr>
              <a:xfrm flipV="1">
                <a:off x="10844140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6" name="Google Shape;3085;p57"/>
              <p:cNvSpPr/>
              <p:nvPr/>
            </p:nvSpPr>
            <p:spPr>
              <a:xfrm flipV="1">
                <a:off x="11445994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7" name="Google Shape;3086;p57"/>
              <p:cNvSpPr/>
              <p:nvPr/>
            </p:nvSpPr>
            <p:spPr>
              <a:xfrm flipV="1">
                <a:off x="12047740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8" name="Google Shape;3087;p57"/>
              <p:cNvSpPr/>
              <p:nvPr/>
            </p:nvSpPr>
            <p:spPr>
              <a:xfrm flipV="1">
                <a:off x="12651857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9" name="Google Shape;3088;p57"/>
              <p:cNvSpPr/>
              <p:nvPr/>
            </p:nvSpPr>
            <p:spPr>
              <a:xfrm flipV="1">
                <a:off x="13251449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20" name="Google Shape;3089;p57"/>
              <p:cNvSpPr/>
              <p:nvPr/>
            </p:nvSpPr>
            <p:spPr>
              <a:xfrm flipV="1">
                <a:off x="13855459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21" name="Google Shape;3090;p57"/>
              <p:cNvSpPr/>
              <p:nvPr/>
            </p:nvSpPr>
            <p:spPr>
              <a:xfrm flipV="1">
                <a:off x="14457314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22" name="Google Shape;3091;p57"/>
              <p:cNvSpPr/>
              <p:nvPr/>
            </p:nvSpPr>
            <p:spPr>
              <a:xfrm flipV="1">
                <a:off x="15057332" y="116235"/>
                <a:ext cx="1" cy="8765217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23" name="Google Shape;3092;p57"/>
              <p:cNvSpPr/>
              <p:nvPr/>
            </p:nvSpPr>
            <p:spPr>
              <a:xfrm flipH="1">
                <a:off x="2705046" y="107"/>
                <a:ext cx="1" cy="8988821"/>
              </a:xfrm>
              <a:prstGeom prst="line">
                <a:avLst/>
              </a:prstGeom>
              <a:noFill/>
              <a:ln w="12700" cap="flat">
                <a:solidFill>
                  <a:srgbClr val="FC6460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428" name="Google Shape;3095;p57"/>
          <p:cNvGrpSpPr/>
          <p:nvPr/>
        </p:nvGrpSpPr>
        <p:grpSpPr>
          <a:xfrm>
            <a:off x="14379043" y="3755307"/>
            <a:ext cx="6514608" cy="6143017"/>
            <a:chOff x="0" y="0"/>
            <a:chExt cx="6514606" cy="6143016"/>
          </a:xfrm>
        </p:grpSpPr>
        <p:sp>
          <p:nvSpPr>
            <p:cNvPr id="426" name="Google Shape;3096;p57"/>
            <p:cNvSpPr/>
            <p:nvPr/>
          </p:nvSpPr>
          <p:spPr>
            <a:xfrm flipH="1" rot="21187310">
              <a:off x="308391" y="373143"/>
              <a:ext cx="5328990" cy="547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lnTo>
                    <a:pt x="13706" y="18971"/>
                  </a:lnTo>
                  <a:lnTo>
                    <a:pt x="0" y="21112"/>
                  </a:lnTo>
                  <a:lnTo>
                    <a:pt x="0" y="21600"/>
                  </a:lnTo>
                  <a:lnTo>
                    <a:pt x="21600" y="18729"/>
                  </a:lnTo>
                  <a:lnTo>
                    <a:pt x="17311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7" name="Google Shape;3097;p57"/>
            <p:cNvSpPr/>
            <p:nvPr/>
          </p:nvSpPr>
          <p:spPr>
            <a:xfrm flipH="1" rot="21187310">
              <a:off x="693734" y="311870"/>
              <a:ext cx="5525103" cy="5271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51" y="0"/>
                  </a:moveTo>
                  <a:lnTo>
                    <a:pt x="0" y="2764"/>
                  </a:lnTo>
                  <a:lnTo>
                    <a:pt x="2344" y="21600"/>
                  </a:lnTo>
                  <a:cubicBezTo>
                    <a:pt x="2344" y="21600"/>
                    <a:pt x="5626" y="21411"/>
                    <a:pt x="13112" y="20612"/>
                  </a:cubicBezTo>
                  <a:cubicBezTo>
                    <a:pt x="20604" y="19814"/>
                    <a:pt x="21600" y="17485"/>
                    <a:pt x="21600" y="17485"/>
                  </a:cubicBezTo>
                  <a:cubicBezTo>
                    <a:pt x="20780" y="14787"/>
                    <a:pt x="18851" y="0"/>
                    <a:pt x="18851" y="0"/>
                  </a:cubicBezTo>
                  <a:close/>
                </a:path>
              </a:pathLst>
            </a:custGeom>
            <a:solidFill>
              <a:srgbClr val="E4FF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429" name="Google Shape;3098;p57"/>
          <p:cNvSpPr txBox="1"/>
          <p:nvPr/>
        </p:nvSpPr>
        <p:spPr>
          <a:xfrm>
            <a:off x="15449675" y="3755307"/>
            <a:ext cx="5443975" cy="5235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defTabSz="2438400">
              <a:defRPr b="1" sz="6600">
                <a:solidFill>
                  <a:srgbClr val="C6989A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pPr rtl="0">
              <a:defRPr/>
            </a:pPr>
            <a:r>
              <a:t>حل الواجب</a:t>
            </a:r>
          </a:p>
        </p:txBody>
      </p:sp>
      <p:grpSp>
        <p:nvGrpSpPr>
          <p:cNvPr id="432" name="تجميع"/>
          <p:cNvGrpSpPr/>
          <p:nvPr/>
        </p:nvGrpSpPr>
        <p:grpSpPr>
          <a:xfrm>
            <a:off x="4572442" y="2735362"/>
            <a:ext cx="2203057" cy="2203058"/>
            <a:chOff x="0" y="0"/>
            <a:chExt cx="2203056" cy="2203056"/>
          </a:xfrm>
        </p:grpSpPr>
        <p:sp>
          <p:nvSpPr>
            <p:cNvPr id="430" name="دائرة"/>
            <p:cNvSpPr/>
            <p:nvPr/>
          </p:nvSpPr>
          <p:spPr>
            <a:xfrm>
              <a:off x="0" y="0"/>
              <a:ext cx="2203057" cy="2203057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B5E0DD"/>
              </a:solidFill>
              <a:prstDash val="solid"/>
              <a:round/>
            </a:ln>
            <a:effectLst>
              <a:outerShdw sx="100000" sy="100000" kx="0" ky="0" algn="b" rotWithShape="0" blurRad="165100" dist="635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29486D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431" name="IMG_9018.jpeg" descr="IMG_9018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0350" t="3346" r="14316" b="5304"/>
            <a:stretch>
              <a:fillRect/>
            </a:stretch>
          </p:blipFill>
          <p:spPr>
            <a:xfrm>
              <a:off x="365351" y="411689"/>
              <a:ext cx="1472408" cy="137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" y="0"/>
                  </a:moveTo>
                  <a:lnTo>
                    <a:pt x="87" y="292"/>
                  </a:lnTo>
                  <a:lnTo>
                    <a:pt x="87" y="590"/>
                  </a:lnTo>
                  <a:lnTo>
                    <a:pt x="559" y="646"/>
                  </a:lnTo>
                  <a:cubicBezTo>
                    <a:pt x="1215" y="725"/>
                    <a:pt x="1456" y="854"/>
                    <a:pt x="1636" y="1230"/>
                  </a:cubicBezTo>
                  <a:lnTo>
                    <a:pt x="1770" y="1504"/>
                  </a:lnTo>
                  <a:lnTo>
                    <a:pt x="1770" y="6699"/>
                  </a:lnTo>
                  <a:cubicBezTo>
                    <a:pt x="1770" y="12350"/>
                    <a:pt x="1777" y="12140"/>
                    <a:pt x="1520" y="12453"/>
                  </a:cubicBezTo>
                  <a:cubicBezTo>
                    <a:pt x="1312" y="12705"/>
                    <a:pt x="1094" y="12798"/>
                    <a:pt x="518" y="12882"/>
                  </a:cubicBezTo>
                  <a:lnTo>
                    <a:pt x="0" y="12956"/>
                  </a:lnTo>
                  <a:lnTo>
                    <a:pt x="0" y="13230"/>
                  </a:lnTo>
                  <a:lnTo>
                    <a:pt x="0" y="13497"/>
                  </a:lnTo>
                  <a:lnTo>
                    <a:pt x="2661" y="13497"/>
                  </a:lnTo>
                  <a:lnTo>
                    <a:pt x="5321" y="13497"/>
                  </a:lnTo>
                  <a:lnTo>
                    <a:pt x="5321" y="13223"/>
                  </a:lnTo>
                  <a:lnTo>
                    <a:pt x="5321" y="12956"/>
                  </a:lnTo>
                  <a:lnTo>
                    <a:pt x="4879" y="12894"/>
                  </a:lnTo>
                  <a:cubicBezTo>
                    <a:pt x="4079" y="12791"/>
                    <a:pt x="3787" y="12600"/>
                    <a:pt x="3633" y="12068"/>
                  </a:cubicBezTo>
                  <a:cubicBezTo>
                    <a:pt x="3564" y="11829"/>
                    <a:pt x="3558" y="11578"/>
                    <a:pt x="3557" y="9706"/>
                  </a:cubicBezTo>
                  <a:lnTo>
                    <a:pt x="3557" y="7612"/>
                  </a:lnTo>
                  <a:lnTo>
                    <a:pt x="4099" y="7618"/>
                  </a:lnTo>
                  <a:cubicBezTo>
                    <a:pt x="5288" y="7639"/>
                    <a:pt x="5469" y="7779"/>
                    <a:pt x="6346" y="9340"/>
                  </a:cubicBezTo>
                  <a:cubicBezTo>
                    <a:pt x="7029" y="10555"/>
                    <a:pt x="7557" y="11445"/>
                    <a:pt x="7837" y="11850"/>
                  </a:cubicBezTo>
                  <a:cubicBezTo>
                    <a:pt x="8710" y="13116"/>
                    <a:pt x="9484" y="13542"/>
                    <a:pt x="11062" y="13634"/>
                  </a:cubicBezTo>
                  <a:cubicBezTo>
                    <a:pt x="11398" y="13653"/>
                    <a:pt x="12152" y="13673"/>
                    <a:pt x="12733" y="13677"/>
                  </a:cubicBezTo>
                  <a:lnTo>
                    <a:pt x="13787" y="13683"/>
                  </a:lnTo>
                  <a:lnTo>
                    <a:pt x="13816" y="13509"/>
                  </a:lnTo>
                  <a:cubicBezTo>
                    <a:pt x="13830" y="13413"/>
                    <a:pt x="13846" y="13291"/>
                    <a:pt x="13857" y="13236"/>
                  </a:cubicBezTo>
                  <a:cubicBezTo>
                    <a:pt x="13874" y="13144"/>
                    <a:pt x="13851" y="13131"/>
                    <a:pt x="13519" y="13080"/>
                  </a:cubicBezTo>
                  <a:cubicBezTo>
                    <a:pt x="12121" y="12869"/>
                    <a:pt x="11305" y="12670"/>
                    <a:pt x="10864" y="12434"/>
                  </a:cubicBezTo>
                  <a:cubicBezTo>
                    <a:pt x="10580" y="12283"/>
                    <a:pt x="10490" y="12205"/>
                    <a:pt x="10125" y="11751"/>
                  </a:cubicBezTo>
                  <a:cubicBezTo>
                    <a:pt x="9896" y="11467"/>
                    <a:pt x="9500" y="10921"/>
                    <a:pt x="9245" y="10539"/>
                  </a:cubicBezTo>
                  <a:cubicBezTo>
                    <a:pt x="8489" y="9402"/>
                    <a:pt x="7196" y="7202"/>
                    <a:pt x="7184" y="7034"/>
                  </a:cubicBezTo>
                  <a:cubicBezTo>
                    <a:pt x="7181" y="6984"/>
                    <a:pt x="7307" y="6888"/>
                    <a:pt x="7557" y="6748"/>
                  </a:cubicBezTo>
                  <a:cubicBezTo>
                    <a:pt x="8493" y="6227"/>
                    <a:pt x="9033" y="5668"/>
                    <a:pt x="9362" y="4872"/>
                  </a:cubicBezTo>
                  <a:cubicBezTo>
                    <a:pt x="9724" y="3996"/>
                    <a:pt x="9680" y="2634"/>
                    <a:pt x="9263" y="1796"/>
                  </a:cubicBezTo>
                  <a:cubicBezTo>
                    <a:pt x="8965" y="1197"/>
                    <a:pt x="8412" y="701"/>
                    <a:pt x="7714" y="404"/>
                  </a:cubicBezTo>
                  <a:cubicBezTo>
                    <a:pt x="6921" y="66"/>
                    <a:pt x="6096" y="3"/>
                    <a:pt x="2498" y="0"/>
                  </a:cubicBezTo>
                  <a:lnTo>
                    <a:pt x="87" y="0"/>
                  </a:lnTo>
                  <a:close/>
                  <a:moveTo>
                    <a:pt x="4803" y="721"/>
                  </a:moveTo>
                  <a:cubicBezTo>
                    <a:pt x="5781" y="721"/>
                    <a:pt x="6341" y="940"/>
                    <a:pt x="6899" y="1535"/>
                  </a:cubicBezTo>
                  <a:cubicBezTo>
                    <a:pt x="7480" y="2154"/>
                    <a:pt x="7659" y="2692"/>
                    <a:pt x="7656" y="3791"/>
                  </a:cubicBezTo>
                  <a:cubicBezTo>
                    <a:pt x="7653" y="4903"/>
                    <a:pt x="7469" y="5434"/>
                    <a:pt x="6870" y="6077"/>
                  </a:cubicBezTo>
                  <a:cubicBezTo>
                    <a:pt x="6447" y="6531"/>
                    <a:pt x="6067" y="6752"/>
                    <a:pt x="5490" y="6866"/>
                  </a:cubicBezTo>
                  <a:cubicBezTo>
                    <a:pt x="5005" y="6963"/>
                    <a:pt x="3705" y="6995"/>
                    <a:pt x="3604" y="6916"/>
                  </a:cubicBezTo>
                  <a:cubicBezTo>
                    <a:pt x="3538" y="6865"/>
                    <a:pt x="3533" y="6623"/>
                    <a:pt x="3546" y="4095"/>
                  </a:cubicBezTo>
                  <a:cubicBezTo>
                    <a:pt x="3557" y="1668"/>
                    <a:pt x="3565" y="1305"/>
                    <a:pt x="3627" y="1162"/>
                  </a:cubicBezTo>
                  <a:cubicBezTo>
                    <a:pt x="3781" y="805"/>
                    <a:pt x="4007" y="721"/>
                    <a:pt x="4803" y="721"/>
                  </a:cubicBezTo>
                  <a:close/>
                  <a:moveTo>
                    <a:pt x="18701" y="1628"/>
                  </a:moveTo>
                  <a:cubicBezTo>
                    <a:pt x="17118" y="1628"/>
                    <a:pt x="16886" y="1638"/>
                    <a:pt x="16826" y="1703"/>
                  </a:cubicBezTo>
                  <a:cubicBezTo>
                    <a:pt x="16767" y="1766"/>
                    <a:pt x="16756" y="1959"/>
                    <a:pt x="16756" y="3113"/>
                  </a:cubicBezTo>
                  <a:cubicBezTo>
                    <a:pt x="16756" y="4183"/>
                    <a:pt x="16771" y="4471"/>
                    <a:pt x="16820" y="4542"/>
                  </a:cubicBezTo>
                  <a:cubicBezTo>
                    <a:pt x="16875" y="4622"/>
                    <a:pt x="16864" y="4647"/>
                    <a:pt x="16733" y="4810"/>
                  </a:cubicBezTo>
                  <a:cubicBezTo>
                    <a:pt x="16558" y="5028"/>
                    <a:pt x="16232" y="5678"/>
                    <a:pt x="16232" y="5810"/>
                  </a:cubicBezTo>
                  <a:cubicBezTo>
                    <a:pt x="16232" y="5862"/>
                    <a:pt x="16264" y="5938"/>
                    <a:pt x="16302" y="5978"/>
                  </a:cubicBezTo>
                  <a:cubicBezTo>
                    <a:pt x="16362" y="6042"/>
                    <a:pt x="16641" y="6052"/>
                    <a:pt x="18666" y="6052"/>
                  </a:cubicBezTo>
                  <a:cubicBezTo>
                    <a:pt x="20161" y="6052"/>
                    <a:pt x="20980" y="6034"/>
                    <a:pt x="21035" y="6003"/>
                  </a:cubicBezTo>
                  <a:cubicBezTo>
                    <a:pt x="21085" y="5974"/>
                    <a:pt x="21123" y="5907"/>
                    <a:pt x="21123" y="5835"/>
                  </a:cubicBezTo>
                  <a:cubicBezTo>
                    <a:pt x="21123" y="5686"/>
                    <a:pt x="20799" y="5033"/>
                    <a:pt x="20610" y="4797"/>
                  </a:cubicBezTo>
                  <a:cubicBezTo>
                    <a:pt x="20474" y="4628"/>
                    <a:pt x="20475" y="4624"/>
                    <a:pt x="20558" y="4549"/>
                  </a:cubicBezTo>
                  <a:cubicBezTo>
                    <a:pt x="20638" y="4476"/>
                    <a:pt x="20645" y="4394"/>
                    <a:pt x="20645" y="3119"/>
                  </a:cubicBezTo>
                  <a:cubicBezTo>
                    <a:pt x="20645" y="1957"/>
                    <a:pt x="20635" y="1766"/>
                    <a:pt x="20575" y="1703"/>
                  </a:cubicBezTo>
                  <a:cubicBezTo>
                    <a:pt x="20515" y="1638"/>
                    <a:pt x="20283" y="1628"/>
                    <a:pt x="18701" y="1628"/>
                  </a:cubicBezTo>
                  <a:close/>
                  <a:moveTo>
                    <a:pt x="16913" y="1790"/>
                  </a:moveTo>
                  <a:lnTo>
                    <a:pt x="18701" y="1790"/>
                  </a:lnTo>
                  <a:lnTo>
                    <a:pt x="20488" y="1790"/>
                  </a:lnTo>
                  <a:lnTo>
                    <a:pt x="20500" y="3063"/>
                  </a:lnTo>
                  <a:cubicBezTo>
                    <a:pt x="20508" y="3965"/>
                    <a:pt x="20500" y="4361"/>
                    <a:pt x="20465" y="4406"/>
                  </a:cubicBezTo>
                  <a:cubicBezTo>
                    <a:pt x="20424" y="4458"/>
                    <a:pt x="20099" y="4468"/>
                    <a:pt x="18701" y="4468"/>
                  </a:cubicBezTo>
                  <a:cubicBezTo>
                    <a:pt x="17302" y="4468"/>
                    <a:pt x="16977" y="4458"/>
                    <a:pt x="16936" y="4406"/>
                  </a:cubicBezTo>
                  <a:cubicBezTo>
                    <a:pt x="16901" y="4361"/>
                    <a:pt x="16893" y="3965"/>
                    <a:pt x="16902" y="3063"/>
                  </a:cubicBezTo>
                  <a:lnTo>
                    <a:pt x="16913" y="1790"/>
                  </a:lnTo>
                  <a:close/>
                  <a:moveTo>
                    <a:pt x="14625" y="2958"/>
                  </a:moveTo>
                  <a:lnTo>
                    <a:pt x="14474" y="3113"/>
                  </a:lnTo>
                  <a:lnTo>
                    <a:pt x="14317" y="3275"/>
                  </a:lnTo>
                  <a:lnTo>
                    <a:pt x="14497" y="3505"/>
                  </a:lnTo>
                  <a:cubicBezTo>
                    <a:pt x="14597" y="3632"/>
                    <a:pt x="14686" y="3775"/>
                    <a:pt x="14689" y="3822"/>
                  </a:cubicBezTo>
                  <a:cubicBezTo>
                    <a:pt x="14692" y="3869"/>
                    <a:pt x="14595" y="4004"/>
                    <a:pt x="14480" y="4126"/>
                  </a:cubicBezTo>
                  <a:lnTo>
                    <a:pt x="14270" y="4350"/>
                  </a:lnTo>
                  <a:lnTo>
                    <a:pt x="14410" y="4505"/>
                  </a:lnTo>
                  <a:lnTo>
                    <a:pt x="14549" y="4654"/>
                  </a:lnTo>
                  <a:lnTo>
                    <a:pt x="14806" y="4387"/>
                  </a:lnTo>
                  <a:lnTo>
                    <a:pt x="15056" y="4120"/>
                  </a:lnTo>
                  <a:lnTo>
                    <a:pt x="15306" y="4387"/>
                  </a:lnTo>
                  <a:lnTo>
                    <a:pt x="15562" y="4654"/>
                  </a:lnTo>
                  <a:lnTo>
                    <a:pt x="15708" y="4493"/>
                  </a:lnTo>
                  <a:lnTo>
                    <a:pt x="15859" y="4325"/>
                  </a:lnTo>
                  <a:lnTo>
                    <a:pt x="15609" y="4058"/>
                  </a:lnTo>
                  <a:lnTo>
                    <a:pt x="15365" y="3791"/>
                  </a:lnTo>
                  <a:lnTo>
                    <a:pt x="15615" y="3523"/>
                  </a:lnTo>
                  <a:lnTo>
                    <a:pt x="15865" y="3256"/>
                  </a:lnTo>
                  <a:lnTo>
                    <a:pt x="15720" y="3107"/>
                  </a:lnTo>
                  <a:lnTo>
                    <a:pt x="15580" y="2958"/>
                  </a:lnTo>
                  <a:lnTo>
                    <a:pt x="15347" y="3200"/>
                  </a:lnTo>
                  <a:cubicBezTo>
                    <a:pt x="15220" y="3334"/>
                    <a:pt x="15104" y="3443"/>
                    <a:pt x="15085" y="3443"/>
                  </a:cubicBezTo>
                  <a:cubicBezTo>
                    <a:pt x="15066" y="3443"/>
                    <a:pt x="14957" y="3335"/>
                    <a:pt x="14841" y="3200"/>
                  </a:cubicBezTo>
                  <a:lnTo>
                    <a:pt x="14625" y="2958"/>
                  </a:lnTo>
                  <a:close/>
                  <a:moveTo>
                    <a:pt x="10870" y="3119"/>
                  </a:moveTo>
                  <a:lnTo>
                    <a:pt x="10858" y="3480"/>
                  </a:lnTo>
                  <a:lnTo>
                    <a:pt x="10847" y="3840"/>
                  </a:lnTo>
                  <a:lnTo>
                    <a:pt x="10509" y="3853"/>
                  </a:lnTo>
                  <a:lnTo>
                    <a:pt x="10171" y="3865"/>
                  </a:lnTo>
                  <a:lnTo>
                    <a:pt x="10171" y="4052"/>
                  </a:lnTo>
                  <a:lnTo>
                    <a:pt x="10171" y="4232"/>
                  </a:lnTo>
                  <a:lnTo>
                    <a:pt x="10509" y="4244"/>
                  </a:lnTo>
                  <a:lnTo>
                    <a:pt x="10847" y="4257"/>
                  </a:lnTo>
                  <a:lnTo>
                    <a:pt x="10858" y="4605"/>
                  </a:lnTo>
                  <a:cubicBezTo>
                    <a:pt x="10865" y="4796"/>
                    <a:pt x="10888" y="4969"/>
                    <a:pt x="10911" y="4984"/>
                  </a:cubicBezTo>
                  <a:cubicBezTo>
                    <a:pt x="10933" y="4998"/>
                    <a:pt x="11019" y="5000"/>
                    <a:pt x="11103" y="4990"/>
                  </a:cubicBezTo>
                  <a:lnTo>
                    <a:pt x="11254" y="4971"/>
                  </a:lnTo>
                  <a:lnTo>
                    <a:pt x="11266" y="4617"/>
                  </a:lnTo>
                  <a:lnTo>
                    <a:pt x="11283" y="4257"/>
                  </a:lnTo>
                  <a:lnTo>
                    <a:pt x="11621" y="4244"/>
                  </a:lnTo>
                  <a:lnTo>
                    <a:pt x="11959" y="4232"/>
                  </a:lnTo>
                  <a:lnTo>
                    <a:pt x="11959" y="4052"/>
                  </a:lnTo>
                  <a:lnTo>
                    <a:pt x="11959" y="3865"/>
                  </a:lnTo>
                  <a:lnTo>
                    <a:pt x="11621" y="3853"/>
                  </a:lnTo>
                  <a:lnTo>
                    <a:pt x="11283" y="3840"/>
                  </a:lnTo>
                  <a:lnTo>
                    <a:pt x="11266" y="3480"/>
                  </a:lnTo>
                  <a:lnTo>
                    <a:pt x="11254" y="3119"/>
                  </a:lnTo>
                  <a:lnTo>
                    <a:pt x="11062" y="3119"/>
                  </a:lnTo>
                  <a:lnTo>
                    <a:pt x="10870" y="3119"/>
                  </a:lnTo>
                  <a:close/>
                  <a:moveTo>
                    <a:pt x="13239" y="3405"/>
                  </a:moveTo>
                  <a:cubicBezTo>
                    <a:pt x="13211" y="3407"/>
                    <a:pt x="13183" y="3412"/>
                    <a:pt x="13152" y="3418"/>
                  </a:cubicBezTo>
                  <a:cubicBezTo>
                    <a:pt x="12988" y="3451"/>
                    <a:pt x="12832" y="3660"/>
                    <a:pt x="12832" y="3846"/>
                  </a:cubicBezTo>
                  <a:cubicBezTo>
                    <a:pt x="12832" y="3911"/>
                    <a:pt x="12778" y="3987"/>
                    <a:pt x="12681" y="4052"/>
                  </a:cubicBezTo>
                  <a:cubicBezTo>
                    <a:pt x="12396" y="4239"/>
                    <a:pt x="12373" y="4685"/>
                    <a:pt x="12640" y="4934"/>
                  </a:cubicBezTo>
                  <a:cubicBezTo>
                    <a:pt x="12798" y="5083"/>
                    <a:pt x="13020" y="5116"/>
                    <a:pt x="13239" y="5027"/>
                  </a:cubicBezTo>
                  <a:cubicBezTo>
                    <a:pt x="13372" y="4973"/>
                    <a:pt x="13484" y="4762"/>
                    <a:pt x="13484" y="4561"/>
                  </a:cubicBezTo>
                  <a:cubicBezTo>
                    <a:pt x="13484" y="4464"/>
                    <a:pt x="13531" y="4355"/>
                    <a:pt x="13618" y="4250"/>
                  </a:cubicBezTo>
                  <a:cubicBezTo>
                    <a:pt x="13921" y="3882"/>
                    <a:pt x="13673" y="3385"/>
                    <a:pt x="13239" y="3405"/>
                  </a:cubicBezTo>
                  <a:close/>
                  <a:moveTo>
                    <a:pt x="13298" y="3728"/>
                  </a:moveTo>
                  <a:cubicBezTo>
                    <a:pt x="13327" y="3732"/>
                    <a:pt x="13354" y="3747"/>
                    <a:pt x="13385" y="3772"/>
                  </a:cubicBezTo>
                  <a:cubicBezTo>
                    <a:pt x="13425" y="3805"/>
                    <a:pt x="13434" y="3825"/>
                    <a:pt x="13420" y="3859"/>
                  </a:cubicBezTo>
                  <a:cubicBezTo>
                    <a:pt x="13410" y="3884"/>
                    <a:pt x="13401" y="3913"/>
                    <a:pt x="13402" y="3921"/>
                  </a:cubicBezTo>
                  <a:cubicBezTo>
                    <a:pt x="13404" y="3929"/>
                    <a:pt x="13383" y="3956"/>
                    <a:pt x="13356" y="3983"/>
                  </a:cubicBezTo>
                  <a:cubicBezTo>
                    <a:pt x="13319" y="4020"/>
                    <a:pt x="13298" y="4032"/>
                    <a:pt x="13269" y="4014"/>
                  </a:cubicBezTo>
                  <a:cubicBezTo>
                    <a:pt x="13247" y="4001"/>
                    <a:pt x="13228" y="3972"/>
                    <a:pt x="13228" y="3952"/>
                  </a:cubicBezTo>
                  <a:cubicBezTo>
                    <a:pt x="13228" y="3931"/>
                    <a:pt x="13210" y="3917"/>
                    <a:pt x="13187" y="3921"/>
                  </a:cubicBezTo>
                  <a:cubicBezTo>
                    <a:pt x="13157" y="3926"/>
                    <a:pt x="13146" y="3911"/>
                    <a:pt x="13140" y="3853"/>
                  </a:cubicBezTo>
                  <a:cubicBezTo>
                    <a:pt x="13135" y="3787"/>
                    <a:pt x="13143" y="3773"/>
                    <a:pt x="13193" y="3753"/>
                  </a:cubicBezTo>
                  <a:cubicBezTo>
                    <a:pt x="13235" y="3736"/>
                    <a:pt x="13269" y="3725"/>
                    <a:pt x="13298" y="3728"/>
                  </a:cubicBezTo>
                  <a:close/>
                  <a:moveTo>
                    <a:pt x="12966" y="4263"/>
                  </a:moveTo>
                  <a:lnTo>
                    <a:pt x="13065" y="4313"/>
                  </a:lnTo>
                  <a:cubicBezTo>
                    <a:pt x="13143" y="4355"/>
                    <a:pt x="13176" y="4392"/>
                    <a:pt x="13199" y="4462"/>
                  </a:cubicBezTo>
                  <a:cubicBezTo>
                    <a:pt x="13217" y="4520"/>
                    <a:pt x="13218" y="4559"/>
                    <a:pt x="13205" y="4573"/>
                  </a:cubicBezTo>
                  <a:cubicBezTo>
                    <a:pt x="13193" y="4586"/>
                    <a:pt x="13181" y="4619"/>
                    <a:pt x="13181" y="4642"/>
                  </a:cubicBezTo>
                  <a:cubicBezTo>
                    <a:pt x="13181" y="4665"/>
                    <a:pt x="13164" y="4691"/>
                    <a:pt x="13140" y="4704"/>
                  </a:cubicBezTo>
                  <a:cubicBezTo>
                    <a:pt x="13076" y="4741"/>
                    <a:pt x="12931" y="4755"/>
                    <a:pt x="12861" y="4729"/>
                  </a:cubicBezTo>
                  <a:cubicBezTo>
                    <a:pt x="12707" y="4670"/>
                    <a:pt x="12718" y="4416"/>
                    <a:pt x="12878" y="4313"/>
                  </a:cubicBezTo>
                  <a:lnTo>
                    <a:pt x="12966" y="4263"/>
                  </a:lnTo>
                  <a:close/>
                  <a:moveTo>
                    <a:pt x="18677" y="4611"/>
                  </a:moveTo>
                  <a:cubicBezTo>
                    <a:pt x="20234" y="4611"/>
                    <a:pt x="20258" y="4616"/>
                    <a:pt x="20500" y="4909"/>
                  </a:cubicBezTo>
                  <a:cubicBezTo>
                    <a:pt x="20709" y="5164"/>
                    <a:pt x="20999" y="5793"/>
                    <a:pt x="20936" y="5860"/>
                  </a:cubicBezTo>
                  <a:cubicBezTo>
                    <a:pt x="20859" y="5942"/>
                    <a:pt x="16482" y="5936"/>
                    <a:pt x="16418" y="5854"/>
                  </a:cubicBezTo>
                  <a:cubicBezTo>
                    <a:pt x="16359" y="5777"/>
                    <a:pt x="16611" y="5208"/>
                    <a:pt x="16826" y="4940"/>
                  </a:cubicBezTo>
                  <a:cubicBezTo>
                    <a:pt x="17094" y="4606"/>
                    <a:pt x="17103" y="4611"/>
                    <a:pt x="18677" y="4611"/>
                  </a:cubicBezTo>
                  <a:close/>
                  <a:moveTo>
                    <a:pt x="10922" y="5164"/>
                  </a:moveTo>
                  <a:lnTo>
                    <a:pt x="10218" y="6376"/>
                  </a:lnTo>
                  <a:cubicBezTo>
                    <a:pt x="9830" y="7043"/>
                    <a:pt x="9513" y="7612"/>
                    <a:pt x="9513" y="7637"/>
                  </a:cubicBezTo>
                  <a:cubicBezTo>
                    <a:pt x="9513" y="7662"/>
                    <a:pt x="9540" y="7680"/>
                    <a:pt x="9572" y="7680"/>
                  </a:cubicBezTo>
                  <a:cubicBezTo>
                    <a:pt x="9642" y="7680"/>
                    <a:pt x="10458" y="8028"/>
                    <a:pt x="10928" y="8258"/>
                  </a:cubicBezTo>
                  <a:cubicBezTo>
                    <a:pt x="11438" y="8508"/>
                    <a:pt x="12112" y="8946"/>
                    <a:pt x="12459" y="9259"/>
                  </a:cubicBezTo>
                  <a:cubicBezTo>
                    <a:pt x="12627" y="9410"/>
                    <a:pt x="12772" y="9537"/>
                    <a:pt x="12780" y="9538"/>
                  </a:cubicBezTo>
                  <a:cubicBezTo>
                    <a:pt x="12787" y="9540"/>
                    <a:pt x="12747" y="9473"/>
                    <a:pt x="12692" y="9389"/>
                  </a:cubicBezTo>
                  <a:cubicBezTo>
                    <a:pt x="12517" y="9123"/>
                    <a:pt x="12077" y="8656"/>
                    <a:pt x="11772" y="8414"/>
                  </a:cubicBezTo>
                  <a:cubicBezTo>
                    <a:pt x="11574" y="8256"/>
                    <a:pt x="11487" y="8159"/>
                    <a:pt x="11516" y="8128"/>
                  </a:cubicBezTo>
                  <a:cubicBezTo>
                    <a:pt x="11613" y="8024"/>
                    <a:pt x="12538" y="8798"/>
                    <a:pt x="12838" y="9234"/>
                  </a:cubicBezTo>
                  <a:lnTo>
                    <a:pt x="12960" y="9414"/>
                  </a:lnTo>
                  <a:lnTo>
                    <a:pt x="12960" y="9079"/>
                  </a:lnTo>
                  <a:lnTo>
                    <a:pt x="12960" y="8743"/>
                  </a:lnTo>
                  <a:lnTo>
                    <a:pt x="12675" y="8420"/>
                  </a:lnTo>
                  <a:cubicBezTo>
                    <a:pt x="12338" y="8048"/>
                    <a:pt x="11905" y="7722"/>
                    <a:pt x="11400" y="7451"/>
                  </a:cubicBezTo>
                  <a:cubicBezTo>
                    <a:pt x="11063" y="7269"/>
                    <a:pt x="10689" y="7106"/>
                    <a:pt x="10672" y="7134"/>
                  </a:cubicBezTo>
                  <a:cubicBezTo>
                    <a:pt x="10668" y="7140"/>
                    <a:pt x="10621" y="7225"/>
                    <a:pt x="10567" y="7320"/>
                  </a:cubicBezTo>
                  <a:lnTo>
                    <a:pt x="10468" y="7488"/>
                  </a:lnTo>
                  <a:lnTo>
                    <a:pt x="10649" y="7587"/>
                  </a:lnTo>
                  <a:cubicBezTo>
                    <a:pt x="10777" y="7657"/>
                    <a:pt x="10821" y="7702"/>
                    <a:pt x="10788" y="7736"/>
                  </a:cubicBezTo>
                  <a:cubicBezTo>
                    <a:pt x="10756" y="7771"/>
                    <a:pt x="10664" y="7756"/>
                    <a:pt x="10486" y="7680"/>
                  </a:cubicBezTo>
                  <a:cubicBezTo>
                    <a:pt x="10346" y="7622"/>
                    <a:pt x="10218" y="7560"/>
                    <a:pt x="10200" y="7544"/>
                  </a:cubicBezTo>
                  <a:cubicBezTo>
                    <a:pt x="10160" y="7507"/>
                    <a:pt x="11099" y="5576"/>
                    <a:pt x="11184" y="5518"/>
                  </a:cubicBezTo>
                  <a:cubicBezTo>
                    <a:pt x="11276" y="5456"/>
                    <a:pt x="12065" y="5741"/>
                    <a:pt x="12424" y="5965"/>
                  </a:cubicBezTo>
                  <a:cubicBezTo>
                    <a:pt x="12690" y="6131"/>
                    <a:pt x="12707" y="6138"/>
                    <a:pt x="12611" y="6028"/>
                  </a:cubicBezTo>
                  <a:cubicBezTo>
                    <a:pt x="12334" y="5710"/>
                    <a:pt x="11608" y="5321"/>
                    <a:pt x="11056" y="5195"/>
                  </a:cubicBezTo>
                  <a:lnTo>
                    <a:pt x="10922" y="5164"/>
                  </a:lnTo>
                  <a:close/>
                  <a:moveTo>
                    <a:pt x="15335" y="5176"/>
                  </a:moveTo>
                  <a:cubicBezTo>
                    <a:pt x="15329" y="5168"/>
                    <a:pt x="15174" y="5202"/>
                    <a:pt x="14986" y="5257"/>
                  </a:cubicBezTo>
                  <a:cubicBezTo>
                    <a:pt x="14462" y="5410"/>
                    <a:pt x="14040" y="5644"/>
                    <a:pt x="13752" y="5947"/>
                  </a:cubicBezTo>
                  <a:cubicBezTo>
                    <a:pt x="13613" y="6093"/>
                    <a:pt x="13551" y="6171"/>
                    <a:pt x="13612" y="6115"/>
                  </a:cubicBezTo>
                  <a:cubicBezTo>
                    <a:pt x="13855" y="5894"/>
                    <a:pt x="14644" y="5544"/>
                    <a:pt x="14951" y="5524"/>
                  </a:cubicBezTo>
                  <a:lnTo>
                    <a:pt x="15103" y="5518"/>
                  </a:lnTo>
                  <a:lnTo>
                    <a:pt x="15580" y="6494"/>
                  </a:lnTo>
                  <a:cubicBezTo>
                    <a:pt x="15843" y="7031"/>
                    <a:pt x="16057" y="7488"/>
                    <a:pt x="16057" y="7507"/>
                  </a:cubicBezTo>
                  <a:cubicBezTo>
                    <a:pt x="16057" y="7567"/>
                    <a:pt x="15878" y="7641"/>
                    <a:pt x="15807" y="7612"/>
                  </a:cubicBezTo>
                  <a:cubicBezTo>
                    <a:pt x="15811" y="7614"/>
                    <a:pt x="15810" y="7620"/>
                    <a:pt x="15813" y="7625"/>
                  </a:cubicBezTo>
                  <a:cubicBezTo>
                    <a:pt x="15820" y="7637"/>
                    <a:pt x="15819" y="7654"/>
                    <a:pt x="15807" y="7662"/>
                  </a:cubicBezTo>
                  <a:cubicBezTo>
                    <a:pt x="15795" y="7670"/>
                    <a:pt x="15779" y="7662"/>
                    <a:pt x="15772" y="7649"/>
                  </a:cubicBezTo>
                  <a:cubicBezTo>
                    <a:pt x="15765" y="7637"/>
                    <a:pt x="15766" y="7620"/>
                    <a:pt x="15778" y="7612"/>
                  </a:cubicBezTo>
                  <a:cubicBezTo>
                    <a:pt x="15784" y="7608"/>
                    <a:pt x="15795" y="7611"/>
                    <a:pt x="15801" y="7612"/>
                  </a:cubicBezTo>
                  <a:cubicBezTo>
                    <a:pt x="15803" y="7613"/>
                    <a:pt x="15806" y="7611"/>
                    <a:pt x="15807" y="7612"/>
                  </a:cubicBezTo>
                  <a:cubicBezTo>
                    <a:pt x="15755" y="7591"/>
                    <a:pt x="15752" y="7571"/>
                    <a:pt x="15790" y="7531"/>
                  </a:cubicBezTo>
                  <a:cubicBezTo>
                    <a:pt x="15833" y="7485"/>
                    <a:pt x="15777" y="7325"/>
                    <a:pt x="15644" y="7127"/>
                  </a:cubicBezTo>
                  <a:cubicBezTo>
                    <a:pt x="15625" y="7099"/>
                    <a:pt x="14954" y="7404"/>
                    <a:pt x="14689" y="7562"/>
                  </a:cubicBezTo>
                  <a:cubicBezTo>
                    <a:pt x="14313" y="7787"/>
                    <a:pt x="13989" y="8052"/>
                    <a:pt x="13647" y="8414"/>
                  </a:cubicBezTo>
                  <a:lnTo>
                    <a:pt x="13356" y="8724"/>
                  </a:lnTo>
                  <a:lnTo>
                    <a:pt x="13356" y="9072"/>
                  </a:lnTo>
                  <a:lnTo>
                    <a:pt x="13356" y="9427"/>
                  </a:lnTo>
                  <a:lnTo>
                    <a:pt x="13443" y="9271"/>
                  </a:lnTo>
                  <a:cubicBezTo>
                    <a:pt x="13516" y="9144"/>
                    <a:pt x="13543" y="9127"/>
                    <a:pt x="13595" y="9172"/>
                  </a:cubicBezTo>
                  <a:cubicBezTo>
                    <a:pt x="13660" y="9230"/>
                    <a:pt x="13652" y="9254"/>
                    <a:pt x="13496" y="9495"/>
                  </a:cubicBezTo>
                  <a:cubicBezTo>
                    <a:pt x="13454" y="9559"/>
                    <a:pt x="13531" y="9506"/>
                    <a:pt x="13664" y="9377"/>
                  </a:cubicBezTo>
                  <a:cubicBezTo>
                    <a:pt x="14194" y="8868"/>
                    <a:pt x="15260" y="8234"/>
                    <a:pt x="16279" y="7823"/>
                  </a:cubicBezTo>
                  <a:cubicBezTo>
                    <a:pt x="16531" y="7722"/>
                    <a:pt x="16732" y="7623"/>
                    <a:pt x="16727" y="7600"/>
                  </a:cubicBezTo>
                  <a:cubicBezTo>
                    <a:pt x="16720" y="7568"/>
                    <a:pt x="15390" y="5251"/>
                    <a:pt x="15335" y="5176"/>
                  </a:cubicBezTo>
                  <a:close/>
                  <a:moveTo>
                    <a:pt x="9735" y="5214"/>
                  </a:moveTo>
                  <a:cubicBezTo>
                    <a:pt x="9723" y="5214"/>
                    <a:pt x="9710" y="5231"/>
                    <a:pt x="9688" y="5269"/>
                  </a:cubicBezTo>
                  <a:cubicBezTo>
                    <a:pt x="9663" y="5314"/>
                    <a:pt x="9600" y="5350"/>
                    <a:pt x="9548" y="5350"/>
                  </a:cubicBezTo>
                  <a:cubicBezTo>
                    <a:pt x="9459" y="5350"/>
                    <a:pt x="9459" y="5358"/>
                    <a:pt x="9537" y="5419"/>
                  </a:cubicBezTo>
                  <a:cubicBezTo>
                    <a:pt x="9588" y="5459"/>
                    <a:pt x="9607" y="5511"/>
                    <a:pt x="9589" y="5562"/>
                  </a:cubicBezTo>
                  <a:cubicBezTo>
                    <a:pt x="9567" y="5622"/>
                    <a:pt x="9578" y="5630"/>
                    <a:pt x="9636" y="5611"/>
                  </a:cubicBezTo>
                  <a:cubicBezTo>
                    <a:pt x="9677" y="5597"/>
                    <a:pt x="9739" y="5605"/>
                    <a:pt x="9775" y="5630"/>
                  </a:cubicBezTo>
                  <a:cubicBezTo>
                    <a:pt x="9861" y="5688"/>
                    <a:pt x="9870" y="5693"/>
                    <a:pt x="9857" y="5624"/>
                  </a:cubicBezTo>
                  <a:cubicBezTo>
                    <a:pt x="9851" y="5592"/>
                    <a:pt x="9868" y="5513"/>
                    <a:pt x="9898" y="5456"/>
                  </a:cubicBezTo>
                  <a:cubicBezTo>
                    <a:pt x="9943" y="5368"/>
                    <a:pt x="9946" y="5350"/>
                    <a:pt x="9892" y="5350"/>
                  </a:cubicBezTo>
                  <a:cubicBezTo>
                    <a:pt x="9856" y="5350"/>
                    <a:pt x="9806" y="5314"/>
                    <a:pt x="9781" y="5269"/>
                  </a:cubicBezTo>
                  <a:cubicBezTo>
                    <a:pt x="9759" y="5231"/>
                    <a:pt x="9747" y="5214"/>
                    <a:pt x="9735" y="5214"/>
                  </a:cubicBezTo>
                  <a:close/>
                  <a:moveTo>
                    <a:pt x="18724" y="5400"/>
                  </a:moveTo>
                  <a:cubicBezTo>
                    <a:pt x="18210" y="5400"/>
                    <a:pt x="18113" y="5410"/>
                    <a:pt x="18113" y="5468"/>
                  </a:cubicBezTo>
                  <a:cubicBezTo>
                    <a:pt x="18113" y="5527"/>
                    <a:pt x="18210" y="5537"/>
                    <a:pt x="18724" y="5537"/>
                  </a:cubicBezTo>
                  <a:cubicBezTo>
                    <a:pt x="19238" y="5537"/>
                    <a:pt x="19335" y="5527"/>
                    <a:pt x="19335" y="5468"/>
                  </a:cubicBezTo>
                  <a:cubicBezTo>
                    <a:pt x="19335" y="5410"/>
                    <a:pt x="19238" y="5400"/>
                    <a:pt x="18724" y="5400"/>
                  </a:cubicBezTo>
                  <a:close/>
                  <a:moveTo>
                    <a:pt x="14969" y="5723"/>
                  </a:moveTo>
                  <a:lnTo>
                    <a:pt x="14683" y="5841"/>
                  </a:lnTo>
                  <a:cubicBezTo>
                    <a:pt x="14335" y="5981"/>
                    <a:pt x="14022" y="6170"/>
                    <a:pt x="13664" y="6450"/>
                  </a:cubicBezTo>
                  <a:lnTo>
                    <a:pt x="13397" y="6655"/>
                  </a:lnTo>
                  <a:lnTo>
                    <a:pt x="13397" y="6985"/>
                  </a:lnTo>
                  <a:lnTo>
                    <a:pt x="13397" y="7320"/>
                  </a:lnTo>
                  <a:lnTo>
                    <a:pt x="13565" y="7152"/>
                  </a:lnTo>
                  <a:cubicBezTo>
                    <a:pt x="13919" y="6811"/>
                    <a:pt x="14622" y="6365"/>
                    <a:pt x="15027" y="6220"/>
                  </a:cubicBezTo>
                  <a:cubicBezTo>
                    <a:pt x="15111" y="6190"/>
                    <a:pt x="15111" y="6110"/>
                    <a:pt x="15015" y="5841"/>
                  </a:cubicBezTo>
                  <a:lnTo>
                    <a:pt x="14969" y="5723"/>
                  </a:lnTo>
                  <a:close/>
                  <a:moveTo>
                    <a:pt x="11371" y="5773"/>
                  </a:moveTo>
                  <a:cubicBezTo>
                    <a:pt x="11306" y="5773"/>
                    <a:pt x="11265" y="5825"/>
                    <a:pt x="11213" y="5978"/>
                  </a:cubicBezTo>
                  <a:lnTo>
                    <a:pt x="11138" y="6189"/>
                  </a:lnTo>
                  <a:lnTo>
                    <a:pt x="11301" y="6245"/>
                  </a:lnTo>
                  <a:cubicBezTo>
                    <a:pt x="11668" y="6372"/>
                    <a:pt x="12506" y="6919"/>
                    <a:pt x="12745" y="7190"/>
                  </a:cubicBezTo>
                  <a:cubicBezTo>
                    <a:pt x="12802" y="7254"/>
                    <a:pt x="12853" y="7308"/>
                    <a:pt x="12861" y="7308"/>
                  </a:cubicBezTo>
                  <a:cubicBezTo>
                    <a:pt x="12869" y="7308"/>
                    <a:pt x="12873" y="7166"/>
                    <a:pt x="12873" y="6991"/>
                  </a:cubicBezTo>
                  <a:lnTo>
                    <a:pt x="12873" y="6674"/>
                  </a:lnTo>
                  <a:lnTo>
                    <a:pt x="12599" y="6450"/>
                  </a:lnTo>
                  <a:cubicBezTo>
                    <a:pt x="12296" y="6207"/>
                    <a:pt x="11508" y="5773"/>
                    <a:pt x="11371" y="5773"/>
                  </a:cubicBezTo>
                  <a:close/>
                  <a:moveTo>
                    <a:pt x="21315" y="6239"/>
                  </a:moveTo>
                  <a:cubicBezTo>
                    <a:pt x="21222" y="6239"/>
                    <a:pt x="21121" y="6278"/>
                    <a:pt x="21035" y="6369"/>
                  </a:cubicBezTo>
                  <a:cubicBezTo>
                    <a:pt x="20967" y="6442"/>
                    <a:pt x="20888" y="6592"/>
                    <a:pt x="20861" y="6705"/>
                  </a:cubicBezTo>
                  <a:cubicBezTo>
                    <a:pt x="20467" y="8333"/>
                    <a:pt x="19626" y="9686"/>
                    <a:pt x="18514" y="10464"/>
                  </a:cubicBezTo>
                  <a:cubicBezTo>
                    <a:pt x="18125" y="10737"/>
                    <a:pt x="17907" y="10825"/>
                    <a:pt x="17734" y="10787"/>
                  </a:cubicBezTo>
                  <a:cubicBezTo>
                    <a:pt x="17666" y="10773"/>
                    <a:pt x="17656" y="10732"/>
                    <a:pt x="17664" y="10527"/>
                  </a:cubicBezTo>
                  <a:cubicBezTo>
                    <a:pt x="17673" y="10295"/>
                    <a:pt x="17695" y="10248"/>
                    <a:pt x="18118" y="9644"/>
                  </a:cubicBezTo>
                  <a:cubicBezTo>
                    <a:pt x="18725" y="8778"/>
                    <a:pt x="18852" y="8550"/>
                    <a:pt x="18852" y="8308"/>
                  </a:cubicBezTo>
                  <a:cubicBezTo>
                    <a:pt x="18852" y="8087"/>
                    <a:pt x="18795" y="8015"/>
                    <a:pt x="18584" y="7979"/>
                  </a:cubicBezTo>
                  <a:cubicBezTo>
                    <a:pt x="18375" y="7943"/>
                    <a:pt x="18260" y="8041"/>
                    <a:pt x="17443" y="8985"/>
                  </a:cubicBezTo>
                  <a:lnTo>
                    <a:pt x="16739" y="9806"/>
                  </a:lnTo>
                  <a:lnTo>
                    <a:pt x="16086" y="11291"/>
                  </a:lnTo>
                  <a:cubicBezTo>
                    <a:pt x="15730" y="12108"/>
                    <a:pt x="15430" y="12804"/>
                    <a:pt x="15417" y="12838"/>
                  </a:cubicBezTo>
                  <a:cubicBezTo>
                    <a:pt x="15392" y="12904"/>
                    <a:pt x="15514" y="12900"/>
                    <a:pt x="16232" y="12795"/>
                  </a:cubicBezTo>
                  <a:cubicBezTo>
                    <a:pt x="18916" y="12401"/>
                    <a:pt x="20809" y="10408"/>
                    <a:pt x="21466" y="7289"/>
                  </a:cubicBezTo>
                  <a:cubicBezTo>
                    <a:pt x="21538" y="6950"/>
                    <a:pt x="21595" y="6650"/>
                    <a:pt x="21600" y="6574"/>
                  </a:cubicBezTo>
                  <a:lnTo>
                    <a:pt x="21600" y="6531"/>
                  </a:lnTo>
                  <a:cubicBezTo>
                    <a:pt x="21593" y="6345"/>
                    <a:pt x="21465" y="6238"/>
                    <a:pt x="21315" y="6239"/>
                  </a:cubicBezTo>
                  <a:close/>
                  <a:moveTo>
                    <a:pt x="19527" y="6295"/>
                  </a:moveTo>
                  <a:cubicBezTo>
                    <a:pt x="19228" y="6321"/>
                    <a:pt x="19020" y="6484"/>
                    <a:pt x="18916" y="6773"/>
                  </a:cubicBezTo>
                  <a:cubicBezTo>
                    <a:pt x="18851" y="6955"/>
                    <a:pt x="18846" y="7015"/>
                    <a:pt x="18893" y="7183"/>
                  </a:cubicBezTo>
                  <a:cubicBezTo>
                    <a:pt x="18988" y="7526"/>
                    <a:pt x="19170" y="7649"/>
                    <a:pt x="19551" y="7643"/>
                  </a:cubicBezTo>
                  <a:cubicBezTo>
                    <a:pt x="19635" y="7642"/>
                    <a:pt x="19723" y="7656"/>
                    <a:pt x="19743" y="7668"/>
                  </a:cubicBezTo>
                  <a:cubicBezTo>
                    <a:pt x="19846" y="7734"/>
                    <a:pt x="19385" y="8036"/>
                    <a:pt x="19260" y="7985"/>
                  </a:cubicBezTo>
                  <a:cubicBezTo>
                    <a:pt x="19135" y="7934"/>
                    <a:pt x="19073" y="8014"/>
                    <a:pt x="19073" y="8221"/>
                  </a:cubicBezTo>
                  <a:cubicBezTo>
                    <a:pt x="19073" y="8455"/>
                    <a:pt x="19072" y="8458"/>
                    <a:pt x="19487" y="8376"/>
                  </a:cubicBezTo>
                  <a:cubicBezTo>
                    <a:pt x="19967" y="8282"/>
                    <a:pt x="20223" y="8045"/>
                    <a:pt x="20331" y="7581"/>
                  </a:cubicBezTo>
                  <a:cubicBezTo>
                    <a:pt x="20471" y="6978"/>
                    <a:pt x="20299" y="6462"/>
                    <a:pt x="19912" y="6326"/>
                  </a:cubicBezTo>
                  <a:cubicBezTo>
                    <a:pt x="19828" y="6297"/>
                    <a:pt x="19655" y="6283"/>
                    <a:pt x="19527" y="6295"/>
                  </a:cubicBezTo>
                  <a:close/>
                  <a:moveTo>
                    <a:pt x="15283" y="6376"/>
                  </a:moveTo>
                  <a:cubicBezTo>
                    <a:pt x="15260" y="6376"/>
                    <a:pt x="15099" y="6438"/>
                    <a:pt x="14928" y="6512"/>
                  </a:cubicBezTo>
                  <a:cubicBezTo>
                    <a:pt x="14525" y="6687"/>
                    <a:pt x="13940" y="7080"/>
                    <a:pt x="13612" y="7395"/>
                  </a:cubicBezTo>
                  <a:lnTo>
                    <a:pt x="13356" y="7643"/>
                  </a:lnTo>
                  <a:lnTo>
                    <a:pt x="13356" y="7973"/>
                  </a:lnTo>
                  <a:lnTo>
                    <a:pt x="13356" y="8302"/>
                  </a:lnTo>
                  <a:lnTo>
                    <a:pt x="13606" y="8047"/>
                  </a:lnTo>
                  <a:cubicBezTo>
                    <a:pt x="14077" y="7572"/>
                    <a:pt x="14675" y="7132"/>
                    <a:pt x="15196" y="6879"/>
                  </a:cubicBezTo>
                  <a:cubicBezTo>
                    <a:pt x="15334" y="6812"/>
                    <a:pt x="15452" y="6745"/>
                    <a:pt x="15452" y="6730"/>
                  </a:cubicBezTo>
                  <a:cubicBezTo>
                    <a:pt x="15452" y="6655"/>
                    <a:pt x="15319" y="6376"/>
                    <a:pt x="15283" y="6376"/>
                  </a:cubicBezTo>
                  <a:close/>
                  <a:moveTo>
                    <a:pt x="11079" y="6431"/>
                  </a:moveTo>
                  <a:cubicBezTo>
                    <a:pt x="10987" y="6421"/>
                    <a:pt x="10952" y="6477"/>
                    <a:pt x="10916" y="6581"/>
                  </a:cubicBezTo>
                  <a:cubicBezTo>
                    <a:pt x="10888" y="6666"/>
                    <a:pt x="10864" y="6745"/>
                    <a:pt x="10864" y="6761"/>
                  </a:cubicBezTo>
                  <a:cubicBezTo>
                    <a:pt x="10864" y="6776"/>
                    <a:pt x="10980" y="6844"/>
                    <a:pt x="11114" y="6910"/>
                  </a:cubicBezTo>
                  <a:cubicBezTo>
                    <a:pt x="11599" y="7146"/>
                    <a:pt x="12202" y="7581"/>
                    <a:pt x="12745" y="8091"/>
                  </a:cubicBezTo>
                  <a:lnTo>
                    <a:pt x="12937" y="8277"/>
                  </a:lnTo>
                  <a:lnTo>
                    <a:pt x="12954" y="7966"/>
                  </a:lnTo>
                  <a:cubicBezTo>
                    <a:pt x="12968" y="7658"/>
                    <a:pt x="12968" y="7653"/>
                    <a:pt x="12803" y="7500"/>
                  </a:cubicBezTo>
                  <a:cubicBezTo>
                    <a:pt x="12459" y="7181"/>
                    <a:pt x="12008" y="6868"/>
                    <a:pt x="11586" y="6649"/>
                  </a:cubicBezTo>
                  <a:cubicBezTo>
                    <a:pt x="11323" y="6513"/>
                    <a:pt x="11172" y="6442"/>
                    <a:pt x="11079" y="6431"/>
                  </a:cubicBezTo>
                  <a:close/>
                  <a:moveTo>
                    <a:pt x="17670" y="6593"/>
                  </a:moveTo>
                  <a:cubicBezTo>
                    <a:pt x="17657" y="6588"/>
                    <a:pt x="17622" y="6627"/>
                    <a:pt x="17583" y="6692"/>
                  </a:cubicBezTo>
                  <a:cubicBezTo>
                    <a:pt x="17514" y="6807"/>
                    <a:pt x="17460" y="6842"/>
                    <a:pt x="17362" y="6842"/>
                  </a:cubicBezTo>
                  <a:lnTo>
                    <a:pt x="17233" y="6842"/>
                  </a:lnTo>
                  <a:lnTo>
                    <a:pt x="17327" y="6985"/>
                  </a:lnTo>
                  <a:cubicBezTo>
                    <a:pt x="17393" y="7084"/>
                    <a:pt x="17411" y="7161"/>
                    <a:pt x="17391" y="7246"/>
                  </a:cubicBezTo>
                  <a:cubicBezTo>
                    <a:pt x="17370" y="7334"/>
                    <a:pt x="17378" y="7362"/>
                    <a:pt x="17420" y="7345"/>
                  </a:cubicBezTo>
                  <a:cubicBezTo>
                    <a:pt x="17603" y="7271"/>
                    <a:pt x="17663" y="7266"/>
                    <a:pt x="17740" y="7326"/>
                  </a:cubicBezTo>
                  <a:cubicBezTo>
                    <a:pt x="17818" y="7388"/>
                    <a:pt x="17831" y="7384"/>
                    <a:pt x="17845" y="7270"/>
                  </a:cubicBezTo>
                  <a:cubicBezTo>
                    <a:pt x="17853" y="7203"/>
                    <a:pt x="17896" y="7087"/>
                    <a:pt x="17944" y="7016"/>
                  </a:cubicBezTo>
                  <a:cubicBezTo>
                    <a:pt x="18023" y="6896"/>
                    <a:pt x="18026" y="6891"/>
                    <a:pt x="17955" y="6891"/>
                  </a:cubicBezTo>
                  <a:cubicBezTo>
                    <a:pt x="17858" y="6891"/>
                    <a:pt x="17677" y="6708"/>
                    <a:pt x="17676" y="6612"/>
                  </a:cubicBezTo>
                  <a:cubicBezTo>
                    <a:pt x="17676" y="6601"/>
                    <a:pt x="17675" y="6595"/>
                    <a:pt x="17670" y="6593"/>
                  </a:cubicBezTo>
                  <a:close/>
                  <a:moveTo>
                    <a:pt x="19609" y="6705"/>
                  </a:moveTo>
                  <a:cubicBezTo>
                    <a:pt x="19696" y="6699"/>
                    <a:pt x="19733" y="6727"/>
                    <a:pt x="19789" y="6829"/>
                  </a:cubicBezTo>
                  <a:cubicBezTo>
                    <a:pt x="19837" y="6915"/>
                    <a:pt x="19840" y="6984"/>
                    <a:pt x="19807" y="7152"/>
                  </a:cubicBezTo>
                  <a:cubicBezTo>
                    <a:pt x="19793" y="7223"/>
                    <a:pt x="19750" y="7253"/>
                    <a:pt x="19714" y="7221"/>
                  </a:cubicBezTo>
                  <a:cubicBezTo>
                    <a:pt x="19689" y="7199"/>
                    <a:pt x="19682" y="7201"/>
                    <a:pt x="19673" y="7227"/>
                  </a:cubicBezTo>
                  <a:cubicBezTo>
                    <a:pt x="19657" y="7272"/>
                    <a:pt x="19534" y="7273"/>
                    <a:pt x="19498" y="7227"/>
                  </a:cubicBezTo>
                  <a:cubicBezTo>
                    <a:pt x="19467" y="7186"/>
                    <a:pt x="19412" y="6996"/>
                    <a:pt x="19411" y="6916"/>
                  </a:cubicBezTo>
                  <a:cubicBezTo>
                    <a:pt x="19409" y="6842"/>
                    <a:pt x="19536" y="6710"/>
                    <a:pt x="19609" y="6705"/>
                  </a:cubicBezTo>
                  <a:close/>
                  <a:moveTo>
                    <a:pt x="8902" y="7444"/>
                  </a:moveTo>
                  <a:cubicBezTo>
                    <a:pt x="8878" y="7444"/>
                    <a:pt x="8813" y="7556"/>
                    <a:pt x="8751" y="7687"/>
                  </a:cubicBezTo>
                  <a:cubicBezTo>
                    <a:pt x="8629" y="7943"/>
                    <a:pt x="8593" y="7939"/>
                    <a:pt x="8512" y="7668"/>
                  </a:cubicBezTo>
                  <a:cubicBezTo>
                    <a:pt x="8409" y="7324"/>
                    <a:pt x="8029" y="7413"/>
                    <a:pt x="8029" y="7780"/>
                  </a:cubicBezTo>
                  <a:cubicBezTo>
                    <a:pt x="8029" y="7883"/>
                    <a:pt x="8050" y="8004"/>
                    <a:pt x="8075" y="8053"/>
                  </a:cubicBezTo>
                  <a:cubicBezTo>
                    <a:pt x="8125" y="8152"/>
                    <a:pt x="8292" y="8173"/>
                    <a:pt x="8425" y="8097"/>
                  </a:cubicBezTo>
                  <a:cubicBezTo>
                    <a:pt x="8559" y="8020"/>
                    <a:pt x="8567" y="8125"/>
                    <a:pt x="8448" y="8376"/>
                  </a:cubicBezTo>
                  <a:cubicBezTo>
                    <a:pt x="8387" y="8505"/>
                    <a:pt x="8337" y="8618"/>
                    <a:pt x="8337" y="8631"/>
                  </a:cubicBezTo>
                  <a:cubicBezTo>
                    <a:pt x="8337" y="8645"/>
                    <a:pt x="8354" y="8656"/>
                    <a:pt x="8378" y="8656"/>
                  </a:cubicBezTo>
                  <a:cubicBezTo>
                    <a:pt x="8402" y="8656"/>
                    <a:pt x="8474" y="8555"/>
                    <a:pt x="8535" y="8426"/>
                  </a:cubicBezTo>
                  <a:cubicBezTo>
                    <a:pt x="8659" y="8166"/>
                    <a:pt x="8702" y="8159"/>
                    <a:pt x="8745" y="8401"/>
                  </a:cubicBezTo>
                  <a:cubicBezTo>
                    <a:pt x="8816" y="8804"/>
                    <a:pt x="9251" y="8718"/>
                    <a:pt x="9251" y="8302"/>
                  </a:cubicBezTo>
                  <a:cubicBezTo>
                    <a:pt x="9251" y="8005"/>
                    <a:pt x="9085" y="7876"/>
                    <a:pt x="8861" y="8004"/>
                  </a:cubicBezTo>
                  <a:cubicBezTo>
                    <a:pt x="8794" y="8042"/>
                    <a:pt x="8755" y="8038"/>
                    <a:pt x="8751" y="7991"/>
                  </a:cubicBezTo>
                  <a:cubicBezTo>
                    <a:pt x="8739" y="7999"/>
                    <a:pt x="8723" y="7997"/>
                    <a:pt x="8716" y="7985"/>
                  </a:cubicBezTo>
                  <a:cubicBezTo>
                    <a:pt x="8708" y="7973"/>
                    <a:pt x="8710" y="7955"/>
                    <a:pt x="8722" y="7948"/>
                  </a:cubicBezTo>
                  <a:cubicBezTo>
                    <a:pt x="8733" y="7940"/>
                    <a:pt x="8749" y="7941"/>
                    <a:pt x="8756" y="7954"/>
                  </a:cubicBezTo>
                  <a:cubicBezTo>
                    <a:pt x="8762" y="7905"/>
                    <a:pt x="8788" y="7836"/>
                    <a:pt x="8838" y="7730"/>
                  </a:cubicBezTo>
                  <a:cubicBezTo>
                    <a:pt x="8962" y="7470"/>
                    <a:pt x="8963" y="7444"/>
                    <a:pt x="8902" y="7444"/>
                  </a:cubicBezTo>
                  <a:close/>
                  <a:moveTo>
                    <a:pt x="8262" y="7618"/>
                  </a:moveTo>
                  <a:cubicBezTo>
                    <a:pt x="8285" y="7618"/>
                    <a:pt x="8310" y="7632"/>
                    <a:pt x="8337" y="7668"/>
                  </a:cubicBezTo>
                  <a:cubicBezTo>
                    <a:pt x="8381" y="7726"/>
                    <a:pt x="8374" y="7919"/>
                    <a:pt x="8326" y="7966"/>
                  </a:cubicBezTo>
                  <a:cubicBezTo>
                    <a:pt x="8272" y="8018"/>
                    <a:pt x="8264" y="8016"/>
                    <a:pt x="8209" y="7941"/>
                  </a:cubicBezTo>
                  <a:cubicBezTo>
                    <a:pt x="8154" y="7867"/>
                    <a:pt x="8151" y="7771"/>
                    <a:pt x="8198" y="7674"/>
                  </a:cubicBezTo>
                  <a:cubicBezTo>
                    <a:pt x="8215" y="7637"/>
                    <a:pt x="8238" y="7619"/>
                    <a:pt x="8262" y="7618"/>
                  </a:cubicBezTo>
                  <a:close/>
                  <a:moveTo>
                    <a:pt x="8273" y="7755"/>
                  </a:moveTo>
                  <a:cubicBezTo>
                    <a:pt x="8266" y="7748"/>
                    <a:pt x="8253" y="7763"/>
                    <a:pt x="8244" y="7786"/>
                  </a:cubicBezTo>
                  <a:cubicBezTo>
                    <a:pt x="8232" y="7820"/>
                    <a:pt x="8234" y="7822"/>
                    <a:pt x="8256" y="7799"/>
                  </a:cubicBezTo>
                  <a:cubicBezTo>
                    <a:pt x="8271" y="7782"/>
                    <a:pt x="8280" y="7762"/>
                    <a:pt x="8273" y="7755"/>
                  </a:cubicBezTo>
                  <a:close/>
                  <a:moveTo>
                    <a:pt x="14992" y="7991"/>
                  </a:moveTo>
                  <a:cubicBezTo>
                    <a:pt x="14998" y="7993"/>
                    <a:pt x="15006" y="7997"/>
                    <a:pt x="15009" y="8004"/>
                  </a:cubicBezTo>
                  <a:cubicBezTo>
                    <a:pt x="15017" y="8016"/>
                    <a:pt x="15009" y="8033"/>
                    <a:pt x="14998" y="8041"/>
                  </a:cubicBezTo>
                  <a:cubicBezTo>
                    <a:pt x="14986" y="8049"/>
                    <a:pt x="14970" y="8047"/>
                    <a:pt x="14963" y="8035"/>
                  </a:cubicBezTo>
                  <a:cubicBezTo>
                    <a:pt x="14956" y="8022"/>
                    <a:pt x="14963" y="8005"/>
                    <a:pt x="14974" y="7997"/>
                  </a:cubicBezTo>
                  <a:cubicBezTo>
                    <a:pt x="14980" y="7994"/>
                    <a:pt x="14986" y="7990"/>
                    <a:pt x="14992" y="7991"/>
                  </a:cubicBezTo>
                  <a:close/>
                  <a:moveTo>
                    <a:pt x="14928" y="8010"/>
                  </a:moveTo>
                  <a:cubicBezTo>
                    <a:pt x="14939" y="8011"/>
                    <a:pt x="14951" y="8016"/>
                    <a:pt x="14957" y="8022"/>
                  </a:cubicBezTo>
                  <a:cubicBezTo>
                    <a:pt x="14971" y="8037"/>
                    <a:pt x="14966" y="8054"/>
                    <a:pt x="14945" y="8072"/>
                  </a:cubicBezTo>
                  <a:cubicBezTo>
                    <a:pt x="14921" y="8094"/>
                    <a:pt x="14909" y="8094"/>
                    <a:pt x="14887" y="8066"/>
                  </a:cubicBezTo>
                  <a:cubicBezTo>
                    <a:pt x="14864" y="8036"/>
                    <a:pt x="14868" y="8029"/>
                    <a:pt x="14899" y="8016"/>
                  </a:cubicBezTo>
                  <a:cubicBezTo>
                    <a:pt x="14909" y="8012"/>
                    <a:pt x="14917" y="8008"/>
                    <a:pt x="14928" y="8010"/>
                  </a:cubicBezTo>
                  <a:close/>
                  <a:moveTo>
                    <a:pt x="9013" y="8109"/>
                  </a:moveTo>
                  <a:cubicBezTo>
                    <a:pt x="9025" y="8105"/>
                    <a:pt x="9036" y="8110"/>
                    <a:pt x="9053" y="8128"/>
                  </a:cubicBezTo>
                  <a:cubicBezTo>
                    <a:pt x="9103" y="8180"/>
                    <a:pt x="9114" y="8362"/>
                    <a:pt x="9077" y="8439"/>
                  </a:cubicBezTo>
                  <a:cubicBezTo>
                    <a:pt x="9014" y="8565"/>
                    <a:pt x="8930" y="8499"/>
                    <a:pt x="8914" y="8314"/>
                  </a:cubicBezTo>
                  <a:cubicBezTo>
                    <a:pt x="8908" y="8248"/>
                    <a:pt x="8918" y="8211"/>
                    <a:pt x="8960" y="8159"/>
                  </a:cubicBezTo>
                  <a:cubicBezTo>
                    <a:pt x="8986" y="8127"/>
                    <a:pt x="9000" y="8113"/>
                    <a:pt x="9013" y="8109"/>
                  </a:cubicBezTo>
                  <a:close/>
                  <a:moveTo>
                    <a:pt x="9816" y="8252"/>
                  </a:moveTo>
                  <a:lnTo>
                    <a:pt x="9682" y="8501"/>
                  </a:lnTo>
                  <a:cubicBezTo>
                    <a:pt x="9608" y="8640"/>
                    <a:pt x="9556" y="8764"/>
                    <a:pt x="9566" y="8774"/>
                  </a:cubicBezTo>
                  <a:cubicBezTo>
                    <a:pt x="9576" y="8785"/>
                    <a:pt x="9781" y="8815"/>
                    <a:pt x="10020" y="8843"/>
                  </a:cubicBezTo>
                  <a:cubicBezTo>
                    <a:pt x="10795" y="8931"/>
                    <a:pt x="11629" y="9142"/>
                    <a:pt x="11959" y="9333"/>
                  </a:cubicBezTo>
                  <a:cubicBezTo>
                    <a:pt x="12249" y="9502"/>
                    <a:pt x="12047" y="9298"/>
                    <a:pt x="11662" y="9035"/>
                  </a:cubicBezTo>
                  <a:cubicBezTo>
                    <a:pt x="11090" y="8645"/>
                    <a:pt x="10522" y="8388"/>
                    <a:pt x="10043" y="8296"/>
                  </a:cubicBezTo>
                  <a:lnTo>
                    <a:pt x="9816" y="8252"/>
                  </a:lnTo>
                  <a:close/>
                  <a:moveTo>
                    <a:pt x="16494" y="8252"/>
                  </a:moveTo>
                  <a:lnTo>
                    <a:pt x="16290" y="8289"/>
                  </a:lnTo>
                  <a:cubicBezTo>
                    <a:pt x="15978" y="8351"/>
                    <a:pt x="15548" y="8512"/>
                    <a:pt x="15207" y="8693"/>
                  </a:cubicBezTo>
                  <a:cubicBezTo>
                    <a:pt x="14894" y="8860"/>
                    <a:pt x="14199" y="9336"/>
                    <a:pt x="14154" y="9414"/>
                  </a:cubicBezTo>
                  <a:cubicBezTo>
                    <a:pt x="14140" y="9438"/>
                    <a:pt x="14211" y="9416"/>
                    <a:pt x="14305" y="9364"/>
                  </a:cubicBezTo>
                  <a:cubicBezTo>
                    <a:pt x="14728" y="9135"/>
                    <a:pt x="15491" y="8935"/>
                    <a:pt x="16279" y="8849"/>
                  </a:cubicBezTo>
                  <a:cubicBezTo>
                    <a:pt x="16526" y="8822"/>
                    <a:pt x="16735" y="8790"/>
                    <a:pt x="16744" y="8780"/>
                  </a:cubicBezTo>
                  <a:cubicBezTo>
                    <a:pt x="16754" y="8770"/>
                    <a:pt x="16702" y="8647"/>
                    <a:pt x="16628" y="8507"/>
                  </a:cubicBezTo>
                  <a:lnTo>
                    <a:pt x="16494" y="8252"/>
                  </a:lnTo>
                  <a:close/>
                  <a:moveTo>
                    <a:pt x="10154" y="9128"/>
                  </a:moveTo>
                  <a:cubicBezTo>
                    <a:pt x="9970" y="9124"/>
                    <a:pt x="9946" y="9176"/>
                    <a:pt x="9880" y="9321"/>
                  </a:cubicBezTo>
                  <a:lnTo>
                    <a:pt x="9787" y="9520"/>
                  </a:lnTo>
                  <a:lnTo>
                    <a:pt x="10445" y="9507"/>
                  </a:lnTo>
                  <a:cubicBezTo>
                    <a:pt x="10808" y="9500"/>
                    <a:pt x="11255" y="9509"/>
                    <a:pt x="11435" y="9532"/>
                  </a:cubicBezTo>
                  <a:cubicBezTo>
                    <a:pt x="11900" y="9592"/>
                    <a:pt x="11936" y="9595"/>
                    <a:pt x="11889" y="9545"/>
                  </a:cubicBezTo>
                  <a:cubicBezTo>
                    <a:pt x="11798" y="9450"/>
                    <a:pt x="11133" y="9253"/>
                    <a:pt x="10695" y="9190"/>
                  </a:cubicBezTo>
                  <a:cubicBezTo>
                    <a:pt x="10427" y="9152"/>
                    <a:pt x="10264" y="9131"/>
                    <a:pt x="10154" y="9128"/>
                  </a:cubicBezTo>
                  <a:close/>
                  <a:moveTo>
                    <a:pt x="16360" y="9135"/>
                  </a:moveTo>
                  <a:lnTo>
                    <a:pt x="16005" y="9153"/>
                  </a:lnTo>
                  <a:cubicBezTo>
                    <a:pt x="15505" y="9186"/>
                    <a:pt x="14903" y="9326"/>
                    <a:pt x="14619" y="9470"/>
                  </a:cubicBezTo>
                  <a:cubicBezTo>
                    <a:pt x="14487" y="9537"/>
                    <a:pt x="14420" y="9580"/>
                    <a:pt x="14468" y="9563"/>
                  </a:cubicBezTo>
                  <a:cubicBezTo>
                    <a:pt x="14516" y="9547"/>
                    <a:pt x="14990" y="9517"/>
                    <a:pt x="15522" y="9501"/>
                  </a:cubicBezTo>
                  <a:lnTo>
                    <a:pt x="16488" y="9470"/>
                  </a:lnTo>
                  <a:lnTo>
                    <a:pt x="16424" y="9302"/>
                  </a:lnTo>
                  <a:lnTo>
                    <a:pt x="16360" y="9135"/>
                  </a:lnTo>
                  <a:close/>
                  <a:moveTo>
                    <a:pt x="18409" y="9625"/>
                  </a:moveTo>
                  <a:cubicBezTo>
                    <a:pt x="18389" y="9622"/>
                    <a:pt x="18377" y="9635"/>
                    <a:pt x="18363" y="9663"/>
                  </a:cubicBezTo>
                  <a:cubicBezTo>
                    <a:pt x="18344" y="9699"/>
                    <a:pt x="18299" y="9731"/>
                    <a:pt x="18264" y="9731"/>
                  </a:cubicBezTo>
                  <a:cubicBezTo>
                    <a:pt x="18186" y="9731"/>
                    <a:pt x="18185" y="9736"/>
                    <a:pt x="18258" y="9886"/>
                  </a:cubicBezTo>
                  <a:cubicBezTo>
                    <a:pt x="18290" y="9953"/>
                    <a:pt x="18326" y="9994"/>
                    <a:pt x="18340" y="9980"/>
                  </a:cubicBezTo>
                  <a:cubicBezTo>
                    <a:pt x="18353" y="9965"/>
                    <a:pt x="18401" y="9977"/>
                    <a:pt x="18444" y="10005"/>
                  </a:cubicBezTo>
                  <a:cubicBezTo>
                    <a:pt x="18548" y="10069"/>
                    <a:pt x="18550" y="10068"/>
                    <a:pt x="18520" y="9986"/>
                  </a:cubicBezTo>
                  <a:cubicBezTo>
                    <a:pt x="18506" y="9947"/>
                    <a:pt x="18520" y="9881"/>
                    <a:pt x="18549" y="9843"/>
                  </a:cubicBezTo>
                  <a:cubicBezTo>
                    <a:pt x="18593" y="9787"/>
                    <a:pt x="18581" y="9761"/>
                    <a:pt x="18497" y="9688"/>
                  </a:cubicBezTo>
                  <a:cubicBezTo>
                    <a:pt x="18454" y="9650"/>
                    <a:pt x="18430" y="9629"/>
                    <a:pt x="18409" y="9625"/>
                  </a:cubicBezTo>
                  <a:close/>
                  <a:moveTo>
                    <a:pt x="9583" y="9706"/>
                  </a:moveTo>
                  <a:lnTo>
                    <a:pt x="9863" y="10147"/>
                  </a:lnTo>
                  <a:cubicBezTo>
                    <a:pt x="10212" y="10695"/>
                    <a:pt x="10863" y="11398"/>
                    <a:pt x="11324" y="11726"/>
                  </a:cubicBezTo>
                  <a:cubicBezTo>
                    <a:pt x="12173" y="12330"/>
                    <a:pt x="13172" y="12715"/>
                    <a:pt x="14212" y="12844"/>
                  </a:cubicBezTo>
                  <a:cubicBezTo>
                    <a:pt x="14614" y="12894"/>
                    <a:pt x="15155" y="12901"/>
                    <a:pt x="15137" y="12857"/>
                  </a:cubicBezTo>
                  <a:cubicBezTo>
                    <a:pt x="15129" y="12837"/>
                    <a:pt x="14935" y="12447"/>
                    <a:pt x="14707" y="11993"/>
                  </a:cubicBezTo>
                  <a:cubicBezTo>
                    <a:pt x="14316" y="11214"/>
                    <a:pt x="14286" y="11173"/>
                    <a:pt x="14183" y="11198"/>
                  </a:cubicBezTo>
                  <a:cubicBezTo>
                    <a:pt x="14123" y="11212"/>
                    <a:pt x="13778" y="11232"/>
                    <a:pt x="13414" y="11247"/>
                  </a:cubicBezTo>
                  <a:cubicBezTo>
                    <a:pt x="12652" y="11279"/>
                    <a:pt x="12148" y="11207"/>
                    <a:pt x="11522" y="10974"/>
                  </a:cubicBezTo>
                  <a:cubicBezTo>
                    <a:pt x="10889" y="10738"/>
                    <a:pt x="10472" y="10476"/>
                    <a:pt x="9769" y="9868"/>
                  </a:cubicBezTo>
                  <a:lnTo>
                    <a:pt x="9583" y="9706"/>
                  </a:lnTo>
                  <a:close/>
                  <a:moveTo>
                    <a:pt x="12058" y="10166"/>
                  </a:moveTo>
                  <a:cubicBezTo>
                    <a:pt x="12045" y="10166"/>
                    <a:pt x="12031" y="10183"/>
                    <a:pt x="12005" y="10216"/>
                  </a:cubicBezTo>
                  <a:cubicBezTo>
                    <a:pt x="11974" y="10256"/>
                    <a:pt x="11915" y="10284"/>
                    <a:pt x="11877" y="10284"/>
                  </a:cubicBezTo>
                  <a:cubicBezTo>
                    <a:pt x="11824" y="10284"/>
                    <a:pt x="11819" y="10297"/>
                    <a:pt x="11860" y="10340"/>
                  </a:cubicBezTo>
                  <a:cubicBezTo>
                    <a:pt x="11888" y="10371"/>
                    <a:pt x="11912" y="10431"/>
                    <a:pt x="11912" y="10471"/>
                  </a:cubicBezTo>
                  <a:cubicBezTo>
                    <a:pt x="11912" y="10519"/>
                    <a:pt x="11959" y="10542"/>
                    <a:pt x="12046" y="10545"/>
                  </a:cubicBezTo>
                  <a:cubicBezTo>
                    <a:pt x="12140" y="10549"/>
                    <a:pt x="12174" y="10533"/>
                    <a:pt x="12174" y="10477"/>
                  </a:cubicBezTo>
                  <a:cubicBezTo>
                    <a:pt x="12174" y="10434"/>
                    <a:pt x="12198" y="10371"/>
                    <a:pt x="12226" y="10340"/>
                  </a:cubicBezTo>
                  <a:cubicBezTo>
                    <a:pt x="12267" y="10297"/>
                    <a:pt x="12265" y="10284"/>
                    <a:pt x="12209" y="10284"/>
                  </a:cubicBezTo>
                  <a:cubicBezTo>
                    <a:pt x="12169" y="10284"/>
                    <a:pt x="12119" y="10256"/>
                    <a:pt x="12098" y="10216"/>
                  </a:cubicBezTo>
                  <a:cubicBezTo>
                    <a:pt x="12081" y="10183"/>
                    <a:pt x="12071" y="10166"/>
                    <a:pt x="12058" y="10166"/>
                  </a:cubicBezTo>
                  <a:close/>
                  <a:moveTo>
                    <a:pt x="15161" y="11285"/>
                  </a:moveTo>
                  <a:cubicBezTo>
                    <a:pt x="14959" y="11289"/>
                    <a:pt x="14777" y="11309"/>
                    <a:pt x="14747" y="11341"/>
                  </a:cubicBezTo>
                  <a:cubicBezTo>
                    <a:pt x="14708" y="11383"/>
                    <a:pt x="14760" y="11545"/>
                    <a:pt x="14974" y="12030"/>
                  </a:cubicBezTo>
                  <a:lnTo>
                    <a:pt x="15254" y="12658"/>
                  </a:lnTo>
                  <a:lnTo>
                    <a:pt x="15498" y="12105"/>
                  </a:lnTo>
                  <a:cubicBezTo>
                    <a:pt x="15831" y="11361"/>
                    <a:pt x="15828" y="11366"/>
                    <a:pt x="15679" y="11322"/>
                  </a:cubicBezTo>
                  <a:cubicBezTo>
                    <a:pt x="15582" y="11293"/>
                    <a:pt x="15363" y="11281"/>
                    <a:pt x="15161" y="11285"/>
                  </a:cubicBezTo>
                  <a:close/>
                  <a:moveTo>
                    <a:pt x="21274" y="13932"/>
                  </a:moveTo>
                  <a:cubicBezTo>
                    <a:pt x="21239" y="13926"/>
                    <a:pt x="21206" y="13929"/>
                    <a:pt x="21181" y="13938"/>
                  </a:cubicBezTo>
                  <a:cubicBezTo>
                    <a:pt x="21084" y="13971"/>
                    <a:pt x="20954" y="14215"/>
                    <a:pt x="20936" y="14404"/>
                  </a:cubicBezTo>
                  <a:cubicBezTo>
                    <a:pt x="20926" y="14513"/>
                    <a:pt x="20883" y="14570"/>
                    <a:pt x="20709" y="14677"/>
                  </a:cubicBezTo>
                  <a:cubicBezTo>
                    <a:pt x="20402" y="14868"/>
                    <a:pt x="20297" y="14977"/>
                    <a:pt x="20179" y="15243"/>
                  </a:cubicBezTo>
                  <a:lnTo>
                    <a:pt x="20075" y="15479"/>
                  </a:lnTo>
                  <a:lnTo>
                    <a:pt x="20302" y="15510"/>
                  </a:lnTo>
                  <a:cubicBezTo>
                    <a:pt x="20557" y="15551"/>
                    <a:pt x="20658" y="15620"/>
                    <a:pt x="20529" y="15665"/>
                  </a:cubicBezTo>
                  <a:cubicBezTo>
                    <a:pt x="20112" y="15811"/>
                    <a:pt x="19956" y="15927"/>
                    <a:pt x="19871" y="16144"/>
                  </a:cubicBezTo>
                  <a:cubicBezTo>
                    <a:pt x="19807" y="16307"/>
                    <a:pt x="19400" y="16803"/>
                    <a:pt x="19329" y="16803"/>
                  </a:cubicBezTo>
                  <a:cubicBezTo>
                    <a:pt x="19309" y="16803"/>
                    <a:pt x="19257" y="16719"/>
                    <a:pt x="19219" y="16616"/>
                  </a:cubicBezTo>
                  <a:cubicBezTo>
                    <a:pt x="19160" y="16460"/>
                    <a:pt x="19132" y="16430"/>
                    <a:pt x="19027" y="16430"/>
                  </a:cubicBezTo>
                  <a:cubicBezTo>
                    <a:pt x="18887" y="16430"/>
                    <a:pt x="18810" y="16530"/>
                    <a:pt x="18724" y="16821"/>
                  </a:cubicBezTo>
                  <a:cubicBezTo>
                    <a:pt x="18660" y="17037"/>
                    <a:pt x="18723" y="17132"/>
                    <a:pt x="18939" y="17151"/>
                  </a:cubicBezTo>
                  <a:cubicBezTo>
                    <a:pt x="19014" y="17157"/>
                    <a:pt x="19087" y="17177"/>
                    <a:pt x="19102" y="17194"/>
                  </a:cubicBezTo>
                  <a:cubicBezTo>
                    <a:pt x="19147" y="17242"/>
                    <a:pt x="18940" y="17452"/>
                    <a:pt x="18660" y="17648"/>
                  </a:cubicBezTo>
                  <a:cubicBezTo>
                    <a:pt x="18371" y="17849"/>
                    <a:pt x="18419" y="17879"/>
                    <a:pt x="18788" y="17729"/>
                  </a:cubicBezTo>
                  <a:cubicBezTo>
                    <a:pt x="18988" y="17647"/>
                    <a:pt x="19051" y="17592"/>
                    <a:pt x="19120" y="17449"/>
                  </a:cubicBezTo>
                  <a:cubicBezTo>
                    <a:pt x="19166" y="17352"/>
                    <a:pt x="19201" y="17247"/>
                    <a:pt x="19201" y="17213"/>
                  </a:cubicBezTo>
                  <a:cubicBezTo>
                    <a:pt x="19201" y="17179"/>
                    <a:pt x="19320" y="17028"/>
                    <a:pt x="19463" y="16877"/>
                  </a:cubicBezTo>
                  <a:cubicBezTo>
                    <a:pt x="19707" y="16620"/>
                    <a:pt x="19730" y="16602"/>
                    <a:pt x="19836" y="16654"/>
                  </a:cubicBezTo>
                  <a:cubicBezTo>
                    <a:pt x="20004" y="16735"/>
                    <a:pt x="20103" y="16719"/>
                    <a:pt x="20179" y="16604"/>
                  </a:cubicBezTo>
                  <a:cubicBezTo>
                    <a:pt x="20273" y="16461"/>
                    <a:pt x="20270" y="16303"/>
                    <a:pt x="20168" y="16268"/>
                  </a:cubicBezTo>
                  <a:cubicBezTo>
                    <a:pt x="20122" y="16253"/>
                    <a:pt x="20057" y="16207"/>
                    <a:pt x="20028" y="16169"/>
                  </a:cubicBezTo>
                  <a:cubicBezTo>
                    <a:pt x="19942" y="16058"/>
                    <a:pt x="20081" y="15950"/>
                    <a:pt x="20494" y="15784"/>
                  </a:cubicBezTo>
                  <a:cubicBezTo>
                    <a:pt x="20846" y="15642"/>
                    <a:pt x="21035" y="15483"/>
                    <a:pt x="21035" y="15336"/>
                  </a:cubicBezTo>
                  <a:cubicBezTo>
                    <a:pt x="21035" y="15277"/>
                    <a:pt x="20690" y="15175"/>
                    <a:pt x="20488" y="15175"/>
                  </a:cubicBezTo>
                  <a:cubicBezTo>
                    <a:pt x="20431" y="15175"/>
                    <a:pt x="20374" y="15156"/>
                    <a:pt x="20360" y="15131"/>
                  </a:cubicBezTo>
                  <a:cubicBezTo>
                    <a:pt x="20316" y="15056"/>
                    <a:pt x="20686" y="14808"/>
                    <a:pt x="20989" y="14709"/>
                  </a:cubicBezTo>
                  <a:cubicBezTo>
                    <a:pt x="21146" y="14657"/>
                    <a:pt x="21309" y="14579"/>
                    <a:pt x="21355" y="14535"/>
                  </a:cubicBezTo>
                  <a:cubicBezTo>
                    <a:pt x="21463" y="14432"/>
                    <a:pt x="21568" y="14175"/>
                    <a:pt x="21536" y="14087"/>
                  </a:cubicBezTo>
                  <a:cubicBezTo>
                    <a:pt x="21511" y="14019"/>
                    <a:pt x="21380" y="13948"/>
                    <a:pt x="21274" y="13932"/>
                  </a:cubicBezTo>
                  <a:close/>
                  <a:moveTo>
                    <a:pt x="10951" y="14733"/>
                  </a:moveTo>
                  <a:lnTo>
                    <a:pt x="10882" y="14895"/>
                  </a:lnTo>
                  <a:cubicBezTo>
                    <a:pt x="10838" y="14998"/>
                    <a:pt x="10802" y="15275"/>
                    <a:pt x="10783" y="15647"/>
                  </a:cubicBezTo>
                  <a:cubicBezTo>
                    <a:pt x="10747" y="16314"/>
                    <a:pt x="10706" y="16418"/>
                    <a:pt x="10433" y="16567"/>
                  </a:cubicBezTo>
                  <a:cubicBezTo>
                    <a:pt x="10280" y="16650"/>
                    <a:pt x="10084" y="16880"/>
                    <a:pt x="10084" y="16970"/>
                  </a:cubicBezTo>
                  <a:cubicBezTo>
                    <a:pt x="10084" y="17073"/>
                    <a:pt x="9825" y="17332"/>
                    <a:pt x="9537" y="17523"/>
                  </a:cubicBezTo>
                  <a:cubicBezTo>
                    <a:pt x="9356" y="17643"/>
                    <a:pt x="9211" y="17754"/>
                    <a:pt x="9211" y="17766"/>
                  </a:cubicBezTo>
                  <a:cubicBezTo>
                    <a:pt x="9211" y="17788"/>
                    <a:pt x="9463" y="17749"/>
                    <a:pt x="9729" y="17691"/>
                  </a:cubicBezTo>
                  <a:cubicBezTo>
                    <a:pt x="9860" y="17663"/>
                    <a:pt x="9890" y="17629"/>
                    <a:pt x="9973" y="17405"/>
                  </a:cubicBezTo>
                  <a:cubicBezTo>
                    <a:pt x="10054" y="17187"/>
                    <a:pt x="10102" y="17132"/>
                    <a:pt x="10293" y="17020"/>
                  </a:cubicBezTo>
                  <a:cubicBezTo>
                    <a:pt x="10416" y="16949"/>
                    <a:pt x="10555" y="16836"/>
                    <a:pt x="10602" y="16765"/>
                  </a:cubicBezTo>
                  <a:cubicBezTo>
                    <a:pt x="10741" y="16557"/>
                    <a:pt x="10859" y="16107"/>
                    <a:pt x="10887" y="15684"/>
                  </a:cubicBezTo>
                  <a:cubicBezTo>
                    <a:pt x="10902" y="15467"/>
                    <a:pt x="10923" y="15167"/>
                    <a:pt x="10934" y="15013"/>
                  </a:cubicBezTo>
                  <a:lnTo>
                    <a:pt x="10951" y="14733"/>
                  </a:lnTo>
                  <a:close/>
                  <a:moveTo>
                    <a:pt x="7470" y="15137"/>
                  </a:moveTo>
                  <a:cubicBezTo>
                    <a:pt x="7439" y="15143"/>
                    <a:pt x="7403" y="15169"/>
                    <a:pt x="7353" y="15218"/>
                  </a:cubicBezTo>
                  <a:lnTo>
                    <a:pt x="7243" y="15330"/>
                  </a:lnTo>
                  <a:lnTo>
                    <a:pt x="7342" y="15442"/>
                  </a:lnTo>
                  <a:cubicBezTo>
                    <a:pt x="7426" y="15538"/>
                    <a:pt x="7442" y="15542"/>
                    <a:pt x="7522" y="15485"/>
                  </a:cubicBezTo>
                  <a:cubicBezTo>
                    <a:pt x="7632" y="15408"/>
                    <a:pt x="7642" y="15225"/>
                    <a:pt x="7540" y="15156"/>
                  </a:cubicBezTo>
                  <a:cubicBezTo>
                    <a:pt x="7525" y="15146"/>
                    <a:pt x="7512" y="15140"/>
                    <a:pt x="7499" y="15137"/>
                  </a:cubicBezTo>
                  <a:cubicBezTo>
                    <a:pt x="7489" y="15135"/>
                    <a:pt x="7480" y="15135"/>
                    <a:pt x="7470" y="15137"/>
                  </a:cubicBezTo>
                  <a:close/>
                  <a:moveTo>
                    <a:pt x="14223" y="15193"/>
                  </a:moveTo>
                  <a:cubicBezTo>
                    <a:pt x="14197" y="15198"/>
                    <a:pt x="14169" y="15217"/>
                    <a:pt x="14136" y="15249"/>
                  </a:cubicBezTo>
                  <a:cubicBezTo>
                    <a:pt x="14034" y="15348"/>
                    <a:pt x="14031" y="15400"/>
                    <a:pt x="14124" y="15510"/>
                  </a:cubicBezTo>
                  <a:cubicBezTo>
                    <a:pt x="14213" y="15614"/>
                    <a:pt x="14223" y="15613"/>
                    <a:pt x="14322" y="15516"/>
                  </a:cubicBezTo>
                  <a:cubicBezTo>
                    <a:pt x="14428" y="15414"/>
                    <a:pt x="14423" y="15282"/>
                    <a:pt x="14311" y="15218"/>
                  </a:cubicBezTo>
                  <a:cubicBezTo>
                    <a:pt x="14274" y="15197"/>
                    <a:pt x="14250" y="15189"/>
                    <a:pt x="14223" y="15193"/>
                  </a:cubicBezTo>
                  <a:close/>
                  <a:moveTo>
                    <a:pt x="11667" y="15498"/>
                  </a:moveTo>
                  <a:cubicBezTo>
                    <a:pt x="11659" y="15497"/>
                    <a:pt x="11645" y="15532"/>
                    <a:pt x="11621" y="15591"/>
                  </a:cubicBezTo>
                  <a:cubicBezTo>
                    <a:pt x="11577" y="15697"/>
                    <a:pt x="11540" y="16011"/>
                    <a:pt x="11516" y="16480"/>
                  </a:cubicBezTo>
                  <a:cubicBezTo>
                    <a:pt x="11496" y="16876"/>
                    <a:pt x="11470" y="17248"/>
                    <a:pt x="11458" y="17312"/>
                  </a:cubicBezTo>
                  <a:cubicBezTo>
                    <a:pt x="11442" y="17397"/>
                    <a:pt x="11456" y="17391"/>
                    <a:pt x="11504" y="17275"/>
                  </a:cubicBezTo>
                  <a:cubicBezTo>
                    <a:pt x="11574" y="17108"/>
                    <a:pt x="11631" y="16613"/>
                    <a:pt x="11667" y="15871"/>
                  </a:cubicBezTo>
                  <a:cubicBezTo>
                    <a:pt x="11681" y="15603"/>
                    <a:pt x="11682" y="15499"/>
                    <a:pt x="11667" y="15498"/>
                  </a:cubicBezTo>
                  <a:close/>
                  <a:moveTo>
                    <a:pt x="5613" y="15510"/>
                  </a:moveTo>
                  <a:cubicBezTo>
                    <a:pt x="5604" y="15501"/>
                    <a:pt x="5568" y="15604"/>
                    <a:pt x="5537" y="15740"/>
                  </a:cubicBezTo>
                  <a:cubicBezTo>
                    <a:pt x="5501" y="15892"/>
                    <a:pt x="5480" y="16280"/>
                    <a:pt x="5479" y="16747"/>
                  </a:cubicBezTo>
                  <a:cubicBezTo>
                    <a:pt x="5477" y="17446"/>
                    <a:pt x="5482" y="17512"/>
                    <a:pt x="5560" y="17573"/>
                  </a:cubicBezTo>
                  <a:cubicBezTo>
                    <a:pt x="5755" y="17726"/>
                    <a:pt x="5933" y="17643"/>
                    <a:pt x="6084" y="17325"/>
                  </a:cubicBezTo>
                  <a:cubicBezTo>
                    <a:pt x="6142" y="17202"/>
                    <a:pt x="6170" y="17183"/>
                    <a:pt x="6218" y="17225"/>
                  </a:cubicBezTo>
                  <a:cubicBezTo>
                    <a:pt x="6251" y="17254"/>
                    <a:pt x="6343" y="17271"/>
                    <a:pt x="6422" y="17262"/>
                  </a:cubicBezTo>
                  <a:cubicBezTo>
                    <a:pt x="6535" y="17251"/>
                    <a:pt x="6590" y="17204"/>
                    <a:pt x="6690" y="17045"/>
                  </a:cubicBezTo>
                  <a:cubicBezTo>
                    <a:pt x="6803" y="16865"/>
                    <a:pt x="6831" y="16843"/>
                    <a:pt x="6934" y="16877"/>
                  </a:cubicBezTo>
                  <a:cubicBezTo>
                    <a:pt x="7158" y="16951"/>
                    <a:pt x="7490" y="16925"/>
                    <a:pt x="7621" y="16821"/>
                  </a:cubicBezTo>
                  <a:cubicBezTo>
                    <a:pt x="7858" y="16634"/>
                    <a:pt x="8003" y="16362"/>
                    <a:pt x="8005" y="16094"/>
                  </a:cubicBezTo>
                  <a:cubicBezTo>
                    <a:pt x="8007" y="15853"/>
                    <a:pt x="8007" y="15848"/>
                    <a:pt x="7866" y="15833"/>
                  </a:cubicBezTo>
                  <a:cubicBezTo>
                    <a:pt x="7668" y="15813"/>
                    <a:pt x="7460" y="15961"/>
                    <a:pt x="7266" y="16262"/>
                  </a:cubicBezTo>
                  <a:cubicBezTo>
                    <a:pt x="7140" y="16457"/>
                    <a:pt x="7085" y="16506"/>
                    <a:pt x="7010" y="16492"/>
                  </a:cubicBezTo>
                  <a:cubicBezTo>
                    <a:pt x="6938" y="16478"/>
                    <a:pt x="6892" y="16517"/>
                    <a:pt x="6818" y="16641"/>
                  </a:cubicBezTo>
                  <a:cubicBezTo>
                    <a:pt x="6703" y="16833"/>
                    <a:pt x="6561" y="16904"/>
                    <a:pt x="6375" y="16865"/>
                  </a:cubicBezTo>
                  <a:cubicBezTo>
                    <a:pt x="6268" y="16842"/>
                    <a:pt x="6218" y="16863"/>
                    <a:pt x="6113" y="16983"/>
                  </a:cubicBezTo>
                  <a:cubicBezTo>
                    <a:pt x="5890" y="17237"/>
                    <a:pt x="5644" y="17155"/>
                    <a:pt x="5583" y="16803"/>
                  </a:cubicBezTo>
                  <a:cubicBezTo>
                    <a:pt x="5564" y="16689"/>
                    <a:pt x="5569" y="16351"/>
                    <a:pt x="5589" y="16057"/>
                  </a:cubicBezTo>
                  <a:cubicBezTo>
                    <a:pt x="5610" y="15763"/>
                    <a:pt x="5621" y="15519"/>
                    <a:pt x="5613" y="15510"/>
                  </a:cubicBezTo>
                  <a:close/>
                  <a:moveTo>
                    <a:pt x="8611" y="15510"/>
                  </a:moveTo>
                  <a:cubicBezTo>
                    <a:pt x="8564" y="15538"/>
                    <a:pt x="8495" y="16098"/>
                    <a:pt x="8477" y="16622"/>
                  </a:cubicBezTo>
                  <a:cubicBezTo>
                    <a:pt x="8453" y="17301"/>
                    <a:pt x="8473" y="17451"/>
                    <a:pt x="8582" y="17567"/>
                  </a:cubicBezTo>
                  <a:cubicBezTo>
                    <a:pt x="8662" y="17652"/>
                    <a:pt x="8783" y="17663"/>
                    <a:pt x="8908" y="17592"/>
                  </a:cubicBezTo>
                  <a:cubicBezTo>
                    <a:pt x="9010" y="17534"/>
                    <a:pt x="9163" y="17204"/>
                    <a:pt x="9164" y="17039"/>
                  </a:cubicBezTo>
                  <a:lnTo>
                    <a:pt x="9164" y="16927"/>
                  </a:lnTo>
                  <a:lnTo>
                    <a:pt x="9065" y="17026"/>
                  </a:lnTo>
                  <a:cubicBezTo>
                    <a:pt x="8879" y="17213"/>
                    <a:pt x="8666" y="17134"/>
                    <a:pt x="8593" y="16846"/>
                  </a:cubicBezTo>
                  <a:cubicBezTo>
                    <a:pt x="8559" y="16710"/>
                    <a:pt x="8561" y="16491"/>
                    <a:pt x="8593" y="16088"/>
                  </a:cubicBezTo>
                  <a:cubicBezTo>
                    <a:pt x="8618" y="15778"/>
                    <a:pt x="8631" y="15520"/>
                    <a:pt x="8623" y="15510"/>
                  </a:cubicBezTo>
                  <a:cubicBezTo>
                    <a:pt x="8620" y="15507"/>
                    <a:pt x="8614" y="15508"/>
                    <a:pt x="8611" y="15510"/>
                  </a:cubicBezTo>
                  <a:close/>
                  <a:moveTo>
                    <a:pt x="14357" y="15920"/>
                  </a:moveTo>
                  <a:cubicBezTo>
                    <a:pt x="14264" y="15920"/>
                    <a:pt x="14226" y="15960"/>
                    <a:pt x="14148" y="16132"/>
                  </a:cubicBezTo>
                  <a:cubicBezTo>
                    <a:pt x="14033" y="16384"/>
                    <a:pt x="14029" y="16446"/>
                    <a:pt x="14124" y="16548"/>
                  </a:cubicBezTo>
                  <a:cubicBezTo>
                    <a:pt x="14178" y="16605"/>
                    <a:pt x="14242" y="16618"/>
                    <a:pt x="14363" y="16598"/>
                  </a:cubicBezTo>
                  <a:cubicBezTo>
                    <a:pt x="14597" y="16558"/>
                    <a:pt x="14615" y="16638"/>
                    <a:pt x="14416" y="16840"/>
                  </a:cubicBezTo>
                  <a:cubicBezTo>
                    <a:pt x="14238" y="17020"/>
                    <a:pt x="13930" y="17160"/>
                    <a:pt x="13816" y="17113"/>
                  </a:cubicBezTo>
                  <a:cubicBezTo>
                    <a:pt x="13762" y="17091"/>
                    <a:pt x="13764" y="17066"/>
                    <a:pt x="13804" y="16952"/>
                  </a:cubicBezTo>
                  <a:cubicBezTo>
                    <a:pt x="13873" y="16756"/>
                    <a:pt x="13791" y="16666"/>
                    <a:pt x="13548" y="16666"/>
                  </a:cubicBezTo>
                  <a:cubicBezTo>
                    <a:pt x="13406" y="16666"/>
                    <a:pt x="13331" y="16694"/>
                    <a:pt x="13239" y="16784"/>
                  </a:cubicBezTo>
                  <a:cubicBezTo>
                    <a:pt x="13169" y="16853"/>
                    <a:pt x="13136" y="16914"/>
                    <a:pt x="13164" y="16927"/>
                  </a:cubicBezTo>
                  <a:cubicBezTo>
                    <a:pt x="13294" y="16986"/>
                    <a:pt x="13364" y="17073"/>
                    <a:pt x="13338" y="17144"/>
                  </a:cubicBezTo>
                  <a:cubicBezTo>
                    <a:pt x="13317" y="17204"/>
                    <a:pt x="13253" y="17225"/>
                    <a:pt x="13047" y="17225"/>
                  </a:cubicBezTo>
                  <a:cubicBezTo>
                    <a:pt x="12701" y="17225"/>
                    <a:pt x="12556" y="17305"/>
                    <a:pt x="12395" y="17604"/>
                  </a:cubicBezTo>
                  <a:cubicBezTo>
                    <a:pt x="12323" y="17738"/>
                    <a:pt x="12262" y="17865"/>
                    <a:pt x="12261" y="17884"/>
                  </a:cubicBezTo>
                  <a:cubicBezTo>
                    <a:pt x="12261" y="17943"/>
                    <a:pt x="12301" y="17922"/>
                    <a:pt x="12419" y="17797"/>
                  </a:cubicBezTo>
                  <a:cubicBezTo>
                    <a:pt x="12509" y="17701"/>
                    <a:pt x="12568" y="17683"/>
                    <a:pt x="12715" y="17691"/>
                  </a:cubicBezTo>
                  <a:cubicBezTo>
                    <a:pt x="13054" y="17710"/>
                    <a:pt x="13129" y="17691"/>
                    <a:pt x="13327" y="17530"/>
                  </a:cubicBezTo>
                  <a:cubicBezTo>
                    <a:pt x="13488" y="17398"/>
                    <a:pt x="13550" y="17372"/>
                    <a:pt x="13670" y="17393"/>
                  </a:cubicBezTo>
                  <a:cubicBezTo>
                    <a:pt x="14211" y="17487"/>
                    <a:pt x="14727" y="16906"/>
                    <a:pt x="14648" y="16293"/>
                  </a:cubicBezTo>
                  <a:cubicBezTo>
                    <a:pt x="14617" y="16045"/>
                    <a:pt x="14514" y="15920"/>
                    <a:pt x="14357" y="15920"/>
                  </a:cubicBezTo>
                  <a:close/>
                  <a:moveTo>
                    <a:pt x="3959" y="15989"/>
                  </a:moveTo>
                  <a:cubicBezTo>
                    <a:pt x="3935" y="15990"/>
                    <a:pt x="3909" y="16009"/>
                    <a:pt x="3872" y="16045"/>
                  </a:cubicBezTo>
                  <a:cubicBezTo>
                    <a:pt x="3811" y="16103"/>
                    <a:pt x="3776" y="16112"/>
                    <a:pt x="3720" y="16076"/>
                  </a:cubicBezTo>
                  <a:cubicBezTo>
                    <a:pt x="3557" y="15968"/>
                    <a:pt x="3387" y="16190"/>
                    <a:pt x="3517" y="16343"/>
                  </a:cubicBezTo>
                  <a:cubicBezTo>
                    <a:pt x="3607" y="16449"/>
                    <a:pt x="3625" y="16451"/>
                    <a:pt x="3732" y="16368"/>
                  </a:cubicBezTo>
                  <a:cubicBezTo>
                    <a:pt x="3794" y="16320"/>
                    <a:pt x="3832" y="16317"/>
                    <a:pt x="3889" y="16355"/>
                  </a:cubicBezTo>
                  <a:cubicBezTo>
                    <a:pt x="3948" y="16395"/>
                    <a:pt x="3988" y="16385"/>
                    <a:pt x="4058" y="16318"/>
                  </a:cubicBezTo>
                  <a:cubicBezTo>
                    <a:pt x="4173" y="16207"/>
                    <a:pt x="4172" y="16128"/>
                    <a:pt x="4052" y="16038"/>
                  </a:cubicBezTo>
                  <a:cubicBezTo>
                    <a:pt x="4009" y="16006"/>
                    <a:pt x="3983" y="15988"/>
                    <a:pt x="3959" y="15989"/>
                  </a:cubicBezTo>
                  <a:close/>
                  <a:moveTo>
                    <a:pt x="17833" y="16038"/>
                  </a:moveTo>
                  <a:cubicBezTo>
                    <a:pt x="17798" y="16041"/>
                    <a:pt x="17758" y="16049"/>
                    <a:pt x="17711" y="16063"/>
                  </a:cubicBezTo>
                  <a:cubicBezTo>
                    <a:pt x="17534" y="16115"/>
                    <a:pt x="17352" y="16301"/>
                    <a:pt x="17263" y="16529"/>
                  </a:cubicBezTo>
                  <a:cubicBezTo>
                    <a:pt x="17178" y="16745"/>
                    <a:pt x="17219" y="16879"/>
                    <a:pt x="17385" y="16970"/>
                  </a:cubicBezTo>
                  <a:lnTo>
                    <a:pt x="17513" y="17045"/>
                  </a:lnTo>
                  <a:lnTo>
                    <a:pt x="17408" y="17132"/>
                  </a:lnTo>
                  <a:cubicBezTo>
                    <a:pt x="17329" y="17197"/>
                    <a:pt x="17228" y="17218"/>
                    <a:pt x="17006" y="17219"/>
                  </a:cubicBezTo>
                  <a:cubicBezTo>
                    <a:pt x="16829" y="17220"/>
                    <a:pt x="16657" y="17252"/>
                    <a:pt x="16581" y="17294"/>
                  </a:cubicBezTo>
                  <a:cubicBezTo>
                    <a:pt x="16447" y="17368"/>
                    <a:pt x="16232" y="17712"/>
                    <a:pt x="16232" y="17853"/>
                  </a:cubicBezTo>
                  <a:cubicBezTo>
                    <a:pt x="16232" y="17924"/>
                    <a:pt x="16253" y="17912"/>
                    <a:pt x="16343" y="17809"/>
                  </a:cubicBezTo>
                  <a:cubicBezTo>
                    <a:pt x="16439" y="17699"/>
                    <a:pt x="16475" y="17692"/>
                    <a:pt x="16744" y="17697"/>
                  </a:cubicBezTo>
                  <a:cubicBezTo>
                    <a:pt x="16943" y="17701"/>
                    <a:pt x="17090" y="17673"/>
                    <a:pt x="17181" y="17623"/>
                  </a:cubicBezTo>
                  <a:cubicBezTo>
                    <a:pt x="17319" y="17547"/>
                    <a:pt x="18043" y="16741"/>
                    <a:pt x="18142" y="16554"/>
                  </a:cubicBezTo>
                  <a:cubicBezTo>
                    <a:pt x="18225" y="16397"/>
                    <a:pt x="18208" y="16357"/>
                    <a:pt x="18101" y="16461"/>
                  </a:cubicBezTo>
                  <a:cubicBezTo>
                    <a:pt x="17871" y="16685"/>
                    <a:pt x="17734" y="16709"/>
                    <a:pt x="17565" y="16554"/>
                  </a:cubicBezTo>
                  <a:cubicBezTo>
                    <a:pt x="17462" y="16459"/>
                    <a:pt x="17449" y="16436"/>
                    <a:pt x="17495" y="16343"/>
                  </a:cubicBezTo>
                  <a:cubicBezTo>
                    <a:pt x="17541" y="16252"/>
                    <a:pt x="17582" y="16236"/>
                    <a:pt x="17757" y="16250"/>
                  </a:cubicBezTo>
                  <a:cubicBezTo>
                    <a:pt x="17937" y="16263"/>
                    <a:pt x="17961" y="16256"/>
                    <a:pt x="17973" y="16169"/>
                  </a:cubicBezTo>
                  <a:cubicBezTo>
                    <a:pt x="17985" y="16075"/>
                    <a:pt x="17938" y="16031"/>
                    <a:pt x="17833" y="16038"/>
                  </a:cubicBezTo>
                  <a:close/>
                  <a:moveTo>
                    <a:pt x="7714" y="16175"/>
                  </a:moveTo>
                  <a:cubicBezTo>
                    <a:pt x="7814" y="16187"/>
                    <a:pt x="7908" y="16246"/>
                    <a:pt x="7889" y="16306"/>
                  </a:cubicBezTo>
                  <a:cubicBezTo>
                    <a:pt x="7880" y="16334"/>
                    <a:pt x="7821" y="16394"/>
                    <a:pt x="7761" y="16442"/>
                  </a:cubicBezTo>
                  <a:cubicBezTo>
                    <a:pt x="7627" y="16549"/>
                    <a:pt x="7310" y="16605"/>
                    <a:pt x="7266" y="16529"/>
                  </a:cubicBezTo>
                  <a:cubicBezTo>
                    <a:pt x="7227" y="16461"/>
                    <a:pt x="7469" y="16220"/>
                    <a:pt x="7615" y="16181"/>
                  </a:cubicBezTo>
                  <a:cubicBezTo>
                    <a:pt x="7647" y="16173"/>
                    <a:pt x="7681" y="16171"/>
                    <a:pt x="7714" y="16175"/>
                  </a:cubicBezTo>
                  <a:close/>
                  <a:moveTo>
                    <a:pt x="16669" y="16349"/>
                  </a:moveTo>
                  <a:cubicBezTo>
                    <a:pt x="16646" y="16349"/>
                    <a:pt x="16625" y="16369"/>
                    <a:pt x="16581" y="16411"/>
                  </a:cubicBezTo>
                  <a:cubicBezTo>
                    <a:pt x="16510" y="16480"/>
                    <a:pt x="16476" y="16485"/>
                    <a:pt x="16413" y="16442"/>
                  </a:cubicBezTo>
                  <a:cubicBezTo>
                    <a:pt x="16347" y="16398"/>
                    <a:pt x="16314" y="16411"/>
                    <a:pt x="16232" y="16504"/>
                  </a:cubicBezTo>
                  <a:cubicBezTo>
                    <a:pt x="16135" y="16614"/>
                    <a:pt x="16137" y="16619"/>
                    <a:pt x="16215" y="16709"/>
                  </a:cubicBezTo>
                  <a:cubicBezTo>
                    <a:pt x="16309" y="16820"/>
                    <a:pt x="16322" y="16825"/>
                    <a:pt x="16430" y="16740"/>
                  </a:cubicBezTo>
                  <a:cubicBezTo>
                    <a:pt x="16492" y="16692"/>
                    <a:pt x="16536" y="16690"/>
                    <a:pt x="16593" y="16728"/>
                  </a:cubicBezTo>
                  <a:cubicBezTo>
                    <a:pt x="16652" y="16767"/>
                    <a:pt x="16686" y="16758"/>
                    <a:pt x="16756" y="16691"/>
                  </a:cubicBezTo>
                  <a:cubicBezTo>
                    <a:pt x="16869" y="16582"/>
                    <a:pt x="16867" y="16512"/>
                    <a:pt x="16756" y="16405"/>
                  </a:cubicBezTo>
                  <a:cubicBezTo>
                    <a:pt x="16714" y="16364"/>
                    <a:pt x="16692" y="16349"/>
                    <a:pt x="16669" y="16349"/>
                  </a:cubicBezTo>
                  <a:close/>
                  <a:moveTo>
                    <a:pt x="12727" y="16361"/>
                  </a:moveTo>
                  <a:cubicBezTo>
                    <a:pt x="12703" y="16362"/>
                    <a:pt x="12682" y="16382"/>
                    <a:pt x="12646" y="16417"/>
                  </a:cubicBezTo>
                  <a:cubicBezTo>
                    <a:pt x="12576" y="16485"/>
                    <a:pt x="12551" y="16489"/>
                    <a:pt x="12471" y="16436"/>
                  </a:cubicBezTo>
                  <a:cubicBezTo>
                    <a:pt x="12387" y="16380"/>
                    <a:pt x="12368" y="16385"/>
                    <a:pt x="12279" y="16504"/>
                  </a:cubicBezTo>
                  <a:cubicBezTo>
                    <a:pt x="12187" y="16627"/>
                    <a:pt x="12184" y="16645"/>
                    <a:pt x="12250" y="16722"/>
                  </a:cubicBezTo>
                  <a:cubicBezTo>
                    <a:pt x="12334" y="16822"/>
                    <a:pt x="12396" y="16826"/>
                    <a:pt x="12506" y="16740"/>
                  </a:cubicBezTo>
                  <a:cubicBezTo>
                    <a:pt x="12568" y="16692"/>
                    <a:pt x="12606" y="16690"/>
                    <a:pt x="12663" y="16728"/>
                  </a:cubicBezTo>
                  <a:cubicBezTo>
                    <a:pt x="12722" y="16767"/>
                    <a:pt x="12756" y="16758"/>
                    <a:pt x="12826" y="16691"/>
                  </a:cubicBezTo>
                  <a:cubicBezTo>
                    <a:pt x="12941" y="16580"/>
                    <a:pt x="12940" y="16500"/>
                    <a:pt x="12820" y="16411"/>
                  </a:cubicBezTo>
                  <a:cubicBezTo>
                    <a:pt x="12777" y="16379"/>
                    <a:pt x="12751" y="16361"/>
                    <a:pt x="12727" y="16361"/>
                  </a:cubicBezTo>
                  <a:close/>
                  <a:moveTo>
                    <a:pt x="15731" y="16523"/>
                  </a:moveTo>
                  <a:cubicBezTo>
                    <a:pt x="15721" y="16523"/>
                    <a:pt x="15664" y="16635"/>
                    <a:pt x="15603" y="16772"/>
                  </a:cubicBezTo>
                  <a:cubicBezTo>
                    <a:pt x="15500" y="17004"/>
                    <a:pt x="15111" y="17451"/>
                    <a:pt x="14771" y="17729"/>
                  </a:cubicBezTo>
                  <a:cubicBezTo>
                    <a:pt x="14699" y="17787"/>
                    <a:pt x="14671" y="17827"/>
                    <a:pt x="14707" y="17816"/>
                  </a:cubicBezTo>
                  <a:cubicBezTo>
                    <a:pt x="15292" y="17634"/>
                    <a:pt x="15396" y="17561"/>
                    <a:pt x="15528" y="17231"/>
                  </a:cubicBezTo>
                  <a:cubicBezTo>
                    <a:pt x="15626" y="16986"/>
                    <a:pt x="15759" y="16523"/>
                    <a:pt x="15731" y="16523"/>
                  </a:cubicBezTo>
                  <a:close/>
                  <a:moveTo>
                    <a:pt x="5007" y="16585"/>
                  </a:moveTo>
                  <a:cubicBezTo>
                    <a:pt x="4986" y="16580"/>
                    <a:pt x="4930" y="16628"/>
                    <a:pt x="4838" y="16734"/>
                  </a:cubicBezTo>
                  <a:cubicBezTo>
                    <a:pt x="4690" y="16906"/>
                    <a:pt x="4595" y="16968"/>
                    <a:pt x="4303" y="17070"/>
                  </a:cubicBezTo>
                  <a:cubicBezTo>
                    <a:pt x="4005" y="17174"/>
                    <a:pt x="3868" y="17191"/>
                    <a:pt x="3441" y="17194"/>
                  </a:cubicBezTo>
                  <a:cubicBezTo>
                    <a:pt x="2988" y="17198"/>
                    <a:pt x="2916" y="17188"/>
                    <a:pt x="2806" y="17101"/>
                  </a:cubicBezTo>
                  <a:cubicBezTo>
                    <a:pt x="2738" y="17047"/>
                    <a:pt x="2673" y="16945"/>
                    <a:pt x="2661" y="16871"/>
                  </a:cubicBezTo>
                  <a:cubicBezTo>
                    <a:pt x="2627" y="16672"/>
                    <a:pt x="2573" y="16840"/>
                    <a:pt x="2573" y="17151"/>
                  </a:cubicBezTo>
                  <a:cubicBezTo>
                    <a:pt x="2573" y="17353"/>
                    <a:pt x="2597" y="17419"/>
                    <a:pt x="2690" y="17517"/>
                  </a:cubicBezTo>
                  <a:cubicBezTo>
                    <a:pt x="2752" y="17583"/>
                    <a:pt x="2841" y="17643"/>
                    <a:pt x="2894" y="17654"/>
                  </a:cubicBezTo>
                  <a:cubicBezTo>
                    <a:pt x="3118" y="17701"/>
                    <a:pt x="3707" y="17680"/>
                    <a:pt x="3959" y="17617"/>
                  </a:cubicBezTo>
                  <a:cubicBezTo>
                    <a:pt x="4281" y="17536"/>
                    <a:pt x="4611" y="17366"/>
                    <a:pt x="4745" y="17213"/>
                  </a:cubicBezTo>
                  <a:cubicBezTo>
                    <a:pt x="4854" y="17088"/>
                    <a:pt x="5017" y="16724"/>
                    <a:pt x="5019" y="16604"/>
                  </a:cubicBezTo>
                  <a:cubicBezTo>
                    <a:pt x="5019" y="16590"/>
                    <a:pt x="5014" y="16587"/>
                    <a:pt x="5007" y="16585"/>
                  </a:cubicBezTo>
                  <a:close/>
                  <a:moveTo>
                    <a:pt x="20593" y="16622"/>
                  </a:moveTo>
                  <a:cubicBezTo>
                    <a:pt x="20565" y="16630"/>
                    <a:pt x="20542" y="16661"/>
                    <a:pt x="20505" y="16709"/>
                  </a:cubicBezTo>
                  <a:cubicBezTo>
                    <a:pt x="20423" y="16818"/>
                    <a:pt x="20422" y="16819"/>
                    <a:pt x="20517" y="16927"/>
                  </a:cubicBezTo>
                  <a:cubicBezTo>
                    <a:pt x="20596" y="17017"/>
                    <a:pt x="20623" y="17024"/>
                    <a:pt x="20680" y="16977"/>
                  </a:cubicBezTo>
                  <a:cubicBezTo>
                    <a:pt x="20850" y="16835"/>
                    <a:pt x="20860" y="16729"/>
                    <a:pt x="20703" y="16654"/>
                  </a:cubicBezTo>
                  <a:cubicBezTo>
                    <a:pt x="20653" y="16629"/>
                    <a:pt x="20620" y="16615"/>
                    <a:pt x="20593" y="16622"/>
                  </a:cubicBezTo>
                  <a:close/>
                  <a:moveTo>
                    <a:pt x="6369" y="17890"/>
                  </a:moveTo>
                  <a:cubicBezTo>
                    <a:pt x="6344" y="17894"/>
                    <a:pt x="6319" y="17916"/>
                    <a:pt x="6288" y="17946"/>
                  </a:cubicBezTo>
                  <a:cubicBezTo>
                    <a:pt x="6221" y="18010"/>
                    <a:pt x="6193" y="18008"/>
                    <a:pt x="6119" y="17958"/>
                  </a:cubicBezTo>
                  <a:cubicBezTo>
                    <a:pt x="6044" y="17908"/>
                    <a:pt x="6015" y="17916"/>
                    <a:pt x="5939" y="17990"/>
                  </a:cubicBezTo>
                  <a:cubicBezTo>
                    <a:pt x="5823" y="18101"/>
                    <a:pt x="5825" y="18173"/>
                    <a:pt x="5944" y="18263"/>
                  </a:cubicBezTo>
                  <a:cubicBezTo>
                    <a:pt x="6032" y="18329"/>
                    <a:pt x="6047" y="18328"/>
                    <a:pt x="6131" y="18244"/>
                  </a:cubicBezTo>
                  <a:cubicBezTo>
                    <a:pt x="6212" y="18163"/>
                    <a:pt x="6231" y="18165"/>
                    <a:pt x="6288" y="18226"/>
                  </a:cubicBezTo>
                  <a:cubicBezTo>
                    <a:pt x="6345" y="18287"/>
                    <a:pt x="6365" y="18283"/>
                    <a:pt x="6451" y="18219"/>
                  </a:cubicBezTo>
                  <a:cubicBezTo>
                    <a:pt x="6573" y="18128"/>
                    <a:pt x="6575" y="17989"/>
                    <a:pt x="6457" y="17921"/>
                  </a:cubicBezTo>
                  <a:cubicBezTo>
                    <a:pt x="6421" y="17901"/>
                    <a:pt x="6395" y="17886"/>
                    <a:pt x="6369" y="17890"/>
                  </a:cubicBezTo>
                  <a:close/>
                  <a:moveTo>
                    <a:pt x="9024" y="18126"/>
                  </a:moveTo>
                  <a:cubicBezTo>
                    <a:pt x="8998" y="18133"/>
                    <a:pt x="8980" y="18149"/>
                    <a:pt x="8960" y="18170"/>
                  </a:cubicBezTo>
                  <a:cubicBezTo>
                    <a:pt x="8908" y="18225"/>
                    <a:pt x="8871" y="18230"/>
                    <a:pt x="8809" y="18188"/>
                  </a:cubicBezTo>
                  <a:cubicBezTo>
                    <a:pt x="8744" y="18145"/>
                    <a:pt x="8713" y="18153"/>
                    <a:pt x="8623" y="18244"/>
                  </a:cubicBezTo>
                  <a:lnTo>
                    <a:pt x="8512" y="18356"/>
                  </a:lnTo>
                  <a:lnTo>
                    <a:pt x="8605" y="18462"/>
                  </a:lnTo>
                  <a:cubicBezTo>
                    <a:pt x="8694" y="18563"/>
                    <a:pt x="8705" y="18567"/>
                    <a:pt x="8803" y="18499"/>
                  </a:cubicBezTo>
                  <a:cubicBezTo>
                    <a:pt x="8887" y="18440"/>
                    <a:pt x="8920" y="18434"/>
                    <a:pt x="8972" y="18480"/>
                  </a:cubicBezTo>
                  <a:cubicBezTo>
                    <a:pt x="9025" y="18528"/>
                    <a:pt x="9058" y="18519"/>
                    <a:pt x="9147" y="18424"/>
                  </a:cubicBezTo>
                  <a:cubicBezTo>
                    <a:pt x="9215" y="18352"/>
                    <a:pt x="9245" y="18280"/>
                    <a:pt x="9228" y="18232"/>
                  </a:cubicBezTo>
                  <a:cubicBezTo>
                    <a:pt x="9205" y="18168"/>
                    <a:pt x="9149" y="18133"/>
                    <a:pt x="9088" y="18126"/>
                  </a:cubicBezTo>
                  <a:cubicBezTo>
                    <a:pt x="9068" y="18124"/>
                    <a:pt x="9044" y="18121"/>
                    <a:pt x="9024" y="18126"/>
                  </a:cubicBezTo>
                  <a:close/>
                  <a:moveTo>
                    <a:pt x="5129" y="18804"/>
                  </a:moveTo>
                  <a:lnTo>
                    <a:pt x="5071" y="18928"/>
                  </a:lnTo>
                  <a:cubicBezTo>
                    <a:pt x="5033" y="19016"/>
                    <a:pt x="5019" y="19356"/>
                    <a:pt x="5019" y="20071"/>
                  </a:cubicBezTo>
                  <a:cubicBezTo>
                    <a:pt x="5019" y="21209"/>
                    <a:pt x="5042" y="21341"/>
                    <a:pt x="5286" y="21500"/>
                  </a:cubicBezTo>
                  <a:cubicBezTo>
                    <a:pt x="5430" y="21594"/>
                    <a:pt x="5494" y="21600"/>
                    <a:pt x="11906" y="21600"/>
                  </a:cubicBezTo>
                  <a:cubicBezTo>
                    <a:pt x="17687" y="21600"/>
                    <a:pt x="18375" y="21589"/>
                    <a:pt x="18375" y="21525"/>
                  </a:cubicBezTo>
                  <a:cubicBezTo>
                    <a:pt x="18375" y="21486"/>
                    <a:pt x="18397" y="21444"/>
                    <a:pt x="18427" y="21432"/>
                  </a:cubicBezTo>
                  <a:cubicBezTo>
                    <a:pt x="18469" y="21415"/>
                    <a:pt x="18479" y="21160"/>
                    <a:pt x="18462" y="20282"/>
                  </a:cubicBezTo>
                  <a:cubicBezTo>
                    <a:pt x="18450" y="19662"/>
                    <a:pt x="18424" y="19115"/>
                    <a:pt x="18404" y="19071"/>
                  </a:cubicBezTo>
                  <a:cubicBezTo>
                    <a:pt x="18383" y="19026"/>
                    <a:pt x="18302" y="18948"/>
                    <a:pt x="18223" y="18897"/>
                  </a:cubicBezTo>
                  <a:cubicBezTo>
                    <a:pt x="18082" y="18804"/>
                    <a:pt x="18025" y="18803"/>
                    <a:pt x="11603" y="18804"/>
                  </a:cubicBezTo>
                  <a:lnTo>
                    <a:pt x="5129" y="18804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44" name="Google Shape;3101;p57"/>
          <p:cNvGrpSpPr/>
          <p:nvPr/>
        </p:nvGrpSpPr>
        <p:grpSpPr>
          <a:xfrm>
            <a:off x="17209975" y="9737787"/>
            <a:ext cx="1339555" cy="1396695"/>
            <a:chOff x="0" y="0"/>
            <a:chExt cx="1339554" cy="1396693"/>
          </a:xfrm>
        </p:grpSpPr>
        <p:sp>
          <p:nvSpPr>
            <p:cNvPr id="433" name="Google Shape;3102;p57"/>
            <p:cNvSpPr/>
            <p:nvPr/>
          </p:nvSpPr>
          <p:spPr>
            <a:xfrm rot="11884691">
              <a:off x="375851" y="809089"/>
              <a:ext cx="413700" cy="29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899" y="0"/>
                  </a:moveTo>
                  <a:cubicBezTo>
                    <a:pt x="348" y="0"/>
                    <a:pt x="-245" y="1007"/>
                    <a:pt x="105" y="1780"/>
                  </a:cubicBezTo>
                  <a:cubicBezTo>
                    <a:pt x="6040" y="9606"/>
                    <a:pt x="13161" y="15399"/>
                    <a:pt x="19689" y="21478"/>
                  </a:cubicBezTo>
                  <a:cubicBezTo>
                    <a:pt x="19825" y="21565"/>
                    <a:pt x="19962" y="21600"/>
                    <a:pt x="20086" y="21600"/>
                  </a:cubicBezTo>
                  <a:cubicBezTo>
                    <a:pt x="20869" y="21600"/>
                    <a:pt x="21355" y="20245"/>
                    <a:pt x="20679" y="19741"/>
                  </a:cubicBezTo>
                  <a:cubicBezTo>
                    <a:pt x="14548" y="12793"/>
                    <a:pt x="8020" y="4681"/>
                    <a:pt x="1095" y="43"/>
                  </a:cubicBezTo>
                  <a:cubicBezTo>
                    <a:pt x="1036" y="9"/>
                    <a:pt x="965" y="0"/>
                    <a:pt x="899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4" name="Google Shape;3103;p57"/>
            <p:cNvSpPr/>
            <p:nvPr/>
          </p:nvSpPr>
          <p:spPr>
            <a:xfrm rot="11884691">
              <a:off x="452356" y="721337"/>
              <a:ext cx="233366" cy="33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600" fill="norm" stroke="1" extrusionOk="0">
                  <a:moveTo>
                    <a:pt x="19955" y="0"/>
                  </a:moveTo>
                  <a:cubicBezTo>
                    <a:pt x="19747" y="0"/>
                    <a:pt x="19549" y="53"/>
                    <a:pt x="19383" y="174"/>
                  </a:cubicBezTo>
                  <a:cubicBezTo>
                    <a:pt x="12429" y="6477"/>
                    <a:pt x="5840" y="13536"/>
                    <a:pt x="281" y="20088"/>
                  </a:cubicBezTo>
                  <a:cubicBezTo>
                    <a:pt x="-385" y="20897"/>
                    <a:pt x="229" y="21600"/>
                    <a:pt x="1124" y="21600"/>
                  </a:cubicBezTo>
                  <a:cubicBezTo>
                    <a:pt x="1624" y="21600"/>
                    <a:pt x="2217" y="21381"/>
                    <a:pt x="2707" y="20844"/>
                  </a:cubicBezTo>
                  <a:cubicBezTo>
                    <a:pt x="9306" y="14541"/>
                    <a:pt x="15209" y="7732"/>
                    <a:pt x="20424" y="673"/>
                  </a:cubicBezTo>
                  <a:cubicBezTo>
                    <a:pt x="21215" y="484"/>
                    <a:pt x="20601" y="0"/>
                    <a:pt x="19955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5" name="Google Shape;3104;p57"/>
            <p:cNvSpPr/>
            <p:nvPr/>
          </p:nvSpPr>
          <p:spPr>
            <a:xfrm rot="11884691">
              <a:off x="527040" y="655411"/>
              <a:ext cx="62776" cy="49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04" h="21600" fill="norm" stroke="1" extrusionOk="0">
                  <a:moveTo>
                    <a:pt x="3851" y="0"/>
                  </a:moveTo>
                  <a:cubicBezTo>
                    <a:pt x="2297" y="0"/>
                    <a:pt x="451" y="169"/>
                    <a:pt x="451" y="568"/>
                  </a:cubicBezTo>
                  <a:cubicBezTo>
                    <a:pt x="-618" y="6881"/>
                    <a:pt x="-618" y="15072"/>
                    <a:pt x="10166" y="21216"/>
                  </a:cubicBezTo>
                  <a:cubicBezTo>
                    <a:pt x="10619" y="21487"/>
                    <a:pt x="11558" y="21600"/>
                    <a:pt x="12530" y="21600"/>
                  </a:cubicBezTo>
                  <a:cubicBezTo>
                    <a:pt x="14019" y="21600"/>
                    <a:pt x="15574" y="21354"/>
                    <a:pt x="15574" y="21047"/>
                  </a:cubicBezTo>
                  <a:cubicBezTo>
                    <a:pt x="20982" y="14560"/>
                    <a:pt x="13404" y="6712"/>
                    <a:pt x="5859" y="225"/>
                  </a:cubicBezTo>
                  <a:cubicBezTo>
                    <a:pt x="5859" y="82"/>
                    <a:pt x="4920" y="0"/>
                    <a:pt x="3851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6" name="Google Shape;3105;p57"/>
            <p:cNvSpPr/>
            <p:nvPr/>
          </p:nvSpPr>
          <p:spPr>
            <a:xfrm rot="11884691">
              <a:off x="281702" y="849268"/>
              <a:ext cx="540332" cy="110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19271" y="0"/>
                  </a:moveTo>
                  <a:cubicBezTo>
                    <a:pt x="13030" y="0"/>
                    <a:pt x="6384" y="7101"/>
                    <a:pt x="505" y="15484"/>
                  </a:cubicBezTo>
                  <a:cubicBezTo>
                    <a:pt x="-262" y="16240"/>
                    <a:pt x="-110" y="21600"/>
                    <a:pt x="657" y="21600"/>
                  </a:cubicBezTo>
                  <a:cubicBezTo>
                    <a:pt x="7399" y="17019"/>
                    <a:pt x="14444" y="11659"/>
                    <a:pt x="20879" y="2497"/>
                  </a:cubicBezTo>
                  <a:cubicBezTo>
                    <a:pt x="21338" y="2497"/>
                    <a:pt x="21338" y="206"/>
                    <a:pt x="21035" y="206"/>
                  </a:cubicBezTo>
                  <a:cubicBezTo>
                    <a:pt x="20452" y="69"/>
                    <a:pt x="19864" y="0"/>
                    <a:pt x="19271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7" name="Google Shape;3106;p57"/>
            <p:cNvSpPr/>
            <p:nvPr/>
          </p:nvSpPr>
          <p:spPr>
            <a:xfrm rot="11884691">
              <a:off x="106795" y="18321"/>
              <a:ext cx="155938" cy="431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14" y="0"/>
                  </a:moveTo>
                  <a:cubicBezTo>
                    <a:pt x="19545" y="0"/>
                    <a:pt x="19092" y="129"/>
                    <a:pt x="18898" y="427"/>
                  </a:cubicBezTo>
                  <a:cubicBezTo>
                    <a:pt x="14578" y="3743"/>
                    <a:pt x="11876" y="7253"/>
                    <a:pt x="8640" y="10569"/>
                  </a:cubicBezTo>
                  <a:cubicBezTo>
                    <a:pt x="5404" y="14084"/>
                    <a:pt x="1084" y="17400"/>
                    <a:pt x="0" y="21109"/>
                  </a:cubicBezTo>
                  <a:cubicBezTo>
                    <a:pt x="0" y="21354"/>
                    <a:pt x="647" y="21600"/>
                    <a:pt x="1408" y="21600"/>
                  </a:cubicBezTo>
                  <a:cubicBezTo>
                    <a:pt x="1828" y="21600"/>
                    <a:pt x="2298" y="21518"/>
                    <a:pt x="2702" y="21302"/>
                  </a:cubicBezTo>
                  <a:cubicBezTo>
                    <a:pt x="7022" y="18377"/>
                    <a:pt x="9174" y="15061"/>
                    <a:pt x="11876" y="11739"/>
                  </a:cubicBezTo>
                  <a:cubicBezTo>
                    <a:pt x="15112" y="8036"/>
                    <a:pt x="18898" y="4521"/>
                    <a:pt x="21600" y="813"/>
                  </a:cubicBezTo>
                  <a:cubicBezTo>
                    <a:pt x="21600" y="333"/>
                    <a:pt x="20775" y="0"/>
                    <a:pt x="20014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8" name="Google Shape;3107;p57"/>
            <p:cNvSpPr/>
            <p:nvPr/>
          </p:nvSpPr>
          <p:spPr>
            <a:xfrm rot="11884691">
              <a:off x="61663" y="149596"/>
              <a:ext cx="304145" cy="16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600" fill="norm" stroke="1" extrusionOk="0">
                  <a:moveTo>
                    <a:pt x="1879" y="0"/>
                  </a:moveTo>
                  <a:cubicBezTo>
                    <a:pt x="1855" y="135"/>
                    <a:pt x="1831" y="270"/>
                    <a:pt x="1791" y="405"/>
                  </a:cubicBezTo>
                  <a:cubicBezTo>
                    <a:pt x="1616" y="240"/>
                    <a:pt x="1440" y="165"/>
                    <a:pt x="1272" y="165"/>
                  </a:cubicBezTo>
                  <a:cubicBezTo>
                    <a:pt x="201" y="165"/>
                    <a:pt x="-574" y="3152"/>
                    <a:pt x="553" y="4008"/>
                  </a:cubicBezTo>
                  <a:cubicBezTo>
                    <a:pt x="553" y="4008"/>
                    <a:pt x="553" y="4008"/>
                    <a:pt x="553" y="4008"/>
                  </a:cubicBezTo>
                  <a:cubicBezTo>
                    <a:pt x="1040" y="4698"/>
                    <a:pt x="1360" y="5074"/>
                    <a:pt x="1672" y="5314"/>
                  </a:cubicBezTo>
                  <a:cubicBezTo>
                    <a:pt x="7257" y="11768"/>
                    <a:pt x="13498" y="17307"/>
                    <a:pt x="19739" y="21525"/>
                  </a:cubicBezTo>
                  <a:cubicBezTo>
                    <a:pt x="19835" y="21570"/>
                    <a:pt x="19931" y="21600"/>
                    <a:pt x="20011" y="21600"/>
                  </a:cubicBezTo>
                  <a:cubicBezTo>
                    <a:pt x="20850" y="21600"/>
                    <a:pt x="21026" y="19484"/>
                    <a:pt x="20539" y="19018"/>
                  </a:cubicBezTo>
                  <a:cubicBezTo>
                    <a:pt x="15097" y="11723"/>
                    <a:pt x="8648" y="5839"/>
                    <a:pt x="2415" y="916"/>
                  </a:cubicBezTo>
                  <a:cubicBezTo>
                    <a:pt x="2231" y="600"/>
                    <a:pt x="2047" y="300"/>
                    <a:pt x="1879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9" name="Google Shape;3108;p57"/>
            <p:cNvSpPr/>
            <p:nvPr/>
          </p:nvSpPr>
          <p:spPr>
            <a:xfrm rot="11884691">
              <a:off x="35347" y="59826"/>
              <a:ext cx="365463" cy="28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20687" y="0"/>
                  </a:moveTo>
                  <a:cubicBezTo>
                    <a:pt x="20613" y="0"/>
                    <a:pt x="20531" y="18"/>
                    <a:pt x="20450" y="71"/>
                  </a:cubicBezTo>
                  <a:cubicBezTo>
                    <a:pt x="16834" y="3018"/>
                    <a:pt x="13225" y="6847"/>
                    <a:pt x="9833" y="10085"/>
                  </a:cubicBezTo>
                  <a:cubicBezTo>
                    <a:pt x="6671" y="13024"/>
                    <a:pt x="3055" y="15971"/>
                    <a:pt x="123" y="19500"/>
                  </a:cubicBezTo>
                  <a:cubicBezTo>
                    <a:pt x="-290" y="20303"/>
                    <a:pt x="421" y="21600"/>
                    <a:pt x="1064" y="21600"/>
                  </a:cubicBezTo>
                  <a:cubicBezTo>
                    <a:pt x="1132" y="21600"/>
                    <a:pt x="1193" y="21582"/>
                    <a:pt x="1254" y="21556"/>
                  </a:cubicBezTo>
                  <a:cubicBezTo>
                    <a:pt x="5317" y="18909"/>
                    <a:pt x="8702" y="14788"/>
                    <a:pt x="12094" y="11550"/>
                  </a:cubicBezTo>
                  <a:cubicBezTo>
                    <a:pt x="15257" y="8312"/>
                    <a:pt x="18188" y="5374"/>
                    <a:pt x="21127" y="1253"/>
                  </a:cubicBezTo>
                  <a:cubicBezTo>
                    <a:pt x="21310" y="521"/>
                    <a:pt x="21039" y="0"/>
                    <a:pt x="20687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0" name="Google Shape;3109;p57"/>
            <p:cNvSpPr/>
            <p:nvPr/>
          </p:nvSpPr>
          <p:spPr>
            <a:xfrm rot="11884691">
              <a:off x="112698" y="16497"/>
              <a:ext cx="170141" cy="40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1186" y="0"/>
                  </a:moveTo>
                  <a:cubicBezTo>
                    <a:pt x="906" y="0"/>
                    <a:pt x="627" y="6"/>
                    <a:pt x="318" y="25"/>
                  </a:cubicBezTo>
                  <a:cubicBezTo>
                    <a:pt x="-168" y="25"/>
                    <a:pt x="-168" y="1076"/>
                    <a:pt x="818" y="1076"/>
                  </a:cubicBezTo>
                  <a:cubicBezTo>
                    <a:pt x="5718" y="1705"/>
                    <a:pt x="10632" y="10309"/>
                    <a:pt x="12103" y="12196"/>
                  </a:cubicBezTo>
                  <a:cubicBezTo>
                    <a:pt x="14561" y="15341"/>
                    <a:pt x="15532" y="18493"/>
                    <a:pt x="19460" y="21216"/>
                  </a:cubicBezTo>
                  <a:cubicBezTo>
                    <a:pt x="19666" y="21480"/>
                    <a:pt x="20049" y="21600"/>
                    <a:pt x="20417" y="21600"/>
                  </a:cubicBezTo>
                  <a:cubicBezTo>
                    <a:pt x="20932" y="21600"/>
                    <a:pt x="21432" y="21374"/>
                    <a:pt x="21432" y="21009"/>
                  </a:cubicBezTo>
                  <a:cubicBezTo>
                    <a:pt x="21432" y="15763"/>
                    <a:pt x="15046" y="10309"/>
                    <a:pt x="10132" y="5485"/>
                  </a:cubicBezTo>
                  <a:cubicBezTo>
                    <a:pt x="8263" y="3881"/>
                    <a:pt x="6836" y="0"/>
                    <a:pt x="1186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1" name="Google Shape;3110;p57"/>
            <p:cNvSpPr/>
            <p:nvPr/>
          </p:nvSpPr>
          <p:spPr>
            <a:xfrm rot="11884691">
              <a:off x="1021182" y="1320101"/>
              <a:ext cx="69228" cy="6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07" h="21600" fill="norm" stroke="1" extrusionOk="0">
                  <a:moveTo>
                    <a:pt x="8264" y="0"/>
                  </a:moveTo>
                  <a:cubicBezTo>
                    <a:pt x="7151" y="0"/>
                    <a:pt x="6038" y="486"/>
                    <a:pt x="4925" y="1644"/>
                  </a:cubicBezTo>
                  <a:cubicBezTo>
                    <a:pt x="3176" y="1644"/>
                    <a:pt x="2275" y="2915"/>
                    <a:pt x="1400" y="5381"/>
                  </a:cubicBezTo>
                  <a:cubicBezTo>
                    <a:pt x="-2125" y="12893"/>
                    <a:pt x="1400" y="21600"/>
                    <a:pt x="7602" y="21600"/>
                  </a:cubicBezTo>
                  <a:cubicBezTo>
                    <a:pt x="8476" y="21600"/>
                    <a:pt x="10252" y="21600"/>
                    <a:pt x="12001" y="20367"/>
                  </a:cubicBezTo>
                  <a:cubicBezTo>
                    <a:pt x="19475" y="15098"/>
                    <a:pt x="14307" y="0"/>
                    <a:pt x="8264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2" name="Google Shape;3111;p57"/>
            <p:cNvSpPr/>
            <p:nvPr/>
          </p:nvSpPr>
          <p:spPr>
            <a:xfrm rot="11884691">
              <a:off x="1269467" y="1145712"/>
              <a:ext cx="61325" cy="6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71" y="0"/>
                  </a:moveTo>
                  <a:cubicBezTo>
                    <a:pt x="-2823" y="0"/>
                    <a:pt x="-2823" y="21600"/>
                    <a:pt x="8471" y="21600"/>
                  </a:cubicBezTo>
                  <a:cubicBezTo>
                    <a:pt x="18777" y="21600"/>
                    <a:pt x="18777" y="0"/>
                    <a:pt x="8471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3" name="Google Shape;3112;p57"/>
            <p:cNvSpPr/>
            <p:nvPr/>
          </p:nvSpPr>
          <p:spPr>
            <a:xfrm rot="11884691">
              <a:off x="1062156" y="1129999"/>
              <a:ext cx="55543" cy="5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509" y="0"/>
                  </a:moveTo>
                  <a:cubicBezTo>
                    <a:pt x="-2836" y="0"/>
                    <a:pt x="-2836" y="21600"/>
                    <a:pt x="8509" y="21600"/>
                  </a:cubicBezTo>
                  <a:cubicBezTo>
                    <a:pt x="18764" y="21600"/>
                    <a:pt x="18764" y="0"/>
                    <a:pt x="8509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450" name="تجميع"/>
          <p:cNvGrpSpPr/>
          <p:nvPr/>
        </p:nvGrpSpPr>
        <p:grpSpPr>
          <a:xfrm>
            <a:off x="-16" y="-136048"/>
            <a:ext cx="1400642" cy="13852049"/>
            <a:chOff x="-14" y="0"/>
            <a:chExt cx="1400641" cy="13852047"/>
          </a:xfrm>
        </p:grpSpPr>
        <p:sp>
          <p:nvSpPr>
            <p:cNvPr id="445" name="Google Shape;318;p6"/>
            <p:cNvSpPr/>
            <p:nvPr/>
          </p:nvSpPr>
          <p:spPr>
            <a:xfrm rot="16200000">
              <a:off x="-6225940" y="6582361"/>
              <a:ext cx="13852049" cy="687325"/>
            </a:xfrm>
            <a:prstGeom prst="rect">
              <a:avLst/>
            </a:prstGeom>
            <a:solidFill>
              <a:srgbClr val="F8E5DA"/>
            </a:solidFill>
            <a:ln w="25400" cap="flat">
              <a:solidFill>
                <a:srgbClr val="C887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446" name="IMG_1532.jpeg" descr="IMG_1532.jpeg"/>
            <p:cNvPicPr>
              <a:picLocks noChangeAspect="1"/>
            </p:cNvPicPr>
            <p:nvPr/>
          </p:nvPicPr>
          <p:blipFill>
            <a:blip r:embed="rId3">
              <a:alphaModFix amt="57762"/>
              <a:extLst/>
            </a:blip>
            <a:srcRect l="5249" t="644" r="6789" b="4998"/>
            <a:stretch>
              <a:fillRect/>
            </a:stretch>
          </p:blipFill>
          <p:spPr>
            <a:xfrm>
              <a:off x="-15" y="11829243"/>
              <a:ext cx="1400642" cy="1404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358" fill="norm" stroke="1" extrusionOk="0">
                  <a:moveTo>
                    <a:pt x="11057" y="6"/>
                  </a:moveTo>
                  <a:cubicBezTo>
                    <a:pt x="10228" y="-18"/>
                    <a:pt x="9395" y="38"/>
                    <a:pt x="8642" y="187"/>
                  </a:cubicBezTo>
                  <a:cubicBezTo>
                    <a:pt x="5365" y="833"/>
                    <a:pt x="2604" y="2913"/>
                    <a:pt x="1100" y="5861"/>
                  </a:cubicBezTo>
                  <a:cubicBezTo>
                    <a:pt x="581" y="6880"/>
                    <a:pt x="303" y="7695"/>
                    <a:pt x="67" y="8958"/>
                  </a:cubicBezTo>
                  <a:cubicBezTo>
                    <a:pt x="-2" y="9326"/>
                    <a:pt x="-1" y="9627"/>
                    <a:pt x="0" y="10673"/>
                  </a:cubicBezTo>
                  <a:cubicBezTo>
                    <a:pt x="1" y="12066"/>
                    <a:pt x="41" y="12495"/>
                    <a:pt x="336" y="13540"/>
                  </a:cubicBezTo>
                  <a:cubicBezTo>
                    <a:pt x="1553" y="17855"/>
                    <a:pt x="5352" y="20955"/>
                    <a:pt x="9847" y="21322"/>
                  </a:cubicBezTo>
                  <a:cubicBezTo>
                    <a:pt x="13035" y="21582"/>
                    <a:pt x="16164" y="20444"/>
                    <a:pt x="18422" y="18219"/>
                  </a:cubicBezTo>
                  <a:cubicBezTo>
                    <a:pt x="20094" y="16570"/>
                    <a:pt x="21189" y="14412"/>
                    <a:pt x="21496" y="12092"/>
                  </a:cubicBezTo>
                  <a:cubicBezTo>
                    <a:pt x="21578" y="11473"/>
                    <a:pt x="21598" y="10023"/>
                    <a:pt x="21527" y="9417"/>
                  </a:cubicBezTo>
                  <a:cubicBezTo>
                    <a:pt x="21160" y="6308"/>
                    <a:pt x="19398" y="3504"/>
                    <a:pt x="16753" y="1775"/>
                  </a:cubicBezTo>
                  <a:cubicBezTo>
                    <a:pt x="15806" y="1154"/>
                    <a:pt x="14531" y="590"/>
                    <a:pt x="13453" y="320"/>
                  </a:cubicBezTo>
                  <a:cubicBezTo>
                    <a:pt x="12713" y="134"/>
                    <a:pt x="11885" y="29"/>
                    <a:pt x="11057" y="6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grpSp>
          <p:nvGrpSpPr>
            <p:cNvPr id="449" name="تجميع"/>
            <p:cNvGrpSpPr/>
            <p:nvPr/>
          </p:nvGrpSpPr>
          <p:grpSpPr>
            <a:xfrm>
              <a:off x="162149" y="8783674"/>
              <a:ext cx="1075869" cy="3352697"/>
              <a:chOff x="0" y="0"/>
              <a:chExt cx="1075867" cy="3352696"/>
            </a:xfrm>
          </p:grpSpPr>
          <p:sp>
            <p:nvSpPr>
              <p:cNvPr id="447" name="Google Shape;632;p19"/>
              <p:cNvSpPr txBox="1"/>
              <p:nvPr/>
            </p:nvSpPr>
            <p:spPr>
              <a:xfrm rot="5400000">
                <a:off x="-881671" y="1395158"/>
                <a:ext cx="2839210" cy="10758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7" tIns="243797" rIns="243797" bIns="243797" numCol="1" anchor="t">
                <a:noAutofit/>
              </a:bodyPr>
              <a:lstStyle>
                <a:lvl1pPr algn="l" defTabSz="2438400" rtl="0">
                  <a:defRPr sz="3600">
                    <a:solidFill>
                      <a:srgbClr val="B6CCC9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defRPr>
                </a:lvl1pPr>
              </a:lstStyle>
              <a:p>
                <a:pPr/>
                <a:r>
                  <a:t>hasnaa-2</a:t>
                </a:r>
              </a:p>
            </p:txBody>
          </p:sp>
          <p:sp>
            <p:nvSpPr>
              <p:cNvPr id="448" name="Google Shape;1105;p42"/>
              <p:cNvSpPr/>
              <p:nvPr/>
            </p:nvSpPr>
            <p:spPr>
              <a:xfrm>
                <a:off x="208659" y="0"/>
                <a:ext cx="658541" cy="590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940" y="0"/>
                    </a:moveTo>
                    <a:cubicBezTo>
                      <a:pt x="12092" y="0"/>
                      <a:pt x="9990" y="3286"/>
                      <a:pt x="10646" y="6679"/>
                    </a:cubicBezTo>
                    <a:cubicBezTo>
                      <a:pt x="6966" y="6464"/>
                      <a:pt x="3680" y="4308"/>
                      <a:pt x="1491" y="1024"/>
                    </a:cubicBezTo>
                    <a:cubicBezTo>
                      <a:pt x="351" y="3448"/>
                      <a:pt x="921" y="6679"/>
                      <a:pt x="2892" y="8295"/>
                    </a:cubicBezTo>
                    <a:cubicBezTo>
                      <a:pt x="2147" y="8240"/>
                      <a:pt x="1491" y="8026"/>
                      <a:pt x="877" y="7595"/>
                    </a:cubicBezTo>
                    <a:cubicBezTo>
                      <a:pt x="833" y="10127"/>
                      <a:pt x="2279" y="12497"/>
                      <a:pt x="4426" y="12982"/>
                    </a:cubicBezTo>
                    <a:cubicBezTo>
                      <a:pt x="4054" y="13112"/>
                      <a:pt x="3651" y="13183"/>
                      <a:pt x="3235" y="13183"/>
                    </a:cubicBezTo>
                    <a:cubicBezTo>
                      <a:pt x="2963" y="13183"/>
                      <a:pt x="2687" y="13153"/>
                      <a:pt x="2410" y="13090"/>
                    </a:cubicBezTo>
                    <a:cubicBezTo>
                      <a:pt x="2980" y="15244"/>
                      <a:pt x="4601" y="16806"/>
                      <a:pt x="6572" y="16860"/>
                    </a:cubicBezTo>
                    <a:cubicBezTo>
                      <a:pt x="4971" y="18417"/>
                      <a:pt x="3054" y="19196"/>
                      <a:pt x="1061" y="19196"/>
                    </a:cubicBezTo>
                    <a:cubicBezTo>
                      <a:pt x="709" y="19196"/>
                      <a:pt x="356" y="19171"/>
                      <a:pt x="0" y="19123"/>
                    </a:cubicBezTo>
                    <a:cubicBezTo>
                      <a:pt x="1973" y="20684"/>
                      <a:pt x="4293" y="21600"/>
                      <a:pt x="6792" y="21600"/>
                    </a:cubicBezTo>
                    <a:cubicBezTo>
                      <a:pt x="15028" y="21600"/>
                      <a:pt x="19672" y="13035"/>
                      <a:pt x="19365" y="5387"/>
                    </a:cubicBezTo>
                    <a:cubicBezTo>
                      <a:pt x="20241" y="4633"/>
                      <a:pt x="20987" y="3662"/>
                      <a:pt x="21600" y="2585"/>
                    </a:cubicBezTo>
                    <a:cubicBezTo>
                      <a:pt x="20767" y="3017"/>
                      <a:pt x="19935" y="3286"/>
                      <a:pt x="19059" y="3448"/>
                    </a:cubicBezTo>
                    <a:cubicBezTo>
                      <a:pt x="19935" y="2747"/>
                      <a:pt x="20636" y="1670"/>
                      <a:pt x="20987" y="431"/>
                    </a:cubicBezTo>
                    <a:cubicBezTo>
                      <a:pt x="20109" y="1024"/>
                      <a:pt x="19190" y="1508"/>
                      <a:pt x="18183" y="1723"/>
                    </a:cubicBezTo>
                    <a:cubicBezTo>
                      <a:pt x="17350" y="699"/>
                      <a:pt x="16211" y="0"/>
                      <a:pt x="1494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165100" dir="27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451" name="Google Shape;3100;p57"/>
          <p:cNvSpPr/>
          <p:nvPr/>
        </p:nvSpPr>
        <p:spPr>
          <a:xfrm>
            <a:off x="9582909" y="3333924"/>
            <a:ext cx="6402614" cy="294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552" y="10636"/>
                </a:moveTo>
                <a:cubicBezTo>
                  <a:pt x="21559" y="10662"/>
                  <a:pt x="21567" y="10688"/>
                  <a:pt x="21574" y="10688"/>
                </a:cubicBezTo>
                <a:cubicBezTo>
                  <a:pt x="21582" y="10688"/>
                  <a:pt x="21591" y="10675"/>
                  <a:pt x="21600" y="10636"/>
                </a:cubicBezTo>
                <a:close/>
                <a:moveTo>
                  <a:pt x="17148" y="0"/>
                </a:moveTo>
                <a:cubicBezTo>
                  <a:pt x="15061" y="0"/>
                  <a:pt x="12987" y="526"/>
                  <a:pt x="10898" y="1867"/>
                </a:cubicBezTo>
                <a:cubicBezTo>
                  <a:pt x="7408" y="2748"/>
                  <a:pt x="3920" y="5377"/>
                  <a:pt x="510" y="9755"/>
                </a:cubicBezTo>
                <a:lnTo>
                  <a:pt x="431" y="9755"/>
                </a:lnTo>
                <a:cubicBezTo>
                  <a:pt x="353" y="9755"/>
                  <a:pt x="314" y="11070"/>
                  <a:pt x="196" y="11070"/>
                </a:cubicBezTo>
                <a:cubicBezTo>
                  <a:pt x="431" y="11070"/>
                  <a:pt x="705" y="10636"/>
                  <a:pt x="940" y="10636"/>
                </a:cubicBezTo>
                <a:cubicBezTo>
                  <a:pt x="705" y="10636"/>
                  <a:pt x="509" y="11070"/>
                  <a:pt x="235" y="11070"/>
                </a:cubicBezTo>
                <a:cubicBezTo>
                  <a:pt x="196" y="11070"/>
                  <a:pt x="156" y="11950"/>
                  <a:pt x="156" y="12831"/>
                </a:cubicBezTo>
                <a:lnTo>
                  <a:pt x="39" y="12831"/>
                </a:lnTo>
                <a:cubicBezTo>
                  <a:pt x="39" y="12831"/>
                  <a:pt x="39" y="14146"/>
                  <a:pt x="0" y="15460"/>
                </a:cubicBezTo>
                <a:lnTo>
                  <a:pt x="0" y="15894"/>
                </a:lnTo>
                <a:lnTo>
                  <a:pt x="39" y="15894"/>
                </a:lnTo>
                <a:cubicBezTo>
                  <a:pt x="39" y="16775"/>
                  <a:pt x="118" y="18971"/>
                  <a:pt x="156" y="18971"/>
                </a:cubicBezTo>
                <a:cubicBezTo>
                  <a:pt x="391" y="18971"/>
                  <a:pt x="628" y="18090"/>
                  <a:pt x="901" y="18090"/>
                </a:cubicBezTo>
                <a:cubicBezTo>
                  <a:pt x="901" y="18971"/>
                  <a:pt x="823" y="19405"/>
                  <a:pt x="823" y="19405"/>
                </a:cubicBezTo>
                <a:cubicBezTo>
                  <a:pt x="1685" y="18090"/>
                  <a:pt x="2509" y="17656"/>
                  <a:pt x="3332" y="17209"/>
                </a:cubicBezTo>
                <a:cubicBezTo>
                  <a:pt x="2509" y="18090"/>
                  <a:pt x="1685" y="18971"/>
                  <a:pt x="823" y="20285"/>
                </a:cubicBezTo>
                <a:lnTo>
                  <a:pt x="784" y="20285"/>
                </a:lnTo>
                <a:cubicBezTo>
                  <a:pt x="628" y="20285"/>
                  <a:pt x="510" y="21166"/>
                  <a:pt x="314" y="21166"/>
                </a:cubicBezTo>
                <a:cubicBezTo>
                  <a:pt x="391" y="21166"/>
                  <a:pt x="510" y="21600"/>
                  <a:pt x="588" y="21600"/>
                </a:cubicBezTo>
                <a:cubicBezTo>
                  <a:pt x="7017" y="17209"/>
                  <a:pt x="13445" y="14580"/>
                  <a:pt x="19836" y="12831"/>
                </a:cubicBezTo>
                <a:lnTo>
                  <a:pt x="21482" y="12831"/>
                </a:lnTo>
                <a:cubicBezTo>
                  <a:pt x="21404" y="12831"/>
                  <a:pt x="21365" y="10636"/>
                  <a:pt x="21325" y="10636"/>
                </a:cubicBezTo>
                <a:lnTo>
                  <a:pt x="21552" y="10636"/>
                </a:lnTo>
                <a:cubicBezTo>
                  <a:pt x="21480" y="10307"/>
                  <a:pt x="21470" y="8374"/>
                  <a:pt x="21404" y="8006"/>
                </a:cubicBezTo>
                <a:lnTo>
                  <a:pt x="21521" y="8006"/>
                </a:lnTo>
                <a:lnTo>
                  <a:pt x="21521" y="4496"/>
                </a:lnTo>
                <a:lnTo>
                  <a:pt x="21090" y="4496"/>
                </a:lnTo>
                <a:cubicBezTo>
                  <a:pt x="21090" y="4062"/>
                  <a:pt x="21129" y="1867"/>
                  <a:pt x="21129" y="1867"/>
                </a:cubicBezTo>
                <a:lnTo>
                  <a:pt x="21365" y="1867"/>
                </a:lnTo>
                <a:cubicBezTo>
                  <a:pt x="21286" y="1867"/>
                  <a:pt x="21207" y="552"/>
                  <a:pt x="21129" y="552"/>
                </a:cubicBezTo>
                <a:cubicBezTo>
                  <a:pt x="19793" y="210"/>
                  <a:pt x="18468" y="0"/>
                  <a:pt x="17148" y="0"/>
                </a:cubicBezTo>
                <a:close/>
              </a:path>
            </a:pathLst>
          </a:custGeom>
          <a:solidFill>
            <a:srgbClr val="FFCF06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438400" rtl="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2" name="Google Shape;23099;p131"/>
          <p:cNvSpPr/>
          <p:nvPr/>
        </p:nvSpPr>
        <p:spPr>
          <a:xfrm>
            <a:off x="14702626" y="3836890"/>
            <a:ext cx="910283" cy="910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0" h="21600" fill="norm" stroke="1" extrusionOk="0">
                <a:moveTo>
                  <a:pt x="18004" y="1339"/>
                </a:moveTo>
                <a:cubicBezTo>
                  <a:pt x="18478" y="1339"/>
                  <a:pt x="18952" y="1525"/>
                  <a:pt x="19313" y="1894"/>
                </a:cubicBezTo>
                <a:cubicBezTo>
                  <a:pt x="20038" y="2631"/>
                  <a:pt x="20038" y="3828"/>
                  <a:pt x="19313" y="4567"/>
                </a:cubicBezTo>
                <a:lnTo>
                  <a:pt x="17985" y="5923"/>
                </a:lnTo>
                <a:lnTo>
                  <a:pt x="15365" y="3249"/>
                </a:lnTo>
                <a:lnTo>
                  <a:pt x="16693" y="1894"/>
                </a:lnTo>
                <a:cubicBezTo>
                  <a:pt x="17056" y="1525"/>
                  <a:pt x="17530" y="1339"/>
                  <a:pt x="18004" y="1339"/>
                </a:cubicBezTo>
                <a:close/>
                <a:moveTo>
                  <a:pt x="14488" y="4141"/>
                </a:moveTo>
                <a:lnTo>
                  <a:pt x="15361" y="5032"/>
                </a:lnTo>
                <a:lnTo>
                  <a:pt x="4908" y="15697"/>
                </a:lnTo>
                <a:cubicBezTo>
                  <a:pt x="4546" y="15436"/>
                  <a:pt x="4141" y="15248"/>
                  <a:pt x="3709" y="15139"/>
                </a:cubicBezTo>
                <a:lnTo>
                  <a:pt x="14431" y="4197"/>
                </a:lnTo>
                <a:lnTo>
                  <a:pt x="14488" y="4141"/>
                </a:lnTo>
                <a:close/>
                <a:moveTo>
                  <a:pt x="16238" y="5926"/>
                </a:moveTo>
                <a:lnTo>
                  <a:pt x="17111" y="6817"/>
                </a:lnTo>
                <a:lnTo>
                  <a:pt x="17056" y="6874"/>
                </a:lnTo>
                <a:lnTo>
                  <a:pt x="6329" y="17813"/>
                </a:lnTo>
                <a:cubicBezTo>
                  <a:pt x="6224" y="17372"/>
                  <a:pt x="6039" y="16959"/>
                  <a:pt x="5782" y="16590"/>
                </a:cubicBezTo>
                <a:lnTo>
                  <a:pt x="16238" y="5926"/>
                </a:lnTo>
                <a:close/>
                <a:moveTo>
                  <a:pt x="2853" y="16293"/>
                </a:moveTo>
                <a:cubicBezTo>
                  <a:pt x="4186" y="16293"/>
                  <a:pt x="5262" y="17434"/>
                  <a:pt x="5196" y="18808"/>
                </a:cubicBezTo>
                <a:lnTo>
                  <a:pt x="3979" y="19209"/>
                </a:lnTo>
                <a:cubicBezTo>
                  <a:pt x="3666" y="18455"/>
                  <a:pt x="3079" y="17857"/>
                  <a:pt x="2341" y="17537"/>
                </a:cubicBezTo>
                <a:lnTo>
                  <a:pt x="2733" y="16297"/>
                </a:lnTo>
                <a:cubicBezTo>
                  <a:pt x="2773" y="16294"/>
                  <a:pt x="2812" y="16293"/>
                  <a:pt x="2853" y="16293"/>
                </a:cubicBezTo>
                <a:close/>
                <a:moveTo>
                  <a:pt x="1962" y="18748"/>
                </a:moveTo>
                <a:cubicBezTo>
                  <a:pt x="2321" y="18933"/>
                  <a:pt x="2612" y="19229"/>
                  <a:pt x="2793" y="19595"/>
                </a:cubicBezTo>
                <a:lnTo>
                  <a:pt x="1569" y="19995"/>
                </a:lnTo>
                <a:lnTo>
                  <a:pt x="1962" y="18748"/>
                </a:lnTo>
                <a:close/>
                <a:moveTo>
                  <a:pt x="18082" y="0"/>
                </a:moveTo>
                <a:cubicBezTo>
                  <a:pt x="17255" y="0"/>
                  <a:pt x="16430" y="335"/>
                  <a:pt x="15819" y="1002"/>
                </a:cubicBezTo>
                <a:lnTo>
                  <a:pt x="12684" y="4197"/>
                </a:lnTo>
                <a:lnTo>
                  <a:pt x="1955" y="15146"/>
                </a:lnTo>
                <a:cubicBezTo>
                  <a:pt x="1933" y="15166"/>
                  <a:pt x="1912" y="15191"/>
                  <a:pt x="1895" y="15214"/>
                </a:cubicBezTo>
                <a:lnTo>
                  <a:pt x="1876" y="15231"/>
                </a:lnTo>
                <a:lnTo>
                  <a:pt x="1853" y="15251"/>
                </a:lnTo>
                <a:cubicBezTo>
                  <a:pt x="1846" y="15258"/>
                  <a:pt x="1836" y="15264"/>
                  <a:pt x="1830" y="15274"/>
                </a:cubicBezTo>
                <a:cubicBezTo>
                  <a:pt x="1823" y="15281"/>
                  <a:pt x="1817" y="15284"/>
                  <a:pt x="1814" y="15291"/>
                </a:cubicBezTo>
                <a:cubicBezTo>
                  <a:pt x="1807" y="15298"/>
                  <a:pt x="1797" y="15308"/>
                  <a:pt x="1787" y="15318"/>
                </a:cubicBezTo>
                <a:lnTo>
                  <a:pt x="1774" y="15338"/>
                </a:lnTo>
                <a:cubicBezTo>
                  <a:pt x="1768" y="15348"/>
                  <a:pt x="1761" y="15356"/>
                  <a:pt x="1755" y="15369"/>
                </a:cubicBezTo>
                <a:cubicBezTo>
                  <a:pt x="1744" y="15379"/>
                  <a:pt x="1744" y="15382"/>
                  <a:pt x="1740" y="15389"/>
                </a:cubicBezTo>
                <a:cubicBezTo>
                  <a:pt x="1734" y="15396"/>
                  <a:pt x="1727" y="15409"/>
                  <a:pt x="1721" y="15419"/>
                </a:cubicBezTo>
                <a:cubicBezTo>
                  <a:pt x="1714" y="15429"/>
                  <a:pt x="1711" y="15436"/>
                  <a:pt x="1708" y="15446"/>
                </a:cubicBezTo>
                <a:cubicBezTo>
                  <a:pt x="1704" y="15456"/>
                  <a:pt x="1698" y="15462"/>
                  <a:pt x="1695" y="15472"/>
                </a:cubicBezTo>
                <a:cubicBezTo>
                  <a:pt x="1691" y="15483"/>
                  <a:pt x="1685" y="15499"/>
                  <a:pt x="1681" y="15516"/>
                </a:cubicBezTo>
                <a:cubicBezTo>
                  <a:pt x="1681" y="15519"/>
                  <a:pt x="1675" y="15523"/>
                  <a:pt x="1675" y="15527"/>
                </a:cubicBezTo>
                <a:lnTo>
                  <a:pt x="1675" y="15534"/>
                </a:lnTo>
                <a:cubicBezTo>
                  <a:pt x="1675" y="15534"/>
                  <a:pt x="1675" y="15537"/>
                  <a:pt x="1675" y="15537"/>
                </a:cubicBezTo>
                <a:lnTo>
                  <a:pt x="30" y="20776"/>
                </a:lnTo>
                <a:cubicBezTo>
                  <a:pt x="-98" y="21182"/>
                  <a:pt x="198" y="21597"/>
                  <a:pt x="617" y="21600"/>
                </a:cubicBezTo>
                <a:cubicBezTo>
                  <a:pt x="679" y="21600"/>
                  <a:pt x="743" y="21590"/>
                  <a:pt x="805" y="21569"/>
                </a:cubicBezTo>
                <a:lnTo>
                  <a:pt x="5947" y="19888"/>
                </a:lnTo>
                <a:lnTo>
                  <a:pt x="5956" y="19885"/>
                </a:lnTo>
                <a:cubicBezTo>
                  <a:pt x="5970" y="19882"/>
                  <a:pt x="5983" y="19875"/>
                  <a:pt x="5997" y="19872"/>
                </a:cubicBezTo>
                <a:lnTo>
                  <a:pt x="6013" y="19865"/>
                </a:lnTo>
                <a:cubicBezTo>
                  <a:pt x="6026" y="19858"/>
                  <a:pt x="6039" y="19852"/>
                  <a:pt x="6053" y="19844"/>
                </a:cubicBezTo>
                <a:cubicBezTo>
                  <a:pt x="6069" y="19834"/>
                  <a:pt x="6072" y="19834"/>
                  <a:pt x="6079" y="19827"/>
                </a:cubicBezTo>
                <a:cubicBezTo>
                  <a:pt x="6089" y="19820"/>
                  <a:pt x="6102" y="19814"/>
                  <a:pt x="6111" y="19807"/>
                </a:cubicBezTo>
                <a:cubicBezTo>
                  <a:pt x="6121" y="19800"/>
                  <a:pt x="6125" y="19797"/>
                  <a:pt x="6134" y="19790"/>
                </a:cubicBezTo>
                <a:lnTo>
                  <a:pt x="6154" y="19774"/>
                </a:lnTo>
                <a:lnTo>
                  <a:pt x="6178" y="19754"/>
                </a:lnTo>
                <a:cubicBezTo>
                  <a:pt x="6185" y="19747"/>
                  <a:pt x="6191" y="19740"/>
                  <a:pt x="6198" y="19733"/>
                </a:cubicBezTo>
                <a:cubicBezTo>
                  <a:pt x="6204" y="19727"/>
                  <a:pt x="6211" y="19720"/>
                  <a:pt x="6214" y="19713"/>
                </a:cubicBezTo>
                <a:lnTo>
                  <a:pt x="6230" y="19697"/>
                </a:lnTo>
                <a:cubicBezTo>
                  <a:pt x="6244" y="19687"/>
                  <a:pt x="6253" y="19677"/>
                  <a:pt x="6263" y="19666"/>
                </a:cubicBezTo>
                <a:lnTo>
                  <a:pt x="17056" y="8660"/>
                </a:lnTo>
                <a:lnTo>
                  <a:pt x="20187" y="5458"/>
                </a:lnTo>
                <a:cubicBezTo>
                  <a:pt x="21466" y="4241"/>
                  <a:pt x="21502" y="2183"/>
                  <a:pt x="20266" y="922"/>
                </a:cubicBezTo>
                <a:cubicBezTo>
                  <a:pt x="19663" y="306"/>
                  <a:pt x="18872" y="0"/>
                  <a:pt x="18082" y="0"/>
                </a:cubicBezTo>
                <a:close/>
              </a:path>
            </a:pathLst>
          </a:custGeom>
          <a:solidFill>
            <a:srgbClr val="5F7D9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 rtl="0">
              <a:defRPr sz="36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3" name="سلسلة عروض رِفعة الرياضيات"/>
          <p:cNvSpPr txBox="1"/>
          <p:nvPr/>
        </p:nvSpPr>
        <p:spPr>
          <a:xfrm>
            <a:off x="18557355" y="12749527"/>
            <a:ext cx="5763864" cy="5184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65100" dist="635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2438400">
              <a:defRPr b="1" sz="3600">
                <a:solidFill>
                  <a:srgbClr val="29486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سلسلة عروض رِفعة الرياضيات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4" grpId="2"/>
      <p:bldP build="whole" bldLvl="1" animBg="1" rev="0" advAuto="0" spid="451" grpId="4"/>
      <p:bldP build="whole" bldLvl="1" animBg="1" rev="0" advAuto="0" spid="429" grpId="1"/>
      <p:bldP build="whole" bldLvl="1" animBg="1" rev="0" advAuto="0" spid="428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3053;p45"/>
          <p:cNvGrpSpPr/>
          <p:nvPr/>
        </p:nvGrpSpPr>
        <p:grpSpPr>
          <a:xfrm>
            <a:off x="21214881" y="1110165"/>
            <a:ext cx="3169120" cy="1764770"/>
            <a:chOff x="0" y="0"/>
            <a:chExt cx="3169118" cy="1764768"/>
          </a:xfrm>
        </p:grpSpPr>
        <p:sp>
          <p:nvSpPr>
            <p:cNvPr id="455" name="Google Shape;3054;p45"/>
            <p:cNvSpPr/>
            <p:nvPr/>
          </p:nvSpPr>
          <p:spPr>
            <a:xfrm rot="903126">
              <a:off x="80665" y="373083"/>
              <a:ext cx="3007789" cy="1018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fill="norm" stroke="1" extrusionOk="0">
                  <a:moveTo>
                    <a:pt x="20606" y="0"/>
                  </a:moveTo>
                  <a:cubicBezTo>
                    <a:pt x="20604" y="0"/>
                    <a:pt x="20603" y="1"/>
                    <a:pt x="20602" y="1"/>
                  </a:cubicBezTo>
                  <a:cubicBezTo>
                    <a:pt x="20032" y="30"/>
                    <a:pt x="19462" y="60"/>
                    <a:pt x="18892" y="87"/>
                  </a:cubicBezTo>
                  <a:cubicBezTo>
                    <a:pt x="18553" y="104"/>
                    <a:pt x="18214" y="119"/>
                    <a:pt x="17875" y="135"/>
                  </a:cubicBezTo>
                  <a:lnTo>
                    <a:pt x="17501" y="154"/>
                  </a:lnTo>
                  <a:cubicBezTo>
                    <a:pt x="17104" y="173"/>
                    <a:pt x="16706" y="190"/>
                    <a:pt x="16308" y="209"/>
                  </a:cubicBezTo>
                  <a:cubicBezTo>
                    <a:pt x="15099" y="262"/>
                    <a:pt x="13889" y="313"/>
                    <a:pt x="12680" y="360"/>
                  </a:cubicBezTo>
                  <a:lnTo>
                    <a:pt x="12538" y="365"/>
                  </a:lnTo>
                  <a:lnTo>
                    <a:pt x="11731" y="396"/>
                  </a:lnTo>
                  <a:lnTo>
                    <a:pt x="11370" y="409"/>
                  </a:lnTo>
                  <a:cubicBezTo>
                    <a:pt x="11026" y="421"/>
                    <a:pt x="10681" y="433"/>
                    <a:pt x="10337" y="446"/>
                  </a:cubicBezTo>
                  <a:cubicBezTo>
                    <a:pt x="8971" y="493"/>
                    <a:pt x="7605" y="535"/>
                    <a:pt x="6240" y="574"/>
                  </a:cubicBezTo>
                  <a:lnTo>
                    <a:pt x="5729" y="589"/>
                  </a:lnTo>
                  <a:lnTo>
                    <a:pt x="5693" y="590"/>
                  </a:lnTo>
                  <a:lnTo>
                    <a:pt x="5590" y="592"/>
                  </a:lnTo>
                  <a:lnTo>
                    <a:pt x="5263" y="602"/>
                  </a:lnTo>
                  <a:lnTo>
                    <a:pt x="4798" y="614"/>
                  </a:lnTo>
                  <a:cubicBezTo>
                    <a:pt x="4598" y="619"/>
                    <a:pt x="4397" y="625"/>
                    <a:pt x="4198" y="628"/>
                  </a:cubicBezTo>
                  <a:cubicBezTo>
                    <a:pt x="3562" y="645"/>
                    <a:pt x="2927" y="658"/>
                    <a:pt x="2292" y="673"/>
                  </a:cubicBezTo>
                  <a:cubicBezTo>
                    <a:pt x="1949" y="679"/>
                    <a:pt x="1605" y="688"/>
                    <a:pt x="1261" y="694"/>
                  </a:cubicBezTo>
                  <a:lnTo>
                    <a:pt x="897" y="702"/>
                  </a:lnTo>
                  <a:cubicBezTo>
                    <a:pt x="724" y="704"/>
                    <a:pt x="549" y="709"/>
                    <a:pt x="375" y="712"/>
                  </a:cubicBezTo>
                  <a:cubicBezTo>
                    <a:pt x="366" y="697"/>
                    <a:pt x="356" y="691"/>
                    <a:pt x="346" y="691"/>
                  </a:cubicBezTo>
                  <a:cubicBezTo>
                    <a:pt x="288" y="691"/>
                    <a:pt x="236" y="922"/>
                    <a:pt x="288" y="1088"/>
                  </a:cubicBezTo>
                  <a:cubicBezTo>
                    <a:pt x="477" y="1688"/>
                    <a:pt x="638" y="2365"/>
                    <a:pt x="765" y="3096"/>
                  </a:cubicBezTo>
                  <a:cubicBezTo>
                    <a:pt x="798" y="3290"/>
                    <a:pt x="830" y="3489"/>
                    <a:pt x="858" y="3689"/>
                  </a:cubicBezTo>
                  <a:cubicBezTo>
                    <a:pt x="866" y="3741"/>
                    <a:pt x="873" y="3793"/>
                    <a:pt x="880" y="3845"/>
                  </a:cubicBezTo>
                  <a:lnTo>
                    <a:pt x="851" y="3901"/>
                  </a:lnTo>
                  <a:cubicBezTo>
                    <a:pt x="561" y="4459"/>
                    <a:pt x="283" y="5076"/>
                    <a:pt x="22" y="5748"/>
                  </a:cubicBezTo>
                  <a:cubicBezTo>
                    <a:pt x="-19" y="5856"/>
                    <a:pt x="2" y="6026"/>
                    <a:pt x="39" y="6110"/>
                  </a:cubicBezTo>
                  <a:cubicBezTo>
                    <a:pt x="354" y="6824"/>
                    <a:pt x="648" y="7620"/>
                    <a:pt x="917" y="8487"/>
                  </a:cubicBezTo>
                  <a:cubicBezTo>
                    <a:pt x="924" y="8512"/>
                    <a:pt x="932" y="8535"/>
                    <a:pt x="939" y="8560"/>
                  </a:cubicBezTo>
                  <a:cubicBezTo>
                    <a:pt x="726" y="9289"/>
                    <a:pt x="512" y="10018"/>
                    <a:pt x="298" y="10747"/>
                  </a:cubicBezTo>
                  <a:lnTo>
                    <a:pt x="269" y="10847"/>
                  </a:lnTo>
                  <a:cubicBezTo>
                    <a:pt x="245" y="10924"/>
                    <a:pt x="222" y="11003"/>
                    <a:pt x="199" y="11083"/>
                  </a:cubicBezTo>
                  <a:cubicBezTo>
                    <a:pt x="193" y="11104"/>
                    <a:pt x="188" y="11127"/>
                    <a:pt x="184" y="11152"/>
                  </a:cubicBezTo>
                  <a:cubicBezTo>
                    <a:pt x="174" y="11218"/>
                    <a:pt x="175" y="11294"/>
                    <a:pt x="186" y="11358"/>
                  </a:cubicBezTo>
                  <a:cubicBezTo>
                    <a:pt x="193" y="11394"/>
                    <a:pt x="203" y="11424"/>
                    <a:pt x="215" y="11444"/>
                  </a:cubicBezTo>
                  <a:cubicBezTo>
                    <a:pt x="223" y="11460"/>
                    <a:pt x="232" y="11475"/>
                    <a:pt x="241" y="11490"/>
                  </a:cubicBezTo>
                  <a:cubicBezTo>
                    <a:pt x="318" y="11628"/>
                    <a:pt x="395" y="11773"/>
                    <a:pt x="469" y="11923"/>
                  </a:cubicBezTo>
                  <a:cubicBezTo>
                    <a:pt x="661" y="12316"/>
                    <a:pt x="842" y="12753"/>
                    <a:pt x="1011" y="13233"/>
                  </a:cubicBezTo>
                  <a:cubicBezTo>
                    <a:pt x="993" y="13324"/>
                    <a:pt x="975" y="13415"/>
                    <a:pt x="957" y="13506"/>
                  </a:cubicBezTo>
                  <a:cubicBezTo>
                    <a:pt x="934" y="13618"/>
                    <a:pt x="911" y="13729"/>
                    <a:pt x="887" y="13841"/>
                  </a:cubicBezTo>
                  <a:cubicBezTo>
                    <a:pt x="818" y="14165"/>
                    <a:pt x="743" y="14481"/>
                    <a:pt x="665" y="14789"/>
                  </a:cubicBezTo>
                  <a:cubicBezTo>
                    <a:pt x="540" y="15282"/>
                    <a:pt x="404" y="15749"/>
                    <a:pt x="259" y="16190"/>
                  </a:cubicBezTo>
                  <a:cubicBezTo>
                    <a:pt x="226" y="16288"/>
                    <a:pt x="228" y="16487"/>
                    <a:pt x="274" y="16551"/>
                  </a:cubicBezTo>
                  <a:cubicBezTo>
                    <a:pt x="561" y="16945"/>
                    <a:pt x="829" y="17443"/>
                    <a:pt x="1073" y="18035"/>
                  </a:cubicBezTo>
                  <a:lnTo>
                    <a:pt x="396" y="21111"/>
                  </a:lnTo>
                  <a:cubicBezTo>
                    <a:pt x="398" y="21150"/>
                    <a:pt x="401" y="21190"/>
                    <a:pt x="406" y="21229"/>
                  </a:cubicBezTo>
                  <a:cubicBezTo>
                    <a:pt x="426" y="21371"/>
                    <a:pt x="463" y="21493"/>
                    <a:pt x="503" y="21600"/>
                  </a:cubicBezTo>
                  <a:lnTo>
                    <a:pt x="2227" y="21509"/>
                  </a:lnTo>
                  <a:lnTo>
                    <a:pt x="2893" y="21473"/>
                  </a:lnTo>
                  <a:lnTo>
                    <a:pt x="2998" y="21468"/>
                  </a:lnTo>
                  <a:lnTo>
                    <a:pt x="3313" y="21451"/>
                  </a:lnTo>
                  <a:lnTo>
                    <a:pt x="3380" y="21448"/>
                  </a:lnTo>
                  <a:lnTo>
                    <a:pt x="3418" y="21446"/>
                  </a:lnTo>
                  <a:lnTo>
                    <a:pt x="3469" y="21442"/>
                  </a:lnTo>
                  <a:lnTo>
                    <a:pt x="3888" y="21420"/>
                  </a:lnTo>
                  <a:lnTo>
                    <a:pt x="8149" y="21195"/>
                  </a:lnTo>
                  <a:lnTo>
                    <a:pt x="9301" y="21134"/>
                  </a:lnTo>
                  <a:lnTo>
                    <a:pt x="9635" y="21117"/>
                  </a:lnTo>
                  <a:lnTo>
                    <a:pt x="9897" y="21102"/>
                  </a:lnTo>
                  <a:lnTo>
                    <a:pt x="10306" y="21081"/>
                  </a:lnTo>
                  <a:lnTo>
                    <a:pt x="10407" y="21076"/>
                  </a:lnTo>
                  <a:lnTo>
                    <a:pt x="10877" y="21051"/>
                  </a:lnTo>
                  <a:lnTo>
                    <a:pt x="15865" y="20786"/>
                  </a:lnTo>
                  <a:lnTo>
                    <a:pt x="16673" y="20743"/>
                  </a:lnTo>
                  <a:lnTo>
                    <a:pt x="17440" y="20703"/>
                  </a:lnTo>
                  <a:lnTo>
                    <a:pt x="17498" y="20700"/>
                  </a:lnTo>
                  <a:lnTo>
                    <a:pt x="17763" y="20686"/>
                  </a:lnTo>
                  <a:lnTo>
                    <a:pt x="17863" y="20681"/>
                  </a:lnTo>
                  <a:lnTo>
                    <a:pt x="17877" y="20681"/>
                  </a:lnTo>
                  <a:lnTo>
                    <a:pt x="17979" y="20676"/>
                  </a:lnTo>
                  <a:lnTo>
                    <a:pt x="18331" y="20657"/>
                  </a:lnTo>
                  <a:lnTo>
                    <a:pt x="20217" y="20557"/>
                  </a:lnTo>
                  <a:cubicBezTo>
                    <a:pt x="20277" y="20554"/>
                    <a:pt x="20301" y="20389"/>
                    <a:pt x="20290" y="20257"/>
                  </a:cubicBezTo>
                  <a:lnTo>
                    <a:pt x="20484" y="19972"/>
                  </a:lnTo>
                  <a:lnTo>
                    <a:pt x="20888" y="19381"/>
                  </a:lnTo>
                  <a:lnTo>
                    <a:pt x="21047" y="19147"/>
                  </a:lnTo>
                  <a:lnTo>
                    <a:pt x="21401" y="18629"/>
                  </a:lnTo>
                  <a:lnTo>
                    <a:pt x="21531" y="18439"/>
                  </a:lnTo>
                  <a:cubicBezTo>
                    <a:pt x="21575" y="18373"/>
                    <a:pt x="21581" y="18172"/>
                    <a:pt x="21546" y="18075"/>
                  </a:cubicBezTo>
                  <a:cubicBezTo>
                    <a:pt x="21532" y="18038"/>
                    <a:pt x="21518" y="17999"/>
                    <a:pt x="21503" y="17961"/>
                  </a:cubicBezTo>
                  <a:cubicBezTo>
                    <a:pt x="21316" y="17458"/>
                    <a:pt x="21118" y="16992"/>
                    <a:pt x="20911" y="16564"/>
                  </a:cubicBezTo>
                  <a:cubicBezTo>
                    <a:pt x="20809" y="16355"/>
                    <a:pt x="20705" y="16154"/>
                    <a:pt x="20599" y="15964"/>
                  </a:cubicBezTo>
                  <a:lnTo>
                    <a:pt x="20616" y="15895"/>
                  </a:lnTo>
                  <a:lnTo>
                    <a:pt x="20678" y="15647"/>
                  </a:lnTo>
                  <a:lnTo>
                    <a:pt x="20682" y="15633"/>
                  </a:lnTo>
                  <a:lnTo>
                    <a:pt x="21257" y="13336"/>
                  </a:lnTo>
                  <a:cubicBezTo>
                    <a:pt x="21283" y="13231"/>
                    <a:pt x="21260" y="13086"/>
                    <a:pt x="21229" y="13021"/>
                  </a:cubicBezTo>
                  <a:lnTo>
                    <a:pt x="21221" y="13005"/>
                  </a:lnTo>
                  <a:cubicBezTo>
                    <a:pt x="20944" y="12440"/>
                    <a:pt x="20675" y="11840"/>
                    <a:pt x="20414" y="11209"/>
                  </a:cubicBezTo>
                  <a:lnTo>
                    <a:pt x="21022" y="9895"/>
                  </a:lnTo>
                  <a:cubicBezTo>
                    <a:pt x="21064" y="9805"/>
                    <a:pt x="21073" y="9654"/>
                    <a:pt x="21038" y="9534"/>
                  </a:cubicBezTo>
                  <a:cubicBezTo>
                    <a:pt x="20988" y="9366"/>
                    <a:pt x="20937" y="9201"/>
                    <a:pt x="20885" y="9038"/>
                  </a:cubicBezTo>
                  <a:cubicBezTo>
                    <a:pt x="20733" y="8558"/>
                    <a:pt x="20573" y="8102"/>
                    <a:pt x="20405" y="7672"/>
                  </a:cubicBezTo>
                  <a:cubicBezTo>
                    <a:pt x="20384" y="7619"/>
                    <a:pt x="20364" y="7568"/>
                    <a:pt x="20343" y="7515"/>
                  </a:cubicBezTo>
                  <a:cubicBezTo>
                    <a:pt x="20360" y="7466"/>
                    <a:pt x="20376" y="7414"/>
                    <a:pt x="20393" y="7364"/>
                  </a:cubicBezTo>
                  <a:cubicBezTo>
                    <a:pt x="20606" y="6711"/>
                    <a:pt x="20827" y="6086"/>
                    <a:pt x="21059" y="5490"/>
                  </a:cubicBezTo>
                  <a:lnTo>
                    <a:pt x="21072" y="5459"/>
                  </a:lnTo>
                  <a:cubicBezTo>
                    <a:pt x="21103" y="5379"/>
                    <a:pt x="21100" y="5215"/>
                    <a:pt x="21072" y="5133"/>
                  </a:cubicBezTo>
                  <a:lnTo>
                    <a:pt x="21037" y="5036"/>
                  </a:lnTo>
                  <a:lnTo>
                    <a:pt x="20422" y="3293"/>
                  </a:lnTo>
                  <a:lnTo>
                    <a:pt x="20207" y="2684"/>
                  </a:lnTo>
                  <a:lnTo>
                    <a:pt x="20725" y="416"/>
                  </a:lnTo>
                  <a:cubicBezTo>
                    <a:pt x="20763" y="250"/>
                    <a:pt x="20714" y="91"/>
                    <a:pt x="20661" y="81"/>
                  </a:cubicBezTo>
                  <a:cubicBezTo>
                    <a:pt x="20648" y="30"/>
                    <a:pt x="20628" y="0"/>
                    <a:pt x="20606" y="0"/>
                  </a:cubicBezTo>
                  <a:close/>
                </a:path>
              </a:pathLst>
            </a:custGeom>
            <a:solidFill>
              <a:srgbClr val="FFFFFF"/>
            </a:solidFill>
            <a:ln w="2032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65100" dist="50800" dir="5400000">
                <a:srgbClr val="495364">
                  <a:alpha val="2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599" name="Google Shape;3055;p45"/>
            <p:cNvGrpSpPr/>
            <p:nvPr/>
          </p:nvGrpSpPr>
          <p:grpSpPr>
            <a:xfrm>
              <a:off x="89" y="51"/>
              <a:ext cx="3122171" cy="1752092"/>
              <a:chOff x="0" y="0"/>
              <a:chExt cx="3122169" cy="1752090"/>
            </a:xfrm>
          </p:grpSpPr>
          <p:sp>
            <p:nvSpPr>
              <p:cNvPr id="456" name="Google Shape;3056;p45"/>
              <p:cNvSpPr/>
              <p:nvPr/>
            </p:nvSpPr>
            <p:spPr>
              <a:xfrm rot="903126">
                <a:off x="1387153" y="131461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43" y="0"/>
                    </a:moveTo>
                    <a:cubicBezTo>
                      <a:pt x="8089" y="1943"/>
                      <a:pt x="5077" y="2857"/>
                      <a:pt x="1893" y="2857"/>
                    </a:cubicBezTo>
                    <a:cubicBezTo>
                      <a:pt x="1291" y="2857"/>
                      <a:pt x="688" y="2857"/>
                      <a:pt x="0" y="2743"/>
                    </a:cubicBezTo>
                    <a:cubicBezTo>
                      <a:pt x="172" y="4571"/>
                      <a:pt x="344" y="6400"/>
                      <a:pt x="430" y="8343"/>
                    </a:cubicBezTo>
                    <a:cubicBezTo>
                      <a:pt x="688" y="12686"/>
                      <a:pt x="775" y="17143"/>
                      <a:pt x="861" y="21600"/>
                    </a:cubicBezTo>
                    <a:lnTo>
                      <a:pt x="21600" y="21143"/>
                    </a:lnTo>
                    <a:cubicBezTo>
                      <a:pt x="17814" y="14171"/>
                      <a:pt x="14199" y="7200"/>
                      <a:pt x="10843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57" name="Google Shape;3057;p45"/>
              <p:cNvSpPr/>
              <p:nvPr/>
            </p:nvSpPr>
            <p:spPr>
              <a:xfrm rot="903126">
                <a:off x="1307359" y="1279637"/>
                <a:ext cx="43929" cy="37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358" y="8994"/>
                      <a:pt x="8726" y="17307"/>
                      <a:pt x="0" y="21600"/>
                    </a:cubicBezTo>
                    <a:lnTo>
                      <a:pt x="17971" y="21225"/>
                    </a:lnTo>
                    <a:cubicBezTo>
                      <a:pt x="18806" y="15127"/>
                      <a:pt x="19786" y="9062"/>
                      <a:pt x="20966" y="3066"/>
                    </a:cubicBezTo>
                    <a:cubicBezTo>
                      <a:pt x="21168" y="2044"/>
                      <a:pt x="21370" y="1022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58" name="Google Shape;3058;p45"/>
              <p:cNvSpPr/>
              <p:nvPr/>
            </p:nvSpPr>
            <p:spPr>
              <a:xfrm rot="903126">
                <a:off x="2351816" y="1554144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997" y="7656"/>
                      <a:pt x="7834" y="14947"/>
                      <a:pt x="0" y="21600"/>
                    </a:cubicBezTo>
                    <a:lnTo>
                      <a:pt x="15445" y="21418"/>
                    </a:lnTo>
                    <a:cubicBezTo>
                      <a:pt x="16676" y="16952"/>
                      <a:pt x="17907" y="12486"/>
                      <a:pt x="19026" y="8020"/>
                    </a:cubicBezTo>
                    <a:cubicBezTo>
                      <a:pt x="19921" y="5468"/>
                      <a:pt x="20705" y="2734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59" name="Google Shape;3059;p45"/>
              <p:cNvSpPr/>
              <p:nvPr/>
            </p:nvSpPr>
            <p:spPr>
              <a:xfrm rot="903126">
                <a:off x="152171" y="49352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8969" y="5284"/>
                    </a:lnTo>
                    <a:lnTo>
                      <a:pt x="8969" y="13475"/>
                    </a:lnTo>
                    <a:cubicBezTo>
                      <a:pt x="9519" y="16117"/>
                      <a:pt x="6041" y="18694"/>
                      <a:pt x="0" y="20279"/>
                    </a:cubicBezTo>
                    <a:cubicBezTo>
                      <a:pt x="2563" y="20477"/>
                      <a:pt x="5125" y="21006"/>
                      <a:pt x="7139" y="21600"/>
                    </a:cubicBezTo>
                    <a:cubicBezTo>
                      <a:pt x="11532" y="14400"/>
                      <a:pt x="16475" y="7134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0" name="Google Shape;3060;p45"/>
              <p:cNvSpPr/>
              <p:nvPr/>
            </p:nvSpPr>
            <p:spPr>
              <a:xfrm rot="903126">
                <a:off x="388231" y="1059720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494" y="7983"/>
                      <a:pt x="8207" y="15261"/>
                      <a:pt x="0" y="21600"/>
                    </a:cubicBezTo>
                    <a:lnTo>
                      <a:pt x="16348" y="21365"/>
                    </a:lnTo>
                    <a:cubicBezTo>
                      <a:pt x="17529" y="15965"/>
                      <a:pt x="18843" y="10565"/>
                      <a:pt x="20221" y="5165"/>
                    </a:cubicBezTo>
                    <a:cubicBezTo>
                      <a:pt x="20615" y="3522"/>
                      <a:pt x="21140" y="1761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1" name="Google Shape;3061;p45"/>
              <p:cNvSpPr/>
              <p:nvPr/>
            </p:nvSpPr>
            <p:spPr>
              <a:xfrm rot="903126">
                <a:off x="325219" y="146989"/>
                <a:ext cx="29754" cy="52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563" y="3785"/>
                      <a:pt x="8252" y="7208"/>
                      <a:pt x="0" y="10077"/>
                    </a:cubicBezTo>
                    <a:cubicBezTo>
                      <a:pt x="4375" y="13837"/>
                      <a:pt x="8529" y="17695"/>
                      <a:pt x="12351" y="21600"/>
                    </a:cubicBezTo>
                    <a:cubicBezTo>
                      <a:pt x="12738" y="20226"/>
                      <a:pt x="13292" y="18876"/>
                      <a:pt x="13735" y="17526"/>
                    </a:cubicBezTo>
                    <a:cubicBezTo>
                      <a:pt x="15452" y="12391"/>
                      <a:pt x="17723" y="7232"/>
                      <a:pt x="20382" y="2121"/>
                    </a:cubicBezTo>
                    <a:cubicBezTo>
                      <a:pt x="20769" y="1422"/>
                      <a:pt x="21157" y="699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2" name="Google Shape;3062;p45"/>
              <p:cNvSpPr/>
              <p:nvPr/>
            </p:nvSpPr>
            <p:spPr>
              <a:xfrm rot="903126">
                <a:off x="2876912" y="1577588"/>
                <a:ext cx="70741" cy="43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2" h="21600" fill="norm" stroke="1" extrusionOk="0">
                    <a:moveTo>
                      <a:pt x="0" y="0"/>
                    </a:moveTo>
                    <a:cubicBezTo>
                      <a:pt x="1029" y="1403"/>
                      <a:pt x="2041" y="2777"/>
                      <a:pt x="3053" y="4150"/>
                    </a:cubicBezTo>
                    <a:cubicBezTo>
                      <a:pt x="6735" y="9265"/>
                      <a:pt x="10974" y="14936"/>
                      <a:pt x="14080" y="21600"/>
                    </a:cubicBezTo>
                    <a:lnTo>
                      <a:pt x="19489" y="17128"/>
                    </a:lnTo>
                    <a:cubicBezTo>
                      <a:pt x="21321" y="15608"/>
                      <a:pt x="21600" y="10873"/>
                      <a:pt x="20134" y="8593"/>
                    </a:cubicBezTo>
                    <a:cubicBezTo>
                      <a:pt x="19541" y="7716"/>
                      <a:pt x="18948" y="6810"/>
                      <a:pt x="18355" y="5875"/>
                    </a:cubicBezTo>
                    <a:cubicBezTo>
                      <a:pt x="16959" y="6255"/>
                      <a:pt x="15581" y="6401"/>
                      <a:pt x="14220" y="6401"/>
                    </a:cubicBezTo>
                    <a:cubicBezTo>
                      <a:pt x="9142" y="6401"/>
                      <a:pt x="4379" y="3975"/>
                      <a:pt x="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3" name="Google Shape;3063;p45"/>
              <p:cNvSpPr/>
              <p:nvPr/>
            </p:nvSpPr>
            <p:spPr>
              <a:xfrm rot="903126">
                <a:off x="2839830" y="1611139"/>
                <a:ext cx="29755" cy="31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80" y="0"/>
                    </a:moveTo>
                    <a:cubicBezTo>
                      <a:pt x="5756" y="690"/>
                      <a:pt x="3704" y="1056"/>
                      <a:pt x="1653" y="1056"/>
                    </a:cubicBezTo>
                    <a:cubicBezTo>
                      <a:pt x="1254" y="1056"/>
                      <a:pt x="855" y="1015"/>
                      <a:pt x="399" y="1015"/>
                    </a:cubicBezTo>
                    <a:cubicBezTo>
                      <a:pt x="513" y="1665"/>
                      <a:pt x="570" y="2355"/>
                      <a:pt x="684" y="3005"/>
                    </a:cubicBezTo>
                    <a:cubicBezTo>
                      <a:pt x="1311" y="9217"/>
                      <a:pt x="1140" y="15429"/>
                      <a:pt x="0" y="21600"/>
                    </a:cubicBezTo>
                    <a:lnTo>
                      <a:pt x="21600" y="13967"/>
                    </a:lnTo>
                    <a:cubicBezTo>
                      <a:pt x="16528" y="9501"/>
                      <a:pt x="11854" y="4832"/>
                      <a:pt x="758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4" name="Google Shape;3064;p45"/>
              <p:cNvSpPr/>
              <p:nvPr/>
            </p:nvSpPr>
            <p:spPr>
              <a:xfrm rot="903126">
                <a:off x="3018454" y="986675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8" h="21600" fill="norm" stroke="1" extrusionOk="0">
                    <a:moveTo>
                      <a:pt x="9391" y="0"/>
                    </a:moveTo>
                    <a:cubicBezTo>
                      <a:pt x="6574" y="5918"/>
                      <a:pt x="3287" y="11776"/>
                      <a:pt x="0" y="17339"/>
                    </a:cubicBezTo>
                    <a:cubicBezTo>
                      <a:pt x="4617" y="18641"/>
                      <a:pt x="9157" y="20061"/>
                      <a:pt x="13539" y="21600"/>
                    </a:cubicBezTo>
                    <a:lnTo>
                      <a:pt x="15809" y="20121"/>
                    </a:lnTo>
                    <a:cubicBezTo>
                      <a:pt x="21600" y="16274"/>
                      <a:pt x="21130" y="8462"/>
                      <a:pt x="15809" y="4616"/>
                    </a:cubicBezTo>
                    <a:lnTo>
                      <a:pt x="9391" y="0"/>
                    </a:ln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5" name="Google Shape;3065;p45"/>
              <p:cNvSpPr/>
              <p:nvPr/>
            </p:nvSpPr>
            <p:spPr>
              <a:xfrm rot="903126">
                <a:off x="81491" y="366773"/>
                <a:ext cx="2959187" cy="1018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1" h="21600" fill="norm" stroke="1" extrusionOk="0">
                    <a:moveTo>
                      <a:pt x="7706" y="735"/>
                    </a:moveTo>
                    <a:cubicBezTo>
                      <a:pt x="7763" y="735"/>
                      <a:pt x="7817" y="871"/>
                      <a:pt x="7820" y="1045"/>
                    </a:cubicBezTo>
                    <a:cubicBezTo>
                      <a:pt x="7821" y="1125"/>
                      <a:pt x="7811" y="1202"/>
                      <a:pt x="7793" y="1263"/>
                    </a:cubicBezTo>
                    <a:cubicBezTo>
                      <a:pt x="7793" y="1303"/>
                      <a:pt x="7793" y="1341"/>
                      <a:pt x="7793" y="1377"/>
                    </a:cubicBezTo>
                    <a:cubicBezTo>
                      <a:pt x="7794" y="2053"/>
                      <a:pt x="7795" y="2731"/>
                      <a:pt x="7796" y="3407"/>
                    </a:cubicBezTo>
                    <a:cubicBezTo>
                      <a:pt x="7797" y="3457"/>
                      <a:pt x="7788" y="3506"/>
                      <a:pt x="7774" y="3535"/>
                    </a:cubicBezTo>
                    <a:cubicBezTo>
                      <a:pt x="7781" y="3540"/>
                      <a:pt x="7786" y="3549"/>
                      <a:pt x="7791" y="3560"/>
                    </a:cubicBezTo>
                    <a:cubicBezTo>
                      <a:pt x="7809" y="3323"/>
                      <a:pt x="7829" y="3084"/>
                      <a:pt x="7856" y="2851"/>
                    </a:cubicBezTo>
                    <a:cubicBezTo>
                      <a:pt x="7904" y="2422"/>
                      <a:pt x="7960" y="1969"/>
                      <a:pt x="8049" y="1596"/>
                    </a:cubicBezTo>
                    <a:cubicBezTo>
                      <a:pt x="8126" y="1274"/>
                      <a:pt x="8233" y="1002"/>
                      <a:pt x="8368" y="919"/>
                    </a:cubicBezTo>
                    <a:cubicBezTo>
                      <a:pt x="8396" y="902"/>
                      <a:pt x="8423" y="894"/>
                      <a:pt x="8450" y="894"/>
                    </a:cubicBezTo>
                    <a:cubicBezTo>
                      <a:pt x="8552" y="894"/>
                      <a:pt x="8650" y="1011"/>
                      <a:pt x="8718" y="1245"/>
                    </a:cubicBezTo>
                    <a:cubicBezTo>
                      <a:pt x="8906" y="1882"/>
                      <a:pt x="8820" y="2702"/>
                      <a:pt x="8716" y="3390"/>
                    </a:cubicBezTo>
                    <a:cubicBezTo>
                      <a:pt x="8849" y="3539"/>
                      <a:pt x="8975" y="3741"/>
                      <a:pt x="9027" y="4160"/>
                    </a:cubicBezTo>
                    <a:cubicBezTo>
                      <a:pt x="9071" y="4521"/>
                      <a:pt x="9047" y="4948"/>
                      <a:pt x="8977" y="5268"/>
                    </a:cubicBezTo>
                    <a:cubicBezTo>
                      <a:pt x="8902" y="5612"/>
                      <a:pt x="8772" y="5828"/>
                      <a:pt x="8634" y="5892"/>
                    </a:cubicBezTo>
                    <a:cubicBezTo>
                      <a:pt x="8598" y="5909"/>
                      <a:pt x="8563" y="5917"/>
                      <a:pt x="8528" y="5917"/>
                    </a:cubicBezTo>
                    <a:cubicBezTo>
                      <a:pt x="8404" y="5917"/>
                      <a:pt x="8286" y="5813"/>
                      <a:pt x="8180" y="5645"/>
                    </a:cubicBezTo>
                    <a:cubicBezTo>
                      <a:pt x="8205" y="5704"/>
                      <a:pt x="8229" y="5763"/>
                      <a:pt x="8254" y="5822"/>
                    </a:cubicBezTo>
                    <a:cubicBezTo>
                      <a:pt x="8378" y="6120"/>
                      <a:pt x="8527" y="6464"/>
                      <a:pt x="8597" y="6895"/>
                    </a:cubicBezTo>
                    <a:cubicBezTo>
                      <a:pt x="8630" y="7101"/>
                      <a:pt x="8629" y="7340"/>
                      <a:pt x="8566" y="7495"/>
                    </a:cubicBezTo>
                    <a:cubicBezTo>
                      <a:pt x="8532" y="7582"/>
                      <a:pt x="8489" y="7620"/>
                      <a:pt x="8445" y="7620"/>
                    </a:cubicBezTo>
                    <a:cubicBezTo>
                      <a:pt x="8418" y="7620"/>
                      <a:pt x="8392" y="7607"/>
                      <a:pt x="8367" y="7578"/>
                    </a:cubicBezTo>
                    <a:cubicBezTo>
                      <a:pt x="8287" y="7491"/>
                      <a:pt x="8227" y="7295"/>
                      <a:pt x="8173" y="7110"/>
                    </a:cubicBezTo>
                    <a:cubicBezTo>
                      <a:pt x="8132" y="6964"/>
                      <a:pt x="8094" y="6813"/>
                      <a:pt x="8060" y="6654"/>
                    </a:cubicBezTo>
                    <a:cubicBezTo>
                      <a:pt x="8047" y="6674"/>
                      <a:pt x="8032" y="6685"/>
                      <a:pt x="8017" y="6685"/>
                    </a:cubicBezTo>
                    <a:cubicBezTo>
                      <a:pt x="8014" y="6685"/>
                      <a:pt x="8010" y="6685"/>
                      <a:pt x="8006" y="6684"/>
                    </a:cubicBezTo>
                    <a:cubicBezTo>
                      <a:pt x="8007" y="6705"/>
                      <a:pt x="8008" y="6725"/>
                      <a:pt x="8008" y="6746"/>
                    </a:cubicBezTo>
                    <a:cubicBezTo>
                      <a:pt x="8019" y="7182"/>
                      <a:pt x="8004" y="7766"/>
                      <a:pt x="7874" y="8056"/>
                    </a:cubicBezTo>
                    <a:cubicBezTo>
                      <a:pt x="7835" y="8142"/>
                      <a:pt x="7793" y="8182"/>
                      <a:pt x="7751" y="8182"/>
                    </a:cubicBezTo>
                    <a:cubicBezTo>
                      <a:pt x="7665" y="8182"/>
                      <a:pt x="7586" y="8009"/>
                      <a:pt x="7572" y="7717"/>
                    </a:cubicBezTo>
                    <a:cubicBezTo>
                      <a:pt x="7560" y="7494"/>
                      <a:pt x="7577" y="7263"/>
                      <a:pt x="7588" y="7043"/>
                    </a:cubicBezTo>
                    <a:cubicBezTo>
                      <a:pt x="7601" y="6776"/>
                      <a:pt x="7618" y="6510"/>
                      <a:pt x="7639" y="6248"/>
                    </a:cubicBezTo>
                    <a:cubicBezTo>
                      <a:pt x="7641" y="6210"/>
                      <a:pt x="7645" y="6174"/>
                      <a:pt x="7648" y="6137"/>
                    </a:cubicBezTo>
                    <a:cubicBezTo>
                      <a:pt x="7536" y="6612"/>
                      <a:pt x="7349" y="7035"/>
                      <a:pt x="7148" y="7035"/>
                    </a:cubicBezTo>
                    <a:cubicBezTo>
                      <a:pt x="7108" y="7035"/>
                      <a:pt x="7067" y="7019"/>
                      <a:pt x="7027" y="6983"/>
                    </a:cubicBezTo>
                    <a:cubicBezTo>
                      <a:pt x="6822" y="6800"/>
                      <a:pt x="6660" y="6161"/>
                      <a:pt x="6724" y="5548"/>
                    </a:cubicBezTo>
                    <a:cubicBezTo>
                      <a:pt x="6576" y="5286"/>
                      <a:pt x="6466" y="4873"/>
                      <a:pt x="6407" y="4397"/>
                    </a:cubicBezTo>
                    <a:cubicBezTo>
                      <a:pt x="6353" y="3954"/>
                      <a:pt x="6343" y="3411"/>
                      <a:pt x="6410" y="2975"/>
                    </a:cubicBezTo>
                    <a:cubicBezTo>
                      <a:pt x="6466" y="2618"/>
                      <a:pt x="6576" y="2526"/>
                      <a:pt x="6694" y="2526"/>
                    </a:cubicBezTo>
                    <a:cubicBezTo>
                      <a:pt x="6756" y="2526"/>
                      <a:pt x="6819" y="2551"/>
                      <a:pt x="6878" y="2577"/>
                    </a:cubicBezTo>
                    <a:cubicBezTo>
                      <a:pt x="7158" y="2699"/>
                      <a:pt x="7424" y="3059"/>
                      <a:pt x="7638" y="3593"/>
                    </a:cubicBezTo>
                    <a:cubicBezTo>
                      <a:pt x="7534" y="2970"/>
                      <a:pt x="7410" y="2377"/>
                      <a:pt x="7266" y="1822"/>
                    </a:cubicBezTo>
                    <a:cubicBezTo>
                      <a:pt x="7251" y="1854"/>
                      <a:pt x="7237" y="1885"/>
                      <a:pt x="7216" y="1892"/>
                    </a:cubicBezTo>
                    <a:cubicBezTo>
                      <a:pt x="7212" y="1893"/>
                      <a:pt x="7209" y="1894"/>
                      <a:pt x="7206" y="1894"/>
                    </a:cubicBezTo>
                    <a:cubicBezTo>
                      <a:pt x="7183" y="1894"/>
                      <a:pt x="7161" y="1871"/>
                      <a:pt x="7144" y="1826"/>
                    </a:cubicBezTo>
                    <a:cubicBezTo>
                      <a:pt x="7107" y="1734"/>
                      <a:pt x="7092" y="1572"/>
                      <a:pt x="7111" y="1440"/>
                    </a:cubicBezTo>
                    <a:cubicBezTo>
                      <a:pt x="7129" y="1310"/>
                      <a:pt x="7162" y="1258"/>
                      <a:pt x="7197" y="1258"/>
                    </a:cubicBezTo>
                    <a:cubicBezTo>
                      <a:pt x="7243" y="1258"/>
                      <a:pt x="7293" y="1351"/>
                      <a:pt x="7317" y="1483"/>
                    </a:cubicBezTo>
                    <a:cubicBezTo>
                      <a:pt x="7323" y="1494"/>
                      <a:pt x="7328" y="1510"/>
                      <a:pt x="7332" y="1527"/>
                    </a:cubicBezTo>
                    <a:cubicBezTo>
                      <a:pt x="7464" y="2023"/>
                      <a:pt x="7580" y="2553"/>
                      <a:pt x="7681" y="3108"/>
                    </a:cubicBezTo>
                    <a:lnTo>
                      <a:pt x="7680" y="2162"/>
                    </a:lnTo>
                    <a:lnTo>
                      <a:pt x="7679" y="1541"/>
                    </a:lnTo>
                    <a:lnTo>
                      <a:pt x="7679" y="1353"/>
                    </a:lnTo>
                    <a:cubicBezTo>
                      <a:pt x="7671" y="1343"/>
                      <a:pt x="7664" y="1332"/>
                      <a:pt x="7657" y="1317"/>
                    </a:cubicBezTo>
                    <a:cubicBezTo>
                      <a:pt x="7641" y="1279"/>
                      <a:pt x="7628" y="1230"/>
                      <a:pt x="7623" y="1173"/>
                    </a:cubicBezTo>
                    <a:cubicBezTo>
                      <a:pt x="7596" y="1030"/>
                      <a:pt x="7610" y="831"/>
                      <a:pt x="7665" y="760"/>
                    </a:cubicBezTo>
                    <a:cubicBezTo>
                      <a:pt x="7678" y="743"/>
                      <a:pt x="7692" y="735"/>
                      <a:pt x="7706" y="735"/>
                    </a:cubicBezTo>
                    <a:close/>
                    <a:moveTo>
                      <a:pt x="14182" y="894"/>
                    </a:moveTo>
                    <a:cubicBezTo>
                      <a:pt x="14238" y="894"/>
                      <a:pt x="14293" y="1028"/>
                      <a:pt x="14296" y="1204"/>
                    </a:cubicBezTo>
                    <a:cubicBezTo>
                      <a:pt x="14297" y="1283"/>
                      <a:pt x="14287" y="1361"/>
                      <a:pt x="14269" y="1422"/>
                    </a:cubicBezTo>
                    <a:cubicBezTo>
                      <a:pt x="14269" y="1462"/>
                      <a:pt x="14269" y="1502"/>
                      <a:pt x="14269" y="1535"/>
                    </a:cubicBezTo>
                    <a:cubicBezTo>
                      <a:pt x="14270" y="2212"/>
                      <a:pt x="14270" y="2889"/>
                      <a:pt x="14271" y="3565"/>
                    </a:cubicBezTo>
                    <a:cubicBezTo>
                      <a:pt x="14273" y="3617"/>
                      <a:pt x="14264" y="3664"/>
                      <a:pt x="14250" y="3695"/>
                    </a:cubicBezTo>
                    <a:cubicBezTo>
                      <a:pt x="14256" y="3699"/>
                      <a:pt x="14262" y="3708"/>
                      <a:pt x="14267" y="3720"/>
                    </a:cubicBezTo>
                    <a:cubicBezTo>
                      <a:pt x="14285" y="3480"/>
                      <a:pt x="14305" y="3244"/>
                      <a:pt x="14332" y="3010"/>
                    </a:cubicBezTo>
                    <a:cubicBezTo>
                      <a:pt x="14379" y="2580"/>
                      <a:pt x="14435" y="2129"/>
                      <a:pt x="14525" y="1755"/>
                    </a:cubicBezTo>
                    <a:cubicBezTo>
                      <a:pt x="14601" y="1432"/>
                      <a:pt x="14709" y="1160"/>
                      <a:pt x="14844" y="1078"/>
                    </a:cubicBezTo>
                    <a:cubicBezTo>
                      <a:pt x="14872" y="1062"/>
                      <a:pt x="14899" y="1053"/>
                      <a:pt x="14926" y="1053"/>
                    </a:cubicBezTo>
                    <a:cubicBezTo>
                      <a:pt x="15028" y="1053"/>
                      <a:pt x="15125" y="1170"/>
                      <a:pt x="15194" y="1404"/>
                    </a:cubicBezTo>
                    <a:cubicBezTo>
                      <a:pt x="15382" y="2040"/>
                      <a:pt x="15296" y="2861"/>
                      <a:pt x="15191" y="3549"/>
                    </a:cubicBezTo>
                    <a:cubicBezTo>
                      <a:pt x="15325" y="3698"/>
                      <a:pt x="15451" y="3900"/>
                      <a:pt x="15502" y="4318"/>
                    </a:cubicBezTo>
                    <a:cubicBezTo>
                      <a:pt x="15546" y="4680"/>
                      <a:pt x="15522" y="5106"/>
                      <a:pt x="15452" y="5425"/>
                    </a:cubicBezTo>
                    <a:lnTo>
                      <a:pt x="15453" y="5425"/>
                    </a:lnTo>
                    <a:cubicBezTo>
                      <a:pt x="15377" y="5771"/>
                      <a:pt x="15247" y="5986"/>
                      <a:pt x="15110" y="6050"/>
                    </a:cubicBezTo>
                    <a:cubicBezTo>
                      <a:pt x="15073" y="6068"/>
                      <a:pt x="15038" y="6076"/>
                      <a:pt x="15002" y="6076"/>
                    </a:cubicBezTo>
                    <a:cubicBezTo>
                      <a:pt x="14879" y="6076"/>
                      <a:pt x="14762" y="5972"/>
                      <a:pt x="14655" y="5803"/>
                    </a:cubicBezTo>
                    <a:cubicBezTo>
                      <a:pt x="14680" y="5861"/>
                      <a:pt x="14705" y="5921"/>
                      <a:pt x="14730" y="5981"/>
                    </a:cubicBezTo>
                    <a:cubicBezTo>
                      <a:pt x="14853" y="6278"/>
                      <a:pt x="15002" y="6623"/>
                      <a:pt x="15072" y="7053"/>
                    </a:cubicBezTo>
                    <a:cubicBezTo>
                      <a:pt x="15105" y="7259"/>
                      <a:pt x="15104" y="7499"/>
                      <a:pt x="15042" y="7654"/>
                    </a:cubicBezTo>
                    <a:cubicBezTo>
                      <a:pt x="15008" y="7741"/>
                      <a:pt x="14964" y="7780"/>
                      <a:pt x="14920" y="7780"/>
                    </a:cubicBezTo>
                    <a:cubicBezTo>
                      <a:pt x="14894" y="7780"/>
                      <a:pt x="14867" y="7766"/>
                      <a:pt x="14842" y="7738"/>
                    </a:cubicBezTo>
                    <a:cubicBezTo>
                      <a:pt x="14763" y="7650"/>
                      <a:pt x="14701" y="7453"/>
                      <a:pt x="14649" y="7269"/>
                    </a:cubicBezTo>
                    <a:cubicBezTo>
                      <a:pt x="14607" y="7123"/>
                      <a:pt x="14569" y="6971"/>
                      <a:pt x="14535" y="6813"/>
                    </a:cubicBezTo>
                    <a:cubicBezTo>
                      <a:pt x="14522" y="6834"/>
                      <a:pt x="14507" y="6844"/>
                      <a:pt x="14491" y="6844"/>
                    </a:cubicBezTo>
                    <a:cubicBezTo>
                      <a:pt x="14488" y="6844"/>
                      <a:pt x="14485" y="6844"/>
                      <a:pt x="14482" y="6843"/>
                    </a:cubicBezTo>
                    <a:cubicBezTo>
                      <a:pt x="14482" y="6863"/>
                      <a:pt x="14483" y="6882"/>
                      <a:pt x="14484" y="6904"/>
                    </a:cubicBezTo>
                    <a:cubicBezTo>
                      <a:pt x="14494" y="7341"/>
                      <a:pt x="14479" y="7925"/>
                      <a:pt x="14349" y="8215"/>
                    </a:cubicBezTo>
                    <a:cubicBezTo>
                      <a:pt x="14311" y="8300"/>
                      <a:pt x="14268" y="8339"/>
                      <a:pt x="14227" y="8339"/>
                    </a:cubicBezTo>
                    <a:cubicBezTo>
                      <a:pt x="14141" y="8339"/>
                      <a:pt x="14062" y="8168"/>
                      <a:pt x="14047" y="7876"/>
                    </a:cubicBezTo>
                    <a:cubicBezTo>
                      <a:pt x="14036" y="7653"/>
                      <a:pt x="14052" y="7422"/>
                      <a:pt x="14063" y="7200"/>
                    </a:cubicBezTo>
                    <a:cubicBezTo>
                      <a:pt x="14076" y="6935"/>
                      <a:pt x="14094" y="6670"/>
                      <a:pt x="14114" y="6407"/>
                    </a:cubicBezTo>
                    <a:cubicBezTo>
                      <a:pt x="14117" y="6371"/>
                      <a:pt x="14120" y="6333"/>
                      <a:pt x="14123" y="6296"/>
                    </a:cubicBezTo>
                    <a:cubicBezTo>
                      <a:pt x="14011" y="6769"/>
                      <a:pt x="13825" y="7193"/>
                      <a:pt x="13623" y="7193"/>
                    </a:cubicBezTo>
                    <a:cubicBezTo>
                      <a:pt x="13584" y="7193"/>
                      <a:pt x="13543" y="7177"/>
                      <a:pt x="13503" y="7141"/>
                    </a:cubicBezTo>
                    <a:cubicBezTo>
                      <a:pt x="13297" y="6961"/>
                      <a:pt x="13135" y="6319"/>
                      <a:pt x="13199" y="5707"/>
                    </a:cubicBezTo>
                    <a:cubicBezTo>
                      <a:pt x="13051" y="5444"/>
                      <a:pt x="12941" y="5032"/>
                      <a:pt x="12883" y="4556"/>
                    </a:cubicBezTo>
                    <a:cubicBezTo>
                      <a:pt x="12828" y="4113"/>
                      <a:pt x="12818" y="3570"/>
                      <a:pt x="12886" y="3134"/>
                    </a:cubicBezTo>
                    <a:cubicBezTo>
                      <a:pt x="12942" y="2776"/>
                      <a:pt x="13052" y="2684"/>
                      <a:pt x="13169" y="2684"/>
                    </a:cubicBezTo>
                    <a:cubicBezTo>
                      <a:pt x="13231" y="2684"/>
                      <a:pt x="13295" y="2710"/>
                      <a:pt x="13354" y="2736"/>
                    </a:cubicBezTo>
                    <a:cubicBezTo>
                      <a:pt x="13633" y="2859"/>
                      <a:pt x="13900" y="3220"/>
                      <a:pt x="14114" y="3751"/>
                    </a:cubicBezTo>
                    <a:cubicBezTo>
                      <a:pt x="14010" y="3129"/>
                      <a:pt x="13885" y="2535"/>
                      <a:pt x="13742" y="1981"/>
                    </a:cubicBezTo>
                    <a:cubicBezTo>
                      <a:pt x="13727" y="2012"/>
                      <a:pt x="13713" y="2046"/>
                      <a:pt x="13692" y="2051"/>
                    </a:cubicBezTo>
                    <a:cubicBezTo>
                      <a:pt x="13688" y="2052"/>
                      <a:pt x="13685" y="2052"/>
                      <a:pt x="13682" y="2052"/>
                    </a:cubicBezTo>
                    <a:cubicBezTo>
                      <a:pt x="13659" y="2052"/>
                      <a:pt x="13637" y="2028"/>
                      <a:pt x="13620" y="1985"/>
                    </a:cubicBezTo>
                    <a:cubicBezTo>
                      <a:pt x="13583" y="1893"/>
                      <a:pt x="13568" y="1731"/>
                      <a:pt x="13587" y="1599"/>
                    </a:cubicBezTo>
                    <a:cubicBezTo>
                      <a:pt x="13605" y="1469"/>
                      <a:pt x="13638" y="1416"/>
                      <a:pt x="13673" y="1416"/>
                    </a:cubicBezTo>
                    <a:cubicBezTo>
                      <a:pt x="13720" y="1416"/>
                      <a:pt x="13770" y="1509"/>
                      <a:pt x="13793" y="1641"/>
                    </a:cubicBezTo>
                    <a:cubicBezTo>
                      <a:pt x="13799" y="1654"/>
                      <a:pt x="13803" y="1669"/>
                      <a:pt x="13808" y="1684"/>
                    </a:cubicBezTo>
                    <a:cubicBezTo>
                      <a:pt x="13939" y="2182"/>
                      <a:pt x="14056" y="2711"/>
                      <a:pt x="14157" y="3265"/>
                    </a:cubicBezTo>
                    <a:cubicBezTo>
                      <a:pt x="14156" y="2951"/>
                      <a:pt x="14156" y="2636"/>
                      <a:pt x="14155" y="2321"/>
                    </a:cubicBezTo>
                    <a:cubicBezTo>
                      <a:pt x="14155" y="2114"/>
                      <a:pt x="14155" y="1907"/>
                      <a:pt x="14155" y="1699"/>
                    </a:cubicBezTo>
                    <a:lnTo>
                      <a:pt x="14155" y="1512"/>
                    </a:lnTo>
                    <a:cubicBezTo>
                      <a:pt x="14147" y="1502"/>
                      <a:pt x="14140" y="1489"/>
                      <a:pt x="14133" y="1474"/>
                    </a:cubicBezTo>
                    <a:cubicBezTo>
                      <a:pt x="14117" y="1440"/>
                      <a:pt x="14104" y="1387"/>
                      <a:pt x="14099" y="1332"/>
                    </a:cubicBezTo>
                    <a:cubicBezTo>
                      <a:pt x="14072" y="1189"/>
                      <a:pt x="14086" y="990"/>
                      <a:pt x="14141" y="919"/>
                    </a:cubicBezTo>
                    <a:cubicBezTo>
                      <a:pt x="14154" y="902"/>
                      <a:pt x="14168" y="894"/>
                      <a:pt x="14182" y="894"/>
                    </a:cubicBezTo>
                    <a:close/>
                    <a:moveTo>
                      <a:pt x="3385" y="4299"/>
                    </a:moveTo>
                    <a:cubicBezTo>
                      <a:pt x="3442" y="4299"/>
                      <a:pt x="3496" y="4434"/>
                      <a:pt x="3499" y="4608"/>
                    </a:cubicBezTo>
                    <a:cubicBezTo>
                      <a:pt x="3499" y="4689"/>
                      <a:pt x="3490" y="4767"/>
                      <a:pt x="3472" y="4828"/>
                    </a:cubicBezTo>
                    <a:cubicBezTo>
                      <a:pt x="3472" y="4868"/>
                      <a:pt x="3471" y="4906"/>
                      <a:pt x="3472" y="4941"/>
                    </a:cubicBezTo>
                    <a:cubicBezTo>
                      <a:pt x="3473" y="5618"/>
                      <a:pt x="3474" y="6295"/>
                      <a:pt x="3475" y="6971"/>
                    </a:cubicBezTo>
                    <a:cubicBezTo>
                      <a:pt x="3475" y="7022"/>
                      <a:pt x="3467" y="7070"/>
                      <a:pt x="3453" y="7099"/>
                    </a:cubicBezTo>
                    <a:cubicBezTo>
                      <a:pt x="3459" y="7105"/>
                      <a:pt x="3465" y="7112"/>
                      <a:pt x="3470" y="7125"/>
                    </a:cubicBezTo>
                    <a:cubicBezTo>
                      <a:pt x="3488" y="6886"/>
                      <a:pt x="3508" y="6649"/>
                      <a:pt x="3534" y="6415"/>
                    </a:cubicBezTo>
                    <a:cubicBezTo>
                      <a:pt x="3582" y="5986"/>
                      <a:pt x="3638" y="5535"/>
                      <a:pt x="3728" y="5161"/>
                    </a:cubicBezTo>
                    <a:cubicBezTo>
                      <a:pt x="3804" y="4838"/>
                      <a:pt x="3912" y="4566"/>
                      <a:pt x="4047" y="4483"/>
                    </a:cubicBezTo>
                    <a:cubicBezTo>
                      <a:pt x="4074" y="4467"/>
                      <a:pt x="4102" y="4458"/>
                      <a:pt x="4129" y="4458"/>
                    </a:cubicBezTo>
                    <a:cubicBezTo>
                      <a:pt x="4231" y="4458"/>
                      <a:pt x="4328" y="4576"/>
                      <a:pt x="4397" y="4809"/>
                    </a:cubicBezTo>
                    <a:cubicBezTo>
                      <a:pt x="4584" y="5445"/>
                      <a:pt x="4499" y="6266"/>
                      <a:pt x="4395" y="6954"/>
                    </a:cubicBezTo>
                    <a:cubicBezTo>
                      <a:pt x="4528" y="7104"/>
                      <a:pt x="4654" y="7306"/>
                      <a:pt x="4705" y="7723"/>
                    </a:cubicBezTo>
                    <a:cubicBezTo>
                      <a:pt x="4749" y="8086"/>
                      <a:pt x="4726" y="8512"/>
                      <a:pt x="4655" y="8831"/>
                    </a:cubicBezTo>
                    <a:cubicBezTo>
                      <a:pt x="4580" y="9177"/>
                      <a:pt x="4450" y="9390"/>
                      <a:pt x="4313" y="9456"/>
                    </a:cubicBezTo>
                    <a:cubicBezTo>
                      <a:pt x="4277" y="9473"/>
                      <a:pt x="4241" y="9481"/>
                      <a:pt x="4207" y="9481"/>
                    </a:cubicBezTo>
                    <a:cubicBezTo>
                      <a:pt x="4082" y="9481"/>
                      <a:pt x="3965" y="9378"/>
                      <a:pt x="3858" y="9209"/>
                    </a:cubicBezTo>
                    <a:cubicBezTo>
                      <a:pt x="3883" y="9267"/>
                      <a:pt x="3908" y="9327"/>
                      <a:pt x="3932" y="9386"/>
                    </a:cubicBezTo>
                    <a:cubicBezTo>
                      <a:pt x="4056" y="9683"/>
                      <a:pt x="4205" y="10029"/>
                      <a:pt x="4275" y="10458"/>
                    </a:cubicBezTo>
                    <a:cubicBezTo>
                      <a:pt x="4308" y="10663"/>
                      <a:pt x="4306" y="10903"/>
                      <a:pt x="4244" y="11060"/>
                    </a:cubicBezTo>
                    <a:cubicBezTo>
                      <a:pt x="4210" y="11147"/>
                      <a:pt x="4167" y="11186"/>
                      <a:pt x="4123" y="11186"/>
                    </a:cubicBezTo>
                    <a:cubicBezTo>
                      <a:pt x="4096" y="11186"/>
                      <a:pt x="4070" y="11171"/>
                      <a:pt x="4045" y="11144"/>
                    </a:cubicBezTo>
                    <a:cubicBezTo>
                      <a:pt x="3965" y="11056"/>
                      <a:pt x="3905" y="10858"/>
                      <a:pt x="3851" y="10673"/>
                    </a:cubicBezTo>
                    <a:cubicBezTo>
                      <a:pt x="3810" y="10529"/>
                      <a:pt x="3772" y="10376"/>
                      <a:pt x="3738" y="10219"/>
                    </a:cubicBezTo>
                    <a:cubicBezTo>
                      <a:pt x="3725" y="10239"/>
                      <a:pt x="3710" y="10250"/>
                      <a:pt x="3695" y="10250"/>
                    </a:cubicBezTo>
                    <a:cubicBezTo>
                      <a:pt x="3692" y="10250"/>
                      <a:pt x="3688" y="10249"/>
                      <a:pt x="3684" y="10247"/>
                    </a:cubicBezTo>
                    <a:cubicBezTo>
                      <a:pt x="3685" y="10268"/>
                      <a:pt x="3686" y="10288"/>
                      <a:pt x="3686" y="10309"/>
                    </a:cubicBezTo>
                    <a:cubicBezTo>
                      <a:pt x="3697" y="10747"/>
                      <a:pt x="3683" y="11330"/>
                      <a:pt x="3552" y="11621"/>
                    </a:cubicBezTo>
                    <a:cubicBezTo>
                      <a:pt x="3514" y="11705"/>
                      <a:pt x="3471" y="11745"/>
                      <a:pt x="3430" y="11745"/>
                    </a:cubicBezTo>
                    <a:cubicBezTo>
                      <a:pt x="3344" y="11745"/>
                      <a:pt x="3265" y="11573"/>
                      <a:pt x="3250" y="11282"/>
                    </a:cubicBezTo>
                    <a:cubicBezTo>
                      <a:pt x="3238" y="11058"/>
                      <a:pt x="3255" y="10826"/>
                      <a:pt x="3266" y="10606"/>
                    </a:cubicBezTo>
                    <a:cubicBezTo>
                      <a:pt x="3279" y="10339"/>
                      <a:pt x="3297" y="10075"/>
                      <a:pt x="3317" y="9811"/>
                    </a:cubicBezTo>
                    <a:cubicBezTo>
                      <a:pt x="3320" y="9775"/>
                      <a:pt x="3323" y="9739"/>
                      <a:pt x="3326" y="9702"/>
                    </a:cubicBezTo>
                    <a:cubicBezTo>
                      <a:pt x="3214" y="10175"/>
                      <a:pt x="3028" y="10599"/>
                      <a:pt x="2826" y="10599"/>
                    </a:cubicBezTo>
                    <a:cubicBezTo>
                      <a:pt x="2787" y="10599"/>
                      <a:pt x="2746" y="10583"/>
                      <a:pt x="2706" y="10547"/>
                    </a:cubicBezTo>
                    <a:cubicBezTo>
                      <a:pt x="2500" y="10365"/>
                      <a:pt x="2339" y="9724"/>
                      <a:pt x="2402" y="9113"/>
                    </a:cubicBezTo>
                    <a:cubicBezTo>
                      <a:pt x="2254" y="8850"/>
                      <a:pt x="2144" y="8436"/>
                      <a:pt x="2086" y="7962"/>
                    </a:cubicBezTo>
                    <a:cubicBezTo>
                      <a:pt x="2031" y="7517"/>
                      <a:pt x="2021" y="6976"/>
                      <a:pt x="2089" y="6540"/>
                    </a:cubicBezTo>
                    <a:cubicBezTo>
                      <a:pt x="2144" y="6182"/>
                      <a:pt x="2255" y="6090"/>
                      <a:pt x="2372" y="6090"/>
                    </a:cubicBezTo>
                    <a:cubicBezTo>
                      <a:pt x="2434" y="6090"/>
                      <a:pt x="2498" y="6116"/>
                      <a:pt x="2557" y="6142"/>
                    </a:cubicBezTo>
                    <a:cubicBezTo>
                      <a:pt x="2836" y="6263"/>
                      <a:pt x="3102" y="6624"/>
                      <a:pt x="3317" y="7157"/>
                    </a:cubicBezTo>
                    <a:cubicBezTo>
                      <a:pt x="3212" y="6533"/>
                      <a:pt x="3088" y="5941"/>
                      <a:pt x="2945" y="5387"/>
                    </a:cubicBezTo>
                    <a:cubicBezTo>
                      <a:pt x="2930" y="5417"/>
                      <a:pt x="2915" y="5450"/>
                      <a:pt x="2895" y="5457"/>
                    </a:cubicBezTo>
                    <a:cubicBezTo>
                      <a:pt x="2891" y="5458"/>
                      <a:pt x="2888" y="5458"/>
                      <a:pt x="2885" y="5458"/>
                    </a:cubicBezTo>
                    <a:cubicBezTo>
                      <a:pt x="2862" y="5458"/>
                      <a:pt x="2840" y="5434"/>
                      <a:pt x="2823" y="5391"/>
                    </a:cubicBezTo>
                    <a:cubicBezTo>
                      <a:pt x="2786" y="5298"/>
                      <a:pt x="2771" y="5137"/>
                      <a:pt x="2789" y="5004"/>
                    </a:cubicBezTo>
                    <a:cubicBezTo>
                      <a:pt x="2808" y="4875"/>
                      <a:pt x="2841" y="4822"/>
                      <a:pt x="2876" y="4822"/>
                    </a:cubicBezTo>
                    <a:cubicBezTo>
                      <a:pt x="2922" y="4822"/>
                      <a:pt x="2972" y="4915"/>
                      <a:pt x="2996" y="5047"/>
                    </a:cubicBezTo>
                    <a:cubicBezTo>
                      <a:pt x="3001" y="5060"/>
                      <a:pt x="3006" y="5075"/>
                      <a:pt x="3011" y="5090"/>
                    </a:cubicBezTo>
                    <a:cubicBezTo>
                      <a:pt x="3143" y="5588"/>
                      <a:pt x="3259" y="6116"/>
                      <a:pt x="3360" y="6671"/>
                    </a:cubicBezTo>
                    <a:cubicBezTo>
                      <a:pt x="3359" y="6356"/>
                      <a:pt x="3359" y="6042"/>
                      <a:pt x="3358" y="5727"/>
                    </a:cubicBezTo>
                    <a:cubicBezTo>
                      <a:pt x="3358" y="5520"/>
                      <a:pt x="3358" y="5312"/>
                      <a:pt x="3357" y="5105"/>
                    </a:cubicBezTo>
                    <a:lnTo>
                      <a:pt x="3357" y="4916"/>
                    </a:lnTo>
                    <a:cubicBezTo>
                      <a:pt x="3349" y="4908"/>
                      <a:pt x="3342" y="4895"/>
                      <a:pt x="3335" y="4880"/>
                    </a:cubicBezTo>
                    <a:cubicBezTo>
                      <a:pt x="3319" y="4845"/>
                      <a:pt x="3307" y="4793"/>
                      <a:pt x="3302" y="4736"/>
                    </a:cubicBezTo>
                    <a:cubicBezTo>
                      <a:pt x="3275" y="4595"/>
                      <a:pt x="3289" y="4395"/>
                      <a:pt x="3344" y="4325"/>
                    </a:cubicBezTo>
                    <a:cubicBezTo>
                      <a:pt x="3357" y="4308"/>
                      <a:pt x="3371" y="4299"/>
                      <a:pt x="3385" y="4299"/>
                    </a:cubicBezTo>
                    <a:close/>
                    <a:moveTo>
                      <a:pt x="10608" y="5818"/>
                    </a:moveTo>
                    <a:cubicBezTo>
                      <a:pt x="10664" y="5818"/>
                      <a:pt x="10719" y="5953"/>
                      <a:pt x="10722" y="6127"/>
                    </a:cubicBezTo>
                    <a:cubicBezTo>
                      <a:pt x="10722" y="6208"/>
                      <a:pt x="10713" y="6286"/>
                      <a:pt x="10695" y="6345"/>
                    </a:cubicBezTo>
                    <a:cubicBezTo>
                      <a:pt x="10695" y="6386"/>
                      <a:pt x="10694" y="6424"/>
                      <a:pt x="10694" y="6459"/>
                    </a:cubicBezTo>
                    <a:cubicBezTo>
                      <a:pt x="10695" y="7136"/>
                      <a:pt x="10696" y="7814"/>
                      <a:pt x="10697" y="8490"/>
                    </a:cubicBezTo>
                    <a:cubicBezTo>
                      <a:pt x="10698" y="8539"/>
                      <a:pt x="10690" y="8589"/>
                      <a:pt x="10676" y="8618"/>
                    </a:cubicBezTo>
                    <a:cubicBezTo>
                      <a:pt x="10682" y="8623"/>
                      <a:pt x="10688" y="8631"/>
                      <a:pt x="10693" y="8642"/>
                    </a:cubicBezTo>
                    <a:cubicBezTo>
                      <a:pt x="10711" y="8404"/>
                      <a:pt x="10731" y="8168"/>
                      <a:pt x="10758" y="7932"/>
                    </a:cubicBezTo>
                    <a:cubicBezTo>
                      <a:pt x="10805" y="7503"/>
                      <a:pt x="10861" y="7051"/>
                      <a:pt x="10950" y="6677"/>
                    </a:cubicBezTo>
                    <a:cubicBezTo>
                      <a:pt x="11027" y="6356"/>
                      <a:pt x="11135" y="6084"/>
                      <a:pt x="11270" y="6002"/>
                    </a:cubicBezTo>
                    <a:cubicBezTo>
                      <a:pt x="11297" y="5986"/>
                      <a:pt x="11325" y="5977"/>
                      <a:pt x="11352" y="5977"/>
                    </a:cubicBezTo>
                    <a:cubicBezTo>
                      <a:pt x="11453" y="5977"/>
                      <a:pt x="11551" y="6094"/>
                      <a:pt x="11620" y="6327"/>
                    </a:cubicBezTo>
                    <a:cubicBezTo>
                      <a:pt x="11807" y="6963"/>
                      <a:pt x="11722" y="7783"/>
                      <a:pt x="11617" y="8472"/>
                    </a:cubicBezTo>
                    <a:cubicBezTo>
                      <a:pt x="11751" y="8620"/>
                      <a:pt x="11876" y="8824"/>
                      <a:pt x="11928" y="9242"/>
                    </a:cubicBezTo>
                    <a:cubicBezTo>
                      <a:pt x="11972" y="9603"/>
                      <a:pt x="11948" y="10030"/>
                      <a:pt x="11878" y="10349"/>
                    </a:cubicBezTo>
                    <a:cubicBezTo>
                      <a:pt x="11803" y="10693"/>
                      <a:pt x="11673" y="10909"/>
                      <a:pt x="11536" y="10975"/>
                    </a:cubicBezTo>
                    <a:cubicBezTo>
                      <a:pt x="11500" y="10993"/>
                      <a:pt x="11464" y="11000"/>
                      <a:pt x="11430" y="11000"/>
                    </a:cubicBezTo>
                    <a:cubicBezTo>
                      <a:pt x="11305" y="11000"/>
                      <a:pt x="11188" y="10896"/>
                      <a:pt x="11081" y="10727"/>
                    </a:cubicBezTo>
                    <a:cubicBezTo>
                      <a:pt x="11106" y="10786"/>
                      <a:pt x="11131" y="10845"/>
                      <a:pt x="11155" y="10903"/>
                    </a:cubicBezTo>
                    <a:cubicBezTo>
                      <a:pt x="11279" y="11201"/>
                      <a:pt x="11428" y="11545"/>
                      <a:pt x="11498" y="11978"/>
                    </a:cubicBezTo>
                    <a:cubicBezTo>
                      <a:pt x="11531" y="12182"/>
                      <a:pt x="11529" y="12421"/>
                      <a:pt x="11467" y="12579"/>
                    </a:cubicBezTo>
                    <a:cubicBezTo>
                      <a:pt x="11433" y="12663"/>
                      <a:pt x="11390" y="12703"/>
                      <a:pt x="11346" y="12703"/>
                    </a:cubicBezTo>
                    <a:cubicBezTo>
                      <a:pt x="11319" y="12703"/>
                      <a:pt x="11293" y="12689"/>
                      <a:pt x="11268" y="12662"/>
                    </a:cubicBezTo>
                    <a:cubicBezTo>
                      <a:pt x="11188" y="12574"/>
                      <a:pt x="11127" y="12376"/>
                      <a:pt x="11074" y="12191"/>
                    </a:cubicBezTo>
                    <a:cubicBezTo>
                      <a:pt x="11033" y="12047"/>
                      <a:pt x="10995" y="11896"/>
                      <a:pt x="10961" y="11735"/>
                    </a:cubicBezTo>
                    <a:cubicBezTo>
                      <a:pt x="10948" y="11758"/>
                      <a:pt x="10933" y="11768"/>
                      <a:pt x="10917" y="11768"/>
                    </a:cubicBezTo>
                    <a:cubicBezTo>
                      <a:pt x="10914" y="11768"/>
                      <a:pt x="10910" y="11766"/>
                      <a:pt x="10907" y="11766"/>
                    </a:cubicBezTo>
                    <a:cubicBezTo>
                      <a:pt x="10908" y="11786"/>
                      <a:pt x="10909" y="11807"/>
                      <a:pt x="10909" y="11827"/>
                    </a:cubicBezTo>
                    <a:cubicBezTo>
                      <a:pt x="10919" y="12264"/>
                      <a:pt x="10905" y="12847"/>
                      <a:pt x="10775" y="13138"/>
                    </a:cubicBezTo>
                    <a:cubicBezTo>
                      <a:pt x="10737" y="13223"/>
                      <a:pt x="10693" y="13263"/>
                      <a:pt x="10652" y="13263"/>
                    </a:cubicBezTo>
                    <a:cubicBezTo>
                      <a:pt x="10566" y="13263"/>
                      <a:pt x="10487" y="13092"/>
                      <a:pt x="10473" y="12799"/>
                    </a:cubicBezTo>
                    <a:cubicBezTo>
                      <a:pt x="10461" y="12576"/>
                      <a:pt x="10478" y="12344"/>
                      <a:pt x="10488" y="12124"/>
                    </a:cubicBezTo>
                    <a:cubicBezTo>
                      <a:pt x="10502" y="11858"/>
                      <a:pt x="10520" y="11592"/>
                      <a:pt x="10540" y="11330"/>
                    </a:cubicBezTo>
                    <a:cubicBezTo>
                      <a:pt x="10543" y="11293"/>
                      <a:pt x="10546" y="11256"/>
                      <a:pt x="10549" y="11221"/>
                    </a:cubicBezTo>
                    <a:cubicBezTo>
                      <a:pt x="10437" y="11693"/>
                      <a:pt x="10250" y="12118"/>
                      <a:pt x="10049" y="12118"/>
                    </a:cubicBezTo>
                    <a:cubicBezTo>
                      <a:pt x="10009" y="12118"/>
                      <a:pt x="9969" y="12102"/>
                      <a:pt x="9928" y="12066"/>
                    </a:cubicBezTo>
                    <a:cubicBezTo>
                      <a:pt x="9723" y="11883"/>
                      <a:pt x="9561" y="11243"/>
                      <a:pt x="9625" y="10631"/>
                    </a:cubicBezTo>
                    <a:cubicBezTo>
                      <a:pt x="9477" y="10369"/>
                      <a:pt x="9367" y="9954"/>
                      <a:pt x="9308" y="9478"/>
                    </a:cubicBezTo>
                    <a:cubicBezTo>
                      <a:pt x="9254" y="9036"/>
                      <a:pt x="9244" y="8493"/>
                      <a:pt x="9312" y="8056"/>
                    </a:cubicBezTo>
                    <a:cubicBezTo>
                      <a:pt x="9368" y="7700"/>
                      <a:pt x="9478" y="7608"/>
                      <a:pt x="9596" y="7608"/>
                    </a:cubicBezTo>
                    <a:cubicBezTo>
                      <a:pt x="9657" y="7608"/>
                      <a:pt x="9721" y="7634"/>
                      <a:pt x="9780" y="7659"/>
                    </a:cubicBezTo>
                    <a:cubicBezTo>
                      <a:pt x="10060" y="7782"/>
                      <a:pt x="10325" y="8142"/>
                      <a:pt x="10540" y="8676"/>
                    </a:cubicBezTo>
                    <a:cubicBezTo>
                      <a:pt x="10435" y="8052"/>
                      <a:pt x="10311" y="7460"/>
                      <a:pt x="10168" y="6904"/>
                    </a:cubicBezTo>
                    <a:cubicBezTo>
                      <a:pt x="10153" y="6936"/>
                      <a:pt x="10138" y="6968"/>
                      <a:pt x="10117" y="6976"/>
                    </a:cubicBezTo>
                    <a:cubicBezTo>
                      <a:pt x="10114" y="6976"/>
                      <a:pt x="10111" y="6977"/>
                      <a:pt x="10107" y="6977"/>
                    </a:cubicBezTo>
                    <a:cubicBezTo>
                      <a:pt x="10085" y="6977"/>
                      <a:pt x="10063" y="6952"/>
                      <a:pt x="10046" y="6909"/>
                    </a:cubicBezTo>
                    <a:cubicBezTo>
                      <a:pt x="10008" y="6817"/>
                      <a:pt x="9993" y="6655"/>
                      <a:pt x="10012" y="6522"/>
                    </a:cubicBezTo>
                    <a:cubicBezTo>
                      <a:pt x="10031" y="6393"/>
                      <a:pt x="10063" y="6341"/>
                      <a:pt x="10098" y="6341"/>
                    </a:cubicBezTo>
                    <a:cubicBezTo>
                      <a:pt x="10145" y="6341"/>
                      <a:pt x="10195" y="6434"/>
                      <a:pt x="10219" y="6566"/>
                    </a:cubicBezTo>
                    <a:cubicBezTo>
                      <a:pt x="10224" y="6578"/>
                      <a:pt x="10229" y="6592"/>
                      <a:pt x="10234" y="6609"/>
                    </a:cubicBezTo>
                    <a:cubicBezTo>
                      <a:pt x="10365" y="7106"/>
                      <a:pt x="10482" y="7634"/>
                      <a:pt x="10582" y="8189"/>
                    </a:cubicBezTo>
                    <a:lnTo>
                      <a:pt x="10581" y="7245"/>
                    </a:lnTo>
                    <a:lnTo>
                      <a:pt x="10580" y="6623"/>
                    </a:lnTo>
                    <a:lnTo>
                      <a:pt x="10580" y="6435"/>
                    </a:lnTo>
                    <a:cubicBezTo>
                      <a:pt x="10573" y="6425"/>
                      <a:pt x="10565" y="6414"/>
                      <a:pt x="10558" y="6398"/>
                    </a:cubicBezTo>
                    <a:cubicBezTo>
                      <a:pt x="10542" y="6362"/>
                      <a:pt x="10530" y="6312"/>
                      <a:pt x="10524" y="6254"/>
                    </a:cubicBezTo>
                    <a:cubicBezTo>
                      <a:pt x="10498" y="6112"/>
                      <a:pt x="10512" y="5914"/>
                      <a:pt x="10567" y="5843"/>
                    </a:cubicBezTo>
                    <a:cubicBezTo>
                      <a:pt x="10580" y="5825"/>
                      <a:pt x="10594" y="5818"/>
                      <a:pt x="10608" y="5818"/>
                    </a:cubicBezTo>
                    <a:close/>
                    <a:moveTo>
                      <a:pt x="17137" y="6468"/>
                    </a:moveTo>
                    <a:cubicBezTo>
                      <a:pt x="17193" y="6468"/>
                      <a:pt x="17248" y="6602"/>
                      <a:pt x="17250" y="6777"/>
                    </a:cubicBezTo>
                    <a:cubicBezTo>
                      <a:pt x="17251" y="6856"/>
                      <a:pt x="17241" y="6936"/>
                      <a:pt x="17224" y="6994"/>
                    </a:cubicBezTo>
                    <a:cubicBezTo>
                      <a:pt x="17224" y="7035"/>
                      <a:pt x="17223" y="7074"/>
                      <a:pt x="17223" y="7108"/>
                    </a:cubicBezTo>
                    <a:cubicBezTo>
                      <a:pt x="17224" y="7785"/>
                      <a:pt x="17225" y="8462"/>
                      <a:pt x="17226" y="9139"/>
                    </a:cubicBezTo>
                    <a:cubicBezTo>
                      <a:pt x="17226" y="9189"/>
                      <a:pt x="17219" y="9237"/>
                      <a:pt x="17204" y="9267"/>
                    </a:cubicBezTo>
                    <a:cubicBezTo>
                      <a:pt x="17210" y="9272"/>
                      <a:pt x="17216" y="9281"/>
                      <a:pt x="17221" y="9292"/>
                    </a:cubicBezTo>
                    <a:cubicBezTo>
                      <a:pt x="17239" y="9054"/>
                      <a:pt x="17260" y="8818"/>
                      <a:pt x="17286" y="8582"/>
                    </a:cubicBezTo>
                    <a:cubicBezTo>
                      <a:pt x="17333" y="8153"/>
                      <a:pt x="17389" y="7701"/>
                      <a:pt x="17479" y="7327"/>
                    </a:cubicBezTo>
                    <a:cubicBezTo>
                      <a:pt x="17556" y="7005"/>
                      <a:pt x="17663" y="6733"/>
                      <a:pt x="17799" y="6650"/>
                    </a:cubicBezTo>
                    <a:cubicBezTo>
                      <a:pt x="17826" y="6634"/>
                      <a:pt x="17853" y="6625"/>
                      <a:pt x="17880" y="6625"/>
                    </a:cubicBezTo>
                    <a:cubicBezTo>
                      <a:pt x="17982" y="6625"/>
                      <a:pt x="18079" y="6742"/>
                      <a:pt x="18148" y="6977"/>
                    </a:cubicBezTo>
                    <a:cubicBezTo>
                      <a:pt x="18336" y="7613"/>
                      <a:pt x="18251" y="8433"/>
                      <a:pt x="18146" y="9121"/>
                    </a:cubicBezTo>
                    <a:cubicBezTo>
                      <a:pt x="18279" y="9270"/>
                      <a:pt x="18405" y="9472"/>
                      <a:pt x="18456" y="9891"/>
                    </a:cubicBezTo>
                    <a:cubicBezTo>
                      <a:pt x="18500" y="10252"/>
                      <a:pt x="18476" y="10680"/>
                      <a:pt x="18407" y="10999"/>
                    </a:cubicBezTo>
                    <a:cubicBezTo>
                      <a:pt x="18331" y="11343"/>
                      <a:pt x="18201" y="11559"/>
                      <a:pt x="18064" y="11625"/>
                    </a:cubicBezTo>
                    <a:cubicBezTo>
                      <a:pt x="18028" y="11642"/>
                      <a:pt x="17993" y="11650"/>
                      <a:pt x="17958" y="11650"/>
                    </a:cubicBezTo>
                    <a:cubicBezTo>
                      <a:pt x="17834" y="11650"/>
                      <a:pt x="17717" y="11545"/>
                      <a:pt x="17609" y="11376"/>
                    </a:cubicBezTo>
                    <a:cubicBezTo>
                      <a:pt x="17634" y="11436"/>
                      <a:pt x="17659" y="11494"/>
                      <a:pt x="17684" y="11554"/>
                    </a:cubicBezTo>
                    <a:cubicBezTo>
                      <a:pt x="17807" y="11851"/>
                      <a:pt x="17956" y="12195"/>
                      <a:pt x="18026" y="12627"/>
                    </a:cubicBezTo>
                    <a:cubicBezTo>
                      <a:pt x="18060" y="12832"/>
                      <a:pt x="18058" y="13071"/>
                      <a:pt x="17996" y="13228"/>
                    </a:cubicBezTo>
                    <a:cubicBezTo>
                      <a:pt x="17962" y="13314"/>
                      <a:pt x="17918" y="13353"/>
                      <a:pt x="17874" y="13353"/>
                    </a:cubicBezTo>
                    <a:cubicBezTo>
                      <a:pt x="17848" y="13353"/>
                      <a:pt x="17821" y="13339"/>
                      <a:pt x="17796" y="13312"/>
                    </a:cubicBezTo>
                    <a:cubicBezTo>
                      <a:pt x="17717" y="13223"/>
                      <a:pt x="17656" y="13026"/>
                      <a:pt x="17603" y="12841"/>
                    </a:cubicBezTo>
                    <a:cubicBezTo>
                      <a:pt x="17562" y="12697"/>
                      <a:pt x="17524" y="12544"/>
                      <a:pt x="17489" y="12385"/>
                    </a:cubicBezTo>
                    <a:cubicBezTo>
                      <a:pt x="17476" y="12406"/>
                      <a:pt x="17461" y="12417"/>
                      <a:pt x="17445" y="12417"/>
                    </a:cubicBezTo>
                    <a:cubicBezTo>
                      <a:pt x="17442" y="12417"/>
                      <a:pt x="17439" y="12416"/>
                      <a:pt x="17436" y="12416"/>
                    </a:cubicBezTo>
                    <a:cubicBezTo>
                      <a:pt x="17436" y="12436"/>
                      <a:pt x="17437" y="12457"/>
                      <a:pt x="17438" y="12477"/>
                    </a:cubicBezTo>
                    <a:cubicBezTo>
                      <a:pt x="17448" y="12914"/>
                      <a:pt x="17433" y="13497"/>
                      <a:pt x="17304" y="13787"/>
                    </a:cubicBezTo>
                    <a:cubicBezTo>
                      <a:pt x="17265" y="13873"/>
                      <a:pt x="17222" y="13913"/>
                      <a:pt x="17181" y="13913"/>
                    </a:cubicBezTo>
                    <a:cubicBezTo>
                      <a:pt x="17095" y="13913"/>
                      <a:pt x="17016" y="13741"/>
                      <a:pt x="17001" y="13448"/>
                    </a:cubicBezTo>
                    <a:cubicBezTo>
                      <a:pt x="16990" y="13227"/>
                      <a:pt x="17006" y="12994"/>
                      <a:pt x="17017" y="12774"/>
                    </a:cubicBezTo>
                    <a:cubicBezTo>
                      <a:pt x="17031" y="12507"/>
                      <a:pt x="17048" y="12242"/>
                      <a:pt x="17069" y="11980"/>
                    </a:cubicBezTo>
                    <a:cubicBezTo>
                      <a:pt x="17072" y="11943"/>
                      <a:pt x="17075" y="11905"/>
                      <a:pt x="17078" y="11869"/>
                    </a:cubicBezTo>
                    <a:cubicBezTo>
                      <a:pt x="16966" y="12343"/>
                      <a:pt x="16779" y="12767"/>
                      <a:pt x="16577" y="12767"/>
                    </a:cubicBezTo>
                    <a:cubicBezTo>
                      <a:pt x="16538" y="12767"/>
                      <a:pt x="16498" y="12751"/>
                      <a:pt x="16457" y="12715"/>
                    </a:cubicBezTo>
                    <a:cubicBezTo>
                      <a:pt x="16252" y="12533"/>
                      <a:pt x="16090" y="11892"/>
                      <a:pt x="16153" y="11282"/>
                    </a:cubicBezTo>
                    <a:cubicBezTo>
                      <a:pt x="16005" y="11019"/>
                      <a:pt x="15895" y="10604"/>
                      <a:pt x="15837" y="10128"/>
                    </a:cubicBezTo>
                    <a:cubicBezTo>
                      <a:pt x="15782" y="9685"/>
                      <a:pt x="15772" y="9142"/>
                      <a:pt x="15840" y="8706"/>
                    </a:cubicBezTo>
                    <a:cubicBezTo>
                      <a:pt x="15896" y="8349"/>
                      <a:pt x="16006" y="8257"/>
                      <a:pt x="16124" y="8257"/>
                    </a:cubicBezTo>
                    <a:cubicBezTo>
                      <a:pt x="16186" y="8257"/>
                      <a:pt x="16249" y="8284"/>
                      <a:pt x="16308" y="8308"/>
                    </a:cubicBezTo>
                    <a:cubicBezTo>
                      <a:pt x="16588" y="8431"/>
                      <a:pt x="16854" y="8792"/>
                      <a:pt x="17068" y="9324"/>
                    </a:cubicBezTo>
                    <a:cubicBezTo>
                      <a:pt x="16964" y="8702"/>
                      <a:pt x="16840" y="8110"/>
                      <a:pt x="16697" y="7553"/>
                    </a:cubicBezTo>
                    <a:cubicBezTo>
                      <a:pt x="16681" y="7585"/>
                      <a:pt x="16666" y="7618"/>
                      <a:pt x="16646" y="7625"/>
                    </a:cubicBezTo>
                    <a:cubicBezTo>
                      <a:pt x="16643" y="7625"/>
                      <a:pt x="16640" y="7625"/>
                      <a:pt x="16637" y="7625"/>
                    </a:cubicBezTo>
                    <a:cubicBezTo>
                      <a:pt x="16614" y="7625"/>
                      <a:pt x="16592" y="7602"/>
                      <a:pt x="16574" y="7558"/>
                    </a:cubicBezTo>
                    <a:cubicBezTo>
                      <a:pt x="16537" y="7466"/>
                      <a:pt x="16522" y="7304"/>
                      <a:pt x="16541" y="7172"/>
                    </a:cubicBezTo>
                    <a:cubicBezTo>
                      <a:pt x="16559" y="7043"/>
                      <a:pt x="16592" y="6991"/>
                      <a:pt x="16627" y="6991"/>
                    </a:cubicBezTo>
                    <a:cubicBezTo>
                      <a:pt x="16674" y="6991"/>
                      <a:pt x="16724" y="7082"/>
                      <a:pt x="16747" y="7214"/>
                    </a:cubicBezTo>
                    <a:cubicBezTo>
                      <a:pt x="16753" y="7228"/>
                      <a:pt x="16758" y="7241"/>
                      <a:pt x="16762" y="7259"/>
                    </a:cubicBezTo>
                    <a:cubicBezTo>
                      <a:pt x="16893" y="7756"/>
                      <a:pt x="17010" y="8284"/>
                      <a:pt x="17111" y="8839"/>
                    </a:cubicBezTo>
                    <a:cubicBezTo>
                      <a:pt x="17110" y="8524"/>
                      <a:pt x="17110" y="8210"/>
                      <a:pt x="17110" y="7894"/>
                    </a:cubicBezTo>
                    <a:cubicBezTo>
                      <a:pt x="17109" y="7687"/>
                      <a:pt x="17109" y="7480"/>
                      <a:pt x="17109" y="7272"/>
                    </a:cubicBezTo>
                    <a:lnTo>
                      <a:pt x="17109" y="7085"/>
                    </a:lnTo>
                    <a:cubicBezTo>
                      <a:pt x="17101" y="7075"/>
                      <a:pt x="17094" y="7063"/>
                      <a:pt x="17087" y="7048"/>
                    </a:cubicBezTo>
                    <a:cubicBezTo>
                      <a:pt x="17071" y="7012"/>
                      <a:pt x="17059" y="6962"/>
                      <a:pt x="17053" y="6904"/>
                    </a:cubicBezTo>
                    <a:cubicBezTo>
                      <a:pt x="17026" y="6761"/>
                      <a:pt x="17041" y="6563"/>
                      <a:pt x="17095" y="6492"/>
                    </a:cubicBezTo>
                    <a:cubicBezTo>
                      <a:pt x="17108" y="6475"/>
                      <a:pt x="17122" y="6468"/>
                      <a:pt x="17137" y="6468"/>
                    </a:cubicBezTo>
                    <a:close/>
                    <a:moveTo>
                      <a:pt x="6607" y="10798"/>
                    </a:moveTo>
                    <a:cubicBezTo>
                      <a:pt x="6664" y="10798"/>
                      <a:pt x="6719" y="10933"/>
                      <a:pt x="6721" y="11108"/>
                    </a:cubicBezTo>
                    <a:cubicBezTo>
                      <a:pt x="6722" y="11188"/>
                      <a:pt x="6713" y="11266"/>
                      <a:pt x="6695" y="11327"/>
                    </a:cubicBezTo>
                    <a:cubicBezTo>
                      <a:pt x="6695" y="11366"/>
                      <a:pt x="6694" y="11405"/>
                      <a:pt x="6694" y="11440"/>
                    </a:cubicBezTo>
                    <a:cubicBezTo>
                      <a:pt x="6695" y="12115"/>
                      <a:pt x="6696" y="12794"/>
                      <a:pt x="6697" y="13469"/>
                    </a:cubicBezTo>
                    <a:cubicBezTo>
                      <a:pt x="6698" y="13521"/>
                      <a:pt x="6690" y="13569"/>
                      <a:pt x="6676" y="13597"/>
                    </a:cubicBezTo>
                    <a:cubicBezTo>
                      <a:pt x="6682" y="13603"/>
                      <a:pt x="6688" y="13612"/>
                      <a:pt x="6692" y="13625"/>
                    </a:cubicBezTo>
                    <a:cubicBezTo>
                      <a:pt x="6711" y="13385"/>
                      <a:pt x="6732" y="13149"/>
                      <a:pt x="6757" y="12914"/>
                    </a:cubicBezTo>
                    <a:cubicBezTo>
                      <a:pt x="6805" y="12484"/>
                      <a:pt x="6861" y="12032"/>
                      <a:pt x="6950" y="11660"/>
                    </a:cubicBezTo>
                    <a:cubicBezTo>
                      <a:pt x="7027" y="11337"/>
                      <a:pt x="7135" y="11065"/>
                      <a:pt x="7270" y="10983"/>
                    </a:cubicBezTo>
                    <a:cubicBezTo>
                      <a:pt x="7298" y="10965"/>
                      <a:pt x="7325" y="10958"/>
                      <a:pt x="7353" y="10958"/>
                    </a:cubicBezTo>
                    <a:cubicBezTo>
                      <a:pt x="7454" y="10958"/>
                      <a:pt x="7551" y="11075"/>
                      <a:pt x="7620" y="11308"/>
                    </a:cubicBezTo>
                    <a:cubicBezTo>
                      <a:pt x="7808" y="11944"/>
                      <a:pt x="7722" y="12764"/>
                      <a:pt x="7618" y="13452"/>
                    </a:cubicBezTo>
                    <a:cubicBezTo>
                      <a:pt x="7751" y="13601"/>
                      <a:pt x="7877" y="13805"/>
                      <a:pt x="7928" y="14222"/>
                    </a:cubicBezTo>
                    <a:cubicBezTo>
                      <a:pt x="7972" y="14583"/>
                      <a:pt x="7949" y="15011"/>
                      <a:pt x="7879" y="15330"/>
                    </a:cubicBezTo>
                    <a:cubicBezTo>
                      <a:pt x="7803" y="15675"/>
                      <a:pt x="7673" y="15890"/>
                      <a:pt x="7536" y="15955"/>
                    </a:cubicBezTo>
                    <a:cubicBezTo>
                      <a:pt x="7500" y="15972"/>
                      <a:pt x="7464" y="15981"/>
                      <a:pt x="7429" y="15981"/>
                    </a:cubicBezTo>
                    <a:cubicBezTo>
                      <a:pt x="7304" y="15981"/>
                      <a:pt x="7188" y="15876"/>
                      <a:pt x="7081" y="15708"/>
                    </a:cubicBezTo>
                    <a:cubicBezTo>
                      <a:pt x="7106" y="15767"/>
                      <a:pt x="7131" y="15826"/>
                      <a:pt x="7155" y="15885"/>
                    </a:cubicBezTo>
                    <a:cubicBezTo>
                      <a:pt x="7279" y="16182"/>
                      <a:pt x="7428" y="16526"/>
                      <a:pt x="7498" y="16957"/>
                    </a:cubicBezTo>
                    <a:cubicBezTo>
                      <a:pt x="7531" y="17163"/>
                      <a:pt x="7530" y="17402"/>
                      <a:pt x="7468" y="17559"/>
                    </a:cubicBezTo>
                    <a:cubicBezTo>
                      <a:pt x="7434" y="17645"/>
                      <a:pt x="7390" y="17684"/>
                      <a:pt x="7346" y="17684"/>
                    </a:cubicBezTo>
                    <a:cubicBezTo>
                      <a:pt x="7319" y="17684"/>
                      <a:pt x="7293" y="17670"/>
                      <a:pt x="7268" y="17643"/>
                    </a:cubicBezTo>
                    <a:cubicBezTo>
                      <a:pt x="7189" y="17555"/>
                      <a:pt x="7128" y="17357"/>
                      <a:pt x="7074" y="17172"/>
                    </a:cubicBezTo>
                    <a:cubicBezTo>
                      <a:pt x="7033" y="17027"/>
                      <a:pt x="6995" y="16875"/>
                      <a:pt x="6961" y="16717"/>
                    </a:cubicBezTo>
                    <a:cubicBezTo>
                      <a:pt x="6947" y="16737"/>
                      <a:pt x="6932" y="16748"/>
                      <a:pt x="6917" y="16748"/>
                    </a:cubicBezTo>
                    <a:cubicBezTo>
                      <a:pt x="6914" y="16748"/>
                      <a:pt x="6911" y="16748"/>
                      <a:pt x="6908" y="16747"/>
                    </a:cubicBezTo>
                    <a:cubicBezTo>
                      <a:pt x="6908" y="16767"/>
                      <a:pt x="6908" y="16787"/>
                      <a:pt x="6909" y="16808"/>
                    </a:cubicBezTo>
                    <a:cubicBezTo>
                      <a:pt x="6920" y="17245"/>
                      <a:pt x="6905" y="17829"/>
                      <a:pt x="6775" y="18120"/>
                    </a:cubicBezTo>
                    <a:cubicBezTo>
                      <a:pt x="6737" y="18204"/>
                      <a:pt x="6694" y="18244"/>
                      <a:pt x="6653" y="18244"/>
                    </a:cubicBezTo>
                    <a:cubicBezTo>
                      <a:pt x="6567" y="18244"/>
                      <a:pt x="6488" y="18072"/>
                      <a:pt x="6473" y="17779"/>
                    </a:cubicBezTo>
                    <a:cubicBezTo>
                      <a:pt x="6461" y="17557"/>
                      <a:pt x="6477" y="17326"/>
                      <a:pt x="6489" y="17105"/>
                    </a:cubicBezTo>
                    <a:cubicBezTo>
                      <a:pt x="6502" y="16838"/>
                      <a:pt x="6519" y="16574"/>
                      <a:pt x="6540" y="16311"/>
                    </a:cubicBezTo>
                    <a:cubicBezTo>
                      <a:pt x="6543" y="16274"/>
                      <a:pt x="6546" y="16238"/>
                      <a:pt x="6549" y="16201"/>
                    </a:cubicBezTo>
                    <a:cubicBezTo>
                      <a:pt x="6437" y="16674"/>
                      <a:pt x="6251" y="17097"/>
                      <a:pt x="6049" y="17097"/>
                    </a:cubicBezTo>
                    <a:cubicBezTo>
                      <a:pt x="6009" y="17097"/>
                      <a:pt x="5969" y="17081"/>
                      <a:pt x="5929" y="17045"/>
                    </a:cubicBezTo>
                    <a:cubicBezTo>
                      <a:pt x="5724" y="16865"/>
                      <a:pt x="5562" y="16223"/>
                      <a:pt x="5625" y="15612"/>
                    </a:cubicBezTo>
                    <a:cubicBezTo>
                      <a:pt x="5477" y="15349"/>
                      <a:pt x="5367" y="14935"/>
                      <a:pt x="5308" y="14460"/>
                    </a:cubicBezTo>
                    <a:cubicBezTo>
                      <a:pt x="5254" y="14016"/>
                      <a:pt x="5244" y="13473"/>
                      <a:pt x="5312" y="13038"/>
                    </a:cubicBezTo>
                    <a:cubicBezTo>
                      <a:pt x="5367" y="12681"/>
                      <a:pt x="5478" y="12589"/>
                      <a:pt x="5595" y="12589"/>
                    </a:cubicBezTo>
                    <a:cubicBezTo>
                      <a:pt x="5657" y="12589"/>
                      <a:pt x="5721" y="12615"/>
                      <a:pt x="5780" y="12641"/>
                    </a:cubicBezTo>
                    <a:cubicBezTo>
                      <a:pt x="6059" y="12763"/>
                      <a:pt x="6325" y="13124"/>
                      <a:pt x="6540" y="13656"/>
                    </a:cubicBezTo>
                    <a:cubicBezTo>
                      <a:pt x="6436" y="13032"/>
                      <a:pt x="6311" y="12440"/>
                      <a:pt x="6168" y="11884"/>
                    </a:cubicBezTo>
                    <a:cubicBezTo>
                      <a:pt x="6152" y="11917"/>
                      <a:pt x="6138" y="11949"/>
                      <a:pt x="6117" y="11955"/>
                    </a:cubicBezTo>
                    <a:cubicBezTo>
                      <a:pt x="6114" y="11956"/>
                      <a:pt x="6111" y="11956"/>
                      <a:pt x="6108" y="11956"/>
                    </a:cubicBezTo>
                    <a:cubicBezTo>
                      <a:pt x="6085" y="11956"/>
                      <a:pt x="6063" y="11933"/>
                      <a:pt x="6046" y="11889"/>
                    </a:cubicBezTo>
                    <a:cubicBezTo>
                      <a:pt x="6009" y="11796"/>
                      <a:pt x="5994" y="11635"/>
                      <a:pt x="6013" y="11503"/>
                    </a:cubicBezTo>
                    <a:cubicBezTo>
                      <a:pt x="6031" y="11374"/>
                      <a:pt x="6064" y="11320"/>
                      <a:pt x="6099" y="11320"/>
                    </a:cubicBezTo>
                    <a:cubicBezTo>
                      <a:pt x="6145" y="11320"/>
                      <a:pt x="6195" y="11414"/>
                      <a:pt x="6219" y="11545"/>
                    </a:cubicBezTo>
                    <a:cubicBezTo>
                      <a:pt x="6225" y="11559"/>
                      <a:pt x="6230" y="11573"/>
                      <a:pt x="6234" y="11589"/>
                    </a:cubicBezTo>
                    <a:cubicBezTo>
                      <a:pt x="6366" y="12087"/>
                      <a:pt x="6482" y="12615"/>
                      <a:pt x="6583" y="13170"/>
                    </a:cubicBezTo>
                    <a:lnTo>
                      <a:pt x="6581" y="12226"/>
                    </a:lnTo>
                    <a:lnTo>
                      <a:pt x="6580" y="11604"/>
                    </a:lnTo>
                    <a:cubicBezTo>
                      <a:pt x="6580" y="11540"/>
                      <a:pt x="6580" y="11478"/>
                      <a:pt x="6580" y="11415"/>
                    </a:cubicBezTo>
                    <a:cubicBezTo>
                      <a:pt x="6573" y="11405"/>
                      <a:pt x="6565" y="11394"/>
                      <a:pt x="6559" y="11379"/>
                    </a:cubicBezTo>
                    <a:cubicBezTo>
                      <a:pt x="6542" y="11343"/>
                      <a:pt x="6530" y="11292"/>
                      <a:pt x="6524" y="11235"/>
                    </a:cubicBezTo>
                    <a:cubicBezTo>
                      <a:pt x="6498" y="11092"/>
                      <a:pt x="6512" y="10893"/>
                      <a:pt x="6566" y="10824"/>
                    </a:cubicBezTo>
                    <a:cubicBezTo>
                      <a:pt x="6580" y="10806"/>
                      <a:pt x="6594" y="10798"/>
                      <a:pt x="6607" y="10798"/>
                    </a:cubicBezTo>
                    <a:close/>
                    <a:moveTo>
                      <a:pt x="13750" y="11889"/>
                    </a:moveTo>
                    <a:cubicBezTo>
                      <a:pt x="13807" y="11889"/>
                      <a:pt x="13862" y="12025"/>
                      <a:pt x="13864" y="12199"/>
                    </a:cubicBezTo>
                    <a:cubicBezTo>
                      <a:pt x="13865" y="12279"/>
                      <a:pt x="13856" y="12358"/>
                      <a:pt x="13837" y="12418"/>
                    </a:cubicBezTo>
                    <a:cubicBezTo>
                      <a:pt x="13837" y="12458"/>
                      <a:pt x="13837" y="12497"/>
                      <a:pt x="13837" y="12531"/>
                    </a:cubicBezTo>
                    <a:cubicBezTo>
                      <a:pt x="13838" y="13208"/>
                      <a:pt x="13839" y="13885"/>
                      <a:pt x="13840" y="14561"/>
                    </a:cubicBezTo>
                    <a:cubicBezTo>
                      <a:pt x="13840" y="14612"/>
                      <a:pt x="13833" y="14660"/>
                      <a:pt x="13818" y="14690"/>
                    </a:cubicBezTo>
                    <a:cubicBezTo>
                      <a:pt x="13824" y="14695"/>
                      <a:pt x="13830" y="14703"/>
                      <a:pt x="13835" y="14715"/>
                    </a:cubicBezTo>
                    <a:cubicBezTo>
                      <a:pt x="13853" y="14475"/>
                      <a:pt x="13874" y="14239"/>
                      <a:pt x="13900" y="14006"/>
                    </a:cubicBezTo>
                    <a:cubicBezTo>
                      <a:pt x="13947" y="13576"/>
                      <a:pt x="14003" y="13124"/>
                      <a:pt x="14093" y="12751"/>
                    </a:cubicBezTo>
                    <a:cubicBezTo>
                      <a:pt x="14170" y="12428"/>
                      <a:pt x="14278" y="12156"/>
                      <a:pt x="14413" y="12073"/>
                    </a:cubicBezTo>
                    <a:cubicBezTo>
                      <a:pt x="14440" y="12057"/>
                      <a:pt x="14467" y="12048"/>
                      <a:pt x="14494" y="12048"/>
                    </a:cubicBezTo>
                    <a:cubicBezTo>
                      <a:pt x="14596" y="12048"/>
                      <a:pt x="14693" y="12166"/>
                      <a:pt x="14762" y="12400"/>
                    </a:cubicBezTo>
                    <a:cubicBezTo>
                      <a:pt x="14950" y="13036"/>
                      <a:pt x="14865" y="13857"/>
                      <a:pt x="14760" y="14545"/>
                    </a:cubicBezTo>
                    <a:cubicBezTo>
                      <a:pt x="14894" y="14694"/>
                      <a:pt x="15019" y="14895"/>
                      <a:pt x="15071" y="15314"/>
                    </a:cubicBezTo>
                    <a:cubicBezTo>
                      <a:pt x="15115" y="15675"/>
                      <a:pt x="15091" y="16101"/>
                      <a:pt x="15021" y="16420"/>
                    </a:cubicBezTo>
                    <a:cubicBezTo>
                      <a:pt x="14945" y="16766"/>
                      <a:pt x="14816" y="16981"/>
                      <a:pt x="14678" y="17046"/>
                    </a:cubicBezTo>
                    <a:cubicBezTo>
                      <a:pt x="14642" y="17064"/>
                      <a:pt x="14607" y="17071"/>
                      <a:pt x="14572" y="17071"/>
                    </a:cubicBezTo>
                    <a:cubicBezTo>
                      <a:pt x="14448" y="17071"/>
                      <a:pt x="14331" y="16968"/>
                      <a:pt x="14223" y="16798"/>
                    </a:cubicBezTo>
                    <a:cubicBezTo>
                      <a:pt x="14248" y="16858"/>
                      <a:pt x="14273" y="16916"/>
                      <a:pt x="14298" y="16976"/>
                    </a:cubicBezTo>
                    <a:cubicBezTo>
                      <a:pt x="14422" y="17273"/>
                      <a:pt x="14571" y="17618"/>
                      <a:pt x="14641" y="18049"/>
                    </a:cubicBezTo>
                    <a:cubicBezTo>
                      <a:pt x="14674" y="18254"/>
                      <a:pt x="14672" y="18492"/>
                      <a:pt x="14610" y="18650"/>
                    </a:cubicBezTo>
                    <a:cubicBezTo>
                      <a:pt x="14576" y="18736"/>
                      <a:pt x="14533" y="18775"/>
                      <a:pt x="14489" y="18775"/>
                    </a:cubicBezTo>
                    <a:cubicBezTo>
                      <a:pt x="14462" y="18775"/>
                      <a:pt x="14435" y="18761"/>
                      <a:pt x="14411" y="18733"/>
                    </a:cubicBezTo>
                    <a:cubicBezTo>
                      <a:pt x="14331" y="18646"/>
                      <a:pt x="14270" y="18448"/>
                      <a:pt x="14217" y="18262"/>
                    </a:cubicBezTo>
                    <a:cubicBezTo>
                      <a:pt x="14176" y="18120"/>
                      <a:pt x="14138" y="17967"/>
                      <a:pt x="14104" y="17808"/>
                    </a:cubicBezTo>
                    <a:cubicBezTo>
                      <a:pt x="14091" y="17829"/>
                      <a:pt x="14076" y="17840"/>
                      <a:pt x="14061" y="17840"/>
                    </a:cubicBezTo>
                    <a:cubicBezTo>
                      <a:pt x="14058" y="17840"/>
                      <a:pt x="14054" y="17839"/>
                      <a:pt x="14050" y="17838"/>
                    </a:cubicBezTo>
                    <a:cubicBezTo>
                      <a:pt x="14051" y="17859"/>
                      <a:pt x="14051" y="17879"/>
                      <a:pt x="14052" y="17899"/>
                    </a:cubicBezTo>
                    <a:cubicBezTo>
                      <a:pt x="14062" y="18336"/>
                      <a:pt x="14048" y="18921"/>
                      <a:pt x="13918" y="19210"/>
                    </a:cubicBezTo>
                    <a:cubicBezTo>
                      <a:pt x="13880" y="19296"/>
                      <a:pt x="13836" y="19336"/>
                      <a:pt x="13795" y="19336"/>
                    </a:cubicBezTo>
                    <a:cubicBezTo>
                      <a:pt x="13709" y="19336"/>
                      <a:pt x="13631" y="19163"/>
                      <a:pt x="13616" y="18872"/>
                    </a:cubicBezTo>
                    <a:cubicBezTo>
                      <a:pt x="13604" y="18649"/>
                      <a:pt x="13620" y="18417"/>
                      <a:pt x="13631" y="18197"/>
                    </a:cubicBezTo>
                    <a:cubicBezTo>
                      <a:pt x="13645" y="17931"/>
                      <a:pt x="13662" y="17665"/>
                      <a:pt x="13683" y="17402"/>
                    </a:cubicBezTo>
                    <a:cubicBezTo>
                      <a:pt x="13686" y="17366"/>
                      <a:pt x="13689" y="17330"/>
                      <a:pt x="13692" y="17292"/>
                    </a:cubicBezTo>
                    <a:cubicBezTo>
                      <a:pt x="13580" y="17764"/>
                      <a:pt x="13393" y="18189"/>
                      <a:pt x="13191" y="18189"/>
                    </a:cubicBezTo>
                    <a:cubicBezTo>
                      <a:pt x="13152" y="18189"/>
                      <a:pt x="13112" y="18173"/>
                      <a:pt x="13072" y="18137"/>
                    </a:cubicBezTo>
                    <a:cubicBezTo>
                      <a:pt x="12866" y="17956"/>
                      <a:pt x="12704" y="17315"/>
                      <a:pt x="12768" y="16704"/>
                    </a:cubicBezTo>
                    <a:cubicBezTo>
                      <a:pt x="12620" y="16440"/>
                      <a:pt x="12509" y="16025"/>
                      <a:pt x="12451" y="15551"/>
                    </a:cubicBezTo>
                    <a:cubicBezTo>
                      <a:pt x="12397" y="15109"/>
                      <a:pt x="12386" y="14566"/>
                      <a:pt x="12455" y="14129"/>
                    </a:cubicBezTo>
                    <a:cubicBezTo>
                      <a:pt x="12510" y="13772"/>
                      <a:pt x="12620" y="13680"/>
                      <a:pt x="12738" y="13680"/>
                    </a:cubicBezTo>
                    <a:cubicBezTo>
                      <a:pt x="12800" y="13680"/>
                      <a:pt x="12864" y="13706"/>
                      <a:pt x="12923" y="13733"/>
                    </a:cubicBezTo>
                    <a:cubicBezTo>
                      <a:pt x="13202" y="13854"/>
                      <a:pt x="13468" y="14215"/>
                      <a:pt x="13683" y="14747"/>
                    </a:cubicBezTo>
                    <a:cubicBezTo>
                      <a:pt x="13578" y="14125"/>
                      <a:pt x="13454" y="13531"/>
                      <a:pt x="13311" y="12976"/>
                    </a:cubicBezTo>
                    <a:cubicBezTo>
                      <a:pt x="13296" y="13007"/>
                      <a:pt x="13281" y="13041"/>
                      <a:pt x="13260" y="13047"/>
                    </a:cubicBezTo>
                    <a:cubicBezTo>
                      <a:pt x="13256" y="13048"/>
                      <a:pt x="13253" y="13048"/>
                      <a:pt x="13250" y="13048"/>
                    </a:cubicBezTo>
                    <a:cubicBezTo>
                      <a:pt x="13227" y="13048"/>
                      <a:pt x="13206" y="13025"/>
                      <a:pt x="13188" y="12981"/>
                    </a:cubicBezTo>
                    <a:cubicBezTo>
                      <a:pt x="13151" y="12888"/>
                      <a:pt x="13136" y="12728"/>
                      <a:pt x="13155" y="12594"/>
                    </a:cubicBezTo>
                    <a:cubicBezTo>
                      <a:pt x="13173" y="12466"/>
                      <a:pt x="13206" y="12412"/>
                      <a:pt x="13241" y="12412"/>
                    </a:cubicBezTo>
                    <a:cubicBezTo>
                      <a:pt x="13288" y="12412"/>
                      <a:pt x="13338" y="12505"/>
                      <a:pt x="13361" y="12637"/>
                    </a:cubicBezTo>
                    <a:cubicBezTo>
                      <a:pt x="13367" y="12649"/>
                      <a:pt x="13372" y="12666"/>
                      <a:pt x="13376" y="12681"/>
                    </a:cubicBezTo>
                    <a:cubicBezTo>
                      <a:pt x="13507" y="13177"/>
                      <a:pt x="13624" y="13708"/>
                      <a:pt x="13725" y="14260"/>
                    </a:cubicBezTo>
                    <a:lnTo>
                      <a:pt x="13724" y="13318"/>
                    </a:lnTo>
                    <a:lnTo>
                      <a:pt x="13723" y="12695"/>
                    </a:lnTo>
                    <a:lnTo>
                      <a:pt x="13723" y="12507"/>
                    </a:lnTo>
                    <a:cubicBezTo>
                      <a:pt x="13715" y="12498"/>
                      <a:pt x="13708" y="12486"/>
                      <a:pt x="13701" y="12471"/>
                    </a:cubicBezTo>
                    <a:cubicBezTo>
                      <a:pt x="13685" y="12435"/>
                      <a:pt x="13673" y="12384"/>
                      <a:pt x="13667" y="12325"/>
                    </a:cubicBezTo>
                    <a:cubicBezTo>
                      <a:pt x="13640" y="12185"/>
                      <a:pt x="13655" y="11985"/>
                      <a:pt x="13709" y="11915"/>
                    </a:cubicBezTo>
                    <a:cubicBezTo>
                      <a:pt x="13722" y="11898"/>
                      <a:pt x="13736" y="11889"/>
                      <a:pt x="13750" y="11889"/>
                    </a:cubicBezTo>
                    <a:close/>
                    <a:moveTo>
                      <a:pt x="20956" y="0"/>
                    </a:moveTo>
                    <a:cubicBezTo>
                      <a:pt x="20954" y="0"/>
                      <a:pt x="20953" y="0"/>
                      <a:pt x="20951" y="0"/>
                    </a:cubicBezTo>
                    <a:cubicBezTo>
                      <a:pt x="20372" y="29"/>
                      <a:pt x="19792" y="58"/>
                      <a:pt x="19213" y="86"/>
                    </a:cubicBezTo>
                    <a:cubicBezTo>
                      <a:pt x="19233" y="402"/>
                      <a:pt x="19206" y="748"/>
                      <a:pt x="19148" y="1017"/>
                    </a:cubicBezTo>
                    <a:cubicBezTo>
                      <a:pt x="19072" y="1361"/>
                      <a:pt x="18942" y="1576"/>
                      <a:pt x="18805" y="1641"/>
                    </a:cubicBezTo>
                    <a:cubicBezTo>
                      <a:pt x="18769" y="1658"/>
                      <a:pt x="18734" y="1667"/>
                      <a:pt x="18699" y="1667"/>
                    </a:cubicBezTo>
                    <a:cubicBezTo>
                      <a:pt x="18574" y="1667"/>
                      <a:pt x="18457" y="1563"/>
                      <a:pt x="18350" y="1395"/>
                    </a:cubicBezTo>
                    <a:cubicBezTo>
                      <a:pt x="18375" y="1452"/>
                      <a:pt x="18400" y="1512"/>
                      <a:pt x="18424" y="1571"/>
                    </a:cubicBezTo>
                    <a:cubicBezTo>
                      <a:pt x="18548" y="1868"/>
                      <a:pt x="18697" y="2213"/>
                      <a:pt x="18767" y="2643"/>
                    </a:cubicBezTo>
                    <a:cubicBezTo>
                      <a:pt x="18800" y="2849"/>
                      <a:pt x="18799" y="3089"/>
                      <a:pt x="18736" y="3244"/>
                    </a:cubicBezTo>
                    <a:cubicBezTo>
                      <a:pt x="18702" y="3331"/>
                      <a:pt x="18659" y="3370"/>
                      <a:pt x="18615" y="3370"/>
                    </a:cubicBezTo>
                    <a:cubicBezTo>
                      <a:pt x="18588" y="3370"/>
                      <a:pt x="18562" y="3356"/>
                      <a:pt x="18537" y="3329"/>
                    </a:cubicBezTo>
                    <a:cubicBezTo>
                      <a:pt x="18458" y="3241"/>
                      <a:pt x="18397" y="3043"/>
                      <a:pt x="18344" y="2859"/>
                    </a:cubicBezTo>
                    <a:cubicBezTo>
                      <a:pt x="18302" y="2714"/>
                      <a:pt x="18265" y="2561"/>
                      <a:pt x="18230" y="2403"/>
                    </a:cubicBezTo>
                    <a:cubicBezTo>
                      <a:pt x="18217" y="2423"/>
                      <a:pt x="18202" y="2435"/>
                      <a:pt x="18187" y="2435"/>
                    </a:cubicBezTo>
                    <a:cubicBezTo>
                      <a:pt x="18184" y="2435"/>
                      <a:pt x="18180" y="2433"/>
                      <a:pt x="18177" y="2432"/>
                    </a:cubicBezTo>
                    <a:cubicBezTo>
                      <a:pt x="18177" y="2453"/>
                      <a:pt x="18178" y="2473"/>
                      <a:pt x="18178" y="2494"/>
                    </a:cubicBezTo>
                    <a:cubicBezTo>
                      <a:pt x="18189" y="2931"/>
                      <a:pt x="18174" y="3515"/>
                      <a:pt x="18044" y="3806"/>
                    </a:cubicBezTo>
                    <a:cubicBezTo>
                      <a:pt x="18006" y="3891"/>
                      <a:pt x="17963" y="3930"/>
                      <a:pt x="17922" y="3930"/>
                    </a:cubicBezTo>
                    <a:cubicBezTo>
                      <a:pt x="17836" y="3930"/>
                      <a:pt x="17757" y="3759"/>
                      <a:pt x="17742" y="3467"/>
                    </a:cubicBezTo>
                    <a:cubicBezTo>
                      <a:pt x="17730" y="3243"/>
                      <a:pt x="17747" y="3012"/>
                      <a:pt x="17758" y="2791"/>
                    </a:cubicBezTo>
                    <a:cubicBezTo>
                      <a:pt x="17771" y="2525"/>
                      <a:pt x="17789" y="2259"/>
                      <a:pt x="17809" y="1996"/>
                    </a:cubicBezTo>
                    <a:cubicBezTo>
                      <a:pt x="17812" y="1960"/>
                      <a:pt x="17815" y="1924"/>
                      <a:pt x="17819" y="1887"/>
                    </a:cubicBezTo>
                    <a:cubicBezTo>
                      <a:pt x="17706" y="2360"/>
                      <a:pt x="17520" y="2784"/>
                      <a:pt x="17318" y="2784"/>
                    </a:cubicBezTo>
                    <a:cubicBezTo>
                      <a:pt x="17278" y="2784"/>
                      <a:pt x="17238" y="2767"/>
                      <a:pt x="17198" y="2733"/>
                    </a:cubicBezTo>
                    <a:cubicBezTo>
                      <a:pt x="16993" y="2550"/>
                      <a:pt x="16831" y="1909"/>
                      <a:pt x="16894" y="1298"/>
                    </a:cubicBezTo>
                    <a:cubicBezTo>
                      <a:pt x="16752" y="1046"/>
                      <a:pt x="16645" y="656"/>
                      <a:pt x="16585" y="205"/>
                    </a:cubicBezTo>
                    <a:cubicBezTo>
                      <a:pt x="15355" y="258"/>
                      <a:pt x="14126" y="311"/>
                      <a:pt x="12895" y="356"/>
                    </a:cubicBezTo>
                    <a:lnTo>
                      <a:pt x="12751" y="361"/>
                    </a:lnTo>
                    <a:cubicBezTo>
                      <a:pt x="12674" y="616"/>
                      <a:pt x="12564" y="776"/>
                      <a:pt x="12449" y="832"/>
                    </a:cubicBezTo>
                    <a:cubicBezTo>
                      <a:pt x="12413" y="848"/>
                      <a:pt x="12377" y="857"/>
                      <a:pt x="12343" y="857"/>
                    </a:cubicBezTo>
                    <a:cubicBezTo>
                      <a:pt x="12218" y="857"/>
                      <a:pt x="12101" y="753"/>
                      <a:pt x="11994" y="584"/>
                    </a:cubicBezTo>
                    <a:cubicBezTo>
                      <a:pt x="12018" y="643"/>
                      <a:pt x="12044" y="701"/>
                      <a:pt x="12068" y="760"/>
                    </a:cubicBezTo>
                    <a:cubicBezTo>
                      <a:pt x="12192" y="1057"/>
                      <a:pt x="12341" y="1402"/>
                      <a:pt x="12411" y="1835"/>
                    </a:cubicBezTo>
                    <a:cubicBezTo>
                      <a:pt x="12444" y="2038"/>
                      <a:pt x="12443" y="2278"/>
                      <a:pt x="12380" y="2435"/>
                    </a:cubicBezTo>
                    <a:cubicBezTo>
                      <a:pt x="12346" y="2520"/>
                      <a:pt x="12303" y="2560"/>
                      <a:pt x="12259" y="2560"/>
                    </a:cubicBezTo>
                    <a:cubicBezTo>
                      <a:pt x="12232" y="2560"/>
                      <a:pt x="12206" y="2545"/>
                      <a:pt x="12181" y="2518"/>
                    </a:cubicBezTo>
                    <a:cubicBezTo>
                      <a:pt x="12102" y="2431"/>
                      <a:pt x="12041" y="2233"/>
                      <a:pt x="11988" y="2048"/>
                    </a:cubicBezTo>
                    <a:cubicBezTo>
                      <a:pt x="11946" y="1904"/>
                      <a:pt x="11908" y="1753"/>
                      <a:pt x="11874" y="1592"/>
                    </a:cubicBezTo>
                    <a:cubicBezTo>
                      <a:pt x="11861" y="1615"/>
                      <a:pt x="11846" y="1625"/>
                      <a:pt x="11831" y="1625"/>
                    </a:cubicBezTo>
                    <a:cubicBezTo>
                      <a:pt x="11827" y="1625"/>
                      <a:pt x="11824" y="1623"/>
                      <a:pt x="11821" y="1623"/>
                    </a:cubicBezTo>
                    <a:cubicBezTo>
                      <a:pt x="11821" y="1642"/>
                      <a:pt x="11822" y="1663"/>
                      <a:pt x="11822" y="1683"/>
                    </a:cubicBezTo>
                    <a:cubicBezTo>
                      <a:pt x="11833" y="2120"/>
                      <a:pt x="11818" y="2704"/>
                      <a:pt x="11688" y="2995"/>
                    </a:cubicBezTo>
                    <a:cubicBezTo>
                      <a:pt x="11650" y="3080"/>
                      <a:pt x="11607" y="3120"/>
                      <a:pt x="11565" y="3120"/>
                    </a:cubicBezTo>
                    <a:cubicBezTo>
                      <a:pt x="11479" y="3120"/>
                      <a:pt x="11401" y="2947"/>
                      <a:pt x="11386" y="2656"/>
                    </a:cubicBezTo>
                    <a:cubicBezTo>
                      <a:pt x="11374" y="2433"/>
                      <a:pt x="11391" y="2201"/>
                      <a:pt x="11402" y="1981"/>
                    </a:cubicBezTo>
                    <a:cubicBezTo>
                      <a:pt x="11415" y="1715"/>
                      <a:pt x="11432" y="1450"/>
                      <a:pt x="11453" y="1187"/>
                    </a:cubicBezTo>
                    <a:cubicBezTo>
                      <a:pt x="11456" y="1150"/>
                      <a:pt x="11459" y="1113"/>
                      <a:pt x="11462" y="1076"/>
                    </a:cubicBezTo>
                    <a:cubicBezTo>
                      <a:pt x="11350" y="1550"/>
                      <a:pt x="11163" y="1975"/>
                      <a:pt x="10962" y="1975"/>
                    </a:cubicBezTo>
                    <a:cubicBezTo>
                      <a:pt x="10922" y="1975"/>
                      <a:pt x="10882" y="1958"/>
                      <a:pt x="10842" y="1923"/>
                    </a:cubicBezTo>
                    <a:cubicBezTo>
                      <a:pt x="10636" y="1740"/>
                      <a:pt x="10475" y="1099"/>
                      <a:pt x="10538" y="488"/>
                    </a:cubicBezTo>
                    <a:cubicBezTo>
                      <a:pt x="10529" y="472"/>
                      <a:pt x="10521" y="458"/>
                      <a:pt x="10513" y="442"/>
                    </a:cubicBezTo>
                    <a:cubicBezTo>
                      <a:pt x="9125" y="489"/>
                      <a:pt x="7735" y="532"/>
                      <a:pt x="6346" y="570"/>
                    </a:cubicBezTo>
                    <a:cubicBezTo>
                      <a:pt x="6298" y="638"/>
                      <a:pt x="6247" y="687"/>
                      <a:pt x="6194" y="712"/>
                    </a:cubicBezTo>
                    <a:cubicBezTo>
                      <a:pt x="6158" y="729"/>
                      <a:pt x="6122" y="737"/>
                      <a:pt x="6087" y="737"/>
                    </a:cubicBezTo>
                    <a:cubicBezTo>
                      <a:pt x="5996" y="737"/>
                      <a:pt x="5909" y="682"/>
                      <a:pt x="5827" y="585"/>
                    </a:cubicBezTo>
                    <a:lnTo>
                      <a:pt x="5790" y="586"/>
                    </a:lnTo>
                    <a:lnTo>
                      <a:pt x="5814" y="642"/>
                    </a:lnTo>
                    <a:cubicBezTo>
                      <a:pt x="5937" y="939"/>
                      <a:pt x="6086" y="1283"/>
                      <a:pt x="6156" y="1715"/>
                    </a:cubicBezTo>
                    <a:cubicBezTo>
                      <a:pt x="6189" y="1920"/>
                      <a:pt x="6188" y="2159"/>
                      <a:pt x="6126" y="2317"/>
                    </a:cubicBezTo>
                    <a:cubicBezTo>
                      <a:pt x="6092" y="2402"/>
                      <a:pt x="6048" y="2441"/>
                      <a:pt x="6004" y="2441"/>
                    </a:cubicBezTo>
                    <a:cubicBezTo>
                      <a:pt x="5978" y="2441"/>
                      <a:pt x="5951" y="2427"/>
                      <a:pt x="5926" y="2400"/>
                    </a:cubicBezTo>
                    <a:cubicBezTo>
                      <a:pt x="5847" y="2312"/>
                      <a:pt x="5786" y="2114"/>
                      <a:pt x="5733" y="1929"/>
                    </a:cubicBezTo>
                    <a:cubicBezTo>
                      <a:pt x="5692" y="1785"/>
                      <a:pt x="5654" y="1633"/>
                      <a:pt x="5619" y="1473"/>
                    </a:cubicBezTo>
                    <a:cubicBezTo>
                      <a:pt x="5606" y="1495"/>
                      <a:pt x="5592" y="1505"/>
                      <a:pt x="5577" y="1505"/>
                    </a:cubicBezTo>
                    <a:cubicBezTo>
                      <a:pt x="5573" y="1505"/>
                      <a:pt x="5569" y="1505"/>
                      <a:pt x="5566" y="1504"/>
                    </a:cubicBezTo>
                    <a:cubicBezTo>
                      <a:pt x="5566" y="1524"/>
                      <a:pt x="5567" y="1545"/>
                      <a:pt x="5568" y="1565"/>
                    </a:cubicBezTo>
                    <a:cubicBezTo>
                      <a:pt x="5578" y="2002"/>
                      <a:pt x="5563" y="2587"/>
                      <a:pt x="5433" y="2875"/>
                    </a:cubicBezTo>
                    <a:cubicBezTo>
                      <a:pt x="5395" y="2961"/>
                      <a:pt x="5352" y="3001"/>
                      <a:pt x="5311" y="3001"/>
                    </a:cubicBezTo>
                    <a:cubicBezTo>
                      <a:pt x="5225" y="3001"/>
                      <a:pt x="5146" y="2829"/>
                      <a:pt x="5131" y="2536"/>
                    </a:cubicBezTo>
                    <a:cubicBezTo>
                      <a:pt x="5120" y="2315"/>
                      <a:pt x="5136" y="2082"/>
                      <a:pt x="5147" y="1862"/>
                    </a:cubicBezTo>
                    <a:cubicBezTo>
                      <a:pt x="5161" y="1596"/>
                      <a:pt x="5178" y="1332"/>
                      <a:pt x="5198" y="1068"/>
                    </a:cubicBezTo>
                    <a:cubicBezTo>
                      <a:pt x="5201" y="1031"/>
                      <a:pt x="5204" y="994"/>
                      <a:pt x="5208" y="959"/>
                    </a:cubicBezTo>
                    <a:cubicBezTo>
                      <a:pt x="5095" y="1431"/>
                      <a:pt x="4909" y="1856"/>
                      <a:pt x="4707" y="1856"/>
                    </a:cubicBezTo>
                    <a:cubicBezTo>
                      <a:pt x="4667" y="1856"/>
                      <a:pt x="4627" y="1840"/>
                      <a:pt x="4587" y="1804"/>
                    </a:cubicBezTo>
                    <a:cubicBezTo>
                      <a:pt x="4410" y="1648"/>
                      <a:pt x="4266" y="1150"/>
                      <a:pt x="4269" y="625"/>
                    </a:cubicBezTo>
                    <a:cubicBezTo>
                      <a:pt x="3623" y="641"/>
                      <a:pt x="2977" y="655"/>
                      <a:pt x="2332" y="669"/>
                    </a:cubicBezTo>
                    <a:cubicBezTo>
                      <a:pt x="2364" y="1012"/>
                      <a:pt x="2339" y="1404"/>
                      <a:pt x="2274" y="1700"/>
                    </a:cubicBezTo>
                    <a:cubicBezTo>
                      <a:pt x="2198" y="2046"/>
                      <a:pt x="2068" y="2261"/>
                      <a:pt x="1931" y="2326"/>
                    </a:cubicBezTo>
                    <a:cubicBezTo>
                      <a:pt x="1895" y="2344"/>
                      <a:pt x="1860" y="2351"/>
                      <a:pt x="1825" y="2351"/>
                    </a:cubicBezTo>
                    <a:cubicBezTo>
                      <a:pt x="1701" y="2351"/>
                      <a:pt x="1584" y="2248"/>
                      <a:pt x="1476" y="2078"/>
                    </a:cubicBezTo>
                    <a:cubicBezTo>
                      <a:pt x="1501" y="2138"/>
                      <a:pt x="1526" y="2196"/>
                      <a:pt x="1551" y="2256"/>
                    </a:cubicBezTo>
                    <a:cubicBezTo>
                      <a:pt x="1675" y="2553"/>
                      <a:pt x="1823" y="2897"/>
                      <a:pt x="1894" y="3328"/>
                    </a:cubicBezTo>
                    <a:cubicBezTo>
                      <a:pt x="1927" y="3534"/>
                      <a:pt x="1925" y="3772"/>
                      <a:pt x="1863" y="3930"/>
                    </a:cubicBezTo>
                    <a:cubicBezTo>
                      <a:pt x="1829" y="4016"/>
                      <a:pt x="1786" y="4055"/>
                      <a:pt x="1742" y="4055"/>
                    </a:cubicBezTo>
                    <a:cubicBezTo>
                      <a:pt x="1715" y="4055"/>
                      <a:pt x="1689" y="4041"/>
                      <a:pt x="1664" y="4013"/>
                    </a:cubicBezTo>
                    <a:cubicBezTo>
                      <a:pt x="1585" y="3926"/>
                      <a:pt x="1523" y="3728"/>
                      <a:pt x="1470" y="3542"/>
                    </a:cubicBezTo>
                    <a:cubicBezTo>
                      <a:pt x="1429" y="3398"/>
                      <a:pt x="1391" y="3246"/>
                      <a:pt x="1356" y="3088"/>
                    </a:cubicBezTo>
                    <a:cubicBezTo>
                      <a:pt x="1343" y="3108"/>
                      <a:pt x="1328" y="3119"/>
                      <a:pt x="1312" y="3119"/>
                    </a:cubicBezTo>
                    <a:cubicBezTo>
                      <a:pt x="1309" y="3119"/>
                      <a:pt x="1306" y="3119"/>
                      <a:pt x="1303" y="3118"/>
                    </a:cubicBezTo>
                    <a:cubicBezTo>
                      <a:pt x="1304" y="3138"/>
                      <a:pt x="1304" y="3159"/>
                      <a:pt x="1305" y="3179"/>
                    </a:cubicBezTo>
                    <a:cubicBezTo>
                      <a:pt x="1315" y="3616"/>
                      <a:pt x="1301" y="4200"/>
                      <a:pt x="1171" y="4490"/>
                    </a:cubicBezTo>
                    <a:cubicBezTo>
                      <a:pt x="1133" y="4575"/>
                      <a:pt x="1089" y="4614"/>
                      <a:pt x="1048" y="4614"/>
                    </a:cubicBezTo>
                    <a:cubicBezTo>
                      <a:pt x="962" y="4614"/>
                      <a:pt x="883" y="4443"/>
                      <a:pt x="868" y="4150"/>
                    </a:cubicBezTo>
                    <a:cubicBezTo>
                      <a:pt x="865" y="4067"/>
                      <a:pt x="864" y="3981"/>
                      <a:pt x="866" y="3896"/>
                    </a:cubicBezTo>
                    <a:cubicBezTo>
                      <a:pt x="570" y="4454"/>
                      <a:pt x="289" y="5070"/>
                      <a:pt x="24" y="5743"/>
                    </a:cubicBezTo>
                    <a:cubicBezTo>
                      <a:pt x="-19" y="5852"/>
                      <a:pt x="2" y="6022"/>
                      <a:pt x="40" y="6105"/>
                    </a:cubicBezTo>
                    <a:cubicBezTo>
                      <a:pt x="361" y="6820"/>
                      <a:pt x="659" y="7615"/>
                      <a:pt x="933" y="8482"/>
                    </a:cubicBezTo>
                    <a:cubicBezTo>
                      <a:pt x="1033" y="8485"/>
                      <a:pt x="1128" y="8601"/>
                      <a:pt x="1196" y="8831"/>
                    </a:cubicBezTo>
                    <a:cubicBezTo>
                      <a:pt x="1384" y="9468"/>
                      <a:pt x="1298" y="10288"/>
                      <a:pt x="1194" y="10978"/>
                    </a:cubicBezTo>
                    <a:cubicBezTo>
                      <a:pt x="1327" y="11125"/>
                      <a:pt x="1453" y="11329"/>
                      <a:pt x="1505" y="11748"/>
                    </a:cubicBezTo>
                    <a:cubicBezTo>
                      <a:pt x="1549" y="12107"/>
                      <a:pt x="1526" y="12533"/>
                      <a:pt x="1455" y="12853"/>
                    </a:cubicBezTo>
                    <a:cubicBezTo>
                      <a:pt x="1379" y="13197"/>
                      <a:pt x="1250" y="13412"/>
                      <a:pt x="1113" y="13479"/>
                    </a:cubicBezTo>
                    <a:cubicBezTo>
                      <a:pt x="1077" y="13495"/>
                      <a:pt x="1042" y="13504"/>
                      <a:pt x="1006" y="13504"/>
                    </a:cubicBezTo>
                    <a:cubicBezTo>
                      <a:pt x="995" y="13504"/>
                      <a:pt x="984" y="13503"/>
                      <a:pt x="974" y="13502"/>
                    </a:cubicBezTo>
                    <a:cubicBezTo>
                      <a:pt x="951" y="13613"/>
                      <a:pt x="927" y="13725"/>
                      <a:pt x="903" y="13836"/>
                    </a:cubicBezTo>
                    <a:cubicBezTo>
                      <a:pt x="973" y="14028"/>
                      <a:pt x="1036" y="14242"/>
                      <a:pt x="1075" y="14482"/>
                    </a:cubicBezTo>
                    <a:cubicBezTo>
                      <a:pt x="1108" y="14687"/>
                      <a:pt x="1106" y="14926"/>
                      <a:pt x="1045" y="15081"/>
                    </a:cubicBezTo>
                    <a:cubicBezTo>
                      <a:pt x="1010" y="15168"/>
                      <a:pt x="966" y="15208"/>
                      <a:pt x="922" y="15208"/>
                    </a:cubicBezTo>
                    <a:cubicBezTo>
                      <a:pt x="896" y="15208"/>
                      <a:pt x="869" y="15193"/>
                      <a:pt x="845" y="15166"/>
                    </a:cubicBezTo>
                    <a:cubicBezTo>
                      <a:pt x="778" y="15093"/>
                      <a:pt x="724" y="14941"/>
                      <a:pt x="677" y="14785"/>
                    </a:cubicBezTo>
                    <a:cubicBezTo>
                      <a:pt x="550" y="15279"/>
                      <a:pt x="411" y="15747"/>
                      <a:pt x="262" y="16189"/>
                    </a:cubicBezTo>
                    <a:cubicBezTo>
                      <a:pt x="229" y="16288"/>
                      <a:pt x="231" y="16488"/>
                      <a:pt x="278" y="16552"/>
                    </a:cubicBezTo>
                    <a:cubicBezTo>
                      <a:pt x="570" y="16945"/>
                      <a:pt x="843" y="17443"/>
                      <a:pt x="1091" y="18036"/>
                    </a:cubicBezTo>
                    <a:lnTo>
                      <a:pt x="401" y="21111"/>
                    </a:lnTo>
                    <a:cubicBezTo>
                      <a:pt x="403" y="21152"/>
                      <a:pt x="407" y="21191"/>
                      <a:pt x="412" y="21229"/>
                    </a:cubicBezTo>
                    <a:cubicBezTo>
                      <a:pt x="432" y="21371"/>
                      <a:pt x="470" y="21493"/>
                      <a:pt x="510" y="21600"/>
                    </a:cubicBezTo>
                    <a:lnTo>
                      <a:pt x="2264" y="21509"/>
                    </a:lnTo>
                    <a:cubicBezTo>
                      <a:pt x="2168" y="21221"/>
                      <a:pt x="2117" y="20819"/>
                      <a:pt x="2157" y="20427"/>
                    </a:cubicBezTo>
                    <a:cubicBezTo>
                      <a:pt x="2009" y="20163"/>
                      <a:pt x="1899" y="19751"/>
                      <a:pt x="1840" y="19275"/>
                    </a:cubicBezTo>
                    <a:cubicBezTo>
                      <a:pt x="1786" y="18831"/>
                      <a:pt x="1776" y="18289"/>
                      <a:pt x="1844" y="17853"/>
                    </a:cubicBezTo>
                    <a:cubicBezTo>
                      <a:pt x="1899" y="17496"/>
                      <a:pt x="2010" y="17404"/>
                      <a:pt x="2128" y="17404"/>
                    </a:cubicBezTo>
                    <a:cubicBezTo>
                      <a:pt x="2189" y="17404"/>
                      <a:pt x="2253" y="17429"/>
                      <a:pt x="2312" y="17455"/>
                    </a:cubicBezTo>
                    <a:cubicBezTo>
                      <a:pt x="2592" y="17578"/>
                      <a:pt x="2857" y="17938"/>
                      <a:pt x="3072" y="18470"/>
                    </a:cubicBezTo>
                    <a:cubicBezTo>
                      <a:pt x="2968" y="17849"/>
                      <a:pt x="2843" y="17255"/>
                      <a:pt x="2700" y="16700"/>
                    </a:cubicBezTo>
                    <a:cubicBezTo>
                      <a:pt x="2685" y="16731"/>
                      <a:pt x="2670" y="16765"/>
                      <a:pt x="2649" y="16771"/>
                    </a:cubicBezTo>
                    <a:cubicBezTo>
                      <a:pt x="2646" y="16772"/>
                      <a:pt x="2644" y="16772"/>
                      <a:pt x="2641" y="16772"/>
                    </a:cubicBezTo>
                    <a:cubicBezTo>
                      <a:pt x="2618" y="16772"/>
                      <a:pt x="2596" y="16748"/>
                      <a:pt x="2578" y="16705"/>
                    </a:cubicBezTo>
                    <a:cubicBezTo>
                      <a:pt x="2541" y="16613"/>
                      <a:pt x="2526" y="16450"/>
                      <a:pt x="2544" y="16317"/>
                    </a:cubicBezTo>
                    <a:cubicBezTo>
                      <a:pt x="2563" y="16189"/>
                      <a:pt x="2596" y="16136"/>
                      <a:pt x="2631" y="16136"/>
                    </a:cubicBezTo>
                    <a:cubicBezTo>
                      <a:pt x="2678" y="16136"/>
                      <a:pt x="2728" y="16229"/>
                      <a:pt x="2751" y="16360"/>
                    </a:cubicBezTo>
                    <a:cubicBezTo>
                      <a:pt x="2757" y="16373"/>
                      <a:pt x="2762" y="16388"/>
                      <a:pt x="2766" y="16406"/>
                    </a:cubicBezTo>
                    <a:cubicBezTo>
                      <a:pt x="2898" y="16901"/>
                      <a:pt x="3015" y="17430"/>
                      <a:pt x="3115" y="17984"/>
                    </a:cubicBezTo>
                    <a:cubicBezTo>
                      <a:pt x="3115" y="17670"/>
                      <a:pt x="3114" y="17356"/>
                      <a:pt x="3114" y="17042"/>
                    </a:cubicBezTo>
                    <a:cubicBezTo>
                      <a:pt x="3114" y="16833"/>
                      <a:pt x="3113" y="16625"/>
                      <a:pt x="3113" y="16418"/>
                    </a:cubicBezTo>
                    <a:lnTo>
                      <a:pt x="3113" y="16230"/>
                    </a:lnTo>
                    <a:cubicBezTo>
                      <a:pt x="3105" y="16222"/>
                      <a:pt x="3097" y="16208"/>
                      <a:pt x="3091" y="16193"/>
                    </a:cubicBezTo>
                    <a:cubicBezTo>
                      <a:pt x="3074" y="16158"/>
                      <a:pt x="3062" y="16107"/>
                      <a:pt x="3057" y="16050"/>
                    </a:cubicBezTo>
                    <a:cubicBezTo>
                      <a:pt x="3030" y="15907"/>
                      <a:pt x="3045" y="15709"/>
                      <a:pt x="3099" y="15639"/>
                    </a:cubicBezTo>
                    <a:cubicBezTo>
                      <a:pt x="3112" y="15622"/>
                      <a:pt x="3127" y="15614"/>
                      <a:pt x="3140" y="15614"/>
                    </a:cubicBezTo>
                    <a:cubicBezTo>
                      <a:pt x="3197" y="15614"/>
                      <a:pt x="3251" y="15748"/>
                      <a:pt x="3254" y="15924"/>
                    </a:cubicBezTo>
                    <a:cubicBezTo>
                      <a:pt x="3255" y="16003"/>
                      <a:pt x="3246" y="16081"/>
                      <a:pt x="3227" y="16141"/>
                    </a:cubicBezTo>
                    <a:cubicBezTo>
                      <a:pt x="3227" y="16182"/>
                      <a:pt x="3227" y="16220"/>
                      <a:pt x="3227" y="16254"/>
                    </a:cubicBezTo>
                    <a:cubicBezTo>
                      <a:pt x="3228" y="16932"/>
                      <a:pt x="3229" y="17608"/>
                      <a:pt x="3230" y="18286"/>
                    </a:cubicBezTo>
                    <a:cubicBezTo>
                      <a:pt x="3231" y="18336"/>
                      <a:pt x="3223" y="18383"/>
                      <a:pt x="3209" y="18414"/>
                    </a:cubicBezTo>
                    <a:cubicBezTo>
                      <a:pt x="3215" y="18418"/>
                      <a:pt x="3220" y="18426"/>
                      <a:pt x="3225" y="18439"/>
                    </a:cubicBezTo>
                    <a:cubicBezTo>
                      <a:pt x="3243" y="18199"/>
                      <a:pt x="3264" y="17963"/>
                      <a:pt x="3290" y="17728"/>
                    </a:cubicBezTo>
                    <a:cubicBezTo>
                      <a:pt x="3338" y="17299"/>
                      <a:pt x="3393" y="16848"/>
                      <a:pt x="3483" y="16474"/>
                    </a:cubicBezTo>
                    <a:cubicBezTo>
                      <a:pt x="3560" y="16151"/>
                      <a:pt x="3667" y="15879"/>
                      <a:pt x="3802" y="15798"/>
                    </a:cubicBezTo>
                    <a:cubicBezTo>
                      <a:pt x="3830" y="15781"/>
                      <a:pt x="3857" y="15772"/>
                      <a:pt x="3884" y="15772"/>
                    </a:cubicBezTo>
                    <a:cubicBezTo>
                      <a:pt x="3986" y="15772"/>
                      <a:pt x="4083" y="15890"/>
                      <a:pt x="4152" y="16122"/>
                    </a:cubicBezTo>
                    <a:cubicBezTo>
                      <a:pt x="4340" y="16760"/>
                      <a:pt x="4254" y="17579"/>
                      <a:pt x="4150" y="18269"/>
                    </a:cubicBezTo>
                    <a:cubicBezTo>
                      <a:pt x="4283" y="18417"/>
                      <a:pt x="4409" y="18620"/>
                      <a:pt x="4460" y="19039"/>
                    </a:cubicBezTo>
                    <a:cubicBezTo>
                      <a:pt x="4505" y="19398"/>
                      <a:pt x="4481" y="19825"/>
                      <a:pt x="4411" y="20143"/>
                    </a:cubicBezTo>
                    <a:cubicBezTo>
                      <a:pt x="4335" y="20488"/>
                      <a:pt x="4205" y="20703"/>
                      <a:pt x="4068" y="20769"/>
                    </a:cubicBezTo>
                    <a:cubicBezTo>
                      <a:pt x="4032" y="20786"/>
                      <a:pt x="3997" y="20795"/>
                      <a:pt x="3962" y="20795"/>
                    </a:cubicBezTo>
                    <a:cubicBezTo>
                      <a:pt x="3838" y="20795"/>
                      <a:pt x="3721" y="20691"/>
                      <a:pt x="3613" y="20521"/>
                    </a:cubicBezTo>
                    <a:cubicBezTo>
                      <a:pt x="3639" y="20580"/>
                      <a:pt x="3663" y="20639"/>
                      <a:pt x="3688" y="20698"/>
                    </a:cubicBezTo>
                    <a:cubicBezTo>
                      <a:pt x="3776" y="20909"/>
                      <a:pt x="3877" y="21145"/>
                      <a:pt x="3953" y="21419"/>
                    </a:cubicBezTo>
                    <a:lnTo>
                      <a:pt x="8286" y="21194"/>
                    </a:lnTo>
                    <a:lnTo>
                      <a:pt x="9459" y="21133"/>
                    </a:lnTo>
                    <a:cubicBezTo>
                      <a:pt x="9272" y="20909"/>
                      <a:pt x="9134" y="20311"/>
                      <a:pt x="9193" y="19739"/>
                    </a:cubicBezTo>
                    <a:cubicBezTo>
                      <a:pt x="9046" y="19477"/>
                      <a:pt x="8935" y="19064"/>
                      <a:pt x="8877" y="18588"/>
                    </a:cubicBezTo>
                    <a:cubicBezTo>
                      <a:pt x="8823" y="18144"/>
                      <a:pt x="8812" y="17602"/>
                      <a:pt x="8881" y="17164"/>
                    </a:cubicBezTo>
                    <a:cubicBezTo>
                      <a:pt x="8936" y="16808"/>
                      <a:pt x="9046" y="16716"/>
                      <a:pt x="9163" y="16716"/>
                    </a:cubicBezTo>
                    <a:cubicBezTo>
                      <a:pt x="9226" y="16716"/>
                      <a:pt x="9289" y="16742"/>
                      <a:pt x="9349" y="16768"/>
                    </a:cubicBezTo>
                    <a:cubicBezTo>
                      <a:pt x="9628" y="16890"/>
                      <a:pt x="9894" y="17250"/>
                      <a:pt x="10109" y="17784"/>
                    </a:cubicBezTo>
                    <a:cubicBezTo>
                      <a:pt x="10004" y="17161"/>
                      <a:pt x="9880" y="16567"/>
                      <a:pt x="9737" y="16013"/>
                    </a:cubicBezTo>
                    <a:cubicBezTo>
                      <a:pt x="9721" y="16043"/>
                      <a:pt x="9706" y="16076"/>
                      <a:pt x="9686" y="16083"/>
                    </a:cubicBezTo>
                    <a:cubicBezTo>
                      <a:pt x="9682" y="16084"/>
                      <a:pt x="9679" y="16084"/>
                      <a:pt x="9676" y="16084"/>
                    </a:cubicBezTo>
                    <a:cubicBezTo>
                      <a:pt x="9653" y="16084"/>
                      <a:pt x="9632" y="16060"/>
                      <a:pt x="9614" y="16017"/>
                    </a:cubicBezTo>
                    <a:cubicBezTo>
                      <a:pt x="9577" y="15925"/>
                      <a:pt x="9562" y="15763"/>
                      <a:pt x="9581" y="15631"/>
                    </a:cubicBezTo>
                    <a:cubicBezTo>
                      <a:pt x="9599" y="15501"/>
                      <a:pt x="9632" y="15448"/>
                      <a:pt x="9667" y="15448"/>
                    </a:cubicBezTo>
                    <a:cubicBezTo>
                      <a:pt x="9714" y="15448"/>
                      <a:pt x="9764" y="15541"/>
                      <a:pt x="9787" y="15674"/>
                    </a:cubicBezTo>
                    <a:cubicBezTo>
                      <a:pt x="9793" y="15685"/>
                      <a:pt x="9798" y="15701"/>
                      <a:pt x="9802" y="15717"/>
                    </a:cubicBezTo>
                    <a:cubicBezTo>
                      <a:pt x="9934" y="16213"/>
                      <a:pt x="10051" y="16743"/>
                      <a:pt x="10151" y="17297"/>
                    </a:cubicBezTo>
                    <a:lnTo>
                      <a:pt x="10150" y="16353"/>
                    </a:lnTo>
                    <a:lnTo>
                      <a:pt x="10149" y="15731"/>
                    </a:lnTo>
                    <a:lnTo>
                      <a:pt x="10149" y="15544"/>
                    </a:lnTo>
                    <a:cubicBezTo>
                      <a:pt x="10142" y="15535"/>
                      <a:pt x="10134" y="15521"/>
                      <a:pt x="10127" y="15508"/>
                    </a:cubicBezTo>
                    <a:cubicBezTo>
                      <a:pt x="10111" y="15472"/>
                      <a:pt x="10099" y="15422"/>
                      <a:pt x="10093" y="15363"/>
                    </a:cubicBezTo>
                    <a:cubicBezTo>
                      <a:pt x="10067" y="15221"/>
                      <a:pt x="10081" y="15022"/>
                      <a:pt x="10135" y="14952"/>
                    </a:cubicBezTo>
                    <a:cubicBezTo>
                      <a:pt x="10149" y="14935"/>
                      <a:pt x="10162" y="14927"/>
                      <a:pt x="10177" y="14927"/>
                    </a:cubicBezTo>
                    <a:cubicBezTo>
                      <a:pt x="10233" y="14927"/>
                      <a:pt x="10288" y="15062"/>
                      <a:pt x="10291" y="15237"/>
                    </a:cubicBezTo>
                    <a:cubicBezTo>
                      <a:pt x="10291" y="15315"/>
                      <a:pt x="10282" y="15393"/>
                      <a:pt x="10264" y="15454"/>
                    </a:cubicBezTo>
                    <a:cubicBezTo>
                      <a:pt x="10264" y="15495"/>
                      <a:pt x="10263" y="15534"/>
                      <a:pt x="10263" y="15568"/>
                    </a:cubicBezTo>
                    <a:lnTo>
                      <a:pt x="10266" y="17599"/>
                    </a:lnTo>
                    <a:cubicBezTo>
                      <a:pt x="10267" y="17649"/>
                      <a:pt x="10259" y="17696"/>
                      <a:pt x="10245" y="17727"/>
                    </a:cubicBezTo>
                    <a:cubicBezTo>
                      <a:pt x="10251" y="17731"/>
                      <a:pt x="10256" y="17740"/>
                      <a:pt x="10262" y="17752"/>
                    </a:cubicBezTo>
                    <a:cubicBezTo>
                      <a:pt x="10280" y="17514"/>
                      <a:pt x="10300" y="17276"/>
                      <a:pt x="10327" y="17042"/>
                    </a:cubicBezTo>
                    <a:cubicBezTo>
                      <a:pt x="10374" y="16613"/>
                      <a:pt x="10430" y="16161"/>
                      <a:pt x="10520" y="15787"/>
                    </a:cubicBezTo>
                    <a:cubicBezTo>
                      <a:pt x="10596" y="15465"/>
                      <a:pt x="10704" y="15193"/>
                      <a:pt x="10839" y="15111"/>
                    </a:cubicBezTo>
                    <a:cubicBezTo>
                      <a:pt x="10866" y="15094"/>
                      <a:pt x="10894" y="15085"/>
                      <a:pt x="10922" y="15085"/>
                    </a:cubicBezTo>
                    <a:cubicBezTo>
                      <a:pt x="11023" y="15085"/>
                      <a:pt x="11120" y="15203"/>
                      <a:pt x="11189" y="15435"/>
                    </a:cubicBezTo>
                    <a:cubicBezTo>
                      <a:pt x="11377" y="16073"/>
                      <a:pt x="11291" y="16892"/>
                      <a:pt x="11186" y="17582"/>
                    </a:cubicBezTo>
                    <a:cubicBezTo>
                      <a:pt x="11320" y="17730"/>
                      <a:pt x="11446" y="17933"/>
                      <a:pt x="11497" y="18351"/>
                    </a:cubicBezTo>
                    <a:cubicBezTo>
                      <a:pt x="11542" y="18711"/>
                      <a:pt x="11518" y="19137"/>
                      <a:pt x="11448" y="19457"/>
                    </a:cubicBezTo>
                    <a:cubicBezTo>
                      <a:pt x="11372" y="19801"/>
                      <a:pt x="11242" y="20016"/>
                      <a:pt x="11105" y="20081"/>
                    </a:cubicBezTo>
                    <a:cubicBezTo>
                      <a:pt x="11069" y="20100"/>
                      <a:pt x="11033" y="20107"/>
                      <a:pt x="10998" y="20107"/>
                    </a:cubicBezTo>
                    <a:cubicBezTo>
                      <a:pt x="10874" y="20107"/>
                      <a:pt x="10757" y="20004"/>
                      <a:pt x="10650" y="19835"/>
                    </a:cubicBezTo>
                    <a:cubicBezTo>
                      <a:pt x="10675" y="19893"/>
                      <a:pt x="10700" y="19952"/>
                      <a:pt x="10725" y="20011"/>
                    </a:cubicBezTo>
                    <a:cubicBezTo>
                      <a:pt x="10845" y="20300"/>
                      <a:pt x="10989" y="20635"/>
                      <a:pt x="11061" y="21050"/>
                    </a:cubicBezTo>
                    <a:lnTo>
                      <a:pt x="16134" y="20785"/>
                    </a:lnTo>
                    <a:lnTo>
                      <a:pt x="16956" y="20742"/>
                    </a:lnTo>
                    <a:cubicBezTo>
                      <a:pt x="16890" y="20475"/>
                      <a:pt x="16860" y="20142"/>
                      <a:pt x="16894" y="19818"/>
                    </a:cubicBezTo>
                    <a:cubicBezTo>
                      <a:pt x="16746" y="19554"/>
                      <a:pt x="16636" y="19141"/>
                      <a:pt x="16577" y="18666"/>
                    </a:cubicBezTo>
                    <a:cubicBezTo>
                      <a:pt x="16523" y="18223"/>
                      <a:pt x="16513" y="17680"/>
                      <a:pt x="16581" y="17244"/>
                    </a:cubicBezTo>
                    <a:cubicBezTo>
                      <a:pt x="16636" y="16886"/>
                      <a:pt x="16747" y="16794"/>
                      <a:pt x="16864" y="16794"/>
                    </a:cubicBezTo>
                    <a:cubicBezTo>
                      <a:pt x="16926" y="16794"/>
                      <a:pt x="16990" y="16820"/>
                      <a:pt x="17049" y="16847"/>
                    </a:cubicBezTo>
                    <a:cubicBezTo>
                      <a:pt x="17329" y="16969"/>
                      <a:pt x="17594" y="17330"/>
                      <a:pt x="17809" y="17861"/>
                    </a:cubicBezTo>
                    <a:cubicBezTo>
                      <a:pt x="17705" y="17238"/>
                      <a:pt x="17580" y="16645"/>
                      <a:pt x="17437" y="16091"/>
                    </a:cubicBezTo>
                    <a:cubicBezTo>
                      <a:pt x="17422" y="16122"/>
                      <a:pt x="17407" y="16156"/>
                      <a:pt x="17386" y="16161"/>
                    </a:cubicBezTo>
                    <a:cubicBezTo>
                      <a:pt x="17383" y="16162"/>
                      <a:pt x="17380" y="16162"/>
                      <a:pt x="17377" y="16162"/>
                    </a:cubicBezTo>
                    <a:cubicBezTo>
                      <a:pt x="17354" y="16162"/>
                      <a:pt x="17332" y="16139"/>
                      <a:pt x="17315" y="16095"/>
                    </a:cubicBezTo>
                    <a:cubicBezTo>
                      <a:pt x="17278" y="16003"/>
                      <a:pt x="17263" y="15842"/>
                      <a:pt x="17281" y="15709"/>
                    </a:cubicBezTo>
                    <a:cubicBezTo>
                      <a:pt x="17300" y="15580"/>
                      <a:pt x="17333" y="15527"/>
                      <a:pt x="17368" y="15527"/>
                    </a:cubicBezTo>
                    <a:cubicBezTo>
                      <a:pt x="17414" y="15527"/>
                      <a:pt x="17465" y="15621"/>
                      <a:pt x="17488" y="15751"/>
                    </a:cubicBezTo>
                    <a:cubicBezTo>
                      <a:pt x="17494" y="15765"/>
                      <a:pt x="17498" y="15780"/>
                      <a:pt x="17503" y="15794"/>
                    </a:cubicBezTo>
                    <a:cubicBezTo>
                      <a:pt x="17634" y="16293"/>
                      <a:pt x="17751" y="16820"/>
                      <a:pt x="17852" y="17376"/>
                    </a:cubicBezTo>
                    <a:cubicBezTo>
                      <a:pt x="17851" y="17061"/>
                      <a:pt x="17851" y="16747"/>
                      <a:pt x="17850" y="16432"/>
                    </a:cubicBezTo>
                    <a:lnTo>
                      <a:pt x="17849" y="15809"/>
                    </a:lnTo>
                    <a:lnTo>
                      <a:pt x="17849" y="15622"/>
                    </a:lnTo>
                    <a:cubicBezTo>
                      <a:pt x="17842" y="15612"/>
                      <a:pt x="17834" y="15599"/>
                      <a:pt x="17828" y="15585"/>
                    </a:cubicBezTo>
                    <a:cubicBezTo>
                      <a:pt x="17811" y="15550"/>
                      <a:pt x="17799" y="15499"/>
                      <a:pt x="17793" y="15440"/>
                    </a:cubicBezTo>
                    <a:cubicBezTo>
                      <a:pt x="17766" y="15299"/>
                      <a:pt x="17781" y="15100"/>
                      <a:pt x="17835" y="15029"/>
                    </a:cubicBezTo>
                    <a:cubicBezTo>
                      <a:pt x="17849" y="15012"/>
                      <a:pt x="17863" y="15004"/>
                      <a:pt x="17876" y="15004"/>
                    </a:cubicBezTo>
                    <a:cubicBezTo>
                      <a:pt x="17933" y="15004"/>
                      <a:pt x="17988" y="15139"/>
                      <a:pt x="17990" y="15314"/>
                    </a:cubicBezTo>
                    <a:cubicBezTo>
                      <a:pt x="17992" y="15393"/>
                      <a:pt x="17982" y="15472"/>
                      <a:pt x="17964" y="15532"/>
                    </a:cubicBezTo>
                    <a:cubicBezTo>
                      <a:pt x="17964" y="15572"/>
                      <a:pt x="17963" y="15612"/>
                      <a:pt x="17963" y="15645"/>
                    </a:cubicBezTo>
                    <a:cubicBezTo>
                      <a:pt x="17964" y="16324"/>
                      <a:pt x="17965" y="16999"/>
                      <a:pt x="17966" y="17675"/>
                    </a:cubicBezTo>
                    <a:cubicBezTo>
                      <a:pt x="17967" y="17727"/>
                      <a:pt x="17959" y="17774"/>
                      <a:pt x="17945" y="17805"/>
                    </a:cubicBezTo>
                    <a:cubicBezTo>
                      <a:pt x="17951" y="17809"/>
                      <a:pt x="17957" y="17818"/>
                      <a:pt x="17962" y="17830"/>
                    </a:cubicBezTo>
                    <a:cubicBezTo>
                      <a:pt x="17980" y="17591"/>
                      <a:pt x="18001" y="17355"/>
                      <a:pt x="18027" y="17120"/>
                    </a:cubicBezTo>
                    <a:cubicBezTo>
                      <a:pt x="18074" y="16690"/>
                      <a:pt x="18130" y="16239"/>
                      <a:pt x="18219" y="15865"/>
                    </a:cubicBezTo>
                    <a:cubicBezTo>
                      <a:pt x="18296" y="15542"/>
                      <a:pt x="18404" y="15270"/>
                      <a:pt x="18539" y="15188"/>
                    </a:cubicBezTo>
                    <a:cubicBezTo>
                      <a:pt x="18566" y="15172"/>
                      <a:pt x="18594" y="15163"/>
                      <a:pt x="18621" y="15163"/>
                    </a:cubicBezTo>
                    <a:cubicBezTo>
                      <a:pt x="18723" y="15163"/>
                      <a:pt x="18820" y="15280"/>
                      <a:pt x="18889" y="15514"/>
                    </a:cubicBezTo>
                    <a:cubicBezTo>
                      <a:pt x="19077" y="16150"/>
                      <a:pt x="18991" y="16971"/>
                      <a:pt x="18886" y="17660"/>
                    </a:cubicBezTo>
                    <a:cubicBezTo>
                      <a:pt x="19020" y="17809"/>
                      <a:pt x="19145" y="18010"/>
                      <a:pt x="19197" y="18429"/>
                    </a:cubicBezTo>
                    <a:cubicBezTo>
                      <a:pt x="19242" y="18790"/>
                      <a:pt x="19218" y="19216"/>
                      <a:pt x="19148" y="19534"/>
                    </a:cubicBezTo>
                    <a:cubicBezTo>
                      <a:pt x="19072" y="19880"/>
                      <a:pt x="18942" y="20095"/>
                      <a:pt x="18805" y="20160"/>
                    </a:cubicBezTo>
                    <a:cubicBezTo>
                      <a:pt x="18769" y="20178"/>
                      <a:pt x="18734" y="20185"/>
                      <a:pt x="18699" y="20185"/>
                    </a:cubicBezTo>
                    <a:cubicBezTo>
                      <a:pt x="18574" y="20185"/>
                      <a:pt x="18457" y="20082"/>
                      <a:pt x="18350" y="19912"/>
                    </a:cubicBezTo>
                    <a:cubicBezTo>
                      <a:pt x="18375" y="19972"/>
                      <a:pt x="18400" y="20030"/>
                      <a:pt x="18424" y="20090"/>
                    </a:cubicBezTo>
                    <a:cubicBezTo>
                      <a:pt x="18495" y="20260"/>
                      <a:pt x="18574" y="20445"/>
                      <a:pt x="18642" y="20654"/>
                    </a:cubicBezTo>
                    <a:lnTo>
                      <a:pt x="20561" y="20554"/>
                    </a:lnTo>
                    <a:cubicBezTo>
                      <a:pt x="20622" y="20550"/>
                      <a:pt x="20646" y="20385"/>
                      <a:pt x="20634" y="20255"/>
                    </a:cubicBezTo>
                    <a:lnTo>
                      <a:pt x="20832" y="19969"/>
                    </a:lnTo>
                    <a:cubicBezTo>
                      <a:pt x="20822" y="19910"/>
                      <a:pt x="20814" y="19846"/>
                      <a:pt x="20811" y="19780"/>
                    </a:cubicBezTo>
                    <a:cubicBezTo>
                      <a:pt x="20799" y="19559"/>
                      <a:pt x="20816" y="19327"/>
                      <a:pt x="20826" y="19108"/>
                    </a:cubicBezTo>
                    <a:cubicBezTo>
                      <a:pt x="20840" y="18841"/>
                      <a:pt x="20857" y="18576"/>
                      <a:pt x="20878" y="18313"/>
                    </a:cubicBezTo>
                    <a:cubicBezTo>
                      <a:pt x="20881" y="18276"/>
                      <a:pt x="20884" y="18240"/>
                      <a:pt x="20887" y="18204"/>
                    </a:cubicBezTo>
                    <a:cubicBezTo>
                      <a:pt x="20775" y="18677"/>
                      <a:pt x="20588" y="19101"/>
                      <a:pt x="20387" y="19101"/>
                    </a:cubicBezTo>
                    <a:cubicBezTo>
                      <a:pt x="20347" y="19101"/>
                      <a:pt x="20307" y="19085"/>
                      <a:pt x="20266" y="19049"/>
                    </a:cubicBezTo>
                    <a:cubicBezTo>
                      <a:pt x="20061" y="18866"/>
                      <a:pt x="19899" y="18226"/>
                      <a:pt x="19963" y="17614"/>
                    </a:cubicBezTo>
                    <a:cubicBezTo>
                      <a:pt x="19814" y="17352"/>
                      <a:pt x="19705" y="16938"/>
                      <a:pt x="19646" y="16463"/>
                    </a:cubicBezTo>
                    <a:cubicBezTo>
                      <a:pt x="19591" y="16019"/>
                      <a:pt x="19582" y="15476"/>
                      <a:pt x="19649" y="15041"/>
                    </a:cubicBezTo>
                    <a:cubicBezTo>
                      <a:pt x="19705" y="14684"/>
                      <a:pt x="19815" y="14592"/>
                      <a:pt x="19933" y="14592"/>
                    </a:cubicBezTo>
                    <a:cubicBezTo>
                      <a:pt x="19995" y="14592"/>
                      <a:pt x="20059" y="14617"/>
                      <a:pt x="20117" y="14643"/>
                    </a:cubicBezTo>
                    <a:cubicBezTo>
                      <a:pt x="20397" y="14765"/>
                      <a:pt x="20663" y="15125"/>
                      <a:pt x="20877" y="15659"/>
                    </a:cubicBezTo>
                    <a:cubicBezTo>
                      <a:pt x="20773" y="15036"/>
                      <a:pt x="20648" y="14443"/>
                      <a:pt x="20505" y="13888"/>
                    </a:cubicBezTo>
                    <a:cubicBezTo>
                      <a:pt x="20490" y="13919"/>
                      <a:pt x="20476" y="13951"/>
                      <a:pt x="20455" y="13959"/>
                    </a:cubicBezTo>
                    <a:cubicBezTo>
                      <a:pt x="20452" y="13959"/>
                      <a:pt x="20448" y="13960"/>
                      <a:pt x="20445" y="13960"/>
                    </a:cubicBezTo>
                    <a:cubicBezTo>
                      <a:pt x="20423" y="13960"/>
                      <a:pt x="20400" y="13936"/>
                      <a:pt x="20383" y="13892"/>
                    </a:cubicBezTo>
                    <a:cubicBezTo>
                      <a:pt x="20346" y="13800"/>
                      <a:pt x="20331" y="13638"/>
                      <a:pt x="20350" y="13505"/>
                    </a:cubicBezTo>
                    <a:cubicBezTo>
                      <a:pt x="20368" y="13376"/>
                      <a:pt x="20401" y="13324"/>
                      <a:pt x="20436" y="13324"/>
                    </a:cubicBezTo>
                    <a:cubicBezTo>
                      <a:pt x="20483" y="13324"/>
                      <a:pt x="20533" y="13417"/>
                      <a:pt x="20557" y="13549"/>
                    </a:cubicBezTo>
                    <a:cubicBezTo>
                      <a:pt x="20562" y="13561"/>
                      <a:pt x="20567" y="13576"/>
                      <a:pt x="20572" y="13592"/>
                    </a:cubicBezTo>
                    <a:cubicBezTo>
                      <a:pt x="20703" y="14089"/>
                      <a:pt x="20819" y="14617"/>
                      <a:pt x="20920" y="15172"/>
                    </a:cubicBezTo>
                    <a:cubicBezTo>
                      <a:pt x="20920" y="14858"/>
                      <a:pt x="20919" y="14544"/>
                      <a:pt x="20919" y="14228"/>
                    </a:cubicBezTo>
                    <a:lnTo>
                      <a:pt x="20918" y="13607"/>
                    </a:lnTo>
                    <a:lnTo>
                      <a:pt x="20918" y="13418"/>
                    </a:lnTo>
                    <a:cubicBezTo>
                      <a:pt x="20910" y="13408"/>
                      <a:pt x="20903" y="13397"/>
                      <a:pt x="20896" y="13381"/>
                    </a:cubicBezTo>
                    <a:cubicBezTo>
                      <a:pt x="20880" y="13345"/>
                      <a:pt x="20868" y="13295"/>
                      <a:pt x="20862" y="13238"/>
                    </a:cubicBezTo>
                    <a:cubicBezTo>
                      <a:pt x="20835" y="13095"/>
                      <a:pt x="20849" y="12897"/>
                      <a:pt x="20904" y="12826"/>
                    </a:cubicBezTo>
                    <a:cubicBezTo>
                      <a:pt x="20917" y="12808"/>
                      <a:pt x="20931" y="12801"/>
                      <a:pt x="20945" y="12801"/>
                    </a:cubicBezTo>
                    <a:cubicBezTo>
                      <a:pt x="21002" y="12801"/>
                      <a:pt x="21056" y="12936"/>
                      <a:pt x="21059" y="13110"/>
                    </a:cubicBezTo>
                    <a:cubicBezTo>
                      <a:pt x="21060" y="13191"/>
                      <a:pt x="21050" y="13269"/>
                      <a:pt x="21033" y="13329"/>
                    </a:cubicBezTo>
                    <a:cubicBezTo>
                      <a:pt x="21033" y="13369"/>
                      <a:pt x="21032" y="13407"/>
                      <a:pt x="21032" y="13443"/>
                    </a:cubicBezTo>
                    <a:cubicBezTo>
                      <a:pt x="21033" y="14119"/>
                      <a:pt x="21034" y="14797"/>
                      <a:pt x="21035" y="15473"/>
                    </a:cubicBezTo>
                    <a:cubicBezTo>
                      <a:pt x="21036" y="15522"/>
                      <a:pt x="21027" y="15572"/>
                      <a:pt x="21013" y="15601"/>
                    </a:cubicBezTo>
                    <a:cubicBezTo>
                      <a:pt x="21020" y="15606"/>
                      <a:pt x="21025" y="15614"/>
                      <a:pt x="21030" y="15626"/>
                    </a:cubicBezTo>
                    <a:cubicBezTo>
                      <a:pt x="21048" y="15387"/>
                      <a:pt x="21069" y="15151"/>
                      <a:pt x="21095" y="14916"/>
                    </a:cubicBezTo>
                    <a:cubicBezTo>
                      <a:pt x="21143" y="14488"/>
                      <a:pt x="21199" y="14034"/>
                      <a:pt x="21288" y="13662"/>
                    </a:cubicBezTo>
                    <a:cubicBezTo>
                      <a:pt x="21359" y="13361"/>
                      <a:pt x="21458" y="13104"/>
                      <a:pt x="21581" y="13003"/>
                    </a:cubicBezTo>
                    <a:cubicBezTo>
                      <a:pt x="21299" y="12438"/>
                      <a:pt x="21025" y="11838"/>
                      <a:pt x="20760" y="11207"/>
                    </a:cubicBezTo>
                    <a:lnTo>
                      <a:pt x="21378" y="9893"/>
                    </a:lnTo>
                    <a:cubicBezTo>
                      <a:pt x="21421" y="9803"/>
                      <a:pt x="21430" y="9652"/>
                      <a:pt x="21394" y="9532"/>
                    </a:cubicBezTo>
                    <a:cubicBezTo>
                      <a:pt x="21344" y="9364"/>
                      <a:pt x="21292" y="9198"/>
                      <a:pt x="21240" y="9035"/>
                    </a:cubicBezTo>
                    <a:cubicBezTo>
                      <a:pt x="21253" y="9205"/>
                      <a:pt x="21242" y="9382"/>
                      <a:pt x="21193" y="9506"/>
                    </a:cubicBezTo>
                    <a:cubicBezTo>
                      <a:pt x="21159" y="9590"/>
                      <a:pt x="21115" y="9630"/>
                      <a:pt x="21071" y="9630"/>
                    </a:cubicBezTo>
                    <a:cubicBezTo>
                      <a:pt x="21045" y="9630"/>
                      <a:pt x="21018" y="9616"/>
                      <a:pt x="20993" y="9589"/>
                    </a:cubicBezTo>
                    <a:cubicBezTo>
                      <a:pt x="20914" y="9500"/>
                      <a:pt x="20853" y="9303"/>
                      <a:pt x="20800" y="9118"/>
                    </a:cubicBezTo>
                    <a:cubicBezTo>
                      <a:pt x="20759" y="8974"/>
                      <a:pt x="20721" y="8821"/>
                      <a:pt x="20687" y="8662"/>
                    </a:cubicBezTo>
                    <a:cubicBezTo>
                      <a:pt x="20673" y="8683"/>
                      <a:pt x="20658" y="8695"/>
                      <a:pt x="20642" y="8695"/>
                    </a:cubicBezTo>
                    <a:cubicBezTo>
                      <a:pt x="20639" y="8695"/>
                      <a:pt x="20636" y="8693"/>
                      <a:pt x="20633" y="8693"/>
                    </a:cubicBezTo>
                    <a:cubicBezTo>
                      <a:pt x="20634" y="8713"/>
                      <a:pt x="20634" y="8733"/>
                      <a:pt x="20634" y="8754"/>
                    </a:cubicBezTo>
                    <a:cubicBezTo>
                      <a:pt x="20646" y="9191"/>
                      <a:pt x="20631" y="9774"/>
                      <a:pt x="20501" y="10065"/>
                    </a:cubicBezTo>
                    <a:cubicBezTo>
                      <a:pt x="20462" y="10150"/>
                      <a:pt x="20419" y="10190"/>
                      <a:pt x="20378" y="10190"/>
                    </a:cubicBezTo>
                    <a:cubicBezTo>
                      <a:pt x="20292" y="10190"/>
                      <a:pt x="20213" y="10019"/>
                      <a:pt x="20198" y="9726"/>
                    </a:cubicBezTo>
                    <a:cubicBezTo>
                      <a:pt x="20187" y="9502"/>
                      <a:pt x="20203" y="9271"/>
                      <a:pt x="20215" y="9051"/>
                    </a:cubicBezTo>
                    <a:cubicBezTo>
                      <a:pt x="20228" y="8784"/>
                      <a:pt x="20245" y="8520"/>
                      <a:pt x="20266" y="8257"/>
                    </a:cubicBezTo>
                    <a:cubicBezTo>
                      <a:pt x="20268" y="8220"/>
                      <a:pt x="20272" y="8183"/>
                      <a:pt x="20275" y="8147"/>
                    </a:cubicBezTo>
                    <a:cubicBezTo>
                      <a:pt x="20162" y="8620"/>
                      <a:pt x="19976" y="9044"/>
                      <a:pt x="19775" y="9044"/>
                    </a:cubicBezTo>
                    <a:cubicBezTo>
                      <a:pt x="19735" y="9044"/>
                      <a:pt x="19695" y="9028"/>
                      <a:pt x="19654" y="8992"/>
                    </a:cubicBezTo>
                    <a:cubicBezTo>
                      <a:pt x="19449" y="8810"/>
                      <a:pt x="19287" y="8169"/>
                      <a:pt x="19350" y="7557"/>
                    </a:cubicBezTo>
                    <a:cubicBezTo>
                      <a:pt x="19203" y="7295"/>
                      <a:pt x="19092" y="6881"/>
                      <a:pt x="19034" y="6405"/>
                    </a:cubicBezTo>
                    <a:cubicBezTo>
                      <a:pt x="18980" y="5962"/>
                      <a:pt x="18969" y="5419"/>
                      <a:pt x="19037" y="4983"/>
                    </a:cubicBezTo>
                    <a:cubicBezTo>
                      <a:pt x="19093" y="4627"/>
                      <a:pt x="19203" y="4535"/>
                      <a:pt x="19321" y="4535"/>
                    </a:cubicBezTo>
                    <a:cubicBezTo>
                      <a:pt x="19382" y="4535"/>
                      <a:pt x="19447" y="4561"/>
                      <a:pt x="19505" y="4586"/>
                    </a:cubicBezTo>
                    <a:cubicBezTo>
                      <a:pt x="19785" y="4709"/>
                      <a:pt x="20051" y="5069"/>
                      <a:pt x="20266" y="5602"/>
                    </a:cubicBezTo>
                    <a:cubicBezTo>
                      <a:pt x="20161" y="4978"/>
                      <a:pt x="20036" y="4386"/>
                      <a:pt x="19893" y="3831"/>
                    </a:cubicBezTo>
                    <a:cubicBezTo>
                      <a:pt x="19878" y="3863"/>
                      <a:pt x="19863" y="3895"/>
                      <a:pt x="19843" y="3900"/>
                    </a:cubicBezTo>
                    <a:cubicBezTo>
                      <a:pt x="19840" y="3901"/>
                      <a:pt x="19836" y="3903"/>
                      <a:pt x="19833" y="3903"/>
                    </a:cubicBezTo>
                    <a:cubicBezTo>
                      <a:pt x="19810" y="3903"/>
                      <a:pt x="19788" y="3879"/>
                      <a:pt x="19771" y="3834"/>
                    </a:cubicBezTo>
                    <a:cubicBezTo>
                      <a:pt x="19734" y="3744"/>
                      <a:pt x="19719" y="3581"/>
                      <a:pt x="19738" y="3449"/>
                    </a:cubicBezTo>
                    <a:cubicBezTo>
                      <a:pt x="19756" y="3320"/>
                      <a:pt x="19789" y="3267"/>
                      <a:pt x="19824" y="3267"/>
                    </a:cubicBezTo>
                    <a:cubicBezTo>
                      <a:pt x="19871" y="3267"/>
                      <a:pt x="19921" y="3360"/>
                      <a:pt x="19944" y="3492"/>
                    </a:cubicBezTo>
                    <a:cubicBezTo>
                      <a:pt x="19950" y="3505"/>
                      <a:pt x="19955" y="3519"/>
                      <a:pt x="19959" y="3535"/>
                    </a:cubicBezTo>
                    <a:cubicBezTo>
                      <a:pt x="20091" y="4033"/>
                      <a:pt x="20207" y="4561"/>
                      <a:pt x="20308" y="5116"/>
                    </a:cubicBezTo>
                    <a:lnTo>
                      <a:pt x="20307" y="4172"/>
                    </a:lnTo>
                    <a:lnTo>
                      <a:pt x="20306" y="3551"/>
                    </a:lnTo>
                    <a:lnTo>
                      <a:pt x="20306" y="3364"/>
                    </a:lnTo>
                    <a:cubicBezTo>
                      <a:pt x="20298" y="3354"/>
                      <a:pt x="20291" y="3341"/>
                      <a:pt x="20285" y="3326"/>
                    </a:cubicBezTo>
                    <a:cubicBezTo>
                      <a:pt x="20268" y="3290"/>
                      <a:pt x="20256" y="3241"/>
                      <a:pt x="20250" y="3182"/>
                    </a:cubicBezTo>
                    <a:cubicBezTo>
                      <a:pt x="20223" y="3039"/>
                      <a:pt x="20238" y="2842"/>
                      <a:pt x="20292" y="2771"/>
                    </a:cubicBezTo>
                    <a:cubicBezTo>
                      <a:pt x="20306" y="2754"/>
                      <a:pt x="20320" y="2746"/>
                      <a:pt x="20334" y="2746"/>
                    </a:cubicBezTo>
                    <a:cubicBezTo>
                      <a:pt x="20390" y="2746"/>
                      <a:pt x="20444" y="2880"/>
                      <a:pt x="20447" y="3056"/>
                    </a:cubicBezTo>
                    <a:cubicBezTo>
                      <a:pt x="20448" y="3135"/>
                      <a:pt x="20438" y="3213"/>
                      <a:pt x="20421" y="3273"/>
                    </a:cubicBezTo>
                    <a:cubicBezTo>
                      <a:pt x="20421" y="3313"/>
                      <a:pt x="20420" y="3352"/>
                      <a:pt x="20420" y="3387"/>
                    </a:cubicBezTo>
                    <a:cubicBezTo>
                      <a:pt x="20421" y="4064"/>
                      <a:pt x="20422" y="4741"/>
                      <a:pt x="20423" y="5418"/>
                    </a:cubicBezTo>
                    <a:cubicBezTo>
                      <a:pt x="20424" y="5468"/>
                      <a:pt x="20416" y="5516"/>
                      <a:pt x="20402" y="5546"/>
                    </a:cubicBezTo>
                    <a:cubicBezTo>
                      <a:pt x="20408" y="5550"/>
                      <a:pt x="20414" y="5560"/>
                      <a:pt x="20418" y="5571"/>
                    </a:cubicBezTo>
                    <a:cubicBezTo>
                      <a:pt x="20436" y="5332"/>
                      <a:pt x="20457" y="5096"/>
                      <a:pt x="20483" y="4860"/>
                    </a:cubicBezTo>
                    <a:cubicBezTo>
                      <a:pt x="20531" y="4432"/>
                      <a:pt x="20587" y="3980"/>
                      <a:pt x="20676" y="3606"/>
                    </a:cubicBezTo>
                    <a:cubicBezTo>
                      <a:pt x="20703" y="3493"/>
                      <a:pt x="20734" y="3387"/>
                      <a:pt x="20769" y="3292"/>
                    </a:cubicBezTo>
                    <a:lnTo>
                      <a:pt x="20550" y="2683"/>
                    </a:lnTo>
                    <a:lnTo>
                      <a:pt x="21077" y="415"/>
                    </a:lnTo>
                    <a:cubicBezTo>
                      <a:pt x="21115" y="248"/>
                      <a:pt x="21065" y="89"/>
                      <a:pt x="21012" y="79"/>
                    </a:cubicBezTo>
                    <a:cubicBezTo>
                      <a:pt x="20998" y="29"/>
                      <a:pt x="20977" y="0"/>
                      <a:pt x="20956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6" name="Google Shape;3066;p45"/>
              <p:cNvSpPr/>
              <p:nvPr/>
            </p:nvSpPr>
            <p:spPr>
              <a:xfrm rot="903126">
                <a:off x="625163" y="343547"/>
                <a:ext cx="172428" cy="317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2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28"/>
                      <a:pt x="9743" y="80"/>
                    </a:cubicBezTo>
                    <a:cubicBezTo>
                      <a:pt x="7457" y="343"/>
                      <a:pt x="5647" y="1220"/>
                      <a:pt x="4349" y="2253"/>
                    </a:cubicBezTo>
                    <a:cubicBezTo>
                      <a:pt x="2842" y="3454"/>
                      <a:pt x="1904" y="4901"/>
                      <a:pt x="1089" y="6281"/>
                    </a:cubicBezTo>
                    <a:cubicBezTo>
                      <a:pt x="649" y="7035"/>
                      <a:pt x="296" y="7793"/>
                      <a:pt x="0" y="8563"/>
                    </a:cubicBezTo>
                    <a:cubicBezTo>
                      <a:pt x="87" y="8599"/>
                      <a:pt x="151" y="8650"/>
                      <a:pt x="202" y="8710"/>
                    </a:cubicBezTo>
                    <a:cubicBezTo>
                      <a:pt x="267" y="8726"/>
                      <a:pt x="339" y="8750"/>
                      <a:pt x="404" y="8770"/>
                    </a:cubicBezTo>
                    <a:cubicBezTo>
                      <a:pt x="426" y="8770"/>
                      <a:pt x="447" y="8766"/>
                      <a:pt x="469" y="8766"/>
                    </a:cubicBezTo>
                    <a:cubicBezTo>
                      <a:pt x="700" y="8766"/>
                      <a:pt x="909" y="8830"/>
                      <a:pt x="1053" y="8930"/>
                    </a:cubicBezTo>
                    <a:cubicBezTo>
                      <a:pt x="2986" y="10242"/>
                      <a:pt x="4363" y="11773"/>
                      <a:pt x="5084" y="13412"/>
                    </a:cubicBezTo>
                    <a:cubicBezTo>
                      <a:pt x="5395" y="14134"/>
                      <a:pt x="5582" y="14872"/>
                      <a:pt x="5647" y="15614"/>
                    </a:cubicBezTo>
                    <a:cubicBezTo>
                      <a:pt x="5647" y="15658"/>
                      <a:pt x="5654" y="15709"/>
                      <a:pt x="5654" y="15757"/>
                    </a:cubicBezTo>
                    <a:cubicBezTo>
                      <a:pt x="5654" y="15761"/>
                      <a:pt x="5654" y="15765"/>
                      <a:pt x="5654" y="15765"/>
                    </a:cubicBezTo>
                    <a:cubicBezTo>
                      <a:pt x="5777" y="16328"/>
                      <a:pt x="5935" y="16998"/>
                      <a:pt x="5503" y="17528"/>
                    </a:cubicBezTo>
                    <a:cubicBezTo>
                      <a:pt x="5467" y="17652"/>
                      <a:pt x="5423" y="17775"/>
                      <a:pt x="5359" y="17895"/>
                    </a:cubicBezTo>
                    <a:cubicBezTo>
                      <a:pt x="5243" y="18150"/>
                      <a:pt x="4940" y="18366"/>
                      <a:pt x="4522" y="18493"/>
                    </a:cubicBezTo>
                    <a:cubicBezTo>
                      <a:pt x="5106" y="19000"/>
                      <a:pt x="5748" y="19490"/>
                      <a:pt x="6440" y="19953"/>
                    </a:cubicBezTo>
                    <a:cubicBezTo>
                      <a:pt x="7335" y="20547"/>
                      <a:pt x="8373" y="21181"/>
                      <a:pt x="9715" y="21464"/>
                    </a:cubicBezTo>
                    <a:cubicBezTo>
                      <a:pt x="10133" y="21552"/>
                      <a:pt x="10580" y="21600"/>
                      <a:pt x="11027" y="21600"/>
                    </a:cubicBezTo>
                    <a:cubicBezTo>
                      <a:pt x="11770" y="21600"/>
                      <a:pt x="12506" y="21472"/>
                      <a:pt x="13083" y="21197"/>
                    </a:cubicBezTo>
                    <a:cubicBezTo>
                      <a:pt x="14121" y="20691"/>
                      <a:pt x="14157" y="19925"/>
                      <a:pt x="13595" y="19263"/>
                    </a:cubicBezTo>
                    <a:cubicBezTo>
                      <a:pt x="12412" y="17883"/>
                      <a:pt x="9902" y="16774"/>
                      <a:pt x="7803" y="15821"/>
                    </a:cubicBezTo>
                    <a:cubicBezTo>
                      <a:pt x="7392" y="15630"/>
                      <a:pt x="6967" y="15438"/>
                      <a:pt x="6549" y="15251"/>
                    </a:cubicBezTo>
                    <a:cubicBezTo>
                      <a:pt x="8359" y="15793"/>
                      <a:pt x="10335" y="16124"/>
                      <a:pt x="12441" y="16124"/>
                    </a:cubicBezTo>
                    <a:cubicBezTo>
                      <a:pt x="13032" y="16124"/>
                      <a:pt x="13624" y="16100"/>
                      <a:pt x="14229" y="16044"/>
                    </a:cubicBezTo>
                    <a:cubicBezTo>
                      <a:pt x="16544" y="15833"/>
                      <a:pt x="18737" y="15147"/>
                      <a:pt x="20021" y="14038"/>
                    </a:cubicBezTo>
                    <a:cubicBezTo>
                      <a:pt x="21203" y="13013"/>
                      <a:pt x="21600" y="11645"/>
                      <a:pt x="20850" y="10485"/>
                    </a:cubicBezTo>
                    <a:cubicBezTo>
                      <a:pt x="19992" y="9141"/>
                      <a:pt x="17864" y="8491"/>
                      <a:pt x="15614" y="8016"/>
                    </a:cubicBezTo>
                    <a:cubicBezTo>
                      <a:pt x="17374" y="5803"/>
                      <a:pt x="18816" y="3167"/>
                      <a:pt x="15650" y="1125"/>
                    </a:cubicBezTo>
                    <a:cubicBezTo>
                      <a:pt x="14489" y="379"/>
                      <a:pt x="12845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7" name="Google Shape;3067;p45"/>
              <p:cNvSpPr/>
              <p:nvPr/>
            </p:nvSpPr>
            <p:spPr>
              <a:xfrm rot="903126">
                <a:off x="421654" y="374812"/>
                <a:ext cx="225949" cy="266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0" h="21600" fill="norm" stroke="1" extrusionOk="0">
                    <a:moveTo>
                      <a:pt x="4263" y="0"/>
                    </a:moveTo>
                    <a:cubicBezTo>
                      <a:pt x="2750" y="0"/>
                      <a:pt x="1330" y="346"/>
                      <a:pt x="615" y="1713"/>
                    </a:cubicBezTo>
                    <a:cubicBezTo>
                      <a:pt x="-266" y="3383"/>
                      <a:pt x="-128" y="5457"/>
                      <a:pt x="576" y="7146"/>
                    </a:cubicBezTo>
                    <a:cubicBezTo>
                      <a:pt x="1324" y="8959"/>
                      <a:pt x="2744" y="10539"/>
                      <a:pt x="4654" y="11550"/>
                    </a:cubicBezTo>
                    <a:cubicBezTo>
                      <a:pt x="3834" y="13880"/>
                      <a:pt x="5914" y="16333"/>
                      <a:pt x="8567" y="17026"/>
                    </a:cubicBezTo>
                    <a:cubicBezTo>
                      <a:pt x="9084" y="17163"/>
                      <a:pt x="9601" y="17225"/>
                      <a:pt x="10113" y="17225"/>
                    </a:cubicBezTo>
                    <a:cubicBezTo>
                      <a:pt x="12711" y="17225"/>
                      <a:pt x="15110" y="15602"/>
                      <a:pt x="16557" y="13794"/>
                    </a:cubicBezTo>
                    <a:cubicBezTo>
                      <a:pt x="16519" y="13937"/>
                      <a:pt x="16475" y="14074"/>
                      <a:pt x="16442" y="14217"/>
                    </a:cubicBezTo>
                    <a:cubicBezTo>
                      <a:pt x="16172" y="15222"/>
                      <a:pt x="15957" y="16228"/>
                      <a:pt x="15781" y="17249"/>
                    </a:cubicBezTo>
                    <a:cubicBezTo>
                      <a:pt x="15633" y="18093"/>
                      <a:pt x="15424" y="18981"/>
                      <a:pt x="15572" y="19830"/>
                    </a:cubicBezTo>
                    <a:cubicBezTo>
                      <a:pt x="15765" y="20945"/>
                      <a:pt x="16783" y="21600"/>
                      <a:pt x="17889" y="21600"/>
                    </a:cubicBezTo>
                    <a:cubicBezTo>
                      <a:pt x="18423" y="21600"/>
                      <a:pt x="18973" y="21448"/>
                      <a:pt x="19463" y="21125"/>
                    </a:cubicBezTo>
                    <a:cubicBezTo>
                      <a:pt x="21152" y="20015"/>
                      <a:pt x="21334" y="17785"/>
                      <a:pt x="21191" y="16115"/>
                    </a:cubicBezTo>
                    <a:cubicBezTo>
                      <a:pt x="21185" y="16039"/>
                      <a:pt x="21180" y="15958"/>
                      <a:pt x="21174" y="15882"/>
                    </a:cubicBezTo>
                    <a:cubicBezTo>
                      <a:pt x="20971" y="15863"/>
                      <a:pt x="20778" y="15801"/>
                      <a:pt x="20602" y="15707"/>
                    </a:cubicBezTo>
                    <a:cubicBezTo>
                      <a:pt x="19782" y="15256"/>
                      <a:pt x="19397" y="14240"/>
                      <a:pt x="19012" y="13528"/>
                    </a:cubicBezTo>
                    <a:cubicBezTo>
                      <a:pt x="18032" y="11735"/>
                      <a:pt x="17223" y="9889"/>
                      <a:pt x="16590" y="7991"/>
                    </a:cubicBezTo>
                    <a:cubicBezTo>
                      <a:pt x="16299" y="7118"/>
                      <a:pt x="15836" y="6083"/>
                      <a:pt x="16106" y="5167"/>
                    </a:cubicBezTo>
                    <a:cubicBezTo>
                      <a:pt x="16194" y="4869"/>
                      <a:pt x="16365" y="4598"/>
                      <a:pt x="16612" y="4375"/>
                    </a:cubicBezTo>
                    <a:cubicBezTo>
                      <a:pt x="16552" y="4275"/>
                      <a:pt x="16497" y="4176"/>
                      <a:pt x="16442" y="4071"/>
                    </a:cubicBezTo>
                    <a:cubicBezTo>
                      <a:pt x="13674" y="2040"/>
                      <a:pt x="10245" y="664"/>
                      <a:pt x="6646" y="195"/>
                    </a:cubicBezTo>
                    <a:cubicBezTo>
                      <a:pt x="5887" y="95"/>
                      <a:pt x="5061" y="0"/>
                      <a:pt x="4263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8" name="Google Shape;3068;p45"/>
              <p:cNvSpPr/>
              <p:nvPr/>
            </p:nvSpPr>
            <p:spPr>
              <a:xfrm rot="903126">
                <a:off x="613938" y="439754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8" y="0"/>
                    </a:moveTo>
                    <a:cubicBezTo>
                      <a:pt x="16092" y="528"/>
                      <a:pt x="14580" y="925"/>
                      <a:pt x="13068" y="1255"/>
                    </a:cubicBezTo>
                    <a:cubicBezTo>
                      <a:pt x="15012" y="6870"/>
                      <a:pt x="7668" y="11692"/>
                      <a:pt x="0" y="12418"/>
                    </a:cubicBezTo>
                    <a:cubicBezTo>
                      <a:pt x="5076" y="15391"/>
                      <a:pt x="10044" y="18429"/>
                      <a:pt x="14796" y="21600"/>
                    </a:cubicBezTo>
                    <a:cubicBezTo>
                      <a:pt x="16848" y="14796"/>
                      <a:pt x="19116" y="8059"/>
                      <a:pt x="21600" y="1321"/>
                    </a:cubicBezTo>
                    <a:cubicBezTo>
                      <a:pt x="20304" y="661"/>
                      <a:pt x="18900" y="264"/>
                      <a:pt x="1738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9" name="Google Shape;3069;p45"/>
              <p:cNvSpPr/>
              <p:nvPr/>
            </p:nvSpPr>
            <p:spPr>
              <a:xfrm rot="903126">
                <a:off x="616869" y="57534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89" y="7176"/>
                      <a:pt x="3164" y="14352"/>
                      <a:pt x="4403" y="21528"/>
                    </a:cubicBezTo>
                    <a:cubicBezTo>
                      <a:pt x="5366" y="21600"/>
                      <a:pt x="6466" y="21600"/>
                      <a:pt x="7429" y="21600"/>
                    </a:cubicBezTo>
                    <a:cubicBezTo>
                      <a:pt x="12382" y="21600"/>
                      <a:pt x="17335" y="20948"/>
                      <a:pt x="21600" y="19788"/>
                    </a:cubicBezTo>
                    <a:cubicBezTo>
                      <a:pt x="17748" y="16526"/>
                      <a:pt x="14033" y="13264"/>
                      <a:pt x="10318" y="10075"/>
                    </a:cubicBezTo>
                    <a:cubicBezTo>
                      <a:pt x="6879" y="6741"/>
                      <a:pt x="3302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0" name="Google Shape;3070;p45"/>
              <p:cNvSpPr/>
              <p:nvPr/>
            </p:nvSpPr>
            <p:spPr>
              <a:xfrm rot="903126">
                <a:off x="591813" y="448322"/>
                <a:ext cx="72361" cy="147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6" h="21600" fill="norm" stroke="1" extrusionOk="0">
                    <a:moveTo>
                      <a:pt x="7247" y="0"/>
                    </a:moveTo>
                    <a:cubicBezTo>
                      <a:pt x="6878" y="876"/>
                      <a:pt x="6510" y="1753"/>
                      <a:pt x="6192" y="2638"/>
                    </a:cubicBezTo>
                    <a:cubicBezTo>
                      <a:pt x="5455" y="2225"/>
                      <a:pt x="4685" y="1830"/>
                      <a:pt x="3898" y="1452"/>
                    </a:cubicBezTo>
                    <a:cubicBezTo>
                      <a:pt x="3797" y="1461"/>
                      <a:pt x="3680" y="1461"/>
                      <a:pt x="3580" y="1461"/>
                    </a:cubicBezTo>
                    <a:cubicBezTo>
                      <a:pt x="2910" y="1461"/>
                      <a:pt x="2274" y="1289"/>
                      <a:pt x="1888" y="876"/>
                    </a:cubicBezTo>
                    <a:cubicBezTo>
                      <a:pt x="1855" y="842"/>
                      <a:pt x="1821" y="799"/>
                      <a:pt x="1788" y="773"/>
                    </a:cubicBezTo>
                    <a:cubicBezTo>
                      <a:pt x="1051" y="1177"/>
                      <a:pt x="515" y="1667"/>
                      <a:pt x="247" y="2208"/>
                    </a:cubicBezTo>
                    <a:cubicBezTo>
                      <a:pt x="-573" y="3858"/>
                      <a:pt x="834" y="5731"/>
                      <a:pt x="1721" y="7320"/>
                    </a:cubicBezTo>
                    <a:cubicBezTo>
                      <a:pt x="3663" y="10748"/>
                      <a:pt x="6125" y="14099"/>
                      <a:pt x="9088" y="17338"/>
                    </a:cubicBezTo>
                    <a:cubicBezTo>
                      <a:pt x="10277" y="18636"/>
                      <a:pt x="11433" y="20474"/>
                      <a:pt x="13927" y="21282"/>
                    </a:cubicBezTo>
                    <a:cubicBezTo>
                      <a:pt x="14463" y="21454"/>
                      <a:pt x="15049" y="21566"/>
                      <a:pt x="15669" y="21600"/>
                    </a:cubicBezTo>
                    <a:cubicBezTo>
                      <a:pt x="15518" y="20749"/>
                      <a:pt x="15351" y="19899"/>
                      <a:pt x="15133" y="19048"/>
                    </a:cubicBezTo>
                    <a:cubicBezTo>
                      <a:pt x="15535" y="19452"/>
                      <a:pt x="15970" y="19847"/>
                      <a:pt x="16389" y="20242"/>
                    </a:cubicBezTo>
                    <a:cubicBezTo>
                      <a:pt x="16841" y="20629"/>
                      <a:pt x="17293" y="21016"/>
                      <a:pt x="17762" y="21402"/>
                    </a:cubicBezTo>
                    <a:cubicBezTo>
                      <a:pt x="18733" y="21119"/>
                      <a:pt x="19420" y="20663"/>
                      <a:pt x="19687" y="20114"/>
                    </a:cubicBezTo>
                    <a:cubicBezTo>
                      <a:pt x="19838" y="19856"/>
                      <a:pt x="19939" y="19589"/>
                      <a:pt x="20039" y="19315"/>
                    </a:cubicBezTo>
                    <a:cubicBezTo>
                      <a:pt x="21027" y="18172"/>
                      <a:pt x="20659" y="16728"/>
                      <a:pt x="20391" y="15526"/>
                    </a:cubicBezTo>
                    <a:cubicBezTo>
                      <a:pt x="20374" y="15517"/>
                      <a:pt x="20374" y="15508"/>
                      <a:pt x="20391" y="15508"/>
                    </a:cubicBezTo>
                    <a:cubicBezTo>
                      <a:pt x="20391" y="15397"/>
                      <a:pt x="20374" y="15302"/>
                      <a:pt x="20357" y="15199"/>
                    </a:cubicBezTo>
                    <a:cubicBezTo>
                      <a:pt x="20223" y="13601"/>
                      <a:pt x="19771" y="12011"/>
                      <a:pt x="19068" y="10448"/>
                    </a:cubicBezTo>
                    <a:cubicBezTo>
                      <a:pt x="17377" y="6916"/>
                      <a:pt x="14179" y="3617"/>
                      <a:pt x="9708" y="790"/>
                    </a:cubicBezTo>
                    <a:cubicBezTo>
                      <a:pt x="9373" y="576"/>
                      <a:pt x="8871" y="447"/>
                      <a:pt x="8352" y="447"/>
                    </a:cubicBezTo>
                    <a:cubicBezTo>
                      <a:pt x="8301" y="447"/>
                      <a:pt x="8251" y="455"/>
                      <a:pt x="8184" y="455"/>
                    </a:cubicBezTo>
                    <a:cubicBezTo>
                      <a:pt x="8050" y="404"/>
                      <a:pt x="7883" y="361"/>
                      <a:pt x="7715" y="318"/>
                    </a:cubicBezTo>
                    <a:cubicBezTo>
                      <a:pt x="7598" y="198"/>
                      <a:pt x="7447" y="86"/>
                      <a:pt x="7247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1" name="Google Shape;3071;p45"/>
              <p:cNvSpPr/>
              <p:nvPr/>
            </p:nvSpPr>
            <p:spPr>
              <a:xfrm rot="903126">
                <a:off x="560571" y="305255"/>
                <a:ext cx="98338" cy="137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600" fill="norm" stroke="1" extrusionOk="0">
                    <a:moveTo>
                      <a:pt x="17888" y="0"/>
                    </a:moveTo>
                    <a:cubicBezTo>
                      <a:pt x="17483" y="0"/>
                      <a:pt x="17065" y="64"/>
                      <a:pt x="16660" y="193"/>
                    </a:cubicBezTo>
                    <a:cubicBezTo>
                      <a:pt x="15052" y="709"/>
                      <a:pt x="14621" y="2192"/>
                      <a:pt x="15432" y="3252"/>
                    </a:cubicBezTo>
                    <a:cubicBezTo>
                      <a:pt x="15583" y="3666"/>
                      <a:pt x="15938" y="4044"/>
                      <a:pt x="16432" y="4311"/>
                    </a:cubicBezTo>
                    <a:cubicBezTo>
                      <a:pt x="16622" y="4421"/>
                      <a:pt x="16837" y="4513"/>
                      <a:pt x="17065" y="4578"/>
                    </a:cubicBezTo>
                    <a:lnTo>
                      <a:pt x="17065" y="5978"/>
                    </a:lnTo>
                    <a:cubicBezTo>
                      <a:pt x="17077" y="7516"/>
                      <a:pt x="17090" y="9054"/>
                      <a:pt x="17090" y="10593"/>
                    </a:cubicBezTo>
                    <a:cubicBezTo>
                      <a:pt x="17115" y="12923"/>
                      <a:pt x="17128" y="15254"/>
                      <a:pt x="17141" y="17593"/>
                    </a:cubicBezTo>
                    <a:cubicBezTo>
                      <a:pt x="14165" y="13485"/>
                      <a:pt x="10696" y="9552"/>
                      <a:pt x="6797" y="5867"/>
                    </a:cubicBezTo>
                    <a:cubicBezTo>
                      <a:pt x="6683" y="5757"/>
                      <a:pt x="6531" y="5637"/>
                      <a:pt x="6353" y="5545"/>
                    </a:cubicBezTo>
                    <a:cubicBezTo>
                      <a:pt x="5657" y="4569"/>
                      <a:pt x="4176" y="3878"/>
                      <a:pt x="2796" y="3878"/>
                    </a:cubicBezTo>
                    <a:cubicBezTo>
                      <a:pt x="1757" y="3878"/>
                      <a:pt x="783" y="4274"/>
                      <a:pt x="238" y="5232"/>
                    </a:cubicBezTo>
                    <a:cubicBezTo>
                      <a:pt x="-319" y="6217"/>
                      <a:pt x="137" y="7406"/>
                      <a:pt x="1238" y="8097"/>
                    </a:cubicBezTo>
                    <a:cubicBezTo>
                      <a:pt x="1745" y="8419"/>
                      <a:pt x="2390" y="8594"/>
                      <a:pt x="3062" y="8594"/>
                    </a:cubicBezTo>
                    <a:cubicBezTo>
                      <a:pt x="3163" y="8594"/>
                      <a:pt x="3251" y="8594"/>
                      <a:pt x="3353" y="8585"/>
                    </a:cubicBezTo>
                    <a:cubicBezTo>
                      <a:pt x="3960" y="8539"/>
                      <a:pt x="4391" y="8290"/>
                      <a:pt x="4847" y="8069"/>
                    </a:cubicBezTo>
                    <a:cubicBezTo>
                      <a:pt x="9088" y="12177"/>
                      <a:pt x="12773" y="16571"/>
                      <a:pt x="15887" y="21186"/>
                    </a:cubicBezTo>
                    <a:cubicBezTo>
                      <a:pt x="16103" y="21324"/>
                      <a:pt x="16318" y="21462"/>
                      <a:pt x="16520" y="21600"/>
                    </a:cubicBezTo>
                    <a:cubicBezTo>
                      <a:pt x="17293" y="21103"/>
                      <a:pt x="18268" y="20799"/>
                      <a:pt x="19306" y="20734"/>
                    </a:cubicBezTo>
                    <a:cubicBezTo>
                      <a:pt x="19369" y="20734"/>
                      <a:pt x="19432" y="20725"/>
                      <a:pt x="19508" y="20725"/>
                    </a:cubicBezTo>
                    <a:cubicBezTo>
                      <a:pt x="19635" y="20725"/>
                      <a:pt x="19774" y="20743"/>
                      <a:pt x="19914" y="20771"/>
                    </a:cubicBezTo>
                    <a:cubicBezTo>
                      <a:pt x="20331" y="20550"/>
                      <a:pt x="20572" y="20191"/>
                      <a:pt x="20547" y="19813"/>
                    </a:cubicBezTo>
                    <a:cubicBezTo>
                      <a:pt x="20521" y="14793"/>
                      <a:pt x="20483" y="9782"/>
                      <a:pt x="20458" y="4762"/>
                    </a:cubicBezTo>
                    <a:cubicBezTo>
                      <a:pt x="20458" y="4504"/>
                      <a:pt x="20458" y="4219"/>
                      <a:pt x="20471" y="3924"/>
                    </a:cubicBezTo>
                    <a:cubicBezTo>
                      <a:pt x="21015" y="3473"/>
                      <a:pt x="21281" y="2892"/>
                      <a:pt x="21256" y="2294"/>
                    </a:cubicBezTo>
                    <a:cubicBezTo>
                      <a:pt x="21180" y="1004"/>
                      <a:pt x="19572" y="0"/>
                      <a:pt x="17888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2" name="Google Shape;3072;p45"/>
              <p:cNvSpPr/>
              <p:nvPr/>
            </p:nvSpPr>
            <p:spPr>
              <a:xfrm rot="903126">
                <a:off x="602160" y="431341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235" y="7425"/>
                      <a:pt x="8471" y="14512"/>
                      <a:pt x="13129" y="21600"/>
                    </a:cubicBezTo>
                    <a:cubicBezTo>
                      <a:pt x="15671" y="19575"/>
                      <a:pt x="18212" y="17212"/>
                      <a:pt x="21600" y="15187"/>
                    </a:cubicBezTo>
                    <a:cubicBezTo>
                      <a:pt x="14400" y="10125"/>
                      <a:pt x="7200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3" name="Google Shape;3073;p45"/>
              <p:cNvSpPr/>
              <p:nvPr/>
            </p:nvSpPr>
            <p:spPr>
              <a:xfrm rot="903126">
                <a:off x="611061" y="434037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9368" y="0"/>
                    </a:moveTo>
                    <a:cubicBezTo>
                      <a:pt x="18492" y="0"/>
                      <a:pt x="17615" y="713"/>
                      <a:pt x="17455" y="1936"/>
                    </a:cubicBezTo>
                    <a:lnTo>
                      <a:pt x="17455" y="2038"/>
                    </a:lnTo>
                    <a:cubicBezTo>
                      <a:pt x="10999" y="2751"/>
                      <a:pt x="4782" y="6011"/>
                      <a:pt x="0" y="11513"/>
                    </a:cubicBezTo>
                    <a:cubicBezTo>
                      <a:pt x="2869" y="14774"/>
                      <a:pt x="5659" y="18136"/>
                      <a:pt x="8449" y="21600"/>
                    </a:cubicBezTo>
                    <a:cubicBezTo>
                      <a:pt x="14108" y="20377"/>
                      <a:pt x="19528" y="13042"/>
                      <a:pt x="18013" y="4381"/>
                    </a:cubicBezTo>
                    <a:cubicBezTo>
                      <a:pt x="18412" y="4789"/>
                      <a:pt x="18890" y="4992"/>
                      <a:pt x="19289" y="4992"/>
                    </a:cubicBezTo>
                    <a:cubicBezTo>
                      <a:pt x="20484" y="4992"/>
                      <a:pt x="21600" y="3362"/>
                      <a:pt x="21122" y="1630"/>
                    </a:cubicBezTo>
                    <a:cubicBezTo>
                      <a:pt x="20803" y="509"/>
                      <a:pt x="20086" y="0"/>
                      <a:pt x="19368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4" name="Google Shape;3074;p45"/>
              <p:cNvSpPr/>
              <p:nvPr/>
            </p:nvSpPr>
            <p:spPr>
              <a:xfrm rot="903126">
                <a:off x="605091" y="435889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29" y="0"/>
                    </a:moveTo>
                    <a:cubicBezTo>
                      <a:pt x="2057" y="1512"/>
                      <a:pt x="1029" y="3024"/>
                      <a:pt x="0" y="4320"/>
                    </a:cubicBezTo>
                    <a:cubicBezTo>
                      <a:pt x="343" y="5184"/>
                      <a:pt x="686" y="6264"/>
                      <a:pt x="857" y="7128"/>
                    </a:cubicBezTo>
                    <a:cubicBezTo>
                      <a:pt x="4800" y="17496"/>
                      <a:pt x="11314" y="21600"/>
                      <a:pt x="18171" y="21600"/>
                    </a:cubicBezTo>
                    <a:cubicBezTo>
                      <a:pt x="19371" y="21600"/>
                      <a:pt x="20400" y="21600"/>
                      <a:pt x="21600" y="21384"/>
                    </a:cubicBezTo>
                    <a:cubicBezTo>
                      <a:pt x="15600" y="14256"/>
                      <a:pt x="9600" y="7128"/>
                      <a:pt x="342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5" name="Google Shape;3075;p45"/>
              <p:cNvSpPr/>
              <p:nvPr/>
            </p:nvSpPr>
            <p:spPr>
              <a:xfrm rot="903126">
                <a:off x="768840" y="785510"/>
                <a:ext cx="225957" cy="26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4256" y="0"/>
                    </a:moveTo>
                    <a:cubicBezTo>
                      <a:pt x="2748" y="0"/>
                      <a:pt x="1328" y="351"/>
                      <a:pt x="612" y="1713"/>
                    </a:cubicBezTo>
                    <a:cubicBezTo>
                      <a:pt x="-263" y="3378"/>
                      <a:pt x="-131" y="5451"/>
                      <a:pt x="574" y="7149"/>
                    </a:cubicBezTo>
                    <a:cubicBezTo>
                      <a:pt x="1328" y="8962"/>
                      <a:pt x="2743" y="10541"/>
                      <a:pt x="4653" y="11547"/>
                    </a:cubicBezTo>
                    <a:cubicBezTo>
                      <a:pt x="3838" y="13881"/>
                      <a:pt x="5913" y="16334"/>
                      <a:pt x="8566" y="17022"/>
                    </a:cubicBezTo>
                    <a:cubicBezTo>
                      <a:pt x="9089" y="17159"/>
                      <a:pt x="9607" y="17221"/>
                      <a:pt x="10113" y="17221"/>
                    </a:cubicBezTo>
                    <a:cubicBezTo>
                      <a:pt x="12711" y="17221"/>
                      <a:pt x="15111" y="15603"/>
                      <a:pt x="16559" y="13796"/>
                    </a:cubicBezTo>
                    <a:cubicBezTo>
                      <a:pt x="16526" y="13938"/>
                      <a:pt x="16487" y="14071"/>
                      <a:pt x="16443" y="14213"/>
                    </a:cubicBezTo>
                    <a:cubicBezTo>
                      <a:pt x="16179" y="15219"/>
                      <a:pt x="15959" y="16225"/>
                      <a:pt x="15783" y="17250"/>
                    </a:cubicBezTo>
                    <a:cubicBezTo>
                      <a:pt x="15634" y="18089"/>
                      <a:pt x="15431" y="18976"/>
                      <a:pt x="15579" y="19826"/>
                    </a:cubicBezTo>
                    <a:cubicBezTo>
                      <a:pt x="15766" y="20941"/>
                      <a:pt x="16785" y="21600"/>
                      <a:pt x="17897" y="21600"/>
                    </a:cubicBezTo>
                    <a:cubicBezTo>
                      <a:pt x="18425" y="21600"/>
                      <a:pt x="18976" y="21448"/>
                      <a:pt x="19471" y="21126"/>
                    </a:cubicBezTo>
                    <a:cubicBezTo>
                      <a:pt x="21150" y="20015"/>
                      <a:pt x="21337" y="17781"/>
                      <a:pt x="21199" y="16111"/>
                    </a:cubicBezTo>
                    <a:cubicBezTo>
                      <a:pt x="21194" y="16035"/>
                      <a:pt x="21183" y="15959"/>
                      <a:pt x="21177" y="15879"/>
                    </a:cubicBezTo>
                    <a:cubicBezTo>
                      <a:pt x="20974" y="15860"/>
                      <a:pt x="20781" y="15798"/>
                      <a:pt x="20605" y="15703"/>
                    </a:cubicBezTo>
                    <a:cubicBezTo>
                      <a:pt x="19785" y="15257"/>
                      <a:pt x="19405" y="14237"/>
                      <a:pt x="19014" y="13521"/>
                    </a:cubicBezTo>
                    <a:cubicBezTo>
                      <a:pt x="18040" y="11737"/>
                      <a:pt x="17231" y="9887"/>
                      <a:pt x="16598" y="7989"/>
                    </a:cubicBezTo>
                    <a:cubicBezTo>
                      <a:pt x="16306" y="7116"/>
                      <a:pt x="15843" y="6082"/>
                      <a:pt x="16108" y="5171"/>
                    </a:cubicBezTo>
                    <a:cubicBezTo>
                      <a:pt x="16196" y="4872"/>
                      <a:pt x="16366" y="4602"/>
                      <a:pt x="16614" y="4374"/>
                    </a:cubicBezTo>
                    <a:cubicBezTo>
                      <a:pt x="16554" y="4274"/>
                      <a:pt x="16504" y="4175"/>
                      <a:pt x="16443" y="4075"/>
                    </a:cubicBezTo>
                    <a:cubicBezTo>
                      <a:pt x="13675" y="2040"/>
                      <a:pt x="10251" y="659"/>
                      <a:pt x="6645" y="199"/>
                    </a:cubicBezTo>
                    <a:cubicBezTo>
                      <a:pt x="5886" y="100"/>
                      <a:pt x="5060" y="0"/>
                      <a:pt x="4256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6" name="Google Shape;3076;p45"/>
              <p:cNvSpPr/>
              <p:nvPr/>
            </p:nvSpPr>
            <p:spPr>
              <a:xfrm rot="903126">
                <a:off x="972286" y="754227"/>
                <a:ext cx="172445" cy="317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11135" y="0"/>
                    </a:moveTo>
                    <a:cubicBezTo>
                      <a:pt x="10681" y="0"/>
                      <a:pt x="10212" y="28"/>
                      <a:pt x="9758" y="80"/>
                    </a:cubicBezTo>
                    <a:cubicBezTo>
                      <a:pt x="7479" y="347"/>
                      <a:pt x="5654" y="1221"/>
                      <a:pt x="4356" y="2258"/>
                    </a:cubicBezTo>
                    <a:cubicBezTo>
                      <a:pt x="2856" y="3450"/>
                      <a:pt x="1911" y="4906"/>
                      <a:pt x="1096" y="6287"/>
                    </a:cubicBezTo>
                    <a:cubicBezTo>
                      <a:pt x="664" y="7036"/>
                      <a:pt x="310" y="7794"/>
                      <a:pt x="0" y="8564"/>
                    </a:cubicBezTo>
                    <a:cubicBezTo>
                      <a:pt x="87" y="8604"/>
                      <a:pt x="166" y="8656"/>
                      <a:pt x="209" y="8712"/>
                    </a:cubicBezTo>
                    <a:cubicBezTo>
                      <a:pt x="274" y="8728"/>
                      <a:pt x="346" y="8748"/>
                      <a:pt x="418" y="8772"/>
                    </a:cubicBezTo>
                    <a:cubicBezTo>
                      <a:pt x="433" y="8772"/>
                      <a:pt x="447" y="8768"/>
                      <a:pt x="462" y="8768"/>
                    </a:cubicBezTo>
                    <a:cubicBezTo>
                      <a:pt x="692" y="8768"/>
                      <a:pt x="916" y="8827"/>
                      <a:pt x="1060" y="8931"/>
                    </a:cubicBezTo>
                    <a:cubicBezTo>
                      <a:pt x="2986" y="10244"/>
                      <a:pt x="4363" y="11771"/>
                      <a:pt x="5092" y="13415"/>
                    </a:cubicBezTo>
                    <a:cubicBezTo>
                      <a:pt x="5409" y="14141"/>
                      <a:pt x="5589" y="14875"/>
                      <a:pt x="5654" y="15621"/>
                    </a:cubicBezTo>
                    <a:cubicBezTo>
                      <a:pt x="5654" y="15664"/>
                      <a:pt x="5654" y="15712"/>
                      <a:pt x="5661" y="15764"/>
                    </a:cubicBezTo>
                    <a:lnTo>
                      <a:pt x="5661" y="15772"/>
                    </a:lnTo>
                    <a:cubicBezTo>
                      <a:pt x="5777" y="16331"/>
                      <a:pt x="5935" y="17001"/>
                      <a:pt x="5517" y="17531"/>
                    </a:cubicBezTo>
                    <a:cubicBezTo>
                      <a:pt x="5474" y="17659"/>
                      <a:pt x="5431" y="17783"/>
                      <a:pt x="5366" y="17902"/>
                    </a:cubicBezTo>
                    <a:cubicBezTo>
                      <a:pt x="5243" y="18150"/>
                      <a:pt x="4947" y="18369"/>
                      <a:pt x="4536" y="18497"/>
                    </a:cubicBezTo>
                    <a:cubicBezTo>
                      <a:pt x="5113" y="19007"/>
                      <a:pt x="5755" y="19494"/>
                      <a:pt x="6448" y="19957"/>
                    </a:cubicBezTo>
                    <a:cubicBezTo>
                      <a:pt x="7349" y="20551"/>
                      <a:pt x="8373" y="21189"/>
                      <a:pt x="9715" y="21468"/>
                    </a:cubicBezTo>
                    <a:cubicBezTo>
                      <a:pt x="10133" y="21556"/>
                      <a:pt x="10587" y="21600"/>
                      <a:pt x="11034" y="21600"/>
                    </a:cubicBezTo>
                    <a:cubicBezTo>
                      <a:pt x="11777" y="21600"/>
                      <a:pt x="12506" y="21476"/>
                      <a:pt x="13083" y="21201"/>
                    </a:cubicBezTo>
                    <a:cubicBezTo>
                      <a:pt x="14136" y="20695"/>
                      <a:pt x="14164" y="19929"/>
                      <a:pt x="13595" y="19270"/>
                    </a:cubicBezTo>
                    <a:cubicBezTo>
                      <a:pt x="12412" y="17882"/>
                      <a:pt x="9902" y="16777"/>
                      <a:pt x="7818" y="15824"/>
                    </a:cubicBezTo>
                    <a:cubicBezTo>
                      <a:pt x="7400" y="15633"/>
                      <a:pt x="6981" y="15445"/>
                      <a:pt x="6556" y="15254"/>
                    </a:cubicBezTo>
                    <a:cubicBezTo>
                      <a:pt x="8366" y="15800"/>
                      <a:pt x="10342" y="16131"/>
                      <a:pt x="12448" y="16131"/>
                    </a:cubicBezTo>
                    <a:cubicBezTo>
                      <a:pt x="13039" y="16131"/>
                      <a:pt x="13631" y="16107"/>
                      <a:pt x="14244" y="16051"/>
                    </a:cubicBezTo>
                    <a:cubicBezTo>
                      <a:pt x="16559" y="15840"/>
                      <a:pt x="18744" y="15150"/>
                      <a:pt x="20021" y="14041"/>
                    </a:cubicBezTo>
                    <a:cubicBezTo>
                      <a:pt x="21203" y="13016"/>
                      <a:pt x="21600" y="11644"/>
                      <a:pt x="20857" y="10491"/>
                    </a:cubicBezTo>
                    <a:cubicBezTo>
                      <a:pt x="19999" y="9143"/>
                      <a:pt x="17864" y="8488"/>
                      <a:pt x="15621" y="8014"/>
                    </a:cubicBezTo>
                    <a:cubicBezTo>
                      <a:pt x="17381" y="5808"/>
                      <a:pt x="18831" y="3171"/>
                      <a:pt x="15657" y="1129"/>
                    </a:cubicBezTo>
                    <a:cubicBezTo>
                      <a:pt x="14496" y="379"/>
                      <a:pt x="12852" y="0"/>
                      <a:pt x="11135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7" name="Google Shape;3077;p45"/>
              <p:cNvSpPr/>
              <p:nvPr/>
            </p:nvSpPr>
            <p:spPr>
              <a:xfrm rot="903126">
                <a:off x="961118" y="850419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8" y="0"/>
                    </a:moveTo>
                    <a:cubicBezTo>
                      <a:pt x="16092" y="659"/>
                      <a:pt x="14580" y="1054"/>
                      <a:pt x="13176" y="1383"/>
                    </a:cubicBezTo>
                    <a:cubicBezTo>
                      <a:pt x="15120" y="6980"/>
                      <a:pt x="7776" y="11722"/>
                      <a:pt x="0" y="12512"/>
                    </a:cubicBezTo>
                    <a:cubicBezTo>
                      <a:pt x="5076" y="15410"/>
                      <a:pt x="10044" y="18505"/>
                      <a:pt x="14904" y="21600"/>
                    </a:cubicBezTo>
                    <a:cubicBezTo>
                      <a:pt x="16956" y="14883"/>
                      <a:pt x="19224" y="8100"/>
                      <a:pt x="21600" y="1383"/>
                    </a:cubicBezTo>
                    <a:cubicBezTo>
                      <a:pt x="20412" y="790"/>
                      <a:pt x="19008" y="329"/>
                      <a:pt x="1738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8" name="Google Shape;3078;p45"/>
              <p:cNvSpPr/>
              <p:nvPr/>
            </p:nvSpPr>
            <p:spPr>
              <a:xfrm rot="903126">
                <a:off x="964069" y="98604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281" y="14352"/>
                      <a:pt x="4375" y="21528"/>
                    </a:cubicBezTo>
                    <a:cubicBezTo>
                      <a:pt x="5605" y="21600"/>
                      <a:pt x="6699" y="21600"/>
                      <a:pt x="7792" y="21600"/>
                    </a:cubicBezTo>
                    <a:cubicBezTo>
                      <a:pt x="12577" y="21600"/>
                      <a:pt x="17362" y="21020"/>
                      <a:pt x="21600" y="19788"/>
                    </a:cubicBezTo>
                    <a:cubicBezTo>
                      <a:pt x="17635" y="16599"/>
                      <a:pt x="13944" y="13337"/>
                      <a:pt x="10390" y="10075"/>
                    </a:cubicBezTo>
                    <a:cubicBezTo>
                      <a:pt x="6835" y="6741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9" name="Google Shape;3079;p45"/>
              <p:cNvSpPr/>
              <p:nvPr/>
            </p:nvSpPr>
            <p:spPr>
              <a:xfrm rot="903126">
                <a:off x="939063" y="859026"/>
                <a:ext cx="72281" cy="147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7228" y="0"/>
                    </a:moveTo>
                    <a:cubicBezTo>
                      <a:pt x="6859" y="876"/>
                      <a:pt x="6507" y="1761"/>
                      <a:pt x="6189" y="2637"/>
                    </a:cubicBezTo>
                    <a:cubicBezTo>
                      <a:pt x="5435" y="2224"/>
                      <a:pt x="4664" y="1829"/>
                      <a:pt x="3876" y="1451"/>
                    </a:cubicBezTo>
                    <a:cubicBezTo>
                      <a:pt x="3776" y="1460"/>
                      <a:pt x="3659" y="1460"/>
                      <a:pt x="3558" y="1460"/>
                    </a:cubicBezTo>
                    <a:cubicBezTo>
                      <a:pt x="2904" y="1460"/>
                      <a:pt x="2251" y="1288"/>
                      <a:pt x="1866" y="876"/>
                    </a:cubicBezTo>
                    <a:lnTo>
                      <a:pt x="1765" y="773"/>
                    </a:lnTo>
                    <a:cubicBezTo>
                      <a:pt x="1028" y="1177"/>
                      <a:pt x="491" y="1666"/>
                      <a:pt x="257" y="2207"/>
                    </a:cubicBezTo>
                    <a:cubicBezTo>
                      <a:pt x="-581" y="3865"/>
                      <a:pt x="827" y="5729"/>
                      <a:pt x="1715" y="7317"/>
                    </a:cubicBezTo>
                    <a:cubicBezTo>
                      <a:pt x="3659" y="10744"/>
                      <a:pt x="6105" y="14094"/>
                      <a:pt x="9071" y="17323"/>
                    </a:cubicBezTo>
                    <a:cubicBezTo>
                      <a:pt x="10261" y="18620"/>
                      <a:pt x="11417" y="20466"/>
                      <a:pt x="13914" y="21274"/>
                    </a:cubicBezTo>
                    <a:cubicBezTo>
                      <a:pt x="14450" y="21454"/>
                      <a:pt x="15037" y="21557"/>
                      <a:pt x="15657" y="21600"/>
                    </a:cubicBezTo>
                    <a:cubicBezTo>
                      <a:pt x="15539" y="20750"/>
                      <a:pt x="15338" y="19891"/>
                      <a:pt x="15120" y="19049"/>
                    </a:cubicBezTo>
                    <a:cubicBezTo>
                      <a:pt x="15539" y="19444"/>
                      <a:pt x="15958" y="19839"/>
                      <a:pt x="16411" y="20234"/>
                    </a:cubicBezTo>
                    <a:cubicBezTo>
                      <a:pt x="16830" y="20621"/>
                      <a:pt x="17299" y="21007"/>
                      <a:pt x="17768" y="21394"/>
                    </a:cubicBezTo>
                    <a:cubicBezTo>
                      <a:pt x="18723" y="21119"/>
                      <a:pt x="19410" y="20647"/>
                      <a:pt x="19695" y="20106"/>
                    </a:cubicBezTo>
                    <a:cubicBezTo>
                      <a:pt x="19846" y="19848"/>
                      <a:pt x="19930" y="19582"/>
                      <a:pt x="20047" y="19307"/>
                    </a:cubicBezTo>
                    <a:cubicBezTo>
                      <a:pt x="21019" y="18165"/>
                      <a:pt x="20650" y="16722"/>
                      <a:pt x="20382" y="15519"/>
                    </a:cubicBezTo>
                    <a:lnTo>
                      <a:pt x="20382" y="15502"/>
                    </a:lnTo>
                    <a:cubicBezTo>
                      <a:pt x="20382" y="15391"/>
                      <a:pt x="20365" y="15287"/>
                      <a:pt x="20349" y="15193"/>
                    </a:cubicBezTo>
                    <a:cubicBezTo>
                      <a:pt x="20215" y="13596"/>
                      <a:pt x="19796" y="12007"/>
                      <a:pt x="19058" y="10444"/>
                    </a:cubicBezTo>
                    <a:cubicBezTo>
                      <a:pt x="17366" y="6905"/>
                      <a:pt x="14165" y="3616"/>
                      <a:pt x="9691" y="790"/>
                    </a:cubicBezTo>
                    <a:cubicBezTo>
                      <a:pt x="9373" y="575"/>
                      <a:pt x="8870" y="447"/>
                      <a:pt x="8351" y="447"/>
                    </a:cubicBezTo>
                    <a:cubicBezTo>
                      <a:pt x="8300" y="447"/>
                      <a:pt x="8250" y="447"/>
                      <a:pt x="8200" y="455"/>
                    </a:cubicBezTo>
                    <a:cubicBezTo>
                      <a:pt x="8032" y="395"/>
                      <a:pt x="7881" y="361"/>
                      <a:pt x="7714" y="318"/>
                    </a:cubicBezTo>
                    <a:cubicBezTo>
                      <a:pt x="7597" y="198"/>
                      <a:pt x="7429" y="86"/>
                      <a:pt x="722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0" name="Google Shape;3080;p45"/>
              <p:cNvSpPr/>
              <p:nvPr/>
            </p:nvSpPr>
            <p:spPr>
              <a:xfrm rot="903126">
                <a:off x="907789" y="715955"/>
                <a:ext cx="98299" cy="137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9" h="21600" fill="norm" stroke="1" extrusionOk="0">
                    <a:moveTo>
                      <a:pt x="17878" y="0"/>
                    </a:moveTo>
                    <a:cubicBezTo>
                      <a:pt x="17473" y="0"/>
                      <a:pt x="17055" y="64"/>
                      <a:pt x="16663" y="193"/>
                    </a:cubicBezTo>
                    <a:cubicBezTo>
                      <a:pt x="15042" y="709"/>
                      <a:pt x="14612" y="2192"/>
                      <a:pt x="15422" y="3242"/>
                    </a:cubicBezTo>
                    <a:cubicBezTo>
                      <a:pt x="15586" y="3666"/>
                      <a:pt x="15928" y="4053"/>
                      <a:pt x="16435" y="4311"/>
                    </a:cubicBezTo>
                    <a:cubicBezTo>
                      <a:pt x="16625" y="4421"/>
                      <a:pt x="16840" y="4513"/>
                      <a:pt x="17068" y="4578"/>
                    </a:cubicBezTo>
                    <a:cubicBezTo>
                      <a:pt x="17068" y="5048"/>
                      <a:pt x="17068" y="5508"/>
                      <a:pt x="17080" y="5978"/>
                    </a:cubicBezTo>
                    <a:lnTo>
                      <a:pt x="17106" y="10593"/>
                    </a:lnTo>
                    <a:lnTo>
                      <a:pt x="17144" y="17593"/>
                    </a:lnTo>
                    <a:cubicBezTo>
                      <a:pt x="14156" y="13476"/>
                      <a:pt x="10699" y="9561"/>
                      <a:pt x="6800" y="5867"/>
                    </a:cubicBezTo>
                    <a:cubicBezTo>
                      <a:pt x="6673" y="5757"/>
                      <a:pt x="6521" y="5646"/>
                      <a:pt x="6356" y="5545"/>
                    </a:cubicBezTo>
                    <a:cubicBezTo>
                      <a:pt x="5660" y="4569"/>
                      <a:pt x="4179" y="3878"/>
                      <a:pt x="2799" y="3878"/>
                    </a:cubicBezTo>
                    <a:cubicBezTo>
                      <a:pt x="1760" y="3878"/>
                      <a:pt x="786" y="4274"/>
                      <a:pt x="241" y="5232"/>
                    </a:cubicBezTo>
                    <a:cubicBezTo>
                      <a:pt x="-316" y="6208"/>
                      <a:pt x="127" y="7406"/>
                      <a:pt x="1229" y="8097"/>
                    </a:cubicBezTo>
                    <a:cubicBezTo>
                      <a:pt x="1735" y="8419"/>
                      <a:pt x="2393" y="8594"/>
                      <a:pt x="3052" y="8594"/>
                    </a:cubicBezTo>
                    <a:cubicBezTo>
                      <a:pt x="3153" y="8594"/>
                      <a:pt x="3254" y="8594"/>
                      <a:pt x="3343" y="8585"/>
                    </a:cubicBezTo>
                    <a:cubicBezTo>
                      <a:pt x="3963" y="8548"/>
                      <a:pt x="4394" y="8299"/>
                      <a:pt x="4850" y="8060"/>
                    </a:cubicBezTo>
                    <a:cubicBezTo>
                      <a:pt x="9091" y="12177"/>
                      <a:pt x="12788" y="16571"/>
                      <a:pt x="15878" y="21195"/>
                    </a:cubicBezTo>
                    <a:cubicBezTo>
                      <a:pt x="16093" y="21333"/>
                      <a:pt x="16308" y="21462"/>
                      <a:pt x="16523" y="21600"/>
                    </a:cubicBezTo>
                    <a:cubicBezTo>
                      <a:pt x="17296" y="21103"/>
                      <a:pt x="18271" y="20799"/>
                      <a:pt x="19296" y="20734"/>
                    </a:cubicBezTo>
                    <a:cubicBezTo>
                      <a:pt x="19359" y="20734"/>
                      <a:pt x="19410" y="20725"/>
                      <a:pt x="19461" y="20725"/>
                    </a:cubicBezTo>
                    <a:cubicBezTo>
                      <a:pt x="19613" y="20725"/>
                      <a:pt x="19752" y="20743"/>
                      <a:pt x="19904" y="20762"/>
                    </a:cubicBezTo>
                    <a:cubicBezTo>
                      <a:pt x="20322" y="20550"/>
                      <a:pt x="20562" y="20200"/>
                      <a:pt x="20537" y="19813"/>
                    </a:cubicBezTo>
                    <a:cubicBezTo>
                      <a:pt x="20512" y="14802"/>
                      <a:pt x="20486" y="9773"/>
                      <a:pt x="20461" y="4762"/>
                    </a:cubicBezTo>
                    <a:cubicBezTo>
                      <a:pt x="20461" y="4513"/>
                      <a:pt x="20461" y="4219"/>
                      <a:pt x="20474" y="3924"/>
                    </a:cubicBezTo>
                    <a:cubicBezTo>
                      <a:pt x="21005" y="3473"/>
                      <a:pt x="21284" y="2892"/>
                      <a:pt x="21246" y="2303"/>
                    </a:cubicBezTo>
                    <a:cubicBezTo>
                      <a:pt x="21170" y="1004"/>
                      <a:pt x="19562" y="0"/>
                      <a:pt x="17878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1" name="Google Shape;3081;p45"/>
              <p:cNvSpPr/>
              <p:nvPr/>
            </p:nvSpPr>
            <p:spPr>
              <a:xfrm rot="903126">
                <a:off x="949325" y="842061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8471" y="14400"/>
                      <a:pt x="13129" y="21600"/>
                    </a:cubicBezTo>
                    <a:cubicBezTo>
                      <a:pt x="15671" y="19200"/>
                      <a:pt x="18635" y="17143"/>
                      <a:pt x="21600" y="15086"/>
                    </a:cubicBezTo>
                    <a:cubicBezTo>
                      <a:pt x="14400" y="9943"/>
                      <a:pt x="7200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2" name="Google Shape;3082;p45"/>
              <p:cNvSpPr/>
              <p:nvPr/>
            </p:nvSpPr>
            <p:spPr>
              <a:xfrm rot="903126">
                <a:off x="958097" y="845300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69" y="0"/>
                    </a:moveTo>
                    <a:cubicBezTo>
                      <a:pt x="18445" y="0"/>
                      <a:pt x="18121" y="111"/>
                      <a:pt x="17717" y="111"/>
                    </a:cubicBezTo>
                    <a:cubicBezTo>
                      <a:pt x="11164" y="891"/>
                      <a:pt x="4935" y="4565"/>
                      <a:pt x="0" y="10577"/>
                    </a:cubicBezTo>
                    <a:cubicBezTo>
                      <a:pt x="2912" y="14140"/>
                      <a:pt x="5744" y="17814"/>
                      <a:pt x="8575" y="21600"/>
                    </a:cubicBezTo>
                    <a:cubicBezTo>
                      <a:pt x="14400" y="20264"/>
                      <a:pt x="19901" y="12247"/>
                      <a:pt x="18364" y="2784"/>
                    </a:cubicBezTo>
                    <a:cubicBezTo>
                      <a:pt x="19497" y="2227"/>
                      <a:pt x="20629" y="1559"/>
                      <a:pt x="21600" y="445"/>
                    </a:cubicBezTo>
                    <a:cubicBezTo>
                      <a:pt x="20629" y="223"/>
                      <a:pt x="19739" y="0"/>
                      <a:pt x="1876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3" name="Google Shape;3083;p45"/>
              <p:cNvSpPr/>
              <p:nvPr/>
            </p:nvSpPr>
            <p:spPr>
              <a:xfrm rot="903126">
                <a:off x="952248" y="846638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29" y="0"/>
                    </a:moveTo>
                    <a:cubicBezTo>
                      <a:pt x="2229" y="1296"/>
                      <a:pt x="1029" y="2592"/>
                      <a:pt x="0" y="4104"/>
                    </a:cubicBezTo>
                    <a:lnTo>
                      <a:pt x="1029" y="6912"/>
                    </a:lnTo>
                    <a:cubicBezTo>
                      <a:pt x="4971" y="17064"/>
                      <a:pt x="11314" y="21600"/>
                      <a:pt x="18000" y="21600"/>
                    </a:cubicBezTo>
                    <a:cubicBezTo>
                      <a:pt x="19200" y="21600"/>
                      <a:pt x="20400" y="21384"/>
                      <a:pt x="21600" y="21168"/>
                    </a:cubicBezTo>
                    <a:cubicBezTo>
                      <a:pt x="15600" y="14040"/>
                      <a:pt x="9600" y="6912"/>
                      <a:pt x="342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4" name="Google Shape;3084;p45"/>
              <p:cNvSpPr/>
              <p:nvPr/>
            </p:nvSpPr>
            <p:spPr>
              <a:xfrm rot="903126">
                <a:off x="175083" y="660612"/>
                <a:ext cx="57506" cy="64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1600" fill="norm" stroke="1" extrusionOk="0">
                    <a:moveTo>
                      <a:pt x="11324" y="0"/>
                    </a:moveTo>
                    <a:cubicBezTo>
                      <a:pt x="7771" y="5102"/>
                      <a:pt x="4003" y="10106"/>
                      <a:pt x="0" y="14915"/>
                    </a:cubicBezTo>
                    <a:cubicBezTo>
                      <a:pt x="2355" y="17397"/>
                      <a:pt x="5052" y="19782"/>
                      <a:pt x="8434" y="20955"/>
                    </a:cubicBezTo>
                    <a:cubicBezTo>
                      <a:pt x="9655" y="21385"/>
                      <a:pt x="11003" y="21600"/>
                      <a:pt x="12331" y="21600"/>
                    </a:cubicBezTo>
                    <a:cubicBezTo>
                      <a:pt x="14536" y="21600"/>
                      <a:pt x="16719" y="20974"/>
                      <a:pt x="18432" y="19606"/>
                    </a:cubicBezTo>
                    <a:cubicBezTo>
                      <a:pt x="21514" y="17163"/>
                      <a:pt x="21600" y="13390"/>
                      <a:pt x="19952" y="10165"/>
                    </a:cubicBezTo>
                    <a:cubicBezTo>
                      <a:pt x="17982" y="6392"/>
                      <a:pt x="14835" y="3030"/>
                      <a:pt x="11324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5" name="Google Shape;3085;p45"/>
              <p:cNvSpPr/>
              <p:nvPr/>
            </p:nvSpPr>
            <p:spPr>
              <a:xfrm rot="903126">
                <a:off x="162365" y="414299"/>
                <a:ext cx="172473" cy="236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0" h="21600" fill="norm" stroke="1" extrusionOk="0">
                    <a:moveTo>
                      <a:pt x="11197" y="0"/>
                    </a:moveTo>
                    <a:cubicBezTo>
                      <a:pt x="11326" y="102"/>
                      <a:pt x="11456" y="208"/>
                      <a:pt x="11586" y="315"/>
                    </a:cubicBezTo>
                    <a:cubicBezTo>
                      <a:pt x="7916" y="3451"/>
                      <a:pt x="4246" y="6582"/>
                      <a:pt x="570" y="9718"/>
                    </a:cubicBezTo>
                    <a:cubicBezTo>
                      <a:pt x="360" y="10295"/>
                      <a:pt x="166" y="10883"/>
                      <a:pt x="0" y="11465"/>
                    </a:cubicBezTo>
                    <a:cubicBezTo>
                      <a:pt x="79" y="11524"/>
                      <a:pt x="151" y="11593"/>
                      <a:pt x="195" y="11668"/>
                    </a:cubicBezTo>
                    <a:cubicBezTo>
                      <a:pt x="267" y="11690"/>
                      <a:pt x="339" y="11716"/>
                      <a:pt x="404" y="11743"/>
                    </a:cubicBezTo>
                    <a:cubicBezTo>
                      <a:pt x="418" y="11743"/>
                      <a:pt x="440" y="11743"/>
                      <a:pt x="454" y="11743"/>
                    </a:cubicBezTo>
                    <a:cubicBezTo>
                      <a:pt x="685" y="11743"/>
                      <a:pt x="901" y="11823"/>
                      <a:pt x="1045" y="11962"/>
                    </a:cubicBezTo>
                    <a:cubicBezTo>
                      <a:pt x="2004" y="12838"/>
                      <a:pt x="2826" y="13784"/>
                      <a:pt x="3511" y="14783"/>
                    </a:cubicBezTo>
                    <a:cubicBezTo>
                      <a:pt x="6813" y="16471"/>
                      <a:pt x="9928" y="18352"/>
                      <a:pt x="12811" y="20414"/>
                    </a:cubicBezTo>
                    <a:cubicBezTo>
                      <a:pt x="12509" y="20809"/>
                      <a:pt x="12199" y="21205"/>
                      <a:pt x="11889" y="21589"/>
                    </a:cubicBezTo>
                    <a:cubicBezTo>
                      <a:pt x="12062" y="21595"/>
                      <a:pt x="12242" y="21600"/>
                      <a:pt x="12422" y="21600"/>
                    </a:cubicBezTo>
                    <a:cubicBezTo>
                      <a:pt x="13028" y="21600"/>
                      <a:pt x="13633" y="21563"/>
                      <a:pt x="14232" y="21488"/>
                    </a:cubicBezTo>
                    <a:cubicBezTo>
                      <a:pt x="16546" y="21205"/>
                      <a:pt x="18731" y="20280"/>
                      <a:pt x="20021" y="18800"/>
                    </a:cubicBezTo>
                    <a:cubicBezTo>
                      <a:pt x="21196" y="17427"/>
                      <a:pt x="21600" y="15590"/>
                      <a:pt x="20850" y="14040"/>
                    </a:cubicBezTo>
                    <a:cubicBezTo>
                      <a:pt x="19978" y="12245"/>
                      <a:pt x="17858" y="11369"/>
                      <a:pt x="15602" y="10733"/>
                    </a:cubicBezTo>
                    <a:cubicBezTo>
                      <a:pt x="17368" y="7768"/>
                      <a:pt x="18817" y="4242"/>
                      <a:pt x="15645" y="1507"/>
                    </a:cubicBezTo>
                    <a:cubicBezTo>
                      <a:pt x="14491" y="518"/>
                      <a:pt x="12884" y="11"/>
                      <a:pt x="11197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6" name="Google Shape;3086;p45"/>
              <p:cNvSpPr/>
              <p:nvPr/>
            </p:nvSpPr>
            <p:spPr>
              <a:xfrm rot="903126">
                <a:off x="141376" y="508182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071" y="0"/>
                    </a:moveTo>
                    <a:cubicBezTo>
                      <a:pt x="15677" y="666"/>
                      <a:pt x="14168" y="1110"/>
                      <a:pt x="12426" y="1405"/>
                    </a:cubicBezTo>
                    <a:cubicBezTo>
                      <a:pt x="14400" y="7323"/>
                      <a:pt x="7665" y="12353"/>
                      <a:pt x="0" y="13685"/>
                    </a:cubicBezTo>
                    <a:cubicBezTo>
                      <a:pt x="1858" y="15830"/>
                      <a:pt x="4529" y="17605"/>
                      <a:pt x="7897" y="18863"/>
                    </a:cubicBezTo>
                    <a:cubicBezTo>
                      <a:pt x="10335" y="19751"/>
                      <a:pt x="12658" y="20712"/>
                      <a:pt x="14981" y="21600"/>
                    </a:cubicBezTo>
                    <a:cubicBezTo>
                      <a:pt x="17071" y="14868"/>
                      <a:pt x="19394" y="8211"/>
                      <a:pt x="21600" y="1479"/>
                    </a:cubicBezTo>
                    <a:cubicBezTo>
                      <a:pt x="20206" y="814"/>
                      <a:pt x="18697" y="222"/>
                      <a:pt x="1707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7" name="Google Shape;3087;p45"/>
              <p:cNvSpPr/>
              <p:nvPr/>
            </p:nvSpPr>
            <p:spPr>
              <a:xfrm rot="903126">
                <a:off x="154936" y="519993"/>
                <a:ext cx="31864" cy="36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63" y="0"/>
                    </a:moveTo>
                    <a:cubicBezTo>
                      <a:pt x="1469" y="3165"/>
                      <a:pt x="675" y="6296"/>
                      <a:pt x="0" y="9461"/>
                    </a:cubicBezTo>
                    <a:cubicBezTo>
                      <a:pt x="7346" y="13322"/>
                      <a:pt x="14572" y="17357"/>
                      <a:pt x="21600" y="21600"/>
                    </a:cubicBezTo>
                    <a:cubicBezTo>
                      <a:pt x="17828" y="15061"/>
                      <a:pt x="13301" y="8870"/>
                      <a:pt x="8060" y="3200"/>
                    </a:cubicBezTo>
                    <a:cubicBezTo>
                      <a:pt x="7266" y="2330"/>
                      <a:pt x="6115" y="1809"/>
                      <a:pt x="4844" y="1809"/>
                    </a:cubicBezTo>
                    <a:cubicBezTo>
                      <a:pt x="4725" y="1809"/>
                      <a:pt x="4606" y="1809"/>
                      <a:pt x="4487" y="1809"/>
                    </a:cubicBezTo>
                    <a:cubicBezTo>
                      <a:pt x="4169" y="1635"/>
                      <a:pt x="3772" y="1461"/>
                      <a:pt x="3335" y="1322"/>
                    </a:cubicBezTo>
                    <a:cubicBezTo>
                      <a:pt x="3097" y="800"/>
                      <a:pt x="2700" y="348"/>
                      <a:pt x="2263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8" name="Google Shape;3088;p45"/>
              <p:cNvSpPr/>
              <p:nvPr/>
            </p:nvSpPr>
            <p:spPr>
              <a:xfrm rot="903126">
                <a:off x="145402" y="494132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1" h="21600" fill="norm" stroke="1" extrusionOk="0">
                    <a:moveTo>
                      <a:pt x="21386" y="0"/>
                    </a:moveTo>
                    <a:lnTo>
                      <a:pt x="3743" y="16703"/>
                    </a:lnTo>
                    <a:cubicBezTo>
                      <a:pt x="2139" y="18189"/>
                      <a:pt x="855" y="19764"/>
                      <a:pt x="0" y="21600"/>
                    </a:cubicBezTo>
                    <a:cubicBezTo>
                      <a:pt x="3422" y="20551"/>
                      <a:pt x="7271" y="19764"/>
                      <a:pt x="11014" y="19501"/>
                    </a:cubicBezTo>
                    <a:cubicBezTo>
                      <a:pt x="11335" y="19501"/>
                      <a:pt x="11762" y="19414"/>
                      <a:pt x="12190" y="19414"/>
                    </a:cubicBezTo>
                    <a:cubicBezTo>
                      <a:pt x="13473" y="19414"/>
                      <a:pt x="14756" y="19589"/>
                      <a:pt x="16040" y="19851"/>
                    </a:cubicBezTo>
                    <a:cubicBezTo>
                      <a:pt x="19568" y="17752"/>
                      <a:pt x="21600" y="14342"/>
                      <a:pt x="21386" y="10844"/>
                    </a:cubicBezTo>
                    <a:lnTo>
                      <a:pt x="21386" y="0"/>
                    </a:ln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9" name="Google Shape;3089;p45"/>
              <p:cNvSpPr/>
              <p:nvPr/>
            </p:nvSpPr>
            <p:spPr>
              <a:xfrm rot="903126">
                <a:off x="140525" y="50455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3" h="21600" fill="norm" stroke="1" extrusionOk="0">
                    <a:moveTo>
                      <a:pt x="16320" y="0"/>
                    </a:moveTo>
                    <a:cubicBezTo>
                      <a:pt x="15826" y="0"/>
                      <a:pt x="15332" y="114"/>
                      <a:pt x="14962" y="114"/>
                    </a:cubicBezTo>
                    <a:cubicBezTo>
                      <a:pt x="10642" y="455"/>
                      <a:pt x="6198" y="1478"/>
                      <a:pt x="2002" y="2842"/>
                    </a:cubicBezTo>
                    <a:cubicBezTo>
                      <a:pt x="-837" y="8754"/>
                      <a:pt x="-714" y="15802"/>
                      <a:pt x="2742" y="21600"/>
                    </a:cubicBezTo>
                    <a:cubicBezTo>
                      <a:pt x="10765" y="19554"/>
                      <a:pt x="17924" y="11823"/>
                      <a:pt x="15826" y="2728"/>
                    </a:cubicBezTo>
                    <a:cubicBezTo>
                      <a:pt x="17677" y="2274"/>
                      <a:pt x="19282" y="1592"/>
                      <a:pt x="20763" y="568"/>
                    </a:cubicBezTo>
                    <a:cubicBezTo>
                      <a:pt x="19282" y="227"/>
                      <a:pt x="17801" y="0"/>
                      <a:pt x="1632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0" name="Google Shape;3090;p45"/>
              <p:cNvSpPr/>
              <p:nvPr/>
            </p:nvSpPr>
            <p:spPr>
              <a:xfrm rot="903126">
                <a:off x="1241039" y="335160"/>
                <a:ext cx="172429" cy="317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2" h="21600" fill="norm" stroke="1" extrusionOk="0">
                    <a:moveTo>
                      <a:pt x="11128" y="0"/>
                    </a:moveTo>
                    <a:cubicBezTo>
                      <a:pt x="10674" y="0"/>
                      <a:pt x="10212" y="28"/>
                      <a:pt x="9751" y="80"/>
                    </a:cubicBezTo>
                    <a:cubicBezTo>
                      <a:pt x="7472" y="347"/>
                      <a:pt x="5654" y="1221"/>
                      <a:pt x="4349" y="2254"/>
                    </a:cubicBezTo>
                    <a:cubicBezTo>
                      <a:pt x="2849" y="3450"/>
                      <a:pt x="1904" y="4906"/>
                      <a:pt x="1089" y="6283"/>
                    </a:cubicBezTo>
                    <a:cubicBezTo>
                      <a:pt x="649" y="7032"/>
                      <a:pt x="303" y="7794"/>
                      <a:pt x="0" y="8560"/>
                    </a:cubicBezTo>
                    <a:cubicBezTo>
                      <a:pt x="87" y="8604"/>
                      <a:pt x="151" y="8652"/>
                      <a:pt x="202" y="8708"/>
                    </a:cubicBezTo>
                    <a:cubicBezTo>
                      <a:pt x="267" y="8728"/>
                      <a:pt x="339" y="8748"/>
                      <a:pt x="404" y="8768"/>
                    </a:cubicBezTo>
                    <a:cubicBezTo>
                      <a:pt x="426" y="8768"/>
                      <a:pt x="440" y="8768"/>
                      <a:pt x="454" y="8768"/>
                    </a:cubicBezTo>
                    <a:cubicBezTo>
                      <a:pt x="692" y="8768"/>
                      <a:pt x="909" y="8827"/>
                      <a:pt x="1053" y="8931"/>
                    </a:cubicBezTo>
                    <a:cubicBezTo>
                      <a:pt x="2986" y="10240"/>
                      <a:pt x="4363" y="11771"/>
                      <a:pt x="5084" y="13415"/>
                    </a:cubicBezTo>
                    <a:cubicBezTo>
                      <a:pt x="5402" y="14133"/>
                      <a:pt x="5589" y="14871"/>
                      <a:pt x="5647" y="15613"/>
                    </a:cubicBezTo>
                    <a:cubicBezTo>
                      <a:pt x="5647" y="15660"/>
                      <a:pt x="5654" y="15712"/>
                      <a:pt x="5654" y="15756"/>
                    </a:cubicBezTo>
                    <a:lnTo>
                      <a:pt x="5654" y="15772"/>
                    </a:lnTo>
                    <a:cubicBezTo>
                      <a:pt x="5777" y="16331"/>
                      <a:pt x="5935" y="17001"/>
                      <a:pt x="5510" y="17531"/>
                    </a:cubicBezTo>
                    <a:cubicBezTo>
                      <a:pt x="5467" y="17655"/>
                      <a:pt x="5423" y="17783"/>
                      <a:pt x="5359" y="17894"/>
                    </a:cubicBezTo>
                    <a:cubicBezTo>
                      <a:pt x="5243" y="18150"/>
                      <a:pt x="4940" y="18365"/>
                      <a:pt x="4522" y="18493"/>
                    </a:cubicBezTo>
                    <a:cubicBezTo>
                      <a:pt x="5106" y="19003"/>
                      <a:pt x="5748" y="19494"/>
                      <a:pt x="6440" y="19957"/>
                    </a:cubicBezTo>
                    <a:cubicBezTo>
                      <a:pt x="7342" y="20551"/>
                      <a:pt x="8373" y="21181"/>
                      <a:pt x="9715" y="21464"/>
                    </a:cubicBezTo>
                    <a:cubicBezTo>
                      <a:pt x="10133" y="21552"/>
                      <a:pt x="10580" y="21600"/>
                      <a:pt x="11027" y="21600"/>
                    </a:cubicBezTo>
                    <a:cubicBezTo>
                      <a:pt x="11770" y="21600"/>
                      <a:pt x="12506" y="21472"/>
                      <a:pt x="13083" y="21197"/>
                    </a:cubicBezTo>
                    <a:cubicBezTo>
                      <a:pt x="14121" y="20695"/>
                      <a:pt x="14157" y="19929"/>
                      <a:pt x="13595" y="19266"/>
                    </a:cubicBezTo>
                    <a:cubicBezTo>
                      <a:pt x="12412" y="17882"/>
                      <a:pt x="9902" y="16777"/>
                      <a:pt x="7803" y="15820"/>
                    </a:cubicBezTo>
                    <a:cubicBezTo>
                      <a:pt x="7392" y="15633"/>
                      <a:pt x="6967" y="15445"/>
                      <a:pt x="6549" y="15254"/>
                    </a:cubicBezTo>
                    <a:cubicBezTo>
                      <a:pt x="8359" y="15792"/>
                      <a:pt x="10335" y="16127"/>
                      <a:pt x="12441" y="16127"/>
                    </a:cubicBezTo>
                    <a:cubicBezTo>
                      <a:pt x="13032" y="16127"/>
                      <a:pt x="13624" y="16099"/>
                      <a:pt x="14229" y="16047"/>
                    </a:cubicBezTo>
                    <a:cubicBezTo>
                      <a:pt x="16544" y="15836"/>
                      <a:pt x="18737" y="15146"/>
                      <a:pt x="20021" y="14041"/>
                    </a:cubicBezTo>
                    <a:cubicBezTo>
                      <a:pt x="21203" y="13016"/>
                      <a:pt x="21600" y="11644"/>
                      <a:pt x="20850" y="10487"/>
                    </a:cubicBezTo>
                    <a:cubicBezTo>
                      <a:pt x="19999" y="9143"/>
                      <a:pt x="17864" y="8488"/>
                      <a:pt x="15614" y="8014"/>
                    </a:cubicBezTo>
                    <a:cubicBezTo>
                      <a:pt x="17381" y="5800"/>
                      <a:pt x="18823" y="3167"/>
                      <a:pt x="15657" y="1129"/>
                    </a:cubicBezTo>
                    <a:cubicBezTo>
                      <a:pt x="14496" y="375"/>
                      <a:pt x="12852" y="0"/>
                      <a:pt x="11128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1" name="Google Shape;3091;p45"/>
              <p:cNvSpPr/>
              <p:nvPr/>
            </p:nvSpPr>
            <p:spPr>
              <a:xfrm rot="903126">
                <a:off x="1037608" y="366391"/>
                <a:ext cx="225978" cy="26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2" h="21600" fill="norm" stroke="1" extrusionOk="0">
                    <a:moveTo>
                      <a:pt x="4261" y="0"/>
                    </a:moveTo>
                    <a:cubicBezTo>
                      <a:pt x="2747" y="0"/>
                      <a:pt x="1322" y="351"/>
                      <a:pt x="612" y="1713"/>
                    </a:cubicBezTo>
                    <a:cubicBezTo>
                      <a:pt x="-263" y="3383"/>
                      <a:pt x="-131" y="5456"/>
                      <a:pt x="573" y="7145"/>
                    </a:cubicBezTo>
                    <a:cubicBezTo>
                      <a:pt x="1322" y="8962"/>
                      <a:pt x="2742" y="10546"/>
                      <a:pt x="4646" y="11547"/>
                    </a:cubicBezTo>
                    <a:cubicBezTo>
                      <a:pt x="3831" y="13881"/>
                      <a:pt x="5912" y="16329"/>
                      <a:pt x="8559" y="17027"/>
                    </a:cubicBezTo>
                    <a:cubicBezTo>
                      <a:pt x="9076" y="17164"/>
                      <a:pt x="9593" y="17226"/>
                      <a:pt x="10105" y="17226"/>
                    </a:cubicBezTo>
                    <a:cubicBezTo>
                      <a:pt x="12708" y="17226"/>
                      <a:pt x="15107" y="15603"/>
                      <a:pt x="16555" y="13801"/>
                    </a:cubicBezTo>
                    <a:cubicBezTo>
                      <a:pt x="16516" y="13933"/>
                      <a:pt x="16472" y="14076"/>
                      <a:pt x="16439" y="14218"/>
                    </a:cubicBezTo>
                    <a:cubicBezTo>
                      <a:pt x="16170" y="15219"/>
                      <a:pt x="15955" y="16230"/>
                      <a:pt x="15779" y="17250"/>
                    </a:cubicBezTo>
                    <a:cubicBezTo>
                      <a:pt x="15630" y="18089"/>
                      <a:pt x="15427" y="18976"/>
                      <a:pt x="15575" y="19826"/>
                    </a:cubicBezTo>
                    <a:cubicBezTo>
                      <a:pt x="15768" y="20941"/>
                      <a:pt x="16780" y="21600"/>
                      <a:pt x="17887" y="21600"/>
                    </a:cubicBezTo>
                    <a:cubicBezTo>
                      <a:pt x="18420" y="21600"/>
                      <a:pt x="18976" y="21448"/>
                      <a:pt x="19471" y="21121"/>
                    </a:cubicBezTo>
                    <a:cubicBezTo>
                      <a:pt x="21144" y="20011"/>
                      <a:pt x="21337" y="17781"/>
                      <a:pt x="21194" y="16116"/>
                    </a:cubicBezTo>
                    <a:cubicBezTo>
                      <a:pt x="21188" y="16040"/>
                      <a:pt x="21177" y="15959"/>
                      <a:pt x="21172" y="15883"/>
                    </a:cubicBezTo>
                    <a:cubicBezTo>
                      <a:pt x="20968" y="15860"/>
                      <a:pt x="20776" y="15803"/>
                      <a:pt x="20600" y="15703"/>
                    </a:cubicBezTo>
                    <a:cubicBezTo>
                      <a:pt x="19774" y="15257"/>
                      <a:pt x="19394" y="14242"/>
                      <a:pt x="19009" y="13525"/>
                    </a:cubicBezTo>
                    <a:cubicBezTo>
                      <a:pt x="18030" y="11742"/>
                      <a:pt x="17221" y="9891"/>
                      <a:pt x="16582" y="7994"/>
                    </a:cubicBezTo>
                    <a:cubicBezTo>
                      <a:pt x="16291" y="7121"/>
                      <a:pt x="15834" y="6087"/>
                      <a:pt x="16103" y="5166"/>
                    </a:cubicBezTo>
                    <a:cubicBezTo>
                      <a:pt x="16186" y="4872"/>
                      <a:pt x="16362" y="4597"/>
                      <a:pt x="16604" y="4379"/>
                    </a:cubicBezTo>
                    <a:cubicBezTo>
                      <a:pt x="16549" y="4274"/>
                      <a:pt x="16489" y="4175"/>
                      <a:pt x="16439" y="4075"/>
                    </a:cubicBezTo>
                    <a:cubicBezTo>
                      <a:pt x="13666" y="2040"/>
                      <a:pt x="10243" y="664"/>
                      <a:pt x="6643" y="195"/>
                    </a:cubicBezTo>
                    <a:cubicBezTo>
                      <a:pt x="5884" y="100"/>
                      <a:pt x="5064" y="0"/>
                      <a:pt x="426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2" name="Google Shape;3092;p45"/>
              <p:cNvSpPr/>
              <p:nvPr/>
            </p:nvSpPr>
            <p:spPr>
              <a:xfrm rot="903126">
                <a:off x="1232738" y="56695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926" y="7176"/>
                      <a:pt x="3439" y="14352"/>
                      <a:pt x="4540" y="21528"/>
                    </a:cubicBezTo>
                    <a:cubicBezTo>
                      <a:pt x="5503" y="21528"/>
                      <a:pt x="6466" y="21600"/>
                      <a:pt x="7429" y="21600"/>
                    </a:cubicBezTo>
                    <a:cubicBezTo>
                      <a:pt x="12382" y="21600"/>
                      <a:pt x="17335" y="20948"/>
                      <a:pt x="21600" y="19715"/>
                    </a:cubicBezTo>
                    <a:cubicBezTo>
                      <a:pt x="17885" y="16526"/>
                      <a:pt x="14033" y="13264"/>
                      <a:pt x="10594" y="10003"/>
                    </a:cubicBezTo>
                    <a:cubicBezTo>
                      <a:pt x="6879" y="6668"/>
                      <a:pt x="3439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3" name="Google Shape;3093;p45"/>
              <p:cNvSpPr/>
              <p:nvPr/>
            </p:nvSpPr>
            <p:spPr>
              <a:xfrm rot="903126">
                <a:off x="1229851" y="431318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75" y="0"/>
                    </a:moveTo>
                    <a:cubicBezTo>
                      <a:pt x="16064" y="594"/>
                      <a:pt x="14653" y="1057"/>
                      <a:pt x="13025" y="1321"/>
                    </a:cubicBezTo>
                    <a:cubicBezTo>
                      <a:pt x="15196" y="6870"/>
                      <a:pt x="7707" y="11758"/>
                      <a:pt x="0" y="12418"/>
                    </a:cubicBezTo>
                    <a:cubicBezTo>
                      <a:pt x="5102" y="15457"/>
                      <a:pt x="10094" y="18495"/>
                      <a:pt x="14762" y="21600"/>
                    </a:cubicBezTo>
                    <a:cubicBezTo>
                      <a:pt x="17041" y="14796"/>
                      <a:pt x="19212" y="8059"/>
                      <a:pt x="21600" y="1321"/>
                    </a:cubicBezTo>
                    <a:cubicBezTo>
                      <a:pt x="20297" y="727"/>
                      <a:pt x="18995" y="264"/>
                      <a:pt x="1747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4" name="Google Shape;3094;p45"/>
              <p:cNvSpPr/>
              <p:nvPr/>
            </p:nvSpPr>
            <p:spPr>
              <a:xfrm rot="903126">
                <a:off x="1207747" y="439888"/>
                <a:ext cx="72324" cy="147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6" h="21600" fill="norm" stroke="1" extrusionOk="0">
                    <a:moveTo>
                      <a:pt x="7230" y="0"/>
                    </a:moveTo>
                    <a:cubicBezTo>
                      <a:pt x="6861" y="876"/>
                      <a:pt x="6527" y="1752"/>
                      <a:pt x="6192" y="2637"/>
                    </a:cubicBezTo>
                    <a:cubicBezTo>
                      <a:pt x="5455" y="2233"/>
                      <a:pt x="4685" y="1838"/>
                      <a:pt x="3898" y="1443"/>
                    </a:cubicBezTo>
                    <a:cubicBezTo>
                      <a:pt x="3780" y="1451"/>
                      <a:pt x="3680" y="1460"/>
                      <a:pt x="3563" y="1460"/>
                    </a:cubicBezTo>
                    <a:cubicBezTo>
                      <a:pt x="2893" y="1460"/>
                      <a:pt x="2274" y="1288"/>
                      <a:pt x="1872" y="876"/>
                    </a:cubicBezTo>
                    <a:lnTo>
                      <a:pt x="1788" y="773"/>
                    </a:lnTo>
                    <a:cubicBezTo>
                      <a:pt x="1034" y="1168"/>
                      <a:pt x="515" y="1675"/>
                      <a:pt x="247" y="2216"/>
                    </a:cubicBezTo>
                    <a:cubicBezTo>
                      <a:pt x="-573" y="3865"/>
                      <a:pt x="834" y="5737"/>
                      <a:pt x="1704" y="7317"/>
                    </a:cubicBezTo>
                    <a:cubicBezTo>
                      <a:pt x="3647" y="10753"/>
                      <a:pt x="6108" y="14102"/>
                      <a:pt x="9088" y="17332"/>
                    </a:cubicBezTo>
                    <a:cubicBezTo>
                      <a:pt x="10260" y="18628"/>
                      <a:pt x="11433" y="20475"/>
                      <a:pt x="13927" y="21274"/>
                    </a:cubicBezTo>
                    <a:cubicBezTo>
                      <a:pt x="14447" y="21454"/>
                      <a:pt x="15049" y="21557"/>
                      <a:pt x="15669" y="21600"/>
                    </a:cubicBezTo>
                    <a:cubicBezTo>
                      <a:pt x="15535" y="20750"/>
                      <a:pt x="15351" y="19899"/>
                      <a:pt x="15116" y="19049"/>
                    </a:cubicBezTo>
                    <a:cubicBezTo>
                      <a:pt x="15535" y="19453"/>
                      <a:pt x="15954" y="19839"/>
                      <a:pt x="16406" y="20234"/>
                    </a:cubicBezTo>
                    <a:cubicBezTo>
                      <a:pt x="16841" y="20630"/>
                      <a:pt x="17293" y="21016"/>
                      <a:pt x="17745" y="21385"/>
                    </a:cubicBezTo>
                    <a:cubicBezTo>
                      <a:pt x="18716" y="21110"/>
                      <a:pt x="19420" y="20647"/>
                      <a:pt x="19687" y="20106"/>
                    </a:cubicBezTo>
                    <a:cubicBezTo>
                      <a:pt x="19838" y="19857"/>
                      <a:pt x="19939" y="19590"/>
                      <a:pt x="20022" y="19315"/>
                    </a:cubicBezTo>
                    <a:cubicBezTo>
                      <a:pt x="21027" y="18173"/>
                      <a:pt x="20642" y="16730"/>
                      <a:pt x="20374" y="15528"/>
                    </a:cubicBezTo>
                    <a:lnTo>
                      <a:pt x="20374" y="15502"/>
                    </a:lnTo>
                    <a:cubicBezTo>
                      <a:pt x="20374" y="15399"/>
                      <a:pt x="20357" y="15296"/>
                      <a:pt x="20357" y="15184"/>
                    </a:cubicBezTo>
                    <a:cubicBezTo>
                      <a:pt x="20207" y="13587"/>
                      <a:pt x="19788" y="11998"/>
                      <a:pt x="19051" y="10452"/>
                    </a:cubicBezTo>
                    <a:cubicBezTo>
                      <a:pt x="17377" y="6914"/>
                      <a:pt x="14179" y="3616"/>
                      <a:pt x="9691" y="799"/>
                    </a:cubicBezTo>
                    <a:cubicBezTo>
                      <a:pt x="9356" y="575"/>
                      <a:pt x="8854" y="447"/>
                      <a:pt x="8301" y="447"/>
                    </a:cubicBezTo>
                    <a:cubicBezTo>
                      <a:pt x="8268" y="447"/>
                      <a:pt x="8234" y="447"/>
                      <a:pt x="8184" y="447"/>
                    </a:cubicBezTo>
                    <a:cubicBezTo>
                      <a:pt x="8034" y="404"/>
                      <a:pt x="7866" y="361"/>
                      <a:pt x="7715" y="318"/>
                    </a:cubicBezTo>
                    <a:cubicBezTo>
                      <a:pt x="7598" y="206"/>
                      <a:pt x="7447" y="94"/>
                      <a:pt x="723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5" name="Google Shape;3095;p45"/>
              <p:cNvSpPr/>
              <p:nvPr/>
            </p:nvSpPr>
            <p:spPr>
              <a:xfrm rot="903126">
                <a:off x="1176472" y="296879"/>
                <a:ext cx="98370" cy="137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4" h="21600" fill="norm" stroke="1" extrusionOk="0">
                    <a:moveTo>
                      <a:pt x="17895" y="0"/>
                    </a:moveTo>
                    <a:cubicBezTo>
                      <a:pt x="17477" y="0"/>
                      <a:pt x="17072" y="55"/>
                      <a:pt x="16679" y="184"/>
                    </a:cubicBezTo>
                    <a:cubicBezTo>
                      <a:pt x="15059" y="710"/>
                      <a:pt x="14628" y="2184"/>
                      <a:pt x="15426" y="3244"/>
                    </a:cubicBezTo>
                    <a:cubicBezTo>
                      <a:pt x="15603" y="3668"/>
                      <a:pt x="15945" y="4036"/>
                      <a:pt x="16426" y="4313"/>
                    </a:cubicBezTo>
                    <a:cubicBezTo>
                      <a:pt x="16629" y="4423"/>
                      <a:pt x="16844" y="4506"/>
                      <a:pt x="17072" y="4580"/>
                    </a:cubicBezTo>
                    <a:lnTo>
                      <a:pt x="17072" y="5981"/>
                    </a:lnTo>
                    <a:lnTo>
                      <a:pt x="17110" y="10588"/>
                    </a:lnTo>
                    <a:lnTo>
                      <a:pt x="17148" y="17591"/>
                    </a:lnTo>
                    <a:cubicBezTo>
                      <a:pt x="14160" y="13482"/>
                      <a:pt x="10703" y="9556"/>
                      <a:pt x="6804" y="5870"/>
                    </a:cubicBezTo>
                    <a:cubicBezTo>
                      <a:pt x="6677" y="5750"/>
                      <a:pt x="6525" y="5630"/>
                      <a:pt x="6360" y="5547"/>
                    </a:cubicBezTo>
                    <a:cubicBezTo>
                      <a:pt x="5664" y="4571"/>
                      <a:pt x="4183" y="3880"/>
                      <a:pt x="2803" y="3880"/>
                    </a:cubicBezTo>
                    <a:cubicBezTo>
                      <a:pt x="1764" y="3880"/>
                      <a:pt x="777" y="4267"/>
                      <a:pt x="232" y="5225"/>
                    </a:cubicBezTo>
                    <a:cubicBezTo>
                      <a:pt x="-312" y="6202"/>
                      <a:pt x="131" y="7409"/>
                      <a:pt x="1233" y="8091"/>
                    </a:cubicBezTo>
                    <a:cubicBezTo>
                      <a:pt x="1739" y="8423"/>
                      <a:pt x="2385" y="8598"/>
                      <a:pt x="3056" y="8598"/>
                    </a:cubicBezTo>
                    <a:cubicBezTo>
                      <a:pt x="3157" y="8598"/>
                      <a:pt x="3246" y="8588"/>
                      <a:pt x="3347" y="8579"/>
                    </a:cubicBezTo>
                    <a:cubicBezTo>
                      <a:pt x="3967" y="8533"/>
                      <a:pt x="4398" y="8294"/>
                      <a:pt x="4866" y="8054"/>
                    </a:cubicBezTo>
                    <a:cubicBezTo>
                      <a:pt x="9095" y="12182"/>
                      <a:pt x="12780" y="16578"/>
                      <a:pt x="15894" y="21204"/>
                    </a:cubicBezTo>
                    <a:cubicBezTo>
                      <a:pt x="16110" y="21333"/>
                      <a:pt x="16325" y="21471"/>
                      <a:pt x="16527" y="21600"/>
                    </a:cubicBezTo>
                    <a:cubicBezTo>
                      <a:pt x="17312" y="21102"/>
                      <a:pt x="18275" y="20798"/>
                      <a:pt x="19313" y="20743"/>
                    </a:cubicBezTo>
                    <a:cubicBezTo>
                      <a:pt x="19376" y="20734"/>
                      <a:pt x="19452" y="20734"/>
                      <a:pt x="19515" y="20734"/>
                    </a:cubicBezTo>
                    <a:cubicBezTo>
                      <a:pt x="19655" y="20734"/>
                      <a:pt x="19781" y="20743"/>
                      <a:pt x="19921" y="20771"/>
                    </a:cubicBezTo>
                    <a:cubicBezTo>
                      <a:pt x="20338" y="20559"/>
                      <a:pt x="20566" y="20190"/>
                      <a:pt x="20554" y="19822"/>
                    </a:cubicBezTo>
                    <a:cubicBezTo>
                      <a:pt x="20528" y="14809"/>
                      <a:pt x="20478" y="9777"/>
                      <a:pt x="20452" y="4764"/>
                    </a:cubicBezTo>
                    <a:cubicBezTo>
                      <a:pt x="20452" y="4497"/>
                      <a:pt x="20465" y="4211"/>
                      <a:pt x="20465" y="3916"/>
                    </a:cubicBezTo>
                    <a:cubicBezTo>
                      <a:pt x="21009" y="3465"/>
                      <a:pt x="21288" y="2894"/>
                      <a:pt x="21263" y="2295"/>
                    </a:cubicBezTo>
                    <a:cubicBezTo>
                      <a:pt x="21187" y="1004"/>
                      <a:pt x="19566" y="0"/>
                      <a:pt x="17895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6" name="Google Shape;3096;p45"/>
              <p:cNvSpPr/>
              <p:nvPr/>
            </p:nvSpPr>
            <p:spPr>
              <a:xfrm rot="903126">
                <a:off x="1218057" y="422961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88" y="7088"/>
                      <a:pt x="8640" y="14175"/>
                      <a:pt x="12960" y="21600"/>
                    </a:cubicBezTo>
                    <a:cubicBezTo>
                      <a:pt x="15552" y="19237"/>
                      <a:pt x="19008" y="17212"/>
                      <a:pt x="21600" y="14850"/>
                    </a:cubicBezTo>
                    <a:cubicBezTo>
                      <a:pt x="14256" y="10125"/>
                      <a:pt x="7344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7" name="Google Shape;3097;p45"/>
              <p:cNvSpPr/>
              <p:nvPr/>
            </p:nvSpPr>
            <p:spPr>
              <a:xfrm rot="903126">
                <a:off x="1226838" y="426171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1" y="0"/>
                    </a:moveTo>
                    <a:cubicBezTo>
                      <a:pt x="18618" y="0"/>
                      <a:pt x="18134" y="0"/>
                      <a:pt x="17731" y="112"/>
                    </a:cubicBezTo>
                    <a:cubicBezTo>
                      <a:pt x="11122" y="787"/>
                      <a:pt x="4997" y="4388"/>
                      <a:pt x="0" y="10462"/>
                    </a:cubicBezTo>
                    <a:cubicBezTo>
                      <a:pt x="2901" y="14175"/>
                      <a:pt x="5803" y="17775"/>
                      <a:pt x="8543" y="21600"/>
                    </a:cubicBezTo>
                    <a:cubicBezTo>
                      <a:pt x="14266" y="20363"/>
                      <a:pt x="19746" y="12150"/>
                      <a:pt x="18296" y="2588"/>
                    </a:cubicBezTo>
                    <a:cubicBezTo>
                      <a:pt x="19424" y="2137"/>
                      <a:pt x="20552" y="1462"/>
                      <a:pt x="21600" y="450"/>
                    </a:cubicBezTo>
                    <a:cubicBezTo>
                      <a:pt x="20713" y="112"/>
                      <a:pt x="19907" y="0"/>
                      <a:pt x="1902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8" name="Google Shape;3098;p45"/>
              <p:cNvSpPr/>
              <p:nvPr/>
            </p:nvSpPr>
            <p:spPr>
              <a:xfrm rot="903126">
                <a:off x="1220996" y="42748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72" y="0"/>
                    </a:moveTo>
                    <a:cubicBezTo>
                      <a:pt x="2381" y="1711"/>
                      <a:pt x="1020" y="2994"/>
                      <a:pt x="0" y="4491"/>
                    </a:cubicBezTo>
                    <a:lnTo>
                      <a:pt x="1020" y="7057"/>
                    </a:lnTo>
                    <a:cubicBezTo>
                      <a:pt x="4932" y="17323"/>
                      <a:pt x="11225" y="21600"/>
                      <a:pt x="18028" y="21600"/>
                    </a:cubicBezTo>
                    <a:cubicBezTo>
                      <a:pt x="19219" y="21600"/>
                      <a:pt x="20409" y="21600"/>
                      <a:pt x="21600" y="21172"/>
                    </a:cubicBezTo>
                    <a:cubicBezTo>
                      <a:pt x="15647" y="13901"/>
                      <a:pt x="9524" y="7057"/>
                      <a:pt x="357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9" name="Google Shape;3099;p45"/>
              <p:cNvSpPr/>
              <p:nvPr/>
            </p:nvSpPr>
            <p:spPr>
              <a:xfrm rot="903126">
                <a:off x="988493" y="235233"/>
                <a:ext cx="76568" cy="87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1" h="21600" fill="norm" stroke="1" extrusionOk="0">
                    <a:moveTo>
                      <a:pt x="6488" y="0"/>
                    </a:moveTo>
                    <a:lnTo>
                      <a:pt x="2508" y="43"/>
                    </a:lnTo>
                    <a:cubicBezTo>
                      <a:pt x="2508" y="173"/>
                      <a:pt x="2508" y="304"/>
                      <a:pt x="2524" y="448"/>
                    </a:cubicBezTo>
                    <a:cubicBezTo>
                      <a:pt x="2524" y="448"/>
                      <a:pt x="2524" y="463"/>
                      <a:pt x="2524" y="463"/>
                    </a:cubicBezTo>
                    <a:cubicBezTo>
                      <a:pt x="2783" y="2501"/>
                      <a:pt x="3139" y="4930"/>
                      <a:pt x="2200" y="6853"/>
                    </a:cubicBezTo>
                    <a:cubicBezTo>
                      <a:pt x="2120" y="7301"/>
                      <a:pt x="2006" y="7749"/>
                      <a:pt x="1877" y="8183"/>
                    </a:cubicBezTo>
                    <a:cubicBezTo>
                      <a:pt x="1602" y="9094"/>
                      <a:pt x="922" y="9889"/>
                      <a:pt x="0" y="10352"/>
                    </a:cubicBezTo>
                    <a:cubicBezTo>
                      <a:pt x="1311" y="12188"/>
                      <a:pt x="2734" y="13952"/>
                      <a:pt x="4304" y="15643"/>
                    </a:cubicBezTo>
                    <a:cubicBezTo>
                      <a:pt x="6310" y="17798"/>
                      <a:pt x="8624" y="20096"/>
                      <a:pt x="11617" y="21123"/>
                    </a:cubicBezTo>
                    <a:cubicBezTo>
                      <a:pt x="12556" y="21441"/>
                      <a:pt x="13575" y="21600"/>
                      <a:pt x="14578" y="21600"/>
                    </a:cubicBezTo>
                    <a:cubicBezTo>
                      <a:pt x="16244" y="21600"/>
                      <a:pt x="17895" y="21137"/>
                      <a:pt x="19173" y="20140"/>
                    </a:cubicBezTo>
                    <a:cubicBezTo>
                      <a:pt x="21535" y="18318"/>
                      <a:pt x="21600" y="15528"/>
                      <a:pt x="20322" y="13142"/>
                    </a:cubicBezTo>
                    <a:cubicBezTo>
                      <a:pt x="17684" y="8125"/>
                      <a:pt x="12038" y="4120"/>
                      <a:pt x="7362" y="665"/>
                    </a:cubicBezTo>
                    <a:lnTo>
                      <a:pt x="6488" y="0"/>
                    </a:ln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0" name="Google Shape;3100;p45"/>
              <p:cNvSpPr/>
              <p:nvPr/>
            </p:nvSpPr>
            <p:spPr>
              <a:xfrm rot="903126">
                <a:off x="804498" y="200514"/>
                <a:ext cx="178427" cy="113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600" fill="norm" stroke="1" extrusionOk="0">
                    <a:moveTo>
                      <a:pt x="17847" y="0"/>
                    </a:moveTo>
                    <a:lnTo>
                      <a:pt x="10056" y="100"/>
                    </a:lnTo>
                    <a:cubicBezTo>
                      <a:pt x="6709" y="145"/>
                      <a:pt x="3355" y="201"/>
                      <a:pt x="1" y="246"/>
                    </a:cubicBezTo>
                    <a:cubicBezTo>
                      <a:pt x="-55" y="4967"/>
                      <a:pt x="2322" y="9433"/>
                      <a:pt x="5225" y="10828"/>
                    </a:cubicBezTo>
                    <a:cubicBezTo>
                      <a:pt x="5893" y="11152"/>
                      <a:pt x="6554" y="11297"/>
                      <a:pt x="7208" y="11297"/>
                    </a:cubicBezTo>
                    <a:cubicBezTo>
                      <a:pt x="10527" y="11297"/>
                      <a:pt x="13600" y="7490"/>
                      <a:pt x="15449" y="3237"/>
                    </a:cubicBezTo>
                    <a:cubicBezTo>
                      <a:pt x="15393" y="3572"/>
                      <a:pt x="15343" y="3896"/>
                      <a:pt x="15294" y="4231"/>
                    </a:cubicBezTo>
                    <a:cubicBezTo>
                      <a:pt x="14950" y="6586"/>
                      <a:pt x="14668" y="8964"/>
                      <a:pt x="14450" y="11364"/>
                    </a:cubicBezTo>
                    <a:cubicBezTo>
                      <a:pt x="14268" y="13351"/>
                      <a:pt x="14000" y="15427"/>
                      <a:pt x="14190" y="17425"/>
                    </a:cubicBezTo>
                    <a:cubicBezTo>
                      <a:pt x="14429" y="20060"/>
                      <a:pt x="15730" y="21600"/>
                      <a:pt x="17143" y="21600"/>
                    </a:cubicBezTo>
                    <a:cubicBezTo>
                      <a:pt x="17825" y="21600"/>
                      <a:pt x="18536" y="21243"/>
                      <a:pt x="19161" y="20484"/>
                    </a:cubicBezTo>
                    <a:cubicBezTo>
                      <a:pt x="21306" y="17872"/>
                      <a:pt x="21545" y="12614"/>
                      <a:pt x="21376" y="8696"/>
                    </a:cubicBezTo>
                    <a:cubicBezTo>
                      <a:pt x="21369" y="8506"/>
                      <a:pt x="21348" y="8327"/>
                      <a:pt x="21341" y="8138"/>
                    </a:cubicBezTo>
                    <a:cubicBezTo>
                      <a:pt x="21081" y="8093"/>
                      <a:pt x="20835" y="7948"/>
                      <a:pt x="20610" y="7725"/>
                    </a:cubicBezTo>
                    <a:cubicBezTo>
                      <a:pt x="19562" y="6675"/>
                      <a:pt x="19077" y="4275"/>
                      <a:pt x="18578" y="2590"/>
                    </a:cubicBezTo>
                    <a:cubicBezTo>
                      <a:pt x="18325" y="1741"/>
                      <a:pt x="18079" y="871"/>
                      <a:pt x="17847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1" name="Google Shape;3101;p45"/>
              <p:cNvSpPr/>
              <p:nvPr/>
            </p:nvSpPr>
            <p:spPr>
              <a:xfrm rot="903126">
                <a:off x="1026656" y="231682"/>
                <a:ext cx="71223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934"/>
                    </a:lnTo>
                    <a:cubicBezTo>
                      <a:pt x="3428" y="14346"/>
                      <a:pt x="7052" y="21600"/>
                      <a:pt x="10853" y="21600"/>
                    </a:cubicBezTo>
                    <a:cubicBezTo>
                      <a:pt x="12292" y="21600"/>
                      <a:pt x="13766" y="20633"/>
                      <a:pt x="15259" y="18376"/>
                    </a:cubicBezTo>
                    <a:cubicBezTo>
                      <a:pt x="17461" y="15152"/>
                      <a:pt x="19593" y="9027"/>
                      <a:pt x="2160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2" name="Google Shape;3102;p45"/>
              <p:cNvSpPr/>
              <p:nvPr/>
            </p:nvSpPr>
            <p:spPr>
              <a:xfrm rot="903126">
                <a:off x="972834" y="244142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914" y="7176"/>
                      <a:pt x="3418" y="14352"/>
                      <a:pt x="4375" y="21528"/>
                    </a:cubicBezTo>
                    <a:cubicBezTo>
                      <a:pt x="5605" y="21600"/>
                      <a:pt x="6699" y="21600"/>
                      <a:pt x="7929" y="21600"/>
                    </a:cubicBezTo>
                    <a:cubicBezTo>
                      <a:pt x="12714" y="21600"/>
                      <a:pt x="17362" y="21020"/>
                      <a:pt x="21600" y="19860"/>
                    </a:cubicBezTo>
                    <a:cubicBezTo>
                      <a:pt x="17772" y="16599"/>
                      <a:pt x="13944" y="13337"/>
                      <a:pt x="10527" y="10003"/>
                    </a:cubicBezTo>
                    <a:cubicBezTo>
                      <a:pt x="6835" y="6741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3" name="Google Shape;3103;p45"/>
              <p:cNvSpPr/>
              <p:nvPr/>
            </p:nvSpPr>
            <p:spPr>
              <a:xfrm rot="903126">
                <a:off x="959495" y="222748"/>
                <a:ext cx="46668" cy="43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5" h="21600" fill="norm" stroke="1" extrusionOk="0">
                    <a:moveTo>
                      <a:pt x="20569" y="0"/>
                    </a:moveTo>
                    <a:lnTo>
                      <a:pt x="0" y="234"/>
                    </a:lnTo>
                    <a:cubicBezTo>
                      <a:pt x="899" y="2520"/>
                      <a:pt x="1824" y="4807"/>
                      <a:pt x="2776" y="7034"/>
                    </a:cubicBezTo>
                    <a:cubicBezTo>
                      <a:pt x="4627" y="11459"/>
                      <a:pt x="6451" y="17761"/>
                      <a:pt x="10417" y="20516"/>
                    </a:cubicBezTo>
                    <a:cubicBezTo>
                      <a:pt x="11236" y="21102"/>
                      <a:pt x="12188" y="21483"/>
                      <a:pt x="13140" y="21600"/>
                    </a:cubicBezTo>
                    <a:cubicBezTo>
                      <a:pt x="12955" y="18699"/>
                      <a:pt x="12637" y="15797"/>
                      <a:pt x="12294" y="12896"/>
                    </a:cubicBezTo>
                    <a:cubicBezTo>
                      <a:pt x="12955" y="14273"/>
                      <a:pt x="13616" y="15650"/>
                      <a:pt x="14329" y="16940"/>
                    </a:cubicBezTo>
                    <a:cubicBezTo>
                      <a:pt x="14990" y="18259"/>
                      <a:pt x="15731" y="19607"/>
                      <a:pt x="16471" y="20926"/>
                    </a:cubicBezTo>
                    <a:cubicBezTo>
                      <a:pt x="17978" y="19988"/>
                      <a:pt x="19088" y="18376"/>
                      <a:pt x="19538" y="16530"/>
                    </a:cubicBezTo>
                    <a:cubicBezTo>
                      <a:pt x="19749" y="15650"/>
                      <a:pt x="19934" y="14742"/>
                      <a:pt x="20067" y="13833"/>
                    </a:cubicBezTo>
                    <a:cubicBezTo>
                      <a:pt x="21600" y="9935"/>
                      <a:pt x="21018" y="5012"/>
                      <a:pt x="20595" y="879"/>
                    </a:cubicBezTo>
                    <a:lnTo>
                      <a:pt x="20595" y="821"/>
                    </a:lnTo>
                    <a:cubicBezTo>
                      <a:pt x="20595" y="557"/>
                      <a:pt x="20595" y="293"/>
                      <a:pt x="2056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4" name="Google Shape;3104;p45"/>
              <p:cNvSpPr/>
              <p:nvPr/>
            </p:nvSpPr>
            <p:spPr>
              <a:xfrm rot="903126">
                <a:off x="460677" y="850857"/>
                <a:ext cx="172530" cy="267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0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33"/>
                      <a:pt x="9744" y="99"/>
                    </a:cubicBezTo>
                    <a:cubicBezTo>
                      <a:pt x="7467" y="416"/>
                      <a:pt x="5650" y="1452"/>
                      <a:pt x="4353" y="2678"/>
                    </a:cubicBezTo>
                    <a:cubicBezTo>
                      <a:pt x="2840" y="4097"/>
                      <a:pt x="1903" y="5819"/>
                      <a:pt x="1095" y="7455"/>
                    </a:cubicBezTo>
                    <a:cubicBezTo>
                      <a:pt x="656" y="8345"/>
                      <a:pt x="310" y="9248"/>
                      <a:pt x="0" y="10157"/>
                    </a:cubicBezTo>
                    <a:cubicBezTo>
                      <a:pt x="94" y="10209"/>
                      <a:pt x="159" y="10265"/>
                      <a:pt x="209" y="10332"/>
                    </a:cubicBezTo>
                    <a:cubicBezTo>
                      <a:pt x="274" y="10351"/>
                      <a:pt x="346" y="10379"/>
                      <a:pt x="411" y="10403"/>
                    </a:cubicBezTo>
                    <a:cubicBezTo>
                      <a:pt x="432" y="10403"/>
                      <a:pt x="447" y="10403"/>
                      <a:pt x="461" y="10403"/>
                    </a:cubicBezTo>
                    <a:cubicBezTo>
                      <a:pt x="692" y="10403"/>
                      <a:pt x="915" y="10469"/>
                      <a:pt x="1059" y="10592"/>
                    </a:cubicBezTo>
                    <a:cubicBezTo>
                      <a:pt x="2991" y="12148"/>
                      <a:pt x="4360" y="13965"/>
                      <a:pt x="5088" y="15909"/>
                    </a:cubicBezTo>
                    <a:cubicBezTo>
                      <a:pt x="5405" y="16770"/>
                      <a:pt x="5586" y="17640"/>
                      <a:pt x="5650" y="18525"/>
                    </a:cubicBezTo>
                    <a:cubicBezTo>
                      <a:pt x="5650" y="18582"/>
                      <a:pt x="5658" y="18634"/>
                      <a:pt x="5658" y="18695"/>
                    </a:cubicBezTo>
                    <a:cubicBezTo>
                      <a:pt x="5658" y="18695"/>
                      <a:pt x="5658" y="18700"/>
                      <a:pt x="5658" y="18705"/>
                    </a:cubicBezTo>
                    <a:cubicBezTo>
                      <a:pt x="5773" y="19372"/>
                      <a:pt x="5932" y="20167"/>
                      <a:pt x="5506" y="20791"/>
                    </a:cubicBezTo>
                    <a:cubicBezTo>
                      <a:pt x="5470" y="20942"/>
                      <a:pt x="5427" y="21089"/>
                      <a:pt x="5362" y="21231"/>
                    </a:cubicBezTo>
                    <a:cubicBezTo>
                      <a:pt x="5312" y="21363"/>
                      <a:pt x="5218" y="21486"/>
                      <a:pt x="5103" y="21600"/>
                    </a:cubicBezTo>
                    <a:lnTo>
                      <a:pt x="12281" y="21510"/>
                    </a:lnTo>
                    <a:cubicBezTo>
                      <a:pt x="11005" y="20465"/>
                      <a:pt x="9305" y="19566"/>
                      <a:pt x="7813" y="18762"/>
                    </a:cubicBezTo>
                    <a:cubicBezTo>
                      <a:pt x="7402" y="18539"/>
                      <a:pt x="6984" y="18312"/>
                      <a:pt x="6559" y="18085"/>
                    </a:cubicBezTo>
                    <a:cubicBezTo>
                      <a:pt x="8368" y="18733"/>
                      <a:pt x="10342" y="19131"/>
                      <a:pt x="12447" y="19131"/>
                    </a:cubicBezTo>
                    <a:cubicBezTo>
                      <a:pt x="13031" y="19131"/>
                      <a:pt x="13629" y="19098"/>
                      <a:pt x="14234" y="19031"/>
                    </a:cubicBezTo>
                    <a:cubicBezTo>
                      <a:pt x="16548" y="18781"/>
                      <a:pt x="18732" y="17962"/>
                      <a:pt x="20014" y="16647"/>
                    </a:cubicBezTo>
                    <a:cubicBezTo>
                      <a:pt x="21196" y="15431"/>
                      <a:pt x="21600" y="13809"/>
                      <a:pt x="20850" y="12442"/>
                    </a:cubicBezTo>
                    <a:cubicBezTo>
                      <a:pt x="19986" y="10847"/>
                      <a:pt x="17852" y="10071"/>
                      <a:pt x="15611" y="9509"/>
                    </a:cubicBezTo>
                    <a:cubicBezTo>
                      <a:pt x="17369" y="6888"/>
                      <a:pt x="18811" y="3766"/>
                      <a:pt x="15647" y="1339"/>
                    </a:cubicBezTo>
                    <a:cubicBezTo>
                      <a:pt x="14486" y="449"/>
                      <a:pt x="12836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5" name="Google Shape;3105;p45"/>
              <p:cNvSpPr/>
              <p:nvPr/>
            </p:nvSpPr>
            <p:spPr>
              <a:xfrm rot="903126">
                <a:off x="260462" y="881115"/>
                <a:ext cx="215496" cy="193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fill="norm" stroke="1" extrusionOk="0">
                    <a:moveTo>
                      <a:pt x="4481" y="0"/>
                    </a:moveTo>
                    <a:cubicBezTo>
                      <a:pt x="2893" y="0"/>
                      <a:pt x="1398" y="484"/>
                      <a:pt x="644" y="2366"/>
                    </a:cubicBezTo>
                    <a:cubicBezTo>
                      <a:pt x="-277" y="4660"/>
                      <a:pt x="-138" y="7516"/>
                      <a:pt x="604" y="9849"/>
                    </a:cubicBezTo>
                    <a:cubicBezTo>
                      <a:pt x="1392" y="12352"/>
                      <a:pt x="2887" y="14522"/>
                      <a:pt x="4887" y="15908"/>
                    </a:cubicBezTo>
                    <a:cubicBezTo>
                      <a:pt x="4342" y="17966"/>
                      <a:pt x="5043" y="20090"/>
                      <a:pt x="6347" y="21600"/>
                    </a:cubicBezTo>
                    <a:lnTo>
                      <a:pt x="15527" y="21410"/>
                    </a:lnTo>
                    <a:cubicBezTo>
                      <a:pt x="16252" y="20705"/>
                      <a:pt x="16895" y="19894"/>
                      <a:pt x="17434" y="19005"/>
                    </a:cubicBezTo>
                    <a:cubicBezTo>
                      <a:pt x="17394" y="19201"/>
                      <a:pt x="17347" y="19391"/>
                      <a:pt x="17312" y="19581"/>
                    </a:cubicBezTo>
                    <a:cubicBezTo>
                      <a:pt x="17191" y="20182"/>
                      <a:pt x="17075" y="20777"/>
                      <a:pt x="16971" y="21384"/>
                    </a:cubicBezTo>
                    <a:lnTo>
                      <a:pt x="21323" y="21299"/>
                    </a:lnTo>
                    <a:cubicBezTo>
                      <a:pt x="20709" y="20600"/>
                      <a:pt x="20361" y="19463"/>
                      <a:pt x="20019" y="18633"/>
                    </a:cubicBezTo>
                    <a:cubicBezTo>
                      <a:pt x="18987" y="16169"/>
                      <a:pt x="18135" y="13620"/>
                      <a:pt x="17463" y="11012"/>
                    </a:cubicBezTo>
                    <a:cubicBezTo>
                      <a:pt x="17156" y="9803"/>
                      <a:pt x="16675" y="8385"/>
                      <a:pt x="16959" y="7124"/>
                    </a:cubicBezTo>
                    <a:cubicBezTo>
                      <a:pt x="17052" y="6712"/>
                      <a:pt x="17231" y="6339"/>
                      <a:pt x="17492" y="6032"/>
                    </a:cubicBezTo>
                    <a:cubicBezTo>
                      <a:pt x="17428" y="5895"/>
                      <a:pt x="17365" y="5758"/>
                      <a:pt x="17312" y="5614"/>
                    </a:cubicBezTo>
                    <a:cubicBezTo>
                      <a:pt x="14397" y="2817"/>
                      <a:pt x="10787" y="915"/>
                      <a:pt x="6996" y="274"/>
                    </a:cubicBezTo>
                    <a:cubicBezTo>
                      <a:pt x="6197" y="137"/>
                      <a:pt x="5327" y="0"/>
                      <a:pt x="448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6" name="Google Shape;3106;p45"/>
              <p:cNvSpPr/>
              <p:nvPr/>
            </p:nvSpPr>
            <p:spPr>
              <a:xfrm rot="903126">
                <a:off x="445440" y="1078835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878" y="7165"/>
                      <a:pt x="3193" y="14330"/>
                      <a:pt x="4508" y="21600"/>
                    </a:cubicBezTo>
                    <a:lnTo>
                      <a:pt x="21600" y="21389"/>
                    </a:lnTo>
                    <a:cubicBezTo>
                      <a:pt x="19158" y="19071"/>
                      <a:pt x="16717" y="16753"/>
                      <a:pt x="14463" y="14540"/>
                    </a:cubicBezTo>
                    <a:cubicBezTo>
                      <a:pt x="9391" y="9694"/>
                      <a:pt x="4696" y="484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7" name="Google Shape;3107;p45"/>
              <p:cNvSpPr/>
              <p:nvPr/>
            </p:nvSpPr>
            <p:spPr>
              <a:xfrm rot="903126">
                <a:off x="443026" y="946177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75" y="0"/>
                    </a:moveTo>
                    <a:cubicBezTo>
                      <a:pt x="16064" y="530"/>
                      <a:pt x="14653" y="994"/>
                      <a:pt x="13025" y="1259"/>
                    </a:cubicBezTo>
                    <a:cubicBezTo>
                      <a:pt x="15087" y="6891"/>
                      <a:pt x="7707" y="11661"/>
                      <a:pt x="0" y="12456"/>
                    </a:cubicBezTo>
                    <a:cubicBezTo>
                      <a:pt x="5102" y="15438"/>
                      <a:pt x="10094" y="18486"/>
                      <a:pt x="14762" y="21600"/>
                    </a:cubicBezTo>
                    <a:cubicBezTo>
                      <a:pt x="16933" y="14842"/>
                      <a:pt x="19212" y="8083"/>
                      <a:pt x="21600" y="1325"/>
                    </a:cubicBezTo>
                    <a:cubicBezTo>
                      <a:pt x="20406" y="663"/>
                      <a:pt x="18995" y="199"/>
                      <a:pt x="1747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8" name="Google Shape;3108;p45"/>
              <p:cNvSpPr/>
              <p:nvPr/>
            </p:nvSpPr>
            <p:spPr>
              <a:xfrm rot="903126">
                <a:off x="421599" y="954869"/>
                <a:ext cx="72353" cy="142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4" h="21600" fill="norm" stroke="1" extrusionOk="0">
                    <a:moveTo>
                      <a:pt x="7247" y="0"/>
                    </a:moveTo>
                    <a:cubicBezTo>
                      <a:pt x="6878" y="900"/>
                      <a:pt x="6510" y="1817"/>
                      <a:pt x="6192" y="2726"/>
                    </a:cubicBezTo>
                    <a:cubicBezTo>
                      <a:pt x="5455" y="2307"/>
                      <a:pt x="4685" y="1897"/>
                      <a:pt x="3898" y="1496"/>
                    </a:cubicBezTo>
                    <a:cubicBezTo>
                      <a:pt x="3797" y="1505"/>
                      <a:pt x="3680" y="1505"/>
                      <a:pt x="3580" y="1505"/>
                    </a:cubicBezTo>
                    <a:cubicBezTo>
                      <a:pt x="2910" y="1505"/>
                      <a:pt x="2274" y="1327"/>
                      <a:pt x="1872" y="900"/>
                    </a:cubicBezTo>
                    <a:cubicBezTo>
                      <a:pt x="1855" y="864"/>
                      <a:pt x="1821" y="828"/>
                      <a:pt x="1788" y="793"/>
                    </a:cubicBezTo>
                    <a:cubicBezTo>
                      <a:pt x="1034" y="1211"/>
                      <a:pt x="515" y="1719"/>
                      <a:pt x="247" y="2280"/>
                    </a:cubicBezTo>
                    <a:cubicBezTo>
                      <a:pt x="-573" y="4008"/>
                      <a:pt x="834" y="5932"/>
                      <a:pt x="1721" y="7580"/>
                    </a:cubicBezTo>
                    <a:cubicBezTo>
                      <a:pt x="3647" y="11143"/>
                      <a:pt x="6108" y="14608"/>
                      <a:pt x="9088" y="17966"/>
                    </a:cubicBezTo>
                    <a:cubicBezTo>
                      <a:pt x="10076" y="19097"/>
                      <a:pt x="11081" y="20647"/>
                      <a:pt x="12856" y="21600"/>
                    </a:cubicBezTo>
                    <a:lnTo>
                      <a:pt x="15518" y="21573"/>
                    </a:lnTo>
                    <a:cubicBezTo>
                      <a:pt x="15418" y="20968"/>
                      <a:pt x="15284" y="20362"/>
                      <a:pt x="15133" y="19747"/>
                    </a:cubicBezTo>
                    <a:cubicBezTo>
                      <a:pt x="15535" y="20157"/>
                      <a:pt x="15970" y="20576"/>
                      <a:pt x="16406" y="20976"/>
                    </a:cubicBezTo>
                    <a:cubicBezTo>
                      <a:pt x="16607" y="21172"/>
                      <a:pt x="16824" y="21360"/>
                      <a:pt x="17059" y="21564"/>
                    </a:cubicBezTo>
                    <a:lnTo>
                      <a:pt x="19085" y="21547"/>
                    </a:lnTo>
                    <a:cubicBezTo>
                      <a:pt x="19369" y="21324"/>
                      <a:pt x="19570" y="21092"/>
                      <a:pt x="19704" y="20843"/>
                    </a:cubicBezTo>
                    <a:cubicBezTo>
                      <a:pt x="19838" y="20576"/>
                      <a:pt x="19939" y="20300"/>
                      <a:pt x="20039" y="20023"/>
                    </a:cubicBezTo>
                    <a:cubicBezTo>
                      <a:pt x="21027" y="18848"/>
                      <a:pt x="20659" y="17342"/>
                      <a:pt x="20374" y="16086"/>
                    </a:cubicBezTo>
                    <a:cubicBezTo>
                      <a:pt x="20374" y="16078"/>
                      <a:pt x="20374" y="16078"/>
                      <a:pt x="20374" y="16069"/>
                    </a:cubicBezTo>
                    <a:cubicBezTo>
                      <a:pt x="20374" y="15962"/>
                      <a:pt x="20374" y="15855"/>
                      <a:pt x="20357" y="15748"/>
                    </a:cubicBezTo>
                    <a:cubicBezTo>
                      <a:pt x="20223" y="14091"/>
                      <a:pt x="19788" y="12443"/>
                      <a:pt x="19051" y="10831"/>
                    </a:cubicBezTo>
                    <a:cubicBezTo>
                      <a:pt x="17377" y="7161"/>
                      <a:pt x="14179" y="3741"/>
                      <a:pt x="9691" y="811"/>
                    </a:cubicBezTo>
                    <a:cubicBezTo>
                      <a:pt x="9356" y="588"/>
                      <a:pt x="8871" y="463"/>
                      <a:pt x="8352" y="463"/>
                    </a:cubicBezTo>
                    <a:cubicBezTo>
                      <a:pt x="8301" y="463"/>
                      <a:pt x="8251" y="463"/>
                      <a:pt x="8184" y="463"/>
                    </a:cubicBezTo>
                    <a:cubicBezTo>
                      <a:pt x="8034" y="419"/>
                      <a:pt x="7866" y="365"/>
                      <a:pt x="7715" y="330"/>
                    </a:cubicBezTo>
                    <a:cubicBezTo>
                      <a:pt x="7598" y="196"/>
                      <a:pt x="7447" y="80"/>
                      <a:pt x="7247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9" name="Google Shape;3109;p45"/>
              <p:cNvSpPr/>
              <p:nvPr/>
            </p:nvSpPr>
            <p:spPr>
              <a:xfrm rot="903126">
                <a:off x="389705" y="811775"/>
                <a:ext cx="98311" cy="137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4" h="21600" fill="norm" stroke="1" extrusionOk="0">
                    <a:moveTo>
                      <a:pt x="17893" y="0"/>
                    </a:moveTo>
                    <a:cubicBezTo>
                      <a:pt x="17487" y="0"/>
                      <a:pt x="17069" y="55"/>
                      <a:pt x="16664" y="184"/>
                    </a:cubicBezTo>
                    <a:cubicBezTo>
                      <a:pt x="15055" y="701"/>
                      <a:pt x="14624" y="2176"/>
                      <a:pt x="15422" y="3236"/>
                    </a:cubicBezTo>
                    <a:cubicBezTo>
                      <a:pt x="15587" y="3660"/>
                      <a:pt x="15942" y="4038"/>
                      <a:pt x="16423" y="4296"/>
                    </a:cubicBezTo>
                    <a:cubicBezTo>
                      <a:pt x="16626" y="4407"/>
                      <a:pt x="16841" y="4508"/>
                      <a:pt x="17069" y="4573"/>
                    </a:cubicBezTo>
                    <a:lnTo>
                      <a:pt x="17069" y="5965"/>
                    </a:lnTo>
                    <a:cubicBezTo>
                      <a:pt x="17082" y="7504"/>
                      <a:pt x="17107" y="9044"/>
                      <a:pt x="17107" y="10583"/>
                    </a:cubicBezTo>
                    <a:cubicBezTo>
                      <a:pt x="17120" y="12925"/>
                      <a:pt x="17133" y="15257"/>
                      <a:pt x="17145" y="17590"/>
                    </a:cubicBezTo>
                    <a:cubicBezTo>
                      <a:pt x="14168" y="13478"/>
                      <a:pt x="10710" y="9551"/>
                      <a:pt x="6795" y="5872"/>
                    </a:cubicBezTo>
                    <a:cubicBezTo>
                      <a:pt x="6681" y="5743"/>
                      <a:pt x="6529" y="5633"/>
                      <a:pt x="6352" y="5531"/>
                    </a:cubicBezTo>
                    <a:cubicBezTo>
                      <a:pt x="5655" y="4554"/>
                      <a:pt x="4185" y="3872"/>
                      <a:pt x="2804" y="3872"/>
                    </a:cubicBezTo>
                    <a:cubicBezTo>
                      <a:pt x="1766" y="3872"/>
                      <a:pt x="778" y="4268"/>
                      <a:pt x="233" y="5218"/>
                    </a:cubicBezTo>
                    <a:cubicBezTo>
                      <a:pt x="-312" y="6204"/>
                      <a:pt x="131" y="7412"/>
                      <a:pt x="1234" y="8094"/>
                    </a:cubicBezTo>
                    <a:cubicBezTo>
                      <a:pt x="1753" y="8417"/>
                      <a:pt x="2412" y="8592"/>
                      <a:pt x="3096" y="8592"/>
                    </a:cubicBezTo>
                    <a:cubicBezTo>
                      <a:pt x="3185" y="8592"/>
                      <a:pt x="3261" y="8592"/>
                      <a:pt x="3349" y="8583"/>
                    </a:cubicBezTo>
                    <a:cubicBezTo>
                      <a:pt x="3957" y="8537"/>
                      <a:pt x="4401" y="8288"/>
                      <a:pt x="4857" y="8057"/>
                    </a:cubicBezTo>
                    <a:cubicBezTo>
                      <a:pt x="9088" y="12169"/>
                      <a:pt x="12787" y="16576"/>
                      <a:pt x="15891" y="21194"/>
                    </a:cubicBezTo>
                    <a:cubicBezTo>
                      <a:pt x="16107" y="21333"/>
                      <a:pt x="16322" y="21462"/>
                      <a:pt x="16537" y="21600"/>
                    </a:cubicBezTo>
                    <a:cubicBezTo>
                      <a:pt x="17297" y="21102"/>
                      <a:pt x="18286" y="20798"/>
                      <a:pt x="19312" y="20733"/>
                    </a:cubicBezTo>
                    <a:cubicBezTo>
                      <a:pt x="19362" y="20733"/>
                      <a:pt x="19400" y="20733"/>
                      <a:pt x="19451" y="20733"/>
                    </a:cubicBezTo>
                    <a:cubicBezTo>
                      <a:pt x="19603" y="20733"/>
                      <a:pt x="19768" y="20743"/>
                      <a:pt x="19920" y="20780"/>
                    </a:cubicBezTo>
                    <a:cubicBezTo>
                      <a:pt x="20338" y="20549"/>
                      <a:pt x="20566" y="20199"/>
                      <a:pt x="20553" y="19830"/>
                    </a:cubicBezTo>
                    <a:cubicBezTo>
                      <a:pt x="20528" y="14796"/>
                      <a:pt x="20490" y="9772"/>
                      <a:pt x="20465" y="4748"/>
                    </a:cubicBezTo>
                    <a:cubicBezTo>
                      <a:pt x="20465" y="4499"/>
                      <a:pt x="20465" y="4213"/>
                      <a:pt x="20477" y="3909"/>
                    </a:cubicBezTo>
                    <a:cubicBezTo>
                      <a:pt x="21009" y="3457"/>
                      <a:pt x="21288" y="2876"/>
                      <a:pt x="21263" y="2296"/>
                    </a:cubicBezTo>
                    <a:cubicBezTo>
                      <a:pt x="21187" y="996"/>
                      <a:pt x="19578" y="0"/>
                      <a:pt x="1789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0" name="Google Shape;3110;p45"/>
              <p:cNvSpPr/>
              <p:nvPr/>
            </p:nvSpPr>
            <p:spPr>
              <a:xfrm rot="903126">
                <a:off x="431248" y="937763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88" y="7543"/>
                      <a:pt x="8640" y="14743"/>
                      <a:pt x="13392" y="21600"/>
                    </a:cubicBezTo>
                    <a:cubicBezTo>
                      <a:pt x="15984" y="19543"/>
                      <a:pt x="18576" y="17143"/>
                      <a:pt x="21600" y="15086"/>
                    </a:cubicBezTo>
                    <a:cubicBezTo>
                      <a:pt x="14688" y="9943"/>
                      <a:pt x="7344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1" name="Google Shape;3111;p45"/>
              <p:cNvSpPr/>
              <p:nvPr/>
            </p:nvSpPr>
            <p:spPr>
              <a:xfrm rot="903126">
                <a:off x="440149" y="940460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19297" y="0"/>
                    </a:moveTo>
                    <a:cubicBezTo>
                      <a:pt x="18503" y="0"/>
                      <a:pt x="17629" y="717"/>
                      <a:pt x="17471" y="1945"/>
                    </a:cubicBezTo>
                    <a:cubicBezTo>
                      <a:pt x="10959" y="2662"/>
                      <a:pt x="4844" y="6040"/>
                      <a:pt x="0" y="11568"/>
                    </a:cubicBezTo>
                    <a:cubicBezTo>
                      <a:pt x="2859" y="14844"/>
                      <a:pt x="5718" y="18222"/>
                      <a:pt x="8418" y="21600"/>
                    </a:cubicBezTo>
                    <a:cubicBezTo>
                      <a:pt x="14135" y="20372"/>
                      <a:pt x="19535" y="13001"/>
                      <a:pt x="18026" y="4300"/>
                    </a:cubicBezTo>
                    <a:cubicBezTo>
                      <a:pt x="18424" y="4709"/>
                      <a:pt x="18900" y="4914"/>
                      <a:pt x="19297" y="4914"/>
                    </a:cubicBezTo>
                    <a:cubicBezTo>
                      <a:pt x="20488" y="4914"/>
                      <a:pt x="21600" y="3378"/>
                      <a:pt x="21124" y="1638"/>
                    </a:cubicBezTo>
                    <a:cubicBezTo>
                      <a:pt x="20806" y="512"/>
                      <a:pt x="20091" y="0"/>
                      <a:pt x="1929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2" name="Google Shape;3112;p45"/>
              <p:cNvSpPr/>
              <p:nvPr/>
            </p:nvSpPr>
            <p:spPr>
              <a:xfrm rot="903126">
                <a:off x="434200" y="942348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29" y="0"/>
                    </a:moveTo>
                    <a:cubicBezTo>
                      <a:pt x="2057" y="1296"/>
                      <a:pt x="1029" y="2808"/>
                      <a:pt x="0" y="4104"/>
                    </a:cubicBezTo>
                    <a:cubicBezTo>
                      <a:pt x="171" y="4968"/>
                      <a:pt x="514" y="6048"/>
                      <a:pt x="857" y="6912"/>
                    </a:cubicBezTo>
                    <a:cubicBezTo>
                      <a:pt x="4800" y="17280"/>
                      <a:pt x="11314" y="21600"/>
                      <a:pt x="18171" y="21600"/>
                    </a:cubicBezTo>
                    <a:cubicBezTo>
                      <a:pt x="19371" y="21600"/>
                      <a:pt x="20571" y="21600"/>
                      <a:pt x="21600" y="21384"/>
                    </a:cubicBezTo>
                    <a:cubicBezTo>
                      <a:pt x="15600" y="14040"/>
                      <a:pt x="9600" y="6912"/>
                      <a:pt x="342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3" name="Google Shape;3113;p45"/>
              <p:cNvSpPr/>
              <p:nvPr/>
            </p:nvSpPr>
            <p:spPr>
              <a:xfrm rot="903126">
                <a:off x="402692" y="92413"/>
                <a:ext cx="145800" cy="159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20952" y="0"/>
                    </a:moveTo>
                    <a:cubicBezTo>
                      <a:pt x="13965" y="48"/>
                      <a:pt x="6978" y="95"/>
                      <a:pt x="0" y="135"/>
                    </a:cubicBezTo>
                    <a:cubicBezTo>
                      <a:pt x="938" y="1775"/>
                      <a:pt x="1655" y="3526"/>
                      <a:pt x="2133" y="5341"/>
                    </a:cubicBezTo>
                    <a:cubicBezTo>
                      <a:pt x="2500" y="6775"/>
                      <a:pt x="2730" y="8241"/>
                      <a:pt x="2798" y="9707"/>
                    </a:cubicBezTo>
                    <a:cubicBezTo>
                      <a:pt x="2798" y="9810"/>
                      <a:pt x="2807" y="9897"/>
                      <a:pt x="2807" y="10000"/>
                    </a:cubicBezTo>
                    <a:cubicBezTo>
                      <a:pt x="2807" y="10000"/>
                      <a:pt x="2807" y="10008"/>
                      <a:pt x="2807" y="10016"/>
                    </a:cubicBezTo>
                    <a:cubicBezTo>
                      <a:pt x="2943" y="11125"/>
                      <a:pt x="3139" y="12456"/>
                      <a:pt x="2636" y="13510"/>
                    </a:cubicBezTo>
                    <a:cubicBezTo>
                      <a:pt x="2593" y="13763"/>
                      <a:pt x="2534" y="14009"/>
                      <a:pt x="2465" y="14247"/>
                    </a:cubicBezTo>
                    <a:cubicBezTo>
                      <a:pt x="2329" y="14746"/>
                      <a:pt x="1962" y="15174"/>
                      <a:pt x="1476" y="15427"/>
                    </a:cubicBezTo>
                    <a:cubicBezTo>
                      <a:pt x="2167" y="16434"/>
                      <a:pt x="2918" y="17416"/>
                      <a:pt x="3745" y="18328"/>
                    </a:cubicBezTo>
                    <a:cubicBezTo>
                      <a:pt x="4803" y="19508"/>
                      <a:pt x="6031" y="20776"/>
                      <a:pt x="7609" y="21331"/>
                    </a:cubicBezTo>
                    <a:cubicBezTo>
                      <a:pt x="8104" y="21505"/>
                      <a:pt x="8633" y="21600"/>
                      <a:pt x="9162" y="21600"/>
                    </a:cubicBezTo>
                    <a:cubicBezTo>
                      <a:pt x="10041" y="21600"/>
                      <a:pt x="10911" y="21346"/>
                      <a:pt x="11593" y="20800"/>
                    </a:cubicBezTo>
                    <a:cubicBezTo>
                      <a:pt x="12830" y="19793"/>
                      <a:pt x="12864" y="18272"/>
                      <a:pt x="12208" y="16965"/>
                    </a:cubicBezTo>
                    <a:cubicBezTo>
                      <a:pt x="10800" y="14215"/>
                      <a:pt x="7823" y="12012"/>
                      <a:pt x="5357" y="10119"/>
                    </a:cubicBezTo>
                    <a:cubicBezTo>
                      <a:pt x="4871" y="9738"/>
                      <a:pt x="4368" y="9366"/>
                      <a:pt x="3873" y="8985"/>
                    </a:cubicBezTo>
                    <a:cubicBezTo>
                      <a:pt x="6014" y="10071"/>
                      <a:pt x="8352" y="10729"/>
                      <a:pt x="10843" y="10729"/>
                    </a:cubicBezTo>
                    <a:cubicBezTo>
                      <a:pt x="11534" y="10729"/>
                      <a:pt x="12242" y="10681"/>
                      <a:pt x="12958" y="10570"/>
                    </a:cubicBezTo>
                    <a:cubicBezTo>
                      <a:pt x="15697" y="10150"/>
                      <a:pt x="18282" y="8779"/>
                      <a:pt x="19800" y="6577"/>
                    </a:cubicBezTo>
                    <a:cubicBezTo>
                      <a:pt x="21105" y="4683"/>
                      <a:pt x="21600" y="2187"/>
                      <a:pt x="20952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4" name="Google Shape;3114;p45"/>
              <p:cNvSpPr/>
              <p:nvPr/>
            </p:nvSpPr>
            <p:spPr>
              <a:xfrm rot="903126">
                <a:off x="265314" y="56274"/>
                <a:ext cx="142096" cy="185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1" h="21600" fill="norm" stroke="1" extrusionOk="0">
                    <a:moveTo>
                      <a:pt x="1634" y="0"/>
                    </a:moveTo>
                    <a:cubicBezTo>
                      <a:pt x="441" y="0"/>
                      <a:pt x="-631" y="1270"/>
                      <a:pt x="441" y="2185"/>
                    </a:cubicBezTo>
                    <a:cubicBezTo>
                      <a:pt x="4319" y="5490"/>
                      <a:pt x="7596" y="9205"/>
                      <a:pt x="10186" y="13221"/>
                    </a:cubicBezTo>
                    <a:cubicBezTo>
                      <a:pt x="11464" y="12408"/>
                      <a:pt x="12597" y="11439"/>
                      <a:pt x="13540" y="10366"/>
                    </a:cubicBezTo>
                    <a:cubicBezTo>
                      <a:pt x="13472" y="10564"/>
                      <a:pt x="13412" y="10769"/>
                      <a:pt x="13360" y="10967"/>
                    </a:cubicBezTo>
                    <a:cubicBezTo>
                      <a:pt x="12940" y="12415"/>
                      <a:pt x="12588" y="13870"/>
                      <a:pt x="12314" y="15331"/>
                    </a:cubicBezTo>
                    <a:cubicBezTo>
                      <a:pt x="12254" y="15713"/>
                      <a:pt x="12168" y="16096"/>
                      <a:pt x="12099" y="16478"/>
                    </a:cubicBezTo>
                    <a:cubicBezTo>
                      <a:pt x="12254" y="16772"/>
                      <a:pt x="12399" y="17052"/>
                      <a:pt x="12545" y="17346"/>
                    </a:cubicBezTo>
                    <a:cubicBezTo>
                      <a:pt x="12348" y="17448"/>
                      <a:pt x="12142" y="17550"/>
                      <a:pt x="11945" y="17646"/>
                    </a:cubicBezTo>
                    <a:cubicBezTo>
                      <a:pt x="11893" y="18110"/>
                      <a:pt x="11919" y="18588"/>
                      <a:pt x="11988" y="19046"/>
                    </a:cubicBezTo>
                    <a:cubicBezTo>
                      <a:pt x="12288" y="20651"/>
                      <a:pt x="13875" y="21600"/>
                      <a:pt x="15599" y="21600"/>
                    </a:cubicBezTo>
                    <a:cubicBezTo>
                      <a:pt x="16431" y="21600"/>
                      <a:pt x="17298" y="21375"/>
                      <a:pt x="18061" y="20910"/>
                    </a:cubicBezTo>
                    <a:cubicBezTo>
                      <a:pt x="20677" y="19312"/>
                      <a:pt x="20969" y="16103"/>
                      <a:pt x="20755" y="13699"/>
                    </a:cubicBezTo>
                    <a:cubicBezTo>
                      <a:pt x="20746" y="13590"/>
                      <a:pt x="20737" y="13474"/>
                      <a:pt x="20729" y="13364"/>
                    </a:cubicBezTo>
                    <a:cubicBezTo>
                      <a:pt x="20403" y="13337"/>
                      <a:pt x="20094" y="13248"/>
                      <a:pt x="19828" y="13112"/>
                    </a:cubicBezTo>
                    <a:cubicBezTo>
                      <a:pt x="18559" y="12463"/>
                      <a:pt x="17949" y="11008"/>
                      <a:pt x="17349" y="9977"/>
                    </a:cubicBezTo>
                    <a:cubicBezTo>
                      <a:pt x="15831" y="7403"/>
                      <a:pt x="14570" y="4739"/>
                      <a:pt x="13575" y="2008"/>
                    </a:cubicBezTo>
                    <a:cubicBezTo>
                      <a:pt x="13343" y="1400"/>
                      <a:pt x="13077" y="731"/>
                      <a:pt x="12888" y="55"/>
                    </a:cubicBezTo>
                    <a:cubicBezTo>
                      <a:pt x="9337" y="68"/>
                      <a:pt x="5777" y="96"/>
                      <a:pt x="2226" y="116"/>
                    </a:cubicBezTo>
                    <a:cubicBezTo>
                      <a:pt x="2037" y="34"/>
                      <a:pt x="1831" y="0"/>
                      <a:pt x="1634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5" name="Google Shape;3115;p45"/>
              <p:cNvSpPr/>
              <p:nvPr/>
            </p:nvSpPr>
            <p:spPr>
              <a:xfrm rot="903126">
                <a:off x="388649" y="165948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89" y="7103"/>
                      <a:pt x="3302" y="14279"/>
                      <a:pt x="4540" y="21455"/>
                    </a:cubicBezTo>
                    <a:cubicBezTo>
                      <a:pt x="5641" y="21528"/>
                      <a:pt x="6741" y="21600"/>
                      <a:pt x="7842" y="21600"/>
                    </a:cubicBezTo>
                    <a:cubicBezTo>
                      <a:pt x="12657" y="21600"/>
                      <a:pt x="17335" y="20948"/>
                      <a:pt x="21600" y="19715"/>
                    </a:cubicBezTo>
                    <a:cubicBezTo>
                      <a:pt x="17748" y="16454"/>
                      <a:pt x="14171" y="13192"/>
                      <a:pt x="10456" y="10003"/>
                    </a:cubicBezTo>
                    <a:cubicBezTo>
                      <a:pt x="6879" y="6668"/>
                      <a:pt x="3302" y="3334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6" name="Google Shape;3116;p45"/>
              <p:cNvSpPr/>
              <p:nvPr/>
            </p:nvSpPr>
            <p:spPr>
              <a:xfrm rot="903126">
                <a:off x="360662" y="71286"/>
                <a:ext cx="71048" cy="114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3" h="21600" fill="norm" stroke="1" extrusionOk="0">
                    <a:moveTo>
                      <a:pt x="15159" y="0"/>
                    </a:moveTo>
                    <a:lnTo>
                      <a:pt x="0" y="55"/>
                    </a:lnTo>
                    <a:cubicBezTo>
                      <a:pt x="385" y="1150"/>
                      <a:pt x="963" y="2233"/>
                      <a:pt x="1418" y="3217"/>
                    </a:cubicBezTo>
                    <a:cubicBezTo>
                      <a:pt x="3431" y="7638"/>
                      <a:pt x="6004" y="11950"/>
                      <a:pt x="9102" y="16117"/>
                    </a:cubicBezTo>
                    <a:cubicBezTo>
                      <a:pt x="10327" y="17786"/>
                      <a:pt x="11570" y="20141"/>
                      <a:pt x="14161" y="21191"/>
                    </a:cubicBezTo>
                    <a:cubicBezTo>
                      <a:pt x="14703" y="21412"/>
                      <a:pt x="15334" y="21556"/>
                      <a:pt x="15999" y="21600"/>
                    </a:cubicBezTo>
                    <a:cubicBezTo>
                      <a:pt x="15841" y="20506"/>
                      <a:pt x="15649" y="19411"/>
                      <a:pt x="15421" y="18328"/>
                    </a:cubicBezTo>
                    <a:cubicBezTo>
                      <a:pt x="15859" y="18836"/>
                      <a:pt x="16296" y="19345"/>
                      <a:pt x="16751" y="19853"/>
                    </a:cubicBezTo>
                    <a:cubicBezTo>
                      <a:pt x="17224" y="20340"/>
                      <a:pt x="17679" y="20848"/>
                      <a:pt x="18169" y="21335"/>
                    </a:cubicBezTo>
                    <a:cubicBezTo>
                      <a:pt x="19167" y="20981"/>
                      <a:pt x="19920" y="20384"/>
                      <a:pt x="20200" y="19688"/>
                    </a:cubicBezTo>
                    <a:cubicBezTo>
                      <a:pt x="20340" y="19356"/>
                      <a:pt x="20462" y="19013"/>
                      <a:pt x="20567" y="18660"/>
                    </a:cubicBezTo>
                    <a:cubicBezTo>
                      <a:pt x="21600" y="17189"/>
                      <a:pt x="21197" y="15332"/>
                      <a:pt x="20900" y="13785"/>
                    </a:cubicBezTo>
                    <a:cubicBezTo>
                      <a:pt x="20900" y="13774"/>
                      <a:pt x="20900" y="13763"/>
                      <a:pt x="20900" y="13763"/>
                    </a:cubicBezTo>
                    <a:cubicBezTo>
                      <a:pt x="20900" y="13619"/>
                      <a:pt x="20900" y="13497"/>
                      <a:pt x="20882" y="13354"/>
                    </a:cubicBezTo>
                    <a:cubicBezTo>
                      <a:pt x="20760" y="11297"/>
                      <a:pt x="20287" y="9252"/>
                      <a:pt x="19535" y="7252"/>
                    </a:cubicBezTo>
                    <a:cubicBezTo>
                      <a:pt x="18554" y="4720"/>
                      <a:pt x="17084" y="2288"/>
                      <a:pt x="1515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7" name="Google Shape;3117;p45"/>
              <p:cNvSpPr/>
              <p:nvPr/>
            </p:nvSpPr>
            <p:spPr>
              <a:xfrm rot="903126">
                <a:off x="1562968" y="669865"/>
                <a:ext cx="172452" cy="317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11139" y="0"/>
                    </a:moveTo>
                    <a:cubicBezTo>
                      <a:pt x="10677" y="0"/>
                      <a:pt x="10209" y="28"/>
                      <a:pt x="9747" y="84"/>
                    </a:cubicBezTo>
                    <a:cubicBezTo>
                      <a:pt x="7462" y="347"/>
                      <a:pt x="5645" y="1220"/>
                      <a:pt x="4347" y="2253"/>
                    </a:cubicBezTo>
                    <a:cubicBezTo>
                      <a:pt x="2841" y="3454"/>
                      <a:pt x="1896" y="4905"/>
                      <a:pt x="1096" y="6281"/>
                    </a:cubicBezTo>
                    <a:cubicBezTo>
                      <a:pt x="656" y="7035"/>
                      <a:pt x="303" y="7797"/>
                      <a:pt x="0" y="8563"/>
                    </a:cubicBezTo>
                    <a:cubicBezTo>
                      <a:pt x="87" y="8603"/>
                      <a:pt x="159" y="8654"/>
                      <a:pt x="202" y="8714"/>
                    </a:cubicBezTo>
                    <a:cubicBezTo>
                      <a:pt x="274" y="8730"/>
                      <a:pt x="339" y="8750"/>
                      <a:pt x="411" y="8770"/>
                    </a:cubicBezTo>
                    <a:cubicBezTo>
                      <a:pt x="433" y="8770"/>
                      <a:pt x="454" y="8770"/>
                      <a:pt x="476" y="8770"/>
                    </a:cubicBezTo>
                    <a:cubicBezTo>
                      <a:pt x="699" y="8770"/>
                      <a:pt x="916" y="8830"/>
                      <a:pt x="1053" y="8930"/>
                    </a:cubicBezTo>
                    <a:cubicBezTo>
                      <a:pt x="2985" y="10238"/>
                      <a:pt x="4355" y="11769"/>
                      <a:pt x="5083" y="13416"/>
                    </a:cubicBezTo>
                    <a:cubicBezTo>
                      <a:pt x="5400" y="14134"/>
                      <a:pt x="5587" y="14872"/>
                      <a:pt x="5645" y="15614"/>
                    </a:cubicBezTo>
                    <a:cubicBezTo>
                      <a:pt x="5645" y="15662"/>
                      <a:pt x="5652" y="15713"/>
                      <a:pt x="5652" y="15761"/>
                    </a:cubicBezTo>
                    <a:cubicBezTo>
                      <a:pt x="5652" y="15765"/>
                      <a:pt x="5652" y="15765"/>
                      <a:pt x="5652" y="15769"/>
                    </a:cubicBezTo>
                    <a:cubicBezTo>
                      <a:pt x="5768" y="16328"/>
                      <a:pt x="5926" y="17002"/>
                      <a:pt x="5508" y="17528"/>
                    </a:cubicBezTo>
                    <a:cubicBezTo>
                      <a:pt x="5472" y="17656"/>
                      <a:pt x="5422" y="17779"/>
                      <a:pt x="5364" y="17895"/>
                    </a:cubicBezTo>
                    <a:cubicBezTo>
                      <a:pt x="5241" y="18150"/>
                      <a:pt x="4939" y="18366"/>
                      <a:pt x="4528" y="18493"/>
                    </a:cubicBezTo>
                    <a:cubicBezTo>
                      <a:pt x="5112" y="19004"/>
                      <a:pt x="5746" y="19490"/>
                      <a:pt x="6445" y="19957"/>
                    </a:cubicBezTo>
                    <a:cubicBezTo>
                      <a:pt x="7339" y="20551"/>
                      <a:pt x="8378" y="21181"/>
                      <a:pt x="9711" y="21468"/>
                    </a:cubicBezTo>
                    <a:cubicBezTo>
                      <a:pt x="10130" y="21552"/>
                      <a:pt x="10577" y="21600"/>
                      <a:pt x="11023" y="21600"/>
                    </a:cubicBezTo>
                    <a:cubicBezTo>
                      <a:pt x="11766" y="21600"/>
                      <a:pt x="12501" y="21472"/>
                      <a:pt x="13071" y="21197"/>
                    </a:cubicBezTo>
                    <a:cubicBezTo>
                      <a:pt x="14124" y="20695"/>
                      <a:pt x="14152" y="19925"/>
                      <a:pt x="13597" y="19267"/>
                    </a:cubicBezTo>
                    <a:cubicBezTo>
                      <a:pt x="12408" y="17883"/>
                      <a:pt x="9892" y="16778"/>
                      <a:pt x="7808" y="15825"/>
                    </a:cubicBezTo>
                    <a:cubicBezTo>
                      <a:pt x="7390" y="15634"/>
                      <a:pt x="6972" y="15442"/>
                      <a:pt x="6554" y="15251"/>
                    </a:cubicBezTo>
                    <a:cubicBezTo>
                      <a:pt x="8363" y="15793"/>
                      <a:pt x="10339" y="16128"/>
                      <a:pt x="12444" y="16128"/>
                    </a:cubicBezTo>
                    <a:cubicBezTo>
                      <a:pt x="13028" y="16128"/>
                      <a:pt x="13626" y="16104"/>
                      <a:pt x="14232" y="16048"/>
                    </a:cubicBezTo>
                    <a:cubicBezTo>
                      <a:pt x="16546" y="15837"/>
                      <a:pt x="18731" y="15143"/>
                      <a:pt x="20007" y="14038"/>
                    </a:cubicBezTo>
                    <a:cubicBezTo>
                      <a:pt x="21196" y="13017"/>
                      <a:pt x="21600" y="11642"/>
                      <a:pt x="20843" y="10489"/>
                    </a:cubicBezTo>
                    <a:cubicBezTo>
                      <a:pt x="19985" y="9145"/>
                      <a:pt x="17858" y="8487"/>
                      <a:pt x="15609" y="8012"/>
                    </a:cubicBezTo>
                    <a:cubicBezTo>
                      <a:pt x="17375" y="5803"/>
                      <a:pt x="18817" y="3171"/>
                      <a:pt x="15652" y="1129"/>
                    </a:cubicBezTo>
                    <a:cubicBezTo>
                      <a:pt x="14491" y="379"/>
                      <a:pt x="12848" y="0"/>
                      <a:pt x="11139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8" name="Google Shape;3118;p45"/>
              <p:cNvSpPr/>
              <p:nvPr/>
            </p:nvSpPr>
            <p:spPr>
              <a:xfrm rot="903126">
                <a:off x="1359510" y="701079"/>
                <a:ext cx="225928" cy="266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3" h="21600" fill="norm" stroke="1" extrusionOk="0">
                    <a:moveTo>
                      <a:pt x="4259" y="0"/>
                    </a:moveTo>
                    <a:cubicBezTo>
                      <a:pt x="2745" y="0"/>
                      <a:pt x="1325" y="356"/>
                      <a:pt x="615" y="1717"/>
                    </a:cubicBezTo>
                    <a:cubicBezTo>
                      <a:pt x="-266" y="3382"/>
                      <a:pt x="-128" y="5455"/>
                      <a:pt x="571" y="7148"/>
                    </a:cubicBezTo>
                    <a:cubicBezTo>
                      <a:pt x="1319" y="8964"/>
                      <a:pt x="2745" y="10544"/>
                      <a:pt x="4650" y="11545"/>
                    </a:cubicBezTo>
                    <a:cubicBezTo>
                      <a:pt x="3829" y="13883"/>
                      <a:pt x="5916" y="16330"/>
                      <a:pt x="8563" y="17023"/>
                    </a:cubicBezTo>
                    <a:cubicBezTo>
                      <a:pt x="9086" y="17160"/>
                      <a:pt x="9604" y="17222"/>
                      <a:pt x="10116" y="17222"/>
                    </a:cubicBezTo>
                    <a:cubicBezTo>
                      <a:pt x="12714" y="17222"/>
                      <a:pt x="15114" y="15605"/>
                      <a:pt x="16562" y="13798"/>
                    </a:cubicBezTo>
                    <a:cubicBezTo>
                      <a:pt x="16517" y="13935"/>
                      <a:pt x="16479" y="14077"/>
                      <a:pt x="16440" y="14220"/>
                    </a:cubicBezTo>
                    <a:cubicBezTo>
                      <a:pt x="16171" y="15216"/>
                      <a:pt x="15956" y="16231"/>
                      <a:pt x="15780" y="17251"/>
                    </a:cubicBezTo>
                    <a:cubicBezTo>
                      <a:pt x="15637" y="18090"/>
                      <a:pt x="15422" y="18972"/>
                      <a:pt x="15571" y="19826"/>
                    </a:cubicBezTo>
                    <a:cubicBezTo>
                      <a:pt x="15763" y="20941"/>
                      <a:pt x="16782" y="21600"/>
                      <a:pt x="17894" y="21600"/>
                    </a:cubicBezTo>
                    <a:cubicBezTo>
                      <a:pt x="18422" y="21600"/>
                      <a:pt x="18978" y="21448"/>
                      <a:pt x="19468" y="21121"/>
                    </a:cubicBezTo>
                    <a:cubicBezTo>
                      <a:pt x="21147" y="20011"/>
                      <a:pt x="21334" y="17782"/>
                      <a:pt x="21196" y="16117"/>
                    </a:cubicBezTo>
                    <a:cubicBezTo>
                      <a:pt x="21191" y="16036"/>
                      <a:pt x="21185" y="15960"/>
                      <a:pt x="21174" y="15880"/>
                    </a:cubicBezTo>
                    <a:cubicBezTo>
                      <a:pt x="20971" y="15856"/>
                      <a:pt x="20773" y="15799"/>
                      <a:pt x="20602" y="15700"/>
                    </a:cubicBezTo>
                    <a:cubicBezTo>
                      <a:pt x="19782" y="15258"/>
                      <a:pt x="19396" y="14239"/>
                      <a:pt x="19011" y="13523"/>
                    </a:cubicBezTo>
                    <a:cubicBezTo>
                      <a:pt x="18037" y="11739"/>
                      <a:pt x="17228" y="9889"/>
                      <a:pt x="16589" y="7997"/>
                    </a:cubicBezTo>
                    <a:cubicBezTo>
                      <a:pt x="16297" y="7119"/>
                      <a:pt x="15840" y="6085"/>
                      <a:pt x="16110" y="5175"/>
                    </a:cubicBezTo>
                    <a:cubicBezTo>
                      <a:pt x="16198" y="4876"/>
                      <a:pt x="16369" y="4601"/>
                      <a:pt x="16611" y="4383"/>
                    </a:cubicBezTo>
                    <a:lnTo>
                      <a:pt x="16440" y="4079"/>
                    </a:lnTo>
                    <a:cubicBezTo>
                      <a:pt x="13677" y="2044"/>
                      <a:pt x="10248" y="669"/>
                      <a:pt x="6648" y="199"/>
                    </a:cubicBezTo>
                    <a:cubicBezTo>
                      <a:pt x="5888" y="100"/>
                      <a:pt x="5057" y="0"/>
                      <a:pt x="4259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9" name="Google Shape;3119;p45"/>
              <p:cNvSpPr/>
              <p:nvPr/>
            </p:nvSpPr>
            <p:spPr>
              <a:xfrm rot="903126">
                <a:off x="1554675" y="901656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89" y="7176"/>
                      <a:pt x="3302" y="14352"/>
                      <a:pt x="4403" y="21528"/>
                    </a:cubicBezTo>
                    <a:cubicBezTo>
                      <a:pt x="5641" y="21600"/>
                      <a:pt x="6741" y="21600"/>
                      <a:pt x="7842" y="21600"/>
                    </a:cubicBezTo>
                    <a:cubicBezTo>
                      <a:pt x="12657" y="21600"/>
                      <a:pt x="17335" y="21020"/>
                      <a:pt x="21600" y="19788"/>
                    </a:cubicBezTo>
                    <a:cubicBezTo>
                      <a:pt x="17748" y="16599"/>
                      <a:pt x="14171" y="13337"/>
                      <a:pt x="10456" y="10003"/>
                    </a:cubicBezTo>
                    <a:cubicBezTo>
                      <a:pt x="6741" y="6741"/>
                      <a:pt x="3439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0" name="Google Shape;3120;p45"/>
              <p:cNvSpPr/>
              <p:nvPr/>
            </p:nvSpPr>
            <p:spPr>
              <a:xfrm rot="903126">
                <a:off x="1551765" y="766105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67" y="0"/>
                    </a:moveTo>
                    <a:cubicBezTo>
                      <a:pt x="16064" y="593"/>
                      <a:pt x="14653" y="988"/>
                      <a:pt x="13025" y="1251"/>
                    </a:cubicBezTo>
                    <a:cubicBezTo>
                      <a:pt x="15087" y="6849"/>
                      <a:pt x="7707" y="11656"/>
                      <a:pt x="0" y="12380"/>
                    </a:cubicBezTo>
                    <a:cubicBezTo>
                      <a:pt x="5102" y="15344"/>
                      <a:pt x="9986" y="18439"/>
                      <a:pt x="14762" y="21600"/>
                    </a:cubicBezTo>
                    <a:cubicBezTo>
                      <a:pt x="16933" y="14751"/>
                      <a:pt x="19104" y="8034"/>
                      <a:pt x="21600" y="1317"/>
                    </a:cubicBezTo>
                    <a:cubicBezTo>
                      <a:pt x="20406" y="724"/>
                      <a:pt x="18886" y="198"/>
                      <a:pt x="17367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1" name="Google Shape;3121;p45"/>
              <p:cNvSpPr/>
              <p:nvPr/>
            </p:nvSpPr>
            <p:spPr>
              <a:xfrm rot="903126">
                <a:off x="1529670" y="774640"/>
                <a:ext cx="72273" cy="147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7" h="21600" fill="norm" stroke="1" extrusionOk="0">
                    <a:moveTo>
                      <a:pt x="7253" y="0"/>
                    </a:moveTo>
                    <a:cubicBezTo>
                      <a:pt x="6867" y="876"/>
                      <a:pt x="6515" y="1752"/>
                      <a:pt x="6197" y="2645"/>
                    </a:cubicBezTo>
                    <a:cubicBezTo>
                      <a:pt x="5443" y="2233"/>
                      <a:pt x="4689" y="1838"/>
                      <a:pt x="3901" y="1451"/>
                    </a:cubicBezTo>
                    <a:cubicBezTo>
                      <a:pt x="3784" y="1460"/>
                      <a:pt x="3683" y="1469"/>
                      <a:pt x="3566" y="1469"/>
                    </a:cubicBezTo>
                    <a:cubicBezTo>
                      <a:pt x="2912" y="1469"/>
                      <a:pt x="2259" y="1297"/>
                      <a:pt x="1874" y="876"/>
                    </a:cubicBezTo>
                    <a:cubicBezTo>
                      <a:pt x="1840" y="842"/>
                      <a:pt x="1807" y="807"/>
                      <a:pt x="1773" y="782"/>
                    </a:cubicBezTo>
                    <a:cubicBezTo>
                      <a:pt x="1036" y="1185"/>
                      <a:pt x="516" y="1675"/>
                      <a:pt x="248" y="2216"/>
                    </a:cubicBezTo>
                    <a:cubicBezTo>
                      <a:pt x="-573" y="3865"/>
                      <a:pt x="835" y="5737"/>
                      <a:pt x="1723" y="7326"/>
                    </a:cubicBezTo>
                    <a:cubicBezTo>
                      <a:pt x="3650" y="10753"/>
                      <a:pt x="6113" y="14102"/>
                      <a:pt x="9079" y="17332"/>
                    </a:cubicBezTo>
                    <a:cubicBezTo>
                      <a:pt x="10252" y="18628"/>
                      <a:pt x="11425" y="20475"/>
                      <a:pt x="13922" y="21282"/>
                    </a:cubicBezTo>
                    <a:cubicBezTo>
                      <a:pt x="14458" y="21454"/>
                      <a:pt x="15045" y="21557"/>
                      <a:pt x="15665" y="21600"/>
                    </a:cubicBezTo>
                    <a:cubicBezTo>
                      <a:pt x="15531" y="20750"/>
                      <a:pt x="15346" y="19899"/>
                      <a:pt x="15145" y="19049"/>
                    </a:cubicBezTo>
                    <a:cubicBezTo>
                      <a:pt x="15547" y="19453"/>
                      <a:pt x="15983" y="19857"/>
                      <a:pt x="16402" y="20234"/>
                    </a:cubicBezTo>
                    <a:cubicBezTo>
                      <a:pt x="16854" y="20621"/>
                      <a:pt x="17290" y="21016"/>
                      <a:pt x="17776" y="21394"/>
                    </a:cubicBezTo>
                    <a:cubicBezTo>
                      <a:pt x="18731" y="21110"/>
                      <a:pt x="19435" y="20655"/>
                      <a:pt x="19703" y="20106"/>
                    </a:cubicBezTo>
                    <a:cubicBezTo>
                      <a:pt x="19837" y="19857"/>
                      <a:pt x="19955" y="19590"/>
                      <a:pt x="20038" y="19315"/>
                    </a:cubicBezTo>
                    <a:cubicBezTo>
                      <a:pt x="21027" y="18173"/>
                      <a:pt x="20642" y="16730"/>
                      <a:pt x="20373" y="15528"/>
                    </a:cubicBezTo>
                    <a:cubicBezTo>
                      <a:pt x="20373" y="15519"/>
                      <a:pt x="20373" y="15511"/>
                      <a:pt x="20373" y="15511"/>
                    </a:cubicBezTo>
                    <a:cubicBezTo>
                      <a:pt x="20373" y="15399"/>
                      <a:pt x="20357" y="15296"/>
                      <a:pt x="20357" y="15193"/>
                    </a:cubicBezTo>
                    <a:cubicBezTo>
                      <a:pt x="20239" y="13596"/>
                      <a:pt x="19787" y="12007"/>
                      <a:pt x="19050" y="10452"/>
                    </a:cubicBezTo>
                    <a:cubicBezTo>
                      <a:pt x="17391" y="6914"/>
                      <a:pt x="14173" y="3616"/>
                      <a:pt x="9682" y="799"/>
                    </a:cubicBezTo>
                    <a:cubicBezTo>
                      <a:pt x="9364" y="584"/>
                      <a:pt x="8878" y="455"/>
                      <a:pt x="8342" y="455"/>
                    </a:cubicBezTo>
                    <a:cubicBezTo>
                      <a:pt x="8292" y="455"/>
                      <a:pt x="8241" y="455"/>
                      <a:pt x="8191" y="464"/>
                    </a:cubicBezTo>
                    <a:cubicBezTo>
                      <a:pt x="8023" y="404"/>
                      <a:pt x="7873" y="369"/>
                      <a:pt x="7705" y="326"/>
                    </a:cubicBezTo>
                    <a:cubicBezTo>
                      <a:pt x="7605" y="206"/>
                      <a:pt x="7437" y="94"/>
                      <a:pt x="7253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2" name="Google Shape;3122;p45"/>
              <p:cNvSpPr/>
              <p:nvPr/>
            </p:nvSpPr>
            <p:spPr>
              <a:xfrm rot="903126">
                <a:off x="1498350" y="631633"/>
                <a:ext cx="98406" cy="137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0" h="21600" fill="norm" stroke="1" extrusionOk="0">
                    <a:moveTo>
                      <a:pt x="17879" y="0"/>
                    </a:moveTo>
                    <a:cubicBezTo>
                      <a:pt x="17474" y="0"/>
                      <a:pt x="17057" y="64"/>
                      <a:pt x="16664" y="184"/>
                    </a:cubicBezTo>
                    <a:cubicBezTo>
                      <a:pt x="15045" y="709"/>
                      <a:pt x="14614" y="2174"/>
                      <a:pt x="15412" y="3233"/>
                    </a:cubicBezTo>
                    <a:cubicBezTo>
                      <a:pt x="15589" y="3666"/>
                      <a:pt x="15943" y="4034"/>
                      <a:pt x="16424" y="4302"/>
                    </a:cubicBezTo>
                    <a:cubicBezTo>
                      <a:pt x="16626" y="4412"/>
                      <a:pt x="16842" y="4504"/>
                      <a:pt x="17069" y="4578"/>
                    </a:cubicBezTo>
                    <a:lnTo>
                      <a:pt x="17069" y="5969"/>
                    </a:lnTo>
                    <a:lnTo>
                      <a:pt x="17095" y="10593"/>
                    </a:lnTo>
                    <a:lnTo>
                      <a:pt x="17133" y="17584"/>
                    </a:lnTo>
                    <a:cubicBezTo>
                      <a:pt x="14146" y="13467"/>
                      <a:pt x="10692" y="9552"/>
                      <a:pt x="6807" y="5867"/>
                    </a:cubicBezTo>
                    <a:cubicBezTo>
                      <a:pt x="6668" y="5739"/>
                      <a:pt x="6516" y="5637"/>
                      <a:pt x="6364" y="5536"/>
                    </a:cubicBezTo>
                    <a:cubicBezTo>
                      <a:pt x="5668" y="4559"/>
                      <a:pt x="4188" y="3869"/>
                      <a:pt x="2808" y="3869"/>
                    </a:cubicBezTo>
                    <a:cubicBezTo>
                      <a:pt x="1771" y="3869"/>
                      <a:pt x="784" y="4265"/>
                      <a:pt x="240" y="5223"/>
                    </a:cubicBezTo>
                    <a:cubicBezTo>
                      <a:pt x="-317" y="6199"/>
                      <a:pt x="126" y="7406"/>
                      <a:pt x="1239" y="8087"/>
                    </a:cubicBezTo>
                    <a:cubicBezTo>
                      <a:pt x="1758" y="8410"/>
                      <a:pt x="2416" y="8585"/>
                      <a:pt x="3100" y="8585"/>
                    </a:cubicBezTo>
                    <a:cubicBezTo>
                      <a:pt x="3175" y="8585"/>
                      <a:pt x="3264" y="8585"/>
                      <a:pt x="3353" y="8585"/>
                    </a:cubicBezTo>
                    <a:cubicBezTo>
                      <a:pt x="3960" y="8529"/>
                      <a:pt x="4390" y="8290"/>
                      <a:pt x="4858" y="8050"/>
                    </a:cubicBezTo>
                    <a:cubicBezTo>
                      <a:pt x="9085" y="12177"/>
                      <a:pt x="12780" y="16571"/>
                      <a:pt x="15867" y="21186"/>
                    </a:cubicBezTo>
                    <a:cubicBezTo>
                      <a:pt x="16082" y="21324"/>
                      <a:pt x="16297" y="21462"/>
                      <a:pt x="16513" y="21600"/>
                    </a:cubicBezTo>
                    <a:cubicBezTo>
                      <a:pt x="17284" y="21084"/>
                      <a:pt x="18271" y="20780"/>
                      <a:pt x="19296" y="20725"/>
                    </a:cubicBezTo>
                    <a:cubicBezTo>
                      <a:pt x="19347" y="20725"/>
                      <a:pt x="19398" y="20725"/>
                      <a:pt x="19448" y="20725"/>
                    </a:cubicBezTo>
                    <a:cubicBezTo>
                      <a:pt x="19600" y="20725"/>
                      <a:pt x="19752" y="20734"/>
                      <a:pt x="19904" y="20762"/>
                    </a:cubicBezTo>
                    <a:cubicBezTo>
                      <a:pt x="20321" y="20541"/>
                      <a:pt x="20549" y="20181"/>
                      <a:pt x="20536" y="19813"/>
                    </a:cubicBezTo>
                    <a:cubicBezTo>
                      <a:pt x="20511" y="14793"/>
                      <a:pt x="20473" y="9773"/>
                      <a:pt x="20461" y="4753"/>
                    </a:cubicBezTo>
                    <a:cubicBezTo>
                      <a:pt x="20461" y="4495"/>
                      <a:pt x="20461" y="4209"/>
                      <a:pt x="20473" y="3906"/>
                    </a:cubicBezTo>
                    <a:cubicBezTo>
                      <a:pt x="20992" y="3473"/>
                      <a:pt x="21283" y="2892"/>
                      <a:pt x="21258" y="2294"/>
                    </a:cubicBezTo>
                    <a:cubicBezTo>
                      <a:pt x="21182" y="1004"/>
                      <a:pt x="19562" y="0"/>
                      <a:pt x="1787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3" name="Google Shape;3123;p45"/>
              <p:cNvSpPr/>
              <p:nvPr/>
            </p:nvSpPr>
            <p:spPr>
              <a:xfrm rot="903126">
                <a:off x="1539922" y="757704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392" y="21600"/>
                    </a:lnTo>
                    <a:cubicBezTo>
                      <a:pt x="16416" y="18900"/>
                      <a:pt x="19008" y="16875"/>
                      <a:pt x="21600" y="14512"/>
                    </a:cubicBezTo>
                    <a:cubicBezTo>
                      <a:pt x="14256" y="10125"/>
                      <a:pt x="7344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4" name="Google Shape;3124;p45"/>
              <p:cNvSpPr/>
              <p:nvPr/>
            </p:nvSpPr>
            <p:spPr>
              <a:xfrm rot="903126">
                <a:off x="1548703" y="760915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99" y="0"/>
                    </a:moveTo>
                    <a:cubicBezTo>
                      <a:pt x="18376" y="0"/>
                      <a:pt x="18054" y="0"/>
                      <a:pt x="17731" y="0"/>
                    </a:cubicBezTo>
                    <a:cubicBezTo>
                      <a:pt x="11203" y="675"/>
                      <a:pt x="4997" y="4388"/>
                      <a:pt x="0" y="10462"/>
                    </a:cubicBezTo>
                    <a:cubicBezTo>
                      <a:pt x="2982" y="14063"/>
                      <a:pt x="5884" y="17775"/>
                      <a:pt x="8624" y="21600"/>
                    </a:cubicBezTo>
                    <a:cubicBezTo>
                      <a:pt x="14427" y="20363"/>
                      <a:pt x="19827" y="12037"/>
                      <a:pt x="18376" y="2588"/>
                    </a:cubicBezTo>
                    <a:cubicBezTo>
                      <a:pt x="19585" y="2137"/>
                      <a:pt x="20633" y="1350"/>
                      <a:pt x="21600" y="337"/>
                    </a:cubicBezTo>
                    <a:cubicBezTo>
                      <a:pt x="20633" y="112"/>
                      <a:pt x="19666" y="0"/>
                      <a:pt x="1869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5" name="Google Shape;3125;p45"/>
              <p:cNvSpPr/>
              <p:nvPr/>
            </p:nvSpPr>
            <p:spPr>
              <a:xfrm rot="903126">
                <a:off x="1542918" y="762240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211" y="1497"/>
                      <a:pt x="1191" y="2780"/>
                      <a:pt x="0" y="4491"/>
                    </a:cubicBezTo>
                    <a:cubicBezTo>
                      <a:pt x="170" y="5347"/>
                      <a:pt x="510" y="5988"/>
                      <a:pt x="1020" y="6844"/>
                    </a:cubicBezTo>
                    <a:cubicBezTo>
                      <a:pt x="4762" y="17323"/>
                      <a:pt x="11395" y="21600"/>
                      <a:pt x="18198" y="21600"/>
                    </a:cubicBezTo>
                    <a:cubicBezTo>
                      <a:pt x="19389" y="21600"/>
                      <a:pt x="20409" y="21386"/>
                      <a:pt x="21600" y="21172"/>
                    </a:cubicBezTo>
                    <a:cubicBezTo>
                      <a:pt x="15647" y="13901"/>
                      <a:pt x="9694" y="6844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6" name="Google Shape;3126;p45"/>
              <p:cNvSpPr/>
              <p:nvPr/>
            </p:nvSpPr>
            <p:spPr>
              <a:xfrm rot="903126">
                <a:off x="1893045" y="604200"/>
                <a:ext cx="225962" cy="26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4264" y="0"/>
                    </a:moveTo>
                    <a:cubicBezTo>
                      <a:pt x="2751" y="0"/>
                      <a:pt x="1330" y="346"/>
                      <a:pt x="615" y="1713"/>
                    </a:cubicBezTo>
                    <a:cubicBezTo>
                      <a:pt x="-266" y="3383"/>
                      <a:pt x="-128" y="5456"/>
                      <a:pt x="571" y="7145"/>
                    </a:cubicBezTo>
                    <a:cubicBezTo>
                      <a:pt x="1319" y="8962"/>
                      <a:pt x="2745" y="10541"/>
                      <a:pt x="4650" y="11547"/>
                    </a:cubicBezTo>
                    <a:cubicBezTo>
                      <a:pt x="3829" y="13877"/>
                      <a:pt x="5916" y="16329"/>
                      <a:pt x="8563" y="17027"/>
                    </a:cubicBezTo>
                    <a:cubicBezTo>
                      <a:pt x="9086" y="17159"/>
                      <a:pt x="9604" y="17221"/>
                      <a:pt x="10110" y="17221"/>
                    </a:cubicBezTo>
                    <a:cubicBezTo>
                      <a:pt x="12708" y="17221"/>
                      <a:pt x="15114" y="15603"/>
                      <a:pt x="16562" y="13796"/>
                    </a:cubicBezTo>
                    <a:cubicBezTo>
                      <a:pt x="16523" y="13933"/>
                      <a:pt x="16484" y="14076"/>
                      <a:pt x="16440" y="14213"/>
                    </a:cubicBezTo>
                    <a:cubicBezTo>
                      <a:pt x="16176" y="15219"/>
                      <a:pt x="15956" y="16230"/>
                      <a:pt x="15780" y="17245"/>
                    </a:cubicBezTo>
                    <a:cubicBezTo>
                      <a:pt x="15637" y="18089"/>
                      <a:pt x="15433" y="18976"/>
                      <a:pt x="15576" y="19826"/>
                    </a:cubicBezTo>
                    <a:cubicBezTo>
                      <a:pt x="15769" y="20941"/>
                      <a:pt x="16782" y="21600"/>
                      <a:pt x="17888" y="21600"/>
                    </a:cubicBezTo>
                    <a:cubicBezTo>
                      <a:pt x="18422" y="21600"/>
                      <a:pt x="18978" y="21448"/>
                      <a:pt x="19468" y="21121"/>
                    </a:cubicBezTo>
                    <a:cubicBezTo>
                      <a:pt x="21147" y="20011"/>
                      <a:pt x="21334" y="17781"/>
                      <a:pt x="21202" y="16111"/>
                    </a:cubicBezTo>
                    <a:cubicBezTo>
                      <a:pt x="21191" y="16035"/>
                      <a:pt x="21185" y="15954"/>
                      <a:pt x="21180" y="15879"/>
                    </a:cubicBezTo>
                    <a:cubicBezTo>
                      <a:pt x="20971" y="15860"/>
                      <a:pt x="20773" y="15798"/>
                      <a:pt x="20602" y="15703"/>
                    </a:cubicBezTo>
                    <a:cubicBezTo>
                      <a:pt x="19787" y="15252"/>
                      <a:pt x="19396" y="14242"/>
                      <a:pt x="19011" y="13525"/>
                    </a:cubicBezTo>
                    <a:cubicBezTo>
                      <a:pt x="18037" y="11737"/>
                      <a:pt x="17228" y="9887"/>
                      <a:pt x="16595" y="7989"/>
                    </a:cubicBezTo>
                    <a:cubicBezTo>
                      <a:pt x="16303" y="7116"/>
                      <a:pt x="15840" y="6087"/>
                      <a:pt x="16110" y="5166"/>
                    </a:cubicBezTo>
                    <a:cubicBezTo>
                      <a:pt x="16198" y="4867"/>
                      <a:pt x="16369" y="4597"/>
                      <a:pt x="16611" y="4374"/>
                    </a:cubicBezTo>
                    <a:lnTo>
                      <a:pt x="16440" y="4075"/>
                    </a:lnTo>
                    <a:cubicBezTo>
                      <a:pt x="13677" y="2040"/>
                      <a:pt x="10248" y="664"/>
                      <a:pt x="6648" y="195"/>
                    </a:cubicBezTo>
                    <a:cubicBezTo>
                      <a:pt x="5888" y="95"/>
                      <a:pt x="5062" y="0"/>
                      <a:pt x="4264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7" name="Google Shape;3127;p45"/>
              <p:cNvSpPr/>
              <p:nvPr/>
            </p:nvSpPr>
            <p:spPr>
              <a:xfrm rot="903126">
                <a:off x="2096568" y="572932"/>
                <a:ext cx="172399" cy="317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28"/>
                      <a:pt x="9743" y="80"/>
                    </a:cubicBezTo>
                    <a:cubicBezTo>
                      <a:pt x="7457" y="347"/>
                      <a:pt x="5640" y="1220"/>
                      <a:pt x="4342" y="2257"/>
                    </a:cubicBezTo>
                    <a:cubicBezTo>
                      <a:pt x="2842" y="3454"/>
                      <a:pt x="1890" y="4905"/>
                      <a:pt x="1089" y="6285"/>
                    </a:cubicBezTo>
                    <a:cubicBezTo>
                      <a:pt x="649" y="7035"/>
                      <a:pt x="296" y="7793"/>
                      <a:pt x="0" y="8563"/>
                    </a:cubicBezTo>
                    <a:cubicBezTo>
                      <a:pt x="79" y="8603"/>
                      <a:pt x="151" y="8654"/>
                      <a:pt x="195" y="8710"/>
                    </a:cubicBezTo>
                    <a:cubicBezTo>
                      <a:pt x="267" y="8726"/>
                      <a:pt x="332" y="8750"/>
                      <a:pt x="404" y="8770"/>
                    </a:cubicBezTo>
                    <a:cubicBezTo>
                      <a:pt x="418" y="8770"/>
                      <a:pt x="433" y="8770"/>
                      <a:pt x="454" y="8770"/>
                    </a:cubicBezTo>
                    <a:cubicBezTo>
                      <a:pt x="685" y="8770"/>
                      <a:pt x="902" y="8826"/>
                      <a:pt x="1046" y="8930"/>
                    </a:cubicBezTo>
                    <a:cubicBezTo>
                      <a:pt x="2979" y="10242"/>
                      <a:pt x="4363" y="11773"/>
                      <a:pt x="5084" y="13412"/>
                    </a:cubicBezTo>
                    <a:cubicBezTo>
                      <a:pt x="5395" y="14134"/>
                      <a:pt x="5582" y="14872"/>
                      <a:pt x="5640" y="15614"/>
                    </a:cubicBezTo>
                    <a:cubicBezTo>
                      <a:pt x="5640" y="15666"/>
                      <a:pt x="5647" y="15709"/>
                      <a:pt x="5647" y="15761"/>
                    </a:cubicBezTo>
                    <a:cubicBezTo>
                      <a:pt x="5647" y="15761"/>
                      <a:pt x="5647" y="15765"/>
                      <a:pt x="5647" y="15769"/>
                    </a:cubicBezTo>
                    <a:cubicBezTo>
                      <a:pt x="5762" y="16332"/>
                      <a:pt x="5935" y="17002"/>
                      <a:pt x="5503" y="17528"/>
                    </a:cubicBezTo>
                    <a:cubicBezTo>
                      <a:pt x="5467" y="17656"/>
                      <a:pt x="5416" y="17779"/>
                      <a:pt x="5359" y="17899"/>
                    </a:cubicBezTo>
                    <a:cubicBezTo>
                      <a:pt x="5243" y="18150"/>
                      <a:pt x="4933" y="18366"/>
                      <a:pt x="4522" y="18493"/>
                    </a:cubicBezTo>
                    <a:cubicBezTo>
                      <a:pt x="5106" y="19000"/>
                      <a:pt x="5748" y="19494"/>
                      <a:pt x="6440" y="19957"/>
                    </a:cubicBezTo>
                    <a:cubicBezTo>
                      <a:pt x="7335" y="20547"/>
                      <a:pt x="8373" y="21185"/>
                      <a:pt x="9715" y="21464"/>
                    </a:cubicBezTo>
                    <a:cubicBezTo>
                      <a:pt x="10126" y="21552"/>
                      <a:pt x="10580" y="21600"/>
                      <a:pt x="11027" y="21600"/>
                    </a:cubicBezTo>
                    <a:cubicBezTo>
                      <a:pt x="11770" y="21600"/>
                      <a:pt x="12506" y="21472"/>
                      <a:pt x="13075" y="21197"/>
                    </a:cubicBezTo>
                    <a:cubicBezTo>
                      <a:pt x="14121" y="20695"/>
                      <a:pt x="14150" y="19925"/>
                      <a:pt x="13595" y="19267"/>
                    </a:cubicBezTo>
                    <a:cubicBezTo>
                      <a:pt x="12412" y="17883"/>
                      <a:pt x="9895" y="16774"/>
                      <a:pt x="7803" y="15821"/>
                    </a:cubicBezTo>
                    <a:cubicBezTo>
                      <a:pt x="7392" y="15630"/>
                      <a:pt x="6967" y="15442"/>
                      <a:pt x="6549" y="15251"/>
                    </a:cubicBezTo>
                    <a:cubicBezTo>
                      <a:pt x="8359" y="15793"/>
                      <a:pt x="10342" y="16128"/>
                      <a:pt x="12448" y="16128"/>
                    </a:cubicBezTo>
                    <a:cubicBezTo>
                      <a:pt x="13032" y="16128"/>
                      <a:pt x="13624" y="16104"/>
                      <a:pt x="14229" y="16048"/>
                    </a:cubicBezTo>
                    <a:cubicBezTo>
                      <a:pt x="16544" y="15837"/>
                      <a:pt x="18737" y="15147"/>
                      <a:pt x="20021" y="14038"/>
                    </a:cubicBezTo>
                    <a:cubicBezTo>
                      <a:pt x="21196" y="13013"/>
                      <a:pt x="21600" y="11645"/>
                      <a:pt x="20843" y="10493"/>
                    </a:cubicBezTo>
                    <a:cubicBezTo>
                      <a:pt x="19985" y="9141"/>
                      <a:pt x="17864" y="8491"/>
                      <a:pt x="15607" y="8016"/>
                    </a:cubicBezTo>
                    <a:cubicBezTo>
                      <a:pt x="17374" y="5807"/>
                      <a:pt x="18816" y="3167"/>
                      <a:pt x="15650" y="1129"/>
                    </a:cubicBezTo>
                    <a:cubicBezTo>
                      <a:pt x="14482" y="379"/>
                      <a:pt x="12837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8" name="Google Shape;3128;p45"/>
              <p:cNvSpPr/>
              <p:nvPr/>
            </p:nvSpPr>
            <p:spPr>
              <a:xfrm rot="903126">
                <a:off x="2088238" y="80475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27"/>
                      <a:pt x="3281" y="14327"/>
                      <a:pt x="4511" y="21527"/>
                    </a:cubicBezTo>
                    <a:cubicBezTo>
                      <a:pt x="5468" y="21600"/>
                      <a:pt x="6562" y="21600"/>
                      <a:pt x="7519" y="21600"/>
                    </a:cubicBezTo>
                    <a:cubicBezTo>
                      <a:pt x="12441" y="21600"/>
                      <a:pt x="17225" y="21018"/>
                      <a:pt x="21600" y="19782"/>
                    </a:cubicBezTo>
                    <a:cubicBezTo>
                      <a:pt x="17635" y="16582"/>
                      <a:pt x="14081" y="13236"/>
                      <a:pt x="10390" y="10036"/>
                    </a:cubicBezTo>
                    <a:cubicBezTo>
                      <a:pt x="6835" y="6691"/>
                      <a:pt x="3418" y="3345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9" name="Google Shape;3129;p45"/>
              <p:cNvSpPr/>
              <p:nvPr/>
            </p:nvSpPr>
            <p:spPr>
              <a:xfrm rot="903126">
                <a:off x="2085343" y="669144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cubicBezTo>
                      <a:pt x="15984" y="528"/>
                      <a:pt x="14580" y="1057"/>
                      <a:pt x="12960" y="1255"/>
                    </a:cubicBezTo>
                    <a:cubicBezTo>
                      <a:pt x="15012" y="6870"/>
                      <a:pt x="7668" y="11692"/>
                      <a:pt x="0" y="12484"/>
                    </a:cubicBezTo>
                    <a:cubicBezTo>
                      <a:pt x="5076" y="15457"/>
                      <a:pt x="9936" y="18429"/>
                      <a:pt x="14796" y="21600"/>
                    </a:cubicBezTo>
                    <a:cubicBezTo>
                      <a:pt x="16848" y="14796"/>
                      <a:pt x="19116" y="8059"/>
                      <a:pt x="21600" y="1321"/>
                    </a:cubicBezTo>
                    <a:cubicBezTo>
                      <a:pt x="20304" y="661"/>
                      <a:pt x="18792" y="264"/>
                      <a:pt x="1728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0" name="Google Shape;3130;p45"/>
              <p:cNvSpPr/>
              <p:nvPr/>
            </p:nvSpPr>
            <p:spPr>
              <a:xfrm rot="903126">
                <a:off x="2063247" y="677711"/>
                <a:ext cx="72297" cy="147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8" h="21600" fill="norm" stroke="1" extrusionOk="0">
                    <a:moveTo>
                      <a:pt x="7239" y="0"/>
                    </a:moveTo>
                    <a:cubicBezTo>
                      <a:pt x="6853" y="876"/>
                      <a:pt x="6502" y="1753"/>
                      <a:pt x="6184" y="2638"/>
                    </a:cubicBezTo>
                    <a:cubicBezTo>
                      <a:pt x="5430" y="2225"/>
                      <a:pt x="4677" y="1839"/>
                      <a:pt x="3890" y="1443"/>
                    </a:cubicBezTo>
                    <a:cubicBezTo>
                      <a:pt x="3772" y="1452"/>
                      <a:pt x="3655" y="1452"/>
                      <a:pt x="3555" y="1452"/>
                    </a:cubicBezTo>
                    <a:cubicBezTo>
                      <a:pt x="2902" y="1452"/>
                      <a:pt x="2249" y="1289"/>
                      <a:pt x="1880" y="876"/>
                    </a:cubicBezTo>
                    <a:cubicBezTo>
                      <a:pt x="1847" y="842"/>
                      <a:pt x="1797" y="799"/>
                      <a:pt x="1763" y="765"/>
                    </a:cubicBezTo>
                    <a:cubicBezTo>
                      <a:pt x="1026" y="1177"/>
                      <a:pt x="507" y="1667"/>
                      <a:pt x="256" y="2208"/>
                    </a:cubicBezTo>
                    <a:cubicBezTo>
                      <a:pt x="-581" y="3866"/>
                      <a:pt x="826" y="5731"/>
                      <a:pt x="1713" y="7312"/>
                    </a:cubicBezTo>
                    <a:cubicBezTo>
                      <a:pt x="3639" y="10748"/>
                      <a:pt x="6117" y="14099"/>
                      <a:pt x="9064" y="17338"/>
                    </a:cubicBezTo>
                    <a:cubicBezTo>
                      <a:pt x="10252" y="18636"/>
                      <a:pt x="11425" y="20474"/>
                      <a:pt x="13903" y="21282"/>
                    </a:cubicBezTo>
                    <a:cubicBezTo>
                      <a:pt x="14439" y="21454"/>
                      <a:pt x="15025" y="21566"/>
                      <a:pt x="15661" y="21600"/>
                    </a:cubicBezTo>
                    <a:cubicBezTo>
                      <a:pt x="15510" y="20749"/>
                      <a:pt x="15326" y="19899"/>
                      <a:pt x="15125" y="19057"/>
                    </a:cubicBezTo>
                    <a:cubicBezTo>
                      <a:pt x="15527" y="19452"/>
                      <a:pt x="15962" y="19847"/>
                      <a:pt x="16381" y="20242"/>
                    </a:cubicBezTo>
                    <a:cubicBezTo>
                      <a:pt x="16833" y="20638"/>
                      <a:pt x="17268" y="21016"/>
                      <a:pt x="17754" y="21402"/>
                    </a:cubicBezTo>
                    <a:cubicBezTo>
                      <a:pt x="18708" y="21119"/>
                      <a:pt x="19412" y="20655"/>
                      <a:pt x="19679" y="20114"/>
                    </a:cubicBezTo>
                    <a:cubicBezTo>
                      <a:pt x="19813" y="19856"/>
                      <a:pt x="19931" y="19589"/>
                      <a:pt x="20031" y="19315"/>
                    </a:cubicBezTo>
                    <a:cubicBezTo>
                      <a:pt x="21019" y="18180"/>
                      <a:pt x="20634" y="16737"/>
                      <a:pt x="20349" y="15526"/>
                    </a:cubicBezTo>
                    <a:cubicBezTo>
                      <a:pt x="20349" y="15517"/>
                      <a:pt x="20349" y="15508"/>
                      <a:pt x="20349" y="15508"/>
                    </a:cubicBezTo>
                    <a:cubicBezTo>
                      <a:pt x="20349" y="15397"/>
                      <a:pt x="20349" y="15302"/>
                      <a:pt x="20332" y="15190"/>
                    </a:cubicBezTo>
                    <a:cubicBezTo>
                      <a:pt x="20215" y="13592"/>
                      <a:pt x="19763" y="12003"/>
                      <a:pt x="19060" y="10448"/>
                    </a:cubicBezTo>
                    <a:cubicBezTo>
                      <a:pt x="17369" y="6916"/>
                      <a:pt x="14154" y="3617"/>
                      <a:pt x="9683" y="790"/>
                    </a:cubicBezTo>
                    <a:cubicBezTo>
                      <a:pt x="9348" y="567"/>
                      <a:pt x="8829" y="447"/>
                      <a:pt x="8293" y="447"/>
                    </a:cubicBezTo>
                    <a:cubicBezTo>
                      <a:pt x="8243" y="447"/>
                      <a:pt x="8210" y="447"/>
                      <a:pt x="8176" y="447"/>
                    </a:cubicBezTo>
                    <a:cubicBezTo>
                      <a:pt x="8042" y="404"/>
                      <a:pt x="7875" y="352"/>
                      <a:pt x="7691" y="318"/>
                    </a:cubicBezTo>
                    <a:cubicBezTo>
                      <a:pt x="7590" y="198"/>
                      <a:pt x="7423" y="86"/>
                      <a:pt x="723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1" name="Google Shape;3131;p45"/>
              <p:cNvSpPr/>
              <p:nvPr/>
            </p:nvSpPr>
            <p:spPr>
              <a:xfrm rot="903126">
                <a:off x="2031943" y="534699"/>
                <a:ext cx="98364" cy="137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1600" fill="norm" stroke="1" extrusionOk="0">
                    <a:moveTo>
                      <a:pt x="17870" y="0"/>
                    </a:moveTo>
                    <a:cubicBezTo>
                      <a:pt x="17465" y="0"/>
                      <a:pt x="17060" y="55"/>
                      <a:pt x="16655" y="184"/>
                    </a:cubicBezTo>
                    <a:cubicBezTo>
                      <a:pt x="15048" y="700"/>
                      <a:pt x="14618" y="2184"/>
                      <a:pt x="15415" y="3244"/>
                    </a:cubicBezTo>
                    <a:cubicBezTo>
                      <a:pt x="15580" y="3658"/>
                      <a:pt x="15934" y="4036"/>
                      <a:pt x="16428" y="4313"/>
                    </a:cubicBezTo>
                    <a:cubicBezTo>
                      <a:pt x="16617" y="4414"/>
                      <a:pt x="16833" y="4506"/>
                      <a:pt x="17060" y="4571"/>
                    </a:cubicBezTo>
                    <a:lnTo>
                      <a:pt x="17060" y="5971"/>
                    </a:lnTo>
                    <a:cubicBezTo>
                      <a:pt x="17073" y="7510"/>
                      <a:pt x="17086" y="9049"/>
                      <a:pt x="17086" y="10588"/>
                    </a:cubicBezTo>
                    <a:cubicBezTo>
                      <a:pt x="17098" y="12919"/>
                      <a:pt x="17111" y="15251"/>
                      <a:pt x="17124" y="17591"/>
                    </a:cubicBezTo>
                    <a:cubicBezTo>
                      <a:pt x="14150" y="13482"/>
                      <a:pt x="10695" y="9547"/>
                      <a:pt x="6798" y="5870"/>
                    </a:cubicBezTo>
                    <a:cubicBezTo>
                      <a:pt x="6672" y="5750"/>
                      <a:pt x="6532" y="5630"/>
                      <a:pt x="6355" y="5538"/>
                    </a:cubicBezTo>
                    <a:cubicBezTo>
                      <a:pt x="5659" y="4561"/>
                      <a:pt x="4179" y="3870"/>
                      <a:pt x="2799" y="3870"/>
                    </a:cubicBezTo>
                    <a:cubicBezTo>
                      <a:pt x="1762" y="3870"/>
                      <a:pt x="788" y="4267"/>
                      <a:pt x="243" y="5225"/>
                    </a:cubicBezTo>
                    <a:cubicBezTo>
                      <a:pt x="-326" y="6211"/>
                      <a:pt x="142" y="7400"/>
                      <a:pt x="1243" y="8091"/>
                    </a:cubicBezTo>
                    <a:cubicBezTo>
                      <a:pt x="1749" y="8413"/>
                      <a:pt x="2395" y="8588"/>
                      <a:pt x="3065" y="8588"/>
                    </a:cubicBezTo>
                    <a:cubicBezTo>
                      <a:pt x="3154" y="8588"/>
                      <a:pt x="3255" y="8588"/>
                      <a:pt x="3356" y="8579"/>
                    </a:cubicBezTo>
                    <a:cubicBezTo>
                      <a:pt x="3964" y="8533"/>
                      <a:pt x="4394" y="8294"/>
                      <a:pt x="4849" y="8063"/>
                    </a:cubicBezTo>
                    <a:cubicBezTo>
                      <a:pt x="9088" y="12173"/>
                      <a:pt x="12771" y="16578"/>
                      <a:pt x="15871" y="21195"/>
                    </a:cubicBezTo>
                    <a:cubicBezTo>
                      <a:pt x="16086" y="21324"/>
                      <a:pt x="16301" y="21462"/>
                      <a:pt x="16504" y="21600"/>
                    </a:cubicBezTo>
                    <a:cubicBezTo>
                      <a:pt x="17288" y="21102"/>
                      <a:pt x="18262" y="20798"/>
                      <a:pt x="19300" y="20734"/>
                    </a:cubicBezTo>
                    <a:cubicBezTo>
                      <a:pt x="19363" y="20734"/>
                      <a:pt x="19427" y="20725"/>
                      <a:pt x="19490" y="20725"/>
                    </a:cubicBezTo>
                    <a:cubicBezTo>
                      <a:pt x="19629" y="20725"/>
                      <a:pt x="19768" y="20743"/>
                      <a:pt x="19895" y="20771"/>
                    </a:cubicBezTo>
                    <a:cubicBezTo>
                      <a:pt x="20312" y="20549"/>
                      <a:pt x="20553" y="20190"/>
                      <a:pt x="20527" y="19812"/>
                    </a:cubicBezTo>
                    <a:cubicBezTo>
                      <a:pt x="20502" y="14799"/>
                      <a:pt x="20477" y="9777"/>
                      <a:pt x="20452" y="4755"/>
                    </a:cubicBezTo>
                    <a:cubicBezTo>
                      <a:pt x="20452" y="4497"/>
                      <a:pt x="20452" y="4211"/>
                      <a:pt x="20464" y="3916"/>
                    </a:cubicBezTo>
                    <a:cubicBezTo>
                      <a:pt x="21008" y="3465"/>
                      <a:pt x="21274" y="2884"/>
                      <a:pt x="21249" y="2285"/>
                    </a:cubicBezTo>
                    <a:cubicBezTo>
                      <a:pt x="21173" y="995"/>
                      <a:pt x="19566" y="0"/>
                      <a:pt x="1787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2" name="Google Shape;3132;p45"/>
              <p:cNvSpPr/>
              <p:nvPr/>
            </p:nvSpPr>
            <p:spPr>
              <a:xfrm rot="903126">
                <a:off x="2073473" y="660735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392" y="21600"/>
                    </a:lnTo>
                    <a:cubicBezTo>
                      <a:pt x="16416" y="19543"/>
                      <a:pt x="19008" y="17143"/>
                      <a:pt x="21600" y="15086"/>
                    </a:cubicBezTo>
                    <a:cubicBezTo>
                      <a:pt x="14688" y="9943"/>
                      <a:pt x="7344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3" name="Google Shape;3133;p45"/>
              <p:cNvSpPr/>
              <p:nvPr/>
            </p:nvSpPr>
            <p:spPr>
              <a:xfrm rot="903126">
                <a:off x="2082253" y="663946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1" y="0"/>
                    </a:moveTo>
                    <a:cubicBezTo>
                      <a:pt x="18618" y="0"/>
                      <a:pt x="18215" y="112"/>
                      <a:pt x="17812" y="112"/>
                    </a:cubicBezTo>
                    <a:cubicBezTo>
                      <a:pt x="11284" y="895"/>
                      <a:pt x="4997" y="4477"/>
                      <a:pt x="0" y="10520"/>
                    </a:cubicBezTo>
                    <a:cubicBezTo>
                      <a:pt x="2982" y="14102"/>
                      <a:pt x="5884" y="17795"/>
                      <a:pt x="8624" y="21600"/>
                    </a:cubicBezTo>
                    <a:cubicBezTo>
                      <a:pt x="14427" y="20257"/>
                      <a:pt x="19907" y="12199"/>
                      <a:pt x="18376" y="2686"/>
                    </a:cubicBezTo>
                    <a:cubicBezTo>
                      <a:pt x="19585" y="2238"/>
                      <a:pt x="20633" y="1455"/>
                      <a:pt x="21600" y="560"/>
                    </a:cubicBezTo>
                    <a:cubicBezTo>
                      <a:pt x="20794" y="224"/>
                      <a:pt x="19907" y="0"/>
                      <a:pt x="1902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4" name="Google Shape;3134;p45"/>
              <p:cNvSpPr/>
              <p:nvPr/>
            </p:nvSpPr>
            <p:spPr>
              <a:xfrm rot="903126">
                <a:off x="2076453" y="665328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211" y="1296"/>
                      <a:pt x="1191" y="2808"/>
                      <a:pt x="0" y="4104"/>
                    </a:cubicBezTo>
                    <a:cubicBezTo>
                      <a:pt x="340" y="4968"/>
                      <a:pt x="510" y="6048"/>
                      <a:pt x="1020" y="6912"/>
                    </a:cubicBezTo>
                    <a:cubicBezTo>
                      <a:pt x="4762" y="17280"/>
                      <a:pt x="11225" y="21600"/>
                      <a:pt x="17858" y="21600"/>
                    </a:cubicBezTo>
                    <a:cubicBezTo>
                      <a:pt x="19049" y="21600"/>
                      <a:pt x="20409" y="21384"/>
                      <a:pt x="21600" y="21168"/>
                    </a:cubicBezTo>
                    <a:cubicBezTo>
                      <a:pt x="15647" y="14040"/>
                      <a:pt x="9694" y="6912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5" name="Google Shape;3135;p45"/>
              <p:cNvSpPr/>
              <p:nvPr/>
            </p:nvSpPr>
            <p:spPr>
              <a:xfrm rot="903126">
                <a:off x="1816615" y="453185"/>
                <a:ext cx="120305" cy="103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99" y="305"/>
                    </a:lnTo>
                    <a:cubicBezTo>
                      <a:pt x="1504" y="1294"/>
                      <a:pt x="1588" y="2283"/>
                      <a:pt x="1619" y="3285"/>
                    </a:cubicBezTo>
                    <a:cubicBezTo>
                      <a:pt x="1641" y="3431"/>
                      <a:pt x="1641" y="3590"/>
                      <a:pt x="1641" y="3724"/>
                    </a:cubicBezTo>
                    <a:cubicBezTo>
                      <a:pt x="1641" y="3749"/>
                      <a:pt x="1641" y="3749"/>
                      <a:pt x="1641" y="3761"/>
                    </a:cubicBezTo>
                    <a:cubicBezTo>
                      <a:pt x="1819" y="5470"/>
                      <a:pt x="2051" y="7534"/>
                      <a:pt x="1441" y="9146"/>
                    </a:cubicBezTo>
                    <a:cubicBezTo>
                      <a:pt x="1367" y="9536"/>
                      <a:pt x="1304" y="9915"/>
                      <a:pt x="1220" y="10269"/>
                    </a:cubicBezTo>
                    <a:cubicBezTo>
                      <a:pt x="1052" y="11050"/>
                      <a:pt x="599" y="11697"/>
                      <a:pt x="0" y="12100"/>
                    </a:cubicBezTo>
                    <a:cubicBezTo>
                      <a:pt x="852" y="13663"/>
                      <a:pt x="1788" y="15153"/>
                      <a:pt x="2787" y="16569"/>
                    </a:cubicBezTo>
                    <a:cubicBezTo>
                      <a:pt x="4101" y="18401"/>
                      <a:pt x="5605" y="20330"/>
                      <a:pt x="7561" y="21185"/>
                    </a:cubicBezTo>
                    <a:cubicBezTo>
                      <a:pt x="8171" y="21453"/>
                      <a:pt x="8833" y="21600"/>
                      <a:pt x="9485" y="21600"/>
                    </a:cubicBezTo>
                    <a:cubicBezTo>
                      <a:pt x="10569" y="21600"/>
                      <a:pt x="11641" y="21209"/>
                      <a:pt x="12472" y="20367"/>
                    </a:cubicBezTo>
                    <a:cubicBezTo>
                      <a:pt x="13997" y="18840"/>
                      <a:pt x="14039" y="16472"/>
                      <a:pt x="13219" y="14469"/>
                    </a:cubicBezTo>
                    <a:cubicBezTo>
                      <a:pt x="11505" y="10220"/>
                      <a:pt x="7834" y="6838"/>
                      <a:pt x="4785" y="3907"/>
                    </a:cubicBezTo>
                    <a:cubicBezTo>
                      <a:pt x="4175" y="3321"/>
                      <a:pt x="3565" y="2760"/>
                      <a:pt x="2944" y="2173"/>
                    </a:cubicBezTo>
                    <a:cubicBezTo>
                      <a:pt x="5595" y="3834"/>
                      <a:pt x="8476" y="4860"/>
                      <a:pt x="11547" y="4860"/>
                    </a:cubicBezTo>
                    <a:cubicBezTo>
                      <a:pt x="12398" y="4860"/>
                      <a:pt x="13271" y="4774"/>
                      <a:pt x="14155" y="4615"/>
                    </a:cubicBezTo>
                    <a:cubicBezTo>
                      <a:pt x="16994" y="4066"/>
                      <a:pt x="19697" y="2491"/>
                      <a:pt x="2160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6" name="Google Shape;3136;p45"/>
              <p:cNvSpPr/>
              <p:nvPr/>
            </p:nvSpPr>
            <p:spPr>
              <a:xfrm rot="903126">
                <a:off x="1631700" y="413972"/>
                <a:ext cx="179941" cy="128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16717" y="0"/>
                    </a:moveTo>
                    <a:cubicBezTo>
                      <a:pt x="11140" y="109"/>
                      <a:pt x="5570" y="208"/>
                      <a:pt x="0" y="296"/>
                    </a:cubicBezTo>
                    <a:cubicBezTo>
                      <a:pt x="136" y="435"/>
                      <a:pt x="265" y="553"/>
                      <a:pt x="401" y="662"/>
                    </a:cubicBezTo>
                    <a:cubicBezTo>
                      <a:pt x="-611" y="5533"/>
                      <a:pt x="1963" y="10632"/>
                      <a:pt x="5231" y="12075"/>
                    </a:cubicBezTo>
                    <a:cubicBezTo>
                      <a:pt x="5876" y="12361"/>
                      <a:pt x="6514" y="12490"/>
                      <a:pt x="7146" y="12490"/>
                    </a:cubicBezTo>
                    <a:cubicBezTo>
                      <a:pt x="10345" y="12490"/>
                      <a:pt x="13307" y="9120"/>
                      <a:pt x="15093" y="5346"/>
                    </a:cubicBezTo>
                    <a:cubicBezTo>
                      <a:pt x="15052" y="5642"/>
                      <a:pt x="15005" y="5929"/>
                      <a:pt x="14951" y="6225"/>
                    </a:cubicBezTo>
                    <a:cubicBezTo>
                      <a:pt x="14624" y="8310"/>
                      <a:pt x="14353" y="10425"/>
                      <a:pt x="14135" y="12549"/>
                    </a:cubicBezTo>
                    <a:cubicBezTo>
                      <a:pt x="13952" y="14288"/>
                      <a:pt x="13701" y="16136"/>
                      <a:pt x="13884" y="17914"/>
                    </a:cubicBezTo>
                    <a:cubicBezTo>
                      <a:pt x="14115" y="20236"/>
                      <a:pt x="15372" y="21600"/>
                      <a:pt x="16744" y="21600"/>
                    </a:cubicBezTo>
                    <a:cubicBezTo>
                      <a:pt x="17396" y="21600"/>
                      <a:pt x="18082" y="21294"/>
                      <a:pt x="18686" y="20612"/>
                    </a:cubicBezTo>
                    <a:cubicBezTo>
                      <a:pt x="20758" y="18300"/>
                      <a:pt x="20989" y="13646"/>
                      <a:pt x="20826" y="10168"/>
                    </a:cubicBezTo>
                    <a:cubicBezTo>
                      <a:pt x="20819" y="10019"/>
                      <a:pt x="20799" y="9861"/>
                      <a:pt x="20792" y="9693"/>
                    </a:cubicBezTo>
                    <a:cubicBezTo>
                      <a:pt x="20541" y="9644"/>
                      <a:pt x="20303" y="9525"/>
                      <a:pt x="20086" y="9318"/>
                    </a:cubicBezTo>
                    <a:cubicBezTo>
                      <a:pt x="19074" y="8399"/>
                      <a:pt x="18605" y="6274"/>
                      <a:pt x="18123" y="4782"/>
                    </a:cubicBezTo>
                    <a:cubicBezTo>
                      <a:pt x="17620" y="3221"/>
                      <a:pt x="17144" y="1620"/>
                      <a:pt x="16717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7" name="Google Shape;3137;p45"/>
              <p:cNvSpPr/>
              <p:nvPr/>
            </p:nvSpPr>
            <p:spPr>
              <a:xfrm rot="903126">
                <a:off x="1799657" y="472316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281" y="14352"/>
                      <a:pt x="4375" y="21528"/>
                    </a:cubicBezTo>
                    <a:cubicBezTo>
                      <a:pt x="5605" y="21600"/>
                      <a:pt x="6699" y="21600"/>
                      <a:pt x="7929" y="21600"/>
                    </a:cubicBezTo>
                    <a:cubicBezTo>
                      <a:pt x="12714" y="21600"/>
                      <a:pt x="17362" y="20948"/>
                      <a:pt x="21600" y="19788"/>
                    </a:cubicBezTo>
                    <a:cubicBezTo>
                      <a:pt x="17635" y="16599"/>
                      <a:pt x="13944" y="13337"/>
                      <a:pt x="10390" y="10003"/>
                    </a:cubicBezTo>
                    <a:cubicBezTo>
                      <a:pt x="6835" y="6668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8" name="Google Shape;3138;p45"/>
              <p:cNvSpPr/>
              <p:nvPr/>
            </p:nvSpPr>
            <p:spPr>
              <a:xfrm rot="903126">
                <a:off x="1782319" y="435521"/>
                <a:ext cx="52723" cy="58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21600" fill="norm" stroke="1" extrusionOk="0">
                    <a:moveTo>
                      <a:pt x="20169" y="0"/>
                    </a:moveTo>
                    <a:lnTo>
                      <a:pt x="0" y="218"/>
                    </a:lnTo>
                    <a:cubicBezTo>
                      <a:pt x="1501" y="3793"/>
                      <a:pt x="3143" y="7302"/>
                      <a:pt x="4878" y="10767"/>
                    </a:cubicBezTo>
                    <a:cubicBezTo>
                      <a:pt x="6520" y="14059"/>
                      <a:pt x="8138" y="18745"/>
                      <a:pt x="11656" y="20772"/>
                    </a:cubicBezTo>
                    <a:cubicBezTo>
                      <a:pt x="12383" y="21229"/>
                      <a:pt x="13227" y="21491"/>
                      <a:pt x="14095" y="21600"/>
                    </a:cubicBezTo>
                    <a:cubicBezTo>
                      <a:pt x="13907" y="19442"/>
                      <a:pt x="13650" y="17284"/>
                      <a:pt x="13321" y="15127"/>
                    </a:cubicBezTo>
                    <a:cubicBezTo>
                      <a:pt x="13907" y="16151"/>
                      <a:pt x="14494" y="17175"/>
                      <a:pt x="15127" y="18134"/>
                    </a:cubicBezTo>
                    <a:cubicBezTo>
                      <a:pt x="15760" y="19115"/>
                      <a:pt x="16370" y="20118"/>
                      <a:pt x="17027" y="21077"/>
                    </a:cubicBezTo>
                    <a:cubicBezTo>
                      <a:pt x="18364" y="20358"/>
                      <a:pt x="19372" y="19202"/>
                      <a:pt x="19747" y="17807"/>
                    </a:cubicBezTo>
                    <a:cubicBezTo>
                      <a:pt x="19935" y="17175"/>
                      <a:pt x="20099" y="16500"/>
                      <a:pt x="20216" y="15802"/>
                    </a:cubicBezTo>
                    <a:cubicBezTo>
                      <a:pt x="21600" y="12903"/>
                      <a:pt x="21061" y="9242"/>
                      <a:pt x="20685" y="6190"/>
                    </a:cubicBezTo>
                    <a:cubicBezTo>
                      <a:pt x="20685" y="6168"/>
                      <a:pt x="20685" y="6168"/>
                      <a:pt x="20685" y="6125"/>
                    </a:cubicBezTo>
                    <a:cubicBezTo>
                      <a:pt x="20685" y="5885"/>
                      <a:pt x="20662" y="5602"/>
                      <a:pt x="20662" y="5340"/>
                    </a:cubicBezTo>
                    <a:cubicBezTo>
                      <a:pt x="20592" y="3553"/>
                      <a:pt x="20404" y="1787"/>
                      <a:pt x="2016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9" name="Google Shape;3139;p45"/>
              <p:cNvSpPr/>
              <p:nvPr/>
            </p:nvSpPr>
            <p:spPr>
              <a:xfrm rot="903126">
                <a:off x="1198427" y="1101476"/>
                <a:ext cx="225892" cy="208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3" h="21600" fill="norm" stroke="1" extrusionOk="0">
                    <a:moveTo>
                      <a:pt x="4285" y="0"/>
                    </a:moveTo>
                    <a:cubicBezTo>
                      <a:pt x="2764" y="0"/>
                      <a:pt x="1337" y="455"/>
                      <a:pt x="618" y="2198"/>
                    </a:cubicBezTo>
                    <a:cubicBezTo>
                      <a:pt x="-267" y="4330"/>
                      <a:pt x="-129" y="6983"/>
                      <a:pt x="574" y="9151"/>
                    </a:cubicBezTo>
                    <a:cubicBezTo>
                      <a:pt x="1332" y="11477"/>
                      <a:pt x="2759" y="13499"/>
                      <a:pt x="4673" y="14781"/>
                    </a:cubicBezTo>
                    <a:cubicBezTo>
                      <a:pt x="3909" y="17586"/>
                      <a:pt x="5690" y="20507"/>
                      <a:pt x="8102" y="21600"/>
                    </a:cubicBezTo>
                    <a:lnTo>
                      <a:pt x="12499" y="21509"/>
                    </a:lnTo>
                    <a:cubicBezTo>
                      <a:pt x="14175" y="20744"/>
                      <a:pt x="15641" y="19262"/>
                      <a:pt x="16648" y="17659"/>
                    </a:cubicBezTo>
                    <a:cubicBezTo>
                      <a:pt x="16604" y="17841"/>
                      <a:pt x="16565" y="18023"/>
                      <a:pt x="16526" y="18205"/>
                    </a:cubicBezTo>
                    <a:cubicBezTo>
                      <a:pt x="16299" y="19274"/>
                      <a:pt x="16111" y="20355"/>
                      <a:pt x="15951" y="21442"/>
                    </a:cubicBezTo>
                    <a:lnTo>
                      <a:pt x="21333" y="21333"/>
                    </a:lnTo>
                    <a:cubicBezTo>
                      <a:pt x="21327" y="21096"/>
                      <a:pt x="21322" y="20859"/>
                      <a:pt x="21305" y="20628"/>
                    </a:cubicBezTo>
                    <a:cubicBezTo>
                      <a:pt x="21300" y="20525"/>
                      <a:pt x="21294" y="20428"/>
                      <a:pt x="21278" y="20331"/>
                    </a:cubicBezTo>
                    <a:cubicBezTo>
                      <a:pt x="21073" y="20300"/>
                      <a:pt x="20879" y="20222"/>
                      <a:pt x="20702" y="20100"/>
                    </a:cubicBezTo>
                    <a:cubicBezTo>
                      <a:pt x="19878" y="19535"/>
                      <a:pt x="19497" y="18230"/>
                      <a:pt x="19104" y="17313"/>
                    </a:cubicBezTo>
                    <a:cubicBezTo>
                      <a:pt x="18130" y="15023"/>
                      <a:pt x="17317" y="12655"/>
                      <a:pt x="16676" y="10238"/>
                    </a:cubicBezTo>
                    <a:cubicBezTo>
                      <a:pt x="16382" y="9115"/>
                      <a:pt x="15918" y="7797"/>
                      <a:pt x="16194" y="6619"/>
                    </a:cubicBezTo>
                    <a:cubicBezTo>
                      <a:pt x="16277" y="6243"/>
                      <a:pt x="16454" y="5890"/>
                      <a:pt x="16692" y="5605"/>
                    </a:cubicBezTo>
                    <a:cubicBezTo>
                      <a:pt x="16642" y="5477"/>
                      <a:pt x="16582" y="5350"/>
                      <a:pt x="16521" y="5222"/>
                    </a:cubicBezTo>
                    <a:cubicBezTo>
                      <a:pt x="13744" y="2617"/>
                      <a:pt x="10303" y="856"/>
                      <a:pt x="6680" y="255"/>
                    </a:cubicBezTo>
                    <a:cubicBezTo>
                      <a:pt x="5917" y="128"/>
                      <a:pt x="5087" y="0"/>
                      <a:pt x="4285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0" name="Google Shape;3140;p45"/>
              <p:cNvSpPr/>
              <p:nvPr/>
            </p:nvSpPr>
            <p:spPr>
              <a:xfrm rot="903126">
                <a:off x="1398803" y="1069928"/>
                <a:ext cx="172532" cy="282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0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27"/>
                      <a:pt x="9744" y="90"/>
                    </a:cubicBezTo>
                    <a:cubicBezTo>
                      <a:pt x="7467" y="390"/>
                      <a:pt x="5650" y="1371"/>
                      <a:pt x="4346" y="2531"/>
                    </a:cubicBezTo>
                    <a:cubicBezTo>
                      <a:pt x="2847" y="3875"/>
                      <a:pt x="1903" y="5510"/>
                      <a:pt x="1095" y="7055"/>
                    </a:cubicBezTo>
                    <a:cubicBezTo>
                      <a:pt x="656" y="7897"/>
                      <a:pt x="303" y="8757"/>
                      <a:pt x="0" y="9613"/>
                    </a:cubicBezTo>
                    <a:cubicBezTo>
                      <a:pt x="86" y="9662"/>
                      <a:pt x="159" y="9716"/>
                      <a:pt x="202" y="9779"/>
                    </a:cubicBezTo>
                    <a:cubicBezTo>
                      <a:pt x="274" y="9806"/>
                      <a:pt x="339" y="9823"/>
                      <a:pt x="411" y="9850"/>
                    </a:cubicBezTo>
                    <a:cubicBezTo>
                      <a:pt x="432" y="9850"/>
                      <a:pt x="454" y="9850"/>
                      <a:pt x="476" y="9850"/>
                    </a:cubicBezTo>
                    <a:cubicBezTo>
                      <a:pt x="699" y="9850"/>
                      <a:pt x="915" y="9913"/>
                      <a:pt x="1052" y="10030"/>
                    </a:cubicBezTo>
                    <a:cubicBezTo>
                      <a:pt x="2984" y="11499"/>
                      <a:pt x="4353" y="13219"/>
                      <a:pt x="5081" y="15060"/>
                    </a:cubicBezTo>
                    <a:cubicBezTo>
                      <a:pt x="5398" y="15875"/>
                      <a:pt x="5586" y="16704"/>
                      <a:pt x="5643" y="17537"/>
                    </a:cubicBezTo>
                    <a:cubicBezTo>
                      <a:pt x="5643" y="17591"/>
                      <a:pt x="5650" y="17645"/>
                      <a:pt x="5650" y="17698"/>
                    </a:cubicBezTo>
                    <a:cubicBezTo>
                      <a:pt x="5650" y="17703"/>
                      <a:pt x="5650" y="17703"/>
                      <a:pt x="5650" y="17707"/>
                    </a:cubicBezTo>
                    <a:cubicBezTo>
                      <a:pt x="5766" y="18339"/>
                      <a:pt x="5924" y="19096"/>
                      <a:pt x="5506" y="19687"/>
                    </a:cubicBezTo>
                    <a:cubicBezTo>
                      <a:pt x="5470" y="19831"/>
                      <a:pt x="5420" y="19965"/>
                      <a:pt x="5362" y="20099"/>
                    </a:cubicBezTo>
                    <a:cubicBezTo>
                      <a:pt x="5240" y="20386"/>
                      <a:pt x="4937" y="20623"/>
                      <a:pt x="4526" y="20771"/>
                    </a:cubicBezTo>
                    <a:cubicBezTo>
                      <a:pt x="4814" y="21054"/>
                      <a:pt x="5117" y="21327"/>
                      <a:pt x="5427" y="21600"/>
                    </a:cubicBezTo>
                    <a:lnTo>
                      <a:pt x="13492" y="21510"/>
                    </a:lnTo>
                    <a:cubicBezTo>
                      <a:pt x="12281" y="20010"/>
                      <a:pt x="9845" y="18805"/>
                      <a:pt x="7820" y="17766"/>
                    </a:cubicBezTo>
                    <a:cubicBezTo>
                      <a:pt x="7402" y="17551"/>
                      <a:pt x="6977" y="17336"/>
                      <a:pt x="6559" y="17129"/>
                    </a:cubicBezTo>
                    <a:cubicBezTo>
                      <a:pt x="8368" y="17734"/>
                      <a:pt x="10342" y="18110"/>
                      <a:pt x="12447" y="18110"/>
                    </a:cubicBezTo>
                    <a:cubicBezTo>
                      <a:pt x="13031" y="18110"/>
                      <a:pt x="13629" y="18079"/>
                      <a:pt x="14234" y="18021"/>
                    </a:cubicBezTo>
                    <a:cubicBezTo>
                      <a:pt x="16548" y="17779"/>
                      <a:pt x="18739" y="17009"/>
                      <a:pt x="20022" y="15768"/>
                    </a:cubicBezTo>
                    <a:cubicBezTo>
                      <a:pt x="21196" y="14612"/>
                      <a:pt x="21600" y="13076"/>
                      <a:pt x="20850" y="11777"/>
                    </a:cubicBezTo>
                    <a:cubicBezTo>
                      <a:pt x="19978" y="10271"/>
                      <a:pt x="17859" y="9532"/>
                      <a:pt x="15604" y="8999"/>
                    </a:cubicBezTo>
                    <a:cubicBezTo>
                      <a:pt x="17369" y="6518"/>
                      <a:pt x="18818" y="3561"/>
                      <a:pt x="15647" y="1263"/>
                    </a:cubicBezTo>
                    <a:cubicBezTo>
                      <a:pt x="14479" y="421"/>
                      <a:pt x="12843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1" name="Google Shape;3141;p45"/>
              <p:cNvSpPr/>
              <p:nvPr/>
            </p:nvSpPr>
            <p:spPr>
              <a:xfrm rot="903126">
                <a:off x="1386057" y="1301099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51" y="7127"/>
                      <a:pt x="3164" y="14255"/>
                      <a:pt x="4265" y="21527"/>
                    </a:cubicBezTo>
                    <a:cubicBezTo>
                      <a:pt x="5366" y="21600"/>
                      <a:pt x="6329" y="21600"/>
                      <a:pt x="7292" y="21600"/>
                    </a:cubicBezTo>
                    <a:cubicBezTo>
                      <a:pt x="12382" y="21600"/>
                      <a:pt x="17197" y="21018"/>
                      <a:pt x="21600" y="19782"/>
                    </a:cubicBezTo>
                    <a:cubicBezTo>
                      <a:pt x="17748" y="16509"/>
                      <a:pt x="14033" y="13309"/>
                      <a:pt x="10456" y="9964"/>
                    </a:cubicBezTo>
                    <a:cubicBezTo>
                      <a:pt x="6879" y="6618"/>
                      <a:pt x="3302" y="3418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2" name="Google Shape;3142;p45"/>
              <p:cNvSpPr/>
              <p:nvPr/>
            </p:nvSpPr>
            <p:spPr>
              <a:xfrm rot="903126">
                <a:off x="1383134" y="1165485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cubicBezTo>
                      <a:pt x="16092" y="528"/>
                      <a:pt x="14580" y="991"/>
                      <a:pt x="13068" y="1255"/>
                    </a:cubicBezTo>
                    <a:cubicBezTo>
                      <a:pt x="15120" y="6870"/>
                      <a:pt x="7776" y="11626"/>
                      <a:pt x="0" y="12418"/>
                    </a:cubicBezTo>
                    <a:cubicBezTo>
                      <a:pt x="5076" y="15391"/>
                      <a:pt x="9936" y="18429"/>
                      <a:pt x="14796" y="21600"/>
                    </a:cubicBezTo>
                    <a:cubicBezTo>
                      <a:pt x="16848" y="14796"/>
                      <a:pt x="19116" y="8059"/>
                      <a:pt x="21600" y="1321"/>
                    </a:cubicBezTo>
                    <a:cubicBezTo>
                      <a:pt x="20304" y="661"/>
                      <a:pt x="18900" y="264"/>
                      <a:pt x="1728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3" name="Google Shape;3143;p45"/>
              <p:cNvSpPr/>
              <p:nvPr/>
            </p:nvSpPr>
            <p:spPr>
              <a:xfrm rot="903126">
                <a:off x="1361038" y="1174050"/>
                <a:ext cx="72281" cy="147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7245" y="0"/>
                    </a:moveTo>
                    <a:cubicBezTo>
                      <a:pt x="6859" y="876"/>
                      <a:pt x="6524" y="1753"/>
                      <a:pt x="6189" y="2638"/>
                    </a:cubicBezTo>
                    <a:cubicBezTo>
                      <a:pt x="5452" y="2225"/>
                      <a:pt x="4698" y="1830"/>
                      <a:pt x="3893" y="1443"/>
                    </a:cubicBezTo>
                    <a:cubicBezTo>
                      <a:pt x="3776" y="1452"/>
                      <a:pt x="3675" y="1461"/>
                      <a:pt x="3558" y="1461"/>
                    </a:cubicBezTo>
                    <a:cubicBezTo>
                      <a:pt x="2904" y="1461"/>
                      <a:pt x="2251" y="1289"/>
                      <a:pt x="1882" y="876"/>
                    </a:cubicBezTo>
                    <a:lnTo>
                      <a:pt x="1765" y="765"/>
                    </a:lnTo>
                    <a:cubicBezTo>
                      <a:pt x="1044" y="1168"/>
                      <a:pt x="508" y="1675"/>
                      <a:pt x="257" y="2200"/>
                    </a:cubicBezTo>
                    <a:cubicBezTo>
                      <a:pt x="-581" y="3866"/>
                      <a:pt x="827" y="5739"/>
                      <a:pt x="1715" y="7320"/>
                    </a:cubicBezTo>
                    <a:cubicBezTo>
                      <a:pt x="3659" y="10748"/>
                      <a:pt x="6122" y="14108"/>
                      <a:pt x="9071" y="17338"/>
                    </a:cubicBezTo>
                    <a:cubicBezTo>
                      <a:pt x="10261" y="18636"/>
                      <a:pt x="11417" y="20474"/>
                      <a:pt x="13931" y="21282"/>
                    </a:cubicBezTo>
                    <a:cubicBezTo>
                      <a:pt x="14450" y="21454"/>
                      <a:pt x="15037" y="21566"/>
                      <a:pt x="15657" y="21600"/>
                    </a:cubicBezTo>
                    <a:cubicBezTo>
                      <a:pt x="15539" y="20758"/>
                      <a:pt x="15355" y="19907"/>
                      <a:pt x="15137" y="19057"/>
                    </a:cubicBezTo>
                    <a:cubicBezTo>
                      <a:pt x="15539" y="19461"/>
                      <a:pt x="15975" y="19847"/>
                      <a:pt x="16411" y="20242"/>
                    </a:cubicBezTo>
                    <a:cubicBezTo>
                      <a:pt x="16846" y="20638"/>
                      <a:pt x="17299" y="21016"/>
                      <a:pt x="17768" y="21394"/>
                    </a:cubicBezTo>
                    <a:cubicBezTo>
                      <a:pt x="18723" y="21119"/>
                      <a:pt x="19427" y="20663"/>
                      <a:pt x="19712" y="20114"/>
                    </a:cubicBezTo>
                    <a:cubicBezTo>
                      <a:pt x="19846" y="19856"/>
                      <a:pt x="19963" y="19598"/>
                      <a:pt x="20047" y="19323"/>
                    </a:cubicBezTo>
                    <a:cubicBezTo>
                      <a:pt x="21019" y="18180"/>
                      <a:pt x="20650" y="16737"/>
                      <a:pt x="20382" y="15526"/>
                    </a:cubicBezTo>
                    <a:cubicBezTo>
                      <a:pt x="20382" y="15517"/>
                      <a:pt x="20382" y="15508"/>
                      <a:pt x="20382" y="15508"/>
                    </a:cubicBezTo>
                    <a:cubicBezTo>
                      <a:pt x="20382" y="15405"/>
                      <a:pt x="20365" y="15302"/>
                      <a:pt x="20365" y="15199"/>
                    </a:cubicBezTo>
                    <a:cubicBezTo>
                      <a:pt x="20231" y="13592"/>
                      <a:pt x="19796" y="12011"/>
                      <a:pt x="19075" y="10448"/>
                    </a:cubicBezTo>
                    <a:cubicBezTo>
                      <a:pt x="17383" y="6916"/>
                      <a:pt x="14182" y="3617"/>
                      <a:pt x="9691" y="799"/>
                    </a:cubicBezTo>
                    <a:cubicBezTo>
                      <a:pt x="9373" y="576"/>
                      <a:pt x="8870" y="455"/>
                      <a:pt x="8351" y="455"/>
                    </a:cubicBezTo>
                    <a:cubicBezTo>
                      <a:pt x="8300" y="455"/>
                      <a:pt x="8250" y="455"/>
                      <a:pt x="8200" y="455"/>
                    </a:cubicBezTo>
                    <a:cubicBezTo>
                      <a:pt x="8032" y="404"/>
                      <a:pt x="7881" y="352"/>
                      <a:pt x="7714" y="318"/>
                    </a:cubicBezTo>
                    <a:cubicBezTo>
                      <a:pt x="7613" y="198"/>
                      <a:pt x="7446" y="95"/>
                      <a:pt x="724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4" name="Google Shape;3144;p45"/>
              <p:cNvSpPr/>
              <p:nvPr/>
            </p:nvSpPr>
            <p:spPr>
              <a:xfrm rot="903126">
                <a:off x="1329748" y="1031049"/>
                <a:ext cx="98406" cy="137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0" h="21600" fill="norm" stroke="1" extrusionOk="0">
                    <a:moveTo>
                      <a:pt x="17879" y="0"/>
                    </a:moveTo>
                    <a:cubicBezTo>
                      <a:pt x="17462" y="0"/>
                      <a:pt x="17044" y="55"/>
                      <a:pt x="16652" y="184"/>
                    </a:cubicBezTo>
                    <a:cubicBezTo>
                      <a:pt x="15032" y="700"/>
                      <a:pt x="14602" y="2175"/>
                      <a:pt x="15412" y="3234"/>
                    </a:cubicBezTo>
                    <a:cubicBezTo>
                      <a:pt x="15576" y="3668"/>
                      <a:pt x="15943" y="4036"/>
                      <a:pt x="16424" y="4303"/>
                    </a:cubicBezTo>
                    <a:cubicBezTo>
                      <a:pt x="16626" y="4405"/>
                      <a:pt x="16842" y="4506"/>
                      <a:pt x="17069" y="4571"/>
                    </a:cubicBezTo>
                    <a:lnTo>
                      <a:pt x="17069" y="5962"/>
                    </a:lnTo>
                    <a:lnTo>
                      <a:pt x="17095" y="10588"/>
                    </a:lnTo>
                    <a:lnTo>
                      <a:pt x="17133" y="17582"/>
                    </a:lnTo>
                    <a:cubicBezTo>
                      <a:pt x="14146" y="13472"/>
                      <a:pt x="10692" y="9547"/>
                      <a:pt x="6807" y="5870"/>
                    </a:cubicBezTo>
                    <a:cubicBezTo>
                      <a:pt x="6668" y="5741"/>
                      <a:pt x="6516" y="5630"/>
                      <a:pt x="6364" y="5538"/>
                    </a:cubicBezTo>
                    <a:cubicBezTo>
                      <a:pt x="5668" y="4561"/>
                      <a:pt x="4188" y="3870"/>
                      <a:pt x="2808" y="3870"/>
                    </a:cubicBezTo>
                    <a:cubicBezTo>
                      <a:pt x="1758" y="3870"/>
                      <a:pt x="784" y="4267"/>
                      <a:pt x="240" y="5225"/>
                    </a:cubicBezTo>
                    <a:cubicBezTo>
                      <a:pt x="-317" y="6202"/>
                      <a:pt x="126" y="7409"/>
                      <a:pt x="1239" y="8091"/>
                    </a:cubicBezTo>
                    <a:cubicBezTo>
                      <a:pt x="1746" y="8413"/>
                      <a:pt x="2416" y="8588"/>
                      <a:pt x="3100" y="8588"/>
                    </a:cubicBezTo>
                    <a:cubicBezTo>
                      <a:pt x="3175" y="8588"/>
                      <a:pt x="3264" y="8588"/>
                      <a:pt x="3353" y="8579"/>
                    </a:cubicBezTo>
                    <a:cubicBezTo>
                      <a:pt x="3960" y="8533"/>
                      <a:pt x="4403" y="8284"/>
                      <a:pt x="4858" y="8054"/>
                    </a:cubicBezTo>
                    <a:cubicBezTo>
                      <a:pt x="9097" y="12173"/>
                      <a:pt x="12780" y="16578"/>
                      <a:pt x="15880" y="21204"/>
                    </a:cubicBezTo>
                    <a:cubicBezTo>
                      <a:pt x="16082" y="21324"/>
                      <a:pt x="16297" y="21462"/>
                      <a:pt x="16513" y="21600"/>
                    </a:cubicBezTo>
                    <a:cubicBezTo>
                      <a:pt x="17284" y="21102"/>
                      <a:pt x="18271" y="20798"/>
                      <a:pt x="19296" y="20734"/>
                    </a:cubicBezTo>
                    <a:cubicBezTo>
                      <a:pt x="19347" y="20725"/>
                      <a:pt x="19398" y="20725"/>
                      <a:pt x="19448" y="20725"/>
                    </a:cubicBezTo>
                    <a:cubicBezTo>
                      <a:pt x="19600" y="20725"/>
                      <a:pt x="19752" y="20743"/>
                      <a:pt x="19891" y="20771"/>
                    </a:cubicBezTo>
                    <a:cubicBezTo>
                      <a:pt x="20309" y="20549"/>
                      <a:pt x="20549" y="20190"/>
                      <a:pt x="20524" y="19822"/>
                    </a:cubicBezTo>
                    <a:lnTo>
                      <a:pt x="20448" y="4755"/>
                    </a:lnTo>
                    <a:cubicBezTo>
                      <a:pt x="20448" y="4497"/>
                      <a:pt x="20461" y="4211"/>
                      <a:pt x="20461" y="3907"/>
                    </a:cubicBezTo>
                    <a:cubicBezTo>
                      <a:pt x="20992" y="3465"/>
                      <a:pt x="21283" y="2894"/>
                      <a:pt x="21258" y="2295"/>
                    </a:cubicBezTo>
                    <a:cubicBezTo>
                      <a:pt x="21182" y="995"/>
                      <a:pt x="19562" y="0"/>
                      <a:pt x="1787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5" name="Google Shape;3145;p45"/>
              <p:cNvSpPr/>
              <p:nvPr/>
            </p:nvSpPr>
            <p:spPr>
              <a:xfrm rot="903126">
                <a:off x="1371292" y="1157084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9318" y="14400"/>
                      <a:pt x="13129" y="21600"/>
                    </a:cubicBezTo>
                    <a:cubicBezTo>
                      <a:pt x="16094" y="19200"/>
                      <a:pt x="18635" y="17143"/>
                      <a:pt x="21600" y="15086"/>
                    </a:cubicBezTo>
                    <a:cubicBezTo>
                      <a:pt x="14400" y="9943"/>
                      <a:pt x="7200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6" name="Google Shape;3146;p45"/>
              <p:cNvSpPr/>
              <p:nvPr/>
            </p:nvSpPr>
            <p:spPr>
              <a:xfrm rot="903126">
                <a:off x="1380072" y="1160294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69" y="0"/>
                    </a:moveTo>
                    <a:cubicBezTo>
                      <a:pt x="18445" y="0"/>
                      <a:pt x="18121" y="0"/>
                      <a:pt x="17798" y="112"/>
                    </a:cubicBezTo>
                    <a:cubicBezTo>
                      <a:pt x="11245" y="783"/>
                      <a:pt x="4935" y="4477"/>
                      <a:pt x="0" y="10520"/>
                    </a:cubicBezTo>
                    <a:cubicBezTo>
                      <a:pt x="2993" y="14102"/>
                      <a:pt x="5825" y="17795"/>
                      <a:pt x="8656" y="21600"/>
                    </a:cubicBezTo>
                    <a:cubicBezTo>
                      <a:pt x="14400" y="20257"/>
                      <a:pt x="19901" y="12087"/>
                      <a:pt x="18445" y="2686"/>
                    </a:cubicBezTo>
                    <a:cubicBezTo>
                      <a:pt x="19578" y="2238"/>
                      <a:pt x="20710" y="1343"/>
                      <a:pt x="21600" y="448"/>
                    </a:cubicBezTo>
                    <a:cubicBezTo>
                      <a:pt x="20710" y="112"/>
                      <a:pt x="19739" y="0"/>
                      <a:pt x="1876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7" name="Google Shape;3147;p45"/>
              <p:cNvSpPr/>
              <p:nvPr/>
            </p:nvSpPr>
            <p:spPr>
              <a:xfrm rot="903126">
                <a:off x="1374272" y="116167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7" y="0"/>
                    </a:moveTo>
                    <a:cubicBezTo>
                      <a:pt x="2229" y="1296"/>
                      <a:pt x="1200" y="2808"/>
                      <a:pt x="0" y="4104"/>
                    </a:cubicBezTo>
                    <a:lnTo>
                      <a:pt x="1029" y="6696"/>
                    </a:lnTo>
                    <a:cubicBezTo>
                      <a:pt x="4800" y="17064"/>
                      <a:pt x="11486" y="21600"/>
                      <a:pt x="18171" y="21600"/>
                    </a:cubicBezTo>
                    <a:cubicBezTo>
                      <a:pt x="19371" y="21600"/>
                      <a:pt x="20400" y="21384"/>
                      <a:pt x="21600" y="21168"/>
                    </a:cubicBezTo>
                    <a:cubicBezTo>
                      <a:pt x="15771" y="13824"/>
                      <a:pt x="9600" y="6912"/>
                      <a:pt x="325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8" name="Google Shape;3148;p45"/>
              <p:cNvSpPr/>
              <p:nvPr/>
            </p:nvSpPr>
            <p:spPr>
              <a:xfrm rot="903126">
                <a:off x="1701331" y="1089527"/>
                <a:ext cx="225927" cy="26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3" h="21600" fill="norm" stroke="1" extrusionOk="0">
                    <a:moveTo>
                      <a:pt x="4253" y="0"/>
                    </a:moveTo>
                    <a:cubicBezTo>
                      <a:pt x="2745" y="0"/>
                      <a:pt x="1325" y="351"/>
                      <a:pt x="615" y="1717"/>
                    </a:cubicBezTo>
                    <a:cubicBezTo>
                      <a:pt x="-266" y="3383"/>
                      <a:pt x="-128" y="5456"/>
                      <a:pt x="571" y="7149"/>
                    </a:cubicBezTo>
                    <a:cubicBezTo>
                      <a:pt x="1319" y="8966"/>
                      <a:pt x="2745" y="10541"/>
                      <a:pt x="4644" y="11547"/>
                    </a:cubicBezTo>
                    <a:cubicBezTo>
                      <a:pt x="3829" y="13881"/>
                      <a:pt x="5916" y="16334"/>
                      <a:pt x="8558" y="17022"/>
                    </a:cubicBezTo>
                    <a:cubicBezTo>
                      <a:pt x="9081" y="17159"/>
                      <a:pt x="9598" y="17221"/>
                      <a:pt x="10110" y="17221"/>
                    </a:cubicBezTo>
                    <a:cubicBezTo>
                      <a:pt x="12708" y="17221"/>
                      <a:pt x="15114" y="15603"/>
                      <a:pt x="16562" y="13796"/>
                    </a:cubicBezTo>
                    <a:cubicBezTo>
                      <a:pt x="16517" y="13938"/>
                      <a:pt x="16479" y="14076"/>
                      <a:pt x="16446" y="14213"/>
                    </a:cubicBezTo>
                    <a:cubicBezTo>
                      <a:pt x="16176" y="15219"/>
                      <a:pt x="15951" y="16234"/>
                      <a:pt x="15780" y="17250"/>
                    </a:cubicBezTo>
                    <a:cubicBezTo>
                      <a:pt x="15637" y="18089"/>
                      <a:pt x="15428" y="18976"/>
                      <a:pt x="15571" y="19830"/>
                    </a:cubicBezTo>
                    <a:cubicBezTo>
                      <a:pt x="15763" y="20945"/>
                      <a:pt x="16782" y="21600"/>
                      <a:pt x="17894" y="21600"/>
                    </a:cubicBezTo>
                    <a:cubicBezTo>
                      <a:pt x="18422" y="21600"/>
                      <a:pt x="18978" y="21448"/>
                      <a:pt x="19468" y="21126"/>
                    </a:cubicBezTo>
                    <a:cubicBezTo>
                      <a:pt x="21147" y="20015"/>
                      <a:pt x="21334" y="17781"/>
                      <a:pt x="21196" y="16116"/>
                    </a:cubicBezTo>
                    <a:cubicBezTo>
                      <a:pt x="21191" y="16035"/>
                      <a:pt x="21185" y="15959"/>
                      <a:pt x="21174" y="15879"/>
                    </a:cubicBezTo>
                    <a:cubicBezTo>
                      <a:pt x="20971" y="15860"/>
                      <a:pt x="20773" y="15798"/>
                      <a:pt x="20602" y="15703"/>
                    </a:cubicBezTo>
                    <a:cubicBezTo>
                      <a:pt x="19782" y="15257"/>
                      <a:pt x="19396" y="14242"/>
                      <a:pt x="19006" y="13525"/>
                    </a:cubicBezTo>
                    <a:cubicBezTo>
                      <a:pt x="18037" y="11737"/>
                      <a:pt x="17228" y="9887"/>
                      <a:pt x="16589" y="7994"/>
                    </a:cubicBezTo>
                    <a:cubicBezTo>
                      <a:pt x="16297" y="7116"/>
                      <a:pt x="15835" y="6082"/>
                      <a:pt x="16110" y="5171"/>
                    </a:cubicBezTo>
                    <a:cubicBezTo>
                      <a:pt x="16193" y="4872"/>
                      <a:pt x="16369" y="4602"/>
                      <a:pt x="16606" y="4379"/>
                    </a:cubicBezTo>
                    <a:cubicBezTo>
                      <a:pt x="16556" y="4279"/>
                      <a:pt x="16495" y="4180"/>
                      <a:pt x="16446" y="4075"/>
                    </a:cubicBezTo>
                    <a:cubicBezTo>
                      <a:pt x="13672" y="2040"/>
                      <a:pt x="10248" y="664"/>
                      <a:pt x="6648" y="199"/>
                    </a:cubicBezTo>
                    <a:cubicBezTo>
                      <a:pt x="5883" y="100"/>
                      <a:pt x="5057" y="0"/>
                      <a:pt x="4253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9" name="Google Shape;3149;p45"/>
              <p:cNvSpPr/>
              <p:nvPr/>
            </p:nvSpPr>
            <p:spPr>
              <a:xfrm rot="903126">
                <a:off x="1904739" y="1058241"/>
                <a:ext cx="172457" cy="317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1132" y="0"/>
                    </a:moveTo>
                    <a:cubicBezTo>
                      <a:pt x="10677" y="0"/>
                      <a:pt x="10216" y="28"/>
                      <a:pt x="9755" y="80"/>
                    </a:cubicBezTo>
                    <a:cubicBezTo>
                      <a:pt x="7469" y="347"/>
                      <a:pt x="5652" y="1220"/>
                      <a:pt x="4347" y="2257"/>
                    </a:cubicBezTo>
                    <a:cubicBezTo>
                      <a:pt x="2848" y="3454"/>
                      <a:pt x="1903" y="4905"/>
                      <a:pt x="1096" y="6285"/>
                    </a:cubicBezTo>
                    <a:cubicBezTo>
                      <a:pt x="656" y="7035"/>
                      <a:pt x="303" y="7793"/>
                      <a:pt x="0" y="8563"/>
                    </a:cubicBezTo>
                    <a:cubicBezTo>
                      <a:pt x="87" y="8603"/>
                      <a:pt x="159" y="8654"/>
                      <a:pt x="202" y="8710"/>
                    </a:cubicBezTo>
                    <a:cubicBezTo>
                      <a:pt x="274" y="8730"/>
                      <a:pt x="339" y="8750"/>
                      <a:pt x="411" y="8774"/>
                    </a:cubicBezTo>
                    <a:cubicBezTo>
                      <a:pt x="433" y="8774"/>
                      <a:pt x="454" y="8770"/>
                      <a:pt x="476" y="8770"/>
                    </a:cubicBezTo>
                    <a:cubicBezTo>
                      <a:pt x="707" y="8770"/>
                      <a:pt x="916" y="8830"/>
                      <a:pt x="1053" y="8930"/>
                    </a:cubicBezTo>
                    <a:cubicBezTo>
                      <a:pt x="2985" y="10242"/>
                      <a:pt x="4369" y="11773"/>
                      <a:pt x="5090" y="13412"/>
                    </a:cubicBezTo>
                    <a:cubicBezTo>
                      <a:pt x="5400" y="14138"/>
                      <a:pt x="5587" y="14876"/>
                      <a:pt x="5645" y="15618"/>
                    </a:cubicBezTo>
                    <a:cubicBezTo>
                      <a:pt x="5645" y="15666"/>
                      <a:pt x="5652" y="15713"/>
                      <a:pt x="5652" y="15761"/>
                    </a:cubicBezTo>
                    <a:cubicBezTo>
                      <a:pt x="5652" y="15765"/>
                      <a:pt x="5652" y="15765"/>
                      <a:pt x="5652" y="15769"/>
                    </a:cubicBezTo>
                    <a:cubicBezTo>
                      <a:pt x="5768" y="16328"/>
                      <a:pt x="5934" y="17006"/>
                      <a:pt x="5508" y="17528"/>
                    </a:cubicBezTo>
                    <a:cubicBezTo>
                      <a:pt x="5472" y="17656"/>
                      <a:pt x="5422" y="17779"/>
                      <a:pt x="5364" y="17899"/>
                    </a:cubicBezTo>
                    <a:cubicBezTo>
                      <a:pt x="5249" y="18154"/>
                      <a:pt x="4939" y="18366"/>
                      <a:pt x="4528" y="18497"/>
                    </a:cubicBezTo>
                    <a:cubicBezTo>
                      <a:pt x="5112" y="19004"/>
                      <a:pt x="5753" y="19494"/>
                      <a:pt x="6445" y="19961"/>
                    </a:cubicBezTo>
                    <a:cubicBezTo>
                      <a:pt x="7339" y="20551"/>
                      <a:pt x="8378" y="21185"/>
                      <a:pt x="9711" y="21464"/>
                    </a:cubicBezTo>
                    <a:cubicBezTo>
                      <a:pt x="10130" y="21552"/>
                      <a:pt x="10577" y="21600"/>
                      <a:pt x="11023" y="21600"/>
                    </a:cubicBezTo>
                    <a:cubicBezTo>
                      <a:pt x="11766" y="21600"/>
                      <a:pt x="12501" y="21472"/>
                      <a:pt x="13078" y="21197"/>
                    </a:cubicBezTo>
                    <a:cubicBezTo>
                      <a:pt x="14124" y="20699"/>
                      <a:pt x="14152" y="19925"/>
                      <a:pt x="13597" y="19267"/>
                    </a:cubicBezTo>
                    <a:cubicBezTo>
                      <a:pt x="12408" y="17883"/>
                      <a:pt x="9892" y="16774"/>
                      <a:pt x="7808" y="15821"/>
                    </a:cubicBezTo>
                    <a:cubicBezTo>
                      <a:pt x="7397" y="15634"/>
                      <a:pt x="6972" y="15442"/>
                      <a:pt x="6554" y="15251"/>
                    </a:cubicBezTo>
                    <a:cubicBezTo>
                      <a:pt x="8363" y="15797"/>
                      <a:pt x="10339" y="16128"/>
                      <a:pt x="12444" y="16128"/>
                    </a:cubicBezTo>
                    <a:cubicBezTo>
                      <a:pt x="13028" y="16128"/>
                      <a:pt x="13626" y="16104"/>
                      <a:pt x="14232" y="16048"/>
                    </a:cubicBezTo>
                    <a:cubicBezTo>
                      <a:pt x="16546" y="15837"/>
                      <a:pt x="18738" y="15147"/>
                      <a:pt x="20021" y="14038"/>
                    </a:cubicBezTo>
                    <a:cubicBezTo>
                      <a:pt x="21196" y="13013"/>
                      <a:pt x="21600" y="11645"/>
                      <a:pt x="20843" y="10489"/>
                    </a:cubicBezTo>
                    <a:cubicBezTo>
                      <a:pt x="19985" y="9145"/>
                      <a:pt x="17865" y="8491"/>
                      <a:pt x="15609" y="8016"/>
                    </a:cubicBezTo>
                    <a:cubicBezTo>
                      <a:pt x="17382" y="5807"/>
                      <a:pt x="18824" y="3171"/>
                      <a:pt x="15652" y="1129"/>
                    </a:cubicBezTo>
                    <a:cubicBezTo>
                      <a:pt x="14484" y="379"/>
                      <a:pt x="12848" y="0"/>
                      <a:pt x="11132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0" name="Google Shape;3150;p45"/>
              <p:cNvSpPr/>
              <p:nvPr/>
            </p:nvSpPr>
            <p:spPr>
              <a:xfrm rot="903126">
                <a:off x="1893564" y="1154489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8" y="0"/>
                    </a:moveTo>
                    <a:cubicBezTo>
                      <a:pt x="16092" y="530"/>
                      <a:pt x="14688" y="928"/>
                      <a:pt x="13068" y="1259"/>
                    </a:cubicBezTo>
                    <a:cubicBezTo>
                      <a:pt x="15120" y="6891"/>
                      <a:pt x="7776" y="11661"/>
                      <a:pt x="0" y="12456"/>
                    </a:cubicBezTo>
                    <a:cubicBezTo>
                      <a:pt x="5184" y="15372"/>
                      <a:pt x="9936" y="18486"/>
                      <a:pt x="14796" y="21600"/>
                    </a:cubicBezTo>
                    <a:cubicBezTo>
                      <a:pt x="16848" y="14842"/>
                      <a:pt x="19116" y="8017"/>
                      <a:pt x="21600" y="1325"/>
                    </a:cubicBezTo>
                    <a:cubicBezTo>
                      <a:pt x="20304" y="663"/>
                      <a:pt x="18900" y="199"/>
                      <a:pt x="1738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1" name="Google Shape;3151;p45"/>
              <p:cNvSpPr/>
              <p:nvPr/>
            </p:nvSpPr>
            <p:spPr>
              <a:xfrm rot="903126">
                <a:off x="1896487" y="129010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89" y="7103"/>
                      <a:pt x="3302" y="14279"/>
                      <a:pt x="4403" y="21455"/>
                    </a:cubicBezTo>
                    <a:cubicBezTo>
                      <a:pt x="5503" y="21528"/>
                      <a:pt x="6741" y="21600"/>
                      <a:pt x="7842" y="21600"/>
                    </a:cubicBezTo>
                    <a:cubicBezTo>
                      <a:pt x="12657" y="21600"/>
                      <a:pt x="17335" y="20948"/>
                      <a:pt x="21600" y="19788"/>
                    </a:cubicBezTo>
                    <a:cubicBezTo>
                      <a:pt x="17748" y="16526"/>
                      <a:pt x="14033" y="13264"/>
                      <a:pt x="10456" y="10003"/>
                    </a:cubicBezTo>
                    <a:cubicBezTo>
                      <a:pt x="6879" y="6668"/>
                      <a:pt x="3302" y="3334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2" name="Google Shape;3152;p45"/>
              <p:cNvSpPr/>
              <p:nvPr/>
            </p:nvSpPr>
            <p:spPr>
              <a:xfrm rot="903126">
                <a:off x="1871491" y="1163030"/>
                <a:ext cx="72280" cy="147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7238" y="0"/>
                    </a:moveTo>
                    <a:cubicBezTo>
                      <a:pt x="6852" y="876"/>
                      <a:pt x="6517" y="1761"/>
                      <a:pt x="6182" y="2637"/>
                    </a:cubicBezTo>
                    <a:cubicBezTo>
                      <a:pt x="5445" y="2224"/>
                      <a:pt x="4691" y="1829"/>
                      <a:pt x="3903" y="1451"/>
                    </a:cubicBezTo>
                    <a:cubicBezTo>
                      <a:pt x="3786" y="1460"/>
                      <a:pt x="3685" y="1460"/>
                      <a:pt x="3568" y="1460"/>
                    </a:cubicBezTo>
                    <a:cubicBezTo>
                      <a:pt x="2898" y="1460"/>
                      <a:pt x="2261" y="1288"/>
                      <a:pt x="1876" y="876"/>
                    </a:cubicBezTo>
                    <a:lnTo>
                      <a:pt x="1775" y="773"/>
                    </a:lnTo>
                    <a:cubicBezTo>
                      <a:pt x="1038" y="1177"/>
                      <a:pt x="518" y="1666"/>
                      <a:pt x="250" y="2207"/>
                    </a:cubicBezTo>
                    <a:cubicBezTo>
                      <a:pt x="-571" y="3856"/>
                      <a:pt x="820" y="5729"/>
                      <a:pt x="1708" y="7317"/>
                    </a:cubicBezTo>
                    <a:cubicBezTo>
                      <a:pt x="3652" y="10753"/>
                      <a:pt x="6115" y="14094"/>
                      <a:pt x="9081" y="17332"/>
                    </a:cubicBezTo>
                    <a:cubicBezTo>
                      <a:pt x="10254" y="18628"/>
                      <a:pt x="11444" y="20466"/>
                      <a:pt x="13924" y="21274"/>
                    </a:cubicBezTo>
                    <a:cubicBezTo>
                      <a:pt x="14443" y="21445"/>
                      <a:pt x="15047" y="21557"/>
                      <a:pt x="15683" y="21600"/>
                    </a:cubicBezTo>
                    <a:cubicBezTo>
                      <a:pt x="15533" y="20750"/>
                      <a:pt x="15348" y="19891"/>
                      <a:pt x="15130" y="19058"/>
                    </a:cubicBezTo>
                    <a:cubicBezTo>
                      <a:pt x="15549" y="19444"/>
                      <a:pt x="15968" y="19839"/>
                      <a:pt x="16404" y="20234"/>
                    </a:cubicBezTo>
                    <a:cubicBezTo>
                      <a:pt x="16856" y="20621"/>
                      <a:pt x="17292" y="21007"/>
                      <a:pt x="17761" y="21394"/>
                    </a:cubicBezTo>
                    <a:cubicBezTo>
                      <a:pt x="18717" y="21119"/>
                      <a:pt x="19437" y="20655"/>
                      <a:pt x="19705" y="20106"/>
                    </a:cubicBezTo>
                    <a:cubicBezTo>
                      <a:pt x="19839" y="19848"/>
                      <a:pt x="19957" y="19582"/>
                      <a:pt x="20040" y="19315"/>
                    </a:cubicBezTo>
                    <a:cubicBezTo>
                      <a:pt x="21029" y="18182"/>
                      <a:pt x="20644" y="16722"/>
                      <a:pt x="20375" y="15519"/>
                    </a:cubicBezTo>
                    <a:cubicBezTo>
                      <a:pt x="20375" y="15519"/>
                      <a:pt x="20375" y="15511"/>
                      <a:pt x="20375" y="15502"/>
                    </a:cubicBezTo>
                    <a:cubicBezTo>
                      <a:pt x="20375" y="15399"/>
                      <a:pt x="20359" y="15296"/>
                      <a:pt x="20359" y="15193"/>
                    </a:cubicBezTo>
                    <a:cubicBezTo>
                      <a:pt x="20225" y="13596"/>
                      <a:pt x="19789" y="12007"/>
                      <a:pt x="19068" y="10444"/>
                    </a:cubicBezTo>
                    <a:cubicBezTo>
                      <a:pt x="17376" y="6914"/>
                      <a:pt x="14175" y="3616"/>
                      <a:pt x="9684" y="790"/>
                    </a:cubicBezTo>
                    <a:cubicBezTo>
                      <a:pt x="9366" y="575"/>
                      <a:pt x="8863" y="447"/>
                      <a:pt x="8344" y="447"/>
                    </a:cubicBezTo>
                    <a:cubicBezTo>
                      <a:pt x="8294" y="447"/>
                      <a:pt x="8243" y="455"/>
                      <a:pt x="8193" y="455"/>
                    </a:cubicBezTo>
                    <a:cubicBezTo>
                      <a:pt x="8042" y="404"/>
                      <a:pt x="7875" y="361"/>
                      <a:pt x="7707" y="318"/>
                    </a:cubicBezTo>
                    <a:cubicBezTo>
                      <a:pt x="7607" y="198"/>
                      <a:pt x="7439" y="86"/>
                      <a:pt x="723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3" name="Google Shape;3153;p45"/>
              <p:cNvSpPr/>
              <p:nvPr/>
            </p:nvSpPr>
            <p:spPr>
              <a:xfrm rot="903126">
                <a:off x="1840189" y="1020025"/>
                <a:ext cx="98395" cy="137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600" fill="norm" stroke="1" extrusionOk="0">
                    <a:moveTo>
                      <a:pt x="17864" y="0"/>
                    </a:moveTo>
                    <a:cubicBezTo>
                      <a:pt x="17460" y="0"/>
                      <a:pt x="17042" y="55"/>
                      <a:pt x="16650" y="184"/>
                    </a:cubicBezTo>
                    <a:cubicBezTo>
                      <a:pt x="15055" y="709"/>
                      <a:pt x="14625" y="2183"/>
                      <a:pt x="15410" y="3242"/>
                    </a:cubicBezTo>
                    <a:cubicBezTo>
                      <a:pt x="15587" y="3666"/>
                      <a:pt x="15941" y="4044"/>
                      <a:pt x="16422" y="4302"/>
                    </a:cubicBezTo>
                    <a:cubicBezTo>
                      <a:pt x="16624" y="4412"/>
                      <a:pt x="16840" y="4504"/>
                      <a:pt x="17067" y="4578"/>
                    </a:cubicBezTo>
                    <a:lnTo>
                      <a:pt x="17067" y="5969"/>
                    </a:lnTo>
                    <a:lnTo>
                      <a:pt x="17093" y="10584"/>
                    </a:lnTo>
                    <a:lnTo>
                      <a:pt x="17131" y="17584"/>
                    </a:lnTo>
                    <a:cubicBezTo>
                      <a:pt x="14144" y="13476"/>
                      <a:pt x="10690" y="9552"/>
                      <a:pt x="6805" y="5877"/>
                    </a:cubicBezTo>
                    <a:cubicBezTo>
                      <a:pt x="6666" y="5748"/>
                      <a:pt x="6527" y="5637"/>
                      <a:pt x="6362" y="5536"/>
                    </a:cubicBezTo>
                    <a:cubicBezTo>
                      <a:pt x="5666" y="4559"/>
                      <a:pt x="4186" y="3869"/>
                      <a:pt x="2806" y="3869"/>
                    </a:cubicBezTo>
                    <a:cubicBezTo>
                      <a:pt x="1769" y="3869"/>
                      <a:pt x="782" y="4265"/>
                      <a:pt x="238" y="5223"/>
                    </a:cubicBezTo>
                    <a:cubicBezTo>
                      <a:pt x="-319" y="6208"/>
                      <a:pt x="137" y="7406"/>
                      <a:pt x="1237" y="8087"/>
                    </a:cubicBezTo>
                    <a:cubicBezTo>
                      <a:pt x="1744" y="8410"/>
                      <a:pt x="2389" y="8585"/>
                      <a:pt x="3060" y="8585"/>
                    </a:cubicBezTo>
                    <a:cubicBezTo>
                      <a:pt x="3148" y="8585"/>
                      <a:pt x="3249" y="8585"/>
                      <a:pt x="3351" y="8576"/>
                    </a:cubicBezTo>
                    <a:cubicBezTo>
                      <a:pt x="3971" y="8539"/>
                      <a:pt x="4401" y="8290"/>
                      <a:pt x="4869" y="8060"/>
                    </a:cubicBezTo>
                    <a:cubicBezTo>
                      <a:pt x="9095" y="12168"/>
                      <a:pt x="12778" y="16571"/>
                      <a:pt x="15890" y="21186"/>
                    </a:cubicBezTo>
                    <a:cubicBezTo>
                      <a:pt x="16106" y="21324"/>
                      <a:pt x="16321" y="21462"/>
                      <a:pt x="16511" y="21600"/>
                    </a:cubicBezTo>
                    <a:cubicBezTo>
                      <a:pt x="17295" y="21093"/>
                      <a:pt x="18269" y="20789"/>
                      <a:pt x="19307" y="20725"/>
                    </a:cubicBezTo>
                    <a:cubicBezTo>
                      <a:pt x="19345" y="20725"/>
                      <a:pt x="19396" y="20725"/>
                      <a:pt x="19446" y="20725"/>
                    </a:cubicBezTo>
                    <a:cubicBezTo>
                      <a:pt x="19598" y="20725"/>
                      <a:pt x="19750" y="20734"/>
                      <a:pt x="19902" y="20771"/>
                    </a:cubicBezTo>
                    <a:cubicBezTo>
                      <a:pt x="20319" y="20541"/>
                      <a:pt x="20547" y="20191"/>
                      <a:pt x="20534" y="19813"/>
                    </a:cubicBezTo>
                    <a:lnTo>
                      <a:pt x="20446" y="4753"/>
                    </a:lnTo>
                    <a:cubicBezTo>
                      <a:pt x="20446" y="4504"/>
                      <a:pt x="20459" y="4219"/>
                      <a:pt x="20459" y="3915"/>
                    </a:cubicBezTo>
                    <a:cubicBezTo>
                      <a:pt x="21003" y="3463"/>
                      <a:pt x="21281" y="2883"/>
                      <a:pt x="21256" y="2294"/>
                    </a:cubicBezTo>
                    <a:cubicBezTo>
                      <a:pt x="21180" y="995"/>
                      <a:pt x="19560" y="0"/>
                      <a:pt x="17864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4" name="Google Shape;3154;p45"/>
              <p:cNvSpPr/>
              <p:nvPr/>
            </p:nvSpPr>
            <p:spPr>
              <a:xfrm rot="903126">
                <a:off x="1881778" y="114610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967" y="7425"/>
                      <a:pt x="8816" y="14512"/>
                      <a:pt x="12784" y="21600"/>
                    </a:cubicBezTo>
                    <a:cubicBezTo>
                      <a:pt x="15869" y="19237"/>
                      <a:pt x="18955" y="16875"/>
                      <a:pt x="21600" y="14850"/>
                    </a:cubicBezTo>
                    <a:cubicBezTo>
                      <a:pt x="14106" y="9788"/>
                      <a:pt x="7494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5" name="Google Shape;3155;p45"/>
              <p:cNvSpPr/>
              <p:nvPr/>
            </p:nvSpPr>
            <p:spPr>
              <a:xfrm rot="903126">
                <a:off x="1890530" y="114930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79" y="0"/>
                    </a:moveTo>
                    <a:cubicBezTo>
                      <a:pt x="18457" y="0"/>
                      <a:pt x="18134" y="0"/>
                      <a:pt x="17812" y="0"/>
                    </a:cubicBezTo>
                    <a:cubicBezTo>
                      <a:pt x="11203" y="788"/>
                      <a:pt x="4997" y="4500"/>
                      <a:pt x="0" y="10575"/>
                    </a:cubicBezTo>
                    <a:cubicBezTo>
                      <a:pt x="2982" y="14175"/>
                      <a:pt x="5884" y="17887"/>
                      <a:pt x="8624" y="21600"/>
                    </a:cubicBezTo>
                    <a:cubicBezTo>
                      <a:pt x="14346" y="20363"/>
                      <a:pt x="19827" y="12150"/>
                      <a:pt x="18376" y="2588"/>
                    </a:cubicBezTo>
                    <a:cubicBezTo>
                      <a:pt x="19504" y="2025"/>
                      <a:pt x="20633" y="1350"/>
                      <a:pt x="21600" y="450"/>
                    </a:cubicBezTo>
                    <a:cubicBezTo>
                      <a:pt x="20633" y="113"/>
                      <a:pt x="19666" y="0"/>
                      <a:pt x="1877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6" name="Google Shape;3156;p45"/>
              <p:cNvSpPr/>
              <p:nvPr/>
            </p:nvSpPr>
            <p:spPr>
              <a:xfrm rot="903126">
                <a:off x="1884682" y="1150644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381" y="1296"/>
                      <a:pt x="1191" y="2808"/>
                      <a:pt x="0" y="4320"/>
                    </a:cubicBezTo>
                    <a:lnTo>
                      <a:pt x="1191" y="6912"/>
                    </a:lnTo>
                    <a:cubicBezTo>
                      <a:pt x="5102" y="17280"/>
                      <a:pt x="11565" y="21600"/>
                      <a:pt x="18198" y="21600"/>
                    </a:cubicBezTo>
                    <a:cubicBezTo>
                      <a:pt x="19389" y="21600"/>
                      <a:pt x="20409" y="21600"/>
                      <a:pt x="21600" y="21384"/>
                    </a:cubicBezTo>
                    <a:cubicBezTo>
                      <a:pt x="15817" y="14040"/>
                      <a:pt x="9694" y="6912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7" name="Google Shape;3157;p45"/>
              <p:cNvSpPr/>
              <p:nvPr/>
            </p:nvSpPr>
            <p:spPr>
              <a:xfrm rot="903126">
                <a:off x="2215943" y="963186"/>
                <a:ext cx="226011" cy="266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4261" y="0"/>
                    </a:moveTo>
                    <a:cubicBezTo>
                      <a:pt x="2747" y="0"/>
                      <a:pt x="1327" y="351"/>
                      <a:pt x="612" y="1713"/>
                    </a:cubicBezTo>
                    <a:cubicBezTo>
                      <a:pt x="-263" y="3378"/>
                      <a:pt x="-131" y="5451"/>
                      <a:pt x="573" y="7145"/>
                    </a:cubicBezTo>
                    <a:cubicBezTo>
                      <a:pt x="1327" y="8962"/>
                      <a:pt x="2742" y="10541"/>
                      <a:pt x="4651" y="11547"/>
                    </a:cubicBezTo>
                    <a:cubicBezTo>
                      <a:pt x="3837" y="13881"/>
                      <a:pt x="5923" y="16329"/>
                      <a:pt x="8564" y="17022"/>
                    </a:cubicBezTo>
                    <a:cubicBezTo>
                      <a:pt x="9087" y="17159"/>
                      <a:pt x="9604" y="17221"/>
                      <a:pt x="10116" y="17221"/>
                    </a:cubicBezTo>
                    <a:cubicBezTo>
                      <a:pt x="12714" y="17221"/>
                      <a:pt x="15118" y="15603"/>
                      <a:pt x="16566" y="13796"/>
                    </a:cubicBezTo>
                    <a:cubicBezTo>
                      <a:pt x="16522" y="13933"/>
                      <a:pt x="16483" y="14076"/>
                      <a:pt x="16445" y="14218"/>
                    </a:cubicBezTo>
                    <a:cubicBezTo>
                      <a:pt x="16175" y="15214"/>
                      <a:pt x="15955" y="16230"/>
                      <a:pt x="15779" y="17250"/>
                    </a:cubicBezTo>
                    <a:cubicBezTo>
                      <a:pt x="15636" y="18089"/>
                      <a:pt x="15427" y="18976"/>
                      <a:pt x="15575" y="19826"/>
                    </a:cubicBezTo>
                    <a:cubicBezTo>
                      <a:pt x="15768" y="20945"/>
                      <a:pt x="16786" y="21600"/>
                      <a:pt x="17892" y="21600"/>
                    </a:cubicBezTo>
                    <a:cubicBezTo>
                      <a:pt x="18426" y="21600"/>
                      <a:pt x="18976" y="21448"/>
                      <a:pt x="19471" y="21121"/>
                    </a:cubicBezTo>
                    <a:cubicBezTo>
                      <a:pt x="21144" y="20015"/>
                      <a:pt x="21337" y="17781"/>
                      <a:pt x="21199" y="16116"/>
                    </a:cubicBezTo>
                    <a:cubicBezTo>
                      <a:pt x="21194" y="16035"/>
                      <a:pt x="21177" y="15959"/>
                      <a:pt x="21172" y="15883"/>
                    </a:cubicBezTo>
                    <a:cubicBezTo>
                      <a:pt x="20968" y="15860"/>
                      <a:pt x="20776" y="15798"/>
                      <a:pt x="20600" y="15708"/>
                    </a:cubicBezTo>
                    <a:cubicBezTo>
                      <a:pt x="19780" y="15257"/>
                      <a:pt x="19400" y="14237"/>
                      <a:pt x="19009" y="13521"/>
                    </a:cubicBezTo>
                    <a:cubicBezTo>
                      <a:pt x="18041" y="11737"/>
                      <a:pt x="17232" y="9887"/>
                      <a:pt x="16593" y="7994"/>
                    </a:cubicBezTo>
                    <a:cubicBezTo>
                      <a:pt x="16302" y="7116"/>
                      <a:pt x="15839" y="6087"/>
                      <a:pt x="16114" y="5171"/>
                    </a:cubicBezTo>
                    <a:cubicBezTo>
                      <a:pt x="16197" y="4872"/>
                      <a:pt x="16368" y="4602"/>
                      <a:pt x="16610" y="4379"/>
                    </a:cubicBezTo>
                    <a:cubicBezTo>
                      <a:pt x="16560" y="4274"/>
                      <a:pt x="16500" y="4175"/>
                      <a:pt x="16439" y="4075"/>
                    </a:cubicBezTo>
                    <a:cubicBezTo>
                      <a:pt x="13671" y="2045"/>
                      <a:pt x="10254" y="664"/>
                      <a:pt x="6649" y="195"/>
                    </a:cubicBezTo>
                    <a:cubicBezTo>
                      <a:pt x="5884" y="95"/>
                      <a:pt x="5059" y="0"/>
                      <a:pt x="426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8" name="Google Shape;3158;p45"/>
              <p:cNvSpPr/>
              <p:nvPr/>
            </p:nvSpPr>
            <p:spPr>
              <a:xfrm rot="903126">
                <a:off x="2419496" y="931917"/>
                <a:ext cx="172386" cy="317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11125" y="0"/>
                    </a:moveTo>
                    <a:cubicBezTo>
                      <a:pt x="10670" y="0"/>
                      <a:pt x="10208" y="28"/>
                      <a:pt x="9747" y="80"/>
                    </a:cubicBezTo>
                    <a:cubicBezTo>
                      <a:pt x="7467" y="347"/>
                      <a:pt x="5649" y="1220"/>
                      <a:pt x="4343" y="2253"/>
                    </a:cubicBezTo>
                    <a:cubicBezTo>
                      <a:pt x="2842" y="3454"/>
                      <a:pt x="1897" y="4905"/>
                      <a:pt x="1097" y="6281"/>
                    </a:cubicBezTo>
                    <a:cubicBezTo>
                      <a:pt x="649" y="7039"/>
                      <a:pt x="303" y="7797"/>
                      <a:pt x="0" y="8563"/>
                    </a:cubicBezTo>
                    <a:cubicBezTo>
                      <a:pt x="79" y="8603"/>
                      <a:pt x="152" y="8654"/>
                      <a:pt x="202" y="8714"/>
                    </a:cubicBezTo>
                    <a:cubicBezTo>
                      <a:pt x="274" y="8730"/>
                      <a:pt x="339" y="8750"/>
                      <a:pt x="404" y="8774"/>
                    </a:cubicBezTo>
                    <a:cubicBezTo>
                      <a:pt x="418" y="8770"/>
                      <a:pt x="433" y="8770"/>
                      <a:pt x="455" y="8770"/>
                    </a:cubicBezTo>
                    <a:cubicBezTo>
                      <a:pt x="685" y="8770"/>
                      <a:pt x="909" y="8830"/>
                      <a:pt x="1053" y="8934"/>
                    </a:cubicBezTo>
                    <a:cubicBezTo>
                      <a:pt x="2980" y="10242"/>
                      <a:pt x="4358" y="11773"/>
                      <a:pt x="5086" y="13416"/>
                    </a:cubicBezTo>
                    <a:cubicBezTo>
                      <a:pt x="5396" y="14134"/>
                      <a:pt x="5591" y="14872"/>
                      <a:pt x="5642" y="15614"/>
                    </a:cubicBezTo>
                    <a:cubicBezTo>
                      <a:pt x="5642" y="15662"/>
                      <a:pt x="5649" y="15713"/>
                      <a:pt x="5656" y="15761"/>
                    </a:cubicBezTo>
                    <a:cubicBezTo>
                      <a:pt x="5656" y="15765"/>
                      <a:pt x="5656" y="15769"/>
                      <a:pt x="5656" y="15773"/>
                    </a:cubicBezTo>
                    <a:cubicBezTo>
                      <a:pt x="5772" y="16332"/>
                      <a:pt x="5930" y="17002"/>
                      <a:pt x="5512" y="17532"/>
                    </a:cubicBezTo>
                    <a:cubicBezTo>
                      <a:pt x="5469" y="17656"/>
                      <a:pt x="5418" y="17779"/>
                      <a:pt x="5368" y="17895"/>
                    </a:cubicBezTo>
                    <a:cubicBezTo>
                      <a:pt x="5245" y="18150"/>
                      <a:pt x="4942" y="18366"/>
                      <a:pt x="4531" y="18493"/>
                    </a:cubicBezTo>
                    <a:cubicBezTo>
                      <a:pt x="5108" y="19004"/>
                      <a:pt x="5750" y="19490"/>
                      <a:pt x="6450" y="19957"/>
                    </a:cubicBezTo>
                    <a:cubicBezTo>
                      <a:pt x="7337" y="20551"/>
                      <a:pt x="8376" y="21181"/>
                      <a:pt x="9718" y="21468"/>
                    </a:cubicBezTo>
                    <a:cubicBezTo>
                      <a:pt x="10129" y="21556"/>
                      <a:pt x="10584" y="21600"/>
                      <a:pt x="11031" y="21600"/>
                    </a:cubicBezTo>
                    <a:cubicBezTo>
                      <a:pt x="11774" y="21600"/>
                      <a:pt x="12510" y="21476"/>
                      <a:pt x="13080" y="21201"/>
                    </a:cubicBezTo>
                    <a:cubicBezTo>
                      <a:pt x="14133" y="20695"/>
                      <a:pt x="14155" y="19929"/>
                      <a:pt x="13599" y="19267"/>
                    </a:cubicBezTo>
                    <a:cubicBezTo>
                      <a:pt x="12416" y="17883"/>
                      <a:pt x="9898" y="16778"/>
                      <a:pt x="7813" y="15825"/>
                    </a:cubicBezTo>
                    <a:cubicBezTo>
                      <a:pt x="7388" y="15634"/>
                      <a:pt x="6969" y="15446"/>
                      <a:pt x="6543" y="15255"/>
                    </a:cubicBezTo>
                    <a:cubicBezTo>
                      <a:pt x="8362" y="15793"/>
                      <a:pt x="10338" y="16132"/>
                      <a:pt x="12438" y="16132"/>
                    </a:cubicBezTo>
                    <a:cubicBezTo>
                      <a:pt x="13022" y="16132"/>
                      <a:pt x="13621" y="16104"/>
                      <a:pt x="14234" y="16048"/>
                    </a:cubicBezTo>
                    <a:cubicBezTo>
                      <a:pt x="16557" y="15837"/>
                      <a:pt x="18743" y="15151"/>
                      <a:pt x="20020" y="14042"/>
                    </a:cubicBezTo>
                    <a:cubicBezTo>
                      <a:pt x="21203" y="13017"/>
                      <a:pt x="21600" y="11645"/>
                      <a:pt x="20857" y="10489"/>
                    </a:cubicBezTo>
                    <a:cubicBezTo>
                      <a:pt x="19991" y="9145"/>
                      <a:pt x="17870" y="8487"/>
                      <a:pt x="15612" y="8012"/>
                    </a:cubicBezTo>
                    <a:cubicBezTo>
                      <a:pt x="17380" y="5803"/>
                      <a:pt x="18830" y="3171"/>
                      <a:pt x="15648" y="1129"/>
                    </a:cubicBezTo>
                    <a:cubicBezTo>
                      <a:pt x="14487" y="379"/>
                      <a:pt x="12849" y="0"/>
                      <a:pt x="11125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9" name="Google Shape;3159;p45"/>
              <p:cNvSpPr/>
              <p:nvPr/>
            </p:nvSpPr>
            <p:spPr>
              <a:xfrm rot="903126">
                <a:off x="2408270" y="1028131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cubicBezTo>
                      <a:pt x="16092" y="594"/>
                      <a:pt x="14580" y="991"/>
                      <a:pt x="13068" y="1255"/>
                    </a:cubicBezTo>
                    <a:cubicBezTo>
                      <a:pt x="15012" y="6870"/>
                      <a:pt x="7776" y="11692"/>
                      <a:pt x="0" y="12418"/>
                    </a:cubicBezTo>
                    <a:cubicBezTo>
                      <a:pt x="4968" y="15391"/>
                      <a:pt x="9936" y="18495"/>
                      <a:pt x="14796" y="21600"/>
                    </a:cubicBezTo>
                    <a:cubicBezTo>
                      <a:pt x="16848" y="14862"/>
                      <a:pt x="19116" y="8125"/>
                      <a:pt x="21600" y="1321"/>
                    </a:cubicBezTo>
                    <a:cubicBezTo>
                      <a:pt x="20304" y="727"/>
                      <a:pt x="18900" y="198"/>
                      <a:pt x="1728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0" name="Google Shape;3160;p45"/>
              <p:cNvSpPr/>
              <p:nvPr/>
            </p:nvSpPr>
            <p:spPr>
              <a:xfrm rot="903126">
                <a:off x="2411201" y="1163717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51" y="7176"/>
                      <a:pt x="3164" y="14352"/>
                      <a:pt x="4265" y="21528"/>
                    </a:cubicBezTo>
                    <a:cubicBezTo>
                      <a:pt x="5366" y="21528"/>
                      <a:pt x="6329" y="21600"/>
                      <a:pt x="7292" y="21600"/>
                    </a:cubicBezTo>
                    <a:cubicBezTo>
                      <a:pt x="12245" y="21600"/>
                      <a:pt x="17197" y="20948"/>
                      <a:pt x="21600" y="19715"/>
                    </a:cubicBezTo>
                    <a:cubicBezTo>
                      <a:pt x="17748" y="16526"/>
                      <a:pt x="14033" y="13264"/>
                      <a:pt x="10318" y="10003"/>
                    </a:cubicBezTo>
                    <a:cubicBezTo>
                      <a:pt x="6741" y="6741"/>
                      <a:pt x="3302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1" name="Google Shape;3161;p45"/>
              <p:cNvSpPr/>
              <p:nvPr/>
            </p:nvSpPr>
            <p:spPr>
              <a:xfrm rot="903126">
                <a:off x="2386174" y="1036696"/>
                <a:ext cx="72281" cy="147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7245" y="0"/>
                    </a:moveTo>
                    <a:cubicBezTo>
                      <a:pt x="6859" y="868"/>
                      <a:pt x="6507" y="1761"/>
                      <a:pt x="6189" y="2638"/>
                    </a:cubicBezTo>
                    <a:cubicBezTo>
                      <a:pt x="5435" y="2234"/>
                      <a:pt x="4698" y="1830"/>
                      <a:pt x="3893" y="1443"/>
                    </a:cubicBezTo>
                    <a:cubicBezTo>
                      <a:pt x="3776" y="1452"/>
                      <a:pt x="3675" y="1461"/>
                      <a:pt x="3558" y="1461"/>
                    </a:cubicBezTo>
                    <a:cubicBezTo>
                      <a:pt x="2904" y="1461"/>
                      <a:pt x="2251" y="1289"/>
                      <a:pt x="1882" y="868"/>
                    </a:cubicBezTo>
                    <a:cubicBezTo>
                      <a:pt x="1832" y="833"/>
                      <a:pt x="1799" y="799"/>
                      <a:pt x="1765" y="773"/>
                    </a:cubicBezTo>
                    <a:cubicBezTo>
                      <a:pt x="1044" y="1177"/>
                      <a:pt x="508" y="1667"/>
                      <a:pt x="257" y="2208"/>
                    </a:cubicBezTo>
                    <a:cubicBezTo>
                      <a:pt x="-581" y="3858"/>
                      <a:pt x="827" y="5731"/>
                      <a:pt x="1715" y="7320"/>
                    </a:cubicBezTo>
                    <a:cubicBezTo>
                      <a:pt x="3659" y="10748"/>
                      <a:pt x="6122" y="14099"/>
                      <a:pt x="9088" y="17330"/>
                    </a:cubicBezTo>
                    <a:cubicBezTo>
                      <a:pt x="10261" y="18627"/>
                      <a:pt x="11417" y="20474"/>
                      <a:pt x="13931" y="21282"/>
                    </a:cubicBezTo>
                    <a:cubicBezTo>
                      <a:pt x="14450" y="21454"/>
                      <a:pt x="15053" y="21566"/>
                      <a:pt x="15657" y="21600"/>
                    </a:cubicBezTo>
                    <a:cubicBezTo>
                      <a:pt x="15539" y="20749"/>
                      <a:pt x="15355" y="19899"/>
                      <a:pt x="15137" y="19048"/>
                    </a:cubicBezTo>
                    <a:cubicBezTo>
                      <a:pt x="15539" y="19452"/>
                      <a:pt x="15958" y="19847"/>
                      <a:pt x="16411" y="20234"/>
                    </a:cubicBezTo>
                    <a:cubicBezTo>
                      <a:pt x="16863" y="20629"/>
                      <a:pt x="17299" y="21016"/>
                      <a:pt x="17768" y="21394"/>
                    </a:cubicBezTo>
                    <a:cubicBezTo>
                      <a:pt x="18723" y="21119"/>
                      <a:pt x="19427" y="20655"/>
                      <a:pt x="19712" y="20105"/>
                    </a:cubicBezTo>
                    <a:cubicBezTo>
                      <a:pt x="19846" y="19856"/>
                      <a:pt x="19963" y="19590"/>
                      <a:pt x="20047" y="19315"/>
                    </a:cubicBezTo>
                    <a:cubicBezTo>
                      <a:pt x="21019" y="18172"/>
                      <a:pt x="20650" y="16728"/>
                      <a:pt x="20382" y="15526"/>
                    </a:cubicBezTo>
                    <a:cubicBezTo>
                      <a:pt x="20382" y="15517"/>
                      <a:pt x="20382" y="15517"/>
                      <a:pt x="20382" y="15508"/>
                    </a:cubicBezTo>
                    <a:cubicBezTo>
                      <a:pt x="20382" y="15397"/>
                      <a:pt x="20365" y="15294"/>
                      <a:pt x="20365" y="15190"/>
                    </a:cubicBezTo>
                    <a:cubicBezTo>
                      <a:pt x="20231" y="13592"/>
                      <a:pt x="19796" y="12003"/>
                      <a:pt x="19058" y="10448"/>
                    </a:cubicBezTo>
                    <a:cubicBezTo>
                      <a:pt x="17366" y="6908"/>
                      <a:pt x="14165" y="3609"/>
                      <a:pt x="9691" y="790"/>
                    </a:cubicBezTo>
                    <a:cubicBezTo>
                      <a:pt x="9373" y="576"/>
                      <a:pt x="8870" y="447"/>
                      <a:pt x="8351" y="447"/>
                    </a:cubicBezTo>
                    <a:cubicBezTo>
                      <a:pt x="8300" y="447"/>
                      <a:pt x="8250" y="447"/>
                      <a:pt x="8200" y="455"/>
                    </a:cubicBezTo>
                    <a:cubicBezTo>
                      <a:pt x="8032" y="395"/>
                      <a:pt x="7881" y="361"/>
                      <a:pt x="7714" y="318"/>
                    </a:cubicBezTo>
                    <a:cubicBezTo>
                      <a:pt x="7597" y="198"/>
                      <a:pt x="7429" y="86"/>
                      <a:pt x="724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2" name="Google Shape;3162;p45"/>
              <p:cNvSpPr/>
              <p:nvPr/>
            </p:nvSpPr>
            <p:spPr>
              <a:xfrm rot="903126">
                <a:off x="2354885" y="893689"/>
                <a:ext cx="98356" cy="137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9" h="21600" fill="norm" stroke="1" extrusionOk="0">
                    <a:moveTo>
                      <a:pt x="17866" y="0"/>
                    </a:moveTo>
                    <a:cubicBezTo>
                      <a:pt x="17462" y="0"/>
                      <a:pt x="17044" y="55"/>
                      <a:pt x="16652" y="175"/>
                    </a:cubicBezTo>
                    <a:cubicBezTo>
                      <a:pt x="15032" y="710"/>
                      <a:pt x="14602" y="2175"/>
                      <a:pt x="15412" y="3234"/>
                    </a:cubicBezTo>
                    <a:cubicBezTo>
                      <a:pt x="15576" y="3668"/>
                      <a:pt x="15943" y="4036"/>
                      <a:pt x="16424" y="4303"/>
                    </a:cubicBezTo>
                    <a:cubicBezTo>
                      <a:pt x="16626" y="4414"/>
                      <a:pt x="16842" y="4497"/>
                      <a:pt x="17069" y="4580"/>
                    </a:cubicBezTo>
                    <a:lnTo>
                      <a:pt x="17069" y="5971"/>
                    </a:lnTo>
                    <a:cubicBezTo>
                      <a:pt x="17069" y="7510"/>
                      <a:pt x="17082" y="9049"/>
                      <a:pt x="17095" y="10588"/>
                    </a:cubicBezTo>
                    <a:cubicBezTo>
                      <a:pt x="17107" y="12919"/>
                      <a:pt x="17120" y="15260"/>
                      <a:pt x="17133" y="17591"/>
                    </a:cubicBezTo>
                    <a:cubicBezTo>
                      <a:pt x="14146" y="13472"/>
                      <a:pt x="10692" y="9556"/>
                      <a:pt x="6807" y="5861"/>
                    </a:cubicBezTo>
                    <a:cubicBezTo>
                      <a:pt x="6668" y="5741"/>
                      <a:pt x="6516" y="5640"/>
                      <a:pt x="6364" y="5538"/>
                    </a:cubicBezTo>
                    <a:cubicBezTo>
                      <a:pt x="5656" y="4561"/>
                      <a:pt x="4175" y="3870"/>
                      <a:pt x="2796" y="3870"/>
                    </a:cubicBezTo>
                    <a:cubicBezTo>
                      <a:pt x="1758" y="3870"/>
                      <a:pt x="784" y="4267"/>
                      <a:pt x="240" y="5225"/>
                    </a:cubicBezTo>
                    <a:cubicBezTo>
                      <a:pt x="-317" y="6202"/>
                      <a:pt x="126" y="7409"/>
                      <a:pt x="1239" y="8082"/>
                    </a:cubicBezTo>
                    <a:cubicBezTo>
                      <a:pt x="1746" y="8413"/>
                      <a:pt x="2391" y="8588"/>
                      <a:pt x="3062" y="8588"/>
                    </a:cubicBezTo>
                    <a:cubicBezTo>
                      <a:pt x="3150" y="8588"/>
                      <a:pt x="3251" y="8579"/>
                      <a:pt x="3353" y="8579"/>
                    </a:cubicBezTo>
                    <a:cubicBezTo>
                      <a:pt x="3960" y="8533"/>
                      <a:pt x="4390" y="8294"/>
                      <a:pt x="4858" y="8054"/>
                    </a:cubicBezTo>
                    <a:cubicBezTo>
                      <a:pt x="9072" y="12173"/>
                      <a:pt x="12767" y="16569"/>
                      <a:pt x="15867" y="21195"/>
                    </a:cubicBezTo>
                    <a:cubicBezTo>
                      <a:pt x="16082" y="21333"/>
                      <a:pt x="16297" y="21471"/>
                      <a:pt x="16500" y="21600"/>
                    </a:cubicBezTo>
                    <a:cubicBezTo>
                      <a:pt x="17284" y="21093"/>
                      <a:pt x="18271" y="20789"/>
                      <a:pt x="19296" y="20734"/>
                    </a:cubicBezTo>
                    <a:cubicBezTo>
                      <a:pt x="19347" y="20734"/>
                      <a:pt x="19398" y="20734"/>
                      <a:pt x="19448" y="20734"/>
                    </a:cubicBezTo>
                    <a:cubicBezTo>
                      <a:pt x="19600" y="20734"/>
                      <a:pt x="19752" y="20743"/>
                      <a:pt x="19891" y="20771"/>
                    </a:cubicBezTo>
                    <a:cubicBezTo>
                      <a:pt x="20309" y="20549"/>
                      <a:pt x="20549" y="20199"/>
                      <a:pt x="20524" y="19822"/>
                    </a:cubicBezTo>
                    <a:cubicBezTo>
                      <a:pt x="20498" y="14799"/>
                      <a:pt x="20473" y="9777"/>
                      <a:pt x="20448" y="4755"/>
                    </a:cubicBezTo>
                    <a:cubicBezTo>
                      <a:pt x="20448" y="4497"/>
                      <a:pt x="20461" y="4202"/>
                      <a:pt x="20461" y="3916"/>
                    </a:cubicBezTo>
                    <a:cubicBezTo>
                      <a:pt x="20992" y="3465"/>
                      <a:pt x="21283" y="2884"/>
                      <a:pt x="21245" y="2295"/>
                    </a:cubicBezTo>
                    <a:cubicBezTo>
                      <a:pt x="21169" y="995"/>
                      <a:pt x="19549" y="0"/>
                      <a:pt x="1786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3" name="Google Shape;3163;p45"/>
              <p:cNvSpPr/>
              <p:nvPr/>
            </p:nvSpPr>
            <p:spPr>
              <a:xfrm rot="903126">
                <a:off x="2396428" y="1019730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9318" y="14400"/>
                      <a:pt x="13129" y="21600"/>
                    </a:cubicBezTo>
                    <a:cubicBezTo>
                      <a:pt x="16094" y="19200"/>
                      <a:pt x="18635" y="17143"/>
                      <a:pt x="21600" y="15086"/>
                    </a:cubicBezTo>
                    <a:cubicBezTo>
                      <a:pt x="14400" y="9943"/>
                      <a:pt x="7200" y="514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4" name="Google Shape;3164;p45"/>
              <p:cNvSpPr/>
              <p:nvPr/>
            </p:nvSpPr>
            <p:spPr>
              <a:xfrm rot="903126">
                <a:off x="2405372" y="1022378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19297" y="0"/>
                    </a:moveTo>
                    <a:cubicBezTo>
                      <a:pt x="18503" y="0"/>
                      <a:pt x="17629" y="717"/>
                      <a:pt x="17391" y="2047"/>
                    </a:cubicBezTo>
                    <a:lnTo>
                      <a:pt x="17471" y="2047"/>
                    </a:lnTo>
                    <a:cubicBezTo>
                      <a:pt x="11038" y="2662"/>
                      <a:pt x="4844" y="6040"/>
                      <a:pt x="0" y="11670"/>
                    </a:cubicBezTo>
                    <a:cubicBezTo>
                      <a:pt x="2938" y="14844"/>
                      <a:pt x="5718" y="18222"/>
                      <a:pt x="8497" y="21600"/>
                    </a:cubicBezTo>
                    <a:cubicBezTo>
                      <a:pt x="14135" y="20474"/>
                      <a:pt x="19535" y="13001"/>
                      <a:pt x="18106" y="4300"/>
                    </a:cubicBezTo>
                    <a:cubicBezTo>
                      <a:pt x="18503" y="4709"/>
                      <a:pt x="18900" y="4914"/>
                      <a:pt x="19297" y="4914"/>
                    </a:cubicBezTo>
                    <a:cubicBezTo>
                      <a:pt x="20488" y="4914"/>
                      <a:pt x="21600" y="3378"/>
                      <a:pt x="21124" y="1740"/>
                    </a:cubicBezTo>
                    <a:cubicBezTo>
                      <a:pt x="20806" y="614"/>
                      <a:pt x="20091" y="0"/>
                      <a:pt x="1929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5" name="Google Shape;3165;p45"/>
              <p:cNvSpPr/>
              <p:nvPr/>
            </p:nvSpPr>
            <p:spPr>
              <a:xfrm rot="903126">
                <a:off x="2399388" y="1024286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211" y="1309"/>
                      <a:pt x="1191" y="2618"/>
                      <a:pt x="0" y="4364"/>
                    </a:cubicBezTo>
                    <a:cubicBezTo>
                      <a:pt x="340" y="5018"/>
                      <a:pt x="680" y="5891"/>
                      <a:pt x="1191" y="6764"/>
                    </a:cubicBezTo>
                    <a:cubicBezTo>
                      <a:pt x="4932" y="17236"/>
                      <a:pt x="11395" y="21600"/>
                      <a:pt x="17858" y="21600"/>
                    </a:cubicBezTo>
                    <a:cubicBezTo>
                      <a:pt x="19049" y="21600"/>
                      <a:pt x="20409" y="21600"/>
                      <a:pt x="21600" y="21164"/>
                    </a:cubicBezTo>
                    <a:cubicBezTo>
                      <a:pt x="15647" y="13964"/>
                      <a:pt x="9694" y="6764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6" name="Google Shape;3166;p45"/>
              <p:cNvSpPr/>
              <p:nvPr/>
            </p:nvSpPr>
            <p:spPr>
              <a:xfrm rot="903126">
                <a:off x="2431763" y="622818"/>
                <a:ext cx="218853" cy="178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16342" y="0"/>
                    </a:moveTo>
                    <a:cubicBezTo>
                      <a:pt x="10895" y="106"/>
                      <a:pt x="5447" y="213"/>
                      <a:pt x="0" y="312"/>
                    </a:cubicBezTo>
                    <a:cubicBezTo>
                      <a:pt x="811" y="2889"/>
                      <a:pt x="2249" y="5118"/>
                      <a:pt x="4159" y="6559"/>
                    </a:cubicBezTo>
                    <a:cubicBezTo>
                      <a:pt x="3308" y="10051"/>
                      <a:pt x="5488" y="13721"/>
                      <a:pt x="8249" y="14757"/>
                    </a:cubicBezTo>
                    <a:cubicBezTo>
                      <a:pt x="8795" y="14956"/>
                      <a:pt x="9336" y="15048"/>
                      <a:pt x="9871" y="15048"/>
                    </a:cubicBezTo>
                    <a:cubicBezTo>
                      <a:pt x="12586" y="15048"/>
                      <a:pt x="15100" y="12628"/>
                      <a:pt x="16613" y="9923"/>
                    </a:cubicBezTo>
                    <a:cubicBezTo>
                      <a:pt x="16567" y="10136"/>
                      <a:pt x="16526" y="10342"/>
                      <a:pt x="16480" y="10548"/>
                    </a:cubicBezTo>
                    <a:cubicBezTo>
                      <a:pt x="16204" y="12053"/>
                      <a:pt x="15974" y="13565"/>
                      <a:pt x="15790" y="15091"/>
                    </a:cubicBezTo>
                    <a:cubicBezTo>
                      <a:pt x="15641" y="16347"/>
                      <a:pt x="15422" y="17675"/>
                      <a:pt x="15577" y="18952"/>
                    </a:cubicBezTo>
                    <a:cubicBezTo>
                      <a:pt x="15773" y="20620"/>
                      <a:pt x="16837" y="21600"/>
                      <a:pt x="17999" y="21600"/>
                    </a:cubicBezTo>
                    <a:cubicBezTo>
                      <a:pt x="18557" y="21600"/>
                      <a:pt x="19132" y="21373"/>
                      <a:pt x="19650" y="20890"/>
                    </a:cubicBezTo>
                    <a:cubicBezTo>
                      <a:pt x="21399" y="19229"/>
                      <a:pt x="21600" y="15886"/>
                      <a:pt x="21456" y="13387"/>
                    </a:cubicBezTo>
                    <a:cubicBezTo>
                      <a:pt x="21450" y="13274"/>
                      <a:pt x="21433" y="13160"/>
                      <a:pt x="21427" y="13040"/>
                    </a:cubicBezTo>
                    <a:cubicBezTo>
                      <a:pt x="21215" y="13011"/>
                      <a:pt x="21013" y="12919"/>
                      <a:pt x="20829" y="12777"/>
                    </a:cubicBezTo>
                    <a:cubicBezTo>
                      <a:pt x="19972" y="12117"/>
                      <a:pt x="19575" y="10591"/>
                      <a:pt x="19167" y="9519"/>
                    </a:cubicBezTo>
                    <a:cubicBezTo>
                      <a:pt x="18154" y="6843"/>
                      <a:pt x="17309" y="4074"/>
                      <a:pt x="16641" y="1242"/>
                    </a:cubicBezTo>
                    <a:cubicBezTo>
                      <a:pt x="16549" y="845"/>
                      <a:pt x="16440" y="433"/>
                      <a:pt x="16342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7" name="Google Shape;3167;p45"/>
              <p:cNvSpPr/>
              <p:nvPr/>
            </p:nvSpPr>
            <p:spPr>
              <a:xfrm rot="903126">
                <a:off x="2647868" y="667128"/>
                <a:ext cx="142722" cy="154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5" h="21600" fill="norm" stroke="1" extrusionOk="0">
                    <a:moveTo>
                      <a:pt x="21206" y="0"/>
                    </a:moveTo>
                    <a:cubicBezTo>
                      <a:pt x="14131" y="106"/>
                      <a:pt x="7066" y="212"/>
                      <a:pt x="0" y="319"/>
                    </a:cubicBezTo>
                    <a:cubicBezTo>
                      <a:pt x="744" y="1765"/>
                      <a:pt x="1322" y="3284"/>
                      <a:pt x="1725" y="4836"/>
                    </a:cubicBezTo>
                    <a:cubicBezTo>
                      <a:pt x="2110" y="6315"/>
                      <a:pt x="2329" y="7826"/>
                      <a:pt x="2408" y="9346"/>
                    </a:cubicBezTo>
                    <a:cubicBezTo>
                      <a:pt x="2408" y="9444"/>
                      <a:pt x="2417" y="9534"/>
                      <a:pt x="2425" y="9640"/>
                    </a:cubicBezTo>
                    <a:lnTo>
                      <a:pt x="2425" y="9656"/>
                    </a:lnTo>
                    <a:cubicBezTo>
                      <a:pt x="2565" y="10808"/>
                      <a:pt x="2758" y="12189"/>
                      <a:pt x="2250" y="13267"/>
                    </a:cubicBezTo>
                    <a:cubicBezTo>
                      <a:pt x="2198" y="13520"/>
                      <a:pt x="2136" y="13774"/>
                      <a:pt x="2066" y="14019"/>
                    </a:cubicBezTo>
                    <a:cubicBezTo>
                      <a:pt x="1926" y="14542"/>
                      <a:pt x="1550" y="14975"/>
                      <a:pt x="1051" y="15236"/>
                    </a:cubicBezTo>
                    <a:cubicBezTo>
                      <a:pt x="1760" y="16282"/>
                      <a:pt x="2539" y="17287"/>
                      <a:pt x="3380" y="18234"/>
                    </a:cubicBezTo>
                    <a:cubicBezTo>
                      <a:pt x="4465" y="19460"/>
                      <a:pt x="5717" y="20750"/>
                      <a:pt x="7355" y="21322"/>
                    </a:cubicBezTo>
                    <a:cubicBezTo>
                      <a:pt x="7854" y="21502"/>
                      <a:pt x="8405" y="21600"/>
                      <a:pt x="8948" y="21600"/>
                    </a:cubicBezTo>
                    <a:cubicBezTo>
                      <a:pt x="9850" y="21600"/>
                      <a:pt x="10743" y="21339"/>
                      <a:pt x="11435" y="20775"/>
                    </a:cubicBezTo>
                    <a:cubicBezTo>
                      <a:pt x="12704" y="19746"/>
                      <a:pt x="12739" y="18169"/>
                      <a:pt x="12056" y="16821"/>
                    </a:cubicBezTo>
                    <a:cubicBezTo>
                      <a:pt x="10629" y="13986"/>
                      <a:pt x="7574" y="11715"/>
                      <a:pt x="5043" y="9762"/>
                    </a:cubicBezTo>
                    <a:cubicBezTo>
                      <a:pt x="4527" y="9379"/>
                      <a:pt x="4019" y="8986"/>
                      <a:pt x="3502" y="8602"/>
                    </a:cubicBezTo>
                    <a:cubicBezTo>
                      <a:pt x="5709" y="9713"/>
                      <a:pt x="8108" y="10400"/>
                      <a:pt x="10664" y="10400"/>
                    </a:cubicBezTo>
                    <a:cubicBezTo>
                      <a:pt x="11373" y="10400"/>
                      <a:pt x="12100" y="10343"/>
                      <a:pt x="12836" y="10228"/>
                    </a:cubicBezTo>
                    <a:cubicBezTo>
                      <a:pt x="15646" y="9795"/>
                      <a:pt x="18308" y="8382"/>
                      <a:pt x="19858" y="6119"/>
                    </a:cubicBezTo>
                    <a:cubicBezTo>
                      <a:pt x="21075" y="4354"/>
                      <a:pt x="21600" y="2083"/>
                      <a:pt x="21206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8" name="Google Shape;3168;p45"/>
              <p:cNvSpPr/>
              <p:nvPr/>
            </p:nvSpPr>
            <p:spPr>
              <a:xfrm rot="903126">
                <a:off x="2631426" y="735544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281" y="14279"/>
                      <a:pt x="4375" y="21455"/>
                    </a:cubicBezTo>
                    <a:cubicBezTo>
                      <a:pt x="5605" y="21528"/>
                      <a:pt x="6699" y="21600"/>
                      <a:pt x="7929" y="21600"/>
                    </a:cubicBezTo>
                    <a:cubicBezTo>
                      <a:pt x="12714" y="21600"/>
                      <a:pt x="17362" y="20948"/>
                      <a:pt x="21600" y="19715"/>
                    </a:cubicBezTo>
                    <a:cubicBezTo>
                      <a:pt x="17772" y="16526"/>
                      <a:pt x="14081" y="13337"/>
                      <a:pt x="10390" y="10003"/>
                    </a:cubicBezTo>
                    <a:cubicBezTo>
                      <a:pt x="6835" y="6668"/>
                      <a:pt x="3418" y="3334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9" name="Google Shape;3169;p45"/>
              <p:cNvSpPr/>
              <p:nvPr/>
            </p:nvSpPr>
            <p:spPr>
              <a:xfrm rot="903126">
                <a:off x="2604354" y="647037"/>
                <a:ext cx="69327" cy="108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5949" y="0"/>
                    </a:moveTo>
                    <a:lnTo>
                      <a:pt x="0" y="163"/>
                    </a:lnTo>
                    <a:cubicBezTo>
                      <a:pt x="305" y="875"/>
                      <a:pt x="646" y="1552"/>
                      <a:pt x="933" y="2206"/>
                    </a:cubicBezTo>
                    <a:cubicBezTo>
                      <a:pt x="2996" y="6862"/>
                      <a:pt x="5633" y="11413"/>
                      <a:pt x="8809" y="15812"/>
                    </a:cubicBezTo>
                    <a:cubicBezTo>
                      <a:pt x="10064" y="17574"/>
                      <a:pt x="11320" y="20083"/>
                      <a:pt x="13993" y="21168"/>
                    </a:cubicBezTo>
                    <a:cubicBezTo>
                      <a:pt x="14550" y="21402"/>
                      <a:pt x="15195" y="21553"/>
                      <a:pt x="15859" y="21600"/>
                    </a:cubicBezTo>
                    <a:cubicBezTo>
                      <a:pt x="15716" y="20445"/>
                      <a:pt x="15518" y="19301"/>
                      <a:pt x="15267" y="18146"/>
                    </a:cubicBezTo>
                    <a:cubicBezTo>
                      <a:pt x="15734" y="18683"/>
                      <a:pt x="16164" y="19219"/>
                      <a:pt x="16649" y="19756"/>
                    </a:cubicBezTo>
                    <a:cubicBezTo>
                      <a:pt x="17133" y="20293"/>
                      <a:pt x="17599" y="20806"/>
                      <a:pt x="18102" y="21320"/>
                    </a:cubicBezTo>
                    <a:cubicBezTo>
                      <a:pt x="19124" y="20947"/>
                      <a:pt x="19896" y="20328"/>
                      <a:pt x="20183" y="19581"/>
                    </a:cubicBezTo>
                    <a:cubicBezTo>
                      <a:pt x="20326" y="19231"/>
                      <a:pt x="20452" y="18869"/>
                      <a:pt x="20559" y="18508"/>
                    </a:cubicBezTo>
                    <a:cubicBezTo>
                      <a:pt x="21600" y="16956"/>
                      <a:pt x="21205" y="14995"/>
                      <a:pt x="20900" y="13350"/>
                    </a:cubicBezTo>
                    <a:lnTo>
                      <a:pt x="20900" y="13326"/>
                    </a:lnTo>
                    <a:cubicBezTo>
                      <a:pt x="20900" y="13175"/>
                      <a:pt x="20900" y="13046"/>
                      <a:pt x="20882" y="12906"/>
                    </a:cubicBezTo>
                    <a:cubicBezTo>
                      <a:pt x="20757" y="10736"/>
                      <a:pt x="20272" y="8577"/>
                      <a:pt x="19519" y="6453"/>
                    </a:cubicBezTo>
                    <a:cubicBezTo>
                      <a:pt x="18676" y="4236"/>
                      <a:pt x="17492" y="2065"/>
                      <a:pt x="1594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0" name="Google Shape;3170;p45"/>
              <p:cNvSpPr/>
              <p:nvPr/>
            </p:nvSpPr>
            <p:spPr>
              <a:xfrm rot="903126">
                <a:off x="2684955" y="907475"/>
                <a:ext cx="225956" cy="266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4262" y="0"/>
                    </a:moveTo>
                    <a:cubicBezTo>
                      <a:pt x="2748" y="0"/>
                      <a:pt x="1328" y="356"/>
                      <a:pt x="612" y="1717"/>
                    </a:cubicBezTo>
                    <a:cubicBezTo>
                      <a:pt x="-263" y="3382"/>
                      <a:pt x="-131" y="5455"/>
                      <a:pt x="574" y="7148"/>
                    </a:cubicBezTo>
                    <a:cubicBezTo>
                      <a:pt x="1328" y="8964"/>
                      <a:pt x="2743" y="10544"/>
                      <a:pt x="4653" y="11545"/>
                    </a:cubicBezTo>
                    <a:cubicBezTo>
                      <a:pt x="3832" y="13883"/>
                      <a:pt x="5913" y="16330"/>
                      <a:pt x="8566" y="17023"/>
                    </a:cubicBezTo>
                    <a:cubicBezTo>
                      <a:pt x="9089" y="17160"/>
                      <a:pt x="9607" y="17222"/>
                      <a:pt x="10113" y="17222"/>
                    </a:cubicBezTo>
                    <a:cubicBezTo>
                      <a:pt x="12711" y="17222"/>
                      <a:pt x="15111" y="15605"/>
                      <a:pt x="16559" y="13798"/>
                    </a:cubicBezTo>
                    <a:cubicBezTo>
                      <a:pt x="16526" y="13935"/>
                      <a:pt x="16482" y="14073"/>
                      <a:pt x="16443" y="14215"/>
                    </a:cubicBezTo>
                    <a:cubicBezTo>
                      <a:pt x="16174" y="15216"/>
                      <a:pt x="15959" y="16231"/>
                      <a:pt x="15783" y="17251"/>
                    </a:cubicBezTo>
                    <a:cubicBezTo>
                      <a:pt x="15634" y="18090"/>
                      <a:pt x="15431" y="18972"/>
                      <a:pt x="15579" y="19826"/>
                    </a:cubicBezTo>
                    <a:cubicBezTo>
                      <a:pt x="15766" y="20941"/>
                      <a:pt x="16785" y="21600"/>
                      <a:pt x="17897" y="21600"/>
                    </a:cubicBezTo>
                    <a:cubicBezTo>
                      <a:pt x="18425" y="21600"/>
                      <a:pt x="18976" y="21448"/>
                      <a:pt x="19471" y="21121"/>
                    </a:cubicBezTo>
                    <a:cubicBezTo>
                      <a:pt x="21150" y="20011"/>
                      <a:pt x="21337" y="17782"/>
                      <a:pt x="21199" y="16112"/>
                    </a:cubicBezTo>
                    <a:cubicBezTo>
                      <a:pt x="21194" y="16036"/>
                      <a:pt x="21183" y="15960"/>
                      <a:pt x="21177" y="15880"/>
                    </a:cubicBezTo>
                    <a:cubicBezTo>
                      <a:pt x="20974" y="15856"/>
                      <a:pt x="20781" y="15799"/>
                      <a:pt x="20605" y="15700"/>
                    </a:cubicBezTo>
                    <a:cubicBezTo>
                      <a:pt x="19785" y="15258"/>
                      <a:pt x="19405" y="14239"/>
                      <a:pt x="19014" y="13523"/>
                    </a:cubicBezTo>
                    <a:cubicBezTo>
                      <a:pt x="18034" y="11739"/>
                      <a:pt x="17231" y="9889"/>
                      <a:pt x="16598" y="7992"/>
                    </a:cubicBezTo>
                    <a:cubicBezTo>
                      <a:pt x="16306" y="7119"/>
                      <a:pt x="15843" y="6085"/>
                      <a:pt x="16108" y="5175"/>
                    </a:cubicBezTo>
                    <a:cubicBezTo>
                      <a:pt x="16196" y="4876"/>
                      <a:pt x="16366" y="4601"/>
                      <a:pt x="16614" y="4378"/>
                    </a:cubicBezTo>
                    <a:cubicBezTo>
                      <a:pt x="16554" y="4278"/>
                      <a:pt x="16504" y="4179"/>
                      <a:pt x="16443" y="4079"/>
                    </a:cubicBezTo>
                    <a:cubicBezTo>
                      <a:pt x="13675" y="2040"/>
                      <a:pt x="10245" y="664"/>
                      <a:pt x="6645" y="199"/>
                    </a:cubicBezTo>
                    <a:cubicBezTo>
                      <a:pt x="5886" y="100"/>
                      <a:pt x="5060" y="0"/>
                      <a:pt x="4262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1" name="Google Shape;3171;p45"/>
              <p:cNvSpPr/>
              <p:nvPr/>
            </p:nvSpPr>
            <p:spPr>
              <a:xfrm rot="903126">
                <a:off x="2896425" y="1094305"/>
                <a:ext cx="76568" cy="92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8" h="21600" fill="norm" stroke="1" extrusionOk="0">
                    <a:moveTo>
                      <a:pt x="2425" y="0"/>
                    </a:moveTo>
                    <a:cubicBezTo>
                      <a:pt x="2474" y="356"/>
                      <a:pt x="2490" y="699"/>
                      <a:pt x="2507" y="1055"/>
                    </a:cubicBezTo>
                    <a:cubicBezTo>
                      <a:pt x="2539" y="1219"/>
                      <a:pt x="2539" y="1397"/>
                      <a:pt x="2539" y="1561"/>
                    </a:cubicBezTo>
                    <a:lnTo>
                      <a:pt x="2539" y="1589"/>
                    </a:lnTo>
                    <a:cubicBezTo>
                      <a:pt x="2816" y="3506"/>
                      <a:pt x="3174" y="5821"/>
                      <a:pt x="2230" y="7629"/>
                    </a:cubicBezTo>
                    <a:cubicBezTo>
                      <a:pt x="2116" y="8067"/>
                      <a:pt x="2018" y="8492"/>
                      <a:pt x="1872" y="8889"/>
                    </a:cubicBezTo>
                    <a:cubicBezTo>
                      <a:pt x="1611" y="9766"/>
                      <a:pt x="928" y="10492"/>
                      <a:pt x="0" y="10930"/>
                    </a:cubicBezTo>
                    <a:cubicBezTo>
                      <a:pt x="1302" y="12697"/>
                      <a:pt x="2767" y="14368"/>
                      <a:pt x="4313" y="15957"/>
                    </a:cubicBezTo>
                    <a:cubicBezTo>
                      <a:pt x="6348" y="18011"/>
                      <a:pt x="8676" y="20176"/>
                      <a:pt x="11703" y="21148"/>
                    </a:cubicBezTo>
                    <a:cubicBezTo>
                      <a:pt x="12647" y="21449"/>
                      <a:pt x="13657" y="21600"/>
                      <a:pt x="14682" y="21600"/>
                    </a:cubicBezTo>
                    <a:cubicBezTo>
                      <a:pt x="16342" y="21600"/>
                      <a:pt x="18019" y="21162"/>
                      <a:pt x="19305" y="20230"/>
                    </a:cubicBezTo>
                    <a:cubicBezTo>
                      <a:pt x="21177" y="18861"/>
                      <a:pt x="21600" y="16916"/>
                      <a:pt x="21063" y="15053"/>
                    </a:cubicBezTo>
                    <a:cubicBezTo>
                      <a:pt x="15170" y="9766"/>
                      <a:pt x="8953" y="4725"/>
                      <a:pt x="2425" y="0"/>
                    </a:cubicBezTo>
                    <a:close/>
                  </a:path>
                </a:pathLst>
              </a:custGeom>
              <a:solidFill>
                <a:srgbClr val="6987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2" name="Google Shape;3172;p45"/>
              <p:cNvSpPr/>
              <p:nvPr/>
            </p:nvSpPr>
            <p:spPr>
              <a:xfrm rot="903126">
                <a:off x="2900510" y="891425"/>
                <a:ext cx="136881" cy="191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79" y="0"/>
                    </a:moveTo>
                    <a:cubicBezTo>
                      <a:pt x="6830" y="507"/>
                      <a:pt x="6165" y="1067"/>
                      <a:pt x="5583" y="1667"/>
                    </a:cubicBezTo>
                    <a:cubicBezTo>
                      <a:pt x="3660" y="3651"/>
                      <a:pt x="2449" y="6049"/>
                      <a:pt x="1405" y="8322"/>
                    </a:cubicBezTo>
                    <a:cubicBezTo>
                      <a:pt x="841" y="9574"/>
                      <a:pt x="397" y="10826"/>
                      <a:pt x="0" y="12092"/>
                    </a:cubicBezTo>
                    <a:cubicBezTo>
                      <a:pt x="111" y="12157"/>
                      <a:pt x="194" y="12243"/>
                      <a:pt x="268" y="12342"/>
                    </a:cubicBezTo>
                    <a:cubicBezTo>
                      <a:pt x="351" y="12368"/>
                      <a:pt x="444" y="12401"/>
                      <a:pt x="536" y="12434"/>
                    </a:cubicBezTo>
                    <a:cubicBezTo>
                      <a:pt x="555" y="12434"/>
                      <a:pt x="573" y="12434"/>
                      <a:pt x="592" y="12434"/>
                    </a:cubicBezTo>
                    <a:cubicBezTo>
                      <a:pt x="887" y="12434"/>
                      <a:pt x="1174" y="12533"/>
                      <a:pt x="1359" y="12704"/>
                    </a:cubicBezTo>
                    <a:cubicBezTo>
                      <a:pt x="3826" y="14866"/>
                      <a:pt x="5592" y="17396"/>
                      <a:pt x="6525" y="20111"/>
                    </a:cubicBezTo>
                    <a:cubicBezTo>
                      <a:pt x="6692" y="20598"/>
                      <a:pt x="6830" y="21099"/>
                      <a:pt x="6941" y="21600"/>
                    </a:cubicBezTo>
                    <a:cubicBezTo>
                      <a:pt x="11618" y="18141"/>
                      <a:pt x="16507" y="14826"/>
                      <a:pt x="21600" y="11657"/>
                    </a:cubicBezTo>
                    <a:cubicBezTo>
                      <a:pt x="21082" y="11485"/>
                      <a:pt x="20546" y="11327"/>
                      <a:pt x="20010" y="11189"/>
                    </a:cubicBezTo>
                    <a:cubicBezTo>
                      <a:pt x="20389" y="10563"/>
                      <a:pt x="20768" y="9917"/>
                      <a:pt x="21110" y="9258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3" name="Google Shape;3173;p45"/>
              <p:cNvSpPr/>
              <p:nvPr/>
            </p:nvSpPr>
            <p:spPr>
              <a:xfrm rot="903126">
                <a:off x="2880176" y="1108063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281" y="14352"/>
                      <a:pt x="4375" y="21528"/>
                    </a:cubicBezTo>
                    <a:cubicBezTo>
                      <a:pt x="5605" y="21600"/>
                      <a:pt x="6699" y="21600"/>
                      <a:pt x="7929" y="21600"/>
                    </a:cubicBezTo>
                    <a:cubicBezTo>
                      <a:pt x="12714" y="21600"/>
                      <a:pt x="17362" y="21020"/>
                      <a:pt x="21600" y="19788"/>
                    </a:cubicBezTo>
                    <a:cubicBezTo>
                      <a:pt x="17772" y="16599"/>
                      <a:pt x="13944" y="13337"/>
                      <a:pt x="10527" y="10003"/>
                    </a:cubicBezTo>
                    <a:cubicBezTo>
                      <a:pt x="6835" y="6741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4" name="Google Shape;3174;p45"/>
              <p:cNvSpPr/>
              <p:nvPr/>
            </p:nvSpPr>
            <p:spPr>
              <a:xfrm rot="903126">
                <a:off x="2877217" y="972469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8" y="0"/>
                    </a:moveTo>
                    <a:cubicBezTo>
                      <a:pt x="16092" y="594"/>
                      <a:pt x="14580" y="991"/>
                      <a:pt x="13176" y="1255"/>
                    </a:cubicBezTo>
                    <a:cubicBezTo>
                      <a:pt x="15120" y="6870"/>
                      <a:pt x="7776" y="11692"/>
                      <a:pt x="0" y="12418"/>
                    </a:cubicBezTo>
                    <a:cubicBezTo>
                      <a:pt x="5076" y="15391"/>
                      <a:pt x="10044" y="18495"/>
                      <a:pt x="14904" y="21600"/>
                    </a:cubicBezTo>
                    <a:cubicBezTo>
                      <a:pt x="16956" y="14862"/>
                      <a:pt x="19224" y="7993"/>
                      <a:pt x="21600" y="1321"/>
                    </a:cubicBezTo>
                    <a:cubicBezTo>
                      <a:pt x="20412" y="727"/>
                      <a:pt x="18900" y="198"/>
                      <a:pt x="1738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5" name="Google Shape;3175;p45"/>
              <p:cNvSpPr/>
              <p:nvPr/>
            </p:nvSpPr>
            <p:spPr>
              <a:xfrm rot="903126">
                <a:off x="2855114" y="981041"/>
                <a:ext cx="72338" cy="147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6" h="21600" fill="norm" stroke="1" extrusionOk="0">
                    <a:moveTo>
                      <a:pt x="7244" y="0"/>
                    </a:moveTo>
                    <a:cubicBezTo>
                      <a:pt x="6875" y="867"/>
                      <a:pt x="6523" y="1761"/>
                      <a:pt x="6205" y="2637"/>
                    </a:cubicBezTo>
                    <a:cubicBezTo>
                      <a:pt x="5451" y="2224"/>
                      <a:pt x="4680" y="1829"/>
                      <a:pt x="3892" y="1443"/>
                    </a:cubicBezTo>
                    <a:cubicBezTo>
                      <a:pt x="3792" y="1451"/>
                      <a:pt x="3675" y="1460"/>
                      <a:pt x="3574" y="1460"/>
                    </a:cubicBezTo>
                    <a:cubicBezTo>
                      <a:pt x="2920" y="1460"/>
                      <a:pt x="2267" y="1288"/>
                      <a:pt x="1865" y="867"/>
                    </a:cubicBezTo>
                    <a:lnTo>
                      <a:pt x="1781" y="773"/>
                    </a:lnTo>
                    <a:cubicBezTo>
                      <a:pt x="1027" y="1168"/>
                      <a:pt x="507" y="1666"/>
                      <a:pt x="239" y="2207"/>
                    </a:cubicBezTo>
                    <a:cubicBezTo>
                      <a:pt x="-565" y="3865"/>
                      <a:pt x="843" y="5729"/>
                      <a:pt x="1731" y="7317"/>
                    </a:cubicBezTo>
                    <a:cubicBezTo>
                      <a:pt x="3658" y="10744"/>
                      <a:pt x="6104" y="14094"/>
                      <a:pt x="9087" y="17323"/>
                    </a:cubicBezTo>
                    <a:cubicBezTo>
                      <a:pt x="10277" y="18620"/>
                      <a:pt x="11433" y="20466"/>
                      <a:pt x="13930" y="21282"/>
                    </a:cubicBezTo>
                    <a:cubicBezTo>
                      <a:pt x="14466" y="21445"/>
                      <a:pt x="15053" y="21548"/>
                      <a:pt x="15673" y="21600"/>
                    </a:cubicBezTo>
                    <a:cubicBezTo>
                      <a:pt x="15539" y="20741"/>
                      <a:pt x="15354" y="19891"/>
                      <a:pt x="15136" y="19049"/>
                    </a:cubicBezTo>
                    <a:cubicBezTo>
                      <a:pt x="15555" y="19444"/>
                      <a:pt x="15974" y="19839"/>
                      <a:pt x="16410" y="20226"/>
                    </a:cubicBezTo>
                    <a:cubicBezTo>
                      <a:pt x="16846" y="20621"/>
                      <a:pt x="17298" y="21007"/>
                      <a:pt x="17784" y="21385"/>
                    </a:cubicBezTo>
                    <a:cubicBezTo>
                      <a:pt x="18739" y="21110"/>
                      <a:pt x="19426" y="20647"/>
                      <a:pt x="19711" y="20097"/>
                    </a:cubicBezTo>
                    <a:cubicBezTo>
                      <a:pt x="19845" y="19848"/>
                      <a:pt x="19946" y="19582"/>
                      <a:pt x="20063" y="19315"/>
                    </a:cubicBezTo>
                    <a:cubicBezTo>
                      <a:pt x="21035" y="18173"/>
                      <a:pt x="20666" y="16730"/>
                      <a:pt x="20398" y="15519"/>
                    </a:cubicBezTo>
                    <a:lnTo>
                      <a:pt x="20398" y="15502"/>
                    </a:lnTo>
                    <a:cubicBezTo>
                      <a:pt x="20398" y="15399"/>
                      <a:pt x="20381" y="15287"/>
                      <a:pt x="20365" y="15184"/>
                    </a:cubicBezTo>
                    <a:cubicBezTo>
                      <a:pt x="20348" y="14970"/>
                      <a:pt x="20331" y="14738"/>
                      <a:pt x="20281" y="14523"/>
                    </a:cubicBezTo>
                    <a:cubicBezTo>
                      <a:pt x="19477" y="14154"/>
                      <a:pt x="18672" y="13802"/>
                      <a:pt x="17851" y="13441"/>
                    </a:cubicBezTo>
                    <a:cubicBezTo>
                      <a:pt x="18488" y="13097"/>
                      <a:pt x="19175" y="12737"/>
                      <a:pt x="19828" y="12393"/>
                    </a:cubicBezTo>
                    <a:cubicBezTo>
                      <a:pt x="19611" y="11740"/>
                      <a:pt x="19376" y="11088"/>
                      <a:pt x="19074" y="10452"/>
                    </a:cubicBezTo>
                    <a:cubicBezTo>
                      <a:pt x="17382" y="6905"/>
                      <a:pt x="14181" y="3607"/>
                      <a:pt x="9690" y="790"/>
                    </a:cubicBezTo>
                    <a:cubicBezTo>
                      <a:pt x="9372" y="575"/>
                      <a:pt x="8869" y="447"/>
                      <a:pt x="8350" y="447"/>
                    </a:cubicBezTo>
                    <a:cubicBezTo>
                      <a:pt x="8300" y="447"/>
                      <a:pt x="8249" y="447"/>
                      <a:pt x="8199" y="447"/>
                    </a:cubicBezTo>
                    <a:cubicBezTo>
                      <a:pt x="8031" y="395"/>
                      <a:pt x="7864" y="361"/>
                      <a:pt x="7713" y="318"/>
                    </a:cubicBezTo>
                    <a:cubicBezTo>
                      <a:pt x="7613" y="198"/>
                      <a:pt x="7445" y="86"/>
                      <a:pt x="7244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6" name="Google Shape;3176;p45"/>
              <p:cNvSpPr/>
              <p:nvPr/>
            </p:nvSpPr>
            <p:spPr>
              <a:xfrm rot="903126">
                <a:off x="2823921" y="837979"/>
                <a:ext cx="98258" cy="13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fill="norm" stroke="1" extrusionOk="0">
                    <a:moveTo>
                      <a:pt x="17868" y="0"/>
                    </a:moveTo>
                    <a:cubicBezTo>
                      <a:pt x="17450" y="0"/>
                      <a:pt x="17045" y="64"/>
                      <a:pt x="16652" y="184"/>
                    </a:cubicBezTo>
                    <a:cubicBezTo>
                      <a:pt x="15043" y="718"/>
                      <a:pt x="14612" y="2182"/>
                      <a:pt x="15410" y="3241"/>
                    </a:cubicBezTo>
                    <a:cubicBezTo>
                      <a:pt x="15588" y="3674"/>
                      <a:pt x="15930" y="4042"/>
                      <a:pt x="16424" y="4309"/>
                    </a:cubicBezTo>
                    <a:cubicBezTo>
                      <a:pt x="16627" y="4419"/>
                      <a:pt x="16842" y="4502"/>
                      <a:pt x="17070" y="4585"/>
                    </a:cubicBezTo>
                    <a:lnTo>
                      <a:pt x="17070" y="5975"/>
                    </a:lnTo>
                    <a:lnTo>
                      <a:pt x="17108" y="10579"/>
                    </a:lnTo>
                    <a:lnTo>
                      <a:pt x="17146" y="17586"/>
                    </a:lnTo>
                    <a:cubicBezTo>
                      <a:pt x="14169" y="13470"/>
                      <a:pt x="10710" y="9557"/>
                      <a:pt x="6796" y="5874"/>
                    </a:cubicBezTo>
                    <a:cubicBezTo>
                      <a:pt x="6669" y="5745"/>
                      <a:pt x="6517" y="5644"/>
                      <a:pt x="6352" y="5543"/>
                    </a:cubicBezTo>
                    <a:cubicBezTo>
                      <a:pt x="5656" y="4567"/>
                      <a:pt x="4173" y="3885"/>
                      <a:pt x="2792" y="3885"/>
                    </a:cubicBezTo>
                    <a:cubicBezTo>
                      <a:pt x="1754" y="3885"/>
                      <a:pt x="778" y="4272"/>
                      <a:pt x="246" y="5230"/>
                    </a:cubicBezTo>
                    <a:cubicBezTo>
                      <a:pt x="-324" y="6206"/>
                      <a:pt x="132" y="7412"/>
                      <a:pt x="1234" y="8093"/>
                    </a:cubicBezTo>
                    <a:cubicBezTo>
                      <a:pt x="1754" y="8415"/>
                      <a:pt x="2425" y="8590"/>
                      <a:pt x="3097" y="8590"/>
                    </a:cubicBezTo>
                    <a:cubicBezTo>
                      <a:pt x="3185" y="8590"/>
                      <a:pt x="3274" y="8590"/>
                      <a:pt x="3350" y="8590"/>
                    </a:cubicBezTo>
                    <a:cubicBezTo>
                      <a:pt x="3958" y="8535"/>
                      <a:pt x="4389" y="8296"/>
                      <a:pt x="4857" y="8056"/>
                    </a:cubicBezTo>
                    <a:cubicBezTo>
                      <a:pt x="9089" y="12181"/>
                      <a:pt x="12801" y="16573"/>
                      <a:pt x="15892" y="21186"/>
                    </a:cubicBezTo>
                    <a:cubicBezTo>
                      <a:pt x="16107" y="21324"/>
                      <a:pt x="16323" y="21462"/>
                      <a:pt x="16538" y="21600"/>
                    </a:cubicBezTo>
                    <a:cubicBezTo>
                      <a:pt x="17311" y="21094"/>
                      <a:pt x="18274" y="20790"/>
                      <a:pt x="19300" y="20725"/>
                    </a:cubicBezTo>
                    <a:cubicBezTo>
                      <a:pt x="19350" y="20725"/>
                      <a:pt x="19401" y="20725"/>
                      <a:pt x="19439" y="20725"/>
                    </a:cubicBezTo>
                    <a:cubicBezTo>
                      <a:pt x="19604" y="20725"/>
                      <a:pt x="19756" y="20735"/>
                      <a:pt x="19908" y="20762"/>
                    </a:cubicBezTo>
                    <a:cubicBezTo>
                      <a:pt x="20326" y="20541"/>
                      <a:pt x="20554" y="20182"/>
                      <a:pt x="20541" y="19814"/>
                    </a:cubicBezTo>
                    <a:cubicBezTo>
                      <a:pt x="20503" y="14796"/>
                      <a:pt x="20478" y="9769"/>
                      <a:pt x="20440" y="4760"/>
                    </a:cubicBezTo>
                    <a:cubicBezTo>
                      <a:pt x="20440" y="4502"/>
                      <a:pt x="20440" y="4208"/>
                      <a:pt x="20465" y="3913"/>
                    </a:cubicBezTo>
                    <a:cubicBezTo>
                      <a:pt x="20997" y="3471"/>
                      <a:pt x="21276" y="2891"/>
                      <a:pt x="21251" y="2302"/>
                    </a:cubicBezTo>
                    <a:cubicBezTo>
                      <a:pt x="21175" y="1004"/>
                      <a:pt x="19553" y="0"/>
                      <a:pt x="17868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7" name="Google Shape;3177;p45"/>
              <p:cNvSpPr/>
              <p:nvPr/>
            </p:nvSpPr>
            <p:spPr>
              <a:xfrm rot="903126">
                <a:off x="2865431" y="96408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8471" y="14057"/>
                      <a:pt x="13129" y="21600"/>
                    </a:cubicBezTo>
                    <a:cubicBezTo>
                      <a:pt x="15671" y="19200"/>
                      <a:pt x="18635" y="17143"/>
                      <a:pt x="21600" y="14743"/>
                    </a:cubicBezTo>
                    <a:cubicBezTo>
                      <a:pt x="14400" y="9943"/>
                      <a:pt x="7200" y="514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8" name="Google Shape;3178;p45"/>
              <p:cNvSpPr/>
              <p:nvPr/>
            </p:nvSpPr>
            <p:spPr>
              <a:xfrm rot="903126">
                <a:off x="2874163" y="967250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92" y="0"/>
                    </a:moveTo>
                    <a:cubicBezTo>
                      <a:pt x="18688" y="0"/>
                      <a:pt x="18202" y="0"/>
                      <a:pt x="17798" y="112"/>
                    </a:cubicBezTo>
                    <a:cubicBezTo>
                      <a:pt x="11164" y="787"/>
                      <a:pt x="5016" y="4500"/>
                      <a:pt x="0" y="10575"/>
                    </a:cubicBezTo>
                    <a:cubicBezTo>
                      <a:pt x="2912" y="14175"/>
                      <a:pt x="5825" y="17888"/>
                      <a:pt x="8575" y="21600"/>
                    </a:cubicBezTo>
                    <a:cubicBezTo>
                      <a:pt x="14400" y="20363"/>
                      <a:pt x="19901" y="12150"/>
                      <a:pt x="18445" y="2588"/>
                    </a:cubicBezTo>
                    <a:cubicBezTo>
                      <a:pt x="19497" y="2137"/>
                      <a:pt x="20629" y="1462"/>
                      <a:pt x="21600" y="450"/>
                    </a:cubicBezTo>
                    <a:cubicBezTo>
                      <a:pt x="20791" y="112"/>
                      <a:pt x="19982" y="0"/>
                      <a:pt x="1909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9" name="Google Shape;3179;p45"/>
              <p:cNvSpPr/>
              <p:nvPr/>
            </p:nvSpPr>
            <p:spPr>
              <a:xfrm rot="903126">
                <a:off x="2868371" y="968604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29" y="0"/>
                    </a:moveTo>
                    <a:cubicBezTo>
                      <a:pt x="2229" y="1512"/>
                      <a:pt x="1029" y="2808"/>
                      <a:pt x="0" y="4320"/>
                    </a:cubicBezTo>
                    <a:lnTo>
                      <a:pt x="857" y="6912"/>
                    </a:lnTo>
                    <a:cubicBezTo>
                      <a:pt x="4800" y="17280"/>
                      <a:pt x="11314" y="21600"/>
                      <a:pt x="18000" y="21600"/>
                    </a:cubicBezTo>
                    <a:cubicBezTo>
                      <a:pt x="19200" y="21600"/>
                      <a:pt x="20400" y="21600"/>
                      <a:pt x="21600" y="21168"/>
                    </a:cubicBezTo>
                    <a:cubicBezTo>
                      <a:pt x="15600" y="14040"/>
                      <a:pt x="9600" y="6912"/>
                      <a:pt x="342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0" name="Google Shape;3180;p45"/>
              <p:cNvSpPr/>
              <p:nvPr/>
            </p:nvSpPr>
            <p:spPr>
              <a:xfrm rot="903126">
                <a:off x="2220152" y="1377600"/>
                <a:ext cx="210048" cy="186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6" h="21600" fill="norm" stroke="1" extrusionOk="0">
                    <a:moveTo>
                      <a:pt x="4608" y="0"/>
                    </a:moveTo>
                    <a:cubicBezTo>
                      <a:pt x="2973" y="0"/>
                      <a:pt x="1440" y="503"/>
                      <a:pt x="661" y="2460"/>
                    </a:cubicBezTo>
                    <a:cubicBezTo>
                      <a:pt x="-284" y="4846"/>
                      <a:pt x="-141" y="7816"/>
                      <a:pt x="619" y="10243"/>
                    </a:cubicBezTo>
                    <a:cubicBezTo>
                      <a:pt x="1434" y="12846"/>
                      <a:pt x="2961" y="15102"/>
                      <a:pt x="5024" y="16543"/>
                    </a:cubicBezTo>
                    <a:cubicBezTo>
                      <a:pt x="4554" y="18310"/>
                      <a:pt x="4964" y="20132"/>
                      <a:pt x="5886" y="21600"/>
                    </a:cubicBezTo>
                    <a:lnTo>
                      <a:pt x="16745" y="21383"/>
                    </a:lnTo>
                    <a:cubicBezTo>
                      <a:pt x="17161" y="20880"/>
                      <a:pt x="17542" y="20336"/>
                      <a:pt x="17892" y="19765"/>
                    </a:cubicBezTo>
                    <a:cubicBezTo>
                      <a:pt x="17845" y="19969"/>
                      <a:pt x="17803" y="20173"/>
                      <a:pt x="17762" y="20370"/>
                    </a:cubicBezTo>
                    <a:cubicBezTo>
                      <a:pt x="17696" y="20703"/>
                      <a:pt x="17631" y="21036"/>
                      <a:pt x="17565" y="21362"/>
                    </a:cubicBezTo>
                    <a:lnTo>
                      <a:pt x="21316" y="21287"/>
                    </a:lnTo>
                    <a:cubicBezTo>
                      <a:pt x="21001" y="20662"/>
                      <a:pt x="20763" y="19955"/>
                      <a:pt x="20531" y="19384"/>
                    </a:cubicBezTo>
                    <a:cubicBezTo>
                      <a:pt x="19485" y="16822"/>
                      <a:pt x="18612" y="14171"/>
                      <a:pt x="17922" y="11452"/>
                    </a:cubicBezTo>
                    <a:cubicBezTo>
                      <a:pt x="17607" y="10195"/>
                      <a:pt x="17108" y="8727"/>
                      <a:pt x="17405" y="7408"/>
                    </a:cubicBezTo>
                    <a:cubicBezTo>
                      <a:pt x="17494" y="6980"/>
                      <a:pt x="17684" y="6593"/>
                      <a:pt x="17940" y="6273"/>
                    </a:cubicBezTo>
                    <a:lnTo>
                      <a:pt x="17756" y="5838"/>
                    </a:lnTo>
                    <a:cubicBezTo>
                      <a:pt x="14766" y="2929"/>
                      <a:pt x="11069" y="958"/>
                      <a:pt x="7181" y="285"/>
                    </a:cubicBezTo>
                    <a:cubicBezTo>
                      <a:pt x="6361" y="143"/>
                      <a:pt x="5470" y="0"/>
                      <a:pt x="4608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1" name="Google Shape;3181;p45"/>
              <p:cNvSpPr/>
              <p:nvPr/>
            </p:nvSpPr>
            <p:spPr>
              <a:xfrm rot="903126">
                <a:off x="2420418" y="1348070"/>
                <a:ext cx="172429" cy="259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2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34"/>
                      <a:pt x="9743" y="97"/>
                    </a:cubicBezTo>
                    <a:cubicBezTo>
                      <a:pt x="7464" y="419"/>
                      <a:pt x="5647" y="1490"/>
                      <a:pt x="4342" y="2752"/>
                    </a:cubicBezTo>
                    <a:cubicBezTo>
                      <a:pt x="2842" y="4218"/>
                      <a:pt x="1897" y="5986"/>
                      <a:pt x="1096" y="7671"/>
                    </a:cubicBezTo>
                    <a:cubicBezTo>
                      <a:pt x="649" y="8591"/>
                      <a:pt x="303" y="9517"/>
                      <a:pt x="0" y="10457"/>
                    </a:cubicBezTo>
                    <a:cubicBezTo>
                      <a:pt x="79" y="10500"/>
                      <a:pt x="151" y="10564"/>
                      <a:pt x="202" y="10637"/>
                    </a:cubicBezTo>
                    <a:cubicBezTo>
                      <a:pt x="274" y="10656"/>
                      <a:pt x="339" y="10686"/>
                      <a:pt x="404" y="10710"/>
                    </a:cubicBezTo>
                    <a:cubicBezTo>
                      <a:pt x="418" y="10710"/>
                      <a:pt x="433" y="10710"/>
                      <a:pt x="447" y="10710"/>
                    </a:cubicBezTo>
                    <a:cubicBezTo>
                      <a:pt x="685" y="10710"/>
                      <a:pt x="909" y="10778"/>
                      <a:pt x="1053" y="10905"/>
                    </a:cubicBezTo>
                    <a:cubicBezTo>
                      <a:pt x="2979" y="12507"/>
                      <a:pt x="4356" y="14377"/>
                      <a:pt x="5084" y="16379"/>
                    </a:cubicBezTo>
                    <a:cubicBezTo>
                      <a:pt x="5395" y="17261"/>
                      <a:pt x="5589" y="18162"/>
                      <a:pt x="5640" y="19067"/>
                    </a:cubicBezTo>
                    <a:cubicBezTo>
                      <a:pt x="5640" y="19126"/>
                      <a:pt x="5647" y="19184"/>
                      <a:pt x="5654" y="19243"/>
                    </a:cubicBezTo>
                    <a:lnTo>
                      <a:pt x="5654" y="19257"/>
                    </a:lnTo>
                    <a:cubicBezTo>
                      <a:pt x="5770" y="19944"/>
                      <a:pt x="5928" y="20762"/>
                      <a:pt x="5510" y="21405"/>
                    </a:cubicBezTo>
                    <a:cubicBezTo>
                      <a:pt x="5488" y="21469"/>
                      <a:pt x="5474" y="21537"/>
                      <a:pt x="5445" y="21600"/>
                    </a:cubicBezTo>
                    <a:lnTo>
                      <a:pt x="11482" y="21527"/>
                    </a:lnTo>
                    <a:cubicBezTo>
                      <a:pt x="10342" y="20714"/>
                      <a:pt x="9008" y="19983"/>
                      <a:pt x="7811" y="19321"/>
                    </a:cubicBezTo>
                    <a:cubicBezTo>
                      <a:pt x="7392" y="19087"/>
                      <a:pt x="6974" y="18853"/>
                      <a:pt x="6556" y="18624"/>
                    </a:cubicBezTo>
                    <a:cubicBezTo>
                      <a:pt x="8366" y="19287"/>
                      <a:pt x="10342" y="19691"/>
                      <a:pt x="12448" y="19691"/>
                    </a:cubicBezTo>
                    <a:cubicBezTo>
                      <a:pt x="13032" y="19691"/>
                      <a:pt x="13631" y="19662"/>
                      <a:pt x="14237" y="19593"/>
                    </a:cubicBezTo>
                    <a:cubicBezTo>
                      <a:pt x="16552" y="19335"/>
                      <a:pt x="18744" y="18498"/>
                      <a:pt x="20021" y="17144"/>
                    </a:cubicBezTo>
                    <a:cubicBezTo>
                      <a:pt x="21203" y="15892"/>
                      <a:pt x="21600" y="14221"/>
                      <a:pt x="20850" y="12804"/>
                    </a:cubicBezTo>
                    <a:cubicBezTo>
                      <a:pt x="19985" y="11173"/>
                      <a:pt x="17864" y="10369"/>
                      <a:pt x="15607" y="9789"/>
                    </a:cubicBezTo>
                    <a:cubicBezTo>
                      <a:pt x="17374" y="7091"/>
                      <a:pt x="18823" y="3877"/>
                      <a:pt x="15643" y="1373"/>
                    </a:cubicBezTo>
                    <a:cubicBezTo>
                      <a:pt x="14482" y="463"/>
                      <a:pt x="12845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2" name="Google Shape;3182;p45"/>
              <p:cNvSpPr/>
              <p:nvPr/>
            </p:nvSpPr>
            <p:spPr>
              <a:xfrm rot="903126">
                <a:off x="2403036" y="1571739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057" y="7200"/>
                      <a:pt x="3600" y="14400"/>
                      <a:pt x="5143" y="21600"/>
                    </a:cubicBezTo>
                    <a:lnTo>
                      <a:pt x="21600" y="21600"/>
                    </a:lnTo>
                    <a:cubicBezTo>
                      <a:pt x="13886" y="14688"/>
                      <a:pt x="6686" y="7200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3" name="Google Shape;3183;p45"/>
              <p:cNvSpPr/>
              <p:nvPr/>
            </p:nvSpPr>
            <p:spPr>
              <a:xfrm rot="903126">
                <a:off x="2401733" y="1443292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cubicBezTo>
                      <a:pt x="15984" y="528"/>
                      <a:pt x="14580" y="925"/>
                      <a:pt x="13068" y="1255"/>
                    </a:cubicBezTo>
                    <a:cubicBezTo>
                      <a:pt x="15012" y="6870"/>
                      <a:pt x="7776" y="11626"/>
                      <a:pt x="0" y="12418"/>
                    </a:cubicBezTo>
                    <a:cubicBezTo>
                      <a:pt x="4968" y="15457"/>
                      <a:pt x="9936" y="18429"/>
                      <a:pt x="14796" y="21600"/>
                    </a:cubicBezTo>
                    <a:cubicBezTo>
                      <a:pt x="16848" y="14796"/>
                      <a:pt x="19116" y="8059"/>
                      <a:pt x="21600" y="1321"/>
                    </a:cubicBezTo>
                    <a:cubicBezTo>
                      <a:pt x="20304" y="661"/>
                      <a:pt x="18900" y="264"/>
                      <a:pt x="1728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4" name="Google Shape;3184;p45"/>
              <p:cNvSpPr/>
              <p:nvPr/>
            </p:nvSpPr>
            <p:spPr>
              <a:xfrm rot="903126">
                <a:off x="2381310" y="1452079"/>
                <a:ext cx="72265" cy="134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1" h="21600" fill="norm" stroke="1" extrusionOk="0">
                    <a:moveTo>
                      <a:pt x="7243" y="0"/>
                    </a:moveTo>
                    <a:cubicBezTo>
                      <a:pt x="6857" y="959"/>
                      <a:pt x="6505" y="1918"/>
                      <a:pt x="6186" y="2887"/>
                    </a:cubicBezTo>
                    <a:cubicBezTo>
                      <a:pt x="5448" y="2436"/>
                      <a:pt x="4677" y="1994"/>
                      <a:pt x="3906" y="1580"/>
                    </a:cubicBezTo>
                    <a:cubicBezTo>
                      <a:pt x="3788" y="1589"/>
                      <a:pt x="3671" y="1589"/>
                      <a:pt x="3570" y="1589"/>
                    </a:cubicBezTo>
                    <a:cubicBezTo>
                      <a:pt x="2899" y="1589"/>
                      <a:pt x="2245" y="1401"/>
                      <a:pt x="1860" y="959"/>
                    </a:cubicBezTo>
                    <a:cubicBezTo>
                      <a:pt x="1826" y="922"/>
                      <a:pt x="1793" y="875"/>
                      <a:pt x="1776" y="837"/>
                    </a:cubicBezTo>
                    <a:cubicBezTo>
                      <a:pt x="1038" y="1279"/>
                      <a:pt x="518" y="1815"/>
                      <a:pt x="250" y="2407"/>
                    </a:cubicBezTo>
                    <a:cubicBezTo>
                      <a:pt x="-572" y="4232"/>
                      <a:pt x="820" y="6272"/>
                      <a:pt x="1709" y="8002"/>
                    </a:cubicBezTo>
                    <a:cubicBezTo>
                      <a:pt x="3654" y="11764"/>
                      <a:pt x="6119" y="15422"/>
                      <a:pt x="9088" y="18967"/>
                    </a:cubicBezTo>
                    <a:cubicBezTo>
                      <a:pt x="9742" y="19766"/>
                      <a:pt x="10412" y="20744"/>
                      <a:pt x="11301" y="21600"/>
                    </a:cubicBezTo>
                    <a:lnTo>
                      <a:pt x="15309" y="21562"/>
                    </a:lnTo>
                    <a:cubicBezTo>
                      <a:pt x="15259" y="21327"/>
                      <a:pt x="15209" y="21092"/>
                      <a:pt x="15125" y="20857"/>
                    </a:cubicBezTo>
                    <a:cubicBezTo>
                      <a:pt x="15360" y="21083"/>
                      <a:pt x="15594" y="21327"/>
                      <a:pt x="15829" y="21562"/>
                    </a:cubicBezTo>
                    <a:lnTo>
                      <a:pt x="19921" y="21525"/>
                    </a:lnTo>
                    <a:cubicBezTo>
                      <a:pt x="19988" y="21393"/>
                      <a:pt x="20022" y="21271"/>
                      <a:pt x="20072" y="21139"/>
                    </a:cubicBezTo>
                    <a:cubicBezTo>
                      <a:pt x="21028" y="19898"/>
                      <a:pt x="20659" y="18318"/>
                      <a:pt x="20391" y="16992"/>
                    </a:cubicBezTo>
                    <a:lnTo>
                      <a:pt x="20391" y="16964"/>
                    </a:lnTo>
                    <a:cubicBezTo>
                      <a:pt x="20391" y="16851"/>
                      <a:pt x="20374" y="16738"/>
                      <a:pt x="20374" y="16626"/>
                    </a:cubicBezTo>
                    <a:cubicBezTo>
                      <a:pt x="20240" y="14876"/>
                      <a:pt x="19804" y="13137"/>
                      <a:pt x="19066" y="11435"/>
                    </a:cubicBezTo>
                    <a:cubicBezTo>
                      <a:pt x="17372" y="7570"/>
                      <a:pt x="14186" y="3959"/>
                      <a:pt x="9691" y="865"/>
                    </a:cubicBezTo>
                    <a:cubicBezTo>
                      <a:pt x="9373" y="630"/>
                      <a:pt x="8870" y="489"/>
                      <a:pt x="8350" y="489"/>
                    </a:cubicBezTo>
                    <a:cubicBezTo>
                      <a:pt x="8299" y="489"/>
                      <a:pt x="8249" y="489"/>
                      <a:pt x="8199" y="489"/>
                    </a:cubicBezTo>
                    <a:cubicBezTo>
                      <a:pt x="8031" y="442"/>
                      <a:pt x="7880" y="386"/>
                      <a:pt x="7712" y="348"/>
                    </a:cubicBezTo>
                    <a:cubicBezTo>
                      <a:pt x="7612" y="207"/>
                      <a:pt x="7444" y="85"/>
                      <a:pt x="7243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5" name="Google Shape;3185;p45"/>
              <p:cNvSpPr/>
              <p:nvPr/>
            </p:nvSpPr>
            <p:spPr>
              <a:xfrm rot="903126">
                <a:off x="2348349" y="1308844"/>
                <a:ext cx="98308" cy="137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9" h="21600" fill="norm" stroke="1" extrusionOk="0">
                    <a:moveTo>
                      <a:pt x="17866" y="0"/>
                    </a:moveTo>
                    <a:cubicBezTo>
                      <a:pt x="17462" y="0"/>
                      <a:pt x="17044" y="55"/>
                      <a:pt x="16652" y="184"/>
                    </a:cubicBezTo>
                    <a:cubicBezTo>
                      <a:pt x="15032" y="700"/>
                      <a:pt x="14602" y="2184"/>
                      <a:pt x="15412" y="3234"/>
                    </a:cubicBezTo>
                    <a:cubicBezTo>
                      <a:pt x="15576" y="3658"/>
                      <a:pt x="15943" y="4036"/>
                      <a:pt x="16424" y="4294"/>
                    </a:cubicBezTo>
                    <a:cubicBezTo>
                      <a:pt x="16626" y="4414"/>
                      <a:pt x="16842" y="4506"/>
                      <a:pt x="17069" y="4571"/>
                    </a:cubicBezTo>
                    <a:lnTo>
                      <a:pt x="17069" y="5962"/>
                    </a:lnTo>
                    <a:cubicBezTo>
                      <a:pt x="17069" y="7510"/>
                      <a:pt x="17082" y="9049"/>
                      <a:pt x="17095" y="10588"/>
                    </a:cubicBezTo>
                    <a:cubicBezTo>
                      <a:pt x="17107" y="12919"/>
                      <a:pt x="17120" y="15251"/>
                      <a:pt x="17133" y="17582"/>
                    </a:cubicBezTo>
                    <a:cubicBezTo>
                      <a:pt x="14146" y="13482"/>
                      <a:pt x="10692" y="9547"/>
                      <a:pt x="6807" y="5870"/>
                    </a:cubicBezTo>
                    <a:cubicBezTo>
                      <a:pt x="6668" y="5741"/>
                      <a:pt x="6516" y="5630"/>
                      <a:pt x="6364" y="5529"/>
                    </a:cubicBezTo>
                    <a:cubicBezTo>
                      <a:pt x="5668" y="4552"/>
                      <a:pt x="4188" y="3870"/>
                      <a:pt x="2808" y="3870"/>
                    </a:cubicBezTo>
                    <a:cubicBezTo>
                      <a:pt x="1771" y="3870"/>
                      <a:pt x="784" y="4257"/>
                      <a:pt x="240" y="5216"/>
                    </a:cubicBezTo>
                    <a:cubicBezTo>
                      <a:pt x="-317" y="6202"/>
                      <a:pt x="126" y="7400"/>
                      <a:pt x="1239" y="8091"/>
                    </a:cubicBezTo>
                    <a:cubicBezTo>
                      <a:pt x="1746" y="8413"/>
                      <a:pt x="2416" y="8588"/>
                      <a:pt x="3100" y="8588"/>
                    </a:cubicBezTo>
                    <a:cubicBezTo>
                      <a:pt x="3175" y="8588"/>
                      <a:pt x="3264" y="8588"/>
                      <a:pt x="3340" y="8579"/>
                    </a:cubicBezTo>
                    <a:cubicBezTo>
                      <a:pt x="3960" y="8533"/>
                      <a:pt x="4390" y="8284"/>
                      <a:pt x="4858" y="8054"/>
                    </a:cubicBezTo>
                    <a:cubicBezTo>
                      <a:pt x="9072" y="12173"/>
                      <a:pt x="12767" y="16578"/>
                      <a:pt x="15867" y="21185"/>
                    </a:cubicBezTo>
                    <a:cubicBezTo>
                      <a:pt x="16082" y="21324"/>
                      <a:pt x="16297" y="21462"/>
                      <a:pt x="16500" y="21600"/>
                    </a:cubicBezTo>
                    <a:cubicBezTo>
                      <a:pt x="17284" y="21102"/>
                      <a:pt x="18271" y="20798"/>
                      <a:pt x="19296" y="20734"/>
                    </a:cubicBezTo>
                    <a:cubicBezTo>
                      <a:pt x="19372" y="20734"/>
                      <a:pt x="19436" y="20725"/>
                      <a:pt x="19499" y="20725"/>
                    </a:cubicBezTo>
                    <a:cubicBezTo>
                      <a:pt x="19638" y="20725"/>
                      <a:pt x="19765" y="20743"/>
                      <a:pt x="19891" y="20771"/>
                    </a:cubicBezTo>
                    <a:cubicBezTo>
                      <a:pt x="20309" y="20549"/>
                      <a:pt x="20549" y="20190"/>
                      <a:pt x="20524" y="19812"/>
                    </a:cubicBezTo>
                    <a:cubicBezTo>
                      <a:pt x="20498" y="14790"/>
                      <a:pt x="20473" y="9777"/>
                      <a:pt x="20448" y="4746"/>
                    </a:cubicBezTo>
                    <a:cubicBezTo>
                      <a:pt x="20448" y="4497"/>
                      <a:pt x="20461" y="4211"/>
                      <a:pt x="20461" y="3907"/>
                    </a:cubicBezTo>
                    <a:cubicBezTo>
                      <a:pt x="20992" y="3465"/>
                      <a:pt x="21283" y="2884"/>
                      <a:pt x="21232" y="2285"/>
                    </a:cubicBezTo>
                    <a:cubicBezTo>
                      <a:pt x="21169" y="995"/>
                      <a:pt x="19562" y="0"/>
                      <a:pt x="1786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6" name="Google Shape;3186;p45"/>
              <p:cNvSpPr/>
              <p:nvPr/>
            </p:nvSpPr>
            <p:spPr>
              <a:xfrm rot="903126">
                <a:off x="2389898" y="143486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129" y="21600"/>
                    </a:lnTo>
                    <a:cubicBezTo>
                      <a:pt x="15671" y="19237"/>
                      <a:pt x="18635" y="16875"/>
                      <a:pt x="21600" y="15187"/>
                    </a:cubicBezTo>
                    <a:cubicBezTo>
                      <a:pt x="14400" y="9788"/>
                      <a:pt x="7200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7" name="Google Shape;3187;p45"/>
              <p:cNvSpPr/>
              <p:nvPr/>
            </p:nvSpPr>
            <p:spPr>
              <a:xfrm rot="903126">
                <a:off x="2398827" y="1437567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19297" y="0"/>
                    </a:moveTo>
                    <a:cubicBezTo>
                      <a:pt x="18424" y="0"/>
                      <a:pt x="17629" y="611"/>
                      <a:pt x="17391" y="1936"/>
                    </a:cubicBezTo>
                    <a:lnTo>
                      <a:pt x="17471" y="2038"/>
                    </a:lnTo>
                    <a:cubicBezTo>
                      <a:pt x="11038" y="2649"/>
                      <a:pt x="4844" y="6011"/>
                      <a:pt x="0" y="11513"/>
                    </a:cubicBezTo>
                    <a:cubicBezTo>
                      <a:pt x="2859" y="14774"/>
                      <a:pt x="5718" y="18136"/>
                      <a:pt x="8497" y="21600"/>
                    </a:cubicBezTo>
                    <a:cubicBezTo>
                      <a:pt x="14135" y="20377"/>
                      <a:pt x="19535" y="13042"/>
                      <a:pt x="18106" y="4381"/>
                    </a:cubicBezTo>
                    <a:cubicBezTo>
                      <a:pt x="18424" y="4789"/>
                      <a:pt x="18900" y="4891"/>
                      <a:pt x="19297" y="4891"/>
                    </a:cubicBezTo>
                    <a:cubicBezTo>
                      <a:pt x="20488" y="4891"/>
                      <a:pt x="21600" y="3464"/>
                      <a:pt x="21124" y="1630"/>
                    </a:cubicBezTo>
                    <a:cubicBezTo>
                      <a:pt x="20806" y="509"/>
                      <a:pt x="20012" y="0"/>
                      <a:pt x="1929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8" name="Google Shape;3188;p45"/>
              <p:cNvSpPr/>
              <p:nvPr/>
            </p:nvSpPr>
            <p:spPr>
              <a:xfrm rot="903126">
                <a:off x="2392858" y="1439419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211" y="1296"/>
                      <a:pt x="1020" y="2808"/>
                      <a:pt x="0" y="4320"/>
                    </a:cubicBezTo>
                    <a:cubicBezTo>
                      <a:pt x="340" y="5184"/>
                      <a:pt x="680" y="6048"/>
                      <a:pt x="1020" y="6912"/>
                    </a:cubicBezTo>
                    <a:cubicBezTo>
                      <a:pt x="4932" y="17280"/>
                      <a:pt x="11565" y="21600"/>
                      <a:pt x="18198" y="21600"/>
                    </a:cubicBezTo>
                    <a:cubicBezTo>
                      <a:pt x="19389" y="21600"/>
                      <a:pt x="20409" y="21600"/>
                      <a:pt x="21600" y="21384"/>
                    </a:cubicBezTo>
                    <a:cubicBezTo>
                      <a:pt x="15647" y="14040"/>
                      <a:pt x="9524" y="6912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9" name="Google Shape;3189;p45"/>
              <p:cNvSpPr/>
              <p:nvPr/>
            </p:nvSpPr>
            <p:spPr>
              <a:xfrm rot="903126">
                <a:off x="2872448" y="1349600"/>
                <a:ext cx="82101" cy="123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0" h="21600" fill="norm" stroke="1" extrusionOk="0">
                    <a:moveTo>
                      <a:pt x="19390" y="0"/>
                    </a:moveTo>
                    <a:cubicBezTo>
                      <a:pt x="15076" y="827"/>
                      <a:pt x="11589" y="2930"/>
                      <a:pt x="9064" y="5400"/>
                    </a:cubicBezTo>
                    <a:cubicBezTo>
                      <a:pt x="5937" y="8473"/>
                      <a:pt x="3968" y="12188"/>
                      <a:pt x="2285" y="15710"/>
                    </a:cubicBezTo>
                    <a:cubicBezTo>
                      <a:pt x="1368" y="17650"/>
                      <a:pt x="646" y="19589"/>
                      <a:pt x="0" y="21549"/>
                    </a:cubicBezTo>
                    <a:lnTo>
                      <a:pt x="90" y="21600"/>
                    </a:lnTo>
                    <a:lnTo>
                      <a:pt x="20653" y="2715"/>
                    </a:lnTo>
                    <a:cubicBezTo>
                      <a:pt x="21600" y="1858"/>
                      <a:pt x="20788" y="653"/>
                      <a:pt x="19661" y="133"/>
                    </a:cubicBezTo>
                    <a:cubicBezTo>
                      <a:pt x="19571" y="82"/>
                      <a:pt x="19481" y="41"/>
                      <a:pt x="1939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0" name="Google Shape;3190;p45"/>
              <p:cNvSpPr/>
              <p:nvPr/>
            </p:nvSpPr>
            <p:spPr>
              <a:xfrm rot="903126">
                <a:off x="2860308" y="1520129"/>
                <a:ext cx="82586" cy="121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996" y="1548"/>
                      <a:pt x="1792" y="3148"/>
                      <a:pt x="2374" y="4800"/>
                    </a:cubicBezTo>
                    <a:cubicBezTo>
                      <a:pt x="3049" y="6681"/>
                      <a:pt x="3431" y="8603"/>
                      <a:pt x="3569" y="10535"/>
                    </a:cubicBezTo>
                    <a:cubicBezTo>
                      <a:pt x="3569" y="10660"/>
                      <a:pt x="3585" y="10784"/>
                      <a:pt x="3585" y="10919"/>
                    </a:cubicBezTo>
                    <a:cubicBezTo>
                      <a:pt x="3585" y="10930"/>
                      <a:pt x="3585" y="10930"/>
                      <a:pt x="3585" y="10940"/>
                    </a:cubicBezTo>
                    <a:cubicBezTo>
                      <a:pt x="3830" y="12395"/>
                      <a:pt x="4167" y="14140"/>
                      <a:pt x="3278" y="15522"/>
                    </a:cubicBezTo>
                    <a:cubicBezTo>
                      <a:pt x="3202" y="15855"/>
                      <a:pt x="3094" y="16166"/>
                      <a:pt x="2972" y="16478"/>
                    </a:cubicBezTo>
                    <a:cubicBezTo>
                      <a:pt x="2711" y="17143"/>
                      <a:pt x="2068" y="17694"/>
                      <a:pt x="1195" y="18026"/>
                    </a:cubicBezTo>
                    <a:cubicBezTo>
                      <a:pt x="2344" y="19273"/>
                      <a:pt x="3600" y="20457"/>
                      <a:pt x="4963" y="21600"/>
                    </a:cubicBezTo>
                    <a:lnTo>
                      <a:pt x="17862" y="17268"/>
                    </a:lnTo>
                    <a:cubicBezTo>
                      <a:pt x="15120" y="14899"/>
                      <a:pt x="11397" y="12883"/>
                      <a:pt x="8180" y="11065"/>
                    </a:cubicBezTo>
                    <a:cubicBezTo>
                      <a:pt x="7292" y="10577"/>
                      <a:pt x="6403" y="10088"/>
                      <a:pt x="5484" y="9590"/>
                    </a:cubicBezTo>
                    <a:cubicBezTo>
                      <a:pt x="9329" y="11003"/>
                      <a:pt x="13511" y="11865"/>
                      <a:pt x="17969" y="11865"/>
                    </a:cubicBezTo>
                    <a:cubicBezTo>
                      <a:pt x="19164" y="11865"/>
                      <a:pt x="20374" y="11813"/>
                      <a:pt x="21600" y="11678"/>
                    </a:cubicBezTo>
                    <a:cubicBezTo>
                      <a:pt x="14768" y="7481"/>
                      <a:pt x="7552" y="3574"/>
                      <a:pt x="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1" name="Google Shape;3191;p45"/>
              <p:cNvSpPr/>
              <p:nvPr/>
            </p:nvSpPr>
            <p:spPr>
              <a:xfrm rot="903126">
                <a:off x="2644557" y="1387420"/>
                <a:ext cx="225998" cy="253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0" h="21600" fill="norm" stroke="1" extrusionOk="0">
                    <a:moveTo>
                      <a:pt x="4270" y="0"/>
                    </a:moveTo>
                    <a:cubicBezTo>
                      <a:pt x="2757" y="0"/>
                      <a:pt x="1332" y="369"/>
                      <a:pt x="614" y="1800"/>
                    </a:cubicBezTo>
                    <a:cubicBezTo>
                      <a:pt x="-264" y="3556"/>
                      <a:pt x="-131" y="5735"/>
                      <a:pt x="575" y="7511"/>
                    </a:cubicBezTo>
                    <a:cubicBezTo>
                      <a:pt x="1332" y="9426"/>
                      <a:pt x="2751" y="11087"/>
                      <a:pt x="4668" y="12139"/>
                    </a:cubicBezTo>
                    <a:cubicBezTo>
                      <a:pt x="3851" y="14593"/>
                      <a:pt x="5944" y="17171"/>
                      <a:pt x="8595" y="17899"/>
                    </a:cubicBezTo>
                    <a:cubicBezTo>
                      <a:pt x="9119" y="18044"/>
                      <a:pt x="9639" y="18109"/>
                      <a:pt x="10147" y="18109"/>
                    </a:cubicBezTo>
                    <a:cubicBezTo>
                      <a:pt x="12753" y="18109"/>
                      <a:pt x="15167" y="16403"/>
                      <a:pt x="16625" y="14508"/>
                    </a:cubicBezTo>
                    <a:cubicBezTo>
                      <a:pt x="16581" y="14653"/>
                      <a:pt x="16542" y="14797"/>
                      <a:pt x="16503" y="14947"/>
                    </a:cubicBezTo>
                    <a:cubicBezTo>
                      <a:pt x="16233" y="15999"/>
                      <a:pt x="16012" y="17067"/>
                      <a:pt x="15835" y="18139"/>
                    </a:cubicBezTo>
                    <a:cubicBezTo>
                      <a:pt x="15686" y="19017"/>
                      <a:pt x="15482" y="19949"/>
                      <a:pt x="15631" y="20847"/>
                    </a:cubicBezTo>
                    <a:cubicBezTo>
                      <a:pt x="15670" y="21106"/>
                      <a:pt x="15763" y="21366"/>
                      <a:pt x="15901" y="21600"/>
                    </a:cubicBezTo>
                    <a:lnTo>
                      <a:pt x="21209" y="19226"/>
                    </a:lnTo>
                    <a:cubicBezTo>
                      <a:pt x="21319" y="18473"/>
                      <a:pt x="21336" y="17705"/>
                      <a:pt x="21275" y="16942"/>
                    </a:cubicBezTo>
                    <a:cubicBezTo>
                      <a:pt x="21264" y="16862"/>
                      <a:pt x="21259" y="16777"/>
                      <a:pt x="21248" y="16697"/>
                    </a:cubicBezTo>
                    <a:cubicBezTo>
                      <a:pt x="21043" y="16673"/>
                      <a:pt x="20850" y="16613"/>
                      <a:pt x="20673" y="16513"/>
                    </a:cubicBezTo>
                    <a:cubicBezTo>
                      <a:pt x="19850" y="16044"/>
                      <a:pt x="19469" y="14972"/>
                      <a:pt x="19077" y="14219"/>
                    </a:cubicBezTo>
                    <a:cubicBezTo>
                      <a:pt x="18100" y="12344"/>
                      <a:pt x="17293" y="10399"/>
                      <a:pt x="16653" y="8404"/>
                    </a:cubicBezTo>
                    <a:cubicBezTo>
                      <a:pt x="16360" y="7486"/>
                      <a:pt x="15896" y="6399"/>
                      <a:pt x="16172" y="5436"/>
                    </a:cubicBezTo>
                    <a:cubicBezTo>
                      <a:pt x="16255" y="5127"/>
                      <a:pt x="16426" y="4838"/>
                      <a:pt x="16669" y="4603"/>
                    </a:cubicBezTo>
                    <a:cubicBezTo>
                      <a:pt x="16614" y="4494"/>
                      <a:pt x="16559" y="4394"/>
                      <a:pt x="16498" y="4289"/>
                    </a:cubicBezTo>
                    <a:cubicBezTo>
                      <a:pt x="13720" y="2145"/>
                      <a:pt x="10285" y="698"/>
                      <a:pt x="6667" y="209"/>
                    </a:cubicBezTo>
                    <a:cubicBezTo>
                      <a:pt x="5905" y="105"/>
                      <a:pt x="5077" y="0"/>
                      <a:pt x="427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2" name="Google Shape;3192;p45"/>
              <p:cNvSpPr/>
              <p:nvPr/>
            </p:nvSpPr>
            <p:spPr>
              <a:xfrm rot="903126">
                <a:off x="2835852" y="1449590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67" y="0"/>
                    </a:moveTo>
                    <a:cubicBezTo>
                      <a:pt x="16064" y="827"/>
                      <a:pt x="14653" y="1379"/>
                      <a:pt x="13134" y="1746"/>
                    </a:cubicBezTo>
                    <a:cubicBezTo>
                      <a:pt x="15087" y="9559"/>
                      <a:pt x="7707" y="16269"/>
                      <a:pt x="0" y="17280"/>
                    </a:cubicBezTo>
                    <a:cubicBezTo>
                      <a:pt x="1628" y="18751"/>
                      <a:pt x="3473" y="20129"/>
                      <a:pt x="5102" y="21600"/>
                    </a:cubicBezTo>
                    <a:lnTo>
                      <a:pt x="21166" y="3309"/>
                    </a:lnTo>
                    <a:lnTo>
                      <a:pt x="21600" y="1838"/>
                    </a:lnTo>
                    <a:cubicBezTo>
                      <a:pt x="20406" y="1011"/>
                      <a:pt x="18995" y="276"/>
                      <a:pt x="17367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3" name="Google Shape;3193;p45"/>
              <p:cNvSpPr/>
              <p:nvPr/>
            </p:nvSpPr>
            <p:spPr>
              <a:xfrm rot="903126">
                <a:off x="2838083" y="1587779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418" y="14352"/>
                      <a:pt x="4375" y="21528"/>
                    </a:cubicBezTo>
                    <a:cubicBezTo>
                      <a:pt x="5605" y="21600"/>
                      <a:pt x="6699" y="21600"/>
                      <a:pt x="7929" y="21600"/>
                    </a:cubicBezTo>
                    <a:cubicBezTo>
                      <a:pt x="12714" y="21600"/>
                      <a:pt x="17362" y="20948"/>
                      <a:pt x="21600" y="19715"/>
                    </a:cubicBezTo>
                    <a:cubicBezTo>
                      <a:pt x="17772" y="16599"/>
                      <a:pt x="13944" y="13337"/>
                      <a:pt x="10527" y="10003"/>
                    </a:cubicBezTo>
                    <a:cubicBezTo>
                      <a:pt x="6835" y="6741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4" name="Google Shape;3195;p45"/>
              <p:cNvSpPr/>
              <p:nvPr/>
            </p:nvSpPr>
            <p:spPr>
              <a:xfrm rot="903126">
                <a:off x="2812393" y="1465945"/>
                <a:ext cx="72281" cy="142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1765" y="0"/>
                    </a:moveTo>
                    <a:cubicBezTo>
                      <a:pt x="1028" y="410"/>
                      <a:pt x="508" y="926"/>
                      <a:pt x="257" y="1488"/>
                    </a:cubicBezTo>
                    <a:cubicBezTo>
                      <a:pt x="-581" y="3207"/>
                      <a:pt x="827" y="5139"/>
                      <a:pt x="1715" y="6787"/>
                    </a:cubicBezTo>
                    <a:cubicBezTo>
                      <a:pt x="3659" y="10350"/>
                      <a:pt x="6105" y="13815"/>
                      <a:pt x="9071" y="17164"/>
                    </a:cubicBezTo>
                    <a:cubicBezTo>
                      <a:pt x="10261" y="18509"/>
                      <a:pt x="11417" y="20424"/>
                      <a:pt x="13914" y="21270"/>
                    </a:cubicBezTo>
                    <a:cubicBezTo>
                      <a:pt x="14450" y="21440"/>
                      <a:pt x="15037" y="21547"/>
                      <a:pt x="15657" y="21600"/>
                    </a:cubicBezTo>
                    <a:cubicBezTo>
                      <a:pt x="15539" y="20718"/>
                      <a:pt x="15338" y="19836"/>
                      <a:pt x="15120" y="18955"/>
                    </a:cubicBezTo>
                    <a:cubicBezTo>
                      <a:pt x="15539" y="19364"/>
                      <a:pt x="15958" y="19774"/>
                      <a:pt x="16411" y="20175"/>
                    </a:cubicBezTo>
                    <a:cubicBezTo>
                      <a:pt x="16830" y="20585"/>
                      <a:pt x="17299" y="20985"/>
                      <a:pt x="17768" y="21377"/>
                    </a:cubicBezTo>
                    <a:cubicBezTo>
                      <a:pt x="18723" y="21092"/>
                      <a:pt x="19427" y="20611"/>
                      <a:pt x="19712" y="20041"/>
                    </a:cubicBezTo>
                    <a:cubicBezTo>
                      <a:pt x="19846" y="19783"/>
                      <a:pt x="19963" y="19507"/>
                      <a:pt x="20047" y="19231"/>
                    </a:cubicBezTo>
                    <a:cubicBezTo>
                      <a:pt x="21019" y="18046"/>
                      <a:pt x="20650" y="16550"/>
                      <a:pt x="20382" y="15294"/>
                    </a:cubicBezTo>
                    <a:cubicBezTo>
                      <a:pt x="20382" y="15294"/>
                      <a:pt x="20382" y="15285"/>
                      <a:pt x="20382" y="15276"/>
                    </a:cubicBezTo>
                    <a:cubicBezTo>
                      <a:pt x="20382" y="15169"/>
                      <a:pt x="20365" y="15053"/>
                      <a:pt x="20365" y="14946"/>
                    </a:cubicBezTo>
                    <a:cubicBezTo>
                      <a:pt x="20215" y="13290"/>
                      <a:pt x="19796" y="11642"/>
                      <a:pt x="19058" y="10038"/>
                    </a:cubicBezTo>
                    <a:cubicBezTo>
                      <a:pt x="18422" y="8622"/>
                      <a:pt x="17550" y="7242"/>
                      <a:pt x="16444" y="5914"/>
                    </a:cubicBezTo>
                    <a:cubicBezTo>
                      <a:pt x="12406" y="4418"/>
                      <a:pt x="8250" y="2984"/>
                      <a:pt x="4010" y="1612"/>
                    </a:cubicBezTo>
                    <a:lnTo>
                      <a:pt x="4698" y="1122"/>
                    </a:lnTo>
                    <a:cubicBezTo>
                      <a:pt x="4429" y="980"/>
                      <a:pt x="4178" y="837"/>
                      <a:pt x="3893" y="695"/>
                    </a:cubicBezTo>
                    <a:cubicBezTo>
                      <a:pt x="3776" y="704"/>
                      <a:pt x="3675" y="713"/>
                      <a:pt x="3558" y="713"/>
                    </a:cubicBezTo>
                    <a:cubicBezTo>
                      <a:pt x="2904" y="713"/>
                      <a:pt x="2251" y="534"/>
                      <a:pt x="1866" y="98"/>
                    </a:cubicBezTo>
                    <a:cubicBezTo>
                      <a:pt x="1832" y="62"/>
                      <a:pt x="1799" y="36"/>
                      <a:pt x="176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5" name="Google Shape;3196;p45"/>
              <p:cNvSpPr/>
              <p:nvPr/>
            </p:nvSpPr>
            <p:spPr>
              <a:xfrm rot="903126">
                <a:off x="2781828" y="1317703"/>
                <a:ext cx="98323" cy="13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7859" y="0"/>
                    </a:moveTo>
                    <a:cubicBezTo>
                      <a:pt x="17455" y="0"/>
                      <a:pt x="17037" y="64"/>
                      <a:pt x="16645" y="184"/>
                    </a:cubicBezTo>
                    <a:cubicBezTo>
                      <a:pt x="15025" y="718"/>
                      <a:pt x="14595" y="2182"/>
                      <a:pt x="15405" y="3241"/>
                    </a:cubicBezTo>
                    <a:cubicBezTo>
                      <a:pt x="15569" y="3664"/>
                      <a:pt x="15923" y="4042"/>
                      <a:pt x="16417" y="4309"/>
                    </a:cubicBezTo>
                    <a:cubicBezTo>
                      <a:pt x="16619" y="4419"/>
                      <a:pt x="16835" y="4502"/>
                      <a:pt x="17062" y="4585"/>
                    </a:cubicBezTo>
                    <a:lnTo>
                      <a:pt x="17062" y="5975"/>
                    </a:lnTo>
                    <a:lnTo>
                      <a:pt x="17088" y="10579"/>
                    </a:lnTo>
                    <a:cubicBezTo>
                      <a:pt x="17100" y="12918"/>
                      <a:pt x="17113" y="15256"/>
                      <a:pt x="17126" y="17586"/>
                    </a:cubicBezTo>
                    <a:cubicBezTo>
                      <a:pt x="14139" y="13470"/>
                      <a:pt x="10685" y="9557"/>
                      <a:pt x="6800" y="5865"/>
                    </a:cubicBezTo>
                    <a:cubicBezTo>
                      <a:pt x="6661" y="5745"/>
                      <a:pt x="6509" y="5644"/>
                      <a:pt x="6357" y="5543"/>
                    </a:cubicBezTo>
                    <a:cubicBezTo>
                      <a:pt x="5649" y="4567"/>
                      <a:pt x="4181" y="3876"/>
                      <a:pt x="2801" y="3876"/>
                    </a:cubicBezTo>
                    <a:cubicBezTo>
                      <a:pt x="1764" y="3876"/>
                      <a:pt x="777" y="4272"/>
                      <a:pt x="245" y="5230"/>
                    </a:cubicBezTo>
                    <a:cubicBezTo>
                      <a:pt x="-324" y="6206"/>
                      <a:pt x="132" y="7412"/>
                      <a:pt x="1245" y="8093"/>
                    </a:cubicBezTo>
                    <a:cubicBezTo>
                      <a:pt x="1751" y="8415"/>
                      <a:pt x="2422" y="8590"/>
                      <a:pt x="3105" y="8590"/>
                    </a:cubicBezTo>
                    <a:cubicBezTo>
                      <a:pt x="3181" y="8590"/>
                      <a:pt x="3270" y="8590"/>
                      <a:pt x="3346" y="8590"/>
                    </a:cubicBezTo>
                    <a:cubicBezTo>
                      <a:pt x="3953" y="8535"/>
                      <a:pt x="4383" y="8296"/>
                      <a:pt x="4839" y="8056"/>
                    </a:cubicBezTo>
                    <a:cubicBezTo>
                      <a:pt x="9078" y="12181"/>
                      <a:pt x="12773" y="16573"/>
                      <a:pt x="15873" y="21186"/>
                    </a:cubicBezTo>
                    <a:cubicBezTo>
                      <a:pt x="16088" y="21324"/>
                      <a:pt x="16290" y="21462"/>
                      <a:pt x="16506" y="21600"/>
                    </a:cubicBezTo>
                    <a:cubicBezTo>
                      <a:pt x="17277" y="21084"/>
                      <a:pt x="18252" y="20781"/>
                      <a:pt x="19289" y="20725"/>
                    </a:cubicBezTo>
                    <a:cubicBezTo>
                      <a:pt x="19353" y="20716"/>
                      <a:pt x="19403" y="20716"/>
                      <a:pt x="19454" y="20716"/>
                    </a:cubicBezTo>
                    <a:cubicBezTo>
                      <a:pt x="19606" y="20716"/>
                      <a:pt x="19745" y="20735"/>
                      <a:pt x="19884" y="20762"/>
                    </a:cubicBezTo>
                    <a:cubicBezTo>
                      <a:pt x="20302" y="20541"/>
                      <a:pt x="20542" y="20182"/>
                      <a:pt x="20517" y="19805"/>
                    </a:cubicBezTo>
                    <a:lnTo>
                      <a:pt x="20441" y="4760"/>
                    </a:lnTo>
                    <a:cubicBezTo>
                      <a:pt x="20441" y="4502"/>
                      <a:pt x="20454" y="4208"/>
                      <a:pt x="20454" y="3913"/>
                    </a:cubicBezTo>
                    <a:cubicBezTo>
                      <a:pt x="20985" y="3471"/>
                      <a:pt x="21276" y="2891"/>
                      <a:pt x="21238" y="2302"/>
                    </a:cubicBezTo>
                    <a:cubicBezTo>
                      <a:pt x="21162" y="1004"/>
                      <a:pt x="19542" y="0"/>
                      <a:pt x="1785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6" name="Google Shape;3197;p45"/>
              <p:cNvSpPr/>
              <p:nvPr/>
            </p:nvSpPr>
            <p:spPr>
              <a:xfrm rot="903126">
                <a:off x="2823338" y="1443799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8894" y="14400"/>
                      <a:pt x="13129" y="21600"/>
                    </a:cubicBezTo>
                    <a:cubicBezTo>
                      <a:pt x="15671" y="19200"/>
                      <a:pt x="18635" y="17143"/>
                      <a:pt x="21600" y="14743"/>
                    </a:cubicBezTo>
                    <a:cubicBezTo>
                      <a:pt x="14400" y="9943"/>
                      <a:pt x="7200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7" name="Google Shape;3198;p45"/>
              <p:cNvSpPr/>
              <p:nvPr/>
            </p:nvSpPr>
            <p:spPr>
              <a:xfrm rot="903126">
                <a:off x="2832126" y="144698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92" y="0"/>
                    </a:moveTo>
                    <a:cubicBezTo>
                      <a:pt x="18607" y="0"/>
                      <a:pt x="18202" y="0"/>
                      <a:pt x="17798" y="112"/>
                    </a:cubicBezTo>
                    <a:cubicBezTo>
                      <a:pt x="11164" y="787"/>
                      <a:pt x="4935" y="4500"/>
                      <a:pt x="0" y="10575"/>
                    </a:cubicBezTo>
                    <a:cubicBezTo>
                      <a:pt x="2912" y="14175"/>
                      <a:pt x="5744" y="17888"/>
                      <a:pt x="8656" y="21600"/>
                    </a:cubicBezTo>
                    <a:cubicBezTo>
                      <a:pt x="14400" y="20363"/>
                      <a:pt x="19901" y="12150"/>
                      <a:pt x="18445" y="2588"/>
                    </a:cubicBezTo>
                    <a:cubicBezTo>
                      <a:pt x="19578" y="2137"/>
                      <a:pt x="20629" y="1462"/>
                      <a:pt x="21600" y="450"/>
                    </a:cubicBezTo>
                    <a:cubicBezTo>
                      <a:pt x="20791" y="112"/>
                      <a:pt x="19901" y="0"/>
                      <a:pt x="1909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8" name="Google Shape;3199;p45"/>
              <p:cNvSpPr/>
              <p:nvPr/>
            </p:nvSpPr>
            <p:spPr>
              <a:xfrm rot="903126">
                <a:off x="2826326" y="144836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7" y="0"/>
                    </a:moveTo>
                    <a:cubicBezTo>
                      <a:pt x="2229" y="1497"/>
                      <a:pt x="1029" y="2994"/>
                      <a:pt x="0" y="4277"/>
                    </a:cubicBezTo>
                    <a:cubicBezTo>
                      <a:pt x="171" y="5133"/>
                      <a:pt x="514" y="5988"/>
                      <a:pt x="857" y="6844"/>
                    </a:cubicBezTo>
                    <a:cubicBezTo>
                      <a:pt x="4800" y="17323"/>
                      <a:pt x="11486" y="21600"/>
                      <a:pt x="18171" y="21600"/>
                    </a:cubicBezTo>
                    <a:cubicBezTo>
                      <a:pt x="19371" y="21600"/>
                      <a:pt x="20400" y="21386"/>
                      <a:pt x="21600" y="21172"/>
                    </a:cubicBezTo>
                    <a:cubicBezTo>
                      <a:pt x="15429" y="13901"/>
                      <a:pt x="9429" y="6844"/>
                      <a:pt x="325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614" name="Google Shape;3200;p45"/>
          <p:cNvGrpSpPr/>
          <p:nvPr/>
        </p:nvGrpSpPr>
        <p:grpSpPr>
          <a:xfrm>
            <a:off x="1225009" y="1536813"/>
            <a:ext cx="2173998" cy="2300079"/>
            <a:chOff x="0" y="0"/>
            <a:chExt cx="2173997" cy="2300077"/>
          </a:xfrm>
        </p:grpSpPr>
        <p:sp>
          <p:nvSpPr>
            <p:cNvPr id="601" name="Google Shape;3201;p45"/>
            <p:cNvSpPr/>
            <p:nvPr/>
          </p:nvSpPr>
          <p:spPr>
            <a:xfrm>
              <a:off x="2" y="143"/>
              <a:ext cx="2173996" cy="2299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9760" y="0"/>
                  </a:moveTo>
                  <a:cubicBezTo>
                    <a:pt x="9605" y="0"/>
                    <a:pt x="9447" y="112"/>
                    <a:pt x="9417" y="258"/>
                  </a:cubicBezTo>
                  <a:cubicBezTo>
                    <a:pt x="9379" y="441"/>
                    <a:pt x="9489" y="605"/>
                    <a:pt x="9678" y="658"/>
                  </a:cubicBezTo>
                  <a:cubicBezTo>
                    <a:pt x="9744" y="677"/>
                    <a:pt x="9811" y="697"/>
                    <a:pt x="9876" y="718"/>
                  </a:cubicBezTo>
                  <a:cubicBezTo>
                    <a:pt x="9886" y="721"/>
                    <a:pt x="9953" y="745"/>
                    <a:pt x="9955" y="745"/>
                  </a:cubicBezTo>
                  <a:cubicBezTo>
                    <a:pt x="9955" y="745"/>
                    <a:pt x="9955" y="745"/>
                    <a:pt x="9953" y="744"/>
                  </a:cubicBezTo>
                  <a:cubicBezTo>
                    <a:pt x="9973" y="752"/>
                    <a:pt x="9992" y="759"/>
                    <a:pt x="10013" y="767"/>
                  </a:cubicBezTo>
                  <a:cubicBezTo>
                    <a:pt x="10115" y="808"/>
                    <a:pt x="10216" y="852"/>
                    <a:pt x="10314" y="901"/>
                  </a:cubicBezTo>
                  <a:cubicBezTo>
                    <a:pt x="9989" y="1182"/>
                    <a:pt x="9609" y="1519"/>
                    <a:pt x="9188" y="1900"/>
                  </a:cubicBezTo>
                  <a:cubicBezTo>
                    <a:pt x="8903" y="1752"/>
                    <a:pt x="8601" y="1632"/>
                    <a:pt x="8288" y="1545"/>
                  </a:cubicBezTo>
                  <a:cubicBezTo>
                    <a:pt x="8261" y="1537"/>
                    <a:pt x="8234" y="1534"/>
                    <a:pt x="8207" y="1534"/>
                  </a:cubicBezTo>
                  <a:cubicBezTo>
                    <a:pt x="8052" y="1534"/>
                    <a:pt x="7894" y="1646"/>
                    <a:pt x="7865" y="1792"/>
                  </a:cubicBezTo>
                  <a:cubicBezTo>
                    <a:pt x="7827" y="1976"/>
                    <a:pt x="7935" y="2140"/>
                    <a:pt x="8124" y="2193"/>
                  </a:cubicBezTo>
                  <a:cubicBezTo>
                    <a:pt x="8192" y="2211"/>
                    <a:pt x="8257" y="2231"/>
                    <a:pt x="8323" y="2253"/>
                  </a:cubicBezTo>
                  <a:cubicBezTo>
                    <a:pt x="8333" y="2256"/>
                    <a:pt x="8400" y="2280"/>
                    <a:pt x="8401" y="2280"/>
                  </a:cubicBezTo>
                  <a:cubicBezTo>
                    <a:pt x="8401" y="2280"/>
                    <a:pt x="8401" y="2280"/>
                    <a:pt x="8399" y="2279"/>
                  </a:cubicBezTo>
                  <a:cubicBezTo>
                    <a:pt x="8420" y="2287"/>
                    <a:pt x="8439" y="2294"/>
                    <a:pt x="8459" y="2302"/>
                  </a:cubicBezTo>
                  <a:cubicBezTo>
                    <a:pt x="8525" y="2328"/>
                    <a:pt x="8591" y="2356"/>
                    <a:pt x="8656" y="2385"/>
                  </a:cubicBezTo>
                  <a:cubicBezTo>
                    <a:pt x="8309" y="2704"/>
                    <a:pt x="7943" y="3044"/>
                    <a:pt x="7565" y="3399"/>
                  </a:cubicBezTo>
                  <a:cubicBezTo>
                    <a:pt x="7301" y="3266"/>
                    <a:pt x="7023" y="3159"/>
                    <a:pt x="6736" y="3080"/>
                  </a:cubicBezTo>
                  <a:cubicBezTo>
                    <a:pt x="6709" y="3073"/>
                    <a:pt x="6682" y="3069"/>
                    <a:pt x="6655" y="3069"/>
                  </a:cubicBezTo>
                  <a:cubicBezTo>
                    <a:pt x="6499" y="3069"/>
                    <a:pt x="6341" y="3182"/>
                    <a:pt x="6311" y="3327"/>
                  </a:cubicBezTo>
                  <a:cubicBezTo>
                    <a:pt x="6274" y="3511"/>
                    <a:pt x="6383" y="3675"/>
                    <a:pt x="6572" y="3727"/>
                  </a:cubicBezTo>
                  <a:cubicBezTo>
                    <a:pt x="6639" y="3746"/>
                    <a:pt x="6705" y="3766"/>
                    <a:pt x="6770" y="3787"/>
                  </a:cubicBezTo>
                  <a:cubicBezTo>
                    <a:pt x="6781" y="3790"/>
                    <a:pt x="6846" y="3814"/>
                    <a:pt x="6849" y="3814"/>
                  </a:cubicBezTo>
                  <a:cubicBezTo>
                    <a:pt x="6849" y="3814"/>
                    <a:pt x="6848" y="3814"/>
                    <a:pt x="6847" y="3814"/>
                  </a:cubicBezTo>
                  <a:cubicBezTo>
                    <a:pt x="6867" y="3821"/>
                    <a:pt x="6887" y="3829"/>
                    <a:pt x="6907" y="3837"/>
                  </a:cubicBezTo>
                  <a:cubicBezTo>
                    <a:pt x="6952" y="3854"/>
                    <a:pt x="6996" y="3873"/>
                    <a:pt x="7041" y="3892"/>
                  </a:cubicBezTo>
                  <a:cubicBezTo>
                    <a:pt x="6690" y="4225"/>
                    <a:pt x="6331" y="4567"/>
                    <a:pt x="5971" y="4913"/>
                  </a:cubicBezTo>
                  <a:cubicBezTo>
                    <a:pt x="5718" y="4790"/>
                    <a:pt x="5455" y="4689"/>
                    <a:pt x="5183" y="4614"/>
                  </a:cubicBezTo>
                  <a:cubicBezTo>
                    <a:pt x="5157" y="4607"/>
                    <a:pt x="5129" y="4603"/>
                    <a:pt x="5102" y="4603"/>
                  </a:cubicBezTo>
                  <a:cubicBezTo>
                    <a:pt x="4946" y="4603"/>
                    <a:pt x="4788" y="4716"/>
                    <a:pt x="4758" y="4861"/>
                  </a:cubicBezTo>
                  <a:cubicBezTo>
                    <a:pt x="4721" y="5045"/>
                    <a:pt x="4830" y="5209"/>
                    <a:pt x="5019" y="5262"/>
                  </a:cubicBezTo>
                  <a:cubicBezTo>
                    <a:pt x="5085" y="5280"/>
                    <a:pt x="5152" y="5300"/>
                    <a:pt x="5217" y="5321"/>
                  </a:cubicBezTo>
                  <a:cubicBezTo>
                    <a:pt x="5228" y="5326"/>
                    <a:pt x="5294" y="5349"/>
                    <a:pt x="5296" y="5349"/>
                  </a:cubicBezTo>
                  <a:cubicBezTo>
                    <a:pt x="5296" y="5349"/>
                    <a:pt x="5295" y="5349"/>
                    <a:pt x="5295" y="5348"/>
                  </a:cubicBezTo>
                  <a:cubicBezTo>
                    <a:pt x="5314" y="5356"/>
                    <a:pt x="5334" y="5363"/>
                    <a:pt x="5354" y="5371"/>
                  </a:cubicBezTo>
                  <a:cubicBezTo>
                    <a:pt x="5387" y="5384"/>
                    <a:pt x="5420" y="5397"/>
                    <a:pt x="5453" y="5412"/>
                  </a:cubicBezTo>
                  <a:cubicBezTo>
                    <a:pt x="5099" y="5755"/>
                    <a:pt x="4746" y="6098"/>
                    <a:pt x="4400" y="6439"/>
                  </a:cubicBezTo>
                  <a:cubicBezTo>
                    <a:pt x="4154" y="6320"/>
                    <a:pt x="3896" y="6223"/>
                    <a:pt x="3630" y="6149"/>
                  </a:cubicBezTo>
                  <a:cubicBezTo>
                    <a:pt x="3603" y="6142"/>
                    <a:pt x="3576" y="6138"/>
                    <a:pt x="3549" y="6138"/>
                  </a:cubicBezTo>
                  <a:cubicBezTo>
                    <a:pt x="3393" y="6138"/>
                    <a:pt x="3235" y="6251"/>
                    <a:pt x="3205" y="6395"/>
                  </a:cubicBezTo>
                  <a:cubicBezTo>
                    <a:pt x="3168" y="6580"/>
                    <a:pt x="3277" y="6744"/>
                    <a:pt x="3466" y="6796"/>
                  </a:cubicBezTo>
                  <a:cubicBezTo>
                    <a:pt x="3532" y="6815"/>
                    <a:pt x="3598" y="6835"/>
                    <a:pt x="3665" y="6856"/>
                  </a:cubicBezTo>
                  <a:cubicBezTo>
                    <a:pt x="3675" y="6859"/>
                    <a:pt x="3741" y="6884"/>
                    <a:pt x="3743" y="6884"/>
                  </a:cubicBezTo>
                  <a:cubicBezTo>
                    <a:pt x="3743" y="6884"/>
                    <a:pt x="3743" y="6883"/>
                    <a:pt x="3741" y="6882"/>
                  </a:cubicBezTo>
                  <a:cubicBezTo>
                    <a:pt x="3761" y="6890"/>
                    <a:pt x="3781" y="6898"/>
                    <a:pt x="3801" y="6905"/>
                  </a:cubicBezTo>
                  <a:cubicBezTo>
                    <a:pt x="3831" y="6917"/>
                    <a:pt x="3861" y="6929"/>
                    <a:pt x="3891" y="6942"/>
                  </a:cubicBezTo>
                  <a:cubicBezTo>
                    <a:pt x="3534" y="7297"/>
                    <a:pt x="3188" y="7645"/>
                    <a:pt x="2858" y="7979"/>
                  </a:cubicBezTo>
                  <a:cubicBezTo>
                    <a:pt x="2608" y="7857"/>
                    <a:pt x="2347" y="7758"/>
                    <a:pt x="2077" y="7683"/>
                  </a:cubicBezTo>
                  <a:cubicBezTo>
                    <a:pt x="2050" y="7676"/>
                    <a:pt x="2023" y="7673"/>
                    <a:pt x="1996" y="7673"/>
                  </a:cubicBezTo>
                  <a:cubicBezTo>
                    <a:pt x="1840" y="7673"/>
                    <a:pt x="1682" y="7785"/>
                    <a:pt x="1652" y="7930"/>
                  </a:cubicBezTo>
                  <a:cubicBezTo>
                    <a:pt x="1614" y="8114"/>
                    <a:pt x="1724" y="8278"/>
                    <a:pt x="1913" y="8330"/>
                  </a:cubicBezTo>
                  <a:cubicBezTo>
                    <a:pt x="1979" y="8349"/>
                    <a:pt x="2046" y="8369"/>
                    <a:pt x="2111" y="8391"/>
                  </a:cubicBezTo>
                  <a:cubicBezTo>
                    <a:pt x="2121" y="8393"/>
                    <a:pt x="2188" y="8418"/>
                    <a:pt x="2190" y="8418"/>
                  </a:cubicBezTo>
                  <a:cubicBezTo>
                    <a:pt x="2190" y="8418"/>
                    <a:pt x="2190" y="8418"/>
                    <a:pt x="2188" y="8418"/>
                  </a:cubicBezTo>
                  <a:cubicBezTo>
                    <a:pt x="2208" y="8424"/>
                    <a:pt x="2227" y="8432"/>
                    <a:pt x="2247" y="8440"/>
                  </a:cubicBezTo>
                  <a:cubicBezTo>
                    <a:pt x="2286" y="8455"/>
                    <a:pt x="2324" y="8471"/>
                    <a:pt x="2362" y="8488"/>
                  </a:cubicBezTo>
                  <a:cubicBezTo>
                    <a:pt x="1996" y="8864"/>
                    <a:pt x="1659" y="9218"/>
                    <a:pt x="1361" y="9540"/>
                  </a:cubicBezTo>
                  <a:cubicBezTo>
                    <a:pt x="1094" y="9406"/>
                    <a:pt x="813" y="9299"/>
                    <a:pt x="524" y="9218"/>
                  </a:cubicBezTo>
                  <a:cubicBezTo>
                    <a:pt x="497" y="9211"/>
                    <a:pt x="470" y="9207"/>
                    <a:pt x="442" y="9207"/>
                  </a:cubicBezTo>
                  <a:cubicBezTo>
                    <a:pt x="287" y="9207"/>
                    <a:pt x="129" y="9319"/>
                    <a:pt x="99" y="9464"/>
                  </a:cubicBezTo>
                  <a:cubicBezTo>
                    <a:pt x="61" y="9649"/>
                    <a:pt x="171" y="9812"/>
                    <a:pt x="360" y="9866"/>
                  </a:cubicBezTo>
                  <a:cubicBezTo>
                    <a:pt x="425" y="9884"/>
                    <a:pt x="492" y="9903"/>
                    <a:pt x="558" y="9925"/>
                  </a:cubicBezTo>
                  <a:cubicBezTo>
                    <a:pt x="568" y="9929"/>
                    <a:pt x="635" y="9952"/>
                    <a:pt x="637" y="9952"/>
                  </a:cubicBezTo>
                  <a:cubicBezTo>
                    <a:pt x="637" y="9952"/>
                    <a:pt x="637" y="9952"/>
                    <a:pt x="635" y="9952"/>
                  </a:cubicBezTo>
                  <a:cubicBezTo>
                    <a:pt x="655" y="9960"/>
                    <a:pt x="674" y="9966"/>
                    <a:pt x="694" y="9975"/>
                  </a:cubicBezTo>
                  <a:cubicBezTo>
                    <a:pt x="760" y="10000"/>
                    <a:pt x="826" y="10028"/>
                    <a:pt x="890" y="10058"/>
                  </a:cubicBezTo>
                  <a:cubicBezTo>
                    <a:pt x="329" y="10690"/>
                    <a:pt x="-7" y="11133"/>
                    <a:pt x="0" y="11274"/>
                  </a:cubicBezTo>
                  <a:cubicBezTo>
                    <a:pt x="5" y="11351"/>
                    <a:pt x="98" y="11496"/>
                    <a:pt x="263" y="11697"/>
                  </a:cubicBezTo>
                  <a:cubicBezTo>
                    <a:pt x="166" y="11840"/>
                    <a:pt x="115" y="11943"/>
                    <a:pt x="118" y="11999"/>
                  </a:cubicBezTo>
                  <a:cubicBezTo>
                    <a:pt x="122" y="12066"/>
                    <a:pt x="194" y="12187"/>
                    <a:pt x="322" y="12350"/>
                  </a:cubicBezTo>
                  <a:cubicBezTo>
                    <a:pt x="161" y="12566"/>
                    <a:pt x="75" y="12717"/>
                    <a:pt x="79" y="12790"/>
                  </a:cubicBezTo>
                  <a:cubicBezTo>
                    <a:pt x="124" y="13585"/>
                    <a:pt x="9512" y="21600"/>
                    <a:pt x="10240" y="21600"/>
                  </a:cubicBezTo>
                  <a:cubicBezTo>
                    <a:pt x="10241" y="21600"/>
                    <a:pt x="10243" y="21600"/>
                    <a:pt x="10245" y="21599"/>
                  </a:cubicBezTo>
                  <a:cubicBezTo>
                    <a:pt x="10929" y="21556"/>
                    <a:pt x="21531" y="10909"/>
                    <a:pt x="21551" y="10496"/>
                  </a:cubicBezTo>
                  <a:cubicBezTo>
                    <a:pt x="21555" y="10412"/>
                    <a:pt x="21475" y="10266"/>
                    <a:pt x="21326" y="10069"/>
                  </a:cubicBezTo>
                  <a:cubicBezTo>
                    <a:pt x="21494" y="9870"/>
                    <a:pt x="21588" y="9744"/>
                    <a:pt x="21590" y="9706"/>
                  </a:cubicBezTo>
                  <a:cubicBezTo>
                    <a:pt x="21593" y="9614"/>
                    <a:pt x="21495" y="9445"/>
                    <a:pt x="21316" y="9217"/>
                  </a:cubicBezTo>
                  <a:cubicBezTo>
                    <a:pt x="21416" y="9092"/>
                    <a:pt x="21471" y="9011"/>
                    <a:pt x="21472" y="8981"/>
                  </a:cubicBezTo>
                  <a:cubicBezTo>
                    <a:pt x="21514" y="8081"/>
                    <a:pt x="11966" y="52"/>
                    <a:pt x="11448" y="40"/>
                  </a:cubicBezTo>
                  <a:cubicBezTo>
                    <a:pt x="11448" y="40"/>
                    <a:pt x="11447" y="40"/>
                    <a:pt x="11447" y="40"/>
                  </a:cubicBezTo>
                  <a:cubicBezTo>
                    <a:pt x="11385" y="40"/>
                    <a:pt x="11181" y="182"/>
                    <a:pt x="10868" y="435"/>
                  </a:cubicBezTo>
                  <a:cubicBezTo>
                    <a:pt x="10546" y="253"/>
                    <a:pt x="10201" y="110"/>
                    <a:pt x="9842" y="11"/>
                  </a:cubicBezTo>
                  <a:cubicBezTo>
                    <a:pt x="9815" y="3"/>
                    <a:pt x="9788" y="0"/>
                    <a:pt x="9760" y="0"/>
                  </a:cubicBezTo>
                  <a:close/>
                </a:path>
              </a:pathLst>
            </a:custGeom>
            <a:solidFill>
              <a:srgbClr val="FFFFFF"/>
            </a:solidFill>
            <a:ln w="2032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65100" dist="50800" dir="5400000">
                <a:srgbClr val="495364">
                  <a:alpha val="2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613" name="Google Shape;3202;p45"/>
            <p:cNvGrpSpPr/>
            <p:nvPr/>
          </p:nvGrpSpPr>
          <p:grpSpPr>
            <a:xfrm>
              <a:off x="-1" y="-1"/>
              <a:ext cx="2173863" cy="2300079"/>
              <a:chOff x="0" y="0"/>
              <a:chExt cx="2173861" cy="2300077"/>
            </a:xfrm>
          </p:grpSpPr>
          <p:sp>
            <p:nvSpPr>
              <p:cNvPr id="602" name="Google Shape;3203;p45"/>
              <p:cNvSpPr/>
              <p:nvPr/>
            </p:nvSpPr>
            <p:spPr>
              <a:xfrm>
                <a:off x="7876" y="165697"/>
                <a:ext cx="2162119" cy="2134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21600" fill="norm" stroke="1" extrusionOk="0">
                    <a:moveTo>
                      <a:pt x="11469" y="0"/>
                    </a:moveTo>
                    <a:cubicBezTo>
                      <a:pt x="10939" y="0"/>
                      <a:pt x="-45" y="11248"/>
                      <a:pt x="0" y="12107"/>
                    </a:cubicBezTo>
                    <a:cubicBezTo>
                      <a:pt x="45" y="12963"/>
                      <a:pt x="9451" y="21600"/>
                      <a:pt x="10180" y="21600"/>
                    </a:cubicBezTo>
                    <a:cubicBezTo>
                      <a:pt x="10182" y="21600"/>
                      <a:pt x="10184" y="21600"/>
                      <a:pt x="10186" y="21600"/>
                    </a:cubicBezTo>
                    <a:cubicBezTo>
                      <a:pt x="10870" y="21553"/>
                      <a:pt x="21494" y="10081"/>
                      <a:pt x="21514" y="9636"/>
                    </a:cubicBezTo>
                    <a:cubicBezTo>
                      <a:pt x="21555" y="8666"/>
                      <a:pt x="11988" y="14"/>
                      <a:pt x="11470" y="0"/>
                    </a:cubicBezTo>
                    <a:cubicBezTo>
                      <a:pt x="11470" y="0"/>
                      <a:pt x="11469" y="0"/>
                      <a:pt x="11469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3" name="Google Shape;3204;p45"/>
              <p:cNvSpPr/>
              <p:nvPr/>
            </p:nvSpPr>
            <p:spPr>
              <a:xfrm>
                <a:off x="11743" y="81488"/>
                <a:ext cx="2162119" cy="2134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21600" fill="norm" stroke="1" extrusionOk="0">
                    <a:moveTo>
                      <a:pt x="11470" y="0"/>
                    </a:moveTo>
                    <a:cubicBezTo>
                      <a:pt x="10939" y="0"/>
                      <a:pt x="-44" y="11248"/>
                      <a:pt x="0" y="12106"/>
                    </a:cubicBezTo>
                    <a:cubicBezTo>
                      <a:pt x="46" y="12964"/>
                      <a:pt x="9451" y="21600"/>
                      <a:pt x="10181" y="21600"/>
                    </a:cubicBezTo>
                    <a:cubicBezTo>
                      <a:pt x="10183" y="21600"/>
                      <a:pt x="10186" y="21600"/>
                      <a:pt x="10187" y="21599"/>
                    </a:cubicBezTo>
                    <a:cubicBezTo>
                      <a:pt x="10872" y="21554"/>
                      <a:pt x="21495" y="10080"/>
                      <a:pt x="21514" y="9636"/>
                    </a:cubicBezTo>
                    <a:cubicBezTo>
                      <a:pt x="21556" y="8665"/>
                      <a:pt x="11989" y="14"/>
                      <a:pt x="11470" y="0"/>
                    </a:cubicBezTo>
                    <a:cubicBezTo>
                      <a:pt x="11470" y="0"/>
                      <a:pt x="11470" y="0"/>
                      <a:pt x="11470" y="0"/>
                    </a:cubicBezTo>
                    <a:close/>
                  </a:path>
                </a:pathLst>
              </a:custGeom>
              <a:solidFill>
                <a:srgbClr val="FDF1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4" name="Google Shape;3205;p45"/>
              <p:cNvSpPr/>
              <p:nvPr/>
            </p:nvSpPr>
            <p:spPr>
              <a:xfrm>
                <a:off x="-1" y="4296"/>
                <a:ext cx="2162120" cy="2134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21600" fill="norm" stroke="1" extrusionOk="0">
                    <a:moveTo>
                      <a:pt x="11470" y="0"/>
                    </a:moveTo>
                    <a:cubicBezTo>
                      <a:pt x="10939" y="0"/>
                      <a:pt x="-44" y="11249"/>
                      <a:pt x="0" y="12107"/>
                    </a:cubicBezTo>
                    <a:cubicBezTo>
                      <a:pt x="46" y="12963"/>
                      <a:pt x="9452" y="21600"/>
                      <a:pt x="10181" y="21600"/>
                    </a:cubicBezTo>
                    <a:cubicBezTo>
                      <a:pt x="10183" y="21600"/>
                      <a:pt x="10184" y="21600"/>
                      <a:pt x="10186" y="21600"/>
                    </a:cubicBezTo>
                    <a:cubicBezTo>
                      <a:pt x="10871" y="21554"/>
                      <a:pt x="21495" y="10080"/>
                      <a:pt x="21514" y="9635"/>
                    </a:cubicBezTo>
                    <a:cubicBezTo>
                      <a:pt x="21556" y="8665"/>
                      <a:pt x="11988" y="13"/>
                      <a:pt x="11470" y="0"/>
                    </a:cubicBezTo>
                    <a:cubicBezTo>
                      <a:pt x="11470" y="0"/>
                      <a:pt x="11470" y="0"/>
                      <a:pt x="1147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5" name="Google Shape;3206;p45"/>
              <p:cNvSpPr/>
              <p:nvPr/>
            </p:nvSpPr>
            <p:spPr>
              <a:xfrm>
                <a:off x="829217" y="347363"/>
                <a:ext cx="1005513" cy="978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2" h="21600" fill="norm" stroke="1" extrusionOk="0">
                    <a:moveTo>
                      <a:pt x="8246" y="0"/>
                    </a:moveTo>
                    <a:cubicBezTo>
                      <a:pt x="6939" y="0"/>
                      <a:pt x="-169" y="8293"/>
                      <a:pt x="3" y="9161"/>
                    </a:cubicBezTo>
                    <a:cubicBezTo>
                      <a:pt x="176" y="10042"/>
                      <a:pt x="11772" y="21173"/>
                      <a:pt x="12529" y="21584"/>
                    </a:cubicBezTo>
                    <a:cubicBezTo>
                      <a:pt x="12549" y="21595"/>
                      <a:pt x="12573" y="21600"/>
                      <a:pt x="12603" y="21600"/>
                    </a:cubicBezTo>
                    <a:cubicBezTo>
                      <a:pt x="13704" y="21600"/>
                      <a:pt x="21314" y="14391"/>
                      <a:pt x="21372" y="13361"/>
                    </a:cubicBezTo>
                    <a:cubicBezTo>
                      <a:pt x="21431" y="12303"/>
                      <a:pt x="9263" y="201"/>
                      <a:pt x="8298" y="5"/>
                    </a:cubicBezTo>
                    <a:cubicBezTo>
                      <a:pt x="8281" y="2"/>
                      <a:pt x="8264" y="0"/>
                      <a:pt x="824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6" name="Google Shape;3207;p45"/>
              <p:cNvSpPr/>
              <p:nvPr/>
            </p:nvSpPr>
            <p:spPr>
              <a:xfrm>
                <a:off x="947484" y="0"/>
                <a:ext cx="221447" cy="153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3336" y="0"/>
                    </a:moveTo>
                    <a:cubicBezTo>
                      <a:pt x="1855" y="0"/>
                      <a:pt x="354" y="1696"/>
                      <a:pt x="70" y="3866"/>
                    </a:cubicBezTo>
                    <a:cubicBezTo>
                      <a:pt x="-288" y="6641"/>
                      <a:pt x="753" y="9104"/>
                      <a:pt x="2551" y="9892"/>
                    </a:cubicBezTo>
                    <a:cubicBezTo>
                      <a:pt x="3180" y="10174"/>
                      <a:pt x="3809" y="10457"/>
                      <a:pt x="4438" y="10790"/>
                    </a:cubicBezTo>
                    <a:cubicBezTo>
                      <a:pt x="4532" y="10840"/>
                      <a:pt x="5161" y="11204"/>
                      <a:pt x="5181" y="11204"/>
                    </a:cubicBezTo>
                    <a:cubicBezTo>
                      <a:pt x="5181" y="11204"/>
                      <a:pt x="5175" y="11194"/>
                      <a:pt x="5168" y="11184"/>
                    </a:cubicBezTo>
                    <a:cubicBezTo>
                      <a:pt x="5350" y="11305"/>
                      <a:pt x="5546" y="11416"/>
                      <a:pt x="5736" y="11527"/>
                    </a:cubicBezTo>
                    <a:cubicBezTo>
                      <a:pt x="8163" y="13051"/>
                      <a:pt x="10482" y="14928"/>
                      <a:pt x="12652" y="17169"/>
                    </a:cubicBezTo>
                    <a:lnTo>
                      <a:pt x="13024" y="17553"/>
                    </a:lnTo>
                    <a:cubicBezTo>
                      <a:pt x="13267" y="17825"/>
                      <a:pt x="13510" y="18087"/>
                      <a:pt x="13747" y="18380"/>
                    </a:cubicBezTo>
                    <a:cubicBezTo>
                      <a:pt x="14261" y="18976"/>
                      <a:pt x="14768" y="19612"/>
                      <a:pt x="15275" y="20247"/>
                    </a:cubicBezTo>
                    <a:cubicBezTo>
                      <a:pt x="15937" y="21116"/>
                      <a:pt x="16823" y="21600"/>
                      <a:pt x="17695" y="21600"/>
                    </a:cubicBezTo>
                    <a:cubicBezTo>
                      <a:pt x="18547" y="21600"/>
                      <a:pt x="19392" y="21136"/>
                      <a:pt x="20000" y="20086"/>
                    </a:cubicBezTo>
                    <a:cubicBezTo>
                      <a:pt x="21143" y="18138"/>
                      <a:pt x="21312" y="14858"/>
                      <a:pt x="19892" y="13041"/>
                    </a:cubicBezTo>
                    <a:cubicBezTo>
                      <a:pt x="15309" y="7116"/>
                      <a:pt x="9927" y="2725"/>
                      <a:pt x="4106" y="172"/>
                    </a:cubicBezTo>
                    <a:cubicBezTo>
                      <a:pt x="3856" y="61"/>
                      <a:pt x="3593" y="0"/>
                      <a:pt x="3336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7" name="Google Shape;3208;p45"/>
              <p:cNvSpPr/>
              <p:nvPr/>
            </p:nvSpPr>
            <p:spPr>
              <a:xfrm>
                <a:off x="791095" y="163478"/>
                <a:ext cx="221439" cy="153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6" h="21600" fill="norm" stroke="1" extrusionOk="0">
                    <a:moveTo>
                      <a:pt x="3336" y="0"/>
                    </a:moveTo>
                    <a:cubicBezTo>
                      <a:pt x="1855" y="0"/>
                      <a:pt x="354" y="1687"/>
                      <a:pt x="70" y="3869"/>
                    </a:cubicBezTo>
                    <a:cubicBezTo>
                      <a:pt x="-288" y="6628"/>
                      <a:pt x="753" y="9093"/>
                      <a:pt x="2551" y="9891"/>
                    </a:cubicBezTo>
                    <a:cubicBezTo>
                      <a:pt x="3173" y="10164"/>
                      <a:pt x="3816" y="10467"/>
                      <a:pt x="4431" y="10790"/>
                    </a:cubicBezTo>
                    <a:cubicBezTo>
                      <a:pt x="4532" y="10830"/>
                      <a:pt x="5168" y="11194"/>
                      <a:pt x="5181" y="11194"/>
                    </a:cubicBezTo>
                    <a:cubicBezTo>
                      <a:pt x="5181" y="11194"/>
                      <a:pt x="5181" y="11194"/>
                      <a:pt x="5168" y="11184"/>
                    </a:cubicBezTo>
                    <a:cubicBezTo>
                      <a:pt x="5350" y="11295"/>
                      <a:pt x="5540" y="11406"/>
                      <a:pt x="5729" y="11527"/>
                    </a:cubicBezTo>
                    <a:cubicBezTo>
                      <a:pt x="8163" y="13043"/>
                      <a:pt x="10475" y="14932"/>
                      <a:pt x="12652" y="17165"/>
                    </a:cubicBezTo>
                    <a:cubicBezTo>
                      <a:pt x="12692" y="17215"/>
                      <a:pt x="12902" y="17428"/>
                      <a:pt x="13024" y="17559"/>
                    </a:cubicBezTo>
                    <a:cubicBezTo>
                      <a:pt x="13267" y="17822"/>
                      <a:pt x="13510" y="18104"/>
                      <a:pt x="13747" y="18377"/>
                    </a:cubicBezTo>
                    <a:cubicBezTo>
                      <a:pt x="14261" y="18993"/>
                      <a:pt x="14768" y="19610"/>
                      <a:pt x="15268" y="20256"/>
                    </a:cubicBezTo>
                    <a:cubicBezTo>
                      <a:pt x="15937" y="21115"/>
                      <a:pt x="16823" y="21600"/>
                      <a:pt x="17695" y="21600"/>
                    </a:cubicBezTo>
                    <a:cubicBezTo>
                      <a:pt x="18547" y="21600"/>
                      <a:pt x="19385" y="21135"/>
                      <a:pt x="19994" y="20095"/>
                    </a:cubicBezTo>
                    <a:cubicBezTo>
                      <a:pt x="21143" y="18145"/>
                      <a:pt x="21312" y="14861"/>
                      <a:pt x="19892" y="13033"/>
                    </a:cubicBezTo>
                    <a:cubicBezTo>
                      <a:pt x="15309" y="7102"/>
                      <a:pt x="9927" y="2708"/>
                      <a:pt x="4106" y="162"/>
                    </a:cubicBezTo>
                    <a:cubicBezTo>
                      <a:pt x="3856" y="51"/>
                      <a:pt x="3599" y="0"/>
                      <a:pt x="3336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8" name="Google Shape;3209;p45"/>
              <p:cNvSpPr/>
              <p:nvPr/>
            </p:nvSpPr>
            <p:spPr>
              <a:xfrm>
                <a:off x="634707" y="326812"/>
                <a:ext cx="221465" cy="153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2" h="21600" fill="norm" stroke="1" extrusionOk="0">
                    <a:moveTo>
                      <a:pt x="3335" y="0"/>
                    </a:moveTo>
                    <a:cubicBezTo>
                      <a:pt x="1854" y="0"/>
                      <a:pt x="354" y="1696"/>
                      <a:pt x="70" y="3866"/>
                    </a:cubicBezTo>
                    <a:cubicBezTo>
                      <a:pt x="-288" y="6641"/>
                      <a:pt x="753" y="9094"/>
                      <a:pt x="2551" y="9892"/>
                    </a:cubicBezTo>
                    <a:cubicBezTo>
                      <a:pt x="3172" y="10174"/>
                      <a:pt x="3808" y="10457"/>
                      <a:pt x="4429" y="10780"/>
                    </a:cubicBezTo>
                    <a:cubicBezTo>
                      <a:pt x="4524" y="10840"/>
                      <a:pt x="5166" y="11194"/>
                      <a:pt x="5180" y="11194"/>
                    </a:cubicBezTo>
                    <a:cubicBezTo>
                      <a:pt x="5180" y="11194"/>
                      <a:pt x="5180" y="11194"/>
                      <a:pt x="5166" y="11184"/>
                    </a:cubicBezTo>
                    <a:cubicBezTo>
                      <a:pt x="5355" y="11295"/>
                      <a:pt x="5538" y="11406"/>
                      <a:pt x="5727" y="11527"/>
                    </a:cubicBezTo>
                    <a:cubicBezTo>
                      <a:pt x="6944" y="12274"/>
                      <a:pt x="8126" y="13132"/>
                      <a:pt x="9289" y="14070"/>
                    </a:cubicBezTo>
                    <a:cubicBezTo>
                      <a:pt x="10438" y="15019"/>
                      <a:pt x="11566" y="16049"/>
                      <a:pt x="12648" y="17169"/>
                    </a:cubicBezTo>
                    <a:lnTo>
                      <a:pt x="13019" y="17553"/>
                    </a:lnTo>
                    <a:cubicBezTo>
                      <a:pt x="13263" y="17815"/>
                      <a:pt x="13499" y="18087"/>
                      <a:pt x="13743" y="18380"/>
                    </a:cubicBezTo>
                    <a:cubicBezTo>
                      <a:pt x="14256" y="18976"/>
                      <a:pt x="14770" y="19612"/>
                      <a:pt x="15263" y="20247"/>
                    </a:cubicBezTo>
                    <a:cubicBezTo>
                      <a:pt x="15926" y="21105"/>
                      <a:pt x="16818" y="21600"/>
                      <a:pt x="17689" y="21600"/>
                    </a:cubicBezTo>
                    <a:cubicBezTo>
                      <a:pt x="18541" y="21600"/>
                      <a:pt x="19379" y="21126"/>
                      <a:pt x="19987" y="20086"/>
                    </a:cubicBezTo>
                    <a:cubicBezTo>
                      <a:pt x="21136" y="18138"/>
                      <a:pt x="21312" y="14868"/>
                      <a:pt x="19886" y="13041"/>
                    </a:cubicBezTo>
                    <a:cubicBezTo>
                      <a:pt x="15304" y="7106"/>
                      <a:pt x="9917" y="2725"/>
                      <a:pt x="4098" y="161"/>
                    </a:cubicBezTo>
                    <a:cubicBezTo>
                      <a:pt x="3848" y="50"/>
                      <a:pt x="3591" y="0"/>
                      <a:pt x="3335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9" name="Google Shape;3210;p45"/>
              <p:cNvSpPr/>
              <p:nvPr/>
            </p:nvSpPr>
            <p:spPr>
              <a:xfrm>
                <a:off x="478318" y="490290"/>
                <a:ext cx="221492" cy="153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5" h="21600" fill="norm" stroke="1" extrusionOk="0">
                    <a:moveTo>
                      <a:pt x="3341" y="0"/>
                    </a:moveTo>
                    <a:cubicBezTo>
                      <a:pt x="1861" y="0"/>
                      <a:pt x="354" y="1686"/>
                      <a:pt x="70" y="3868"/>
                    </a:cubicBezTo>
                    <a:cubicBezTo>
                      <a:pt x="-288" y="6635"/>
                      <a:pt x="753" y="9098"/>
                      <a:pt x="2551" y="9876"/>
                    </a:cubicBezTo>
                    <a:cubicBezTo>
                      <a:pt x="3186" y="10159"/>
                      <a:pt x="3814" y="10462"/>
                      <a:pt x="4436" y="10775"/>
                    </a:cubicBezTo>
                    <a:cubicBezTo>
                      <a:pt x="4538" y="10825"/>
                      <a:pt x="5166" y="11199"/>
                      <a:pt x="5180" y="11199"/>
                    </a:cubicBezTo>
                    <a:cubicBezTo>
                      <a:pt x="5186" y="11199"/>
                      <a:pt x="5180" y="11189"/>
                      <a:pt x="5166" y="11189"/>
                    </a:cubicBezTo>
                    <a:cubicBezTo>
                      <a:pt x="5355" y="11290"/>
                      <a:pt x="5545" y="11411"/>
                      <a:pt x="5734" y="11532"/>
                    </a:cubicBezTo>
                    <a:cubicBezTo>
                      <a:pt x="8160" y="13037"/>
                      <a:pt x="10485" y="14935"/>
                      <a:pt x="12654" y="17167"/>
                    </a:cubicBezTo>
                    <a:cubicBezTo>
                      <a:pt x="12695" y="17217"/>
                      <a:pt x="12898" y="17429"/>
                      <a:pt x="13019" y="17551"/>
                    </a:cubicBezTo>
                    <a:cubicBezTo>
                      <a:pt x="13263" y="17823"/>
                      <a:pt x="13506" y="18086"/>
                      <a:pt x="13743" y="18369"/>
                    </a:cubicBezTo>
                    <a:cubicBezTo>
                      <a:pt x="14263" y="18974"/>
                      <a:pt x="14770" y="19611"/>
                      <a:pt x="15270" y="20247"/>
                    </a:cubicBezTo>
                    <a:cubicBezTo>
                      <a:pt x="15939" y="21105"/>
                      <a:pt x="16824" y="21600"/>
                      <a:pt x="17696" y="21600"/>
                    </a:cubicBezTo>
                    <a:cubicBezTo>
                      <a:pt x="18548" y="21600"/>
                      <a:pt x="19393" y="21125"/>
                      <a:pt x="20001" y="20095"/>
                    </a:cubicBezTo>
                    <a:cubicBezTo>
                      <a:pt x="21136" y="18146"/>
                      <a:pt x="21312" y="14865"/>
                      <a:pt x="19893" y="13037"/>
                    </a:cubicBezTo>
                    <a:cubicBezTo>
                      <a:pt x="15304" y="7109"/>
                      <a:pt x="9924" y="2706"/>
                      <a:pt x="4105" y="162"/>
                    </a:cubicBezTo>
                    <a:cubicBezTo>
                      <a:pt x="3855" y="50"/>
                      <a:pt x="3598" y="0"/>
                      <a:pt x="3341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0" name="Google Shape;3211;p45"/>
              <p:cNvSpPr/>
              <p:nvPr/>
            </p:nvSpPr>
            <p:spPr>
              <a:xfrm>
                <a:off x="321997" y="653697"/>
                <a:ext cx="221388" cy="153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8" h="21600" fill="norm" stroke="1" extrusionOk="0">
                    <a:moveTo>
                      <a:pt x="3337" y="0"/>
                    </a:moveTo>
                    <a:cubicBezTo>
                      <a:pt x="1856" y="0"/>
                      <a:pt x="348" y="1686"/>
                      <a:pt x="70" y="3858"/>
                    </a:cubicBezTo>
                    <a:cubicBezTo>
                      <a:pt x="-288" y="6624"/>
                      <a:pt x="747" y="9088"/>
                      <a:pt x="2546" y="9886"/>
                    </a:cubicBezTo>
                    <a:cubicBezTo>
                      <a:pt x="3181" y="10159"/>
                      <a:pt x="3803" y="10462"/>
                      <a:pt x="4426" y="10785"/>
                    </a:cubicBezTo>
                    <a:cubicBezTo>
                      <a:pt x="4527" y="10835"/>
                      <a:pt x="5163" y="11189"/>
                      <a:pt x="5183" y="11189"/>
                    </a:cubicBezTo>
                    <a:cubicBezTo>
                      <a:pt x="5183" y="11189"/>
                      <a:pt x="5176" y="11189"/>
                      <a:pt x="5163" y="11179"/>
                    </a:cubicBezTo>
                    <a:cubicBezTo>
                      <a:pt x="5352" y="11300"/>
                      <a:pt x="5541" y="11401"/>
                      <a:pt x="5724" y="11522"/>
                    </a:cubicBezTo>
                    <a:cubicBezTo>
                      <a:pt x="8165" y="13037"/>
                      <a:pt x="10478" y="14925"/>
                      <a:pt x="12649" y="17167"/>
                    </a:cubicBezTo>
                    <a:lnTo>
                      <a:pt x="13021" y="17551"/>
                    </a:lnTo>
                    <a:cubicBezTo>
                      <a:pt x="13264" y="17813"/>
                      <a:pt x="13501" y="18096"/>
                      <a:pt x="13745" y="18369"/>
                    </a:cubicBezTo>
                    <a:cubicBezTo>
                      <a:pt x="14265" y="18985"/>
                      <a:pt x="14772" y="19601"/>
                      <a:pt x="15266" y="20247"/>
                    </a:cubicBezTo>
                    <a:cubicBezTo>
                      <a:pt x="15936" y="21105"/>
                      <a:pt x="16828" y="21600"/>
                      <a:pt x="17701" y="21600"/>
                    </a:cubicBezTo>
                    <a:cubicBezTo>
                      <a:pt x="18553" y="21600"/>
                      <a:pt x="19391" y="21135"/>
                      <a:pt x="20000" y="20095"/>
                    </a:cubicBezTo>
                    <a:cubicBezTo>
                      <a:pt x="21143" y="18136"/>
                      <a:pt x="21312" y="14865"/>
                      <a:pt x="19899" y="13027"/>
                    </a:cubicBezTo>
                    <a:cubicBezTo>
                      <a:pt x="15307" y="7099"/>
                      <a:pt x="9924" y="2706"/>
                      <a:pt x="4108" y="162"/>
                    </a:cubicBezTo>
                    <a:cubicBezTo>
                      <a:pt x="3851" y="50"/>
                      <a:pt x="3594" y="0"/>
                      <a:pt x="3337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1" name="Google Shape;3212;p45"/>
              <p:cNvSpPr/>
              <p:nvPr/>
            </p:nvSpPr>
            <p:spPr>
              <a:xfrm>
                <a:off x="165611" y="817032"/>
                <a:ext cx="221402" cy="153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0" h="21600" fill="norm" stroke="1" extrusionOk="0">
                    <a:moveTo>
                      <a:pt x="3330" y="0"/>
                    </a:moveTo>
                    <a:cubicBezTo>
                      <a:pt x="1856" y="0"/>
                      <a:pt x="348" y="1695"/>
                      <a:pt x="70" y="3864"/>
                    </a:cubicBezTo>
                    <a:cubicBezTo>
                      <a:pt x="-288" y="6638"/>
                      <a:pt x="753" y="9090"/>
                      <a:pt x="2552" y="9877"/>
                    </a:cubicBezTo>
                    <a:cubicBezTo>
                      <a:pt x="3181" y="10159"/>
                      <a:pt x="3803" y="10452"/>
                      <a:pt x="4426" y="10775"/>
                    </a:cubicBezTo>
                    <a:cubicBezTo>
                      <a:pt x="4527" y="10825"/>
                      <a:pt x="5176" y="11188"/>
                      <a:pt x="5183" y="11188"/>
                    </a:cubicBezTo>
                    <a:cubicBezTo>
                      <a:pt x="5183" y="11188"/>
                      <a:pt x="5176" y="11188"/>
                      <a:pt x="5169" y="11178"/>
                    </a:cubicBezTo>
                    <a:cubicBezTo>
                      <a:pt x="5352" y="11289"/>
                      <a:pt x="5541" y="11400"/>
                      <a:pt x="5724" y="11511"/>
                    </a:cubicBezTo>
                    <a:cubicBezTo>
                      <a:pt x="8165" y="13035"/>
                      <a:pt x="10478" y="14941"/>
                      <a:pt x="12649" y="17171"/>
                    </a:cubicBezTo>
                    <a:lnTo>
                      <a:pt x="13021" y="17554"/>
                    </a:lnTo>
                    <a:cubicBezTo>
                      <a:pt x="13258" y="17827"/>
                      <a:pt x="13501" y="18089"/>
                      <a:pt x="13751" y="18382"/>
                    </a:cubicBezTo>
                    <a:cubicBezTo>
                      <a:pt x="14265" y="18977"/>
                      <a:pt x="14772" y="19613"/>
                      <a:pt x="15266" y="20248"/>
                    </a:cubicBezTo>
                    <a:cubicBezTo>
                      <a:pt x="15936" y="21116"/>
                      <a:pt x="16828" y="21600"/>
                      <a:pt x="17701" y="21600"/>
                    </a:cubicBezTo>
                    <a:cubicBezTo>
                      <a:pt x="18553" y="21600"/>
                      <a:pt x="19391" y="21136"/>
                      <a:pt x="20000" y="20097"/>
                    </a:cubicBezTo>
                    <a:cubicBezTo>
                      <a:pt x="21150" y="18140"/>
                      <a:pt x="21312" y="14861"/>
                      <a:pt x="19892" y="13025"/>
                    </a:cubicBezTo>
                    <a:cubicBezTo>
                      <a:pt x="15314" y="7092"/>
                      <a:pt x="9917" y="2714"/>
                      <a:pt x="4101" y="172"/>
                    </a:cubicBezTo>
                    <a:cubicBezTo>
                      <a:pt x="3851" y="61"/>
                      <a:pt x="3594" y="0"/>
                      <a:pt x="3330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2" name="Google Shape;3213;p45"/>
              <p:cNvSpPr/>
              <p:nvPr/>
            </p:nvSpPr>
            <p:spPr>
              <a:xfrm>
                <a:off x="9222" y="980510"/>
                <a:ext cx="221402" cy="153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0" h="21600" fill="norm" stroke="1" extrusionOk="0">
                    <a:moveTo>
                      <a:pt x="3330" y="0"/>
                    </a:moveTo>
                    <a:cubicBezTo>
                      <a:pt x="1856" y="0"/>
                      <a:pt x="348" y="1686"/>
                      <a:pt x="70" y="3868"/>
                    </a:cubicBezTo>
                    <a:cubicBezTo>
                      <a:pt x="-288" y="6635"/>
                      <a:pt x="753" y="9098"/>
                      <a:pt x="2552" y="9886"/>
                    </a:cubicBezTo>
                    <a:cubicBezTo>
                      <a:pt x="3174" y="10159"/>
                      <a:pt x="3803" y="10462"/>
                      <a:pt x="4432" y="10785"/>
                    </a:cubicBezTo>
                    <a:cubicBezTo>
                      <a:pt x="4527" y="10835"/>
                      <a:pt x="5163" y="11199"/>
                      <a:pt x="5183" y="11199"/>
                    </a:cubicBezTo>
                    <a:cubicBezTo>
                      <a:pt x="5183" y="11199"/>
                      <a:pt x="5176" y="11199"/>
                      <a:pt x="5169" y="11189"/>
                    </a:cubicBezTo>
                    <a:cubicBezTo>
                      <a:pt x="5352" y="11290"/>
                      <a:pt x="5541" y="11411"/>
                      <a:pt x="5724" y="11532"/>
                    </a:cubicBezTo>
                    <a:cubicBezTo>
                      <a:pt x="8165" y="13037"/>
                      <a:pt x="10478" y="14935"/>
                      <a:pt x="12649" y="17167"/>
                    </a:cubicBezTo>
                    <a:lnTo>
                      <a:pt x="13028" y="17561"/>
                    </a:lnTo>
                    <a:cubicBezTo>
                      <a:pt x="13271" y="17823"/>
                      <a:pt x="13508" y="18096"/>
                      <a:pt x="13751" y="18379"/>
                    </a:cubicBezTo>
                    <a:cubicBezTo>
                      <a:pt x="14265" y="18985"/>
                      <a:pt x="14772" y="19611"/>
                      <a:pt x="15266" y="20257"/>
                    </a:cubicBezTo>
                    <a:cubicBezTo>
                      <a:pt x="15936" y="21115"/>
                      <a:pt x="16822" y="21600"/>
                      <a:pt x="17694" y="21600"/>
                    </a:cubicBezTo>
                    <a:cubicBezTo>
                      <a:pt x="18546" y="21600"/>
                      <a:pt x="19391" y="21135"/>
                      <a:pt x="20000" y="20095"/>
                    </a:cubicBezTo>
                    <a:cubicBezTo>
                      <a:pt x="21150" y="18146"/>
                      <a:pt x="21312" y="14875"/>
                      <a:pt x="19892" y="13037"/>
                    </a:cubicBezTo>
                    <a:cubicBezTo>
                      <a:pt x="15314" y="7109"/>
                      <a:pt x="9924" y="2716"/>
                      <a:pt x="4101" y="162"/>
                    </a:cubicBezTo>
                    <a:cubicBezTo>
                      <a:pt x="3851" y="50"/>
                      <a:pt x="3594" y="0"/>
                      <a:pt x="3330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626" name="Google Shape;3101;p57"/>
          <p:cNvGrpSpPr/>
          <p:nvPr/>
        </p:nvGrpSpPr>
        <p:grpSpPr>
          <a:xfrm>
            <a:off x="17209975" y="9737787"/>
            <a:ext cx="1339555" cy="1396695"/>
            <a:chOff x="0" y="0"/>
            <a:chExt cx="1339554" cy="1396693"/>
          </a:xfrm>
        </p:grpSpPr>
        <p:sp>
          <p:nvSpPr>
            <p:cNvPr id="615" name="Google Shape;3102;p57"/>
            <p:cNvSpPr/>
            <p:nvPr/>
          </p:nvSpPr>
          <p:spPr>
            <a:xfrm rot="11884691">
              <a:off x="375851" y="809089"/>
              <a:ext cx="413700" cy="29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899" y="0"/>
                  </a:moveTo>
                  <a:cubicBezTo>
                    <a:pt x="348" y="0"/>
                    <a:pt x="-245" y="1007"/>
                    <a:pt x="105" y="1780"/>
                  </a:cubicBezTo>
                  <a:cubicBezTo>
                    <a:pt x="6040" y="9606"/>
                    <a:pt x="13161" y="15399"/>
                    <a:pt x="19689" y="21478"/>
                  </a:cubicBezTo>
                  <a:cubicBezTo>
                    <a:pt x="19825" y="21565"/>
                    <a:pt x="19962" y="21600"/>
                    <a:pt x="20086" y="21600"/>
                  </a:cubicBezTo>
                  <a:cubicBezTo>
                    <a:pt x="20869" y="21600"/>
                    <a:pt x="21355" y="20245"/>
                    <a:pt x="20679" y="19741"/>
                  </a:cubicBezTo>
                  <a:cubicBezTo>
                    <a:pt x="14548" y="12793"/>
                    <a:pt x="8020" y="4681"/>
                    <a:pt x="1095" y="43"/>
                  </a:cubicBezTo>
                  <a:cubicBezTo>
                    <a:pt x="1036" y="9"/>
                    <a:pt x="965" y="0"/>
                    <a:pt x="899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16" name="Google Shape;3103;p57"/>
            <p:cNvSpPr/>
            <p:nvPr/>
          </p:nvSpPr>
          <p:spPr>
            <a:xfrm rot="11884691">
              <a:off x="452356" y="721337"/>
              <a:ext cx="233366" cy="33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600" fill="norm" stroke="1" extrusionOk="0">
                  <a:moveTo>
                    <a:pt x="19955" y="0"/>
                  </a:moveTo>
                  <a:cubicBezTo>
                    <a:pt x="19747" y="0"/>
                    <a:pt x="19549" y="53"/>
                    <a:pt x="19383" y="174"/>
                  </a:cubicBezTo>
                  <a:cubicBezTo>
                    <a:pt x="12429" y="6477"/>
                    <a:pt x="5840" y="13536"/>
                    <a:pt x="281" y="20088"/>
                  </a:cubicBezTo>
                  <a:cubicBezTo>
                    <a:pt x="-385" y="20897"/>
                    <a:pt x="229" y="21600"/>
                    <a:pt x="1124" y="21600"/>
                  </a:cubicBezTo>
                  <a:cubicBezTo>
                    <a:pt x="1624" y="21600"/>
                    <a:pt x="2217" y="21381"/>
                    <a:pt x="2707" y="20844"/>
                  </a:cubicBezTo>
                  <a:cubicBezTo>
                    <a:pt x="9306" y="14541"/>
                    <a:pt x="15209" y="7732"/>
                    <a:pt x="20424" y="673"/>
                  </a:cubicBezTo>
                  <a:cubicBezTo>
                    <a:pt x="21215" y="484"/>
                    <a:pt x="20601" y="0"/>
                    <a:pt x="19955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17" name="Google Shape;3104;p57"/>
            <p:cNvSpPr/>
            <p:nvPr/>
          </p:nvSpPr>
          <p:spPr>
            <a:xfrm rot="11884691">
              <a:off x="527040" y="655411"/>
              <a:ext cx="62776" cy="49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04" h="21600" fill="norm" stroke="1" extrusionOk="0">
                  <a:moveTo>
                    <a:pt x="3851" y="0"/>
                  </a:moveTo>
                  <a:cubicBezTo>
                    <a:pt x="2297" y="0"/>
                    <a:pt x="451" y="169"/>
                    <a:pt x="451" y="568"/>
                  </a:cubicBezTo>
                  <a:cubicBezTo>
                    <a:pt x="-618" y="6881"/>
                    <a:pt x="-618" y="15072"/>
                    <a:pt x="10166" y="21216"/>
                  </a:cubicBezTo>
                  <a:cubicBezTo>
                    <a:pt x="10619" y="21487"/>
                    <a:pt x="11558" y="21600"/>
                    <a:pt x="12530" y="21600"/>
                  </a:cubicBezTo>
                  <a:cubicBezTo>
                    <a:pt x="14019" y="21600"/>
                    <a:pt x="15574" y="21354"/>
                    <a:pt x="15574" y="21047"/>
                  </a:cubicBezTo>
                  <a:cubicBezTo>
                    <a:pt x="20982" y="14560"/>
                    <a:pt x="13404" y="6712"/>
                    <a:pt x="5859" y="225"/>
                  </a:cubicBezTo>
                  <a:cubicBezTo>
                    <a:pt x="5859" y="82"/>
                    <a:pt x="4920" y="0"/>
                    <a:pt x="3851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18" name="Google Shape;3105;p57"/>
            <p:cNvSpPr/>
            <p:nvPr/>
          </p:nvSpPr>
          <p:spPr>
            <a:xfrm rot="11884691">
              <a:off x="281702" y="849268"/>
              <a:ext cx="540332" cy="110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19271" y="0"/>
                  </a:moveTo>
                  <a:cubicBezTo>
                    <a:pt x="13030" y="0"/>
                    <a:pt x="6384" y="7101"/>
                    <a:pt x="505" y="15484"/>
                  </a:cubicBezTo>
                  <a:cubicBezTo>
                    <a:pt x="-262" y="16240"/>
                    <a:pt x="-110" y="21600"/>
                    <a:pt x="657" y="21600"/>
                  </a:cubicBezTo>
                  <a:cubicBezTo>
                    <a:pt x="7399" y="17019"/>
                    <a:pt x="14444" y="11659"/>
                    <a:pt x="20879" y="2497"/>
                  </a:cubicBezTo>
                  <a:cubicBezTo>
                    <a:pt x="21338" y="2497"/>
                    <a:pt x="21338" y="206"/>
                    <a:pt x="21035" y="206"/>
                  </a:cubicBezTo>
                  <a:cubicBezTo>
                    <a:pt x="20452" y="69"/>
                    <a:pt x="19864" y="0"/>
                    <a:pt x="19271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19" name="Google Shape;3106;p57"/>
            <p:cNvSpPr/>
            <p:nvPr/>
          </p:nvSpPr>
          <p:spPr>
            <a:xfrm rot="11884691">
              <a:off x="106795" y="18321"/>
              <a:ext cx="155938" cy="431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14" y="0"/>
                  </a:moveTo>
                  <a:cubicBezTo>
                    <a:pt x="19545" y="0"/>
                    <a:pt x="19092" y="129"/>
                    <a:pt x="18898" y="427"/>
                  </a:cubicBezTo>
                  <a:cubicBezTo>
                    <a:pt x="14578" y="3743"/>
                    <a:pt x="11876" y="7253"/>
                    <a:pt x="8640" y="10569"/>
                  </a:cubicBezTo>
                  <a:cubicBezTo>
                    <a:pt x="5404" y="14084"/>
                    <a:pt x="1084" y="17400"/>
                    <a:pt x="0" y="21109"/>
                  </a:cubicBezTo>
                  <a:cubicBezTo>
                    <a:pt x="0" y="21354"/>
                    <a:pt x="647" y="21600"/>
                    <a:pt x="1408" y="21600"/>
                  </a:cubicBezTo>
                  <a:cubicBezTo>
                    <a:pt x="1828" y="21600"/>
                    <a:pt x="2298" y="21518"/>
                    <a:pt x="2702" y="21302"/>
                  </a:cubicBezTo>
                  <a:cubicBezTo>
                    <a:pt x="7022" y="18377"/>
                    <a:pt x="9174" y="15061"/>
                    <a:pt x="11876" y="11739"/>
                  </a:cubicBezTo>
                  <a:cubicBezTo>
                    <a:pt x="15112" y="8036"/>
                    <a:pt x="18898" y="4521"/>
                    <a:pt x="21600" y="813"/>
                  </a:cubicBezTo>
                  <a:cubicBezTo>
                    <a:pt x="21600" y="333"/>
                    <a:pt x="20775" y="0"/>
                    <a:pt x="20014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20" name="Google Shape;3107;p57"/>
            <p:cNvSpPr/>
            <p:nvPr/>
          </p:nvSpPr>
          <p:spPr>
            <a:xfrm rot="11884691">
              <a:off x="61663" y="149596"/>
              <a:ext cx="304145" cy="16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600" fill="norm" stroke="1" extrusionOk="0">
                  <a:moveTo>
                    <a:pt x="1879" y="0"/>
                  </a:moveTo>
                  <a:cubicBezTo>
                    <a:pt x="1855" y="135"/>
                    <a:pt x="1831" y="270"/>
                    <a:pt x="1791" y="405"/>
                  </a:cubicBezTo>
                  <a:cubicBezTo>
                    <a:pt x="1616" y="240"/>
                    <a:pt x="1440" y="165"/>
                    <a:pt x="1272" y="165"/>
                  </a:cubicBezTo>
                  <a:cubicBezTo>
                    <a:pt x="201" y="165"/>
                    <a:pt x="-574" y="3152"/>
                    <a:pt x="553" y="4008"/>
                  </a:cubicBezTo>
                  <a:cubicBezTo>
                    <a:pt x="553" y="4008"/>
                    <a:pt x="553" y="4008"/>
                    <a:pt x="553" y="4008"/>
                  </a:cubicBezTo>
                  <a:cubicBezTo>
                    <a:pt x="1040" y="4698"/>
                    <a:pt x="1360" y="5074"/>
                    <a:pt x="1672" y="5314"/>
                  </a:cubicBezTo>
                  <a:cubicBezTo>
                    <a:pt x="7257" y="11768"/>
                    <a:pt x="13498" y="17307"/>
                    <a:pt x="19739" y="21525"/>
                  </a:cubicBezTo>
                  <a:cubicBezTo>
                    <a:pt x="19835" y="21570"/>
                    <a:pt x="19931" y="21600"/>
                    <a:pt x="20011" y="21600"/>
                  </a:cubicBezTo>
                  <a:cubicBezTo>
                    <a:pt x="20850" y="21600"/>
                    <a:pt x="21026" y="19484"/>
                    <a:pt x="20539" y="19018"/>
                  </a:cubicBezTo>
                  <a:cubicBezTo>
                    <a:pt x="15097" y="11723"/>
                    <a:pt x="8648" y="5839"/>
                    <a:pt x="2415" y="916"/>
                  </a:cubicBezTo>
                  <a:cubicBezTo>
                    <a:pt x="2231" y="600"/>
                    <a:pt x="2047" y="300"/>
                    <a:pt x="1879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21" name="Google Shape;3108;p57"/>
            <p:cNvSpPr/>
            <p:nvPr/>
          </p:nvSpPr>
          <p:spPr>
            <a:xfrm rot="11884691">
              <a:off x="35347" y="59826"/>
              <a:ext cx="365463" cy="28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20687" y="0"/>
                  </a:moveTo>
                  <a:cubicBezTo>
                    <a:pt x="20613" y="0"/>
                    <a:pt x="20531" y="18"/>
                    <a:pt x="20450" y="71"/>
                  </a:cubicBezTo>
                  <a:cubicBezTo>
                    <a:pt x="16834" y="3018"/>
                    <a:pt x="13225" y="6847"/>
                    <a:pt x="9833" y="10085"/>
                  </a:cubicBezTo>
                  <a:cubicBezTo>
                    <a:pt x="6671" y="13024"/>
                    <a:pt x="3055" y="15971"/>
                    <a:pt x="123" y="19500"/>
                  </a:cubicBezTo>
                  <a:cubicBezTo>
                    <a:pt x="-290" y="20303"/>
                    <a:pt x="421" y="21600"/>
                    <a:pt x="1064" y="21600"/>
                  </a:cubicBezTo>
                  <a:cubicBezTo>
                    <a:pt x="1132" y="21600"/>
                    <a:pt x="1193" y="21582"/>
                    <a:pt x="1254" y="21556"/>
                  </a:cubicBezTo>
                  <a:cubicBezTo>
                    <a:pt x="5317" y="18909"/>
                    <a:pt x="8702" y="14788"/>
                    <a:pt x="12094" y="11550"/>
                  </a:cubicBezTo>
                  <a:cubicBezTo>
                    <a:pt x="15257" y="8312"/>
                    <a:pt x="18188" y="5374"/>
                    <a:pt x="21127" y="1253"/>
                  </a:cubicBezTo>
                  <a:cubicBezTo>
                    <a:pt x="21310" y="521"/>
                    <a:pt x="21039" y="0"/>
                    <a:pt x="20687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22" name="Google Shape;3109;p57"/>
            <p:cNvSpPr/>
            <p:nvPr/>
          </p:nvSpPr>
          <p:spPr>
            <a:xfrm rot="11884691">
              <a:off x="112698" y="16497"/>
              <a:ext cx="170141" cy="40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1186" y="0"/>
                  </a:moveTo>
                  <a:cubicBezTo>
                    <a:pt x="906" y="0"/>
                    <a:pt x="627" y="6"/>
                    <a:pt x="318" y="25"/>
                  </a:cubicBezTo>
                  <a:cubicBezTo>
                    <a:pt x="-168" y="25"/>
                    <a:pt x="-168" y="1076"/>
                    <a:pt x="818" y="1076"/>
                  </a:cubicBezTo>
                  <a:cubicBezTo>
                    <a:pt x="5718" y="1705"/>
                    <a:pt x="10632" y="10309"/>
                    <a:pt x="12103" y="12196"/>
                  </a:cubicBezTo>
                  <a:cubicBezTo>
                    <a:pt x="14561" y="15341"/>
                    <a:pt x="15532" y="18493"/>
                    <a:pt x="19460" y="21216"/>
                  </a:cubicBezTo>
                  <a:cubicBezTo>
                    <a:pt x="19666" y="21480"/>
                    <a:pt x="20049" y="21600"/>
                    <a:pt x="20417" y="21600"/>
                  </a:cubicBezTo>
                  <a:cubicBezTo>
                    <a:pt x="20932" y="21600"/>
                    <a:pt x="21432" y="21374"/>
                    <a:pt x="21432" y="21009"/>
                  </a:cubicBezTo>
                  <a:cubicBezTo>
                    <a:pt x="21432" y="15763"/>
                    <a:pt x="15046" y="10309"/>
                    <a:pt x="10132" y="5485"/>
                  </a:cubicBezTo>
                  <a:cubicBezTo>
                    <a:pt x="8263" y="3881"/>
                    <a:pt x="6836" y="0"/>
                    <a:pt x="1186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23" name="Google Shape;3110;p57"/>
            <p:cNvSpPr/>
            <p:nvPr/>
          </p:nvSpPr>
          <p:spPr>
            <a:xfrm rot="11884691">
              <a:off x="1021182" y="1320101"/>
              <a:ext cx="69228" cy="6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07" h="21600" fill="norm" stroke="1" extrusionOk="0">
                  <a:moveTo>
                    <a:pt x="8264" y="0"/>
                  </a:moveTo>
                  <a:cubicBezTo>
                    <a:pt x="7151" y="0"/>
                    <a:pt x="6038" y="486"/>
                    <a:pt x="4925" y="1644"/>
                  </a:cubicBezTo>
                  <a:cubicBezTo>
                    <a:pt x="3176" y="1644"/>
                    <a:pt x="2275" y="2915"/>
                    <a:pt x="1400" y="5381"/>
                  </a:cubicBezTo>
                  <a:cubicBezTo>
                    <a:pt x="-2125" y="12893"/>
                    <a:pt x="1400" y="21600"/>
                    <a:pt x="7602" y="21600"/>
                  </a:cubicBezTo>
                  <a:cubicBezTo>
                    <a:pt x="8476" y="21600"/>
                    <a:pt x="10252" y="21600"/>
                    <a:pt x="12001" y="20367"/>
                  </a:cubicBezTo>
                  <a:cubicBezTo>
                    <a:pt x="19475" y="15098"/>
                    <a:pt x="14307" y="0"/>
                    <a:pt x="8264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24" name="Google Shape;3111;p57"/>
            <p:cNvSpPr/>
            <p:nvPr/>
          </p:nvSpPr>
          <p:spPr>
            <a:xfrm rot="11884691">
              <a:off x="1269467" y="1145712"/>
              <a:ext cx="61325" cy="6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71" y="0"/>
                  </a:moveTo>
                  <a:cubicBezTo>
                    <a:pt x="-2823" y="0"/>
                    <a:pt x="-2823" y="21600"/>
                    <a:pt x="8471" y="21600"/>
                  </a:cubicBezTo>
                  <a:cubicBezTo>
                    <a:pt x="18777" y="21600"/>
                    <a:pt x="18777" y="0"/>
                    <a:pt x="8471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25" name="Google Shape;3112;p57"/>
            <p:cNvSpPr/>
            <p:nvPr/>
          </p:nvSpPr>
          <p:spPr>
            <a:xfrm rot="11884691">
              <a:off x="1062156" y="1129999"/>
              <a:ext cx="55543" cy="5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509" y="0"/>
                  </a:moveTo>
                  <a:cubicBezTo>
                    <a:pt x="-2836" y="0"/>
                    <a:pt x="-2836" y="21600"/>
                    <a:pt x="8509" y="21600"/>
                  </a:cubicBezTo>
                  <a:cubicBezTo>
                    <a:pt x="18764" y="21600"/>
                    <a:pt x="18764" y="0"/>
                    <a:pt x="8509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632" name="تجميع"/>
          <p:cNvGrpSpPr/>
          <p:nvPr/>
        </p:nvGrpSpPr>
        <p:grpSpPr>
          <a:xfrm>
            <a:off x="-16" y="-136048"/>
            <a:ext cx="1400642" cy="13852049"/>
            <a:chOff x="-14" y="0"/>
            <a:chExt cx="1400641" cy="13852047"/>
          </a:xfrm>
        </p:grpSpPr>
        <p:sp>
          <p:nvSpPr>
            <p:cNvPr id="627" name="Google Shape;318;p6"/>
            <p:cNvSpPr/>
            <p:nvPr/>
          </p:nvSpPr>
          <p:spPr>
            <a:xfrm rot="16200000">
              <a:off x="-6225940" y="6582361"/>
              <a:ext cx="13852049" cy="687325"/>
            </a:xfrm>
            <a:prstGeom prst="rect">
              <a:avLst/>
            </a:prstGeom>
            <a:solidFill>
              <a:srgbClr val="F8E5DA"/>
            </a:solidFill>
            <a:ln w="25400" cap="flat">
              <a:solidFill>
                <a:srgbClr val="C887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628" name="IMG_1532.jpeg" descr="IMG_1532.jpeg"/>
            <p:cNvPicPr>
              <a:picLocks noChangeAspect="1"/>
            </p:cNvPicPr>
            <p:nvPr/>
          </p:nvPicPr>
          <p:blipFill>
            <a:blip r:embed="rId2">
              <a:alphaModFix amt="57762"/>
              <a:extLst/>
            </a:blip>
            <a:srcRect l="5249" t="644" r="6789" b="4998"/>
            <a:stretch>
              <a:fillRect/>
            </a:stretch>
          </p:blipFill>
          <p:spPr>
            <a:xfrm>
              <a:off x="-15" y="11829243"/>
              <a:ext cx="1400642" cy="1404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358" fill="norm" stroke="1" extrusionOk="0">
                  <a:moveTo>
                    <a:pt x="11057" y="6"/>
                  </a:moveTo>
                  <a:cubicBezTo>
                    <a:pt x="10228" y="-18"/>
                    <a:pt x="9395" y="38"/>
                    <a:pt x="8642" y="187"/>
                  </a:cubicBezTo>
                  <a:cubicBezTo>
                    <a:pt x="5365" y="833"/>
                    <a:pt x="2604" y="2913"/>
                    <a:pt x="1100" y="5861"/>
                  </a:cubicBezTo>
                  <a:cubicBezTo>
                    <a:pt x="581" y="6880"/>
                    <a:pt x="303" y="7695"/>
                    <a:pt x="67" y="8958"/>
                  </a:cubicBezTo>
                  <a:cubicBezTo>
                    <a:pt x="-2" y="9326"/>
                    <a:pt x="-1" y="9627"/>
                    <a:pt x="0" y="10673"/>
                  </a:cubicBezTo>
                  <a:cubicBezTo>
                    <a:pt x="1" y="12066"/>
                    <a:pt x="41" y="12495"/>
                    <a:pt x="336" y="13540"/>
                  </a:cubicBezTo>
                  <a:cubicBezTo>
                    <a:pt x="1553" y="17855"/>
                    <a:pt x="5352" y="20955"/>
                    <a:pt x="9847" y="21322"/>
                  </a:cubicBezTo>
                  <a:cubicBezTo>
                    <a:pt x="13035" y="21582"/>
                    <a:pt x="16164" y="20444"/>
                    <a:pt x="18422" y="18219"/>
                  </a:cubicBezTo>
                  <a:cubicBezTo>
                    <a:pt x="20094" y="16570"/>
                    <a:pt x="21189" y="14412"/>
                    <a:pt x="21496" y="12092"/>
                  </a:cubicBezTo>
                  <a:cubicBezTo>
                    <a:pt x="21578" y="11473"/>
                    <a:pt x="21598" y="10023"/>
                    <a:pt x="21527" y="9417"/>
                  </a:cubicBezTo>
                  <a:cubicBezTo>
                    <a:pt x="21160" y="6308"/>
                    <a:pt x="19398" y="3504"/>
                    <a:pt x="16753" y="1775"/>
                  </a:cubicBezTo>
                  <a:cubicBezTo>
                    <a:pt x="15806" y="1154"/>
                    <a:pt x="14531" y="590"/>
                    <a:pt x="13453" y="320"/>
                  </a:cubicBezTo>
                  <a:cubicBezTo>
                    <a:pt x="12713" y="134"/>
                    <a:pt x="11885" y="29"/>
                    <a:pt x="11057" y="6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grpSp>
          <p:nvGrpSpPr>
            <p:cNvPr id="631" name="تجميع"/>
            <p:cNvGrpSpPr/>
            <p:nvPr/>
          </p:nvGrpSpPr>
          <p:grpSpPr>
            <a:xfrm>
              <a:off x="162149" y="8783674"/>
              <a:ext cx="1075869" cy="3352697"/>
              <a:chOff x="0" y="0"/>
              <a:chExt cx="1075867" cy="3352696"/>
            </a:xfrm>
          </p:grpSpPr>
          <p:sp>
            <p:nvSpPr>
              <p:cNvPr id="629" name="Google Shape;632;p19"/>
              <p:cNvSpPr txBox="1"/>
              <p:nvPr/>
            </p:nvSpPr>
            <p:spPr>
              <a:xfrm rot="5400000">
                <a:off x="-881671" y="1395158"/>
                <a:ext cx="2839210" cy="10758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7" tIns="243797" rIns="243797" bIns="243797" numCol="1" anchor="t">
                <a:noAutofit/>
              </a:bodyPr>
              <a:lstStyle>
                <a:lvl1pPr algn="l" defTabSz="2438400" rtl="0">
                  <a:defRPr sz="3600">
                    <a:solidFill>
                      <a:srgbClr val="B6CCC9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defRPr>
                </a:lvl1pPr>
              </a:lstStyle>
              <a:p>
                <a:pPr/>
                <a:r>
                  <a:t>hasnaa-2</a:t>
                </a:r>
              </a:p>
            </p:txBody>
          </p:sp>
          <p:sp>
            <p:nvSpPr>
              <p:cNvPr id="630" name="Google Shape;1105;p42"/>
              <p:cNvSpPr/>
              <p:nvPr/>
            </p:nvSpPr>
            <p:spPr>
              <a:xfrm>
                <a:off x="208659" y="0"/>
                <a:ext cx="658541" cy="590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940" y="0"/>
                    </a:moveTo>
                    <a:cubicBezTo>
                      <a:pt x="12092" y="0"/>
                      <a:pt x="9990" y="3286"/>
                      <a:pt x="10646" y="6679"/>
                    </a:cubicBezTo>
                    <a:cubicBezTo>
                      <a:pt x="6966" y="6464"/>
                      <a:pt x="3680" y="4308"/>
                      <a:pt x="1491" y="1024"/>
                    </a:cubicBezTo>
                    <a:cubicBezTo>
                      <a:pt x="351" y="3448"/>
                      <a:pt x="921" y="6679"/>
                      <a:pt x="2892" y="8295"/>
                    </a:cubicBezTo>
                    <a:cubicBezTo>
                      <a:pt x="2147" y="8240"/>
                      <a:pt x="1491" y="8026"/>
                      <a:pt x="877" y="7595"/>
                    </a:cubicBezTo>
                    <a:cubicBezTo>
                      <a:pt x="833" y="10127"/>
                      <a:pt x="2279" y="12497"/>
                      <a:pt x="4426" y="12982"/>
                    </a:cubicBezTo>
                    <a:cubicBezTo>
                      <a:pt x="4054" y="13112"/>
                      <a:pt x="3651" y="13183"/>
                      <a:pt x="3235" y="13183"/>
                    </a:cubicBezTo>
                    <a:cubicBezTo>
                      <a:pt x="2963" y="13183"/>
                      <a:pt x="2687" y="13153"/>
                      <a:pt x="2410" y="13090"/>
                    </a:cubicBezTo>
                    <a:cubicBezTo>
                      <a:pt x="2980" y="15244"/>
                      <a:pt x="4601" y="16806"/>
                      <a:pt x="6572" y="16860"/>
                    </a:cubicBezTo>
                    <a:cubicBezTo>
                      <a:pt x="4971" y="18417"/>
                      <a:pt x="3054" y="19196"/>
                      <a:pt x="1061" y="19196"/>
                    </a:cubicBezTo>
                    <a:cubicBezTo>
                      <a:pt x="709" y="19196"/>
                      <a:pt x="356" y="19171"/>
                      <a:pt x="0" y="19123"/>
                    </a:cubicBezTo>
                    <a:cubicBezTo>
                      <a:pt x="1973" y="20684"/>
                      <a:pt x="4293" y="21600"/>
                      <a:pt x="6792" y="21600"/>
                    </a:cubicBezTo>
                    <a:cubicBezTo>
                      <a:pt x="15028" y="21600"/>
                      <a:pt x="19672" y="13035"/>
                      <a:pt x="19365" y="5387"/>
                    </a:cubicBezTo>
                    <a:cubicBezTo>
                      <a:pt x="20241" y="4633"/>
                      <a:pt x="20987" y="3662"/>
                      <a:pt x="21600" y="2585"/>
                    </a:cubicBezTo>
                    <a:cubicBezTo>
                      <a:pt x="20767" y="3017"/>
                      <a:pt x="19935" y="3286"/>
                      <a:pt x="19059" y="3448"/>
                    </a:cubicBezTo>
                    <a:cubicBezTo>
                      <a:pt x="19935" y="2747"/>
                      <a:pt x="20636" y="1670"/>
                      <a:pt x="20987" y="431"/>
                    </a:cubicBezTo>
                    <a:cubicBezTo>
                      <a:pt x="20109" y="1024"/>
                      <a:pt x="19190" y="1508"/>
                      <a:pt x="18183" y="1723"/>
                    </a:cubicBezTo>
                    <a:cubicBezTo>
                      <a:pt x="17350" y="699"/>
                      <a:pt x="16211" y="0"/>
                      <a:pt x="1494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165100" dir="27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633" name="Google Shape;3100;p57"/>
          <p:cNvSpPr/>
          <p:nvPr/>
        </p:nvSpPr>
        <p:spPr>
          <a:xfrm>
            <a:off x="12192000" y="2655338"/>
            <a:ext cx="6402613" cy="294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552" y="10636"/>
                </a:moveTo>
                <a:cubicBezTo>
                  <a:pt x="21559" y="10662"/>
                  <a:pt x="21567" y="10688"/>
                  <a:pt x="21574" y="10688"/>
                </a:cubicBezTo>
                <a:cubicBezTo>
                  <a:pt x="21582" y="10688"/>
                  <a:pt x="21591" y="10675"/>
                  <a:pt x="21600" y="10636"/>
                </a:cubicBezTo>
                <a:close/>
                <a:moveTo>
                  <a:pt x="17148" y="0"/>
                </a:moveTo>
                <a:cubicBezTo>
                  <a:pt x="15061" y="0"/>
                  <a:pt x="12987" y="526"/>
                  <a:pt x="10898" y="1867"/>
                </a:cubicBezTo>
                <a:cubicBezTo>
                  <a:pt x="7408" y="2748"/>
                  <a:pt x="3920" y="5377"/>
                  <a:pt x="510" y="9755"/>
                </a:cubicBezTo>
                <a:lnTo>
                  <a:pt x="431" y="9755"/>
                </a:lnTo>
                <a:cubicBezTo>
                  <a:pt x="353" y="9755"/>
                  <a:pt x="314" y="11070"/>
                  <a:pt x="196" y="11070"/>
                </a:cubicBezTo>
                <a:cubicBezTo>
                  <a:pt x="431" y="11070"/>
                  <a:pt x="705" y="10636"/>
                  <a:pt x="940" y="10636"/>
                </a:cubicBezTo>
                <a:cubicBezTo>
                  <a:pt x="705" y="10636"/>
                  <a:pt x="509" y="11070"/>
                  <a:pt x="235" y="11070"/>
                </a:cubicBezTo>
                <a:cubicBezTo>
                  <a:pt x="196" y="11070"/>
                  <a:pt x="156" y="11950"/>
                  <a:pt x="156" y="12831"/>
                </a:cubicBezTo>
                <a:lnTo>
                  <a:pt x="39" y="12831"/>
                </a:lnTo>
                <a:cubicBezTo>
                  <a:pt x="39" y="12831"/>
                  <a:pt x="39" y="14146"/>
                  <a:pt x="0" y="15460"/>
                </a:cubicBezTo>
                <a:lnTo>
                  <a:pt x="0" y="15894"/>
                </a:lnTo>
                <a:lnTo>
                  <a:pt x="39" y="15894"/>
                </a:lnTo>
                <a:cubicBezTo>
                  <a:pt x="39" y="16775"/>
                  <a:pt x="118" y="18971"/>
                  <a:pt x="156" y="18971"/>
                </a:cubicBezTo>
                <a:cubicBezTo>
                  <a:pt x="391" y="18971"/>
                  <a:pt x="628" y="18090"/>
                  <a:pt x="901" y="18090"/>
                </a:cubicBezTo>
                <a:cubicBezTo>
                  <a:pt x="901" y="18971"/>
                  <a:pt x="823" y="19405"/>
                  <a:pt x="823" y="19405"/>
                </a:cubicBezTo>
                <a:cubicBezTo>
                  <a:pt x="1685" y="18090"/>
                  <a:pt x="2509" y="17656"/>
                  <a:pt x="3332" y="17209"/>
                </a:cubicBezTo>
                <a:cubicBezTo>
                  <a:pt x="2509" y="18090"/>
                  <a:pt x="1685" y="18971"/>
                  <a:pt x="823" y="20285"/>
                </a:cubicBezTo>
                <a:lnTo>
                  <a:pt x="784" y="20285"/>
                </a:lnTo>
                <a:cubicBezTo>
                  <a:pt x="628" y="20285"/>
                  <a:pt x="510" y="21166"/>
                  <a:pt x="314" y="21166"/>
                </a:cubicBezTo>
                <a:cubicBezTo>
                  <a:pt x="391" y="21166"/>
                  <a:pt x="510" y="21600"/>
                  <a:pt x="588" y="21600"/>
                </a:cubicBezTo>
                <a:cubicBezTo>
                  <a:pt x="7017" y="17209"/>
                  <a:pt x="13445" y="14580"/>
                  <a:pt x="19836" y="12831"/>
                </a:cubicBezTo>
                <a:lnTo>
                  <a:pt x="21482" y="12831"/>
                </a:lnTo>
                <a:cubicBezTo>
                  <a:pt x="21404" y="12831"/>
                  <a:pt x="21365" y="10636"/>
                  <a:pt x="21325" y="10636"/>
                </a:cubicBezTo>
                <a:lnTo>
                  <a:pt x="21552" y="10636"/>
                </a:lnTo>
                <a:cubicBezTo>
                  <a:pt x="21480" y="10307"/>
                  <a:pt x="21470" y="8374"/>
                  <a:pt x="21404" y="8006"/>
                </a:cubicBezTo>
                <a:lnTo>
                  <a:pt x="21521" y="8006"/>
                </a:lnTo>
                <a:lnTo>
                  <a:pt x="21521" y="4496"/>
                </a:lnTo>
                <a:lnTo>
                  <a:pt x="21090" y="4496"/>
                </a:lnTo>
                <a:cubicBezTo>
                  <a:pt x="21090" y="4062"/>
                  <a:pt x="21129" y="1867"/>
                  <a:pt x="21129" y="1867"/>
                </a:cubicBezTo>
                <a:lnTo>
                  <a:pt x="21365" y="1867"/>
                </a:lnTo>
                <a:cubicBezTo>
                  <a:pt x="21286" y="1867"/>
                  <a:pt x="21207" y="552"/>
                  <a:pt x="21129" y="552"/>
                </a:cubicBezTo>
                <a:cubicBezTo>
                  <a:pt x="19793" y="210"/>
                  <a:pt x="18468" y="0"/>
                  <a:pt x="17148" y="0"/>
                </a:cubicBezTo>
                <a:close/>
              </a:path>
            </a:pathLst>
          </a:custGeom>
          <a:solidFill>
            <a:srgbClr val="FFCF06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438400" rtl="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34" name="Google Shape;3269;p59"/>
          <p:cNvSpPr/>
          <p:nvPr/>
        </p:nvSpPr>
        <p:spPr>
          <a:xfrm>
            <a:off x="1400636" y="3481224"/>
            <a:ext cx="21981770" cy="8438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600" fill="norm" stroke="1" extrusionOk="0">
                <a:moveTo>
                  <a:pt x="9685" y="20029"/>
                </a:moveTo>
                <a:cubicBezTo>
                  <a:pt x="9687" y="20029"/>
                  <a:pt x="9687" y="20029"/>
                  <a:pt x="9687" y="20032"/>
                </a:cubicBezTo>
                <a:cubicBezTo>
                  <a:pt x="9687" y="20029"/>
                  <a:pt x="9687" y="20029"/>
                  <a:pt x="9685" y="20029"/>
                </a:cubicBezTo>
                <a:close/>
                <a:moveTo>
                  <a:pt x="8192" y="20202"/>
                </a:moveTo>
                <a:cubicBezTo>
                  <a:pt x="8193" y="20205"/>
                  <a:pt x="8196" y="20208"/>
                  <a:pt x="8197" y="20212"/>
                </a:cubicBezTo>
                <a:cubicBezTo>
                  <a:pt x="8196" y="20208"/>
                  <a:pt x="8194" y="20205"/>
                  <a:pt x="8192" y="20202"/>
                </a:cubicBezTo>
                <a:close/>
                <a:moveTo>
                  <a:pt x="3368" y="19196"/>
                </a:moveTo>
                <a:cubicBezTo>
                  <a:pt x="3505" y="19196"/>
                  <a:pt x="3639" y="19451"/>
                  <a:pt x="3656" y="19863"/>
                </a:cubicBezTo>
                <a:cubicBezTo>
                  <a:pt x="3669" y="20255"/>
                  <a:pt x="3550" y="20614"/>
                  <a:pt x="3396" y="20647"/>
                </a:cubicBezTo>
                <a:cubicBezTo>
                  <a:pt x="3387" y="20650"/>
                  <a:pt x="3379" y="20650"/>
                  <a:pt x="3370" y="20650"/>
                </a:cubicBezTo>
                <a:cubicBezTo>
                  <a:pt x="3132" y="20650"/>
                  <a:pt x="2993" y="19936"/>
                  <a:pt x="3151" y="19461"/>
                </a:cubicBezTo>
                <a:cubicBezTo>
                  <a:pt x="3210" y="19279"/>
                  <a:pt x="3289" y="19196"/>
                  <a:pt x="3368" y="19196"/>
                </a:cubicBezTo>
                <a:close/>
                <a:moveTo>
                  <a:pt x="7859" y="20700"/>
                </a:moveTo>
                <a:cubicBezTo>
                  <a:pt x="7860" y="20703"/>
                  <a:pt x="7862" y="20710"/>
                  <a:pt x="7863" y="20713"/>
                </a:cubicBezTo>
                <a:cubicBezTo>
                  <a:pt x="7862" y="20710"/>
                  <a:pt x="7860" y="20703"/>
                  <a:pt x="7859" y="20700"/>
                </a:cubicBezTo>
                <a:close/>
                <a:moveTo>
                  <a:pt x="9648" y="0"/>
                </a:moveTo>
                <a:lnTo>
                  <a:pt x="3990" y="1299"/>
                </a:lnTo>
                <a:lnTo>
                  <a:pt x="1894" y="1299"/>
                </a:lnTo>
                <a:cubicBezTo>
                  <a:pt x="1691" y="1299"/>
                  <a:pt x="1493" y="1345"/>
                  <a:pt x="1300" y="1435"/>
                </a:cubicBezTo>
                <a:cubicBezTo>
                  <a:pt x="1265" y="1445"/>
                  <a:pt x="1230" y="1451"/>
                  <a:pt x="1196" y="1451"/>
                </a:cubicBezTo>
                <a:cubicBezTo>
                  <a:pt x="1008" y="1451"/>
                  <a:pt x="834" y="1299"/>
                  <a:pt x="645" y="1299"/>
                </a:cubicBezTo>
                <a:lnTo>
                  <a:pt x="35" y="1299"/>
                </a:lnTo>
                <a:lnTo>
                  <a:pt x="35" y="15466"/>
                </a:lnTo>
                <a:cubicBezTo>
                  <a:pt x="35" y="16373"/>
                  <a:pt x="-58" y="17379"/>
                  <a:pt x="61" y="18262"/>
                </a:cubicBezTo>
                <a:cubicBezTo>
                  <a:pt x="170" y="19049"/>
                  <a:pt x="456" y="19093"/>
                  <a:pt x="736" y="19093"/>
                </a:cubicBezTo>
                <a:cubicBezTo>
                  <a:pt x="773" y="19093"/>
                  <a:pt x="808" y="19093"/>
                  <a:pt x="843" y="19093"/>
                </a:cubicBezTo>
                <a:lnTo>
                  <a:pt x="2552" y="19093"/>
                </a:lnTo>
                <a:lnTo>
                  <a:pt x="2593" y="20288"/>
                </a:lnTo>
                <a:cubicBezTo>
                  <a:pt x="2606" y="20737"/>
                  <a:pt x="2641" y="21172"/>
                  <a:pt x="2698" y="21600"/>
                </a:cubicBezTo>
                <a:cubicBezTo>
                  <a:pt x="2700" y="21600"/>
                  <a:pt x="2702" y="21600"/>
                  <a:pt x="2705" y="21600"/>
                </a:cubicBezTo>
                <a:cubicBezTo>
                  <a:pt x="2725" y="21600"/>
                  <a:pt x="2726" y="21504"/>
                  <a:pt x="2741" y="21441"/>
                </a:cubicBezTo>
                <a:cubicBezTo>
                  <a:pt x="2752" y="21417"/>
                  <a:pt x="2765" y="21407"/>
                  <a:pt x="2778" y="21407"/>
                </a:cubicBezTo>
                <a:cubicBezTo>
                  <a:pt x="2788" y="21407"/>
                  <a:pt x="2800" y="21414"/>
                  <a:pt x="2808" y="21431"/>
                </a:cubicBezTo>
                <a:cubicBezTo>
                  <a:pt x="2830" y="21474"/>
                  <a:pt x="2843" y="21520"/>
                  <a:pt x="2852" y="21587"/>
                </a:cubicBezTo>
                <a:cubicBezTo>
                  <a:pt x="2885" y="21467"/>
                  <a:pt x="2938" y="21401"/>
                  <a:pt x="2992" y="21401"/>
                </a:cubicBezTo>
                <a:cubicBezTo>
                  <a:pt x="3025" y="21401"/>
                  <a:pt x="3057" y="21424"/>
                  <a:pt x="3085" y="21474"/>
                </a:cubicBezTo>
                <a:cubicBezTo>
                  <a:pt x="3121" y="21368"/>
                  <a:pt x="3173" y="21308"/>
                  <a:pt x="3227" y="21308"/>
                </a:cubicBezTo>
                <a:cubicBezTo>
                  <a:pt x="3246" y="21308"/>
                  <a:pt x="3265" y="21314"/>
                  <a:pt x="3283" y="21331"/>
                </a:cubicBezTo>
                <a:cubicBezTo>
                  <a:pt x="3309" y="21364"/>
                  <a:pt x="3331" y="21374"/>
                  <a:pt x="3357" y="21374"/>
                </a:cubicBezTo>
                <a:cubicBezTo>
                  <a:pt x="3375" y="21351"/>
                  <a:pt x="3392" y="21318"/>
                  <a:pt x="3405" y="21285"/>
                </a:cubicBezTo>
                <a:cubicBezTo>
                  <a:pt x="3429" y="21238"/>
                  <a:pt x="3456" y="21218"/>
                  <a:pt x="3484" y="21218"/>
                </a:cubicBezTo>
                <a:cubicBezTo>
                  <a:pt x="3522" y="21218"/>
                  <a:pt x="3559" y="21261"/>
                  <a:pt x="3585" y="21341"/>
                </a:cubicBezTo>
                <a:cubicBezTo>
                  <a:pt x="3578" y="21172"/>
                  <a:pt x="3661" y="21162"/>
                  <a:pt x="3700" y="21162"/>
                </a:cubicBezTo>
                <a:cubicBezTo>
                  <a:pt x="3725" y="21162"/>
                  <a:pt x="3751" y="21158"/>
                  <a:pt x="3777" y="21158"/>
                </a:cubicBezTo>
                <a:cubicBezTo>
                  <a:pt x="3871" y="21158"/>
                  <a:pt x="3957" y="21195"/>
                  <a:pt x="3968" y="21520"/>
                </a:cubicBezTo>
                <a:cubicBezTo>
                  <a:pt x="3989" y="21387"/>
                  <a:pt x="4039" y="21314"/>
                  <a:pt x="4092" y="21314"/>
                </a:cubicBezTo>
                <a:cubicBezTo>
                  <a:pt x="4119" y="21314"/>
                  <a:pt x="4146" y="21331"/>
                  <a:pt x="4170" y="21374"/>
                </a:cubicBezTo>
                <a:cubicBezTo>
                  <a:pt x="4201" y="21298"/>
                  <a:pt x="4236" y="21241"/>
                  <a:pt x="4281" y="21208"/>
                </a:cubicBezTo>
                <a:cubicBezTo>
                  <a:pt x="4293" y="21195"/>
                  <a:pt x="4304" y="21188"/>
                  <a:pt x="4317" y="21188"/>
                </a:cubicBezTo>
                <a:cubicBezTo>
                  <a:pt x="4347" y="21188"/>
                  <a:pt x="4376" y="21221"/>
                  <a:pt x="4394" y="21285"/>
                </a:cubicBezTo>
                <a:cubicBezTo>
                  <a:pt x="4429" y="21172"/>
                  <a:pt x="4478" y="21095"/>
                  <a:pt x="4535" y="21062"/>
                </a:cubicBezTo>
                <a:cubicBezTo>
                  <a:pt x="4542" y="21059"/>
                  <a:pt x="4550" y="21055"/>
                  <a:pt x="4556" y="21055"/>
                </a:cubicBezTo>
                <a:cubicBezTo>
                  <a:pt x="4602" y="21055"/>
                  <a:pt x="4649" y="21122"/>
                  <a:pt x="4672" y="21228"/>
                </a:cubicBezTo>
                <a:cubicBezTo>
                  <a:pt x="4701" y="21069"/>
                  <a:pt x="4739" y="21022"/>
                  <a:pt x="4782" y="21022"/>
                </a:cubicBezTo>
                <a:cubicBezTo>
                  <a:pt x="4843" y="21022"/>
                  <a:pt x="4913" y="21118"/>
                  <a:pt x="4984" y="21118"/>
                </a:cubicBezTo>
                <a:cubicBezTo>
                  <a:pt x="4988" y="21118"/>
                  <a:pt x="4993" y="21118"/>
                  <a:pt x="4997" y="21118"/>
                </a:cubicBezTo>
                <a:cubicBezTo>
                  <a:pt x="5100" y="21095"/>
                  <a:pt x="5177" y="20883"/>
                  <a:pt x="5279" y="20883"/>
                </a:cubicBezTo>
                <a:cubicBezTo>
                  <a:pt x="5281" y="20883"/>
                  <a:pt x="5284" y="20883"/>
                  <a:pt x="5287" y="20883"/>
                </a:cubicBezTo>
                <a:cubicBezTo>
                  <a:pt x="5290" y="20883"/>
                  <a:pt x="5294" y="20879"/>
                  <a:pt x="5297" y="20879"/>
                </a:cubicBezTo>
                <a:cubicBezTo>
                  <a:pt x="5341" y="20879"/>
                  <a:pt x="5380" y="20946"/>
                  <a:pt x="5397" y="21049"/>
                </a:cubicBezTo>
                <a:cubicBezTo>
                  <a:pt x="5420" y="20926"/>
                  <a:pt x="5468" y="20853"/>
                  <a:pt x="5516" y="20853"/>
                </a:cubicBezTo>
                <a:cubicBezTo>
                  <a:pt x="5542" y="20853"/>
                  <a:pt x="5567" y="20873"/>
                  <a:pt x="5591" y="20916"/>
                </a:cubicBezTo>
                <a:cubicBezTo>
                  <a:pt x="5613" y="20826"/>
                  <a:pt x="5649" y="20770"/>
                  <a:pt x="5688" y="20770"/>
                </a:cubicBezTo>
                <a:cubicBezTo>
                  <a:pt x="5703" y="20770"/>
                  <a:pt x="5717" y="20776"/>
                  <a:pt x="5731" y="20793"/>
                </a:cubicBezTo>
                <a:cubicBezTo>
                  <a:pt x="5748" y="20816"/>
                  <a:pt x="5767" y="20826"/>
                  <a:pt x="5784" y="20836"/>
                </a:cubicBezTo>
                <a:cubicBezTo>
                  <a:pt x="5802" y="20836"/>
                  <a:pt x="5819" y="20826"/>
                  <a:pt x="5837" y="20803"/>
                </a:cubicBezTo>
                <a:cubicBezTo>
                  <a:pt x="5870" y="20766"/>
                  <a:pt x="5910" y="20740"/>
                  <a:pt x="5947" y="20740"/>
                </a:cubicBezTo>
                <a:cubicBezTo>
                  <a:pt x="5987" y="20740"/>
                  <a:pt x="6025" y="20773"/>
                  <a:pt x="6047" y="20859"/>
                </a:cubicBezTo>
                <a:cubicBezTo>
                  <a:pt x="6065" y="20720"/>
                  <a:pt x="6115" y="20634"/>
                  <a:pt x="6167" y="20634"/>
                </a:cubicBezTo>
                <a:cubicBezTo>
                  <a:pt x="6189" y="20634"/>
                  <a:pt x="6211" y="20647"/>
                  <a:pt x="6232" y="20680"/>
                </a:cubicBezTo>
                <a:cubicBezTo>
                  <a:pt x="6248" y="20700"/>
                  <a:pt x="6264" y="20740"/>
                  <a:pt x="6282" y="20740"/>
                </a:cubicBezTo>
                <a:cubicBezTo>
                  <a:pt x="6285" y="20740"/>
                  <a:pt x="6287" y="20737"/>
                  <a:pt x="6290" y="20737"/>
                </a:cubicBezTo>
                <a:cubicBezTo>
                  <a:pt x="6303" y="20737"/>
                  <a:pt x="6311" y="20713"/>
                  <a:pt x="6320" y="20703"/>
                </a:cubicBezTo>
                <a:cubicBezTo>
                  <a:pt x="6355" y="20647"/>
                  <a:pt x="6390" y="20624"/>
                  <a:pt x="6429" y="20624"/>
                </a:cubicBezTo>
                <a:cubicBezTo>
                  <a:pt x="6446" y="20624"/>
                  <a:pt x="6474" y="20683"/>
                  <a:pt x="6488" y="20683"/>
                </a:cubicBezTo>
                <a:cubicBezTo>
                  <a:pt x="6489" y="20683"/>
                  <a:pt x="6491" y="20680"/>
                  <a:pt x="6492" y="20680"/>
                </a:cubicBezTo>
                <a:cubicBezTo>
                  <a:pt x="6522" y="20670"/>
                  <a:pt x="6531" y="20614"/>
                  <a:pt x="6561" y="20580"/>
                </a:cubicBezTo>
                <a:cubicBezTo>
                  <a:pt x="6637" y="20501"/>
                  <a:pt x="6758" y="20424"/>
                  <a:pt x="6872" y="20424"/>
                </a:cubicBezTo>
                <a:cubicBezTo>
                  <a:pt x="6969" y="20424"/>
                  <a:pt x="7061" y="20481"/>
                  <a:pt x="7112" y="20647"/>
                </a:cubicBezTo>
                <a:cubicBezTo>
                  <a:pt x="7112" y="20491"/>
                  <a:pt x="7164" y="20378"/>
                  <a:pt x="7225" y="20378"/>
                </a:cubicBezTo>
                <a:cubicBezTo>
                  <a:pt x="7286" y="20401"/>
                  <a:pt x="7340" y="20491"/>
                  <a:pt x="7366" y="20624"/>
                </a:cubicBezTo>
                <a:cubicBezTo>
                  <a:pt x="7383" y="20484"/>
                  <a:pt x="7434" y="20408"/>
                  <a:pt x="7486" y="20408"/>
                </a:cubicBezTo>
                <a:cubicBezTo>
                  <a:pt x="7529" y="20408"/>
                  <a:pt x="7571" y="20458"/>
                  <a:pt x="7594" y="20570"/>
                </a:cubicBezTo>
                <a:cubicBezTo>
                  <a:pt x="7607" y="20461"/>
                  <a:pt x="7649" y="20388"/>
                  <a:pt x="7692" y="20388"/>
                </a:cubicBezTo>
                <a:cubicBezTo>
                  <a:pt x="7706" y="20388"/>
                  <a:pt x="7721" y="20394"/>
                  <a:pt x="7735" y="20411"/>
                </a:cubicBezTo>
                <a:cubicBezTo>
                  <a:pt x="7786" y="20477"/>
                  <a:pt x="7829" y="20574"/>
                  <a:pt x="7859" y="20700"/>
                </a:cubicBezTo>
                <a:cubicBezTo>
                  <a:pt x="7820" y="20521"/>
                  <a:pt x="7879" y="20341"/>
                  <a:pt x="7943" y="20341"/>
                </a:cubicBezTo>
                <a:cubicBezTo>
                  <a:pt x="7965" y="20341"/>
                  <a:pt x="7988" y="20361"/>
                  <a:pt x="8008" y="20411"/>
                </a:cubicBezTo>
                <a:cubicBezTo>
                  <a:pt x="7982" y="20321"/>
                  <a:pt x="8012" y="20165"/>
                  <a:pt x="8060" y="20132"/>
                </a:cubicBezTo>
                <a:cubicBezTo>
                  <a:pt x="8072" y="20125"/>
                  <a:pt x="8083" y="20125"/>
                  <a:pt x="8095" y="20125"/>
                </a:cubicBezTo>
                <a:cubicBezTo>
                  <a:pt x="8130" y="20125"/>
                  <a:pt x="8163" y="20149"/>
                  <a:pt x="8192" y="20202"/>
                </a:cubicBezTo>
                <a:cubicBezTo>
                  <a:pt x="8164" y="20132"/>
                  <a:pt x="8299" y="20019"/>
                  <a:pt x="8306" y="20019"/>
                </a:cubicBezTo>
                <a:cubicBezTo>
                  <a:pt x="8338" y="20019"/>
                  <a:pt x="8364" y="20089"/>
                  <a:pt x="8395" y="20089"/>
                </a:cubicBezTo>
                <a:cubicBezTo>
                  <a:pt x="8398" y="20089"/>
                  <a:pt x="8400" y="20089"/>
                  <a:pt x="8403" y="20089"/>
                </a:cubicBezTo>
                <a:cubicBezTo>
                  <a:pt x="8434" y="20089"/>
                  <a:pt x="8463" y="20032"/>
                  <a:pt x="8496" y="20032"/>
                </a:cubicBezTo>
                <a:cubicBezTo>
                  <a:pt x="8575" y="20032"/>
                  <a:pt x="8650" y="20165"/>
                  <a:pt x="8676" y="20368"/>
                </a:cubicBezTo>
                <a:cubicBezTo>
                  <a:pt x="8702" y="20195"/>
                  <a:pt x="8763" y="20096"/>
                  <a:pt x="8827" y="20096"/>
                </a:cubicBezTo>
                <a:cubicBezTo>
                  <a:pt x="8862" y="20096"/>
                  <a:pt x="8897" y="20125"/>
                  <a:pt x="8926" y="20189"/>
                </a:cubicBezTo>
                <a:cubicBezTo>
                  <a:pt x="8948" y="20076"/>
                  <a:pt x="8993" y="20009"/>
                  <a:pt x="9037" y="19999"/>
                </a:cubicBezTo>
                <a:cubicBezTo>
                  <a:pt x="9085" y="19999"/>
                  <a:pt x="9128" y="20066"/>
                  <a:pt x="9156" y="20165"/>
                </a:cubicBezTo>
                <a:cubicBezTo>
                  <a:pt x="9188" y="20036"/>
                  <a:pt x="9243" y="19966"/>
                  <a:pt x="9298" y="19966"/>
                </a:cubicBezTo>
                <a:cubicBezTo>
                  <a:pt x="9338" y="19966"/>
                  <a:pt x="9380" y="20003"/>
                  <a:pt x="9414" y="20076"/>
                </a:cubicBezTo>
                <a:cubicBezTo>
                  <a:pt x="9441" y="19943"/>
                  <a:pt x="9490" y="19863"/>
                  <a:pt x="9546" y="19853"/>
                </a:cubicBezTo>
                <a:cubicBezTo>
                  <a:pt x="9598" y="19853"/>
                  <a:pt x="9650" y="19920"/>
                  <a:pt x="9685" y="20029"/>
                </a:cubicBezTo>
                <a:cubicBezTo>
                  <a:pt x="9642" y="19883"/>
                  <a:pt x="9876" y="19707"/>
                  <a:pt x="9907" y="19707"/>
                </a:cubicBezTo>
                <a:cubicBezTo>
                  <a:pt x="9920" y="19704"/>
                  <a:pt x="9933" y="19704"/>
                  <a:pt x="9948" y="19704"/>
                </a:cubicBezTo>
                <a:cubicBezTo>
                  <a:pt x="10028" y="19704"/>
                  <a:pt x="10115" y="19767"/>
                  <a:pt x="10145" y="19999"/>
                </a:cubicBezTo>
                <a:cubicBezTo>
                  <a:pt x="10161" y="19876"/>
                  <a:pt x="10197" y="19773"/>
                  <a:pt x="10241" y="19717"/>
                </a:cubicBezTo>
                <a:cubicBezTo>
                  <a:pt x="10257" y="19697"/>
                  <a:pt x="10275" y="19680"/>
                  <a:pt x="10292" y="19680"/>
                </a:cubicBezTo>
                <a:cubicBezTo>
                  <a:pt x="10309" y="19680"/>
                  <a:pt x="10325" y="19697"/>
                  <a:pt x="10334" y="19730"/>
                </a:cubicBezTo>
                <a:cubicBezTo>
                  <a:pt x="10344" y="19770"/>
                  <a:pt x="10356" y="19833"/>
                  <a:pt x="10370" y="19833"/>
                </a:cubicBezTo>
                <a:cubicBezTo>
                  <a:pt x="10373" y="19833"/>
                  <a:pt x="10375" y="19833"/>
                  <a:pt x="10377" y="19830"/>
                </a:cubicBezTo>
                <a:cubicBezTo>
                  <a:pt x="10355" y="19584"/>
                  <a:pt x="10334" y="19325"/>
                  <a:pt x="10319" y="19079"/>
                </a:cubicBezTo>
                <a:lnTo>
                  <a:pt x="12439" y="19079"/>
                </a:lnTo>
                <a:cubicBezTo>
                  <a:pt x="12579" y="19079"/>
                  <a:pt x="12720" y="19086"/>
                  <a:pt x="12861" y="19086"/>
                </a:cubicBezTo>
                <a:cubicBezTo>
                  <a:pt x="12931" y="19086"/>
                  <a:pt x="13001" y="19083"/>
                  <a:pt x="13072" y="19079"/>
                </a:cubicBezTo>
                <a:cubicBezTo>
                  <a:pt x="13265" y="19069"/>
                  <a:pt x="13304" y="18777"/>
                  <a:pt x="13467" y="18687"/>
                </a:cubicBezTo>
                <a:cubicBezTo>
                  <a:pt x="13475" y="18684"/>
                  <a:pt x="13483" y="18684"/>
                  <a:pt x="13491" y="18684"/>
                </a:cubicBezTo>
                <a:cubicBezTo>
                  <a:pt x="13612" y="18684"/>
                  <a:pt x="13711" y="19086"/>
                  <a:pt x="13827" y="19149"/>
                </a:cubicBezTo>
                <a:cubicBezTo>
                  <a:pt x="13866" y="19169"/>
                  <a:pt x="13912" y="19176"/>
                  <a:pt x="13960" y="19176"/>
                </a:cubicBezTo>
                <a:cubicBezTo>
                  <a:pt x="14130" y="19176"/>
                  <a:pt x="14341" y="19079"/>
                  <a:pt x="14491" y="19079"/>
                </a:cubicBezTo>
                <a:lnTo>
                  <a:pt x="16064" y="19079"/>
                </a:lnTo>
                <a:cubicBezTo>
                  <a:pt x="16302" y="19079"/>
                  <a:pt x="16538" y="19076"/>
                  <a:pt x="16774" y="19076"/>
                </a:cubicBezTo>
                <a:cubicBezTo>
                  <a:pt x="16891" y="19076"/>
                  <a:pt x="17010" y="19076"/>
                  <a:pt x="17129" y="19079"/>
                </a:cubicBezTo>
                <a:cubicBezTo>
                  <a:pt x="17216" y="19079"/>
                  <a:pt x="17315" y="19123"/>
                  <a:pt x="17408" y="19123"/>
                </a:cubicBezTo>
                <a:cubicBezTo>
                  <a:pt x="17432" y="19123"/>
                  <a:pt x="17454" y="19119"/>
                  <a:pt x="17476" y="19113"/>
                </a:cubicBezTo>
                <a:cubicBezTo>
                  <a:pt x="17618" y="19063"/>
                  <a:pt x="17685" y="19003"/>
                  <a:pt x="17772" y="19003"/>
                </a:cubicBezTo>
                <a:cubicBezTo>
                  <a:pt x="17820" y="19003"/>
                  <a:pt x="17874" y="19023"/>
                  <a:pt x="17951" y="19069"/>
                </a:cubicBezTo>
                <a:cubicBezTo>
                  <a:pt x="18007" y="19103"/>
                  <a:pt x="18060" y="19116"/>
                  <a:pt x="18114" y="19116"/>
                </a:cubicBezTo>
                <a:cubicBezTo>
                  <a:pt x="18197" y="19116"/>
                  <a:pt x="18281" y="19086"/>
                  <a:pt x="18372" y="19079"/>
                </a:cubicBezTo>
                <a:cubicBezTo>
                  <a:pt x="18536" y="19063"/>
                  <a:pt x="18701" y="19059"/>
                  <a:pt x="18865" y="19059"/>
                </a:cubicBezTo>
                <a:cubicBezTo>
                  <a:pt x="19136" y="19059"/>
                  <a:pt x="19409" y="19073"/>
                  <a:pt x="19683" y="19079"/>
                </a:cubicBezTo>
                <a:cubicBezTo>
                  <a:pt x="19692" y="19083"/>
                  <a:pt x="19703" y="19083"/>
                  <a:pt x="19713" y="19083"/>
                </a:cubicBezTo>
                <a:cubicBezTo>
                  <a:pt x="19844" y="19083"/>
                  <a:pt x="19973" y="19016"/>
                  <a:pt x="20095" y="18900"/>
                </a:cubicBezTo>
                <a:cubicBezTo>
                  <a:pt x="20145" y="18863"/>
                  <a:pt x="20192" y="18847"/>
                  <a:pt x="20235" y="18847"/>
                </a:cubicBezTo>
                <a:cubicBezTo>
                  <a:pt x="20390" y="18847"/>
                  <a:pt x="20515" y="19049"/>
                  <a:pt x="20680" y="19093"/>
                </a:cubicBezTo>
                <a:cubicBezTo>
                  <a:pt x="20772" y="19113"/>
                  <a:pt x="20866" y="19123"/>
                  <a:pt x="20961" y="19123"/>
                </a:cubicBezTo>
                <a:cubicBezTo>
                  <a:pt x="21152" y="19123"/>
                  <a:pt x="21345" y="19093"/>
                  <a:pt x="21533" y="19093"/>
                </a:cubicBezTo>
                <a:lnTo>
                  <a:pt x="21542" y="19093"/>
                </a:lnTo>
                <a:lnTo>
                  <a:pt x="21542" y="1312"/>
                </a:lnTo>
                <a:lnTo>
                  <a:pt x="13875" y="1312"/>
                </a:lnTo>
                <a:cubicBezTo>
                  <a:pt x="13755" y="1312"/>
                  <a:pt x="13635" y="1295"/>
                  <a:pt x="13517" y="1295"/>
                </a:cubicBezTo>
                <a:cubicBezTo>
                  <a:pt x="13312" y="1295"/>
                  <a:pt x="13111" y="1342"/>
                  <a:pt x="12922" y="1614"/>
                </a:cubicBezTo>
                <a:cubicBezTo>
                  <a:pt x="12866" y="1690"/>
                  <a:pt x="12825" y="1720"/>
                  <a:pt x="12791" y="1720"/>
                </a:cubicBezTo>
                <a:cubicBezTo>
                  <a:pt x="12709" y="1720"/>
                  <a:pt x="12673" y="1538"/>
                  <a:pt x="12566" y="1411"/>
                </a:cubicBezTo>
                <a:cubicBezTo>
                  <a:pt x="12493" y="1322"/>
                  <a:pt x="12427" y="1302"/>
                  <a:pt x="12357" y="1302"/>
                </a:cubicBezTo>
                <a:cubicBezTo>
                  <a:pt x="12322" y="1302"/>
                  <a:pt x="12285" y="1305"/>
                  <a:pt x="12245" y="1312"/>
                </a:cubicBezTo>
                <a:lnTo>
                  <a:pt x="10579" y="1312"/>
                </a:lnTo>
                <a:cubicBezTo>
                  <a:pt x="10512" y="1312"/>
                  <a:pt x="10426" y="1282"/>
                  <a:pt x="10349" y="1282"/>
                </a:cubicBezTo>
                <a:cubicBezTo>
                  <a:pt x="10310" y="1282"/>
                  <a:pt x="10272" y="1289"/>
                  <a:pt x="10241" y="1312"/>
                </a:cubicBezTo>
                <a:cubicBezTo>
                  <a:pt x="10145" y="1365"/>
                  <a:pt x="10069" y="1591"/>
                  <a:pt x="9972" y="1657"/>
                </a:cubicBezTo>
                <a:cubicBezTo>
                  <a:pt x="9935" y="1700"/>
                  <a:pt x="9893" y="1720"/>
                  <a:pt x="9850" y="1720"/>
                </a:cubicBezTo>
                <a:cubicBezTo>
                  <a:pt x="9814" y="1720"/>
                  <a:pt x="9778" y="1704"/>
                  <a:pt x="9744" y="1680"/>
                </a:cubicBezTo>
                <a:cubicBezTo>
                  <a:pt x="9731" y="1657"/>
                  <a:pt x="9718" y="1634"/>
                  <a:pt x="9705" y="1614"/>
                </a:cubicBezTo>
                <a:lnTo>
                  <a:pt x="9692" y="1222"/>
                </a:lnTo>
                <a:cubicBezTo>
                  <a:pt x="9678" y="817"/>
                  <a:pt x="9664" y="405"/>
                  <a:pt x="9648" y="0"/>
                </a:cubicBezTo>
                <a:close/>
              </a:path>
            </a:pathLst>
          </a:custGeom>
          <a:solidFill>
            <a:srgbClr val="29486D">
              <a:alpha val="1397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 rtl="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35" name="Google Shape;3270;p59"/>
          <p:cNvSpPr/>
          <p:nvPr/>
        </p:nvSpPr>
        <p:spPr>
          <a:xfrm>
            <a:off x="1810219" y="4099431"/>
            <a:ext cx="21162601" cy="6336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2" y="0"/>
                </a:moveTo>
                <a:cubicBezTo>
                  <a:pt x="447" y="0"/>
                  <a:pt x="50" y="186"/>
                  <a:pt x="5" y="186"/>
                </a:cubicBezTo>
                <a:cubicBezTo>
                  <a:pt x="3" y="186"/>
                  <a:pt x="0" y="186"/>
                  <a:pt x="0" y="186"/>
                </a:cubicBezTo>
                <a:lnTo>
                  <a:pt x="0" y="18812"/>
                </a:lnTo>
                <a:cubicBezTo>
                  <a:pt x="0" y="20454"/>
                  <a:pt x="5" y="20859"/>
                  <a:pt x="592" y="21178"/>
                </a:cubicBezTo>
                <a:lnTo>
                  <a:pt x="831" y="21319"/>
                </a:lnTo>
                <a:cubicBezTo>
                  <a:pt x="1082" y="21459"/>
                  <a:pt x="1360" y="21600"/>
                  <a:pt x="1623" y="21600"/>
                </a:cubicBezTo>
                <a:cubicBezTo>
                  <a:pt x="1673" y="21600"/>
                  <a:pt x="1723" y="21596"/>
                  <a:pt x="1771" y="21583"/>
                </a:cubicBezTo>
                <a:cubicBezTo>
                  <a:pt x="2019" y="21521"/>
                  <a:pt x="2276" y="21116"/>
                  <a:pt x="2523" y="21116"/>
                </a:cubicBezTo>
                <a:cubicBezTo>
                  <a:pt x="2553" y="21116"/>
                  <a:pt x="2583" y="21124"/>
                  <a:pt x="2614" y="21137"/>
                </a:cubicBezTo>
                <a:cubicBezTo>
                  <a:pt x="2695" y="21178"/>
                  <a:pt x="2779" y="21286"/>
                  <a:pt x="2857" y="21286"/>
                </a:cubicBezTo>
                <a:cubicBezTo>
                  <a:pt x="2885" y="21286"/>
                  <a:pt x="2914" y="21273"/>
                  <a:pt x="2941" y="21236"/>
                </a:cubicBezTo>
                <a:cubicBezTo>
                  <a:pt x="2971" y="21195"/>
                  <a:pt x="2997" y="21112"/>
                  <a:pt x="3029" y="21066"/>
                </a:cubicBezTo>
                <a:cubicBezTo>
                  <a:pt x="3056" y="21025"/>
                  <a:pt x="3090" y="21008"/>
                  <a:pt x="3127" y="21008"/>
                </a:cubicBezTo>
                <a:cubicBezTo>
                  <a:pt x="3303" y="21008"/>
                  <a:pt x="3559" y="21422"/>
                  <a:pt x="3709" y="21459"/>
                </a:cubicBezTo>
                <a:cubicBezTo>
                  <a:pt x="3837" y="21488"/>
                  <a:pt x="3966" y="21497"/>
                  <a:pt x="4095" y="21497"/>
                </a:cubicBezTo>
                <a:cubicBezTo>
                  <a:pt x="4353" y="21497"/>
                  <a:pt x="4614" y="21459"/>
                  <a:pt x="4869" y="21459"/>
                </a:cubicBezTo>
                <a:cubicBezTo>
                  <a:pt x="4892" y="21459"/>
                  <a:pt x="4913" y="21459"/>
                  <a:pt x="4932" y="21459"/>
                </a:cubicBezTo>
                <a:cubicBezTo>
                  <a:pt x="5147" y="21459"/>
                  <a:pt x="5269" y="21435"/>
                  <a:pt x="5434" y="20888"/>
                </a:cubicBezTo>
                <a:cubicBezTo>
                  <a:pt x="5494" y="20686"/>
                  <a:pt x="5576" y="20495"/>
                  <a:pt x="5655" y="20495"/>
                </a:cubicBezTo>
                <a:cubicBezTo>
                  <a:pt x="5676" y="20495"/>
                  <a:pt x="5697" y="20508"/>
                  <a:pt x="5717" y="20537"/>
                </a:cubicBezTo>
                <a:cubicBezTo>
                  <a:pt x="5743" y="20582"/>
                  <a:pt x="5766" y="20624"/>
                  <a:pt x="5788" y="20665"/>
                </a:cubicBezTo>
                <a:cubicBezTo>
                  <a:pt x="5987" y="21054"/>
                  <a:pt x="6362" y="21041"/>
                  <a:pt x="6596" y="21224"/>
                </a:cubicBezTo>
                <a:cubicBezTo>
                  <a:pt x="6808" y="21377"/>
                  <a:pt x="7023" y="21451"/>
                  <a:pt x="7239" y="21451"/>
                </a:cubicBezTo>
                <a:cubicBezTo>
                  <a:pt x="7275" y="21451"/>
                  <a:pt x="7310" y="21447"/>
                  <a:pt x="7345" y="21443"/>
                </a:cubicBezTo>
                <a:cubicBezTo>
                  <a:pt x="7562" y="21443"/>
                  <a:pt x="7825" y="21542"/>
                  <a:pt x="8083" y="21542"/>
                </a:cubicBezTo>
                <a:cubicBezTo>
                  <a:pt x="8390" y="21542"/>
                  <a:pt x="8690" y="21401"/>
                  <a:pt x="8891" y="20789"/>
                </a:cubicBezTo>
                <a:cubicBezTo>
                  <a:pt x="8970" y="20562"/>
                  <a:pt x="9075" y="20305"/>
                  <a:pt x="9177" y="20305"/>
                </a:cubicBezTo>
                <a:cubicBezTo>
                  <a:pt x="9206" y="20305"/>
                  <a:pt x="9233" y="20326"/>
                  <a:pt x="9262" y="20371"/>
                </a:cubicBezTo>
                <a:cubicBezTo>
                  <a:pt x="9320" y="20735"/>
                  <a:pt x="9456" y="20913"/>
                  <a:pt x="9588" y="20942"/>
                </a:cubicBezTo>
                <a:cubicBezTo>
                  <a:pt x="9994" y="21025"/>
                  <a:pt x="10285" y="21000"/>
                  <a:pt x="10678" y="21319"/>
                </a:cubicBezTo>
                <a:cubicBezTo>
                  <a:pt x="10869" y="21476"/>
                  <a:pt x="11079" y="21521"/>
                  <a:pt x="11293" y="21521"/>
                </a:cubicBezTo>
                <a:cubicBezTo>
                  <a:pt x="11572" y="21521"/>
                  <a:pt x="11856" y="21443"/>
                  <a:pt x="12113" y="21443"/>
                </a:cubicBezTo>
                <a:cubicBezTo>
                  <a:pt x="12266" y="21443"/>
                  <a:pt x="12497" y="21571"/>
                  <a:pt x="12701" y="21571"/>
                </a:cubicBezTo>
                <a:cubicBezTo>
                  <a:pt x="12817" y="21571"/>
                  <a:pt x="12925" y="21530"/>
                  <a:pt x="13005" y="21401"/>
                </a:cubicBezTo>
                <a:cubicBezTo>
                  <a:pt x="13178" y="21137"/>
                  <a:pt x="13186" y="20206"/>
                  <a:pt x="13385" y="20094"/>
                </a:cubicBezTo>
                <a:cubicBezTo>
                  <a:pt x="13397" y="20086"/>
                  <a:pt x="13408" y="20082"/>
                  <a:pt x="13420" y="20082"/>
                </a:cubicBezTo>
                <a:cubicBezTo>
                  <a:pt x="13495" y="20082"/>
                  <a:pt x="13567" y="20226"/>
                  <a:pt x="13632" y="20384"/>
                </a:cubicBezTo>
                <a:cubicBezTo>
                  <a:pt x="14045" y="21335"/>
                  <a:pt x="14387" y="21459"/>
                  <a:pt x="14819" y="21459"/>
                </a:cubicBezTo>
                <a:cubicBezTo>
                  <a:pt x="14969" y="21459"/>
                  <a:pt x="15131" y="21443"/>
                  <a:pt x="15309" y="21443"/>
                </a:cubicBezTo>
                <a:lnTo>
                  <a:pt x="16404" y="21443"/>
                </a:lnTo>
                <a:cubicBezTo>
                  <a:pt x="16542" y="21443"/>
                  <a:pt x="16733" y="21526"/>
                  <a:pt x="16914" y="21526"/>
                </a:cubicBezTo>
                <a:cubicBezTo>
                  <a:pt x="17061" y="21526"/>
                  <a:pt x="17201" y="21472"/>
                  <a:pt x="17300" y="21277"/>
                </a:cubicBezTo>
                <a:cubicBezTo>
                  <a:pt x="17439" y="21008"/>
                  <a:pt x="17581" y="20913"/>
                  <a:pt x="17726" y="20913"/>
                </a:cubicBezTo>
                <a:cubicBezTo>
                  <a:pt x="18060" y="20913"/>
                  <a:pt x="18407" y="21414"/>
                  <a:pt x="18761" y="21443"/>
                </a:cubicBezTo>
                <a:cubicBezTo>
                  <a:pt x="18948" y="21463"/>
                  <a:pt x="19184" y="21563"/>
                  <a:pt x="19400" y="21563"/>
                </a:cubicBezTo>
                <a:cubicBezTo>
                  <a:pt x="19505" y="21563"/>
                  <a:pt x="19605" y="21542"/>
                  <a:pt x="19693" y="21472"/>
                </a:cubicBezTo>
                <a:cubicBezTo>
                  <a:pt x="19860" y="21348"/>
                  <a:pt x="19979" y="20888"/>
                  <a:pt x="20160" y="20872"/>
                </a:cubicBezTo>
                <a:cubicBezTo>
                  <a:pt x="20306" y="20872"/>
                  <a:pt x="20527" y="21112"/>
                  <a:pt x="20695" y="21153"/>
                </a:cubicBezTo>
                <a:cubicBezTo>
                  <a:pt x="21004" y="21236"/>
                  <a:pt x="21282" y="21443"/>
                  <a:pt x="21600" y="21443"/>
                </a:cubicBezTo>
                <a:cubicBezTo>
                  <a:pt x="21582" y="16271"/>
                  <a:pt x="21600" y="11100"/>
                  <a:pt x="21600" y="5945"/>
                </a:cubicBezTo>
                <a:lnTo>
                  <a:pt x="21600" y="199"/>
                </a:lnTo>
                <a:lnTo>
                  <a:pt x="14130" y="199"/>
                </a:lnTo>
                <a:cubicBezTo>
                  <a:pt x="14105" y="194"/>
                  <a:pt x="14080" y="190"/>
                  <a:pt x="14054" y="190"/>
                </a:cubicBezTo>
                <a:cubicBezTo>
                  <a:pt x="13894" y="190"/>
                  <a:pt x="13736" y="302"/>
                  <a:pt x="13588" y="521"/>
                </a:cubicBezTo>
                <a:cubicBezTo>
                  <a:pt x="13340" y="827"/>
                  <a:pt x="13247" y="716"/>
                  <a:pt x="12983" y="770"/>
                </a:cubicBezTo>
                <a:cubicBezTo>
                  <a:pt x="12861" y="794"/>
                  <a:pt x="12749" y="976"/>
                  <a:pt x="12637" y="976"/>
                </a:cubicBezTo>
                <a:cubicBezTo>
                  <a:pt x="12622" y="976"/>
                  <a:pt x="12609" y="972"/>
                  <a:pt x="12595" y="968"/>
                </a:cubicBezTo>
                <a:cubicBezTo>
                  <a:pt x="12366" y="881"/>
                  <a:pt x="12183" y="269"/>
                  <a:pt x="11941" y="157"/>
                </a:cubicBezTo>
                <a:cubicBezTo>
                  <a:pt x="11852" y="120"/>
                  <a:pt x="11756" y="108"/>
                  <a:pt x="11661" y="108"/>
                </a:cubicBezTo>
                <a:cubicBezTo>
                  <a:pt x="11467" y="108"/>
                  <a:pt x="11268" y="161"/>
                  <a:pt x="11084" y="199"/>
                </a:cubicBezTo>
                <a:cubicBezTo>
                  <a:pt x="10790" y="257"/>
                  <a:pt x="10361" y="215"/>
                  <a:pt x="10087" y="521"/>
                </a:cubicBezTo>
                <a:cubicBezTo>
                  <a:pt x="9959" y="670"/>
                  <a:pt x="9878" y="732"/>
                  <a:pt x="9815" y="732"/>
                </a:cubicBezTo>
                <a:cubicBezTo>
                  <a:pt x="9688" y="732"/>
                  <a:pt x="9630" y="496"/>
                  <a:pt x="9417" y="257"/>
                </a:cubicBezTo>
                <a:cubicBezTo>
                  <a:pt x="9318" y="149"/>
                  <a:pt x="9199" y="116"/>
                  <a:pt x="9075" y="116"/>
                </a:cubicBezTo>
                <a:cubicBezTo>
                  <a:pt x="8876" y="116"/>
                  <a:pt x="8662" y="199"/>
                  <a:pt x="8493" y="199"/>
                </a:cubicBezTo>
                <a:cubicBezTo>
                  <a:pt x="8286" y="199"/>
                  <a:pt x="8122" y="199"/>
                  <a:pt x="7934" y="393"/>
                </a:cubicBezTo>
                <a:cubicBezTo>
                  <a:pt x="7841" y="480"/>
                  <a:pt x="7509" y="703"/>
                  <a:pt x="7452" y="869"/>
                </a:cubicBezTo>
                <a:cubicBezTo>
                  <a:pt x="7438" y="910"/>
                  <a:pt x="7425" y="981"/>
                  <a:pt x="7421" y="1051"/>
                </a:cubicBezTo>
                <a:cubicBezTo>
                  <a:pt x="7386" y="1522"/>
                  <a:pt x="7373" y="2011"/>
                  <a:pt x="7381" y="2499"/>
                </a:cubicBezTo>
                <a:cubicBezTo>
                  <a:pt x="7222" y="2180"/>
                  <a:pt x="7099" y="1705"/>
                  <a:pt x="7023" y="1146"/>
                </a:cubicBezTo>
                <a:cubicBezTo>
                  <a:pt x="6904" y="252"/>
                  <a:pt x="6793" y="199"/>
                  <a:pt x="6540" y="199"/>
                </a:cubicBezTo>
                <a:cubicBezTo>
                  <a:pt x="6506" y="199"/>
                  <a:pt x="6468" y="199"/>
                  <a:pt x="6428" y="199"/>
                </a:cubicBezTo>
                <a:cubicBezTo>
                  <a:pt x="6214" y="199"/>
                  <a:pt x="5976" y="124"/>
                  <a:pt x="5748" y="124"/>
                </a:cubicBezTo>
                <a:cubicBezTo>
                  <a:pt x="5634" y="124"/>
                  <a:pt x="5523" y="145"/>
                  <a:pt x="5417" y="199"/>
                </a:cubicBezTo>
                <a:cubicBezTo>
                  <a:pt x="5183" y="310"/>
                  <a:pt x="5028" y="757"/>
                  <a:pt x="4825" y="1080"/>
                </a:cubicBezTo>
                <a:cubicBezTo>
                  <a:pt x="4778" y="1171"/>
                  <a:pt x="4721" y="1220"/>
                  <a:pt x="4665" y="1220"/>
                </a:cubicBezTo>
                <a:cubicBezTo>
                  <a:pt x="4639" y="1220"/>
                  <a:pt x="4613" y="1212"/>
                  <a:pt x="4586" y="1187"/>
                </a:cubicBezTo>
                <a:cubicBezTo>
                  <a:pt x="4530" y="1092"/>
                  <a:pt x="4476" y="981"/>
                  <a:pt x="4428" y="840"/>
                </a:cubicBezTo>
                <a:cubicBezTo>
                  <a:pt x="4353" y="703"/>
                  <a:pt x="4273" y="616"/>
                  <a:pt x="4186" y="592"/>
                </a:cubicBezTo>
                <a:cubicBezTo>
                  <a:pt x="3918" y="422"/>
                  <a:pt x="3667" y="116"/>
                  <a:pt x="3398" y="116"/>
                </a:cubicBezTo>
                <a:cubicBezTo>
                  <a:pt x="3352" y="116"/>
                  <a:pt x="3305" y="124"/>
                  <a:pt x="3258" y="145"/>
                </a:cubicBezTo>
                <a:cubicBezTo>
                  <a:pt x="3148" y="257"/>
                  <a:pt x="3038" y="381"/>
                  <a:pt x="2927" y="534"/>
                </a:cubicBezTo>
                <a:cubicBezTo>
                  <a:pt x="2856" y="472"/>
                  <a:pt x="2779" y="439"/>
                  <a:pt x="2703" y="439"/>
                </a:cubicBezTo>
                <a:cubicBezTo>
                  <a:pt x="2657" y="439"/>
                  <a:pt x="2611" y="451"/>
                  <a:pt x="2565" y="480"/>
                </a:cubicBezTo>
                <a:cubicBezTo>
                  <a:pt x="2468" y="559"/>
                  <a:pt x="2378" y="728"/>
                  <a:pt x="2281" y="728"/>
                </a:cubicBezTo>
                <a:cubicBezTo>
                  <a:pt x="2277" y="728"/>
                  <a:pt x="2273" y="728"/>
                  <a:pt x="2269" y="728"/>
                </a:cubicBezTo>
                <a:cubicBezTo>
                  <a:pt x="2038" y="703"/>
                  <a:pt x="1885" y="87"/>
                  <a:pt x="1638" y="87"/>
                </a:cubicBezTo>
                <a:cubicBezTo>
                  <a:pt x="1635" y="87"/>
                  <a:pt x="1632" y="87"/>
                  <a:pt x="1630" y="87"/>
                </a:cubicBezTo>
                <a:cubicBezTo>
                  <a:pt x="1417" y="103"/>
                  <a:pt x="1281" y="521"/>
                  <a:pt x="1078" y="658"/>
                </a:cubicBezTo>
                <a:cubicBezTo>
                  <a:pt x="1056" y="674"/>
                  <a:pt x="1035" y="678"/>
                  <a:pt x="1015" y="678"/>
                </a:cubicBezTo>
                <a:cubicBezTo>
                  <a:pt x="833" y="678"/>
                  <a:pt x="736" y="145"/>
                  <a:pt x="561" y="4"/>
                </a:cubicBezTo>
                <a:cubicBezTo>
                  <a:pt x="558" y="0"/>
                  <a:pt x="552" y="0"/>
                  <a:pt x="542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 rtl="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638" name="تجميع"/>
          <p:cNvGrpSpPr/>
          <p:nvPr/>
        </p:nvGrpSpPr>
        <p:grpSpPr>
          <a:xfrm>
            <a:off x="3399006" y="1278168"/>
            <a:ext cx="2203058" cy="2203057"/>
            <a:chOff x="0" y="0"/>
            <a:chExt cx="2203056" cy="2203056"/>
          </a:xfrm>
        </p:grpSpPr>
        <p:sp>
          <p:nvSpPr>
            <p:cNvPr id="636" name="دائرة"/>
            <p:cNvSpPr/>
            <p:nvPr/>
          </p:nvSpPr>
          <p:spPr>
            <a:xfrm>
              <a:off x="0" y="0"/>
              <a:ext cx="2203057" cy="2203057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B5E0DD"/>
              </a:solidFill>
              <a:prstDash val="solid"/>
              <a:round/>
            </a:ln>
            <a:effectLst>
              <a:outerShdw sx="100000" sy="100000" kx="0" ky="0" algn="b" rotWithShape="0" blurRad="165100" dist="635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29486D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637" name="IMG_9018.jpeg" descr="IMG_9018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0350" t="3346" r="14316" b="5304"/>
            <a:stretch>
              <a:fillRect/>
            </a:stretch>
          </p:blipFill>
          <p:spPr>
            <a:xfrm>
              <a:off x="365351" y="411689"/>
              <a:ext cx="1472408" cy="137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" y="0"/>
                  </a:moveTo>
                  <a:lnTo>
                    <a:pt x="87" y="292"/>
                  </a:lnTo>
                  <a:lnTo>
                    <a:pt x="87" y="590"/>
                  </a:lnTo>
                  <a:lnTo>
                    <a:pt x="559" y="646"/>
                  </a:lnTo>
                  <a:cubicBezTo>
                    <a:pt x="1215" y="725"/>
                    <a:pt x="1456" y="854"/>
                    <a:pt x="1636" y="1230"/>
                  </a:cubicBezTo>
                  <a:lnTo>
                    <a:pt x="1770" y="1504"/>
                  </a:lnTo>
                  <a:lnTo>
                    <a:pt x="1770" y="6699"/>
                  </a:lnTo>
                  <a:cubicBezTo>
                    <a:pt x="1770" y="12350"/>
                    <a:pt x="1777" y="12140"/>
                    <a:pt x="1520" y="12453"/>
                  </a:cubicBezTo>
                  <a:cubicBezTo>
                    <a:pt x="1312" y="12705"/>
                    <a:pt x="1094" y="12798"/>
                    <a:pt x="518" y="12882"/>
                  </a:cubicBezTo>
                  <a:lnTo>
                    <a:pt x="0" y="12956"/>
                  </a:lnTo>
                  <a:lnTo>
                    <a:pt x="0" y="13230"/>
                  </a:lnTo>
                  <a:lnTo>
                    <a:pt x="0" y="13497"/>
                  </a:lnTo>
                  <a:lnTo>
                    <a:pt x="2661" y="13497"/>
                  </a:lnTo>
                  <a:lnTo>
                    <a:pt x="5321" y="13497"/>
                  </a:lnTo>
                  <a:lnTo>
                    <a:pt x="5321" y="13223"/>
                  </a:lnTo>
                  <a:lnTo>
                    <a:pt x="5321" y="12956"/>
                  </a:lnTo>
                  <a:lnTo>
                    <a:pt x="4879" y="12894"/>
                  </a:lnTo>
                  <a:cubicBezTo>
                    <a:pt x="4079" y="12791"/>
                    <a:pt x="3787" y="12600"/>
                    <a:pt x="3633" y="12068"/>
                  </a:cubicBezTo>
                  <a:cubicBezTo>
                    <a:pt x="3564" y="11829"/>
                    <a:pt x="3558" y="11578"/>
                    <a:pt x="3557" y="9706"/>
                  </a:cubicBezTo>
                  <a:lnTo>
                    <a:pt x="3557" y="7612"/>
                  </a:lnTo>
                  <a:lnTo>
                    <a:pt x="4099" y="7618"/>
                  </a:lnTo>
                  <a:cubicBezTo>
                    <a:pt x="5288" y="7639"/>
                    <a:pt x="5469" y="7779"/>
                    <a:pt x="6346" y="9340"/>
                  </a:cubicBezTo>
                  <a:cubicBezTo>
                    <a:pt x="7029" y="10555"/>
                    <a:pt x="7557" y="11445"/>
                    <a:pt x="7837" y="11850"/>
                  </a:cubicBezTo>
                  <a:cubicBezTo>
                    <a:pt x="8710" y="13116"/>
                    <a:pt x="9484" y="13542"/>
                    <a:pt x="11062" y="13634"/>
                  </a:cubicBezTo>
                  <a:cubicBezTo>
                    <a:pt x="11398" y="13653"/>
                    <a:pt x="12152" y="13673"/>
                    <a:pt x="12733" y="13677"/>
                  </a:cubicBezTo>
                  <a:lnTo>
                    <a:pt x="13787" y="13683"/>
                  </a:lnTo>
                  <a:lnTo>
                    <a:pt x="13816" y="13509"/>
                  </a:lnTo>
                  <a:cubicBezTo>
                    <a:pt x="13830" y="13413"/>
                    <a:pt x="13846" y="13291"/>
                    <a:pt x="13857" y="13236"/>
                  </a:cubicBezTo>
                  <a:cubicBezTo>
                    <a:pt x="13874" y="13144"/>
                    <a:pt x="13851" y="13131"/>
                    <a:pt x="13519" y="13080"/>
                  </a:cubicBezTo>
                  <a:cubicBezTo>
                    <a:pt x="12121" y="12869"/>
                    <a:pt x="11305" y="12670"/>
                    <a:pt x="10864" y="12434"/>
                  </a:cubicBezTo>
                  <a:cubicBezTo>
                    <a:pt x="10580" y="12283"/>
                    <a:pt x="10490" y="12205"/>
                    <a:pt x="10125" y="11751"/>
                  </a:cubicBezTo>
                  <a:cubicBezTo>
                    <a:pt x="9896" y="11467"/>
                    <a:pt x="9500" y="10921"/>
                    <a:pt x="9245" y="10539"/>
                  </a:cubicBezTo>
                  <a:cubicBezTo>
                    <a:pt x="8489" y="9402"/>
                    <a:pt x="7196" y="7202"/>
                    <a:pt x="7184" y="7034"/>
                  </a:cubicBezTo>
                  <a:cubicBezTo>
                    <a:pt x="7181" y="6984"/>
                    <a:pt x="7307" y="6888"/>
                    <a:pt x="7557" y="6748"/>
                  </a:cubicBezTo>
                  <a:cubicBezTo>
                    <a:pt x="8493" y="6227"/>
                    <a:pt x="9033" y="5668"/>
                    <a:pt x="9362" y="4872"/>
                  </a:cubicBezTo>
                  <a:cubicBezTo>
                    <a:pt x="9724" y="3996"/>
                    <a:pt x="9680" y="2634"/>
                    <a:pt x="9263" y="1796"/>
                  </a:cubicBezTo>
                  <a:cubicBezTo>
                    <a:pt x="8965" y="1197"/>
                    <a:pt x="8412" y="701"/>
                    <a:pt x="7714" y="404"/>
                  </a:cubicBezTo>
                  <a:cubicBezTo>
                    <a:pt x="6921" y="66"/>
                    <a:pt x="6096" y="3"/>
                    <a:pt x="2498" y="0"/>
                  </a:cubicBezTo>
                  <a:lnTo>
                    <a:pt x="87" y="0"/>
                  </a:lnTo>
                  <a:close/>
                  <a:moveTo>
                    <a:pt x="4803" y="721"/>
                  </a:moveTo>
                  <a:cubicBezTo>
                    <a:pt x="5781" y="721"/>
                    <a:pt x="6341" y="940"/>
                    <a:pt x="6899" y="1535"/>
                  </a:cubicBezTo>
                  <a:cubicBezTo>
                    <a:pt x="7480" y="2154"/>
                    <a:pt x="7659" y="2692"/>
                    <a:pt x="7656" y="3791"/>
                  </a:cubicBezTo>
                  <a:cubicBezTo>
                    <a:pt x="7653" y="4903"/>
                    <a:pt x="7469" y="5434"/>
                    <a:pt x="6870" y="6077"/>
                  </a:cubicBezTo>
                  <a:cubicBezTo>
                    <a:pt x="6447" y="6531"/>
                    <a:pt x="6067" y="6752"/>
                    <a:pt x="5490" y="6866"/>
                  </a:cubicBezTo>
                  <a:cubicBezTo>
                    <a:pt x="5005" y="6963"/>
                    <a:pt x="3705" y="6995"/>
                    <a:pt x="3604" y="6916"/>
                  </a:cubicBezTo>
                  <a:cubicBezTo>
                    <a:pt x="3538" y="6865"/>
                    <a:pt x="3533" y="6623"/>
                    <a:pt x="3546" y="4095"/>
                  </a:cubicBezTo>
                  <a:cubicBezTo>
                    <a:pt x="3557" y="1668"/>
                    <a:pt x="3565" y="1305"/>
                    <a:pt x="3627" y="1162"/>
                  </a:cubicBezTo>
                  <a:cubicBezTo>
                    <a:pt x="3781" y="805"/>
                    <a:pt x="4007" y="721"/>
                    <a:pt x="4803" y="721"/>
                  </a:cubicBezTo>
                  <a:close/>
                  <a:moveTo>
                    <a:pt x="18701" y="1628"/>
                  </a:moveTo>
                  <a:cubicBezTo>
                    <a:pt x="17118" y="1628"/>
                    <a:pt x="16886" y="1638"/>
                    <a:pt x="16826" y="1703"/>
                  </a:cubicBezTo>
                  <a:cubicBezTo>
                    <a:pt x="16767" y="1766"/>
                    <a:pt x="16756" y="1959"/>
                    <a:pt x="16756" y="3113"/>
                  </a:cubicBezTo>
                  <a:cubicBezTo>
                    <a:pt x="16756" y="4183"/>
                    <a:pt x="16771" y="4471"/>
                    <a:pt x="16820" y="4542"/>
                  </a:cubicBezTo>
                  <a:cubicBezTo>
                    <a:pt x="16875" y="4622"/>
                    <a:pt x="16864" y="4647"/>
                    <a:pt x="16733" y="4810"/>
                  </a:cubicBezTo>
                  <a:cubicBezTo>
                    <a:pt x="16558" y="5028"/>
                    <a:pt x="16232" y="5678"/>
                    <a:pt x="16232" y="5810"/>
                  </a:cubicBezTo>
                  <a:cubicBezTo>
                    <a:pt x="16232" y="5862"/>
                    <a:pt x="16264" y="5938"/>
                    <a:pt x="16302" y="5978"/>
                  </a:cubicBezTo>
                  <a:cubicBezTo>
                    <a:pt x="16362" y="6042"/>
                    <a:pt x="16641" y="6052"/>
                    <a:pt x="18666" y="6052"/>
                  </a:cubicBezTo>
                  <a:cubicBezTo>
                    <a:pt x="20161" y="6052"/>
                    <a:pt x="20980" y="6034"/>
                    <a:pt x="21035" y="6003"/>
                  </a:cubicBezTo>
                  <a:cubicBezTo>
                    <a:pt x="21085" y="5974"/>
                    <a:pt x="21123" y="5907"/>
                    <a:pt x="21123" y="5835"/>
                  </a:cubicBezTo>
                  <a:cubicBezTo>
                    <a:pt x="21123" y="5686"/>
                    <a:pt x="20799" y="5033"/>
                    <a:pt x="20610" y="4797"/>
                  </a:cubicBezTo>
                  <a:cubicBezTo>
                    <a:pt x="20474" y="4628"/>
                    <a:pt x="20475" y="4624"/>
                    <a:pt x="20558" y="4549"/>
                  </a:cubicBezTo>
                  <a:cubicBezTo>
                    <a:pt x="20638" y="4476"/>
                    <a:pt x="20645" y="4394"/>
                    <a:pt x="20645" y="3119"/>
                  </a:cubicBezTo>
                  <a:cubicBezTo>
                    <a:pt x="20645" y="1957"/>
                    <a:pt x="20635" y="1766"/>
                    <a:pt x="20575" y="1703"/>
                  </a:cubicBezTo>
                  <a:cubicBezTo>
                    <a:pt x="20515" y="1638"/>
                    <a:pt x="20283" y="1628"/>
                    <a:pt x="18701" y="1628"/>
                  </a:cubicBezTo>
                  <a:close/>
                  <a:moveTo>
                    <a:pt x="16913" y="1790"/>
                  </a:moveTo>
                  <a:lnTo>
                    <a:pt x="18701" y="1790"/>
                  </a:lnTo>
                  <a:lnTo>
                    <a:pt x="20488" y="1790"/>
                  </a:lnTo>
                  <a:lnTo>
                    <a:pt x="20500" y="3063"/>
                  </a:lnTo>
                  <a:cubicBezTo>
                    <a:pt x="20508" y="3965"/>
                    <a:pt x="20500" y="4361"/>
                    <a:pt x="20465" y="4406"/>
                  </a:cubicBezTo>
                  <a:cubicBezTo>
                    <a:pt x="20424" y="4458"/>
                    <a:pt x="20099" y="4468"/>
                    <a:pt x="18701" y="4468"/>
                  </a:cubicBezTo>
                  <a:cubicBezTo>
                    <a:pt x="17302" y="4468"/>
                    <a:pt x="16977" y="4458"/>
                    <a:pt x="16936" y="4406"/>
                  </a:cubicBezTo>
                  <a:cubicBezTo>
                    <a:pt x="16901" y="4361"/>
                    <a:pt x="16893" y="3965"/>
                    <a:pt x="16902" y="3063"/>
                  </a:cubicBezTo>
                  <a:lnTo>
                    <a:pt x="16913" y="1790"/>
                  </a:lnTo>
                  <a:close/>
                  <a:moveTo>
                    <a:pt x="14625" y="2958"/>
                  </a:moveTo>
                  <a:lnTo>
                    <a:pt x="14474" y="3113"/>
                  </a:lnTo>
                  <a:lnTo>
                    <a:pt x="14317" y="3275"/>
                  </a:lnTo>
                  <a:lnTo>
                    <a:pt x="14497" y="3505"/>
                  </a:lnTo>
                  <a:cubicBezTo>
                    <a:pt x="14597" y="3632"/>
                    <a:pt x="14686" y="3775"/>
                    <a:pt x="14689" y="3822"/>
                  </a:cubicBezTo>
                  <a:cubicBezTo>
                    <a:pt x="14692" y="3869"/>
                    <a:pt x="14595" y="4004"/>
                    <a:pt x="14480" y="4126"/>
                  </a:cubicBezTo>
                  <a:lnTo>
                    <a:pt x="14270" y="4350"/>
                  </a:lnTo>
                  <a:lnTo>
                    <a:pt x="14410" y="4505"/>
                  </a:lnTo>
                  <a:lnTo>
                    <a:pt x="14549" y="4654"/>
                  </a:lnTo>
                  <a:lnTo>
                    <a:pt x="14806" y="4387"/>
                  </a:lnTo>
                  <a:lnTo>
                    <a:pt x="15056" y="4120"/>
                  </a:lnTo>
                  <a:lnTo>
                    <a:pt x="15306" y="4387"/>
                  </a:lnTo>
                  <a:lnTo>
                    <a:pt x="15562" y="4654"/>
                  </a:lnTo>
                  <a:lnTo>
                    <a:pt x="15708" y="4493"/>
                  </a:lnTo>
                  <a:lnTo>
                    <a:pt x="15859" y="4325"/>
                  </a:lnTo>
                  <a:lnTo>
                    <a:pt x="15609" y="4058"/>
                  </a:lnTo>
                  <a:lnTo>
                    <a:pt x="15365" y="3791"/>
                  </a:lnTo>
                  <a:lnTo>
                    <a:pt x="15615" y="3523"/>
                  </a:lnTo>
                  <a:lnTo>
                    <a:pt x="15865" y="3256"/>
                  </a:lnTo>
                  <a:lnTo>
                    <a:pt x="15720" y="3107"/>
                  </a:lnTo>
                  <a:lnTo>
                    <a:pt x="15580" y="2958"/>
                  </a:lnTo>
                  <a:lnTo>
                    <a:pt x="15347" y="3200"/>
                  </a:lnTo>
                  <a:cubicBezTo>
                    <a:pt x="15220" y="3334"/>
                    <a:pt x="15104" y="3443"/>
                    <a:pt x="15085" y="3443"/>
                  </a:cubicBezTo>
                  <a:cubicBezTo>
                    <a:pt x="15066" y="3443"/>
                    <a:pt x="14957" y="3335"/>
                    <a:pt x="14841" y="3200"/>
                  </a:cubicBezTo>
                  <a:lnTo>
                    <a:pt x="14625" y="2958"/>
                  </a:lnTo>
                  <a:close/>
                  <a:moveTo>
                    <a:pt x="10870" y="3119"/>
                  </a:moveTo>
                  <a:lnTo>
                    <a:pt x="10858" y="3480"/>
                  </a:lnTo>
                  <a:lnTo>
                    <a:pt x="10847" y="3840"/>
                  </a:lnTo>
                  <a:lnTo>
                    <a:pt x="10509" y="3853"/>
                  </a:lnTo>
                  <a:lnTo>
                    <a:pt x="10171" y="3865"/>
                  </a:lnTo>
                  <a:lnTo>
                    <a:pt x="10171" y="4052"/>
                  </a:lnTo>
                  <a:lnTo>
                    <a:pt x="10171" y="4232"/>
                  </a:lnTo>
                  <a:lnTo>
                    <a:pt x="10509" y="4244"/>
                  </a:lnTo>
                  <a:lnTo>
                    <a:pt x="10847" y="4257"/>
                  </a:lnTo>
                  <a:lnTo>
                    <a:pt x="10858" y="4605"/>
                  </a:lnTo>
                  <a:cubicBezTo>
                    <a:pt x="10865" y="4796"/>
                    <a:pt x="10888" y="4969"/>
                    <a:pt x="10911" y="4984"/>
                  </a:cubicBezTo>
                  <a:cubicBezTo>
                    <a:pt x="10933" y="4998"/>
                    <a:pt x="11019" y="5000"/>
                    <a:pt x="11103" y="4990"/>
                  </a:cubicBezTo>
                  <a:lnTo>
                    <a:pt x="11254" y="4971"/>
                  </a:lnTo>
                  <a:lnTo>
                    <a:pt x="11266" y="4617"/>
                  </a:lnTo>
                  <a:lnTo>
                    <a:pt x="11283" y="4257"/>
                  </a:lnTo>
                  <a:lnTo>
                    <a:pt x="11621" y="4244"/>
                  </a:lnTo>
                  <a:lnTo>
                    <a:pt x="11959" y="4232"/>
                  </a:lnTo>
                  <a:lnTo>
                    <a:pt x="11959" y="4052"/>
                  </a:lnTo>
                  <a:lnTo>
                    <a:pt x="11959" y="3865"/>
                  </a:lnTo>
                  <a:lnTo>
                    <a:pt x="11621" y="3853"/>
                  </a:lnTo>
                  <a:lnTo>
                    <a:pt x="11283" y="3840"/>
                  </a:lnTo>
                  <a:lnTo>
                    <a:pt x="11266" y="3480"/>
                  </a:lnTo>
                  <a:lnTo>
                    <a:pt x="11254" y="3119"/>
                  </a:lnTo>
                  <a:lnTo>
                    <a:pt x="11062" y="3119"/>
                  </a:lnTo>
                  <a:lnTo>
                    <a:pt x="10870" y="3119"/>
                  </a:lnTo>
                  <a:close/>
                  <a:moveTo>
                    <a:pt x="13239" y="3405"/>
                  </a:moveTo>
                  <a:cubicBezTo>
                    <a:pt x="13211" y="3407"/>
                    <a:pt x="13183" y="3412"/>
                    <a:pt x="13152" y="3418"/>
                  </a:cubicBezTo>
                  <a:cubicBezTo>
                    <a:pt x="12988" y="3451"/>
                    <a:pt x="12832" y="3660"/>
                    <a:pt x="12832" y="3846"/>
                  </a:cubicBezTo>
                  <a:cubicBezTo>
                    <a:pt x="12832" y="3911"/>
                    <a:pt x="12778" y="3987"/>
                    <a:pt x="12681" y="4052"/>
                  </a:cubicBezTo>
                  <a:cubicBezTo>
                    <a:pt x="12396" y="4239"/>
                    <a:pt x="12373" y="4685"/>
                    <a:pt x="12640" y="4934"/>
                  </a:cubicBezTo>
                  <a:cubicBezTo>
                    <a:pt x="12798" y="5083"/>
                    <a:pt x="13020" y="5116"/>
                    <a:pt x="13239" y="5027"/>
                  </a:cubicBezTo>
                  <a:cubicBezTo>
                    <a:pt x="13372" y="4973"/>
                    <a:pt x="13484" y="4762"/>
                    <a:pt x="13484" y="4561"/>
                  </a:cubicBezTo>
                  <a:cubicBezTo>
                    <a:pt x="13484" y="4464"/>
                    <a:pt x="13531" y="4355"/>
                    <a:pt x="13618" y="4250"/>
                  </a:cubicBezTo>
                  <a:cubicBezTo>
                    <a:pt x="13921" y="3882"/>
                    <a:pt x="13673" y="3385"/>
                    <a:pt x="13239" y="3405"/>
                  </a:cubicBezTo>
                  <a:close/>
                  <a:moveTo>
                    <a:pt x="13298" y="3728"/>
                  </a:moveTo>
                  <a:cubicBezTo>
                    <a:pt x="13327" y="3732"/>
                    <a:pt x="13354" y="3747"/>
                    <a:pt x="13385" y="3772"/>
                  </a:cubicBezTo>
                  <a:cubicBezTo>
                    <a:pt x="13425" y="3805"/>
                    <a:pt x="13434" y="3825"/>
                    <a:pt x="13420" y="3859"/>
                  </a:cubicBezTo>
                  <a:cubicBezTo>
                    <a:pt x="13410" y="3884"/>
                    <a:pt x="13401" y="3913"/>
                    <a:pt x="13402" y="3921"/>
                  </a:cubicBezTo>
                  <a:cubicBezTo>
                    <a:pt x="13404" y="3929"/>
                    <a:pt x="13383" y="3956"/>
                    <a:pt x="13356" y="3983"/>
                  </a:cubicBezTo>
                  <a:cubicBezTo>
                    <a:pt x="13319" y="4020"/>
                    <a:pt x="13298" y="4032"/>
                    <a:pt x="13269" y="4014"/>
                  </a:cubicBezTo>
                  <a:cubicBezTo>
                    <a:pt x="13247" y="4001"/>
                    <a:pt x="13228" y="3972"/>
                    <a:pt x="13228" y="3952"/>
                  </a:cubicBezTo>
                  <a:cubicBezTo>
                    <a:pt x="13228" y="3931"/>
                    <a:pt x="13210" y="3917"/>
                    <a:pt x="13187" y="3921"/>
                  </a:cubicBezTo>
                  <a:cubicBezTo>
                    <a:pt x="13157" y="3926"/>
                    <a:pt x="13146" y="3911"/>
                    <a:pt x="13140" y="3853"/>
                  </a:cubicBezTo>
                  <a:cubicBezTo>
                    <a:pt x="13135" y="3787"/>
                    <a:pt x="13143" y="3773"/>
                    <a:pt x="13193" y="3753"/>
                  </a:cubicBezTo>
                  <a:cubicBezTo>
                    <a:pt x="13235" y="3736"/>
                    <a:pt x="13269" y="3725"/>
                    <a:pt x="13298" y="3728"/>
                  </a:cubicBezTo>
                  <a:close/>
                  <a:moveTo>
                    <a:pt x="12966" y="4263"/>
                  </a:moveTo>
                  <a:lnTo>
                    <a:pt x="13065" y="4313"/>
                  </a:lnTo>
                  <a:cubicBezTo>
                    <a:pt x="13143" y="4355"/>
                    <a:pt x="13176" y="4392"/>
                    <a:pt x="13199" y="4462"/>
                  </a:cubicBezTo>
                  <a:cubicBezTo>
                    <a:pt x="13217" y="4520"/>
                    <a:pt x="13218" y="4559"/>
                    <a:pt x="13205" y="4573"/>
                  </a:cubicBezTo>
                  <a:cubicBezTo>
                    <a:pt x="13193" y="4586"/>
                    <a:pt x="13181" y="4619"/>
                    <a:pt x="13181" y="4642"/>
                  </a:cubicBezTo>
                  <a:cubicBezTo>
                    <a:pt x="13181" y="4665"/>
                    <a:pt x="13164" y="4691"/>
                    <a:pt x="13140" y="4704"/>
                  </a:cubicBezTo>
                  <a:cubicBezTo>
                    <a:pt x="13076" y="4741"/>
                    <a:pt x="12931" y="4755"/>
                    <a:pt x="12861" y="4729"/>
                  </a:cubicBezTo>
                  <a:cubicBezTo>
                    <a:pt x="12707" y="4670"/>
                    <a:pt x="12718" y="4416"/>
                    <a:pt x="12878" y="4313"/>
                  </a:cubicBezTo>
                  <a:lnTo>
                    <a:pt x="12966" y="4263"/>
                  </a:lnTo>
                  <a:close/>
                  <a:moveTo>
                    <a:pt x="18677" y="4611"/>
                  </a:moveTo>
                  <a:cubicBezTo>
                    <a:pt x="20234" y="4611"/>
                    <a:pt x="20258" y="4616"/>
                    <a:pt x="20500" y="4909"/>
                  </a:cubicBezTo>
                  <a:cubicBezTo>
                    <a:pt x="20709" y="5164"/>
                    <a:pt x="20999" y="5793"/>
                    <a:pt x="20936" y="5860"/>
                  </a:cubicBezTo>
                  <a:cubicBezTo>
                    <a:pt x="20859" y="5942"/>
                    <a:pt x="16482" y="5936"/>
                    <a:pt x="16418" y="5854"/>
                  </a:cubicBezTo>
                  <a:cubicBezTo>
                    <a:pt x="16359" y="5777"/>
                    <a:pt x="16611" y="5208"/>
                    <a:pt x="16826" y="4940"/>
                  </a:cubicBezTo>
                  <a:cubicBezTo>
                    <a:pt x="17094" y="4606"/>
                    <a:pt x="17103" y="4611"/>
                    <a:pt x="18677" y="4611"/>
                  </a:cubicBezTo>
                  <a:close/>
                  <a:moveTo>
                    <a:pt x="10922" y="5164"/>
                  </a:moveTo>
                  <a:lnTo>
                    <a:pt x="10218" y="6376"/>
                  </a:lnTo>
                  <a:cubicBezTo>
                    <a:pt x="9830" y="7043"/>
                    <a:pt x="9513" y="7612"/>
                    <a:pt x="9513" y="7637"/>
                  </a:cubicBezTo>
                  <a:cubicBezTo>
                    <a:pt x="9513" y="7662"/>
                    <a:pt x="9540" y="7680"/>
                    <a:pt x="9572" y="7680"/>
                  </a:cubicBezTo>
                  <a:cubicBezTo>
                    <a:pt x="9642" y="7680"/>
                    <a:pt x="10458" y="8028"/>
                    <a:pt x="10928" y="8258"/>
                  </a:cubicBezTo>
                  <a:cubicBezTo>
                    <a:pt x="11438" y="8508"/>
                    <a:pt x="12112" y="8946"/>
                    <a:pt x="12459" y="9259"/>
                  </a:cubicBezTo>
                  <a:cubicBezTo>
                    <a:pt x="12627" y="9410"/>
                    <a:pt x="12772" y="9537"/>
                    <a:pt x="12780" y="9538"/>
                  </a:cubicBezTo>
                  <a:cubicBezTo>
                    <a:pt x="12787" y="9540"/>
                    <a:pt x="12747" y="9473"/>
                    <a:pt x="12692" y="9389"/>
                  </a:cubicBezTo>
                  <a:cubicBezTo>
                    <a:pt x="12517" y="9123"/>
                    <a:pt x="12077" y="8656"/>
                    <a:pt x="11772" y="8414"/>
                  </a:cubicBezTo>
                  <a:cubicBezTo>
                    <a:pt x="11574" y="8256"/>
                    <a:pt x="11487" y="8159"/>
                    <a:pt x="11516" y="8128"/>
                  </a:cubicBezTo>
                  <a:cubicBezTo>
                    <a:pt x="11613" y="8024"/>
                    <a:pt x="12538" y="8798"/>
                    <a:pt x="12838" y="9234"/>
                  </a:cubicBezTo>
                  <a:lnTo>
                    <a:pt x="12960" y="9414"/>
                  </a:lnTo>
                  <a:lnTo>
                    <a:pt x="12960" y="9079"/>
                  </a:lnTo>
                  <a:lnTo>
                    <a:pt x="12960" y="8743"/>
                  </a:lnTo>
                  <a:lnTo>
                    <a:pt x="12675" y="8420"/>
                  </a:lnTo>
                  <a:cubicBezTo>
                    <a:pt x="12338" y="8048"/>
                    <a:pt x="11905" y="7722"/>
                    <a:pt x="11400" y="7451"/>
                  </a:cubicBezTo>
                  <a:cubicBezTo>
                    <a:pt x="11063" y="7269"/>
                    <a:pt x="10689" y="7106"/>
                    <a:pt x="10672" y="7134"/>
                  </a:cubicBezTo>
                  <a:cubicBezTo>
                    <a:pt x="10668" y="7140"/>
                    <a:pt x="10621" y="7225"/>
                    <a:pt x="10567" y="7320"/>
                  </a:cubicBezTo>
                  <a:lnTo>
                    <a:pt x="10468" y="7488"/>
                  </a:lnTo>
                  <a:lnTo>
                    <a:pt x="10649" y="7587"/>
                  </a:lnTo>
                  <a:cubicBezTo>
                    <a:pt x="10777" y="7657"/>
                    <a:pt x="10821" y="7702"/>
                    <a:pt x="10788" y="7736"/>
                  </a:cubicBezTo>
                  <a:cubicBezTo>
                    <a:pt x="10756" y="7771"/>
                    <a:pt x="10664" y="7756"/>
                    <a:pt x="10486" y="7680"/>
                  </a:cubicBezTo>
                  <a:cubicBezTo>
                    <a:pt x="10346" y="7622"/>
                    <a:pt x="10218" y="7560"/>
                    <a:pt x="10200" y="7544"/>
                  </a:cubicBezTo>
                  <a:cubicBezTo>
                    <a:pt x="10160" y="7507"/>
                    <a:pt x="11099" y="5576"/>
                    <a:pt x="11184" y="5518"/>
                  </a:cubicBezTo>
                  <a:cubicBezTo>
                    <a:pt x="11276" y="5456"/>
                    <a:pt x="12065" y="5741"/>
                    <a:pt x="12424" y="5965"/>
                  </a:cubicBezTo>
                  <a:cubicBezTo>
                    <a:pt x="12690" y="6131"/>
                    <a:pt x="12707" y="6138"/>
                    <a:pt x="12611" y="6028"/>
                  </a:cubicBezTo>
                  <a:cubicBezTo>
                    <a:pt x="12334" y="5710"/>
                    <a:pt x="11608" y="5321"/>
                    <a:pt x="11056" y="5195"/>
                  </a:cubicBezTo>
                  <a:lnTo>
                    <a:pt x="10922" y="5164"/>
                  </a:lnTo>
                  <a:close/>
                  <a:moveTo>
                    <a:pt x="15335" y="5176"/>
                  </a:moveTo>
                  <a:cubicBezTo>
                    <a:pt x="15329" y="5168"/>
                    <a:pt x="15174" y="5202"/>
                    <a:pt x="14986" y="5257"/>
                  </a:cubicBezTo>
                  <a:cubicBezTo>
                    <a:pt x="14462" y="5410"/>
                    <a:pt x="14040" y="5644"/>
                    <a:pt x="13752" y="5947"/>
                  </a:cubicBezTo>
                  <a:cubicBezTo>
                    <a:pt x="13613" y="6093"/>
                    <a:pt x="13551" y="6171"/>
                    <a:pt x="13612" y="6115"/>
                  </a:cubicBezTo>
                  <a:cubicBezTo>
                    <a:pt x="13855" y="5894"/>
                    <a:pt x="14644" y="5544"/>
                    <a:pt x="14951" y="5524"/>
                  </a:cubicBezTo>
                  <a:lnTo>
                    <a:pt x="15103" y="5518"/>
                  </a:lnTo>
                  <a:lnTo>
                    <a:pt x="15580" y="6494"/>
                  </a:lnTo>
                  <a:cubicBezTo>
                    <a:pt x="15843" y="7031"/>
                    <a:pt x="16057" y="7488"/>
                    <a:pt x="16057" y="7507"/>
                  </a:cubicBezTo>
                  <a:cubicBezTo>
                    <a:pt x="16057" y="7567"/>
                    <a:pt x="15878" y="7641"/>
                    <a:pt x="15807" y="7612"/>
                  </a:cubicBezTo>
                  <a:cubicBezTo>
                    <a:pt x="15811" y="7614"/>
                    <a:pt x="15810" y="7620"/>
                    <a:pt x="15813" y="7625"/>
                  </a:cubicBezTo>
                  <a:cubicBezTo>
                    <a:pt x="15820" y="7637"/>
                    <a:pt x="15819" y="7654"/>
                    <a:pt x="15807" y="7662"/>
                  </a:cubicBezTo>
                  <a:cubicBezTo>
                    <a:pt x="15795" y="7670"/>
                    <a:pt x="15779" y="7662"/>
                    <a:pt x="15772" y="7649"/>
                  </a:cubicBezTo>
                  <a:cubicBezTo>
                    <a:pt x="15765" y="7637"/>
                    <a:pt x="15766" y="7620"/>
                    <a:pt x="15778" y="7612"/>
                  </a:cubicBezTo>
                  <a:cubicBezTo>
                    <a:pt x="15784" y="7608"/>
                    <a:pt x="15795" y="7611"/>
                    <a:pt x="15801" y="7612"/>
                  </a:cubicBezTo>
                  <a:cubicBezTo>
                    <a:pt x="15803" y="7613"/>
                    <a:pt x="15806" y="7611"/>
                    <a:pt x="15807" y="7612"/>
                  </a:cubicBezTo>
                  <a:cubicBezTo>
                    <a:pt x="15755" y="7591"/>
                    <a:pt x="15752" y="7571"/>
                    <a:pt x="15790" y="7531"/>
                  </a:cubicBezTo>
                  <a:cubicBezTo>
                    <a:pt x="15833" y="7485"/>
                    <a:pt x="15777" y="7325"/>
                    <a:pt x="15644" y="7127"/>
                  </a:cubicBezTo>
                  <a:cubicBezTo>
                    <a:pt x="15625" y="7099"/>
                    <a:pt x="14954" y="7404"/>
                    <a:pt x="14689" y="7562"/>
                  </a:cubicBezTo>
                  <a:cubicBezTo>
                    <a:pt x="14313" y="7787"/>
                    <a:pt x="13989" y="8052"/>
                    <a:pt x="13647" y="8414"/>
                  </a:cubicBezTo>
                  <a:lnTo>
                    <a:pt x="13356" y="8724"/>
                  </a:lnTo>
                  <a:lnTo>
                    <a:pt x="13356" y="9072"/>
                  </a:lnTo>
                  <a:lnTo>
                    <a:pt x="13356" y="9427"/>
                  </a:lnTo>
                  <a:lnTo>
                    <a:pt x="13443" y="9271"/>
                  </a:lnTo>
                  <a:cubicBezTo>
                    <a:pt x="13516" y="9144"/>
                    <a:pt x="13543" y="9127"/>
                    <a:pt x="13595" y="9172"/>
                  </a:cubicBezTo>
                  <a:cubicBezTo>
                    <a:pt x="13660" y="9230"/>
                    <a:pt x="13652" y="9254"/>
                    <a:pt x="13496" y="9495"/>
                  </a:cubicBezTo>
                  <a:cubicBezTo>
                    <a:pt x="13454" y="9559"/>
                    <a:pt x="13531" y="9506"/>
                    <a:pt x="13664" y="9377"/>
                  </a:cubicBezTo>
                  <a:cubicBezTo>
                    <a:pt x="14194" y="8868"/>
                    <a:pt x="15260" y="8234"/>
                    <a:pt x="16279" y="7823"/>
                  </a:cubicBezTo>
                  <a:cubicBezTo>
                    <a:pt x="16531" y="7722"/>
                    <a:pt x="16732" y="7623"/>
                    <a:pt x="16727" y="7600"/>
                  </a:cubicBezTo>
                  <a:cubicBezTo>
                    <a:pt x="16720" y="7568"/>
                    <a:pt x="15390" y="5251"/>
                    <a:pt x="15335" y="5176"/>
                  </a:cubicBezTo>
                  <a:close/>
                  <a:moveTo>
                    <a:pt x="9735" y="5214"/>
                  </a:moveTo>
                  <a:cubicBezTo>
                    <a:pt x="9723" y="5214"/>
                    <a:pt x="9710" y="5231"/>
                    <a:pt x="9688" y="5269"/>
                  </a:cubicBezTo>
                  <a:cubicBezTo>
                    <a:pt x="9663" y="5314"/>
                    <a:pt x="9600" y="5350"/>
                    <a:pt x="9548" y="5350"/>
                  </a:cubicBezTo>
                  <a:cubicBezTo>
                    <a:pt x="9459" y="5350"/>
                    <a:pt x="9459" y="5358"/>
                    <a:pt x="9537" y="5419"/>
                  </a:cubicBezTo>
                  <a:cubicBezTo>
                    <a:pt x="9588" y="5459"/>
                    <a:pt x="9607" y="5511"/>
                    <a:pt x="9589" y="5562"/>
                  </a:cubicBezTo>
                  <a:cubicBezTo>
                    <a:pt x="9567" y="5622"/>
                    <a:pt x="9578" y="5630"/>
                    <a:pt x="9636" y="5611"/>
                  </a:cubicBezTo>
                  <a:cubicBezTo>
                    <a:pt x="9677" y="5597"/>
                    <a:pt x="9739" y="5605"/>
                    <a:pt x="9775" y="5630"/>
                  </a:cubicBezTo>
                  <a:cubicBezTo>
                    <a:pt x="9861" y="5688"/>
                    <a:pt x="9870" y="5693"/>
                    <a:pt x="9857" y="5624"/>
                  </a:cubicBezTo>
                  <a:cubicBezTo>
                    <a:pt x="9851" y="5592"/>
                    <a:pt x="9868" y="5513"/>
                    <a:pt x="9898" y="5456"/>
                  </a:cubicBezTo>
                  <a:cubicBezTo>
                    <a:pt x="9943" y="5368"/>
                    <a:pt x="9946" y="5350"/>
                    <a:pt x="9892" y="5350"/>
                  </a:cubicBezTo>
                  <a:cubicBezTo>
                    <a:pt x="9856" y="5350"/>
                    <a:pt x="9806" y="5314"/>
                    <a:pt x="9781" y="5269"/>
                  </a:cubicBezTo>
                  <a:cubicBezTo>
                    <a:pt x="9759" y="5231"/>
                    <a:pt x="9747" y="5214"/>
                    <a:pt x="9735" y="5214"/>
                  </a:cubicBezTo>
                  <a:close/>
                  <a:moveTo>
                    <a:pt x="18724" y="5400"/>
                  </a:moveTo>
                  <a:cubicBezTo>
                    <a:pt x="18210" y="5400"/>
                    <a:pt x="18113" y="5410"/>
                    <a:pt x="18113" y="5468"/>
                  </a:cubicBezTo>
                  <a:cubicBezTo>
                    <a:pt x="18113" y="5527"/>
                    <a:pt x="18210" y="5537"/>
                    <a:pt x="18724" y="5537"/>
                  </a:cubicBezTo>
                  <a:cubicBezTo>
                    <a:pt x="19238" y="5537"/>
                    <a:pt x="19335" y="5527"/>
                    <a:pt x="19335" y="5468"/>
                  </a:cubicBezTo>
                  <a:cubicBezTo>
                    <a:pt x="19335" y="5410"/>
                    <a:pt x="19238" y="5400"/>
                    <a:pt x="18724" y="5400"/>
                  </a:cubicBezTo>
                  <a:close/>
                  <a:moveTo>
                    <a:pt x="14969" y="5723"/>
                  </a:moveTo>
                  <a:lnTo>
                    <a:pt x="14683" y="5841"/>
                  </a:lnTo>
                  <a:cubicBezTo>
                    <a:pt x="14335" y="5981"/>
                    <a:pt x="14022" y="6170"/>
                    <a:pt x="13664" y="6450"/>
                  </a:cubicBezTo>
                  <a:lnTo>
                    <a:pt x="13397" y="6655"/>
                  </a:lnTo>
                  <a:lnTo>
                    <a:pt x="13397" y="6985"/>
                  </a:lnTo>
                  <a:lnTo>
                    <a:pt x="13397" y="7320"/>
                  </a:lnTo>
                  <a:lnTo>
                    <a:pt x="13565" y="7152"/>
                  </a:lnTo>
                  <a:cubicBezTo>
                    <a:pt x="13919" y="6811"/>
                    <a:pt x="14622" y="6365"/>
                    <a:pt x="15027" y="6220"/>
                  </a:cubicBezTo>
                  <a:cubicBezTo>
                    <a:pt x="15111" y="6190"/>
                    <a:pt x="15111" y="6110"/>
                    <a:pt x="15015" y="5841"/>
                  </a:cubicBezTo>
                  <a:lnTo>
                    <a:pt x="14969" y="5723"/>
                  </a:lnTo>
                  <a:close/>
                  <a:moveTo>
                    <a:pt x="11371" y="5773"/>
                  </a:moveTo>
                  <a:cubicBezTo>
                    <a:pt x="11306" y="5773"/>
                    <a:pt x="11265" y="5825"/>
                    <a:pt x="11213" y="5978"/>
                  </a:cubicBezTo>
                  <a:lnTo>
                    <a:pt x="11138" y="6189"/>
                  </a:lnTo>
                  <a:lnTo>
                    <a:pt x="11301" y="6245"/>
                  </a:lnTo>
                  <a:cubicBezTo>
                    <a:pt x="11668" y="6372"/>
                    <a:pt x="12506" y="6919"/>
                    <a:pt x="12745" y="7190"/>
                  </a:cubicBezTo>
                  <a:cubicBezTo>
                    <a:pt x="12802" y="7254"/>
                    <a:pt x="12853" y="7308"/>
                    <a:pt x="12861" y="7308"/>
                  </a:cubicBezTo>
                  <a:cubicBezTo>
                    <a:pt x="12869" y="7308"/>
                    <a:pt x="12873" y="7166"/>
                    <a:pt x="12873" y="6991"/>
                  </a:cubicBezTo>
                  <a:lnTo>
                    <a:pt x="12873" y="6674"/>
                  </a:lnTo>
                  <a:lnTo>
                    <a:pt x="12599" y="6450"/>
                  </a:lnTo>
                  <a:cubicBezTo>
                    <a:pt x="12296" y="6207"/>
                    <a:pt x="11508" y="5773"/>
                    <a:pt x="11371" y="5773"/>
                  </a:cubicBezTo>
                  <a:close/>
                  <a:moveTo>
                    <a:pt x="21315" y="6239"/>
                  </a:moveTo>
                  <a:cubicBezTo>
                    <a:pt x="21222" y="6239"/>
                    <a:pt x="21121" y="6278"/>
                    <a:pt x="21035" y="6369"/>
                  </a:cubicBezTo>
                  <a:cubicBezTo>
                    <a:pt x="20967" y="6442"/>
                    <a:pt x="20888" y="6592"/>
                    <a:pt x="20861" y="6705"/>
                  </a:cubicBezTo>
                  <a:cubicBezTo>
                    <a:pt x="20467" y="8333"/>
                    <a:pt x="19626" y="9686"/>
                    <a:pt x="18514" y="10464"/>
                  </a:cubicBezTo>
                  <a:cubicBezTo>
                    <a:pt x="18125" y="10737"/>
                    <a:pt x="17907" y="10825"/>
                    <a:pt x="17734" y="10787"/>
                  </a:cubicBezTo>
                  <a:cubicBezTo>
                    <a:pt x="17666" y="10773"/>
                    <a:pt x="17656" y="10732"/>
                    <a:pt x="17664" y="10527"/>
                  </a:cubicBezTo>
                  <a:cubicBezTo>
                    <a:pt x="17673" y="10295"/>
                    <a:pt x="17695" y="10248"/>
                    <a:pt x="18118" y="9644"/>
                  </a:cubicBezTo>
                  <a:cubicBezTo>
                    <a:pt x="18725" y="8778"/>
                    <a:pt x="18852" y="8550"/>
                    <a:pt x="18852" y="8308"/>
                  </a:cubicBezTo>
                  <a:cubicBezTo>
                    <a:pt x="18852" y="8087"/>
                    <a:pt x="18795" y="8015"/>
                    <a:pt x="18584" y="7979"/>
                  </a:cubicBezTo>
                  <a:cubicBezTo>
                    <a:pt x="18375" y="7943"/>
                    <a:pt x="18260" y="8041"/>
                    <a:pt x="17443" y="8985"/>
                  </a:cubicBezTo>
                  <a:lnTo>
                    <a:pt x="16739" y="9806"/>
                  </a:lnTo>
                  <a:lnTo>
                    <a:pt x="16086" y="11291"/>
                  </a:lnTo>
                  <a:cubicBezTo>
                    <a:pt x="15730" y="12108"/>
                    <a:pt x="15430" y="12804"/>
                    <a:pt x="15417" y="12838"/>
                  </a:cubicBezTo>
                  <a:cubicBezTo>
                    <a:pt x="15392" y="12904"/>
                    <a:pt x="15514" y="12900"/>
                    <a:pt x="16232" y="12795"/>
                  </a:cubicBezTo>
                  <a:cubicBezTo>
                    <a:pt x="18916" y="12401"/>
                    <a:pt x="20809" y="10408"/>
                    <a:pt x="21466" y="7289"/>
                  </a:cubicBezTo>
                  <a:cubicBezTo>
                    <a:pt x="21538" y="6950"/>
                    <a:pt x="21595" y="6650"/>
                    <a:pt x="21600" y="6574"/>
                  </a:cubicBezTo>
                  <a:lnTo>
                    <a:pt x="21600" y="6531"/>
                  </a:lnTo>
                  <a:cubicBezTo>
                    <a:pt x="21593" y="6345"/>
                    <a:pt x="21465" y="6238"/>
                    <a:pt x="21315" y="6239"/>
                  </a:cubicBezTo>
                  <a:close/>
                  <a:moveTo>
                    <a:pt x="19527" y="6295"/>
                  </a:moveTo>
                  <a:cubicBezTo>
                    <a:pt x="19228" y="6321"/>
                    <a:pt x="19020" y="6484"/>
                    <a:pt x="18916" y="6773"/>
                  </a:cubicBezTo>
                  <a:cubicBezTo>
                    <a:pt x="18851" y="6955"/>
                    <a:pt x="18846" y="7015"/>
                    <a:pt x="18893" y="7183"/>
                  </a:cubicBezTo>
                  <a:cubicBezTo>
                    <a:pt x="18988" y="7526"/>
                    <a:pt x="19170" y="7649"/>
                    <a:pt x="19551" y="7643"/>
                  </a:cubicBezTo>
                  <a:cubicBezTo>
                    <a:pt x="19635" y="7642"/>
                    <a:pt x="19723" y="7656"/>
                    <a:pt x="19743" y="7668"/>
                  </a:cubicBezTo>
                  <a:cubicBezTo>
                    <a:pt x="19846" y="7734"/>
                    <a:pt x="19385" y="8036"/>
                    <a:pt x="19260" y="7985"/>
                  </a:cubicBezTo>
                  <a:cubicBezTo>
                    <a:pt x="19135" y="7934"/>
                    <a:pt x="19073" y="8014"/>
                    <a:pt x="19073" y="8221"/>
                  </a:cubicBezTo>
                  <a:cubicBezTo>
                    <a:pt x="19073" y="8455"/>
                    <a:pt x="19072" y="8458"/>
                    <a:pt x="19487" y="8376"/>
                  </a:cubicBezTo>
                  <a:cubicBezTo>
                    <a:pt x="19967" y="8282"/>
                    <a:pt x="20223" y="8045"/>
                    <a:pt x="20331" y="7581"/>
                  </a:cubicBezTo>
                  <a:cubicBezTo>
                    <a:pt x="20471" y="6978"/>
                    <a:pt x="20299" y="6462"/>
                    <a:pt x="19912" y="6326"/>
                  </a:cubicBezTo>
                  <a:cubicBezTo>
                    <a:pt x="19828" y="6297"/>
                    <a:pt x="19655" y="6283"/>
                    <a:pt x="19527" y="6295"/>
                  </a:cubicBezTo>
                  <a:close/>
                  <a:moveTo>
                    <a:pt x="15283" y="6376"/>
                  </a:moveTo>
                  <a:cubicBezTo>
                    <a:pt x="15260" y="6376"/>
                    <a:pt x="15099" y="6438"/>
                    <a:pt x="14928" y="6512"/>
                  </a:cubicBezTo>
                  <a:cubicBezTo>
                    <a:pt x="14525" y="6687"/>
                    <a:pt x="13940" y="7080"/>
                    <a:pt x="13612" y="7395"/>
                  </a:cubicBezTo>
                  <a:lnTo>
                    <a:pt x="13356" y="7643"/>
                  </a:lnTo>
                  <a:lnTo>
                    <a:pt x="13356" y="7973"/>
                  </a:lnTo>
                  <a:lnTo>
                    <a:pt x="13356" y="8302"/>
                  </a:lnTo>
                  <a:lnTo>
                    <a:pt x="13606" y="8047"/>
                  </a:lnTo>
                  <a:cubicBezTo>
                    <a:pt x="14077" y="7572"/>
                    <a:pt x="14675" y="7132"/>
                    <a:pt x="15196" y="6879"/>
                  </a:cubicBezTo>
                  <a:cubicBezTo>
                    <a:pt x="15334" y="6812"/>
                    <a:pt x="15452" y="6745"/>
                    <a:pt x="15452" y="6730"/>
                  </a:cubicBezTo>
                  <a:cubicBezTo>
                    <a:pt x="15452" y="6655"/>
                    <a:pt x="15319" y="6376"/>
                    <a:pt x="15283" y="6376"/>
                  </a:cubicBezTo>
                  <a:close/>
                  <a:moveTo>
                    <a:pt x="11079" y="6431"/>
                  </a:moveTo>
                  <a:cubicBezTo>
                    <a:pt x="10987" y="6421"/>
                    <a:pt x="10952" y="6477"/>
                    <a:pt x="10916" y="6581"/>
                  </a:cubicBezTo>
                  <a:cubicBezTo>
                    <a:pt x="10888" y="6666"/>
                    <a:pt x="10864" y="6745"/>
                    <a:pt x="10864" y="6761"/>
                  </a:cubicBezTo>
                  <a:cubicBezTo>
                    <a:pt x="10864" y="6776"/>
                    <a:pt x="10980" y="6844"/>
                    <a:pt x="11114" y="6910"/>
                  </a:cubicBezTo>
                  <a:cubicBezTo>
                    <a:pt x="11599" y="7146"/>
                    <a:pt x="12202" y="7581"/>
                    <a:pt x="12745" y="8091"/>
                  </a:cubicBezTo>
                  <a:lnTo>
                    <a:pt x="12937" y="8277"/>
                  </a:lnTo>
                  <a:lnTo>
                    <a:pt x="12954" y="7966"/>
                  </a:lnTo>
                  <a:cubicBezTo>
                    <a:pt x="12968" y="7658"/>
                    <a:pt x="12968" y="7653"/>
                    <a:pt x="12803" y="7500"/>
                  </a:cubicBezTo>
                  <a:cubicBezTo>
                    <a:pt x="12459" y="7181"/>
                    <a:pt x="12008" y="6868"/>
                    <a:pt x="11586" y="6649"/>
                  </a:cubicBezTo>
                  <a:cubicBezTo>
                    <a:pt x="11323" y="6513"/>
                    <a:pt x="11172" y="6442"/>
                    <a:pt x="11079" y="6431"/>
                  </a:cubicBezTo>
                  <a:close/>
                  <a:moveTo>
                    <a:pt x="17670" y="6593"/>
                  </a:moveTo>
                  <a:cubicBezTo>
                    <a:pt x="17657" y="6588"/>
                    <a:pt x="17622" y="6627"/>
                    <a:pt x="17583" y="6692"/>
                  </a:cubicBezTo>
                  <a:cubicBezTo>
                    <a:pt x="17514" y="6807"/>
                    <a:pt x="17460" y="6842"/>
                    <a:pt x="17362" y="6842"/>
                  </a:cubicBezTo>
                  <a:lnTo>
                    <a:pt x="17233" y="6842"/>
                  </a:lnTo>
                  <a:lnTo>
                    <a:pt x="17327" y="6985"/>
                  </a:lnTo>
                  <a:cubicBezTo>
                    <a:pt x="17393" y="7084"/>
                    <a:pt x="17411" y="7161"/>
                    <a:pt x="17391" y="7246"/>
                  </a:cubicBezTo>
                  <a:cubicBezTo>
                    <a:pt x="17370" y="7334"/>
                    <a:pt x="17378" y="7362"/>
                    <a:pt x="17420" y="7345"/>
                  </a:cubicBezTo>
                  <a:cubicBezTo>
                    <a:pt x="17603" y="7271"/>
                    <a:pt x="17663" y="7266"/>
                    <a:pt x="17740" y="7326"/>
                  </a:cubicBezTo>
                  <a:cubicBezTo>
                    <a:pt x="17818" y="7388"/>
                    <a:pt x="17831" y="7384"/>
                    <a:pt x="17845" y="7270"/>
                  </a:cubicBezTo>
                  <a:cubicBezTo>
                    <a:pt x="17853" y="7203"/>
                    <a:pt x="17896" y="7087"/>
                    <a:pt x="17944" y="7016"/>
                  </a:cubicBezTo>
                  <a:cubicBezTo>
                    <a:pt x="18023" y="6896"/>
                    <a:pt x="18026" y="6891"/>
                    <a:pt x="17955" y="6891"/>
                  </a:cubicBezTo>
                  <a:cubicBezTo>
                    <a:pt x="17858" y="6891"/>
                    <a:pt x="17677" y="6708"/>
                    <a:pt x="17676" y="6612"/>
                  </a:cubicBezTo>
                  <a:cubicBezTo>
                    <a:pt x="17676" y="6601"/>
                    <a:pt x="17675" y="6595"/>
                    <a:pt x="17670" y="6593"/>
                  </a:cubicBezTo>
                  <a:close/>
                  <a:moveTo>
                    <a:pt x="19609" y="6705"/>
                  </a:moveTo>
                  <a:cubicBezTo>
                    <a:pt x="19696" y="6699"/>
                    <a:pt x="19733" y="6727"/>
                    <a:pt x="19789" y="6829"/>
                  </a:cubicBezTo>
                  <a:cubicBezTo>
                    <a:pt x="19837" y="6915"/>
                    <a:pt x="19840" y="6984"/>
                    <a:pt x="19807" y="7152"/>
                  </a:cubicBezTo>
                  <a:cubicBezTo>
                    <a:pt x="19793" y="7223"/>
                    <a:pt x="19750" y="7253"/>
                    <a:pt x="19714" y="7221"/>
                  </a:cubicBezTo>
                  <a:cubicBezTo>
                    <a:pt x="19689" y="7199"/>
                    <a:pt x="19682" y="7201"/>
                    <a:pt x="19673" y="7227"/>
                  </a:cubicBezTo>
                  <a:cubicBezTo>
                    <a:pt x="19657" y="7272"/>
                    <a:pt x="19534" y="7273"/>
                    <a:pt x="19498" y="7227"/>
                  </a:cubicBezTo>
                  <a:cubicBezTo>
                    <a:pt x="19467" y="7186"/>
                    <a:pt x="19412" y="6996"/>
                    <a:pt x="19411" y="6916"/>
                  </a:cubicBezTo>
                  <a:cubicBezTo>
                    <a:pt x="19409" y="6842"/>
                    <a:pt x="19536" y="6710"/>
                    <a:pt x="19609" y="6705"/>
                  </a:cubicBezTo>
                  <a:close/>
                  <a:moveTo>
                    <a:pt x="8902" y="7444"/>
                  </a:moveTo>
                  <a:cubicBezTo>
                    <a:pt x="8878" y="7444"/>
                    <a:pt x="8813" y="7556"/>
                    <a:pt x="8751" y="7687"/>
                  </a:cubicBezTo>
                  <a:cubicBezTo>
                    <a:pt x="8629" y="7943"/>
                    <a:pt x="8593" y="7939"/>
                    <a:pt x="8512" y="7668"/>
                  </a:cubicBezTo>
                  <a:cubicBezTo>
                    <a:pt x="8409" y="7324"/>
                    <a:pt x="8029" y="7413"/>
                    <a:pt x="8029" y="7780"/>
                  </a:cubicBezTo>
                  <a:cubicBezTo>
                    <a:pt x="8029" y="7883"/>
                    <a:pt x="8050" y="8004"/>
                    <a:pt x="8075" y="8053"/>
                  </a:cubicBezTo>
                  <a:cubicBezTo>
                    <a:pt x="8125" y="8152"/>
                    <a:pt x="8292" y="8173"/>
                    <a:pt x="8425" y="8097"/>
                  </a:cubicBezTo>
                  <a:cubicBezTo>
                    <a:pt x="8559" y="8020"/>
                    <a:pt x="8567" y="8125"/>
                    <a:pt x="8448" y="8376"/>
                  </a:cubicBezTo>
                  <a:cubicBezTo>
                    <a:pt x="8387" y="8505"/>
                    <a:pt x="8337" y="8618"/>
                    <a:pt x="8337" y="8631"/>
                  </a:cubicBezTo>
                  <a:cubicBezTo>
                    <a:pt x="8337" y="8645"/>
                    <a:pt x="8354" y="8656"/>
                    <a:pt x="8378" y="8656"/>
                  </a:cubicBezTo>
                  <a:cubicBezTo>
                    <a:pt x="8402" y="8656"/>
                    <a:pt x="8474" y="8555"/>
                    <a:pt x="8535" y="8426"/>
                  </a:cubicBezTo>
                  <a:cubicBezTo>
                    <a:pt x="8659" y="8166"/>
                    <a:pt x="8702" y="8159"/>
                    <a:pt x="8745" y="8401"/>
                  </a:cubicBezTo>
                  <a:cubicBezTo>
                    <a:pt x="8816" y="8804"/>
                    <a:pt x="9251" y="8718"/>
                    <a:pt x="9251" y="8302"/>
                  </a:cubicBezTo>
                  <a:cubicBezTo>
                    <a:pt x="9251" y="8005"/>
                    <a:pt x="9085" y="7876"/>
                    <a:pt x="8861" y="8004"/>
                  </a:cubicBezTo>
                  <a:cubicBezTo>
                    <a:pt x="8794" y="8042"/>
                    <a:pt x="8755" y="8038"/>
                    <a:pt x="8751" y="7991"/>
                  </a:cubicBezTo>
                  <a:cubicBezTo>
                    <a:pt x="8739" y="7999"/>
                    <a:pt x="8723" y="7997"/>
                    <a:pt x="8716" y="7985"/>
                  </a:cubicBezTo>
                  <a:cubicBezTo>
                    <a:pt x="8708" y="7973"/>
                    <a:pt x="8710" y="7955"/>
                    <a:pt x="8722" y="7948"/>
                  </a:cubicBezTo>
                  <a:cubicBezTo>
                    <a:pt x="8733" y="7940"/>
                    <a:pt x="8749" y="7941"/>
                    <a:pt x="8756" y="7954"/>
                  </a:cubicBezTo>
                  <a:cubicBezTo>
                    <a:pt x="8762" y="7905"/>
                    <a:pt x="8788" y="7836"/>
                    <a:pt x="8838" y="7730"/>
                  </a:cubicBezTo>
                  <a:cubicBezTo>
                    <a:pt x="8962" y="7470"/>
                    <a:pt x="8963" y="7444"/>
                    <a:pt x="8902" y="7444"/>
                  </a:cubicBezTo>
                  <a:close/>
                  <a:moveTo>
                    <a:pt x="8262" y="7618"/>
                  </a:moveTo>
                  <a:cubicBezTo>
                    <a:pt x="8285" y="7618"/>
                    <a:pt x="8310" y="7632"/>
                    <a:pt x="8337" y="7668"/>
                  </a:cubicBezTo>
                  <a:cubicBezTo>
                    <a:pt x="8381" y="7726"/>
                    <a:pt x="8374" y="7919"/>
                    <a:pt x="8326" y="7966"/>
                  </a:cubicBezTo>
                  <a:cubicBezTo>
                    <a:pt x="8272" y="8018"/>
                    <a:pt x="8264" y="8016"/>
                    <a:pt x="8209" y="7941"/>
                  </a:cubicBezTo>
                  <a:cubicBezTo>
                    <a:pt x="8154" y="7867"/>
                    <a:pt x="8151" y="7771"/>
                    <a:pt x="8198" y="7674"/>
                  </a:cubicBezTo>
                  <a:cubicBezTo>
                    <a:pt x="8215" y="7637"/>
                    <a:pt x="8238" y="7619"/>
                    <a:pt x="8262" y="7618"/>
                  </a:cubicBezTo>
                  <a:close/>
                  <a:moveTo>
                    <a:pt x="8273" y="7755"/>
                  </a:moveTo>
                  <a:cubicBezTo>
                    <a:pt x="8266" y="7748"/>
                    <a:pt x="8253" y="7763"/>
                    <a:pt x="8244" y="7786"/>
                  </a:cubicBezTo>
                  <a:cubicBezTo>
                    <a:pt x="8232" y="7820"/>
                    <a:pt x="8234" y="7822"/>
                    <a:pt x="8256" y="7799"/>
                  </a:cubicBezTo>
                  <a:cubicBezTo>
                    <a:pt x="8271" y="7782"/>
                    <a:pt x="8280" y="7762"/>
                    <a:pt x="8273" y="7755"/>
                  </a:cubicBezTo>
                  <a:close/>
                  <a:moveTo>
                    <a:pt x="14992" y="7991"/>
                  </a:moveTo>
                  <a:cubicBezTo>
                    <a:pt x="14998" y="7993"/>
                    <a:pt x="15006" y="7997"/>
                    <a:pt x="15009" y="8004"/>
                  </a:cubicBezTo>
                  <a:cubicBezTo>
                    <a:pt x="15017" y="8016"/>
                    <a:pt x="15009" y="8033"/>
                    <a:pt x="14998" y="8041"/>
                  </a:cubicBezTo>
                  <a:cubicBezTo>
                    <a:pt x="14986" y="8049"/>
                    <a:pt x="14970" y="8047"/>
                    <a:pt x="14963" y="8035"/>
                  </a:cubicBezTo>
                  <a:cubicBezTo>
                    <a:pt x="14956" y="8022"/>
                    <a:pt x="14963" y="8005"/>
                    <a:pt x="14974" y="7997"/>
                  </a:cubicBezTo>
                  <a:cubicBezTo>
                    <a:pt x="14980" y="7994"/>
                    <a:pt x="14986" y="7990"/>
                    <a:pt x="14992" y="7991"/>
                  </a:cubicBezTo>
                  <a:close/>
                  <a:moveTo>
                    <a:pt x="14928" y="8010"/>
                  </a:moveTo>
                  <a:cubicBezTo>
                    <a:pt x="14939" y="8011"/>
                    <a:pt x="14951" y="8016"/>
                    <a:pt x="14957" y="8022"/>
                  </a:cubicBezTo>
                  <a:cubicBezTo>
                    <a:pt x="14971" y="8037"/>
                    <a:pt x="14966" y="8054"/>
                    <a:pt x="14945" y="8072"/>
                  </a:cubicBezTo>
                  <a:cubicBezTo>
                    <a:pt x="14921" y="8094"/>
                    <a:pt x="14909" y="8094"/>
                    <a:pt x="14887" y="8066"/>
                  </a:cubicBezTo>
                  <a:cubicBezTo>
                    <a:pt x="14864" y="8036"/>
                    <a:pt x="14868" y="8029"/>
                    <a:pt x="14899" y="8016"/>
                  </a:cubicBezTo>
                  <a:cubicBezTo>
                    <a:pt x="14909" y="8012"/>
                    <a:pt x="14917" y="8008"/>
                    <a:pt x="14928" y="8010"/>
                  </a:cubicBezTo>
                  <a:close/>
                  <a:moveTo>
                    <a:pt x="9013" y="8109"/>
                  </a:moveTo>
                  <a:cubicBezTo>
                    <a:pt x="9025" y="8105"/>
                    <a:pt x="9036" y="8110"/>
                    <a:pt x="9053" y="8128"/>
                  </a:cubicBezTo>
                  <a:cubicBezTo>
                    <a:pt x="9103" y="8180"/>
                    <a:pt x="9114" y="8362"/>
                    <a:pt x="9077" y="8439"/>
                  </a:cubicBezTo>
                  <a:cubicBezTo>
                    <a:pt x="9014" y="8565"/>
                    <a:pt x="8930" y="8499"/>
                    <a:pt x="8914" y="8314"/>
                  </a:cubicBezTo>
                  <a:cubicBezTo>
                    <a:pt x="8908" y="8248"/>
                    <a:pt x="8918" y="8211"/>
                    <a:pt x="8960" y="8159"/>
                  </a:cubicBezTo>
                  <a:cubicBezTo>
                    <a:pt x="8986" y="8127"/>
                    <a:pt x="9000" y="8113"/>
                    <a:pt x="9013" y="8109"/>
                  </a:cubicBezTo>
                  <a:close/>
                  <a:moveTo>
                    <a:pt x="9816" y="8252"/>
                  </a:moveTo>
                  <a:lnTo>
                    <a:pt x="9682" y="8501"/>
                  </a:lnTo>
                  <a:cubicBezTo>
                    <a:pt x="9608" y="8640"/>
                    <a:pt x="9556" y="8764"/>
                    <a:pt x="9566" y="8774"/>
                  </a:cubicBezTo>
                  <a:cubicBezTo>
                    <a:pt x="9576" y="8785"/>
                    <a:pt x="9781" y="8815"/>
                    <a:pt x="10020" y="8843"/>
                  </a:cubicBezTo>
                  <a:cubicBezTo>
                    <a:pt x="10795" y="8931"/>
                    <a:pt x="11629" y="9142"/>
                    <a:pt x="11959" y="9333"/>
                  </a:cubicBezTo>
                  <a:cubicBezTo>
                    <a:pt x="12249" y="9502"/>
                    <a:pt x="12047" y="9298"/>
                    <a:pt x="11662" y="9035"/>
                  </a:cubicBezTo>
                  <a:cubicBezTo>
                    <a:pt x="11090" y="8645"/>
                    <a:pt x="10522" y="8388"/>
                    <a:pt x="10043" y="8296"/>
                  </a:cubicBezTo>
                  <a:lnTo>
                    <a:pt x="9816" y="8252"/>
                  </a:lnTo>
                  <a:close/>
                  <a:moveTo>
                    <a:pt x="16494" y="8252"/>
                  </a:moveTo>
                  <a:lnTo>
                    <a:pt x="16290" y="8289"/>
                  </a:lnTo>
                  <a:cubicBezTo>
                    <a:pt x="15978" y="8351"/>
                    <a:pt x="15548" y="8512"/>
                    <a:pt x="15207" y="8693"/>
                  </a:cubicBezTo>
                  <a:cubicBezTo>
                    <a:pt x="14894" y="8860"/>
                    <a:pt x="14199" y="9336"/>
                    <a:pt x="14154" y="9414"/>
                  </a:cubicBezTo>
                  <a:cubicBezTo>
                    <a:pt x="14140" y="9438"/>
                    <a:pt x="14211" y="9416"/>
                    <a:pt x="14305" y="9364"/>
                  </a:cubicBezTo>
                  <a:cubicBezTo>
                    <a:pt x="14728" y="9135"/>
                    <a:pt x="15491" y="8935"/>
                    <a:pt x="16279" y="8849"/>
                  </a:cubicBezTo>
                  <a:cubicBezTo>
                    <a:pt x="16526" y="8822"/>
                    <a:pt x="16735" y="8790"/>
                    <a:pt x="16744" y="8780"/>
                  </a:cubicBezTo>
                  <a:cubicBezTo>
                    <a:pt x="16754" y="8770"/>
                    <a:pt x="16702" y="8647"/>
                    <a:pt x="16628" y="8507"/>
                  </a:cubicBezTo>
                  <a:lnTo>
                    <a:pt x="16494" y="8252"/>
                  </a:lnTo>
                  <a:close/>
                  <a:moveTo>
                    <a:pt x="10154" y="9128"/>
                  </a:moveTo>
                  <a:cubicBezTo>
                    <a:pt x="9970" y="9124"/>
                    <a:pt x="9946" y="9176"/>
                    <a:pt x="9880" y="9321"/>
                  </a:cubicBezTo>
                  <a:lnTo>
                    <a:pt x="9787" y="9520"/>
                  </a:lnTo>
                  <a:lnTo>
                    <a:pt x="10445" y="9507"/>
                  </a:lnTo>
                  <a:cubicBezTo>
                    <a:pt x="10808" y="9500"/>
                    <a:pt x="11255" y="9509"/>
                    <a:pt x="11435" y="9532"/>
                  </a:cubicBezTo>
                  <a:cubicBezTo>
                    <a:pt x="11900" y="9592"/>
                    <a:pt x="11936" y="9595"/>
                    <a:pt x="11889" y="9545"/>
                  </a:cubicBezTo>
                  <a:cubicBezTo>
                    <a:pt x="11798" y="9450"/>
                    <a:pt x="11133" y="9253"/>
                    <a:pt x="10695" y="9190"/>
                  </a:cubicBezTo>
                  <a:cubicBezTo>
                    <a:pt x="10427" y="9152"/>
                    <a:pt x="10264" y="9131"/>
                    <a:pt x="10154" y="9128"/>
                  </a:cubicBezTo>
                  <a:close/>
                  <a:moveTo>
                    <a:pt x="16360" y="9135"/>
                  </a:moveTo>
                  <a:lnTo>
                    <a:pt x="16005" y="9153"/>
                  </a:lnTo>
                  <a:cubicBezTo>
                    <a:pt x="15505" y="9186"/>
                    <a:pt x="14903" y="9326"/>
                    <a:pt x="14619" y="9470"/>
                  </a:cubicBezTo>
                  <a:cubicBezTo>
                    <a:pt x="14487" y="9537"/>
                    <a:pt x="14420" y="9580"/>
                    <a:pt x="14468" y="9563"/>
                  </a:cubicBezTo>
                  <a:cubicBezTo>
                    <a:pt x="14516" y="9547"/>
                    <a:pt x="14990" y="9517"/>
                    <a:pt x="15522" y="9501"/>
                  </a:cubicBezTo>
                  <a:lnTo>
                    <a:pt x="16488" y="9470"/>
                  </a:lnTo>
                  <a:lnTo>
                    <a:pt x="16424" y="9302"/>
                  </a:lnTo>
                  <a:lnTo>
                    <a:pt x="16360" y="9135"/>
                  </a:lnTo>
                  <a:close/>
                  <a:moveTo>
                    <a:pt x="18409" y="9625"/>
                  </a:moveTo>
                  <a:cubicBezTo>
                    <a:pt x="18389" y="9622"/>
                    <a:pt x="18377" y="9635"/>
                    <a:pt x="18363" y="9663"/>
                  </a:cubicBezTo>
                  <a:cubicBezTo>
                    <a:pt x="18344" y="9699"/>
                    <a:pt x="18299" y="9731"/>
                    <a:pt x="18264" y="9731"/>
                  </a:cubicBezTo>
                  <a:cubicBezTo>
                    <a:pt x="18186" y="9731"/>
                    <a:pt x="18185" y="9736"/>
                    <a:pt x="18258" y="9886"/>
                  </a:cubicBezTo>
                  <a:cubicBezTo>
                    <a:pt x="18290" y="9953"/>
                    <a:pt x="18326" y="9994"/>
                    <a:pt x="18340" y="9980"/>
                  </a:cubicBezTo>
                  <a:cubicBezTo>
                    <a:pt x="18353" y="9965"/>
                    <a:pt x="18401" y="9977"/>
                    <a:pt x="18444" y="10005"/>
                  </a:cubicBezTo>
                  <a:cubicBezTo>
                    <a:pt x="18548" y="10069"/>
                    <a:pt x="18550" y="10068"/>
                    <a:pt x="18520" y="9986"/>
                  </a:cubicBezTo>
                  <a:cubicBezTo>
                    <a:pt x="18506" y="9947"/>
                    <a:pt x="18520" y="9881"/>
                    <a:pt x="18549" y="9843"/>
                  </a:cubicBezTo>
                  <a:cubicBezTo>
                    <a:pt x="18593" y="9787"/>
                    <a:pt x="18581" y="9761"/>
                    <a:pt x="18497" y="9688"/>
                  </a:cubicBezTo>
                  <a:cubicBezTo>
                    <a:pt x="18454" y="9650"/>
                    <a:pt x="18430" y="9629"/>
                    <a:pt x="18409" y="9625"/>
                  </a:cubicBezTo>
                  <a:close/>
                  <a:moveTo>
                    <a:pt x="9583" y="9706"/>
                  </a:moveTo>
                  <a:lnTo>
                    <a:pt x="9863" y="10147"/>
                  </a:lnTo>
                  <a:cubicBezTo>
                    <a:pt x="10212" y="10695"/>
                    <a:pt x="10863" y="11398"/>
                    <a:pt x="11324" y="11726"/>
                  </a:cubicBezTo>
                  <a:cubicBezTo>
                    <a:pt x="12173" y="12330"/>
                    <a:pt x="13172" y="12715"/>
                    <a:pt x="14212" y="12844"/>
                  </a:cubicBezTo>
                  <a:cubicBezTo>
                    <a:pt x="14614" y="12894"/>
                    <a:pt x="15155" y="12901"/>
                    <a:pt x="15137" y="12857"/>
                  </a:cubicBezTo>
                  <a:cubicBezTo>
                    <a:pt x="15129" y="12837"/>
                    <a:pt x="14935" y="12447"/>
                    <a:pt x="14707" y="11993"/>
                  </a:cubicBezTo>
                  <a:cubicBezTo>
                    <a:pt x="14316" y="11214"/>
                    <a:pt x="14286" y="11173"/>
                    <a:pt x="14183" y="11198"/>
                  </a:cubicBezTo>
                  <a:cubicBezTo>
                    <a:pt x="14123" y="11212"/>
                    <a:pt x="13778" y="11232"/>
                    <a:pt x="13414" y="11247"/>
                  </a:cubicBezTo>
                  <a:cubicBezTo>
                    <a:pt x="12652" y="11279"/>
                    <a:pt x="12148" y="11207"/>
                    <a:pt x="11522" y="10974"/>
                  </a:cubicBezTo>
                  <a:cubicBezTo>
                    <a:pt x="10889" y="10738"/>
                    <a:pt x="10472" y="10476"/>
                    <a:pt x="9769" y="9868"/>
                  </a:cubicBezTo>
                  <a:lnTo>
                    <a:pt x="9583" y="9706"/>
                  </a:lnTo>
                  <a:close/>
                  <a:moveTo>
                    <a:pt x="12058" y="10166"/>
                  </a:moveTo>
                  <a:cubicBezTo>
                    <a:pt x="12045" y="10166"/>
                    <a:pt x="12031" y="10183"/>
                    <a:pt x="12005" y="10216"/>
                  </a:cubicBezTo>
                  <a:cubicBezTo>
                    <a:pt x="11974" y="10256"/>
                    <a:pt x="11915" y="10284"/>
                    <a:pt x="11877" y="10284"/>
                  </a:cubicBezTo>
                  <a:cubicBezTo>
                    <a:pt x="11824" y="10284"/>
                    <a:pt x="11819" y="10297"/>
                    <a:pt x="11860" y="10340"/>
                  </a:cubicBezTo>
                  <a:cubicBezTo>
                    <a:pt x="11888" y="10371"/>
                    <a:pt x="11912" y="10431"/>
                    <a:pt x="11912" y="10471"/>
                  </a:cubicBezTo>
                  <a:cubicBezTo>
                    <a:pt x="11912" y="10519"/>
                    <a:pt x="11959" y="10542"/>
                    <a:pt x="12046" y="10545"/>
                  </a:cubicBezTo>
                  <a:cubicBezTo>
                    <a:pt x="12140" y="10549"/>
                    <a:pt x="12174" y="10533"/>
                    <a:pt x="12174" y="10477"/>
                  </a:cubicBezTo>
                  <a:cubicBezTo>
                    <a:pt x="12174" y="10434"/>
                    <a:pt x="12198" y="10371"/>
                    <a:pt x="12226" y="10340"/>
                  </a:cubicBezTo>
                  <a:cubicBezTo>
                    <a:pt x="12267" y="10297"/>
                    <a:pt x="12265" y="10284"/>
                    <a:pt x="12209" y="10284"/>
                  </a:cubicBezTo>
                  <a:cubicBezTo>
                    <a:pt x="12169" y="10284"/>
                    <a:pt x="12119" y="10256"/>
                    <a:pt x="12098" y="10216"/>
                  </a:cubicBezTo>
                  <a:cubicBezTo>
                    <a:pt x="12081" y="10183"/>
                    <a:pt x="12071" y="10166"/>
                    <a:pt x="12058" y="10166"/>
                  </a:cubicBezTo>
                  <a:close/>
                  <a:moveTo>
                    <a:pt x="15161" y="11285"/>
                  </a:moveTo>
                  <a:cubicBezTo>
                    <a:pt x="14959" y="11289"/>
                    <a:pt x="14777" y="11309"/>
                    <a:pt x="14747" y="11341"/>
                  </a:cubicBezTo>
                  <a:cubicBezTo>
                    <a:pt x="14708" y="11383"/>
                    <a:pt x="14760" y="11545"/>
                    <a:pt x="14974" y="12030"/>
                  </a:cubicBezTo>
                  <a:lnTo>
                    <a:pt x="15254" y="12658"/>
                  </a:lnTo>
                  <a:lnTo>
                    <a:pt x="15498" y="12105"/>
                  </a:lnTo>
                  <a:cubicBezTo>
                    <a:pt x="15831" y="11361"/>
                    <a:pt x="15828" y="11366"/>
                    <a:pt x="15679" y="11322"/>
                  </a:cubicBezTo>
                  <a:cubicBezTo>
                    <a:pt x="15582" y="11293"/>
                    <a:pt x="15363" y="11281"/>
                    <a:pt x="15161" y="11285"/>
                  </a:cubicBezTo>
                  <a:close/>
                  <a:moveTo>
                    <a:pt x="21274" y="13932"/>
                  </a:moveTo>
                  <a:cubicBezTo>
                    <a:pt x="21239" y="13926"/>
                    <a:pt x="21206" y="13929"/>
                    <a:pt x="21181" y="13938"/>
                  </a:cubicBezTo>
                  <a:cubicBezTo>
                    <a:pt x="21084" y="13971"/>
                    <a:pt x="20954" y="14215"/>
                    <a:pt x="20936" y="14404"/>
                  </a:cubicBezTo>
                  <a:cubicBezTo>
                    <a:pt x="20926" y="14513"/>
                    <a:pt x="20883" y="14570"/>
                    <a:pt x="20709" y="14677"/>
                  </a:cubicBezTo>
                  <a:cubicBezTo>
                    <a:pt x="20402" y="14868"/>
                    <a:pt x="20297" y="14977"/>
                    <a:pt x="20179" y="15243"/>
                  </a:cubicBezTo>
                  <a:lnTo>
                    <a:pt x="20075" y="15479"/>
                  </a:lnTo>
                  <a:lnTo>
                    <a:pt x="20302" y="15510"/>
                  </a:lnTo>
                  <a:cubicBezTo>
                    <a:pt x="20557" y="15551"/>
                    <a:pt x="20658" y="15620"/>
                    <a:pt x="20529" y="15665"/>
                  </a:cubicBezTo>
                  <a:cubicBezTo>
                    <a:pt x="20112" y="15811"/>
                    <a:pt x="19956" y="15927"/>
                    <a:pt x="19871" y="16144"/>
                  </a:cubicBezTo>
                  <a:cubicBezTo>
                    <a:pt x="19807" y="16307"/>
                    <a:pt x="19400" y="16803"/>
                    <a:pt x="19329" y="16803"/>
                  </a:cubicBezTo>
                  <a:cubicBezTo>
                    <a:pt x="19309" y="16803"/>
                    <a:pt x="19257" y="16719"/>
                    <a:pt x="19219" y="16616"/>
                  </a:cubicBezTo>
                  <a:cubicBezTo>
                    <a:pt x="19160" y="16460"/>
                    <a:pt x="19132" y="16430"/>
                    <a:pt x="19027" y="16430"/>
                  </a:cubicBezTo>
                  <a:cubicBezTo>
                    <a:pt x="18887" y="16430"/>
                    <a:pt x="18810" y="16530"/>
                    <a:pt x="18724" y="16821"/>
                  </a:cubicBezTo>
                  <a:cubicBezTo>
                    <a:pt x="18660" y="17037"/>
                    <a:pt x="18723" y="17132"/>
                    <a:pt x="18939" y="17151"/>
                  </a:cubicBezTo>
                  <a:cubicBezTo>
                    <a:pt x="19014" y="17157"/>
                    <a:pt x="19087" y="17177"/>
                    <a:pt x="19102" y="17194"/>
                  </a:cubicBezTo>
                  <a:cubicBezTo>
                    <a:pt x="19147" y="17242"/>
                    <a:pt x="18940" y="17452"/>
                    <a:pt x="18660" y="17648"/>
                  </a:cubicBezTo>
                  <a:cubicBezTo>
                    <a:pt x="18371" y="17849"/>
                    <a:pt x="18419" y="17879"/>
                    <a:pt x="18788" y="17729"/>
                  </a:cubicBezTo>
                  <a:cubicBezTo>
                    <a:pt x="18988" y="17647"/>
                    <a:pt x="19051" y="17592"/>
                    <a:pt x="19120" y="17449"/>
                  </a:cubicBezTo>
                  <a:cubicBezTo>
                    <a:pt x="19166" y="17352"/>
                    <a:pt x="19201" y="17247"/>
                    <a:pt x="19201" y="17213"/>
                  </a:cubicBezTo>
                  <a:cubicBezTo>
                    <a:pt x="19201" y="17179"/>
                    <a:pt x="19320" y="17028"/>
                    <a:pt x="19463" y="16877"/>
                  </a:cubicBezTo>
                  <a:cubicBezTo>
                    <a:pt x="19707" y="16620"/>
                    <a:pt x="19730" y="16602"/>
                    <a:pt x="19836" y="16654"/>
                  </a:cubicBezTo>
                  <a:cubicBezTo>
                    <a:pt x="20004" y="16735"/>
                    <a:pt x="20103" y="16719"/>
                    <a:pt x="20179" y="16604"/>
                  </a:cubicBezTo>
                  <a:cubicBezTo>
                    <a:pt x="20273" y="16461"/>
                    <a:pt x="20270" y="16303"/>
                    <a:pt x="20168" y="16268"/>
                  </a:cubicBezTo>
                  <a:cubicBezTo>
                    <a:pt x="20122" y="16253"/>
                    <a:pt x="20057" y="16207"/>
                    <a:pt x="20028" y="16169"/>
                  </a:cubicBezTo>
                  <a:cubicBezTo>
                    <a:pt x="19942" y="16058"/>
                    <a:pt x="20081" y="15950"/>
                    <a:pt x="20494" y="15784"/>
                  </a:cubicBezTo>
                  <a:cubicBezTo>
                    <a:pt x="20846" y="15642"/>
                    <a:pt x="21035" y="15483"/>
                    <a:pt x="21035" y="15336"/>
                  </a:cubicBezTo>
                  <a:cubicBezTo>
                    <a:pt x="21035" y="15277"/>
                    <a:pt x="20690" y="15175"/>
                    <a:pt x="20488" y="15175"/>
                  </a:cubicBezTo>
                  <a:cubicBezTo>
                    <a:pt x="20431" y="15175"/>
                    <a:pt x="20374" y="15156"/>
                    <a:pt x="20360" y="15131"/>
                  </a:cubicBezTo>
                  <a:cubicBezTo>
                    <a:pt x="20316" y="15056"/>
                    <a:pt x="20686" y="14808"/>
                    <a:pt x="20989" y="14709"/>
                  </a:cubicBezTo>
                  <a:cubicBezTo>
                    <a:pt x="21146" y="14657"/>
                    <a:pt x="21309" y="14579"/>
                    <a:pt x="21355" y="14535"/>
                  </a:cubicBezTo>
                  <a:cubicBezTo>
                    <a:pt x="21463" y="14432"/>
                    <a:pt x="21568" y="14175"/>
                    <a:pt x="21536" y="14087"/>
                  </a:cubicBezTo>
                  <a:cubicBezTo>
                    <a:pt x="21511" y="14019"/>
                    <a:pt x="21380" y="13948"/>
                    <a:pt x="21274" y="13932"/>
                  </a:cubicBezTo>
                  <a:close/>
                  <a:moveTo>
                    <a:pt x="10951" y="14733"/>
                  </a:moveTo>
                  <a:lnTo>
                    <a:pt x="10882" y="14895"/>
                  </a:lnTo>
                  <a:cubicBezTo>
                    <a:pt x="10838" y="14998"/>
                    <a:pt x="10802" y="15275"/>
                    <a:pt x="10783" y="15647"/>
                  </a:cubicBezTo>
                  <a:cubicBezTo>
                    <a:pt x="10747" y="16314"/>
                    <a:pt x="10706" y="16418"/>
                    <a:pt x="10433" y="16567"/>
                  </a:cubicBezTo>
                  <a:cubicBezTo>
                    <a:pt x="10280" y="16650"/>
                    <a:pt x="10084" y="16880"/>
                    <a:pt x="10084" y="16970"/>
                  </a:cubicBezTo>
                  <a:cubicBezTo>
                    <a:pt x="10084" y="17073"/>
                    <a:pt x="9825" y="17332"/>
                    <a:pt x="9537" y="17523"/>
                  </a:cubicBezTo>
                  <a:cubicBezTo>
                    <a:pt x="9356" y="17643"/>
                    <a:pt x="9211" y="17754"/>
                    <a:pt x="9211" y="17766"/>
                  </a:cubicBezTo>
                  <a:cubicBezTo>
                    <a:pt x="9211" y="17788"/>
                    <a:pt x="9463" y="17749"/>
                    <a:pt x="9729" y="17691"/>
                  </a:cubicBezTo>
                  <a:cubicBezTo>
                    <a:pt x="9860" y="17663"/>
                    <a:pt x="9890" y="17629"/>
                    <a:pt x="9973" y="17405"/>
                  </a:cubicBezTo>
                  <a:cubicBezTo>
                    <a:pt x="10054" y="17187"/>
                    <a:pt x="10102" y="17132"/>
                    <a:pt x="10293" y="17020"/>
                  </a:cubicBezTo>
                  <a:cubicBezTo>
                    <a:pt x="10416" y="16949"/>
                    <a:pt x="10555" y="16836"/>
                    <a:pt x="10602" y="16765"/>
                  </a:cubicBezTo>
                  <a:cubicBezTo>
                    <a:pt x="10741" y="16557"/>
                    <a:pt x="10859" y="16107"/>
                    <a:pt x="10887" y="15684"/>
                  </a:cubicBezTo>
                  <a:cubicBezTo>
                    <a:pt x="10902" y="15467"/>
                    <a:pt x="10923" y="15167"/>
                    <a:pt x="10934" y="15013"/>
                  </a:cubicBezTo>
                  <a:lnTo>
                    <a:pt x="10951" y="14733"/>
                  </a:lnTo>
                  <a:close/>
                  <a:moveTo>
                    <a:pt x="7470" y="15137"/>
                  </a:moveTo>
                  <a:cubicBezTo>
                    <a:pt x="7439" y="15143"/>
                    <a:pt x="7403" y="15169"/>
                    <a:pt x="7353" y="15218"/>
                  </a:cubicBezTo>
                  <a:lnTo>
                    <a:pt x="7243" y="15330"/>
                  </a:lnTo>
                  <a:lnTo>
                    <a:pt x="7342" y="15442"/>
                  </a:lnTo>
                  <a:cubicBezTo>
                    <a:pt x="7426" y="15538"/>
                    <a:pt x="7442" y="15542"/>
                    <a:pt x="7522" y="15485"/>
                  </a:cubicBezTo>
                  <a:cubicBezTo>
                    <a:pt x="7632" y="15408"/>
                    <a:pt x="7642" y="15225"/>
                    <a:pt x="7540" y="15156"/>
                  </a:cubicBezTo>
                  <a:cubicBezTo>
                    <a:pt x="7525" y="15146"/>
                    <a:pt x="7512" y="15140"/>
                    <a:pt x="7499" y="15137"/>
                  </a:cubicBezTo>
                  <a:cubicBezTo>
                    <a:pt x="7489" y="15135"/>
                    <a:pt x="7480" y="15135"/>
                    <a:pt x="7470" y="15137"/>
                  </a:cubicBezTo>
                  <a:close/>
                  <a:moveTo>
                    <a:pt x="14223" y="15193"/>
                  </a:moveTo>
                  <a:cubicBezTo>
                    <a:pt x="14197" y="15198"/>
                    <a:pt x="14169" y="15217"/>
                    <a:pt x="14136" y="15249"/>
                  </a:cubicBezTo>
                  <a:cubicBezTo>
                    <a:pt x="14034" y="15348"/>
                    <a:pt x="14031" y="15400"/>
                    <a:pt x="14124" y="15510"/>
                  </a:cubicBezTo>
                  <a:cubicBezTo>
                    <a:pt x="14213" y="15614"/>
                    <a:pt x="14223" y="15613"/>
                    <a:pt x="14322" y="15516"/>
                  </a:cubicBezTo>
                  <a:cubicBezTo>
                    <a:pt x="14428" y="15414"/>
                    <a:pt x="14423" y="15282"/>
                    <a:pt x="14311" y="15218"/>
                  </a:cubicBezTo>
                  <a:cubicBezTo>
                    <a:pt x="14274" y="15197"/>
                    <a:pt x="14250" y="15189"/>
                    <a:pt x="14223" y="15193"/>
                  </a:cubicBezTo>
                  <a:close/>
                  <a:moveTo>
                    <a:pt x="11667" y="15498"/>
                  </a:moveTo>
                  <a:cubicBezTo>
                    <a:pt x="11659" y="15497"/>
                    <a:pt x="11645" y="15532"/>
                    <a:pt x="11621" y="15591"/>
                  </a:cubicBezTo>
                  <a:cubicBezTo>
                    <a:pt x="11577" y="15697"/>
                    <a:pt x="11540" y="16011"/>
                    <a:pt x="11516" y="16480"/>
                  </a:cubicBezTo>
                  <a:cubicBezTo>
                    <a:pt x="11496" y="16876"/>
                    <a:pt x="11470" y="17248"/>
                    <a:pt x="11458" y="17312"/>
                  </a:cubicBezTo>
                  <a:cubicBezTo>
                    <a:pt x="11442" y="17397"/>
                    <a:pt x="11456" y="17391"/>
                    <a:pt x="11504" y="17275"/>
                  </a:cubicBezTo>
                  <a:cubicBezTo>
                    <a:pt x="11574" y="17108"/>
                    <a:pt x="11631" y="16613"/>
                    <a:pt x="11667" y="15871"/>
                  </a:cubicBezTo>
                  <a:cubicBezTo>
                    <a:pt x="11681" y="15603"/>
                    <a:pt x="11682" y="15499"/>
                    <a:pt x="11667" y="15498"/>
                  </a:cubicBezTo>
                  <a:close/>
                  <a:moveTo>
                    <a:pt x="5613" y="15510"/>
                  </a:moveTo>
                  <a:cubicBezTo>
                    <a:pt x="5604" y="15501"/>
                    <a:pt x="5568" y="15604"/>
                    <a:pt x="5537" y="15740"/>
                  </a:cubicBezTo>
                  <a:cubicBezTo>
                    <a:pt x="5501" y="15892"/>
                    <a:pt x="5480" y="16280"/>
                    <a:pt x="5479" y="16747"/>
                  </a:cubicBezTo>
                  <a:cubicBezTo>
                    <a:pt x="5477" y="17446"/>
                    <a:pt x="5482" y="17512"/>
                    <a:pt x="5560" y="17573"/>
                  </a:cubicBezTo>
                  <a:cubicBezTo>
                    <a:pt x="5755" y="17726"/>
                    <a:pt x="5933" y="17643"/>
                    <a:pt x="6084" y="17325"/>
                  </a:cubicBezTo>
                  <a:cubicBezTo>
                    <a:pt x="6142" y="17202"/>
                    <a:pt x="6170" y="17183"/>
                    <a:pt x="6218" y="17225"/>
                  </a:cubicBezTo>
                  <a:cubicBezTo>
                    <a:pt x="6251" y="17254"/>
                    <a:pt x="6343" y="17271"/>
                    <a:pt x="6422" y="17262"/>
                  </a:cubicBezTo>
                  <a:cubicBezTo>
                    <a:pt x="6535" y="17251"/>
                    <a:pt x="6590" y="17204"/>
                    <a:pt x="6690" y="17045"/>
                  </a:cubicBezTo>
                  <a:cubicBezTo>
                    <a:pt x="6803" y="16865"/>
                    <a:pt x="6831" y="16843"/>
                    <a:pt x="6934" y="16877"/>
                  </a:cubicBezTo>
                  <a:cubicBezTo>
                    <a:pt x="7158" y="16951"/>
                    <a:pt x="7490" y="16925"/>
                    <a:pt x="7621" y="16821"/>
                  </a:cubicBezTo>
                  <a:cubicBezTo>
                    <a:pt x="7858" y="16634"/>
                    <a:pt x="8003" y="16362"/>
                    <a:pt x="8005" y="16094"/>
                  </a:cubicBezTo>
                  <a:cubicBezTo>
                    <a:pt x="8007" y="15853"/>
                    <a:pt x="8007" y="15848"/>
                    <a:pt x="7866" y="15833"/>
                  </a:cubicBezTo>
                  <a:cubicBezTo>
                    <a:pt x="7668" y="15813"/>
                    <a:pt x="7460" y="15961"/>
                    <a:pt x="7266" y="16262"/>
                  </a:cubicBezTo>
                  <a:cubicBezTo>
                    <a:pt x="7140" y="16457"/>
                    <a:pt x="7085" y="16506"/>
                    <a:pt x="7010" y="16492"/>
                  </a:cubicBezTo>
                  <a:cubicBezTo>
                    <a:pt x="6938" y="16478"/>
                    <a:pt x="6892" y="16517"/>
                    <a:pt x="6818" y="16641"/>
                  </a:cubicBezTo>
                  <a:cubicBezTo>
                    <a:pt x="6703" y="16833"/>
                    <a:pt x="6561" y="16904"/>
                    <a:pt x="6375" y="16865"/>
                  </a:cubicBezTo>
                  <a:cubicBezTo>
                    <a:pt x="6268" y="16842"/>
                    <a:pt x="6218" y="16863"/>
                    <a:pt x="6113" y="16983"/>
                  </a:cubicBezTo>
                  <a:cubicBezTo>
                    <a:pt x="5890" y="17237"/>
                    <a:pt x="5644" y="17155"/>
                    <a:pt x="5583" y="16803"/>
                  </a:cubicBezTo>
                  <a:cubicBezTo>
                    <a:pt x="5564" y="16689"/>
                    <a:pt x="5569" y="16351"/>
                    <a:pt x="5589" y="16057"/>
                  </a:cubicBezTo>
                  <a:cubicBezTo>
                    <a:pt x="5610" y="15763"/>
                    <a:pt x="5621" y="15519"/>
                    <a:pt x="5613" y="15510"/>
                  </a:cubicBezTo>
                  <a:close/>
                  <a:moveTo>
                    <a:pt x="8611" y="15510"/>
                  </a:moveTo>
                  <a:cubicBezTo>
                    <a:pt x="8564" y="15538"/>
                    <a:pt x="8495" y="16098"/>
                    <a:pt x="8477" y="16622"/>
                  </a:cubicBezTo>
                  <a:cubicBezTo>
                    <a:pt x="8453" y="17301"/>
                    <a:pt x="8473" y="17451"/>
                    <a:pt x="8582" y="17567"/>
                  </a:cubicBezTo>
                  <a:cubicBezTo>
                    <a:pt x="8662" y="17652"/>
                    <a:pt x="8783" y="17663"/>
                    <a:pt x="8908" y="17592"/>
                  </a:cubicBezTo>
                  <a:cubicBezTo>
                    <a:pt x="9010" y="17534"/>
                    <a:pt x="9163" y="17204"/>
                    <a:pt x="9164" y="17039"/>
                  </a:cubicBezTo>
                  <a:lnTo>
                    <a:pt x="9164" y="16927"/>
                  </a:lnTo>
                  <a:lnTo>
                    <a:pt x="9065" y="17026"/>
                  </a:lnTo>
                  <a:cubicBezTo>
                    <a:pt x="8879" y="17213"/>
                    <a:pt x="8666" y="17134"/>
                    <a:pt x="8593" y="16846"/>
                  </a:cubicBezTo>
                  <a:cubicBezTo>
                    <a:pt x="8559" y="16710"/>
                    <a:pt x="8561" y="16491"/>
                    <a:pt x="8593" y="16088"/>
                  </a:cubicBezTo>
                  <a:cubicBezTo>
                    <a:pt x="8618" y="15778"/>
                    <a:pt x="8631" y="15520"/>
                    <a:pt x="8623" y="15510"/>
                  </a:cubicBezTo>
                  <a:cubicBezTo>
                    <a:pt x="8620" y="15507"/>
                    <a:pt x="8614" y="15508"/>
                    <a:pt x="8611" y="15510"/>
                  </a:cubicBezTo>
                  <a:close/>
                  <a:moveTo>
                    <a:pt x="14357" y="15920"/>
                  </a:moveTo>
                  <a:cubicBezTo>
                    <a:pt x="14264" y="15920"/>
                    <a:pt x="14226" y="15960"/>
                    <a:pt x="14148" y="16132"/>
                  </a:cubicBezTo>
                  <a:cubicBezTo>
                    <a:pt x="14033" y="16384"/>
                    <a:pt x="14029" y="16446"/>
                    <a:pt x="14124" y="16548"/>
                  </a:cubicBezTo>
                  <a:cubicBezTo>
                    <a:pt x="14178" y="16605"/>
                    <a:pt x="14242" y="16618"/>
                    <a:pt x="14363" y="16598"/>
                  </a:cubicBezTo>
                  <a:cubicBezTo>
                    <a:pt x="14597" y="16558"/>
                    <a:pt x="14615" y="16638"/>
                    <a:pt x="14416" y="16840"/>
                  </a:cubicBezTo>
                  <a:cubicBezTo>
                    <a:pt x="14238" y="17020"/>
                    <a:pt x="13930" y="17160"/>
                    <a:pt x="13816" y="17113"/>
                  </a:cubicBezTo>
                  <a:cubicBezTo>
                    <a:pt x="13762" y="17091"/>
                    <a:pt x="13764" y="17066"/>
                    <a:pt x="13804" y="16952"/>
                  </a:cubicBezTo>
                  <a:cubicBezTo>
                    <a:pt x="13873" y="16756"/>
                    <a:pt x="13791" y="16666"/>
                    <a:pt x="13548" y="16666"/>
                  </a:cubicBezTo>
                  <a:cubicBezTo>
                    <a:pt x="13406" y="16666"/>
                    <a:pt x="13331" y="16694"/>
                    <a:pt x="13239" y="16784"/>
                  </a:cubicBezTo>
                  <a:cubicBezTo>
                    <a:pt x="13169" y="16853"/>
                    <a:pt x="13136" y="16914"/>
                    <a:pt x="13164" y="16927"/>
                  </a:cubicBezTo>
                  <a:cubicBezTo>
                    <a:pt x="13294" y="16986"/>
                    <a:pt x="13364" y="17073"/>
                    <a:pt x="13338" y="17144"/>
                  </a:cubicBezTo>
                  <a:cubicBezTo>
                    <a:pt x="13317" y="17204"/>
                    <a:pt x="13253" y="17225"/>
                    <a:pt x="13047" y="17225"/>
                  </a:cubicBezTo>
                  <a:cubicBezTo>
                    <a:pt x="12701" y="17225"/>
                    <a:pt x="12556" y="17305"/>
                    <a:pt x="12395" y="17604"/>
                  </a:cubicBezTo>
                  <a:cubicBezTo>
                    <a:pt x="12323" y="17738"/>
                    <a:pt x="12262" y="17865"/>
                    <a:pt x="12261" y="17884"/>
                  </a:cubicBezTo>
                  <a:cubicBezTo>
                    <a:pt x="12261" y="17943"/>
                    <a:pt x="12301" y="17922"/>
                    <a:pt x="12419" y="17797"/>
                  </a:cubicBezTo>
                  <a:cubicBezTo>
                    <a:pt x="12509" y="17701"/>
                    <a:pt x="12568" y="17683"/>
                    <a:pt x="12715" y="17691"/>
                  </a:cubicBezTo>
                  <a:cubicBezTo>
                    <a:pt x="13054" y="17710"/>
                    <a:pt x="13129" y="17691"/>
                    <a:pt x="13327" y="17530"/>
                  </a:cubicBezTo>
                  <a:cubicBezTo>
                    <a:pt x="13488" y="17398"/>
                    <a:pt x="13550" y="17372"/>
                    <a:pt x="13670" y="17393"/>
                  </a:cubicBezTo>
                  <a:cubicBezTo>
                    <a:pt x="14211" y="17487"/>
                    <a:pt x="14727" y="16906"/>
                    <a:pt x="14648" y="16293"/>
                  </a:cubicBezTo>
                  <a:cubicBezTo>
                    <a:pt x="14617" y="16045"/>
                    <a:pt x="14514" y="15920"/>
                    <a:pt x="14357" y="15920"/>
                  </a:cubicBezTo>
                  <a:close/>
                  <a:moveTo>
                    <a:pt x="3959" y="15989"/>
                  </a:moveTo>
                  <a:cubicBezTo>
                    <a:pt x="3935" y="15990"/>
                    <a:pt x="3909" y="16009"/>
                    <a:pt x="3872" y="16045"/>
                  </a:cubicBezTo>
                  <a:cubicBezTo>
                    <a:pt x="3811" y="16103"/>
                    <a:pt x="3776" y="16112"/>
                    <a:pt x="3720" y="16076"/>
                  </a:cubicBezTo>
                  <a:cubicBezTo>
                    <a:pt x="3557" y="15968"/>
                    <a:pt x="3387" y="16190"/>
                    <a:pt x="3517" y="16343"/>
                  </a:cubicBezTo>
                  <a:cubicBezTo>
                    <a:pt x="3607" y="16449"/>
                    <a:pt x="3625" y="16451"/>
                    <a:pt x="3732" y="16368"/>
                  </a:cubicBezTo>
                  <a:cubicBezTo>
                    <a:pt x="3794" y="16320"/>
                    <a:pt x="3832" y="16317"/>
                    <a:pt x="3889" y="16355"/>
                  </a:cubicBezTo>
                  <a:cubicBezTo>
                    <a:pt x="3948" y="16395"/>
                    <a:pt x="3988" y="16385"/>
                    <a:pt x="4058" y="16318"/>
                  </a:cubicBezTo>
                  <a:cubicBezTo>
                    <a:pt x="4173" y="16207"/>
                    <a:pt x="4172" y="16128"/>
                    <a:pt x="4052" y="16038"/>
                  </a:cubicBezTo>
                  <a:cubicBezTo>
                    <a:pt x="4009" y="16006"/>
                    <a:pt x="3983" y="15988"/>
                    <a:pt x="3959" y="15989"/>
                  </a:cubicBezTo>
                  <a:close/>
                  <a:moveTo>
                    <a:pt x="17833" y="16038"/>
                  </a:moveTo>
                  <a:cubicBezTo>
                    <a:pt x="17798" y="16041"/>
                    <a:pt x="17758" y="16049"/>
                    <a:pt x="17711" y="16063"/>
                  </a:cubicBezTo>
                  <a:cubicBezTo>
                    <a:pt x="17534" y="16115"/>
                    <a:pt x="17352" y="16301"/>
                    <a:pt x="17263" y="16529"/>
                  </a:cubicBezTo>
                  <a:cubicBezTo>
                    <a:pt x="17178" y="16745"/>
                    <a:pt x="17219" y="16879"/>
                    <a:pt x="17385" y="16970"/>
                  </a:cubicBezTo>
                  <a:lnTo>
                    <a:pt x="17513" y="17045"/>
                  </a:lnTo>
                  <a:lnTo>
                    <a:pt x="17408" y="17132"/>
                  </a:lnTo>
                  <a:cubicBezTo>
                    <a:pt x="17329" y="17197"/>
                    <a:pt x="17228" y="17218"/>
                    <a:pt x="17006" y="17219"/>
                  </a:cubicBezTo>
                  <a:cubicBezTo>
                    <a:pt x="16829" y="17220"/>
                    <a:pt x="16657" y="17252"/>
                    <a:pt x="16581" y="17294"/>
                  </a:cubicBezTo>
                  <a:cubicBezTo>
                    <a:pt x="16447" y="17368"/>
                    <a:pt x="16232" y="17712"/>
                    <a:pt x="16232" y="17853"/>
                  </a:cubicBezTo>
                  <a:cubicBezTo>
                    <a:pt x="16232" y="17924"/>
                    <a:pt x="16253" y="17912"/>
                    <a:pt x="16343" y="17809"/>
                  </a:cubicBezTo>
                  <a:cubicBezTo>
                    <a:pt x="16439" y="17699"/>
                    <a:pt x="16475" y="17692"/>
                    <a:pt x="16744" y="17697"/>
                  </a:cubicBezTo>
                  <a:cubicBezTo>
                    <a:pt x="16943" y="17701"/>
                    <a:pt x="17090" y="17673"/>
                    <a:pt x="17181" y="17623"/>
                  </a:cubicBezTo>
                  <a:cubicBezTo>
                    <a:pt x="17319" y="17547"/>
                    <a:pt x="18043" y="16741"/>
                    <a:pt x="18142" y="16554"/>
                  </a:cubicBezTo>
                  <a:cubicBezTo>
                    <a:pt x="18225" y="16397"/>
                    <a:pt x="18208" y="16357"/>
                    <a:pt x="18101" y="16461"/>
                  </a:cubicBezTo>
                  <a:cubicBezTo>
                    <a:pt x="17871" y="16685"/>
                    <a:pt x="17734" y="16709"/>
                    <a:pt x="17565" y="16554"/>
                  </a:cubicBezTo>
                  <a:cubicBezTo>
                    <a:pt x="17462" y="16459"/>
                    <a:pt x="17449" y="16436"/>
                    <a:pt x="17495" y="16343"/>
                  </a:cubicBezTo>
                  <a:cubicBezTo>
                    <a:pt x="17541" y="16252"/>
                    <a:pt x="17582" y="16236"/>
                    <a:pt x="17757" y="16250"/>
                  </a:cubicBezTo>
                  <a:cubicBezTo>
                    <a:pt x="17937" y="16263"/>
                    <a:pt x="17961" y="16256"/>
                    <a:pt x="17973" y="16169"/>
                  </a:cubicBezTo>
                  <a:cubicBezTo>
                    <a:pt x="17985" y="16075"/>
                    <a:pt x="17938" y="16031"/>
                    <a:pt x="17833" y="16038"/>
                  </a:cubicBezTo>
                  <a:close/>
                  <a:moveTo>
                    <a:pt x="7714" y="16175"/>
                  </a:moveTo>
                  <a:cubicBezTo>
                    <a:pt x="7814" y="16187"/>
                    <a:pt x="7908" y="16246"/>
                    <a:pt x="7889" y="16306"/>
                  </a:cubicBezTo>
                  <a:cubicBezTo>
                    <a:pt x="7880" y="16334"/>
                    <a:pt x="7821" y="16394"/>
                    <a:pt x="7761" y="16442"/>
                  </a:cubicBezTo>
                  <a:cubicBezTo>
                    <a:pt x="7627" y="16549"/>
                    <a:pt x="7310" y="16605"/>
                    <a:pt x="7266" y="16529"/>
                  </a:cubicBezTo>
                  <a:cubicBezTo>
                    <a:pt x="7227" y="16461"/>
                    <a:pt x="7469" y="16220"/>
                    <a:pt x="7615" y="16181"/>
                  </a:cubicBezTo>
                  <a:cubicBezTo>
                    <a:pt x="7647" y="16173"/>
                    <a:pt x="7681" y="16171"/>
                    <a:pt x="7714" y="16175"/>
                  </a:cubicBezTo>
                  <a:close/>
                  <a:moveTo>
                    <a:pt x="16669" y="16349"/>
                  </a:moveTo>
                  <a:cubicBezTo>
                    <a:pt x="16646" y="16349"/>
                    <a:pt x="16625" y="16369"/>
                    <a:pt x="16581" y="16411"/>
                  </a:cubicBezTo>
                  <a:cubicBezTo>
                    <a:pt x="16510" y="16480"/>
                    <a:pt x="16476" y="16485"/>
                    <a:pt x="16413" y="16442"/>
                  </a:cubicBezTo>
                  <a:cubicBezTo>
                    <a:pt x="16347" y="16398"/>
                    <a:pt x="16314" y="16411"/>
                    <a:pt x="16232" y="16504"/>
                  </a:cubicBezTo>
                  <a:cubicBezTo>
                    <a:pt x="16135" y="16614"/>
                    <a:pt x="16137" y="16619"/>
                    <a:pt x="16215" y="16709"/>
                  </a:cubicBezTo>
                  <a:cubicBezTo>
                    <a:pt x="16309" y="16820"/>
                    <a:pt x="16322" y="16825"/>
                    <a:pt x="16430" y="16740"/>
                  </a:cubicBezTo>
                  <a:cubicBezTo>
                    <a:pt x="16492" y="16692"/>
                    <a:pt x="16536" y="16690"/>
                    <a:pt x="16593" y="16728"/>
                  </a:cubicBezTo>
                  <a:cubicBezTo>
                    <a:pt x="16652" y="16767"/>
                    <a:pt x="16686" y="16758"/>
                    <a:pt x="16756" y="16691"/>
                  </a:cubicBezTo>
                  <a:cubicBezTo>
                    <a:pt x="16869" y="16582"/>
                    <a:pt x="16867" y="16512"/>
                    <a:pt x="16756" y="16405"/>
                  </a:cubicBezTo>
                  <a:cubicBezTo>
                    <a:pt x="16714" y="16364"/>
                    <a:pt x="16692" y="16349"/>
                    <a:pt x="16669" y="16349"/>
                  </a:cubicBezTo>
                  <a:close/>
                  <a:moveTo>
                    <a:pt x="12727" y="16361"/>
                  </a:moveTo>
                  <a:cubicBezTo>
                    <a:pt x="12703" y="16362"/>
                    <a:pt x="12682" y="16382"/>
                    <a:pt x="12646" y="16417"/>
                  </a:cubicBezTo>
                  <a:cubicBezTo>
                    <a:pt x="12576" y="16485"/>
                    <a:pt x="12551" y="16489"/>
                    <a:pt x="12471" y="16436"/>
                  </a:cubicBezTo>
                  <a:cubicBezTo>
                    <a:pt x="12387" y="16380"/>
                    <a:pt x="12368" y="16385"/>
                    <a:pt x="12279" y="16504"/>
                  </a:cubicBezTo>
                  <a:cubicBezTo>
                    <a:pt x="12187" y="16627"/>
                    <a:pt x="12184" y="16645"/>
                    <a:pt x="12250" y="16722"/>
                  </a:cubicBezTo>
                  <a:cubicBezTo>
                    <a:pt x="12334" y="16822"/>
                    <a:pt x="12396" y="16826"/>
                    <a:pt x="12506" y="16740"/>
                  </a:cubicBezTo>
                  <a:cubicBezTo>
                    <a:pt x="12568" y="16692"/>
                    <a:pt x="12606" y="16690"/>
                    <a:pt x="12663" y="16728"/>
                  </a:cubicBezTo>
                  <a:cubicBezTo>
                    <a:pt x="12722" y="16767"/>
                    <a:pt x="12756" y="16758"/>
                    <a:pt x="12826" y="16691"/>
                  </a:cubicBezTo>
                  <a:cubicBezTo>
                    <a:pt x="12941" y="16580"/>
                    <a:pt x="12940" y="16500"/>
                    <a:pt x="12820" y="16411"/>
                  </a:cubicBezTo>
                  <a:cubicBezTo>
                    <a:pt x="12777" y="16379"/>
                    <a:pt x="12751" y="16361"/>
                    <a:pt x="12727" y="16361"/>
                  </a:cubicBezTo>
                  <a:close/>
                  <a:moveTo>
                    <a:pt x="15731" y="16523"/>
                  </a:moveTo>
                  <a:cubicBezTo>
                    <a:pt x="15721" y="16523"/>
                    <a:pt x="15664" y="16635"/>
                    <a:pt x="15603" y="16772"/>
                  </a:cubicBezTo>
                  <a:cubicBezTo>
                    <a:pt x="15500" y="17004"/>
                    <a:pt x="15111" y="17451"/>
                    <a:pt x="14771" y="17729"/>
                  </a:cubicBezTo>
                  <a:cubicBezTo>
                    <a:pt x="14699" y="17787"/>
                    <a:pt x="14671" y="17827"/>
                    <a:pt x="14707" y="17816"/>
                  </a:cubicBezTo>
                  <a:cubicBezTo>
                    <a:pt x="15292" y="17634"/>
                    <a:pt x="15396" y="17561"/>
                    <a:pt x="15528" y="17231"/>
                  </a:cubicBezTo>
                  <a:cubicBezTo>
                    <a:pt x="15626" y="16986"/>
                    <a:pt x="15759" y="16523"/>
                    <a:pt x="15731" y="16523"/>
                  </a:cubicBezTo>
                  <a:close/>
                  <a:moveTo>
                    <a:pt x="5007" y="16585"/>
                  </a:moveTo>
                  <a:cubicBezTo>
                    <a:pt x="4986" y="16580"/>
                    <a:pt x="4930" y="16628"/>
                    <a:pt x="4838" y="16734"/>
                  </a:cubicBezTo>
                  <a:cubicBezTo>
                    <a:pt x="4690" y="16906"/>
                    <a:pt x="4595" y="16968"/>
                    <a:pt x="4303" y="17070"/>
                  </a:cubicBezTo>
                  <a:cubicBezTo>
                    <a:pt x="4005" y="17174"/>
                    <a:pt x="3868" y="17191"/>
                    <a:pt x="3441" y="17194"/>
                  </a:cubicBezTo>
                  <a:cubicBezTo>
                    <a:pt x="2988" y="17198"/>
                    <a:pt x="2916" y="17188"/>
                    <a:pt x="2806" y="17101"/>
                  </a:cubicBezTo>
                  <a:cubicBezTo>
                    <a:pt x="2738" y="17047"/>
                    <a:pt x="2673" y="16945"/>
                    <a:pt x="2661" y="16871"/>
                  </a:cubicBezTo>
                  <a:cubicBezTo>
                    <a:pt x="2627" y="16672"/>
                    <a:pt x="2573" y="16840"/>
                    <a:pt x="2573" y="17151"/>
                  </a:cubicBezTo>
                  <a:cubicBezTo>
                    <a:pt x="2573" y="17353"/>
                    <a:pt x="2597" y="17419"/>
                    <a:pt x="2690" y="17517"/>
                  </a:cubicBezTo>
                  <a:cubicBezTo>
                    <a:pt x="2752" y="17583"/>
                    <a:pt x="2841" y="17643"/>
                    <a:pt x="2894" y="17654"/>
                  </a:cubicBezTo>
                  <a:cubicBezTo>
                    <a:pt x="3118" y="17701"/>
                    <a:pt x="3707" y="17680"/>
                    <a:pt x="3959" y="17617"/>
                  </a:cubicBezTo>
                  <a:cubicBezTo>
                    <a:pt x="4281" y="17536"/>
                    <a:pt x="4611" y="17366"/>
                    <a:pt x="4745" y="17213"/>
                  </a:cubicBezTo>
                  <a:cubicBezTo>
                    <a:pt x="4854" y="17088"/>
                    <a:pt x="5017" y="16724"/>
                    <a:pt x="5019" y="16604"/>
                  </a:cubicBezTo>
                  <a:cubicBezTo>
                    <a:pt x="5019" y="16590"/>
                    <a:pt x="5014" y="16587"/>
                    <a:pt x="5007" y="16585"/>
                  </a:cubicBezTo>
                  <a:close/>
                  <a:moveTo>
                    <a:pt x="20593" y="16622"/>
                  </a:moveTo>
                  <a:cubicBezTo>
                    <a:pt x="20565" y="16630"/>
                    <a:pt x="20542" y="16661"/>
                    <a:pt x="20505" y="16709"/>
                  </a:cubicBezTo>
                  <a:cubicBezTo>
                    <a:pt x="20423" y="16818"/>
                    <a:pt x="20422" y="16819"/>
                    <a:pt x="20517" y="16927"/>
                  </a:cubicBezTo>
                  <a:cubicBezTo>
                    <a:pt x="20596" y="17017"/>
                    <a:pt x="20623" y="17024"/>
                    <a:pt x="20680" y="16977"/>
                  </a:cubicBezTo>
                  <a:cubicBezTo>
                    <a:pt x="20850" y="16835"/>
                    <a:pt x="20860" y="16729"/>
                    <a:pt x="20703" y="16654"/>
                  </a:cubicBezTo>
                  <a:cubicBezTo>
                    <a:pt x="20653" y="16629"/>
                    <a:pt x="20620" y="16615"/>
                    <a:pt x="20593" y="16622"/>
                  </a:cubicBezTo>
                  <a:close/>
                  <a:moveTo>
                    <a:pt x="6369" y="17890"/>
                  </a:moveTo>
                  <a:cubicBezTo>
                    <a:pt x="6344" y="17894"/>
                    <a:pt x="6319" y="17916"/>
                    <a:pt x="6288" y="17946"/>
                  </a:cubicBezTo>
                  <a:cubicBezTo>
                    <a:pt x="6221" y="18010"/>
                    <a:pt x="6193" y="18008"/>
                    <a:pt x="6119" y="17958"/>
                  </a:cubicBezTo>
                  <a:cubicBezTo>
                    <a:pt x="6044" y="17908"/>
                    <a:pt x="6015" y="17916"/>
                    <a:pt x="5939" y="17990"/>
                  </a:cubicBezTo>
                  <a:cubicBezTo>
                    <a:pt x="5823" y="18101"/>
                    <a:pt x="5825" y="18173"/>
                    <a:pt x="5944" y="18263"/>
                  </a:cubicBezTo>
                  <a:cubicBezTo>
                    <a:pt x="6032" y="18329"/>
                    <a:pt x="6047" y="18328"/>
                    <a:pt x="6131" y="18244"/>
                  </a:cubicBezTo>
                  <a:cubicBezTo>
                    <a:pt x="6212" y="18163"/>
                    <a:pt x="6231" y="18165"/>
                    <a:pt x="6288" y="18226"/>
                  </a:cubicBezTo>
                  <a:cubicBezTo>
                    <a:pt x="6345" y="18287"/>
                    <a:pt x="6365" y="18283"/>
                    <a:pt x="6451" y="18219"/>
                  </a:cubicBezTo>
                  <a:cubicBezTo>
                    <a:pt x="6573" y="18128"/>
                    <a:pt x="6575" y="17989"/>
                    <a:pt x="6457" y="17921"/>
                  </a:cubicBezTo>
                  <a:cubicBezTo>
                    <a:pt x="6421" y="17901"/>
                    <a:pt x="6395" y="17886"/>
                    <a:pt x="6369" y="17890"/>
                  </a:cubicBezTo>
                  <a:close/>
                  <a:moveTo>
                    <a:pt x="9024" y="18126"/>
                  </a:moveTo>
                  <a:cubicBezTo>
                    <a:pt x="8998" y="18133"/>
                    <a:pt x="8980" y="18149"/>
                    <a:pt x="8960" y="18170"/>
                  </a:cubicBezTo>
                  <a:cubicBezTo>
                    <a:pt x="8908" y="18225"/>
                    <a:pt x="8871" y="18230"/>
                    <a:pt x="8809" y="18188"/>
                  </a:cubicBezTo>
                  <a:cubicBezTo>
                    <a:pt x="8744" y="18145"/>
                    <a:pt x="8713" y="18153"/>
                    <a:pt x="8623" y="18244"/>
                  </a:cubicBezTo>
                  <a:lnTo>
                    <a:pt x="8512" y="18356"/>
                  </a:lnTo>
                  <a:lnTo>
                    <a:pt x="8605" y="18462"/>
                  </a:lnTo>
                  <a:cubicBezTo>
                    <a:pt x="8694" y="18563"/>
                    <a:pt x="8705" y="18567"/>
                    <a:pt x="8803" y="18499"/>
                  </a:cubicBezTo>
                  <a:cubicBezTo>
                    <a:pt x="8887" y="18440"/>
                    <a:pt x="8920" y="18434"/>
                    <a:pt x="8972" y="18480"/>
                  </a:cubicBezTo>
                  <a:cubicBezTo>
                    <a:pt x="9025" y="18528"/>
                    <a:pt x="9058" y="18519"/>
                    <a:pt x="9147" y="18424"/>
                  </a:cubicBezTo>
                  <a:cubicBezTo>
                    <a:pt x="9215" y="18352"/>
                    <a:pt x="9245" y="18280"/>
                    <a:pt x="9228" y="18232"/>
                  </a:cubicBezTo>
                  <a:cubicBezTo>
                    <a:pt x="9205" y="18168"/>
                    <a:pt x="9149" y="18133"/>
                    <a:pt x="9088" y="18126"/>
                  </a:cubicBezTo>
                  <a:cubicBezTo>
                    <a:pt x="9068" y="18124"/>
                    <a:pt x="9044" y="18121"/>
                    <a:pt x="9024" y="18126"/>
                  </a:cubicBezTo>
                  <a:close/>
                  <a:moveTo>
                    <a:pt x="5129" y="18804"/>
                  </a:moveTo>
                  <a:lnTo>
                    <a:pt x="5071" y="18928"/>
                  </a:lnTo>
                  <a:cubicBezTo>
                    <a:pt x="5033" y="19016"/>
                    <a:pt x="5019" y="19356"/>
                    <a:pt x="5019" y="20071"/>
                  </a:cubicBezTo>
                  <a:cubicBezTo>
                    <a:pt x="5019" y="21209"/>
                    <a:pt x="5042" y="21341"/>
                    <a:pt x="5286" y="21500"/>
                  </a:cubicBezTo>
                  <a:cubicBezTo>
                    <a:pt x="5430" y="21594"/>
                    <a:pt x="5494" y="21600"/>
                    <a:pt x="11906" y="21600"/>
                  </a:cubicBezTo>
                  <a:cubicBezTo>
                    <a:pt x="17687" y="21600"/>
                    <a:pt x="18375" y="21589"/>
                    <a:pt x="18375" y="21525"/>
                  </a:cubicBezTo>
                  <a:cubicBezTo>
                    <a:pt x="18375" y="21486"/>
                    <a:pt x="18397" y="21444"/>
                    <a:pt x="18427" y="21432"/>
                  </a:cubicBezTo>
                  <a:cubicBezTo>
                    <a:pt x="18469" y="21415"/>
                    <a:pt x="18479" y="21160"/>
                    <a:pt x="18462" y="20282"/>
                  </a:cubicBezTo>
                  <a:cubicBezTo>
                    <a:pt x="18450" y="19662"/>
                    <a:pt x="18424" y="19115"/>
                    <a:pt x="18404" y="19071"/>
                  </a:cubicBezTo>
                  <a:cubicBezTo>
                    <a:pt x="18383" y="19026"/>
                    <a:pt x="18302" y="18948"/>
                    <a:pt x="18223" y="18897"/>
                  </a:cubicBezTo>
                  <a:cubicBezTo>
                    <a:pt x="18082" y="18804"/>
                    <a:pt x="18025" y="18803"/>
                    <a:pt x="11603" y="18804"/>
                  </a:cubicBezTo>
                  <a:lnTo>
                    <a:pt x="5129" y="18804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39" name="IMG_0948.png" descr="IMG_0948.png"/>
          <p:cNvPicPr>
            <a:picLocks noChangeAspect="1"/>
          </p:cNvPicPr>
          <p:nvPr/>
        </p:nvPicPr>
        <p:blipFill>
          <a:blip r:embed="rId4">
            <a:extLst/>
          </a:blip>
          <a:srcRect l="14214" t="15552" r="2072" b="7939"/>
          <a:stretch>
            <a:fillRect/>
          </a:stretch>
        </p:blipFill>
        <p:spPr>
          <a:xfrm>
            <a:off x="19728079" y="2874934"/>
            <a:ext cx="4169525" cy="3294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471" fill="norm" stroke="1" extrusionOk="0">
                <a:moveTo>
                  <a:pt x="14269" y="0"/>
                </a:moveTo>
                <a:cubicBezTo>
                  <a:pt x="14207" y="0"/>
                  <a:pt x="14215" y="56"/>
                  <a:pt x="14308" y="207"/>
                </a:cubicBezTo>
                <a:cubicBezTo>
                  <a:pt x="14368" y="305"/>
                  <a:pt x="14376" y="293"/>
                  <a:pt x="14352" y="137"/>
                </a:cubicBezTo>
                <a:cubicBezTo>
                  <a:pt x="14340" y="61"/>
                  <a:pt x="14304" y="0"/>
                  <a:pt x="14269" y="0"/>
                </a:cubicBezTo>
                <a:close/>
                <a:moveTo>
                  <a:pt x="13090" y="168"/>
                </a:moveTo>
                <a:cubicBezTo>
                  <a:pt x="13066" y="168"/>
                  <a:pt x="13013" y="193"/>
                  <a:pt x="12977" y="222"/>
                </a:cubicBezTo>
                <a:cubicBezTo>
                  <a:pt x="12941" y="252"/>
                  <a:pt x="12933" y="277"/>
                  <a:pt x="12957" y="277"/>
                </a:cubicBezTo>
                <a:cubicBezTo>
                  <a:pt x="12982" y="277"/>
                  <a:pt x="13032" y="252"/>
                  <a:pt x="13068" y="222"/>
                </a:cubicBezTo>
                <a:cubicBezTo>
                  <a:pt x="13105" y="193"/>
                  <a:pt x="13114" y="168"/>
                  <a:pt x="13090" y="168"/>
                </a:cubicBezTo>
                <a:close/>
                <a:moveTo>
                  <a:pt x="13438" y="189"/>
                </a:moveTo>
                <a:cubicBezTo>
                  <a:pt x="13423" y="198"/>
                  <a:pt x="13400" y="229"/>
                  <a:pt x="13362" y="287"/>
                </a:cubicBezTo>
                <a:cubicBezTo>
                  <a:pt x="13308" y="371"/>
                  <a:pt x="13218" y="445"/>
                  <a:pt x="13166" y="445"/>
                </a:cubicBezTo>
                <a:cubicBezTo>
                  <a:pt x="13114" y="445"/>
                  <a:pt x="13062" y="468"/>
                  <a:pt x="13047" y="499"/>
                </a:cubicBezTo>
                <a:cubicBezTo>
                  <a:pt x="13031" y="531"/>
                  <a:pt x="13073" y="554"/>
                  <a:pt x="13146" y="554"/>
                </a:cubicBezTo>
                <a:cubicBezTo>
                  <a:pt x="13289" y="554"/>
                  <a:pt x="13462" y="375"/>
                  <a:pt x="13460" y="233"/>
                </a:cubicBezTo>
                <a:cubicBezTo>
                  <a:pt x="13459" y="197"/>
                  <a:pt x="13454" y="180"/>
                  <a:pt x="13438" y="189"/>
                </a:cubicBezTo>
                <a:close/>
                <a:moveTo>
                  <a:pt x="14029" y="222"/>
                </a:moveTo>
                <a:cubicBezTo>
                  <a:pt x="13953" y="222"/>
                  <a:pt x="13990" y="339"/>
                  <a:pt x="14117" y="499"/>
                </a:cubicBezTo>
                <a:cubicBezTo>
                  <a:pt x="14237" y="648"/>
                  <a:pt x="14425" y="733"/>
                  <a:pt x="14364" y="608"/>
                </a:cubicBezTo>
                <a:cubicBezTo>
                  <a:pt x="14349" y="578"/>
                  <a:pt x="14297" y="554"/>
                  <a:pt x="14249" y="554"/>
                </a:cubicBezTo>
                <a:cubicBezTo>
                  <a:pt x="14191" y="554"/>
                  <a:pt x="14143" y="494"/>
                  <a:pt x="14113" y="385"/>
                </a:cubicBezTo>
                <a:cubicBezTo>
                  <a:pt x="14088" y="294"/>
                  <a:pt x="14051" y="222"/>
                  <a:pt x="14029" y="222"/>
                </a:cubicBezTo>
                <a:close/>
                <a:moveTo>
                  <a:pt x="14514" y="282"/>
                </a:moveTo>
                <a:cubicBezTo>
                  <a:pt x="14499" y="281"/>
                  <a:pt x="14483" y="284"/>
                  <a:pt x="14467" y="292"/>
                </a:cubicBezTo>
                <a:cubicBezTo>
                  <a:pt x="14432" y="309"/>
                  <a:pt x="14442" y="324"/>
                  <a:pt x="14493" y="326"/>
                </a:cubicBezTo>
                <a:cubicBezTo>
                  <a:pt x="14539" y="329"/>
                  <a:pt x="14563" y="315"/>
                  <a:pt x="14549" y="297"/>
                </a:cubicBezTo>
                <a:cubicBezTo>
                  <a:pt x="14542" y="288"/>
                  <a:pt x="14530" y="283"/>
                  <a:pt x="14514" y="282"/>
                </a:cubicBezTo>
                <a:close/>
                <a:moveTo>
                  <a:pt x="14941" y="460"/>
                </a:moveTo>
                <a:cubicBezTo>
                  <a:pt x="14783" y="481"/>
                  <a:pt x="14560" y="631"/>
                  <a:pt x="14536" y="727"/>
                </a:cubicBezTo>
                <a:cubicBezTo>
                  <a:pt x="14524" y="777"/>
                  <a:pt x="14476" y="856"/>
                  <a:pt x="14428" y="911"/>
                </a:cubicBezTo>
                <a:cubicBezTo>
                  <a:pt x="14381" y="965"/>
                  <a:pt x="14341" y="1060"/>
                  <a:pt x="14341" y="1118"/>
                </a:cubicBezTo>
                <a:cubicBezTo>
                  <a:pt x="14341" y="1176"/>
                  <a:pt x="14292" y="1304"/>
                  <a:pt x="14230" y="1405"/>
                </a:cubicBezTo>
                <a:cubicBezTo>
                  <a:pt x="14169" y="1506"/>
                  <a:pt x="14114" y="1675"/>
                  <a:pt x="14107" y="1777"/>
                </a:cubicBezTo>
                <a:cubicBezTo>
                  <a:pt x="14099" y="1879"/>
                  <a:pt x="14058" y="2054"/>
                  <a:pt x="14019" y="2168"/>
                </a:cubicBezTo>
                <a:cubicBezTo>
                  <a:pt x="13953" y="2365"/>
                  <a:pt x="13943" y="2372"/>
                  <a:pt x="13826" y="2313"/>
                </a:cubicBezTo>
                <a:cubicBezTo>
                  <a:pt x="13520" y="2161"/>
                  <a:pt x="13211" y="2257"/>
                  <a:pt x="13259" y="2489"/>
                </a:cubicBezTo>
                <a:cubicBezTo>
                  <a:pt x="13287" y="2624"/>
                  <a:pt x="13167" y="2758"/>
                  <a:pt x="13134" y="2628"/>
                </a:cubicBezTo>
                <a:cubicBezTo>
                  <a:pt x="13121" y="2579"/>
                  <a:pt x="13101" y="2501"/>
                  <a:pt x="13090" y="2455"/>
                </a:cubicBezTo>
                <a:cubicBezTo>
                  <a:pt x="13050" y="2297"/>
                  <a:pt x="12973" y="2371"/>
                  <a:pt x="12988" y="2553"/>
                </a:cubicBezTo>
                <a:cubicBezTo>
                  <a:pt x="13001" y="2722"/>
                  <a:pt x="12992" y="2737"/>
                  <a:pt x="12862" y="2737"/>
                </a:cubicBezTo>
                <a:cubicBezTo>
                  <a:pt x="12785" y="2737"/>
                  <a:pt x="12710" y="2750"/>
                  <a:pt x="12694" y="2771"/>
                </a:cubicBezTo>
                <a:cubicBezTo>
                  <a:pt x="12660" y="2813"/>
                  <a:pt x="12234" y="2291"/>
                  <a:pt x="12234" y="2207"/>
                </a:cubicBezTo>
                <a:cubicBezTo>
                  <a:pt x="12234" y="2119"/>
                  <a:pt x="12056" y="1925"/>
                  <a:pt x="12010" y="1961"/>
                </a:cubicBezTo>
                <a:cubicBezTo>
                  <a:pt x="11986" y="1979"/>
                  <a:pt x="11956" y="1956"/>
                  <a:pt x="11942" y="1909"/>
                </a:cubicBezTo>
                <a:cubicBezTo>
                  <a:pt x="11909" y="1801"/>
                  <a:pt x="11837" y="1797"/>
                  <a:pt x="11837" y="1904"/>
                </a:cubicBezTo>
                <a:cubicBezTo>
                  <a:pt x="11837" y="2053"/>
                  <a:pt x="11763" y="2037"/>
                  <a:pt x="11665" y="1870"/>
                </a:cubicBezTo>
                <a:lnTo>
                  <a:pt x="11566" y="1707"/>
                </a:lnTo>
                <a:lnTo>
                  <a:pt x="11687" y="1565"/>
                </a:lnTo>
                <a:cubicBezTo>
                  <a:pt x="11788" y="1448"/>
                  <a:pt x="11799" y="1419"/>
                  <a:pt x="11747" y="1356"/>
                </a:cubicBezTo>
                <a:cubicBezTo>
                  <a:pt x="11618" y="1200"/>
                  <a:pt x="11304" y="1249"/>
                  <a:pt x="11223" y="1441"/>
                </a:cubicBezTo>
                <a:cubicBezTo>
                  <a:pt x="11182" y="1536"/>
                  <a:pt x="11193" y="1578"/>
                  <a:pt x="11291" y="1692"/>
                </a:cubicBezTo>
                <a:cubicBezTo>
                  <a:pt x="11386" y="1803"/>
                  <a:pt x="11399" y="1843"/>
                  <a:pt x="11355" y="1909"/>
                </a:cubicBezTo>
                <a:cubicBezTo>
                  <a:pt x="11326" y="1953"/>
                  <a:pt x="11274" y="1989"/>
                  <a:pt x="11240" y="1989"/>
                </a:cubicBezTo>
                <a:cubicBezTo>
                  <a:pt x="11206" y="1989"/>
                  <a:pt x="11112" y="2096"/>
                  <a:pt x="11036" y="2232"/>
                </a:cubicBezTo>
                <a:cubicBezTo>
                  <a:pt x="10928" y="2424"/>
                  <a:pt x="10888" y="2471"/>
                  <a:pt x="10843" y="2424"/>
                </a:cubicBezTo>
                <a:cubicBezTo>
                  <a:pt x="10772" y="2350"/>
                  <a:pt x="10764" y="2437"/>
                  <a:pt x="10835" y="2525"/>
                </a:cubicBezTo>
                <a:cubicBezTo>
                  <a:pt x="10908" y="2617"/>
                  <a:pt x="10884" y="3521"/>
                  <a:pt x="10804" y="3663"/>
                </a:cubicBezTo>
                <a:cubicBezTo>
                  <a:pt x="10752" y="3758"/>
                  <a:pt x="10689" y="3782"/>
                  <a:pt x="10391" y="3790"/>
                </a:cubicBezTo>
                <a:cubicBezTo>
                  <a:pt x="10101" y="3797"/>
                  <a:pt x="9997" y="3826"/>
                  <a:pt x="9789" y="3958"/>
                </a:cubicBezTo>
                <a:cubicBezTo>
                  <a:pt x="9478" y="4155"/>
                  <a:pt x="9420" y="4256"/>
                  <a:pt x="9531" y="4411"/>
                </a:cubicBezTo>
                <a:cubicBezTo>
                  <a:pt x="9596" y="4501"/>
                  <a:pt x="9597" y="4531"/>
                  <a:pt x="9549" y="4553"/>
                </a:cubicBezTo>
                <a:cubicBezTo>
                  <a:pt x="9515" y="4568"/>
                  <a:pt x="8825" y="4589"/>
                  <a:pt x="8011" y="4597"/>
                </a:cubicBezTo>
                <a:cubicBezTo>
                  <a:pt x="6595" y="4612"/>
                  <a:pt x="6526" y="4617"/>
                  <a:pt x="6410" y="4726"/>
                </a:cubicBezTo>
                <a:cubicBezTo>
                  <a:pt x="6128" y="4990"/>
                  <a:pt x="6108" y="5066"/>
                  <a:pt x="6084" y="6038"/>
                </a:cubicBezTo>
                <a:lnTo>
                  <a:pt x="6061" y="6933"/>
                </a:lnTo>
                <a:lnTo>
                  <a:pt x="5860" y="7166"/>
                </a:lnTo>
                <a:cubicBezTo>
                  <a:pt x="5749" y="7294"/>
                  <a:pt x="5648" y="7385"/>
                  <a:pt x="5632" y="7365"/>
                </a:cubicBezTo>
                <a:cubicBezTo>
                  <a:pt x="5616" y="7345"/>
                  <a:pt x="5601" y="7192"/>
                  <a:pt x="5601" y="7028"/>
                </a:cubicBezTo>
                <a:lnTo>
                  <a:pt x="5601" y="6731"/>
                </a:lnTo>
                <a:lnTo>
                  <a:pt x="5283" y="6754"/>
                </a:lnTo>
                <a:lnTo>
                  <a:pt x="4964" y="6765"/>
                </a:lnTo>
                <a:lnTo>
                  <a:pt x="4952" y="7003"/>
                </a:lnTo>
                <a:cubicBezTo>
                  <a:pt x="4937" y="7266"/>
                  <a:pt x="4871" y="7334"/>
                  <a:pt x="4724" y="7235"/>
                </a:cubicBezTo>
                <a:cubicBezTo>
                  <a:pt x="4656" y="7189"/>
                  <a:pt x="4632" y="7133"/>
                  <a:pt x="4646" y="7041"/>
                </a:cubicBezTo>
                <a:cubicBezTo>
                  <a:pt x="4681" y="6814"/>
                  <a:pt x="4620" y="6778"/>
                  <a:pt x="4210" y="6754"/>
                </a:cubicBezTo>
                <a:cubicBezTo>
                  <a:pt x="3694" y="6723"/>
                  <a:pt x="3520" y="6779"/>
                  <a:pt x="3491" y="6992"/>
                </a:cubicBezTo>
                <a:cubicBezTo>
                  <a:pt x="3470" y="7142"/>
                  <a:pt x="3456" y="7153"/>
                  <a:pt x="3239" y="7186"/>
                </a:cubicBezTo>
                <a:cubicBezTo>
                  <a:pt x="3110" y="7206"/>
                  <a:pt x="2978" y="7256"/>
                  <a:pt x="2951" y="7290"/>
                </a:cubicBezTo>
                <a:cubicBezTo>
                  <a:pt x="2919" y="7330"/>
                  <a:pt x="2891" y="7680"/>
                  <a:pt x="2877" y="8224"/>
                </a:cubicBezTo>
                <a:cubicBezTo>
                  <a:pt x="2857" y="9034"/>
                  <a:pt x="2852" y="9090"/>
                  <a:pt x="2773" y="9090"/>
                </a:cubicBezTo>
                <a:cubicBezTo>
                  <a:pt x="2694" y="9090"/>
                  <a:pt x="2690" y="9045"/>
                  <a:pt x="2697" y="8358"/>
                </a:cubicBezTo>
                <a:cubicBezTo>
                  <a:pt x="2703" y="7702"/>
                  <a:pt x="2694" y="7621"/>
                  <a:pt x="2623" y="7572"/>
                </a:cubicBezTo>
                <a:cubicBezTo>
                  <a:pt x="2399" y="7422"/>
                  <a:pt x="1205" y="7456"/>
                  <a:pt x="786" y="7626"/>
                </a:cubicBezTo>
                <a:lnTo>
                  <a:pt x="647" y="7686"/>
                </a:lnTo>
                <a:lnTo>
                  <a:pt x="622" y="8190"/>
                </a:lnTo>
                <a:cubicBezTo>
                  <a:pt x="609" y="8470"/>
                  <a:pt x="602" y="8775"/>
                  <a:pt x="607" y="8863"/>
                </a:cubicBezTo>
                <a:cubicBezTo>
                  <a:pt x="616" y="9018"/>
                  <a:pt x="607" y="9026"/>
                  <a:pt x="340" y="9101"/>
                </a:cubicBezTo>
                <a:cubicBezTo>
                  <a:pt x="128" y="9161"/>
                  <a:pt x="55" y="9210"/>
                  <a:pt x="20" y="9307"/>
                </a:cubicBezTo>
                <a:cubicBezTo>
                  <a:pt x="-13" y="9397"/>
                  <a:pt x="-5" y="9867"/>
                  <a:pt x="45" y="10942"/>
                </a:cubicBezTo>
                <a:cubicBezTo>
                  <a:pt x="85" y="11773"/>
                  <a:pt x="133" y="12881"/>
                  <a:pt x="156" y="13397"/>
                </a:cubicBezTo>
                <a:cubicBezTo>
                  <a:pt x="180" y="13914"/>
                  <a:pt x="209" y="14509"/>
                  <a:pt x="221" y="14722"/>
                </a:cubicBezTo>
                <a:cubicBezTo>
                  <a:pt x="233" y="14934"/>
                  <a:pt x="266" y="15580"/>
                  <a:pt x="291" y="16157"/>
                </a:cubicBezTo>
                <a:cubicBezTo>
                  <a:pt x="353" y="17595"/>
                  <a:pt x="358" y="17657"/>
                  <a:pt x="476" y="17691"/>
                </a:cubicBezTo>
                <a:cubicBezTo>
                  <a:pt x="1362" y="17944"/>
                  <a:pt x="1491" y="17964"/>
                  <a:pt x="2331" y="17945"/>
                </a:cubicBezTo>
                <a:lnTo>
                  <a:pt x="3169" y="17924"/>
                </a:lnTo>
                <a:lnTo>
                  <a:pt x="3342" y="18098"/>
                </a:lnTo>
                <a:cubicBezTo>
                  <a:pt x="3672" y="18422"/>
                  <a:pt x="4484" y="19083"/>
                  <a:pt x="5161" y="19577"/>
                </a:cubicBezTo>
                <a:cubicBezTo>
                  <a:pt x="6285" y="20399"/>
                  <a:pt x="7085" y="20641"/>
                  <a:pt x="7885" y="20397"/>
                </a:cubicBezTo>
                <a:cubicBezTo>
                  <a:pt x="8934" y="20077"/>
                  <a:pt x="10694" y="19986"/>
                  <a:pt x="11924" y="20190"/>
                </a:cubicBezTo>
                <a:cubicBezTo>
                  <a:pt x="12657" y="20311"/>
                  <a:pt x="13602" y="20551"/>
                  <a:pt x="14526" y="20855"/>
                </a:cubicBezTo>
                <a:cubicBezTo>
                  <a:pt x="15523" y="21184"/>
                  <a:pt x="16192" y="21370"/>
                  <a:pt x="16636" y="21432"/>
                </a:cubicBezTo>
                <a:cubicBezTo>
                  <a:pt x="17832" y="21600"/>
                  <a:pt x="18896" y="21222"/>
                  <a:pt x="19481" y="20423"/>
                </a:cubicBezTo>
                <a:cubicBezTo>
                  <a:pt x="19614" y="20241"/>
                  <a:pt x="20097" y="19627"/>
                  <a:pt x="20557" y="19057"/>
                </a:cubicBezTo>
                <a:cubicBezTo>
                  <a:pt x="21339" y="18088"/>
                  <a:pt x="21396" y="17999"/>
                  <a:pt x="21473" y="17697"/>
                </a:cubicBezTo>
                <a:cubicBezTo>
                  <a:pt x="21531" y="17469"/>
                  <a:pt x="21570" y="17187"/>
                  <a:pt x="21578" y="16905"/>
                </a:cubicBezTo>
                <a:cubicBezTo>
                  <a:pt x="21587" y="16623"/>
                  <a:pt x="21571" y="16344"/>
                  <a:pt x="21527" y="16108"/>
                </a:cubicBezTo>
                <a:cubicBezTo>
                  <a:pt x="21391" y="15379"/>
                  <a:pt x="20950" y="14389"/>
                  <a:pt x="20321" y="13397"/>
                </a:cubicBezTo>
                <a:cubicBezTo>
                  <a:pt x="20185" y="13184"/>
                  <a:pt x="19775" y="12601"/>
                  <a:pt x="19409" y="12099"/>
                </a:cubicBezTo>
                <a:cubicBezTo>
                  <a:pt x="19043" y="11598"/>
                  <a:pt x="18692" y="11107"/>
                  <a:pt x="18628" y="11010"/>
                </a:cubicBezTo>
                <a:cubicBezTo>
                  <a:pt x="18564" y="10913"/>
                  <a:pt x="18390" y="10759"/>
                  <a:pt x="18242" y="10666"/>
                </a:cubicBezTo>
                <a:cubicBezTo>
                  <a:pt x="17943" y="10479"/>
                  <a:pt x="17683" y="10450"/>
                  <a:pt x="17445" y="10575"/>
                </a:cubicBezTo>
                <a:cubicBezTo>
                  <a:pt x="17303" y="10650"/>
                  <a:pt x="17296" y="10643"/>
                  <a:pt x="17071" y="10378"/>
                </a:cubicBezTo>
                <a:cubicBezTo>
                  <a:pt x="16946" y="10230"/>
                  <a:pt x="16843" y="10065"/>
                  <a:pt x="16843" y="10006"/>
                </a:cubicBezTo>
                <a:cubicBezTo>
                  <a:pt x="16843" y="9946"/>
                  <a:pt x="16805" y="9857"/>
                  <a:pt x="16757" y="9814"/>
                </a:cubicBezTo>
                <a:cubicBezTo>
                  <a:pt x="16656" y="9725"/>
                  <a:pt x="16444" y="9229"/>
                  <a:pt x="16478" y="9160"/>
                </a:cubicBezTo>
                <a:cubicBezTo>
                  <a:pt x="16513" y="9090"/>
                  <a:pt x="16611" y="9109"/>
                  <a:pt x="16667" y="9194"/>
                </a:cubicBezTo>
                <a:cubicBezTo>
                  <a:pt x="16734" y="9295"/>
                  <a:pt x="16891" y="9346"/>
                  <a:pt x="16878" y="9263"/>
                </a:cubicBezTo>
                <a:cubicBezTo>
                  <a:pt x="16873" y="9228"/>
                  <a:pt x="16898" y="9200"/>
                  <a:pt x="16934" y="9199"/>
                </a:cubicBezTo>
                <a:cubicBezTo>
                  <a:pt x="16971" y="9199"/>
                  <a:pt x="17027" y="9175"/>
                  <a:pt x="17059" y="9150"/>
                </a:cubicBezTo>
                <a:cubicBezTo>
                  <a:pt x="17105" y="9113"/>
                  <a:pt x="17097" y="9082"/>
                  <a:pt x="17036" y="8997"/>
                </a:cubicBezTo>
                <a:cubicBezTo>
                  <a:pt x="16993" y="8938"/>
                  <a:pt x="16941" y="8901"/>
                  <a:pt x="16915" y="8912"/>
                </a:cubicBezTo>
                <a:cubicBezTo>
                  <a:pt x="16889" y="8923"/>
                  <a:pt x="16810" y="8875"/>
                  <a:pt x="16741" y="8803"/>
                </a:cubicBezTo>
                <a:cubicBezTo>
                  <a:pt x="16594" y="8649"/>
                  <a:pt x="16523" y="8689"/>
                  <a:pt x="16424" y="8987"/>
                </a:cubicBezTo>
                <a:cubicBezTo>
                  <a:pt x="16359" y="9183"/>
                  <a:pt x="16205" y="9243"/>
                  <a:pt x="16159" y="9090"/>
                </a:cubicBezTo>
                <a:cubicBezTo>
                  <a:pt x="16131" y="9000"/>
                  <a:pt x="15883" y="8894"/>
                  <a:pt x="15695" y="8894"/>
                </a:cubicBezTo>
                <a:cubicBezTo>
                  <a:pt x="15606" y="8894"/>
                  <a:pt x="15555" y="8847"/>
                  <a:pt x="15504" y="8725"/>
                </a:cubicBezTo>
                <a:cubicBezTo>
                  <a:pt x="15442" y="8574"/>
                  <a:pt x="15444" y="8548"/>
                  <a:pt x="15512" y="8418"/>
                </a:cubicBezTo>
                <a:cubicBezTo>
                  <a:pt x="15575" y="8296"/>
                  <a:pt x="15580" y="8272"/>
                  <a:pt x="15527" y="8229"/>
                </a:cubicBezTo>
                <a:cubicBezTo>
                  <a:pt x="15493" y="8202"/>
                  <a:pt x="15433" y="8188"/>
                  <a:pt x="15397" y="8205"/>
                </a:cubicBezTo>
                <a:cubicBezTo>
                  <a:pt x="15254" y="8273"/>
                  <a:pt x="15241" y="8256"/>
                  <a:pt x="15255" y="7952"/>
                </a:cubicBezTo>
                <a:cubicBezTo>
                  <a:pt x="15271" y="7600"/>
                  <a:pt x="15233" y="7529"/>
                  <a:pt x="15001" y="7502"/>
                </a:cubicBezTo>
                <a:cubicBezTo>
                  <a:pt x="14900" y="7490"/>
                  <a:pt x="14851" y="7458"/>
                  <a:pt x="14859" y="7409"/>
                </a:cubicBezTo>
                <a:cubicBezTo>
                  <a:pt x="14880" y="7283"/>
                  <a:pt x="14774" y="7170"/>
                  <a:pt x="14666" y="7204"/>
                </a:cubicBezTo>
                <a:cubicBezTo>
                  <a:pt x="14611" y="7221"/>
                  <a:pt x="14553" y="7210"/>
                  <a:pt x="14536" y="7176"/>
                </a:cubicBezTo>
                <a:cubicBezTo>
                  <a:pt x="14515" y="7133"/>
                  <a:pt x="14483" y="7153"/>
                  <a:pt x="14434" y="7235"/>
                </a:cubicBezTo>
                <a:lnTo>
                  <a:pt x="14356" y="7354"/>
                </a:lnTo>
                <a:lnTo>
                  <a:pt x="14278" y="7210"/>
                </a:lnTo>
                <a:cubicBezTo>
                  <a:pt x="14167" y="6998"/>
                  <a:pt x="14220" y="6883"/>
                  <a:pt x="14399" y="6933"/>
                </a:cubicBezTo>
                <a:cubicBezTo>
                  <a:pt x="14686" y="7012"/>
                  <a:pt x="15116" y="7052"/>
                  <a:pt x="15255" y="7013"/>
                </a:cubicBezTo>
                <a:cubicBezTo>
                  <a:pt x="15385" y="6976"/>
                  <a:pt x="15406" y="6991"/>
                  <a:pt x="15527" y="7197"/>
                </a:cubicBezTo>
                <a:cubicBezTo>
                  <a:pt x="15601" y="7324"/>
                  <a:pt x="15703" y="7427"/>
                  <a:pt x="15759" y="7437"/>
                </a:cubicBezTo>
                <a:cubicBezTo>
                  <a:pt x="15814" y="7446"/>
                  <a:pt x="15931" y="7472"/>
                  <a:pt x="16022" y="7492"/>
                </a:cubicBezTo>
                <a:cubicBezTo>
                  <a:pt x="16155" y="7520"/>
                  <a:pt x="16183" y="7507"/>
                  <a:pt x="16163" y="7442"/>
                </a:cubicBezTo>
                <a:cubicBezTo>
                  <a:pt x="16149" y="7398"/>
                  <a:pt x="16169" y="7334"/>
                  <a:pt x="16206" y="7295"/>
                </a:cubicBezTo>
                <a:cubicBezTo>
                  <a:pt x="16243" y="7256"/>
                  <a:pt x="16274" y="7179"/>
                  <a:pt x="16274" y="7122"/>
                </a:cubicBezTo>
                <a:cubicBezTo>
                  <a:pt x="16274" y="7044"/>
                  <a:pt x="16244" y="7013"/>
                  <a:pt x="16147" y="7013"/>
                </a:cubicBezTo>
                <a:cubicBezTo>
                  <a:pt x="15997" y="7013"/>
                  <a:pt x="15971" y="6982"/>
                  <a:pt x="15956" y="6746"/>
                </a:cubicBezTo>
                <a:cubicBezTo>
                  <a:pt x="15944" y="6546"/>
                  <a:pt x="15864" y="6522"/>
                  <a:pt x="15652" y="6661"/>
                </a:cubicBezTo>
                <a:cubicBezTo>
                  <a:pt x="15471" y="6778"/>
                  <a:pt x="15383" y="6678"/>
                  <a:pt x="15547" y="6542"/>
                </a:cubicBezTo>
                <a:cubicBezTo>
                  <a:pt x="15611" y="6490"/>
                  <a:pt x="15650" y="6434"/>
                  <a:pt x="15637" y="6418"/>
                </a:cubicBezTo>
                <a:cubicBezTo>
                  <a:pt x="15604" y="6376"/>
                  <a:pt x="15750" y="6190"/>
                  <a:pt x="15814" y="6190"/>
                </a:cubicBezTo>
                <a:cubicBezTo>
                  <a:pt x="15843" y="6190"/>
                  <a:pt x="15922" y="6135"/>
                  <a:pt x="15987" y="6071"/>
                </a:cubicBezTo>
                <a:cubicBezTo>
                  <a:pt x="16070" y="5989"/>
                  <a:pt x="16093" y="5939"/>
                  <a:pt x="16061" y="5898"/>
                </a:cubicBezTo>
                <a:cubicBezTo>
                  <a:pt x="16029" y="5858"/>
                  <a:pt x="16032" y="5809"/>
                  <a:pt x="16069" y="5751"/>
                </a:cubicBezTo>
                <a:cubicBezTo>
                  <a:pt x="16114" y="5682"/>
                  <a:pt x="16109" y="5674"/>
                  <a:pt x="16054" y="5712"/>
                </a:cubicBezTo>
                <a:cubicBezTo>
                  <a:pt x="16018" y="5738"/>
                  <a:pt x="15925" y="5822"/>
                  <a:pt x="15849" y="5893"/>
                </a:cubicBezTo>
                <a:cubicBezTo>
                  <a:pt x="15727" y="6006"/>
                  <a:pt x="15705" y="6008"/>
                  <a:pt x="15656" y="5934"/>
                </a:cubicBezTo>
                <a:cubicBezTo>
                  <a:pt x="15614" y="5871"/>
                  <a:pt x="15613" y="5837"/>
                  <a:pt x="15652" y="5789"/>
                </a:cubicBezTo>
                <a:cubicBezTo>
                  <a:pt x="15680" y="5754"/>
                  <a:pt x="15701" y="5743"/>
                  <a:pt x="15701" y="5766"/>
                </a:cubicBezTo>
                <a:cubicBezTo>
                  <a:pt x="15701" y="5790"/>
                  <a:pt x="15764" y="5756"/>
                  <a:pt x="15837" y="5691"/>
                </a:cubicBezTo>
                <a:cubicBezTo>
                  <a:pt x="15953" y="5587"/>
                  <a:pt x="16034" y="5411"/>
                  <a:pt x="15927" y="5494"/>
                </a:cubicBezTo>
                <a:cubicBezTo>
                  <a:pt x="15870" y="5539"/>
                  <a:pt x="15794" y="5341"/>
                  <a:pt x="15794" y="5148"/>
                </a:cubicBezTo>
                <a:cubicBezTo>
                  <a:pt x="15794" y="5050"/>
                  <a:pt x="15833" y="4941"/>
                  <a:pt x="15900" y="4861"/>
                </a:cubicBezTo>
                <a:cubicBezTo>
                  <a:pt x="15998" y="4745"/>
                  <a:pt x="16016" y="4740"/>
                  <a:pt x="16085" y="4812"/>
                </a:cubicBezTo>
                <a:cubicBezTo>
                  <a:pt x="16128" y="4857"/>
                  <a:pt x="16221" y="4923"/>
                  <a:pt x="16289" y="4959"/>
                </a:cubicBezTo>
                <a:cubicBezTo>
                  <a:pt x="16404" y="5021"/>
                  <a:pt x="16406" y="5017"/>
                  <a:pt x="16361" y="4910"/>
                </a:cubicBezTo>
                <a:cubicBezTo>
                  <a:pt x="16334" y="4848"/>
                  <a:pt x="16280" y="4784"/>
                  <a:pt x="16239" y="4765"/>
                </a:cubicBezTo>
                <a:cubicBezTo>
                  <a:pt x="16069" y="4689"/>
                  <a:pt x="16048" y="4630"/>
                  <a:pt x="16147" y="4499"/>
                </a:cubicBezTo>
                <a:lnTo>
                  <a:pt x="16239" y="4374"/>
                </a:lnTo>
                <a:lnTo>
                  <a:pt x="16447" y="4563"/>
                </a:lnTo>
                <a:cubicBezTo>
                  <a:pt x="16621" y="4720"/>
                  <a:pt x="16669" y="4736"/>
                  <a:pt x="16710" y="4672"/>
                </a:cubicBezTo>
                <a:cubicBezTo>
                  <a:pt x="16769" y="4584"/>
                  <a:pt x="16716" y="4374"/>
                  <a:pt x="16611" y="4266"/>
                </a:cubicBezTo>
                <a:cubicBezTo>
                  <a:pt x="16575" y="4228"/>
                  <a:pt x="16536" y="4112"/>
                  <a:pt x="16521" y="4010"/>
                </a:cubicBezTo>
                <a:cubicBezTo>
                  <a:pt x="16506" y="3908"/>
                  <a:pt x="16460" y="3807"/>
                  <a:pt x="16424" y="3790"/>
                </a:cubicBezTo>
                <a:cubicBezTo>
                  <a:pt x="16344" y="3751"/>
                  <a:pt x="16346" y="3772"/>
                  <a:pt x="16424" y="4007"/>
                </a:cubicBezTo>
                <a:cubicBezTo>
                  <a:pt x="16478" y="4168"/>
                  <a:pt x="16478" y="4200"/>
                  <a:pt x="16424" y="4255"/>
                </a:cubicBezTo>
                <a:cubicBezTo>
                  <a:pt x="16361" y="4322"/>
                  <a:pt x="16316" y="4227"/>
                  <a:pt x="16250" y="3896"/>
                </a:cubicBezTo>
                <a:cubicBezTo>
                  <a:pt x="16236" y="3824"/>
                  <a:pt x="16181" y="3757"/>
                  <a:pt x="16133" y="3741"/>
                </a:cubicBezTo>
                <a:cubicBezTo>
                  <a:pt x="16084" y="3725"/>
                  <a:pt x="16058" y="3679"/>
                  <a:pt x="16073" y="3647"/>
                </a:cubicBezTo>
                <a:cubicBezTo>
                  <a:pt x="16091" y="3610"/>
                  <a:pt x="16057" y="3588"/>
                  <a:pt x="15978" y="3588"/>
                </a:cubicBezTo>
                <a:cubicBezTo>
                  <a:pt x="15908" y="3588"/>
                  <a:pt x="15833" y="3577"/>
                  <a:pt x="15818" y="3557"/>
                </a:cubicBezTo>
                <a:cubicBezTo>
                  <a:pt x="15769" y="3496"/>
                  <a:pt x="15885" y="3371"/>
                  <a:pt x="15987" y="3371"/>
                </a:cubicBezTo>
                <a:cubicBezTo>
                  <a:pt x="16131" y="3371"/>
                  <a:pt x="16202" y="3260"/>
                  <a:pt x="16112" y="3177"/>
                </a:cubicBezTo>
                <a:cubicBezTo>
                  <a:pt x="16047" y="3117"/>
                  <a:pt x="16049" y="3101"/>
                  <a:pt x="16137" y="3042"/>
                </a:cubicBezTo>
                <a:cubicBezTo>
                  <a:pt x="16190" y="3006"/>
                  <a:pt x="16224" y="2957"/>
                  <a:pt x="16211" y="2931"/>
                </a:cubicBezTo>
                <a:cubicBezTo>
                  <a:pt x="16199" y="2906"/>
                  <a:pt x="16217" y="2851"/>
                  <a:pt x="16254" y="2812"/>
                </a:cubicBezTo>
                <a:cubicBezTo>
                  <a:pt x="16310" y="2754"/>
                  <a:pt x="16335" y="2763"/>
                  <a:pt x="16408" y="2861"/>
                </a:cubicBezTo>
                <a:cubicBezTo>
                  <a:pt x="16525" y="3019"/>
                  <a:pt x="16543" y="3017"/>
                  <a:pt x="16490" y="2825"/>
                </a:cubicBezTo>
                <a:cubicBezTo>
                  <a:pt x="16434" y="2621"/>
                  <a:pt x="16334" y="2567"/>
                  <a:pt x="16202" y="2677"/>
                </a:cubicBezTo>
                <a:cubicBezTo>
                  <a:pt x="16145" y="2724"/>
                  <a:pt x="16094" y="2745"/>
                  <a:pt x="16093" y="2721"/>
                </a:cubicBezTo>
                <a:cubicBezTo>
                  <a:pt x="16092" y="2698"/>
                  <a:pt x="16065" y="2760"/>
                  <a:pt x="16030" y="2861"/>
                </a:cubicBezTo>
                <a:cubicBezTo>
                  <a:pt x="15956" y="3075"/>
                  <a:pt x="15894" y="3056"/>
                  <a:pt x="15865" y="2807"/>
                </a:cubicBezTo>
                <a:cubicBezTo>
                  <a:pt x="15849" y="2668"/>
                  <a:pt x="15872" y="2599"/>
                  <a:pt x="15962" y="2489"/>
                </a:cubicBezTo>
                <a:cubicBezTo>
                  <a:pt x="16100" y="2318"/>
                  <a:pt x="16180" y="2131"/>
                  <a:pt x="16176" y="2000"/>
                </a:cubicBezTo>
                <a:cubicBezTo>
                  <a:pt x="16174" y="1947"/>
                  <a:pt x="16191" y="1854"/>
                  <a:pt x="16211" y="1793"/>
                </a:cubicBezTo>
                <a:cubicBezTo>
                  <a:pt x="16247" y="1684"/>
                  <a:pt x="16248" y="1688"/>
                  <a:pt x="16124" y="1790"/>
                </a:cubicBezTo>
                <a:cubicBezTo>
                  <a:pt x="16021" y="1875"/>
                  <a:pt x="15939" y="1885"/>
                  <a:pt x="15656" y="1865"/>
                </a:cubicBezTo>
                <a:cubicBezTo>
                  <a:pt x="15467" y="1851"/>
                  <a:pt x="15321" y="1860"/>
                  <a:pt x="15331" y="1881"/>
                </a:cubicBezTo>
                <a:cubicBezTo>
                  <a:pt x="15342" y="1902"/>
                  <a:pt x="15312" y="1959"/>
                  <a:pt x="15268" y="2010"/>
                </a:cubicBezTo>
                <a:cubicBezTo>
                  <a:pt x="15205" y="2081"/>
                  <a:pt x="15163" y="2091"/>
                  <a:pt x="15075" y="2049"/>
                </a:cubicBezTo>
                <a:lnTo>
                  <a:pt x="14962" y="1994"/>
                </a:lnTo>
                <a:lnTo>
                  <a:pt x="15032" y="1741"/>
                </a:lnTo>
                <a:cubicBezTo>
                  <a:pt x="15079" y="1569"/>
                  <a:pt x="15083" y="1466"/>
                  <a:pt x="15052" y="1420"/>
                </a:cubicBezTo>
                <a:cubicBezTo>
                  <a:pt x="14983" y="1314"/>
                  <a:pt x="14942" y="760"/>
                  <a:pt x="14992" y="595"/>
                </a:cubicBezTo>
                <a:cubicBezTo>
                  <a:pt x="15023" y="495"/>
                  <a:pt x="15029" y="465"/>
                  <a:pt x="14992" y="460"/>
                </a:cubicBezTo>
                <a:cubicBezTo>
                  <a:pt x="14980" y="458"/>
                  <a:pt x="14962" y="457"/>
                  <a:pt x="14941" y="460"/>
                </a:cubicBezTo>
                <a:close/>
                <a:moveTo>
                  <a:pt x="16211" y="608"/>
                </a:moveTo>
                <a:cubicBezTo>
                  <a:pt x="16097" y="608"/>
                  <a:pt x="16091" y="717"/>
                  <a:pt x="16202" y="856"/>
                </a:cubicBezTo>
                <a:cubicBezTo>
                  <a:pt x="16294" y="972"/>
                  <a:pt x="16494" y="1049"/>
                  <a:pt x="16494" y="970"/>
                </a:cubicBezTo>
                <a:cubicBezTo>
                  <a:pt x="16494" y="958"/>
                  <a:pt x="16505" y="908"/>
                  <a:pt x="16521" y="856"/>
                </a:cubicBezTo>
                <a:cubicBezTo>
                  <a:pt x="16544" y="781"/>
                  <a:pt x="16533" y="767"/>
                  <a:pt x="16459" y="797"/>
                </a:cubicBezTo>
                <a:cubicBezTo>
                  <a:pt x="16392" y="823"/>
                  <a:pt x="16352" y="804"/>
                  <a:pt x="16317" y="722"/>
                </a:cubicBezTo>
                <a:cubicBezTo>
                  <a:pt x="16290" y="660"/>
                  <a:pt x="16245" y="608"/>
                  <a:pt x="16211" y="608"/>
                </a:cubicBezTo>
                <a:close/>
                <a:moveTo>
                  <a:pt x="13657" y="683"/>
                </a:moveTo>
                <a:cubicBezTo>
                  <a:pt x="13650" y="686"/>
                  <a:pt x="13641" y="693"/>
                  <a:pt x="13629" y="706"/>
                </a:cubicBezTo>
                <a:cubicBezTo>
                  <a:pt x="13596" y="740"/>
                  <a:pt x="13543" y="747"/>
                  <a:pt x="13511" y="722"/>
                </a:cubicBezTo>
                <a:cubicBezTo>
                  <a:pt x="13474" y="693"/>
                  <a:pt x="13418" y="725"/>
                  <a:pt x="13349" y="812"/>
                </a:cubicBezTo>
                <a:cubicBezTo>
                  <a:pt x="13269" y="913"/>
                  <a:pt x="13203" y="944"/>
                  <a:pt x="13107" y="926"/>
                </a:cubicBezTo>
                <a:cubicBezTo>
                  <a:pt x="12993" y="905"/>
                  <a:pt x="12984" y="918"/>
                  <a:pt x="13008" y="1019"/>
                </a:cubicBezTo>
                <a:cubicBezTo>
                  <a:pt x="13023" y="1082"/>
                  <a:pt x="13074" y="1182"/>
                  <a:pt x="13121" y="1247"/>
                </a:cubicBezTo>
                <a:cubicBezTo>
                  <a:pt x="13206" y="1364"/>
                  <a:pt x="13205" y="1365"/>
                  <a:pt x="13043" y="1485"/>
                </a:cubicBezTo>
                <a:cubicBezTo>
                  <a:pt x="12861" y="1620"/>
                  <a:pt x="12869" y="1664"/>
                  <a:pt x="13078" y="1687"/>
                </a:cubicBezTo>
                <a:cubicBezTo>
                  <a:pt x="13180" y="1698"/>
                  <a:pt x="13220" y="1727"/>
                  <a:pt x="13216" y="1790"/>
                </a:cubicBezTo>
                <a:cubicBezTo>
                  <a:pt x="13208" y="1904"/>
                  <a:pt x="13237" y="1901"/>
                  <a:pt x="13405" y="1772"/>
                </a:cubicBezTo>
                <a:cubicBezTo>
                  <a:pt x="13511" y="1692"/>
                  <a:pt x="13553" y="1679"/>
                  <a:pt x="13594" y="1728"/>
                </a:cubicBezTo>
                <a:cubicBezTo>
                  <a:pt x="13637" y="1779"/>
                  <a:pt x="13648" y="1762"/>
                  <a:pt x="13629" y="1632"/>
                </a:cubicBezTo>
                <a:cubicBezTo>
                  <a:pt x="13615" y="1535"/>
                  <a:pt x="13624" y="1429"/>
                  <a:pt x="13657" y="1381"/>
                </a:cubicBezTo>
                <a:cubicBezTo>
                  <a:pt x="13688" y="1336"/>
                  <a:pt x="13737" y="1223"/>
                  <a:pt x="13762" y="1128"/>
                </a:cubicBezTo>
                <a:cubicBezTo>
                  <a:pt x="13802" y="981"/>
                  <a:pt x="13798" y="955"/>
                  <a:pt x="13735" y="960"/>
                </a:cubicBezTo>
                <a:cubicBezTo>
                  <a:pt x="13680" y="966"/>
                  <a:pt x="13666" y="925"/>
                  <a:pt x="13676" y="802"/>
                </a:cubicBezTo>
                <a:cubicBezTo>
                  <a:pt x="13685" y="704"/>
                  <a:pt x="13679" y="673"/>
                  <a:pt x="13657" y="683"/>
                </a:cubicBezTo>
                <a:close/>
                <a:moveTo>
                  <a:pt x="15978" y="890"/>
                </a:moveTo>
                <a:cubicBezTo>
                  <a:pt x="15975" y="893"/>
                  <a:pt x="15989" y="916"/>
                  <a:pt x="16017" y="975"/>
                </a:cubicBezTo>
                <a:cubicBezTo>
                  <a:pt x="16049" y="1042"/>
                  <a:pt x="16081" y="1089"/>
                  <a:pt x="16093" y="1074"/>
                </a:cubicBezTo>
                <a:cubicBezTo>
                  <a:pt x="16105" y="1060"/>
                  <a:pt x="16082" y="1007"/>
                  <a:pt x="16038" y="955"/>
                </a:cubicBezTo>
                <a:cubicBezTo>
                  <a:pt x="16000" y="909"/>
                  <a:pt x="15981" y="886"/>
                  <a:pt x="15978" y="890"/>
                </a:cubicBezTo>
                <a:close/>
                <a:moveTo>
                  <a:pt x="16650" y="1291"/>
                </a:moveTo>
                <a:cubicBezTo>
                  <a:pt x="16632" y="1284"/>
                  <a:pt x="16623" y="1313"/>
                  <a:pt x="16623" y="1389"/>
                </a:cubicBezTo>
                <a:cubicBezTo>
                  <a:pt x="16623" y="1466"/>
                  <a:pt x="16640" y="1550"/>
                  <a:pt x="16658" y="1573"/>
                </a:cubicBezTo>
                <a:cubicBezTo>
                  <a:pt x="16676" y="1596"/>
                  <a:pt x="16698" y="1557"/>
                  <a:pt x="16706" y="1490"/>
                </a:cubicBezTo>
                <a:cubicBezTo>
                  <a:pt x="16714" y="1422"/>
                  <a:pt x="16697" y="1339"/>
                  <a:pt x="16671" y="1306"/>
                </a:cubicBezTo>
                <a:cubicBezTo>
                  <a:pt x="16662" y="1296"/>
                  <a:pt x="16656" y="1293"/>
                  <a:pt x="16650" y="1291"/>
                </a:cubicBezTo>
                <a:close/>
                <a:moveTo>
                  <a:pt x="17628" y="1293"/>
                </a:moveTo>
                <a:cubicBezTo>
                  <a:pt x="17603" y="1301"/>
                  <a:pt x="17577" y="1319"/>
                  <a:pt x="17554" y="1345"/>
                </a:cubicBezTo>
                <a:cubicBezTo>
                  <a:pt x="17511" y="1395"/>
                  <a:pt x="17462" y="1418"/>
                  <a:pt x="17445" y="1397"/>
                </a:cubicBezTo>
                <a:cubicBezTo>
                  <a:pt x="17429" y="1377"/>
                  <a:pt x="17414" y="1400"/>
                  <a:pt x="17414" y="1446"/>
                </a:cubicBezTo>
                <a:cubicBezTo>
                  <a:pt x="17414" y="1571"/>
                  <a:pt x="17739" y="1547"/>
                  <a:pt x="17759" y="1420"/>
                </a:cubicBezTo>
                <a:cubicBezTo>
                  <a:pt x="17769" y="1354"/>
                  <a:pt x="17743" y="1311"/>
                  <a:pt x="17700" y="1296"/>
                </a:cubicBezTo>
                <a:cubicBezTo>
                  <a:pt x="17679" y="1289"/>
                  <a:pt x="17653" y="1286"/>
                  <a:pt x="17628" y="1293"/>
                </a:cubicBezTo>
                <a:close/>
                <a:moveTo>
                  <a:pt x="16946" y="1622"/>
                </a:moveTo>
                <a:cubicBezTo>
                  <a:pt x="16948" y="1634"/>
                  <a:pt x="16961" y="1663"/>
                  <a:pt x="16993" y="1723"/>
                </a:cubicBezTo>
                <a:cubicBezTo>
                  <a:pt x="17036" y="1806"/>
                  <a:pt x="17090" y="1875"/>
                  <a:pt x="17110" y="1875"/>
                </a:cubicBezTo>
                <a:cubicBezTo>
                  <a:pt x="17174" y="1875"/>
                  <a:pt x="17204" y="1767"/>
                  <a:pt x="17162" y="1674"/>
                </a:cubicBezTo>
                <a:cubicBezTo>
                  <a:pt x="17134" y="1609"/>
                  <a:pt x="17111" y="1607"/>
                  <a:pt x="17088" y="1653"/>
                </a:cubicBezTo>
                <a:cubicBezTo>
                  <a:pt x="17064" y="1702"/>
                  <a:pt x="17038" y="1702"/>
                  <a:pt x="16985" y="1648"/>
                </a:cubicBezTo>
                <a:cubicBezTo>
                  <a:pt x="16957" y="1619"/>
                  <a:pt x="16945" y="1610"/>
                  <a:pt x="16946" y="1622"/>
                </a:cubicBezTo>
                <a:close/>
                <a:moveTo>
                  <a:pt x="18556" y="2059"/>
                </a:moveTo>
                <a:cubicBezTo>
                  <a:pt x="18538" y="2065"/>
                  <a:pt x="18520" y="2084"/>
                  <a:pt x="18497" y="2124"/>
                </a:cubicBezTo>
                <a:cubicBezTo>
                  <a:pt x="18446" y="2211"/>
                  <a:pt x="18422" y="2221"/>
                  <a:pt x="18365" y="2163"/>
                </a:cubicBezTo>
                <a:cubicBezTo>
                  <a:pt x="18309" y="2104"/>
                  <a:pt x="18291" y="2111"/>
                  <a:pt x="18250" y="2207"/>
                </a:cubicBezTo>
                <a:cubicBezTo>
                  <a:pt x="18212" y="2296"/>
                  <a:pt x="18215" y="2321"/>
                  <a:pt x="18259" y="2310"/>
                </a:cubicBezTo>
                <a:cubicBezTo>
                  <a:pt x="18294" y="2301"/>
                  <a:pt x="18317" y="2353"/>
                  <a:pt x="18318" y="2450"/>
                </a:cubicBezTo>
                <a:cubicBezTo>
                  <a:pt x="18319" y="2535"/>
                  <a:pt x="18349" y="2629"/>
                  <a:pt x="18384" y="2657"/>
                </a:cubicBezTo>
                <a:cubicBezTo>
                  <a:pt x="18467" y="2723"/>
                  <a:pt x="18501" y="2720"/>
                  <a:pt x="18534" y="2652"/>
                </a:cubicBezTo>
                <a:cubicBezTo>
                  <a:pt x="18550" y="2621"/>
                  <a:pt x="18582" y="2610"/>
                  <a:pt x="18604" y="2628"/>
                </a:cubicBezTo>
                <a:cubicBezTo>
                  <a:pt x="18675" y="2683"/>
                  <a:pt x="18648" y="2583"/>
                  <a:pt x="18573" y="2514"/>
                </a:cubicBezTo>
                <a:cubicBezTo>
                  <a:pt x="18507" y="2453"/>
                  <a:pt x="18511" y="2436"/>
                  <a:pt x="18583" y="2297"/>
                </a:cubicBezTo>
                <a:cubicBezTo>
                  <a:pt x="18641" y="2184"/>
                  <a:pt x="18645" y="2135"/>
                  <a:pt x="18608" y="2088"/>
                </a:cubicBezTo>
                <a:cubicBezTo>
                  <a:pt x="18589" y="2064"/>
                  <a:pt x="18573" y="2052"/>
                  <a:pt x="18556" y="2059"/>
                </a:cubicBezTo>
                <a:close/>
                <a:moveTo>
                  <a:pt x="17501" y="2168"/>
                </a:moveTo>
                <a:cubicBezTo>
                  <a:pt x="17455" y="2170"/>
                  <a:pt x="17414" y="2218"/>
                  <a:pt x="17414" y="2292"/>
                </a:cubicBezTo>
                <a:cubicBezTo>
                  <a:pt x="17414" y="2393"/>
                  <a:pt x="17478" y="2398"/>
                  <a:pt x="17544" y="2297"/>
                </a:cubicBezTo>
                <a:cubicBezTo>
                  <a:pt x="17580" y="2244"/>
                  <a:pt x="17581" y="2208"/>
                  <a:pt x="17550" y="2183"/>
                </a:cubicBezTo>
                <a:cubicBezTo>
                  <a:pt x="17534" y="2171"/>
                  <a:pt x="17517" y="2168"/>
                  <a:pt x="17501" y="2168"/>
                </a:cubicBezTo>
                <a:close/>
                <a:moveTo>
                  <a:pt x="16734" y="2212"/>
                </a:moveTo>
                <a:cubicBezTo>
                  <a:pt x="16710" y="2211"/>
                  <a:pt x="16730" y="2247"/>
                  <a:pt x="16792" y="2357"/>
                </a:cubicBezTo>
                <a:cubicBezTo>
                  <a:pt x="16874" y="2502"/>
                  <a:pt x="16880" y="2540"/>
                  <a:pt x="16827" y="2595"/>
                </a:cubicBezTo>
                <a:cubicBezTo>
                  <a:pt x="16776" y="2648"/>
                  <a:pt x="16748" y="2625"/>
                  <a:pt x="16685" y="2476"/>
                </a:cubicBezTo>
                <a:cubicBezTo>
                  <a:pt x="16624" y="2332"/>
                  <a:pt x="16602" y="2312"/>
                  <a:pt x="16589" y="2390"/>
                </a:cubicBezTo>
                <a:cubicBezTo>
                  <a:pt x="16561" y="2553"/>
                  <a:pt x="16606" y="2631"/>
                  <a:pt x="16804" y="2755"/>
                </a:cubicBezTo>
                <a:cubicBezTo>
                  <a:pt x="16944" y="2842"/>
                  <a:pt x="17006" y="2852"/>
                  <a:pt x="17049" y="2807"/>
                </a:cubicBezTo>
                <a:cubicBezTo>
                  <a:pt x="17111" y="2743"/>
                  <a:pt x="17065" y="2624"/>
                  <a:pt x="16942" y="2525"/>
                </a:cubicBezTo>
                <a:cubicBezTo>
                  <a:pt x="16912" y="2501"/>
                  <a:pt x="16890" y="2434"/>
                  <a:pt x="16890" y="2375"/>
                </a:cubicBezTo>
                <a:cubicBezTo>
                  <a:pt x="16890" y="2316"/>
                  <a:pt x="16880" y="2266"/>
                  <a:pt x="16870" y="2266"/>
                </a:cubicBezTo>
                <a:cubicBezTo>
                  <a:pt x="16860" y="2266"/>
                  <a:pt x="16816" y="2248"/>
                  <a:pt x="16773" y="2227"/>
                </a:cubicBezTo>
                <a:cubicBezTo>
                  <a:pt x="16756" y="2219"/>
                  <a:pt x="16742" y="2213"/>
                  <a:pt x="16734" y="2212"/>
                </a:cubicBezTo>
                <a:close/>
                <a:moveTo>
                  <a:pt x="12797" y="2310"/>
                </a:moveTo>
                <a:lnTo>
                  <a:pt x="12733" y="2429"/>
                </a:lnTo>
                <a:cubicBezTo>
                  <a:pt x="12697" y="2493"/>
                  <a:pt x="12679" y="2565"/>
                  <a:pt x="12694" y="2595"/>
                </a:cubicBezTo>
                <a:cubicBezTo>
                  <a:pt x="12764" y="2738"/>
                  <a:pt x="12872" y="2601"/>
                  <a:pt x="12827" y="2424"/>
                </a:cubicBezTo>
                <a:lnTo>
                  <a:pt x="12797" y="2310"/>
                </a:lnTo>
                <a:close/>
                <a:moveTo>
                  <a:pt x="18807" y="2677"/>
                </a:moveTo>
                <a:cubicBezTo>
                  <a:pt x="18792" y="2676"/>
                  <a:pt x="18772" y="2686"/>
                  <a:pt x="18749" y="2711"/>
                </a:cubicBezTo>
                <a:cubicBezTo>
                  <a:pt x="18714" y="2747"/>
                  <a:pt x="18690" y="2787"/>
                  <a:pt x="18690" y="2802"/>
                </a:cubicBezTo>
                <a:cubicBezTo>
                  <a:pt x="18690" y="2818"/>
                  <a:pt x="18716" y="2805"/>
                  <a:pt x="18749" y="2771"/>
                </a:cubicBezTo>
                <a:cubicBezTo>
                  <a:pt x="18781" y="2737"/>
                  <a:pt x="18824" y="2725"/>
                  <a:pt x="18844" y="2747"/>
                </a:cubicBezTo>
                <a:cubicBezTo>
                  <a:pt x="18864" y="2770"/>
                  <a:pt x="18862" y="2755"/>
                  <a:pt x="18844" y="2716"/>
                </a:cubicBezTo>
                <a:cubicBezTo>
                  <a:pt x="18832" y="2688"/>
                  <a:pt x="18821" y="2678"/>
                  <a:pt x="18807" y="2677"/>
                </a:cubicBezTo>
                <a:close/>
                <a:moveTo>
                  <a:pt x="17975" y="2786"/>
                </a:moveTo>
                <a:cubicBezTo>
                  <a:pt x="17969" y="2775"/>
                  <a:pt x="17955" y="2809"/>
                  <a:pt x="17932" y="2874"/>
                </a:cubicBezTo>
                <a:cubicBezTo>
                  <a:pt x="17860" y="3074"/>
                  <a:pt x="17867" y="3107"/>
                  <a:pt x="17963" y="3275"/>
                </a:cubicBezTo>
                <a:cubicBezTo>
                  <a:pt x="18068" y="3459"/>
                  <a:pt x="18095" y="3471"/>
                  <a:pt x="18022" y="3301"/>
                </a:cubicBezTo>
                <a:cubicBezTo>
                  <a:pt x="17993" y="3233"/>
                  <a:pt x="17976" y="3076"/>
                  <a:pt x="17979" y="2954"/>
                </a:cubicBezTo>
                <a:cubicBezTo>
                  <a:pt x="17982" y="2851"/>
                  <a:pt x="17981" y="2797"/>
                  <a:pt x="17975" y="2786"/>
                </a:cubicBezTo>
                <a:close/>
                <a:moveTo>
                  <a:pt x="18129" y="2835"/>
                </a:moveTo>
                <a:cubicBezTo>
                  <a:pt x="18122" y="2843"/>
                  <a:pt x="18122" y="2883"/>
                  <a:pt x="18121" y="2954"/>
                </a:cubicBezTo>
                <a:cubicBezTo>
                  <a:pt x="18120" y="3073"/>
                  <a:pt x="18132" y="3103"/>
                  <a:pt x="18168" y="3058"/>
                </a:cubicBezTo>
                <a:cubicBezTo>
                  <a:pt x="18202" y="3014"/>
                  <a:pt x="18201" y="2963"/>
                  <a:pt x="18168" y="2890"/>
                </a:cubicBezTo>
                <a:cubicBezTo>
                  <a:pt x="18147" y="2845"/>
                  <a:pt x="18136" y="2826"/>
                  <a:pt x="18129" y="2835"/>
                </a:cubicBezTo>
                <a:close/>
                <a:moveTo>
                  <a:pt x="17642" y="2905"/>
                </a:moveTo>
                <a:cubicBezTo>
                  <a:pt x="17632" y="2909"/>
                  <a:pt x="17621" y="2918"/>
                  <a:pt x="17609" y="2931"/>
                </a:cubicBezTo>
                <a:cubicBezTo>
                  <a:pt x="17575" y="2967"/>
                  <a:pt x="17550" y="2974"/>
                  <a:pt x="17550" y="2949"/>
                </a:cubicBezTo>
                <a:cubicBezTo>
                  <a:pt x="17550" y="2924"/>
                  <a:pt x="17524" y="2935"/>
                  <a:pt x="17496" y="2970"/>
                </a:cubicBezTo>
                <a:cubicBezTo>
                  <a:pt x="17458" y="3018"/>
                  <a:pt x="17463" y="3064"/>
                  <a:pt x="17515" y="3164"/>
                </a:cubicBezTo>
                <a:cubicBezTo>
                  <a:pt x="17563" y="3256"/>
                  <a:pt x="17571" y="3316"/>
                  <a:pt x="17540" y="3355"/>
                </a:cubicBezTo>
                <a:cubicBezTo>
                  <a:pt x="17509" y="3394"/>
                  <a:pt x="17511" y="3448"/>
                  <a:pt x="17544" y="3528"/>
                </a:cubicBezTo>
                <a:cubicBezTo>
                  <a:pt x="17592" y="3639"/>
                  <a:pt x="17616" y="3656"/>
                  <a:pt x="17768" y="3671"/>
                </a:cubicBezTo>
                <a:cubicBezTo>
                  <a:pt x="17815" y="3675"/>
                  <a:pt x="17830" y="3726"/>
                  <a:pt x="17821" y="3847"/>
                </a:cubicBezTo>
                <a:cubicBezTo>
                  <a:pt x="17809" y="3999"/>
                  <a:pt x="17820" y="4015"/>
                  <a:pt x="17920" y="4015"/>
                </a:cubicBezTo>
                <a:cubicBezTo>
                  <a:pt x="17982" y="4015"/>
                  <a:pt x="18043" y="3995"/>
                  <a:pt x="18057" y="3968"/>
                </a:cubicBezTo>
                <a:cubicBezTo>
                  <a:pt x="18070" y="3940"/>
                  <a:pt x="18054" y="3927"/>
                  <a:pt x="18022" y="3935"/>
                </a:cubicBezTo>
                <a:cubicBezTo>
                  <a:pt x="17991" y="3944"/>
                  <a:pt x="17961" y="3892"/>
                  <a:pt x="17952" y="3821"/>
                </a:cubicBezTo>
                <a:cubicBezTo>
                  <a:pt x="17944" y="3751"/>
                  <a:pt x="17887" y="3605"/>
                  <a:pt x="17827" y="3495"/>
                </a:cubicBezTo>
                <a:cubicBezTo>
                  <a:pt x="17763" y="3376"/>
                  <a:pt x="17735" y="3276"/>
                  <a:pt x="17759" y="3246"/>
                </a:cubicBezTo>
                <a:cubicBezTo>
                  <a:pt x="17782" y="3216"/>
                  <a:pt x="17774" y="3127"/>
                  <a:pt x="17735" y="3029"/>
                </a:cubicBezTo>
                <a:cubicBezTo>
                  <a:pt x="17696" y="2930"/>
                  <a:pt x="17673" y="2895"/>
                  <a:pt x="17642" y="2905"/>
                </a:cubicBezTo>
                <a:close/>
                <a:moveTo>
                  <a:pt x="16667" y="2993"/>
                </a:moveTo>
                <a:cubicBezTo>
                  <a:pt x="16652" y="2992"/>
                  <a:pt x="16631" y="2995"/>
                  <a:pt x="16615" y="3003"/>
                </a:cubicBezTo>
                <a:cubicBezTo>
                  <a:pt x="16580" y="3021"/>
                  <a:pt x="16595" y="3032"/>
                  <a:pt x="16646" y="3034"/>
                </a:cubicBezTo>
                <a:cubicBezTo>
                  <a:pt x="16692" y="3037"/>
                  <a:pt x="16716" y="3021"/>
                  <a:pt x="16702" y="3003"/>
                </a:cubicBezTo>
                <a:cubicBezTo>
                  <a:pt x="16695" y="2994"/>
                  <a:pt x="16683" y="2994"/>
                  <a:pt x="16667" y="2993"/>
                </a:cubicBezTo>
                <a:close/>
                <a:moveTo>
                  <a:pt x="18758" y="3122"/>
                </a:moveTo>
                <a:cubicBezTo>
                  <a:pt x="18713" y="3134"/>
                  <a:pt x="18647" y="3211"/>
                  <a:pt x="18647" y="3267"/>
                </a:cubicBezTo>
                <a:cubicBezTo>
                  <a:pt x="18647" y="3294"/>
                  <a:pt x="18687" y="3283"/>
                  <a:pt x="18733" y="3246"/>
                </a:cubicBezTo>
                <a:cubicBezTo>
                  <a:pt x="18780" y="3209"/>
                  <a:pt x="18805" y="3159"/>
                  <a:pt x="18793" y="3133"/>
                </a:cubicBezTo>
                <a:cubicBezTo>
                  <a:pt x="18786" y="3120"/>
                  <a:pt x="18773" y="3118"/>
                  <a:pt x="18758" y="3122"/>
                </a:cubicBezTo>
                <a:close/>
                <a:moveTo>
                  <a:pt x="18376" y="3267"/>
                </a:moveTo>
                <a:cubicBezTo>
                  <a:pt x="18369" y="3262"/>
                  <a:pt x="18354" y="3274"/>
                  <a:pt x="18328" y="3301"/>
                </a:cubicBezTo>
                <a:cubicBezTo>
                  <a:pt x="18293" y="3338"/>
                  <a:pt x="18254" y="3354"/>
                  <a:pt x="18238" y="3334"/>
                </a:cubicBezTo>
                <a:cubicBezTo>
                  <a:pt x="18222" y="3314"/>
                  <a:pt x="18207" y="3319"/>
                  <a:pt x="18207" y="3350"/>
                </a:cubicBezTo>
                <a:cubicBezTo>
                  <a:pt x="18207" y="3380"/>
                  <a:pt x="18222" y="3422"/>
                  <a:pt x="18238" y="3443"/>
                </a:cubicBezTo>
                <a:cubicBezTo>
                  <a:pt x="18288" y="3505"/>
                  <a:pt x="18359" y="3452"/>
                  <a:pt x="18376" y="3340"/>
                </a:cubicBezTo>
                <a:cubicBezTo>
                  <a:pt x="18383" y="3297"/>
                  <a:pt x="18383" y="3273"/>
                  <a:pt x="18376" y="3267"/>
                </a:cubicBezTo>
                <a:close/>
                <a:moveTo>
                  <a:pt x="10607" y="3425"/>
                </a:moveTo>
                <a:cubicBezTo>
                  <a:pt x="10582" y="3425"/>
                  <a:pt x="10569" y="3448"/>
                  <a:pt x="10584" y="3479"/>
                </a:cubicBezTo>
                <a:cubicBezTo>
                  <a:pt x="10599" y="3509"/>
                  <a:pt x="10622" y="3534"/>
                  <a:pt x="10632" y="3534"/>
                </a:cubicBezTo>
                <a:cubicBezTo>
                  <a:pt x="10643" y="3534"/>
                  <a:pt x="10654" y="3509"/>
                  <a:pt x="10654" y="3479"/>
                </a:cubicBezTo>
                <a:cubicBezTo>
                  <a:pt x="10654" y="3448"/>
                  <a:pt x="10633" y="3425"/>
                  <a:pt x="10607" y="3425"/>
                </a:cubicBezTo>
                <a:close/>
                <a:moveTo>
                  <a:pt x="17256" y="3777"/>
                </a:moveTo>
                <a:cubicBezTo>
                  <a:pt x="17145" y="3746"/>
                  <a:pt x="17055" y="3994"/>
                  <a:pt x="17162" y="4129"/>
                </a:cubicBezTo>
                <a:cubicBezTo>
                  <a:pt x="17226" y="4209"/>
                  <a:pt x="17253" y="4220"/>
                  <a:pt x="17217" y="4147"/>
                </a:cubicBezTo>
                <a:cubicBezTo>
                  <a:pt x="17203" y="4117"/>
                  <a:pt x="17231" y="4044"/>
                  <a:pt x="17279" y="3984"/>
                </a:cubicBezTo>
                <a:cubicBezTo>
                  <a:pt x="17353" y="3891"/>
                  <a:pt x="17357" y="3866"/>
                  <a:pt x="17303" y="3810"/>
                </a:cubicBezTo>
                <a:cubicBezTo>
                  <a:pt x="17287" y="3792"/>
                  <a:pt x="17272" y="3781"/>
                  <a:pt x="17256" y="3777"/>
                </a:cubicBezTo>
                <a:close/>
                <a:moveTo>
                  <a:pt x="16856" y="4330"/>
                </a:moveTo>
                <a:cubicBezTo>
                  <a:pt x="16851" y="4336"/>
                  <a:pt x="16848" y="4353"/>
                  <a:pt x="16847" y="4385"/>
                </a:cubicBezTo>
                <a:cubicBezTo>
                  <a:pt x="16845" y="4443"/>
                  <a:pt x="16859" y="4478"/>
                  <a:pt x="16874" y="4460"/>
                </a:cubicBezTo>
                <a:cubicBezTo>
                  <a:pt x="16889" y="4442"/>
                  <a:pt x="16887" y="4393"/>
                  <a:pt x="16874" y="4354"/>
                </a:cubicBezTo>
                <a:cubicBezTo>
                  <a:pt x="16867" y="4331"/>
                  <a:pt x="16860" y="4324"/>
                  <a:pt x="16856" y="4330"/>
                </a:cubicBezTo>
                <a:close/>
                <a:moveTo>
                  <a:pt x="16498" y="5251"/>
                </a:moveTo>
                <a:cubicBezTo>
                  <a:pt x="16493" y="5254"/>
                  <a:pt x="16495" y="5268"/>
                  <a:pt x="16506" y="5300"/>
                </a:cubicBezTo>
                <a:cubicBezTo>
                  <a:pt x="16522" y="5346"/>
                  <a:pt x="16549" y="5431"/>
                  <a:pt x="16564" y="5484"/>
                </a:cubicBezTo>
                <a:cubicBezTo>
                  <a:pt x="16597" y="5600"/>
                  <a:pt x="16619" y="5604"/>
                  <a:pt x="16726" y="5502"/>
                </a:cubicBezTo>
                <a:cubicBezTo>
                  <a:pt x="16819" y="5412"/>
                  <a:pt x="16792" y="5306"/>
                  <a:pt x="16679" y="5329"/>
                </a:cubicBezTo>
                <a:cubicBezTo>
                  <a:pt x="16637" y="5338"/>
                  <a:pt x="16575" y="5319"/>
                  <a:pt x="16541" y="5285"/>
                </a:cubicBezTo>
                <a:cubicBezTo>
                  <a:pt x="16516" y="5260"/>
                  <a:pt x="16503" y="5248"/>
                  <a:pt x="16498" y="5251"/>
                </a:cubicBezTo>
                <a:close/>
                <a:moveTo>
                  <a:pt x="18690" y="5443"/>
                </a:moveTo>
                <a:cubicBezTo>
                  <a:pt x="18674" y="5431"/>
                  <a:pt x="18611" y="5453"/>
                  <a:pt x="18552" y="5492"/>
                </a:cubicBezTo>
                <a:cubicBezTo>
                  <a:pt x="18492" y="5531"/>
                  <a:pt x="18421" y="5552"/>
                  <a:pt x="18392" y="5541"/>
                </a:cubicBezTo>
                <a:cubicBezTo>
                  <a:pt x="18364" y="5529"/>
                  <a:pt x="18305" y="5541"/>
                  <a:pt x="18259" y="5572"/>
                </a:cubicBezTo>
                <a:cubicBezTo>
                  <a:pt x="18200" y="5612"/>
                  <a:pt x="18159" y="5609"/>
                  <a:pt x="18121" y="5562"/>
                </a:cubicBezTo>
                <a:cubicBezTo>
                  <a:pt x="18079" y="5510"/>
                  <a:pt x="18071" y="5513"/>
                  <a:pt x="18082" y="5572"/>
                </a:cubicBezTo>
                <a:cubicBezTo>
                  <a:pt x="18100" y="5665"/>
                  <a:pt x="17859" y="5847"/>
                  <a:pt x="17768" y="5810"/>
                </a:cubicBezTo>
                <a:cubicBezTo>
                  <a:pt x="17728" y="5793"/>
                  <a:pt x="17735" y="5820"/>
                  <a:pt x="17786" y="5870"/>
                </a:cubicBezTo>
                <a:cubicBezTo>
                  <a:pt x="17867" y="5949"/>
                  <a:pt x="17862" y="5952"/>
                  <a:pt x="17724" y="6038"/>
                </a:cubicBezTo>
                <a:cubicBezTo>
                  <a:pt x="17645" y="6088"/>
                  <a:pt x="17561" y="6113"/>
                  <a:pt x="17540" y="6097"/>
                </a:cubicBezTo>
                <a:cubicBezTo>
                  <a:pt x="17519" y="6080"/>
                  <a:pt x="17501" y="6104"/>
                  <a:pt x="17501" y="6146"/>
                </a:cubicBezTo>
                <a:cubicBezTo>
                  <a:pt x="17501" y="6248"/>
                  <a:pt x="17263" y="6530"/>
                  <a:pt x="17221" y="6477"/>
                </a:cubicBezTo>
                <a:cubicBezTo>
                  <a:pt x="17202" y="6454"/>
                  <a:pt x="17202" y="6503"/>
                  <a:pt x="17217" y="6581"/>
                </a:cubicBezTo>
                <a:cubicBezTo>
                  <a:pt x="17248" y="6734"/>
                  <a:pt x="17151" y="6890"/>
                  <a:pt x="17067" y="6824"/>
                </a:cubicBezTo>
                <a:cubicBezTo>
                  <a:pt x="17041" y="6804"/>
                  <a:pt x="17006" y="6822"/>
                  <a:pt x="16993" y="6868"/>
                </a:cubicBezTo>
                <a:cubicBezTo>
                  <a:pt x="16961" y="6971"/>
                  <a:pt x="17113" y="7169"/>
                  <a:pt x="17260" y="7215"/>
                </a:cubicBezTo>
                <a:cubicBezTo>
                  <a:pt x="17426" y="7268"/>
                  <a:pt x="17432" y="7326"/>
                  <a:pt x="17283" y="7437"/>
                </a:cubicBezTo>
                <a:cubicBezTo>
                  <a:pt x="17157" y="7530"/>
                  <a:pt x="17158" y="7536"/>
                  <a:pt x="17244" y="7577"/>
                </a:cubicBezTo>
                <a:cubicBezTo>
                  <a:pt x="17350" y="7626"/>
                  <a:pt x="17318" y="7735"/>
                  <a:pt x="17197" y="7735"/>
                </a:cubicBezTo>
                <a:cubicBezTo>
                  <a:pt x="17087" y="7735"/>
                  <a:pt x="17042" y="7837"/>
                  <a:pt x="17131" y="7880"/>
                </a:cubicBezTo>
                <a:cubicBezTo>
                  <a:pt x="17174" y="7901"/>
                  <a:pt x="17224" y="7872"/>
                  <a:pt x="17260" y="7810"/>
                </a:cubicBezTo>
                <a:cubicBezTo>
                  <a:pt x="17318" y="7712"/>
                  <a:pt x="17325" y="7712"/>
                  <a:pt x="17377" y="7869"/>
                </a:cubicBezTo>
                <a:cubicBezTo>
                  <a:pt x="17406" y="7960"/>
                  <a:pt x="17426" y="8076"/>
                  <a:pt x="17420" y="8120"/>
                </a:cubicBezTo>
                <a:cubicBezTo>
                  <a:pt x="17411" y="8185"/>
                  <a:pt x="17422" y="8185"/>
                  <a:pt x="17476" y="8130"/>
                </a:cubicBezTo>
                <a:cubicBezTo>
                  <a:pt x="17520" y="8083"/>
                  <a:pt x="17551" y="8080"/>
                  <a:pt x="17570" y="8120"/>
                </a:cubicBezTo>
                <a:cubicBezTo>
                  <a:pt x="17586" y="8152"/>
                  <a:pt x="17636" y="8174"/>
                  <a:pt x="17685" y="8174"/>
                </a:cubicBezTo>
                <a:cubicBezTo>
                  <a:pt x="17738" y="8174"/>
                  <a:pt x="17785" y="8222"/>
                  <a:pt x="17798" y="8288"/>
                </a:cubicBezTo>
                <a:cubicBezTo>
                  <a:pt x="17816" y="8373"/>
                  <a:pt x="17837" y="8381"/>
                  <a:pt x="17881" y="8335"/>
                </a:cubicBezTo>
                <a:cubicBezTo>
                  <a:pt x="17946" y="8268"/>
                  <a:pt x="18117" y="8356"/>
                  <a:pt x="18117" y="8456"/>
                </a:cubicBezTo>
                <a:cubicBezTo>
                  <a:pt x="18117" y="8487"/>
                  <a:pt x="18141" y="8496"/>
                  <a:pt x="18172" y="8472"/>
                </a:cubicBezTo>
                <a:cubicBezTo>
                  <a:pt x="18202" y="8448"/>
                  <a:pt x="18272" y="8434"/>
                  <a:pt x="18328" y="8443"/>
                </a:cubicBezTo>
                <a:cubicBezTo>
                  <a:pt x="18383" y="8452"/>
                  <a:pt x="18459" y="8431"/>
                  <a:pt x="18491" y="8397"/>
                </a:cubicBezTo>
                <a:cubicBezTo>
                  <a:pt x="18563" y="8322"/>
                  <a:pt x="18623" y="8413"/>
                  <a:pt x="18585" y="8537"/>
                </a:cubicBezTo>
                <a:cubicBezTo>
                  <a:pt x="18566" y="8600"/>
                  <a:pt x="18579" y="8605"/>
                  <a:pt x="18647" y="8562"/>
                </a:cubicBezTo>
                <a:cubicBezTo>
                  <a:pt x="18695" y="8532"/>
                  <a:pt x="18770" y="8485"/>
                  <a:pt x="18817" y="8456"/>
                </a:cubicBezTo>
                <a:cubicBezTo>
                  <a:pt x="18874" y="8420"/>
                  <a:pt x="18915" y="8418"/>
                  <a:pt x="18934" y="8456"/>
                </a:cubicBezTo>
                <a:cubicBezTo>
                  <a:pt x="18953" y="8495"/>
                  <a:pt x="18980" y="8495"/>
                  <a:pt x="19017" y="8456"/>
                </a:cubicBezTo>
                <a:cubicBezTo>
                  <a:pt x="19048" y="8424"/>
                  <a:pt x="19083" y="8413"/>
                  <a:pt x="19099" y="8433"/>
                </a:cubicBezTo>
                <a:cubicBezTo>
                  <a:pt x="19170" y="8522"/>
                  <a:pt x="19120" y="8287"/>
                  <a:pt x="19041" y="8161"/>
                </a:cubicBezTo>
                <a:cubicBezTo>
                  <a:pt x="18993" y="8084"/>
                  <a:pt x="18953" y="8003"/>
                  <a:pt x="18953" y="7983"/>
                </a:cubicBezTo>
                <a:cubicBezTo>
                  <a:pt x="18953" y="7963"/>
                  <a:pt x="18899" y="7854"/>
                  <a:pt x="18832" y="7745"/>
                </a:cubicBezTo>
                <a:cubicBezTo>
                  <a:pt x="18751" y="7610"/>
                  <a:pt x="18604" y="7488"/>
                  <a:pt x="18384" y="7360"/>
                </a:cubicBezTo>
                <a:cubicBezTo>
                  <a:pt x="18083" y="7185"/>
                  <a:pt x="18061" y="7161"/>
                  <a:pt x="18137" y="7091"/>
                </a:cubicBezTo>
                <a:cubicBezTo>
                  <a:pt x="18183" y="7049"/>
                  <a:pt x="18206" y="7013"/>
                  <a:pt x="18187" y="7013"/>
                </a:cubicBezTo>
                <a:cubicBezTo>
                  <a:pt x="18167" y="7013"/>
                  <a:pt x="18225" y="6909"/>
                  <a:pt x="18318" y="6780"/>
                </a:cubicBezTo>
                <a:cubicBezTo>
                  <a:pt x="18411" y="6651"/>
                  <a:pt x="18505" y="6555"/>
                  <a:pt x="18526" y="6563"/>
                </a:cubicBezTo>
                <a:cubicBezTo>
                  <a:pt x="18546" y="6571"/>
                  <a:pt x="18554" y="6556"/>
                  <a:pt x="18540" y="6527"/>
                </a:cubicBezTo>
                <a:cubicBezTo>
                  <a:pt x="18526" y="6499"/>
                  <a:pt x="18531" y="6406"/>
                  <a:pt x="18556" y="6325"/>
                </a:cubicBezTo>
                <a:cubicBezTo>
                  <a:pt x="18627" y="6090"/>
                  <a:pt x="18722" y="5468"/>
                  <a:pt x="18690" y="5443"/>
                </a:cubicBezTo>
                <a:close/>
                <a:moveTo>
                  <a:pt x="16022" y="8011"/>
                </a:moveTo>
                <a:lnTo>
                  <a:pt x="16005" y="8229"/>
                </a:lnTo>
                <a:cubicBezTo>
                  <a:pt x="15983" y="8514"/>
                  <a:pt x="16000" y="8585"/>
                  <a:pt x="16077" y="8506"/>
                </a:cubicBezTo>
                <a:cubicBezTo>
                  <a:pt x="16121" y="8459"/>
                  <a:pt x="16147" y="8473"/>
                  <a:pt x="16184" y="8560"/>
                </a:cubicBezTo>
                <a:cubicBezTo>
                  <a:pt x="16238" y="8687"/>
                  <a:pt x="16239" y="8687"/>
                  <a:pt x="16336" y="8640"/>
                </a:cubicBezTo>
                <a:cubicBezTo>
                  <a:pt x="16374" y="8622"/>
                  <a:pt x="16404" y="8569"/>
                  <a:pt x="16404" y="8526"/>
                </a:cubicBezTo>
                <a:cubicBezTo>
                  <a:pt x="16404" y="8483"/>
                  <a:pt x="16432" y="8435"/>
                  <a:pt x="16467" y="8418"/>
                </a:cubicBezTo>
                <a:cubicBezTo>
                  <a:pt x="16503" y="8401"/>
                  <a:pt x="16533" y="8329"/>
                  <a:pt x="16529" y="8260"/>
                </a:cubicBezTo>
                <a:cubicBezTo>
                  <a:pt x="16522" y="8162"/>
                  <a:pt x="16496" y="8135"/>
                  <a:pt x="16418" y="8146"/>
                </a:cubicBezTo>
                <a:cubicBezTo>
                  <a:pt x="16362" y="8154"/>
                  <a:pt x="16303" y="8176"/>
                  <a:pt x="16289" y="8195"/>
                </a:cubicBezTo>
                <a:cubicBezTo>
                  <a:pt x="16274" y="8213"/>
                  <a:pt x="16208" y="8179"/>
                  <a:pt x="16141" y="8120"/>
                </a:cubicBezTo>
                <a:lnTo>
                  <a:pt x="16022" y="8011"/>
                </a:lnTo>
                <a:close/>
                <a:moveTo>
                  <a:pt x="17264" y="8487"/>
                </a:moveTo>
                <a:cubicBezTo>
                  <a:pt x="17229" y="8470"/>
                  <a:pt x="17194" y="8497"/>
                  <a:pt x="17180" y="8542"/>
                </a:cubicBezTo>
                <a:cubicBezTo>
                  <a:pt x="17166" y="8588"/>
                  <a:pt x="17134" y="8610"/>
                  <a:pt x="17110" y="8591"/>
                </a:cubicBezTo>
                <a:cubicBezTo>
                  <a:pt x="17047" y="8542"/>
                  <a:pt x="17056" y="8803"/>
                  <a:pt x="17119" y="8883"/>
                </a:cubicBezTo>
                <a:cubicBezTo>
                  <a:pt x="17148" y="8919"/>
                  <a:pt x="17180" y="8948"/>
                  <a:pt x="17192" y="8948"/>
                </a:cubicBezTo>
                <a:cubicBezTo>
                  <a:pt x="17203" y="8948"/>
                  <a:pt x="17198" y="8932"/>
                  <a:pt x="17182" y="8912"/>
                </a:cubicBezTo>
                <a:cubicBezTo>
                  <a:pt x="17166" y="8892"/>
                  <a:pt x="17185" y="8830"/>
                  <a:pt x="17225" y="8775"/>
                </a:cubicBezTo>
                <a:cubicBezTo>
                  <a:pt x="17265" y="8719"/>
                  <a:pt x="17282" y="8674"/>
                  <a:pt x="17264" y="8674"/>
                </a:cubicBezTo>
                <a:cubicBezTo>
                  <a:pt x="17245" y="8674"/>
                  <a:pt x="17251" y="8638"/>
                  <a:pt x="17279" y="8596"/>
                </a:cubicBezTo>
                <a:cubicBezTo>
                  <a:pt x="17317" y="8537"/>
                  <a:pt x="17312" y="8511"/>
                  <a:pt x="17264" y="8487"/>
                </a:cubicBezTo>
                <a:close/>
                <a:moveTo>
                  <a:pt x="16537" y="10303"/>
                </a:moveTo>
                <a:cubicBezTo>
                  <a:pt x="16692" y="10309"/>
                  <a:pt x="16800" y="10372"/>
                  <a:pt x="16800" y="10477"/>
                </a:cubicBezTo>
                <a:cubicBezTo>
                  <a:pt x="16800" y="10529"/>
                  <a:pt x="16862" y="10650"/>
                  <a:pt x="16934" y="10743"/>
                </a:cubicBezTo>
                <a:cubicBezTo>
                  <a:pt x="17055" y="10900"/>
                  <a:pt x="17062" y="10927"/>
                  <a:pt x="17020" y="11116"/>
                </a:cubicBezTo>
                <a:cubicBezTo>
                  <a:pt x="16924" y="11553"/>
                  <a:pt x="17046" y="11830"/>
                  <a:pt x="17897" y="13045"/>
                </a:cubicBezTo>
                <a:cubicBezTo>
                  <a:pt x="18980" y="14589"/>
                  <a:pt x="19296" y="15094"/>
                  <a:pt x="19723" y="15989"/>
                </a:cubicBezTo>
                <a:cubicBezTo>
                  <a:pt x="20186" y="16958"/>
                  <a:pt x="20348" y="17833"/>
                  <a:pt x="20210" y="18576"/>
                </a:cubicBezTo>
                <a:cubicBezTo>
                  <a:pt x="20127" y="19018"/>
                  <a:pt x="19938" y="19553"/>
                  <a:pt x="19752" y="19870"/>
                </a:cubicBezTo>
                <a:cubicBezTo>
                  <a:pt x="19640" y="20061"/>
                  <a:pt x="19577" y="20107"/>
                  <a:pt x="19390" y="20157"/>
                </a:cubicBezTo>
                <a:cubicBezTo>
                  <a:pt x="19266" y="20191"/>
                  <a:pt x="18994" y="20217"/>
                  <a:pt x="18784" y="20216"/>
                </a:cubicBezTo>
                <a:cubicBezTo>
                  <a:pt x="18208" y="20212"/>
                  <a:pt x="17914" y="20103"/>
                  <a:pt x="16061" y="19225"/>
                </a:cubicBezTo>
                <a:cubicBezTo>
                  <a:pt x="14963" y="18705"/>
                  <a:pt x="14098" y="18452"/>
                  <a:pt x="13134" y="18364"/>
                </a:cubicBezTo>
                <a:cubicBezTo>
                  <a:pt x="12753" y="18329"/>
                  <a:pt x="11859" y="18432"/>
                  <a:pt x="11361" y="18568"/>
                </a:cubicBezTo>
                <a:cubicBezTo>
                  <a:pt x="11254" y="18597"/>
                  <a:pt x="11148" y="18601"/>
                  <a:pt x="11127" y="18576"/>
                </a:cubicBezTo>
                <a:cubicBezTo>
                  <a:pt x="11107" y="18550"/>
                  <a:pt x="11181" y="18376"/>
                  <a:pt x="11291" y="18191"/>
                </a:cubicBezTo>
                <a:lnTo>
                  <a:pt x="11490" y="17854"/>
                </a:lnTo>
                <a:lnTo>
                  <a:pt x="12552" y="17849"/>
                </a:lnTo>
                <a:cubicBezTo>
                  <a:pt x="14243" y="17841"/>
                  <a:pt x="14829" y="17796"/>
                  <a:pt x="15375" y="17642"/>
                </a:cubicBezTo>
                <a:cubicBezTo>
                  <a:pt x="15641" y="17567"/>
                  <a:pt x="15887" y="17487"/>
                  <a:pt x="15923" y="17459"/>
                </a:cubicBezTo>
                <a:cubicBezTo>
                  <a:pt x="15978" y="17416"/>
                  <a:pt x="15994" y="16935"/>
                  <a:pt x="16042" y="14352"/>
                </a:cubicBezTo>
                <a:cubicBezTo>
                  <a:pt x="16074" y="12672"/>
                  <a:pt x="16115" y="11087"/>
                  <a:pt x="16133" y="10829"/>
                </a:cubicBezTo>
                <a:lnTo>
                  <a:pt x="16163" y="10358"/>
                </a:lnTo>
                <a:lnTo>
                  <a:pt x="16369" y="10314"/>
                </a:lnTo>
                <a:cubicBezTo>
                  <a:pt x="16429" y="10301"/>
                  <a:pt x="16486" y="10301"/>
                  <a:pt x="16537" y="1030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40" name="Google Shape;3283;p59"/>
          <p:cNvSpPr/>
          <p:nvPr/>
        </p:nvSpPr>
        <p:spPr>
          <a:xfrm>
            <a:off x="4009868" y="3723147"/>
            <a:ext cx="660182" cy="2130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9" h="21600" fill="norm" stroke="1" extrusionOk="0">
                <a:moveTo>
                  <a:pt x="10787" y="0"/>
                </a:moveTo>
                <a:cubicBezTo>
                  <a:pt x="10540" y="0"/>
                  <a:pt x="10325" y="0"/>
                  <a:pt x="10078" y="0"/>
                </a:cubicBezTo>
                <a:cubicBezTo>
                  <a:pt x="4254" y="163"/>
                  <a:pt x="-121" y="1652"/>
                  <a:pt x="2" y="3467"/>
                </a:cubicBezTo>
                <a:lnTo>
                  <a:pt x="2" y="6185"/>
                </a:lnTo>
                <a:lnTo>
                  <a:pt x="3946" y="6185"/>
                </a:lnTo>
                <a:lnTo>
                  <a:pt x="3946" y="3342"/>
                </a:lnTo>
                <a:cubicBezTo>
                  <a:pt x="3946" y="2151"/>
                  <a:pt x="6966" y="1220"/>
                  <a:pt x="10694" y="1220"/>
                </a:cubicBezTo>
                <a:cubicBezTo>
                  <a:pt x="10941" y="1220"/>
                  <a:pt x="11187" y="1229"/>
                  <a:pt x="11434" y="1239"/>
                </a:cubicBezTo>
                <a:cubicBezTo>
                  <a:pt x="15039" y="1364"/>
                  <a:pt x="17658" y="2305"/>
                  <a:pt x="17658" y="3438"/>
                </a:cubicBezTo>
                <a:lnTo>
                  <a:pt x="17658" y="19612"/>
                </a:lnTo>
                <a:cubicBezTo>
                  <a:pt x="17566" y="20044"/>
                  <a:pt x="16487" y="20380"/>
                  <a:pt x="15224" y="20380"/>
                </a:cubicBezTo>
                <a:cubicBezTo>
                  <a:pt x="15070" y="20380"/>
                  <a:pt x="14916" y="20371"/>
                  <a:pt x="14731" y="20361"/>
                </a:cubicBezTo>
                <a:cubicBezTo>
                  <a:pt x="13498" y="20294"/>
                  <a:pt x="12666" y="19938"/>
                  <a:pt x="12666" y="19554"/>
                </a:cubicBezTo>
                <a:lnTo>
                  <a:pt x="12666" y="10267"/>
                </a:lnTo>
                <a:cubicBezTo>
                  <a:pt x="12666" y="9912"/>
                  <a:pt x="11834" y="9652"/>
                  <a:pt x="10787" y="9652"/>
                </a:cubicBezTo>
                <a:cubicBezTo>
                  <a:pt x="9647" y="9652"/>
                  <a:pt x="8815" y="9912"/>
                  <a:pt x="8815" y="10267"/>
                </a:cubicBezTo>
                <a:lnTo>
                  <a:pt x="8815" y="19516"/>
                </a:lnTo>
                <a:cubicBezTo>
                  <a:pt x="8722" y="20553"/>
                  <a:pt x="11218" y="21456"/>
                  <a:pt x="14546" y="21590"/>
                </a:cubicBezTo>
                <a:cubicBezTo>
                  <a:pt x="14731" y="21590"/>
                  <a:pt x="14916" y="21600"/>
                  <a:pt x="15070" y="21600"/>
                </a:cubicBezTo>
                <a:cubicBezTo>
                  <a:pt x="18583" y="21600"/>
                  <a:pt x="21479" y="20726"/>
                  <a:pt x="21479" y="19612"/>
                </a:cubicBezTo>
                <a:lnTo>
                  <a:pt x="21479" y="3342"/>
                </a:lnTo>
                <a:cubicBezTo>
                  <a:pt x="21479" y="1469"/>
                  <a:pt x="16611" y="0"/>
                  <a:pt x="10787" y="0"/>
                </a:cubicBezTo>
                <a:close/>
              </a:path>
            </a:pathLst>
          </a:custGeom>
          <a:solidFill>
            <a:srgbClr val="FC646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 rtl="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41" name="سلسلة عروض رِفعة الرياضيات"/>
          <p:cNvSpPr txBox="1"/>
          <p:nvPr/>
        </p:nvSpPr>
        <p:spPr>
          <a:xfrm>
            <a:off x="18557355" y="12749527"/>
            <a:ext cx="5763864" cy="5184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65100" dist="635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2438400">
              <a:defRPr b="1" sz="3600">
                <a:solidFill>
                  <a:srgbClr val="29486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سلسلة عروض رِفعة الرياضيات </a:t>
            </a:r>
          </a:p>
        </p:txBody>
      </p:sp>
      <p:sp>
        <p:nvSpPr>
          <p:cNvPr id="642" name="Google Shape;3098;p57"/>
          <p:cNvSpPr txBox="1"/>
          <p:nvPr/>
        </p:nvSpPr>
        <p:spPr>
          <a:xfrm>
            <a:off x="11863555" y="1278168"/>
            <a:ext cx="7864525" cy="1524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defTabSz="2316479">
              <a:defRPr b="1" sz="6270">
                <a:solidFill>
                  <a:srgbClr val="99244F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pPr rtl="0">
              <a:defRPr/>
            </a:pPr>
            <a:r>
              <a:t>شريط الذكريات </a:t>
            </a:r>
          </a:p>
        </p:txBody>
      </p:sp>
      <p:sp>
        <p:nvSpPr>
          <p:cNvPr id="643" name="Google Shape;3098;p57"/>
          <p:cNvSpPr txBox="1"/>
          <p:nvPr/>
        </p:nvSpPr>
        <p:spPr>
          <a:xfrm>
            <a:off x="12192000" y="4025956"/>
            <a:ext cx="7864524" cy="1524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defTabSz="2316479">
              <a:defRPr b="1" sz="6270">
                <a:solidFill>
                  <a:srgbClr val="004D6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pPr rtl="0">
              <a:defRPr/>
            </a:pPr>
            <a:r>
              <a:t>تعلمنا في هذا الفصل </a:t>
            </a:r>
          </a:p>
        </p:txBody>
      </p:sp>
      <p:grpSp>
        <p:nvGrpSpPr>
          <p:cNvPr id="647" name="تجميع"/>
          <p:cNvGrpSpPr/>
          <p:nvPr/>
        </p:nvGrpSpPr>
        <p:grpSpPr>
          <a:xfrm>
            <a:off x="19460536" y="5853235"/>
            <a:ext cx="3082528" cy="2562767"/>
            <a:chOff x="0" y="0"/>
            <a:chExt cx="3082526" cy="2562766"/>
          </a:xfrm>
        </p:grpSpPr>
        <p:sp>
          <p:nvSpPr>
            <p:cNvPr id="644" name="شريط فيلم"/>
            <p:cNvSpPr/>
            <p:nvPr/>
          </p:nvSpPr>
          <p:spPr>
            <a:xfrm>
              <a:off x="31750" y="0"/>
              <a:ext cx="3050777" cy="256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" y="0"/>
                  </a:moveTo>
                  <a:cubicBezTo>
                    <a:pt x="249" y="0"/>
                    <a:pt x="0" y="296"/>
                    <a:pt x="0" y="663"/>
                  </a:cubicBezTo>
                  <a:lnTo>
                    <a:pt x="0" y="20939"/>
                  </a:lnTo>
                  <a:cubicBezTo>
                    <a:pt x="0" y="21306"/>
                    <a:pt x="249" y="21600"/>
                    <a:pt x="557" y="21600"/>
                  </a:cubicBezTo>
                  <a:lnTo>
                    <a:pt x="21045" y="21600"/>
                  </a:lnTo>
                  <a:cubicBezTo>
                    <a:pt x="21353" y="21600"/>
                    <a:pt x="21600" y="21306"/>
                    <a:pt x="21600" y="20939"/>
                  </a:cubicBezTo>
                  <a:lnTo>
                    <a:pt x="21600" y="657"/>
                  </a:lnTo>
                  <a:cubicBezTo>
                    <a:pt x="21600" y="297"/>
                    <a:pt x="21353" y="0"/>
                    <a:pt x="21045" y="0"/>
                  </a:cubicBezTo>
                  <a:lnTo>
                    <a:pt x="557" y="0"/>
                  </a:lnTo>
                  <a:close/>
                  <a:moveTo>
                    <a:pt x="1733" y="1317"/>
                  </a:moveTo>
                  <a:lnTo>
                    <a:pt x="3352" y="1317"/>
                  </a:lnTo>
                  <a:lnTo>
                    <a:pt x="3352" y="3246"/>
                  </a:lnTo>
                  <a:lnTo>
                    <a:pt x="1733" y="3246"/>
                  </a:lnTo>
                  <a:lnTo>
                    <a:pt x="1733" y="1317"/>
                  </a:lnTo>
                  <a:close/>
                  <a:moveTo>
                    <a:pt x="5863" y="1317"/>
                  </a:moveTo>
                  <a:lnTo>
                    <a:pt x="7482" y="1317"/>
                  </a:lnTo>
                  <a:lnTo>
                    <a:pt x="7482" y="3246"/>
                  </a:lnTo>
                  <a:lnTo>
                    <a:pt x="5863" y="3246"/>
                  </a:lnTo>
                  <a:lnTo>
                    <a:pt x="5863" y="1317"/>
                  </a:lnTo>
                  <a:close/>
                  <a:moveTo>
                    <a:pt x="9993" y="1317"/>
                  </a:moveTo>
                  <a:lnTo>
                    <a:pt x="11612" y="1317"/>
                  </a:lnTo>
                  <a:lnTo>
                    <a:pt x="11612" y="3246"/>
                  </a:lnTo>
                  <a:lnTo>
                    <a:pt x="9993" y="3246"/>
                  </a:lnTo>
                  <a:lnTo>
                    <a:pt x="9993" y="1317"/>
                  </a:lnTo>
                  <a:close/>
                  <a:moveTo>
                    <a:pt x="14123" y="1317"/>
                  </a:moveTo>
                  <a:lnTo>
                    <a:pt x="15742" y="1317"/>
                  </a:lnTo>
                  <a:lnTo>
                    <a:pt x="15742" y="3246"/>
                  </a:lnTo>
                  <a:lnTo>
                    <a:pt x="14123" y="3246"/>
                  </a:lnTo>
                  <a:lnTo>
                    <a:pt x="14123" y="1317"/>
                  </a:lnTo>
                  <a:close/>
                  <a:moveTo>
                    <a:pt x="18253" y="1317"/>
                  </a:moveTo>
                  <a:lnTo>
                    <a:pt x="19872" y="1317"/>
                  </a:lnTo>
                  <a:lnTo>
                    <a:pt x="19872" y="3246"/>
                  </a:lnTo>
                  <a:lnTo>
                    <a:pt x="18253" y="3246"/>
                  </a:lnTo>
                  <a:lnTo>
                    <a:pt x="18253" y="1317"/>
                  </a:lnTo>
                  <a:close/>
                  <a:moveTo>
                    <a:pt x="1733" y="4563"/>
                  </a:moveTo>
                  <a:lnTo>
                    <a:pt x="19872" y="4563"/>
                  </a:lnTo>
                  <a:lnTo>
                    <a:pt x="19872" y="17031"/>
                  </a:lnTo>
                  <a:lnTo>
                    <a:pt x="1733" y="17031"/>
                  </a:lnTo>
                  <a:lnTo>
                    <a:pt x="1733" y="4563"/>
                  </a:lnTo>
                  <a:close/>
                  <a:moveTo>
                    <a:pt x="1733" y="18348"/>
                  </a:moveTo>
                  <a:lnTo>
                    <a:pt x="3352" y="18348"/>
                  </a:lnTo>
                  <a:lnTo>
                    <a:pt x="3352" y="20276"/>
                  </a:lnTo>
                  <a:lnTo>
                    <a:pt x="1733" y="20276"/>
                  </a:lnTo>
                  <a:lnTo>
                    <a:pt x="1733" y="18348"/>
                  </a:lnTo>
                  <a:close/>
                  <a:moveTo>
                    <a:pt x="5863" y="18348"/>
                  </a:moveTo>
                  <a:lnTo>
                    <a:pt x="7482" y="18348"/>
                  </a:lnTo>
                  <a:lnTo>
                    <a:pt x="7482" y="20276"/>
                  </a:lnTo>
                  <a:lnTo>
                    <a:pt x="5863" y="20276"/>
                  </a:lnTo>
                  <a:lnTo>
                    <a:pt x="5863" y="18348"/>
                  </a:lnTo>
                  <a:close/>
                  <a:moveTo>
                    <a:pt x="9993" y="18348"/>
                  </a:moveTo>
                  <a:lnTo>
                    <a:pt x="11612" y="18348"/>
                  </a:lnTo>
                  <a:lnTo>
                    <a:pt x="11612" y="20276"/>
                  </a:lnTo>
                  <a:lnTo>
                    <a:pt x="9993" y="20276"/>
                  </a:lnTo>
                  <a:lnTo>
                    <a:pt x="9993" y="18348"/>
                  </a:lnTo>
                  <a:close/>
                  <a:moveTo>
                    <a:pt x="14123" y="18348"/>
                  </a:moveTo>
                  <a:lnTo>
                    <a:pt x="15742" y="18348"/>
                  </a:lnTo>
                  <a:lnTo>
                    <a:pt x="15742" y="20276"/>
                  </a:lnTo>
                  <a:lnTo>
                    <a:pt x="14123" y="20276"/>
                  </a:lnTo>
                  <a:lnTo>
                    <a:pt x="14123" y="18348"/>
                  </a:lnTo>
                  <a:close/>
                  <a:moveTo>
                    <a:pt x="18253" y="18348"/>
                  </a:moveTo>
                  <a:lnTo>
                    <a:pt x="19872" y="18348"/>
                  </a:lnTo>
                  <a:lnTo>
                    <a:pt x="19872" y="20276"/>
                  </a:lnTo>
                  <a:lnTo>
                    <a:pt x="18253" y="20276"/>
                  </a:lnTo>
                  <a:lnTo>
                    <a:pt x="18253" y="18348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solidFill>
                <a:srgbClr val="B6CCC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45" name="مستطيل"/>
            <p:cNvSpPr/>
            <p:nvPr/>
          </p:nvSpPr>
          <p:spPr>
            <a:xfrm>
              <a:off x="226526" y="580793"/>
              <a:ext cx="2681359" cy="13916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46" name="الاعداد الصحيحة والقيمة المطلقة"/>
            <p:cNvSpPr txBox="1"/>
            <p:nvPr/>
          </p:nvSpPr>
          <p:spPr>
            <a:xfrm>
              <a:off x="0" y="289353"/>
              <a:ext cx="2889384" cy="1984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2438400">
                <a:lnSpc>
                  <a:spcPct val="80000"/>
                </a:lnSpc>
                <a:defRPr b="1" sz="4200">
                  <a:solidFill>
                    <a:srgbClr val="70707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الاعداد الصحيحة والقيمة المطلقة</a:t>
              </a:r>
            </a:p>
          </p:txBody>
        </p:sp>
      </p:grpSp>
      <p:grpSp>
        <p:nvGrpSpPr>
          <p:cNvPr id="651" name="تجميع"/>
          <p:cNvGrpSpPr/>
          <p:nvPr/>
        </p:nvGrpSpPr>
        <p:grpSpPr>
          <a:xfrm>
            <a:off x="16409760" y="5853235"/>
            <a:ext cx="3050777" cy="2562767"/>
            <a:chOff x="0" y="0"/>
            <a:chExt cx="3050775" cy="2562766"/>
          </a:xfrm>
        </p:grpSpPr>
        <p:sp>
          <p:nvSpPr>
            <p:cNvPr id="648" name="شريط فيلم"/>
            <p:cNvSpPr/>
            <p:nvPr/>
          </p:nvSpPr>
          <p:spPr>
            <a:xfrm>
              <a:off x="0" y="0"/>
              <a:ext cx="3050777" cy="256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" y="0"/>
                  </a:moveTo>
                  <a:cubicBezTo>
                    <a:pt x="249" y="0"/>
                    <a:pt x="0" y="296"/>
                    <a:pt x="0" y="663"/>
                  </a:cubicBezTo>
                  <a:lnTo>
                    <a:pt x="0" y="20939"/>
                  </a:lnTo>
                  <a:cubicBezTo>
                    <a:pt x="0" y="21306"/>
                    <a:pt x="249" y="21600"/>
                    <a:pt x="557" y="21600"/>
                  </a:cubicBezTo>
                  <a:lnTo>
                    <a:pt x="21045" y="21600"/>
                  </a:lnTo>
                  <a:cubicBezTo>
                    <a:pt x="21353" y="21600"/>
                    <a:pt x="21600" y="21306"/>
                    <a:pt x="21600" y="20939"/>
                  </a:cubicBezTo>
                  <a:lnTo>
                    <a:pt x="21600" y="657"/>
                  </a:lnTo>
                  <a:cubicBezTo>
                    <a:pt x="21600" y="297"/>
                    <a:pt x="21353" y="0"/>
                    <a:pt x="21045" y="0"/>
                  </a:cubicBezTo>
                  <a:lnTo>
                    <a:pt x="557" y="0"/>
                  </a:lnTo>
                  <a:close/>
                  <a:moveTo>
                    <a:pt x="1733" y="1317"/>
                  </a:moveTo>
                  <a:lnTo>
                    <a:pt x="3352" y="1317"/>
                  </a:lnTo>
                  <a:lnTo>
                    <a:pt x="3352" y="3246"/>
                  </a:lnTo>
                  <a:lnTo>
                    <a:pt x="1733" y="3246"/>
                  </a:lnTo>
                  <a:lnTo>
                    <a:pt x="1733" y="1317"/>
                  </a:lnTo>
                  <a:close/>
                  <a:moveTo>
                    <a:pt x="5863" y="1317"/>
                  </a:moveTo>
                  <a:lnTo>
                    <a:pt x="7482" y="1317"/>
                  </a:lnTo>
                  <a:lnTo>
                    <a:pt x="7482" y="3246"/>
                  </a:lnTo>
                  <a:lnTo>
                    <a:pt x="5863" y="3246"/>
                  </a:lnTo>
                  <a:lnTo>
                    <a:pt x="5863" y="1317"/>
                  </a:lnTo>
                  <a:close/>
                  <a:moveTo>
                    <a:pt x="9993" y="1317"/>
                  </a:moveTo>
                  <a:lnTo>
                    <a:pt x="11612" y="1317"/>
                  </a:lnTo>
                  <a:lnTo>
                    <a:pt x="11612" y="3246"/>
                  </a:lnTo>
                  <a:lnTo>
                    <a:pt x="9993" y="3246"/>
                  </a:lnTo>
                  <a:lnTo>
                    <a:pt x="9993" y="1317"/>
                  </a:lnTo>
                  <a:close/>
                  <a:moveTo>
                    <a:pt x="14123" y="1317"/>
                  </a:moveTo>
                  <a:lnTo>
                    <a:pt x="15742" y="1317"/>
                  </a:lnTo>
                  <a:lnTo>
                    <a:pt x="15742" y="3246"/>
                  </a:lnTo>
                  <a:lnTo>
                    <a:pt x="14123" y="3246"/>
                  </a:lnTo>
                  <a:lnTo>
                    <a:pt x="14123" y="1317"/>
                  </a:lnTo>
                  <a:close/>
                  <a:moveTo>
                    <a:pt x="18253" y="1317"/>
                  </a:moveTo>
                  <a:lnTo>
                    <a:pt x="19872" y="1317"/>
                  </a:lnTo>
                  <a:lnTo>
                    <a:pt x="19872" y="3246"/>
                  </a:lnTo>
                  <a:lnTo>
                    <a:pt x="18253" y="3246"/>
                  </a:lnTo>
                  <a:lnTo>
                    <a:pt x="18253" y="1317"/>
                  </a:lnTo>
                  <a:close/>
                  <a:moveTo>
                    <a:pt x="1733" y="4563"/>
                  </a:moveTo>
                  <a:lnTo>
                    <a:pt x="19872" y="4563"/>
                  </a:lnTo>
                  <a:lnTo>
                    <a:pt x="19872" y="17031"/>
                  </a:lnTo>
                  <a:lnTo>
                    <a:pt x="1733" y="17031"/>
                  </a:lnTo>
                  <a:lnTo>
                    <a:pt x="1733" y="4563"/>
                  </a:lnTo>
                  <a:close/>
                  <a:moveTo>
                    <a:pt x="1733" y="18348"/>
                  </a:moveTo>
                  <a:lnTo>
                    <a:pt x="3352" y="18348"/>
                  </a:lnTo>
                  <a:lnTo>
                    <a:pt x="3352" y="20276"/>
                  </a:lnTo>
                  <a:lnTo>
                    <a:pt x="1733" y="20276"/>
                  </a:lnTo>
                  <a:lnTo>
                    <a:pt x="1733" y="18348"/>
                  </a:lnTo>
                  <a:close/>
                  <a:moveTo>
                    <a:pt x="5863" y="18348"/>
                  </a:moveTo>
                  <a:lnTo>
                    <a:pt x="7482" y="18348"/>
                  </a:lnTo>
                  <a:lnTo>
                    <a:pt x="7482" y="20276"/>
                  </a:lnTo>
                  <a:lnTo>
                    <a:pt x="5863" y="20276"/>
                  </a:lnTo>
                  <a:lnTo>
                    <a:pt x="5863" y="18348"/>
                  </a:lnTo>
                  <a:close/>
                  <a:moveTo>
                    <a:pt x="9993" y="18348"/>
                  </a:moveTo>
                  <a:lnTo>
                    <a:pt x="11612" y="18348"/>
                  </a:lnTo>
                  <a:lnTo>
                    <a:pt x="11612" y="20276"/>
                  </a:lnTo>
                  <a:lnTo>
                    <a:pt x="9993" y="20276"/>
                  </a:lnTo>
                  <a:lnTo>
                    <a:pt x="9993" y="18348"/>
                  </a:lnTo>
                  <a:close/>
                  <a:moveTo>
                    <a:pt x="14123" y="18348"/>
                  </a:moveTo>
                  <a:lnTo>
                    <a:pt x="15742" y="18348"/>
                  </a:lnTo>
                  <a:lnTo>
                    <a:pt x="15742" y="20276"/>
                  </a:lnTo>
                  <a:lnTo>
                    <a:pt x="14123" y="20276"/>
                  </a:lnTo>
                  <a:lnTo>
                    <a:pt x="14123" y="18348"/>
                  </a:lnTo>
                  <a:close/>
                  <a:moveTo>
                    <a:pt x="18253" y="18348"/>
                  </a:moveTo>
                  <a:lnTo>
                    <a:pt x="19872" y="18348"/>
                  </a:lnTo>
                  <a:lnTo>
                    <a:pt x="19872" y="20276"/>
                  </a:lnTo>
                  <a:lnTo>
                    <a:pt x="18253" y="20276"/>
                  </a:lnTo>
                  <a:lnTo>
                    <a:pt x="18253" y="18348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solidFill>
                <a:srgbClr val="B6CCC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49" name="مستطيل"/>
            <p:cNvSpPr/>
            <p:nvPr/>
          </p:nvSpPr>
          <p:spPr>
            <a:xfrm>
              <a:off x="194776" y="580793"/>
              <a:ext cx="2681359" cy="13916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50" name="مقارنة الاعداد الصحيحة وترتيبها"/>
            <p:cNvSpPr txBox="1"/>
            <p:nvPr/>
          </p:nvSpPr>
          <p:spPr>
            <a:xfrm>
              <a:off x="90763" y="289354"/>
              <a:ext cx="2889385" cy="1984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2438400">
                <a:lnSpc>
                  <a:spcPct val="80000"/>
                </a:lnSpc>
                <a:defRPr b="1" sz="4200">
                  <a:solidFill>
                    <a:srgbClr val="70707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مقارنة الاعداد الصحيحة وترتيبها</a:t>
              </a:r>
            </a:p>
          </p:txBody>
        </p:sp>
      </p:grpSp>
      <p:grpSp>
        <p:nvGrpSpPr>
          <p:cNvPr id="655" name="تجميع"/>
          <p:cNvGrpSpPr/>
          <p:nvPr/>
        </p:nvGrpSpPr>
        <p:grpSpPr>
          <a:xfrm>
            <a:off x="13358984" y="5853235"/>
            <a:ext cx="3050777" cy="2562767"/>
            <a:chOff x="0" y="0"/>
            <a:chExt cx="3050775" cy="2562766"/>
          </a:xfrm>
        </p:grpSpPr>
        <p:sp>
          <p:nvSpPr>
            <p:cNvPr id="652" name="شريط فيلم"/>
            <p:cNvSpPr/>
            <p:nvPr/>
          </p:nvSpPr>
          <p:spPr>
            <a:xfrm>
              <a:off x="0" y="0"/>
              <a:ext cx="3050777" cy="256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" y="0"/>
                  </a:moveTo>
                  <a:cubicBezTo>
                    <a:pt x="249" y="0"/>
                    <a:pt x="0" y="296"/>
                    <a:pt x="0" y="663"/>
                  </a:cubicBezTo>
                  <a:lnTo>
                    <a:pt x="0" y="20939"/>
                  </a:lnTo>
                  <a:cubicBezTo>
                    <a:pt x="0" y="21306"/>
                    <a:pt x="249" y="21600"/>
                    <a:pt x="557" y="21600"/>
                  </a:cubicBezTo>
                  <a:lnTo>
                    <a:pt x="21045" y="21600"/>
                  </a:lnTo>
                  <a:cubicBezTo>
                    <a:pt x="21353" y="21600"/>
                    <a:pt x="21600" y="21306"/>
                    <a:pt x="21600" y="20939"/>
                  </a:cubicBezTo>
                  <a:lnTo>
                    <a:pt x="21600" y="657"/>
                  </a:lnTo>
                  <a:cubicBezTo>
                    <a:pt x="21600" y="297"/>
                    <a:pt x="21353" y="0"/>
                    <a:pt x="21045" y="0"/>
                  </a:cubicBezTo>
                  <a:lnTo>
                    <a:pt x="557" y="0"/>
                  </a:lnTo>
                  <a:close/>
                  <a:moveTo>
                    <a:pt x="1733" y="1317"/>
                  </a:moveTo>
                  <a:lnTo>
                    <a:pt x="3352" y="1317"/>
                  </a:lnTo>
                  <a:lnTo>
                    <a:pt x="3352" y="3246"/>
                  </a:lnTo>
                  <a:lnTo>
                    <a:pt x="1733" y="3246"/>
                  </a:lnTo>
                  <a:lnTo>
                    <a:pt x="1733" y="1317"/>
                  </a:lnTo>
                  <a:close/>
                  <a:moveTo>
                    <a:pt x="5863" y="1317"/>
                  </a:moveTo>
                  <a:lnTo>
                    <a:pt x="7482" y="1317"/>
                  </a:lnTo>
                  <a:lnTo>
                    <a:pt x="7482" y="3246"/>
                  </a:lnTo>
                  <a:lnTo>
                    <a:pt x="5863" y="3246"/>
                  </a:lnTo>
                  <a:lnTo>
                    <a:pt x="5863" y="1317"/>
                  </a:lnTo>
                  <a:close/>
                  <a:moveTo>
                    <a:pt x="9993" y="1317"/>
                  </a:moveTo>
                  <a:lnTo>
                    <a:pt x="11612" y="1317"/>
                  </a:lnTo>
                  <a:lnTo>
                    <a:pt x="11612" y="3246"/>
                  </a:lnTo>
                  <a:lnTo>
                    <a:pt x="9993" y="3246"/>
                  </a:lnTo>
                  <a:lnTo>
                    <a:pt x="9993" y="1317"/>
                  </a:lnTo>
                  <a:close/>
                  <a:moveTo>
                    <a:pt x="14123" y="1317"/>
                  </a:moveTo>
                  <a:lnTo>
                    <a:pt x="15742" y="1317"/>
                  </a:lnTo>
                  <a:lnTo>
                    <a:pt x="15742" y="3246"/>
                  </a:lnTo>
                  <a:lnTo>
                    <a:pt x="14123" y="3246"/>
                  </a:lnTo>
                  <a:lnTo>
                    <a:pt x="14123" y="1317"/>
                  </a:lnTo>
                  <a:close/>
                  <a:moveTo>
                    <a:pt x="18253" y="1317"/>
                  </a:moveTo>
                  <a:lnTo>
                    <a:pt x="19872" y="1317"/>
                  </a:lnTo>
                  <a:lnTo>
                    <a:pt x="19872" y="3246"/>
                  </a:lnTo>
                  <a:lnTo>
                    <a:pt x="18253" y="3246"/>
                  </a:lnTo>
                  <a:lnTo>
                    <a:pt x="18253" y="1317"/>
                  </a:lnTo>
                  <a:close/>
                  <a:moveTo>
                    <a:pt x="1733" y="4563"/>
                  </a:moveTo>
                  <a:lnTo>
                    <a:pt x="19872" y="4563"/>
                  </a:lnTo>
                  <a:lnTo>
                    <a:pt x="19872" y="17031"/>
                  </a:lnTo>
                  <a:lnTo>
                    <a:pt x="1733" y="17031"/>
                  </a:lnTo>
                  <a:lnTo>
                    <a:pt x="1733" y="4563"/>
                  </a:lnTo>
                  <a:close/>
                  <a:moveTo>
                    <a:pt x="1733" y="18348"/>
                  </a:moveTo>
                  <a:lnTo>
                    <a:pt x="3352" y="18348"/>
                  </a:lnTo>
                  <a:lnTo>
                    <a:pt x="3352" y="20276"/>
                  </a:lnTo>
                  <a:lnTo>
                    <a:pt x="1733" y="20276"/>
                  </a:lnTo>
                  <a:lnTo>
                    <a:pt x="1733" y="18348"/>
                  </a:lnTo>
                  <a:close/>
                  <a:moveTo>
                    <a:pt x="5863" y="18348"/>
                  </a:moveTo>
                  <a:lnTo>
                    <a:pt x="7482" y="18348"/>
                  </a:lnTo>
                  <a:lnTo>
                    <a:pt x="7482" y="20276"/>
                  </a:lnTo>
                  <a:lnTo>
                    <a:pt x="5863" y="20276"/>
                  </a:lnTo>
                  <a:lnTo>
                    <a:pt x="5863" y="18348"/>
                  </a:lnTo>
                  <a:close/>
                  <a:moveTo>
                    <a:pt x="9993" y="18348"/>
                  </a:moveTo>
                  <a:lnTo>
                    <a:pt x="11612" y="18348"/>
                  </a:lnTo>
                  <a:lnTo>
                    <a:pt x="11612" y="20276"/>
                  </a:lnTo>
                  <a:lnTo>
                    <a:pt x="9993" y="20276"/>
                  </a:lnTo>
                  <a:lnTo>
                    <a:pt x="9993" y="18348"/>
                  </a:lnTo>
                  <a:close/>
                  <a:moveTo>
                    <a:pt x="14123" y="18348"/>
                  </a:moveTo>
                  <a:lnTo>
                    <a:pt x="15742" y="18348"/>
                  </a:lnTo>
                  <a:lnTo>
                    <a:pt x="15742" y="20276"/>
                  </a:lnTo>
                  <a:lnTo>
                    <a:pt x="14123" y="20276"/>
                  </a:lnTo>
                  <a:lnTo>
                    <a:pt x="14123" y="18348"/>
                  </a:lnTo>
                  <a:close/>
                  <a:moveTo>
                    <a:pt x="18253" y="18348"/>
                  </a:moveTo>
                  <a:lnTo>
                    <a:pt x="19872" y="18348"/>
                  </a:lnTo>
                  <a:lnTo>
                    <a:pt x="19872" y="20276"/>
                  </a:lnTo>
                  <a:lnTo>
                    <a:pt x="18253" y="20276"/>
                  </a:lnTo>
                  <a:lnTo>
                    <a:pt x="18253" y="18348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solidFill>
                <a:srgbClr val="B6CCC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53" name="مستطيل"/>
            <p:cNvSpPr/>
            <p:nvPr/>
          </p:nvSpPr>
          <p:spPr>
            <a:xfrm>
              <a:off x="194776" y="580793"/>
              <a:ext cx="2681359" cy="13916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54" name="المستوى الأحداثي"/>
            <p:cNvSpPr txBox="1"/>
            <p:nvPr/>
          </p:nvSpPr>
          <p:spPr>
            <a:xfrm>
              <a:off x="90763" y="289354"/>
              <a:ext cx="2889385" cy="1984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2438400">
                <a:lnSpc>
                  <a:spcPct val="80000"/>
                </a:lnSpc>
                <a:defRPr b="1" sz="4200">
                  <a:solidFill>
                    <a:srgbClr val="70707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المستوى الأحداثي </a:t>
              </a:r>
            </a:p>
          </p:txBody>
        </p:sp>
      </p:grpSp>
      <p:grpSp>
        <p:nvGrpSpPr>
          <p:cNvPr id="659" name="تجميع"/>
          <p:cNvGrpSpPr/>
          <p:nvPr/>
        </p:nvGrpSpPr>
        <p:grpSpPr>
          <a:xfrm>
            <a:off x="10308207" y="5853235"/>
            <a:ext cx="3050777" cy="2562767"/>
            <a:chOff x="0" y="0"/>
            <a:chExt cx="3050775" cy="2562766"/>
          </a:xfrm>
        </p:grpSpPr>
        <p:sp>
          <p:nvSpPr>
            <p:cNvPr id="656" name="شريط فيلم"/>
            <p:cNvSpPr/>
            <p:nvPr/>
          </p:nvSpPr>
          <p:spPr>
            <a:xfrm>
              <a:off x="0" y="0"/>
              <a:ext cx="3050777" cy="256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" y="0"/>
                  </a:moveTo>
                  <a:cubicBezTo>
                    <a:pt x="249" y="0"/>
                    <a:pt x="0" y="296"/>
                    <a:pt x="0" y="663"/>
                  </a:cubicBezTo>
                  <a:lnTo>
                    <a:pt x="0" y="20939"/>
                  </a:lnTo>
                  <a:cubicBezTo>
                    <a:pt x="0" y="21306"/>
                    <a:pt x="249" y="21600"/>
                    <a:pt x="557" y="21600"/>
                  </a:cubicBezTo>
                  <a:lnTo>
                    <a:pt x="21045" y="21600"/>
                  </a:lnTo>
                  <a:cubicBezTo>
                    <a:pt x="21353" y="21600"/>
                    <a:pt x="21600" y="21306"/>
                    <a:pt x="21600" y="20939"/>
                  </a:cubicBezTo>
                  <a:lnTo>
                    <a:pt x="21600" y="657"/>
                  </a:lnTo>
                  <a:cubicBezTo>
                    <a:pt x="21600" y="297"/>
                    <a:pt x="21353" y="0"/>
                    <a:pt x="21045" y="0"/>
                  </a:cubicBezTo>
                  <a:lnTo>
                    <a:pt x="557" y="0"/>
                  </a:lnTo>
                  <a:close/>
                  <a:moveTo>
                    <a:pt x="1733" y="1317"/>
                  </a:moveTo>
                  <a:lnTo>
                    <a:pt x="3352" y="1317"/>
                  </a:lnTo>
                  <a:lnTo>
                    <a:pt x="3352" y="3246"/>
                  </a:lnTo>
                  <a:lnTo>
                    <a:pt x="1733" y="3246"/>
                  </a:lnTo>
                  <a:lnTo>
                    <a:pt x="1733" y="1317"/>
                  </a:lnTo>
                  <a:close/>
                  <a:moveTo>
                    <a:pt x="5863" y="1317"/>
                  </a:moveTo>
                  <a:lnTo>
                    <a:pt x="7482" y="1317"/>
                  </a:lnTo>
                  <a:lnTo>
                    <a:pt x="7482" y="3246"/>
                  </a:lnTo>
                  <a:lnTo>
                    <a:pt x="5863" y="3246"/>
                  </a:lnTo>
                  <a:lnTo>
                    <a:pt x="5863" y="1317"/>
                  </a:lnTo>
                  <a:close/>
                  <a:moveTo>
                    <a:pt x="9993" y="1317"/>
                  </a:moveTo>
                  <a:lnTo>
                    <a:pt x="11612" y="1317"/>
                  </a:lnTo>
                  <a:lnTo>
                    <a:pt x="11612" y="3246"/>
                  </a:lnTo>
                  <a:lnTo>
                    <a:pt x="9993" y="3246"/>
                  </a:lnTo>
                  <a:lnTo>
                    <a:pt x="9993" y="1317"/>
                  </a:lnTo>
                  <a:close/>
                  <a:moveTo>
                    <a:pt x="14123" y="1317"/>
                  </a:moveTo>
                  <a:lnTo>
                    <a:pt x="15742" y="1317"/>
                  </a:lnTo>
                  <a:lnTo>
                    <a:pt x="15742" y="3246"/>
                  </a:lnTo>
                  <a:lnTo>
                    <a:pt x="14123" y="3246"/>
                  </a:lnTo>
                  <a:lnTo>
                    <a:pt x="14123" y="1317"/>
                  </a:lnTo>
                  <a:close/>
                  <a:moveTo>
                    <a:pt x="18253" y="1317"/>
                  </a:moveTo>
                  <a:lnTo>
                    <a:pt x="19872" y="1317"/>
                  </a:lnTo>
                  <a:lnTo>
                    <a:pt x="19872" y="3246"/>
                  </a:lnTo>
                  <a:lnTo>
                    <a:pt x="18253" y="3246"/>
                  </a:lnTo>
                  <a:lnTo>
                    <a:pt x="18253" y="1317"/>
                  </a:lnTo>
                  <a:close/>
                  <a:moveTo>
                    <a:pt x="1733" y="4563"/>
                  </a:moveTo>
                  <a:lnTo>
                    <a:pt x="19872" y="4563"/>
                  </a:lnTo>
                  <a:lnTo>
                    <a:pt x="19872" y="17031"/>
                  </a:lnTo>
                  <a:lnTo>
                    <a:pt x="1733" y="17031"/>
                  </a:lnTo>
                  <a:lnTo>
                    <a:pt x="1733" y="4563"/>
                  </a:lnTo>
                  <a:close/>
                  <a:moveTo>
                    <a:pt x="1733" y="18348"/>
                  </a:moveTo>
                  <a:lnTo>
                    <a:pt x="3352" y="18348"/>
                  </a:lnTo>
                  <a:lnTo>
                    <a:pt x="3352" y="20276"/>
                  </a:lnTo>
                  <a:lnTo>
                    <a:pt x="1733" y="20276"/>
                  </a:lnTo>
                  <a:lnTo>
                    <a:pt x="1733" y="18348"/>
                  </a:lnTo>
                  <a:close/>
                  <a:moveTo>
                    <a:pt x="5863" y="18348"/>
                  </a:moveTo>
                  <a:lnTo>
                    <a:pt x="7482" y="18348"/>
                  </a:lnTo>
                  <a:lnTo>
                    <a:pt x="7482" y="20276"/>
                  </a:lnTo>
                  <a:lnTo>
                    <a:pt x="5863" y="20276"/>
                  </a:lnTo>
                  <a:lnTo>
                    <a:pt x="5863" y="18348"/>
                  </a:lnTo>
                  <a:close/>
                  <a:moveTo>
                    <a:pt x="9993" y="18348"/>
                  </a:moveTo>
                  <a:lnTo>
                    <a:pt x="11612" y="18348"/>
                  </a:lnTo>
                  <a:lnTo>
                    <a:pt x="11612" y="20276"/>
                  </a:lnTo>
                  <a:lnTo>
                    <a:pt x="9993" y="20276"/>
                  </a:lnTo>
                  <a:lnTo>
                    <a:pt x="9993" y="18348"/>
                  </a:lnTo>
                  <a:close/>
                  <a:moveTo>
                    <a:pt x="14123" y="18348"/>
                  </a:moveTo>
                  <a:lnTo>
                    <a:pt x="15742" y="18348"/>
                  </a:lnTo>
                  <a:lnTo>
                    <a:pt x="15742" y="20276"/>
                  </a:lnTo>
                  <a:lnTo>
                    <a:pt x="14123" y="20276"/>
                  </a:lnTo>
                  <a:lnTo>
                    <a:pt x="14123" y="18348"/>
                  </a:lnTo>
                  <a:close/>
                  <a:moveTo>
                    <a:pt x="18253" y="18348"/>
                  </a:moveTo>
                  <a:lnTo>
                    <a:pt x="19872" y="18348"/>
                  </a:lnTo>
                  <a:lnTo>
                    <a:pt x="19872" y="20276"/>
                  </a:lnTo>
                  <a:lnTo>
                    <a:pt x="18253" y="20276"/>
                  </a:lnTo>
                  <a:lnTo>
                    <a:pt x="18253" y="18348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solidFill>
                <a:srgbClr val="B6CCC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57" name="مستطيل"/>
            <p:cNvSpPr/>
            <p:nvPr/>
          </p:nvSpPr>
          <p:spPr>
            <a:xfrm>
              <a:off x="194776" y="580793"/>
              <a:ext cx="2681359" cy="13916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58" name="جمع الاعداد الصحيحة"/>
            <p:cNvSpPr txBox="1"/>
            <p:nvPr/>
          </p:nvSpPr>
          <p:spPr>
            <a:xfrm>
              <a:off x="90763" y="289354"/>
              <a:ext cx="2889385" cy="1984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2438400">
                <a:lnSpc>
                  <a:spcPct val="80000"/>
                </a:lnSpc>
                <a:defRPr b="1" sz="4200">
                  <a:solidFill>
                    <a:srgbClr val="70707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جمع الاعداد الصحيحة </a:t>
              </a:r>
            </a:p>
          </p:txBody>
        </p:sp>
      </p:grpSp>
      <p:grpSp>
        <p:nvGrpSpPr>
          <p:cNvPr id="663" name="تجميع"/>
          <p:cNvGrpSpPr/>
          <p:nvPr/>
        </p:nvGrpSpPr>
        <p:grpSpPr>
          <a:xfrm>
            <a:off x="7257431" y="5853235"/>
            <a:ext cx="3050777" cy="2562767"/>
            <a:chOff x="0" y="0"/>
            <a:chExt cx="3050775" cy="2562766"/>
          </a:xfrm>
        </p:grpSpPr>
        <p:sp>
          <p:nvSpPr>
            <p:cNvPr id="660" name="شريط فيلم"/>
            <p:cNvSpPr/>
            <p:nvPr/>
          </p:nvSpPr>
          <p:spPr>
            <a:xfrm>
              <a:off x="0" y="0"/>
              <a:ext cx="3050777" cy="256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" y="0"/>
                  </a:moveTo>
                  <a:cubicBezTo>
                    <a:pt x="249" y="0"/>
                    <a:pt x="0" y="296"/>
                    <a:pt x="0" y="663"/>
                  </a:cubicBezTo>
                  <a:lnTo>
                    <a:pt x="0" y="20939"/>
                  </a:lnTo>
                  <a:cubicBezTo>
                    <a:pt x="0" y="21306"/>
                    <a:pt x="249" y="21600"/>
                    <a:pt x="557" y="21600"/>
                  </a:cubicBezTo>
                  <a:lnTo>
                    <a:pt x="21045" y="21600"/>
                  </a:lnTo>
                  <a:cubicBezTo>
                    <a:pt x="21353" y="21600"/>
                    <a:pt x="21600" y="21306"/>
                    <a:pt x="21600" y="20939"/>
                  </a:cubicBezTo>
                  <a:lnTo>
                    <a:pt x="21600" y="657"/>
                  </a:lnTo>
                  <a:cubicBezTo>
                    <a:pt x="21600" y="297"/>
                    <a:pt x="21353" y="0"/>
                    <a:pt x="21045" y="0"/>
                  </a:cubicBezTo>
                  <a:lnTo>
                    <a:pt x="557" y="0"/>
                  </a:lnTo>
                  <a:close/>
                  <a:moveTo>
                    <a:pt x="1733" y="1317"/>
                  </a:moveTo>
                  <a:lnTo>
                    <a:pt x="3352" y="1317"/>
                  </a:lnTo>
                  <a:lnTo>
                    <a:pt x="3352" y="3246"/>
                  </a:lnTo>
                  <a:lnTo>
                    <a:pt x="1733" y="3246"/>
                  </a:lnTo>
                  <a:lnTo>
                    <a:pt x="1733" y="1317"/>
                  </a:lnTo>
                  <a:close/>
                  <a:moveTo>
                    <a:pt x="5863" y="1317"/>
                  </a:moveTo>
                  <a:lnTo>
                    <a:pt x="7482" y="1317"/>
                  </a:lnTo>
                  <a:lnTo>
                    <a:pt x="7482" y="3246"/>
                  </a:lnTo>
                  <a:lnTo>
                    <a:pt x="5863" y="3246"/>
                  </a:lnTo>
                  <a:lnTo>
                    <a:pt x="5863" y="1317"/>
                  </a:lnTo>
                  <a:close/>
                  <a:moveTo>
                    <a:pt x="9993" y="1317"/>
                  </a:moveTo>
                  <a:lnTo>
                    <a:pt x="11612" y="1317"/>
                  </a:lnTo>
                  <a:lnTo>
                    <a:pt x="11612" y="3246"/>
                  </a:lnTo>
                  <a:lnTo>
                    <a:pt x="9993" y="3246"/>
                  </a:lnTo>
                  <a:lnTo>
                    <a:pt x="9993" y="1317"/>
                  </a:lnTo>
                  <a:close/>
                  <a:moveTo>
                    <a:pt x="14123" y="1317"/>
                  </a:moveTo>
                  <a:lnTo>
                    <a:pt x="15742" y="1317"/>
                  </a:lnTo>
                  <a:lnTo>
                    <a:pt x="15742" y="3246"/>
                  </a:lnTo>
                  <a:lnTo>
                    <a:pt x="14123" y="3246"/>
                  </a:lnTo>
                  <a:lnTo>
                    <a:pt x="14123" y="1317"/>
                  </a:lnTo>
                  <a:close/>
                  <a:moveTo>
                    <a:pt x="18253" y="1317"/>
                  </a:moveTo>
                  <a:lnTo>
                    <a:pt x="19872" y="1317"/>
                  </a:lnTo>
                  <a:lnTo>
                    <a:pt x="19872" y="3246"/>
                  </a:lnTo>
                  <a:lnTo>
                    <a:pt x="18253" y="3246"/>
                  </a:lnTo>
                  <a:lnTo>
                    <a:pt x="18253" y="1317"/>
                  </a:lnTo>
                  <a:close/>
                  <a:moveTo>
                    <a:pt x="1733" y="4563"/>
                  </a:moveTo>
                  <a:lnTo>
                    <a:pt x="19872" y="4563"/>
                  </a:lnTo>
                  <a:lnTo>
                    <a:pt x="19872" y="17031"/>
                  </a:lnTo>
                  <a:lnTo>
                    <a:pt x="1733" y="17031"/>
                  </a:lnTo>
                  <a:lnTo>
                    <a:pt x="1733" y="4563"/>
                  </a:lnTo>
                  <a:close/>
                  <a:moveTo>
                    <a:pt x="1733" y="18348"/>
                  </a:moveTo>
                  <a:lnTo>
                    <a:pt x="3352" y="18348"/>
                  </a:lnTo>
                  <a:lnTo>
                    <a:pt x="3352" y="20276"/>
                  </a:lnTo>
                  <a:lnTo>
                    <a:pt x="1733" y="20276"/>
                  </a:lnTo>
                  <a:lnTo>
                    <a:pt x="1733" y="18348"/>
                  </a:lnTo>
                  <a:close/>
                  <a:moveTo>
                    <a:pt x="5863" y="18348"/>
                  </a:moveTo>
                  <a:lnTo>
                    <a:pt x="7482" y="18348"/>
                  </a:lnTo>
                  <a:lnTo>
                    <a:pt x="7482" y="20276"/>
                  </a:lnTo>
                  <a:lnTo>
                    <a:pt x="5863" y="20276"/>
                  </a:lnTo>
                  <a:lnTo>
                    <a:pt x="5863" y="18348"/>
                  </a:lnTo>
                  <a:close/>
                  <a:moveTo>
                    <a:pt x="9993" y="18348"/>
                  </a:moveTo>
                  <a:lnTo>
                    <a:pt x="11612" y="18348"/>
                  </a:lnTo>
                  <a:lnTo>
                    <a:pt x="11612" y="20276"/>
                  </a:lnTo>
                  <a:lnTo>
                    <a:pt x="9993" y="20276"/>
                  </a:lnTo>
                  <a:lnTo>
                    <a:pt x="9993" y="18348"/>
                  </a:lnTo>
                  <a:close/>
                  <a:moveTo>
                    <a:pt x="14123" y="18348"/>
                  </a:moveTo>
                  <a:lnTo>
                    <a:pt x="15742" y="18348"/>
                  </a:lnTo>
                  <a:lnTo>
                    <a:pt x="15742" y="20276"/>
                  </a:lnTo>
                  <a:lnTo>
                    <a:pt x="14123" y="20276"/>
                  </a:lnTo>
                  <a:lnTo>
                    <a:pt x="14123" y="18348"/>
                  </a:lnTo>
                  <a:close/>
                  <a:moveTo>
                    <a:pt x="18253" y="18348"/>
                  </a:moveTo>
                  <a:lnTo>
                    <a:pt x="19872" y="18348"/>
                  </a:lnTo>
                  <a:lnTo>
                    <a:pt x="19872" y="20276"/>
                  </a:lnTo>
                  <a:lnTo>
                    <a:pt x="18253" y="20276"/>
                  </a:lnTo>
                  <a:lnTo>
                    <a:pt x="18253" y="18348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solidFill>
                <a:srgbClr val="B6CCC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61" name="مستطيل"/>
            <p:cNvSpPr/>
            <p:nvPr/>
          </p:nvSpPr>
          <p:spPr>
            <a:xfrm>
              <a:off x="194776" y="580793"/>
              <a:ext cx="2681359" cy="13916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62" name="طرح الاعداد الصحيحة"/>
            <p:cNvSpPr txBox="1"/>
            <p:nvPr/>
          </p:nvSpPr>
          <p:spPr>
            <a:xfrm>
              <a:off x="90763" y="289354"/>
              <a:ext cx="2889385" cy="1984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2438400">
                <a:lnSpc>
                  <a:spcPct val="80000"/>
                </a:lnSpc>
                <a:defRPr b="1" sz="4200">
                  <a:solidFill>
                    <a:srgbClr val="70707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طرح الاعداد الصحيحة </a:t>
              </a:r>
            </a:p>
          </p:txBody>
        </p:sp>
      </p:grpSp>
      <p:grpSp>
        <p:nvGrpSpPr>
          <p:cNvPr id="667" name="تجميع"/>
          <p:cNvGrpSpPr/>
          <p:nvPr/>
        </p:nvGrpSpPr>
        <p:grpSpPr>
          <a:xfrm>
            <a:off x="4206655" y="5853235"/>
            <a:ext cx="3050777" cy="2562767"/>
            <a:chOff x="0" y="0"/>
            <a:chExt cx="3050775" cy="2562766"/>
          </a:xfrm>
        </p:grpSpPr>
        <p:sp>
          <p:nvSpPr>
            <p:cNvPr id="664" name="شريط فيلم"/>
            <p:cNvSpPr/>
            <p:nvPr/>
          </p:nvSpPr>
          <p:spPr>
            <a:xfrm>
              <a:off x="0" y="0"/>
              <a:ext cx="3050777" cy="256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" y="0"/>
                  </a:moveTo>
                  <a:cubicBezTo>
                    <a:pt x="249" y="0"/>
                    <a:pt x="0" y="296"/>
                    <a:pt x="0" y="663"/>
                  </a:cubicBezTo>
                  <a:lnTo>
                    <a:pt x="0" y="20939"/>
                  </a:lnTo>
                  <a:cubicBezTo>
                    <a:pt x="0" y="21306"/>
                    <a:pt x="249" y="21600"/>
                    <a:pt x="557" y="21600"/>
                  </a:cubicBezTo>
                  <a:lnTo>
                    <a:pt x="21045" y="21600"/>
                  </a:lnTo>
                  <a:cubicBezTo>
                    <a:pt x="21353" y="21600"/>
                    <a:pt x="21600" y="21306"/>
                    <a:pt x="21600" y="20939"/>
                  </a:cubicBezTo>
                  <a:lnTo>
                    <a:pt x="21600" y="657"/>
                  </a:lnTo>
                  <a:cubicBezTo>
                    <a:pt x="21600" y="297"/>
                    <a:pt x="21353" y="0"/>
                    <a:pt x="21045" y="0"/>
                  </a:cubicBezTo>
                  <a:lnTo>
                    <a:pt x="557" y="0"/>
                  </a:lnTo>
                  <a:close/>
                  <a:moveTo>
                    <a:pt x="1733" y="1317"/>
                  </a:moveTo>
                  <a:lnTo>
                    <a:pt x="3352" y="1317"/>
                  </a:lnTo>
                  <a:lnTo>
                    <a:pt x="3352" y="3246"/>
                  </a:lnTo>
                  <a:lnTo>
                    <a:pt x="1733" y="3246"/>
                  </a:lnTo>
                  <a:lnTo>
                    <a:pt x="1733" y="1317"/>
                  </a:lnTo>
                  <a:close/>
                  <a:moveTo>
                    <a:pt x="5863" y="1317"/>
                  </a:moveTo>
                  <a:lnTo>
                    <a:pt x="7482" y="1317"/>
                  </a:lnTo>
                  <a:lnTo>
                    <a:pt x="7482" y="3246"/>
                  </a:lnTo>
                  <a:lnTo>
                    <a:pt x="5863" y="3246"/>
                  </a:lnTo>
                  <a:lnTo>
                    <a:pt x="5863" y="1317"/>
                  </a:lnTo>
                  <a:close/>
                  <a:moveTo>
                    <a:pt x="9993" y="1317"/>
                  </a:moveTo>
                  <a:lnTo>
                    <a:pt x="11612" y="1317"/>
                  </a:lnTo>
                  <a:lnTo>
                    <a:pt x="11612" y="3246"/>
                  </a:lnTo>
                  <a:lnTo>
                    <a:pt x="9993" y="3246"/>
                  </a:lnTo>
                  <a:lnTo>
                    <a:pt x="9993" y="1317"/>
                  </a:lnTo>
                  <a:close/>
                  <a:moveTo>
                    <a:pt x="14123" y="1317"/>
                  </a:moveTo>
                  <a:lnTo>
                    <a:pt x="15742" y="1317"/>
                  </a:lnTo>
                  <a:lnTo>
                    <a:pt x="15742" y="3246"/>
                  </a:lnTo>
                  <a:lnTo>
                    <a:pt x="14123" y="3246"/>
                  </a:lnTo>
                  <a:lnTo>
                    <a:pt x="14123" y="1317"/>
                  </a:lnTo>
                  <a:close/>
                  <a:moveTo>
                    <a:pt x="18253" y="1317"/>
                  </a:moveTo>
                  <a:lnTo>
                    <a:pt x="19872" y="1317"/>
                  </a:lnTo>
                  <a:lnTo>
                    <a:pt x="19872" y="3246"/>
                  </a:lnTo>
                  <a:lnTo>
                    <a:pt x="18253" y="3246"/>
                  </a:lnTo>
                  <a:lnTo>
                    <a:pt x="18253" y="1317"/>
                  </a:lnTo>
                  <a:close/>
                  <a:moveTo>
                    <a:pt x="1733" y="4563"/>
                  </a:moveTo>
                  <a:lnTo>
                    <a:pt x="19872" y="4563"/>
                  </a:lnTo>
                  <a:lnTo>
                    <a:pt x="19872" y="17031"/>
                  </a:lnTo>
                  <a:lnTo>
                    <a:pt x="1733" y="17031"/>
                  </a:lnTo>
                  <a:lnTo>
                    <a:pt x="1733" y="4563"/>
                  </a:lnTo>
                  <a:close/>
                  <a:moveTo>
                    <a:pt x="1733" y="18348"/>
                  </a:moveTo>
                  <a:lnTo>
                    <a:pt x="3352" y="18348"/>
                  </a:lnTo>
                  <a:lnTo>
                    <a:pt x="3352" y="20276"/>
                  </a:lnTo>
                  <a:lnTo>
                    <a:pt x="1733" y="20276"/>
                  </a:lnTo>
                  <a:lnTo>
                    <a:pt x="1733" y="18348"/>
                  </a:lnTo>
                  <a:close/>
                  <a:moveTo>
                    <a:pt x="5863" y="18348"/>
                  </a:moveTo>
                  <a:lnTo>
                    <a:pt x="7482" y="18348"/>
                  </a:lnTo>
                  <a:lnTo>
                    <a:pt x="7482" y="20276"/>
                  </a:lnTo>
                  <a:lnTo>
                    <a:pt x="5863" y="20276"/>
                  </a:lnTo>
                  <a:lnTo>
                    <a:pt x="5863" y="18348"/>
                  </a:lnTo>
                  <a:close/>
                  <a:moveTo>
                    <a:pt x="9993" y="18348"/>
                  </a:moveTo>
                  <a:lnTo>
                    <a:pt x="11612" y="18348"/>
                  </a:lnTo>
                  <a:lnTo>
                    <a:pt x="11612" y="20276"/>
                  </a:lnTo>
                  <a:lnTo>
                    <a:pt x="9993" y="20276"/>
                  </a:lnTo>
                  <a:lnTo>
                    <a:pt x="9993" y="18348"/>
                  </a:lnTo>
                  <a:close/>
                  <a:moveTo>
                    <a:pt x="14123" y="18348"/>
                  </a:moveTo>
                  <a:lnTo>
                    <a:pt x="15742" y="18348"/>
                  </a:lnTo>
                  <a:lnTo>
                    <a:pt x="15742" y="20276"/>
                  </a:lnTo>
                  <a:lnTo>
                    <a:pt x="14123" y="20276"/>
                  </a:lnTo>
                  <a:lnTo>
                    <a:pt x="14123" y="18348"/>
                  </a:lnTo>
                  <a:close/>
                  <a:moveTo>
                    <a:pt x="18253" y="18348"/>
                  </a:moveTo>
                  <a:lnTo>
                    <a:pt x="19872" y="18348"/>
                  </a:lnTo>
                  <a:lnTo>
                    <a:pt x="19872" y="20276"/>
                  </a:lnTo>
                  <a:lnTo>
                    <a:pt x="18253" y="20276"/>
                  </a:lnTo>
                  <a:lnTo>
                    <a:pt x="18253" y="18348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solidFill>
                <a:srgbClr val="B6CCC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65" name="مستطيل"/>
            <p:cNvSpPr/>
            <p:nvPr/>
          </p:nvSpPr>
          <p:spPr>
            <a:xfrm>
              <a:off x="194776" y="580793"/>
              <a:ext cx="2681359" cy="13916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66" name="ضرب الاعداد الصحيحة"/>
            <p:cNvSpPr txBox="1"/>
            <p:nvPr/>
          </p:nvSpPr>
          <p:spPr>
            <a:xfrm>
              <a:off x="90763" y="289354"/>
              <a:ext cx="2889385" cy="1984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2438400">
                <a:lnSpc>
                  <a:spcPct val="80000"/>
                </a:lnSpc>
                <a:defRPr b="1" sz="4200">
                  <a:solidFill>
                    <a:srgbClr val="70707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ضرب الاعداد الصحيحة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4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9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4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9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1" grpId="6"/>
      <p:bldP build="whole" bldLvl="1" animBg="1" rev="0" advAuto="0" spid="655" grpId="7"/>
      <p:bldP build="whole" bldLvl="1" animBg="1" rev="0" advAuto="0" spid="633" grpId="2"/>
      <p:bldP build="whole" bldLvl="1" animBg="1" rev="0" advAuto="0" spid="667" grpId="10"/>
      <p:bldP build="whole" bldLvl="1" animBg="1" rev="0" advAuto="0" spid="643" grpId="4"/>
      <p:bldP build="whole" bldLvl="1" animBg="1" rev="0" advAuto="0" spid="626" grpId="1"/>
      <p:bldP build="whole" bldLvl="1" animBg="1" rev="0" advAuto="0" spid="659" grpId="8"/>
      <p:bldP build="whole" bldLvl="1" animBg="1" rev="0" advAuto="0" spid="663" grpId="9"/>
      <p:bldP build="whole" bldLvl="1" animBg="1" rev="0" advAuto="0" spid="642" grpId="3"/>
      <p:bldP build="whole" bldLvl="1" animBg="1" rev="0" advAuto="0" spid="647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مستطيل"/>
          <p:cNvSpPr/>
          <p:nvPr/>
        </p:nvSpPr>
        <p:spPr>
          <a:xfrm>
            <a:off x="20224227" y="3718792"/>
            <a:ext cx="1486599" cy="1359730"/>
          </a:xfrm>
          <a:prstGeom prst="rect">
            <a:avLst/>
          </a:prstGeom>
          <a:solidFill>
            <a:srgbClr val="01C7F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672" name="تجميع"/>
          <p:cNvGrpSpPr/>
          <p:nvPr/>
        </p:nvGrpSpPr>
        <p:grpSpPr>
          <a:xfrm>
            <a:off x="20403692" y="3815836"/>
            <a:ext cx="1127671" cy="1092824"/>
            <a:chOff x="0" y="0"/>
            <a:chExt cx="1127669" cy="1092822"/>
          </a:xfrm>
        </p:grpSpPr>
        <p:sp>
          <p:nvSpPr>
            <p:cNvPr id="670" name="Google Shape;2952;p55"/>
            <p:cNvSpPr txBox="1"/>
            <p:nvPr/>
          </p:nvSpPr>
          <p:spPr>
            <a:xfrm>
              <a:off x="217482" y="237351"/>
              <a:ext cx="617237" cy="803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defTabSz="868680">
                <a:defRPr b="1" sz="5035">
                  <a:blipFill rotWithShape="1">
                    <a:blip r:embed="rId2"/>
                    <a:srcRect l="0" t="0" r="0" b="0"/>
                    <a:tile tx="0" ty="0" sx="100000" sy="100000" flip="none" algn="tl"/>
                  </a:blip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</a:lstStyle>
            <a:p>
              <a:pPr rtl="0">
                <a:defRPr>
                  <a:blipFill rotWithShape="1">
                    <a:blip r:embed="rId3"/>
                    <a:srcRect l="0" t="0" r="0" b="0"/>
                    <a:tile tx="0" ty="0" sx="100000" sy="100000" flip="none" algn="tl"/>
                  </a:blipFill>
                </a:defRPr>
              </a:pPr>
              <a:r>
                <a:rPr>
                  <a:blipFill rotWithShape="1">
                    <a:blip r:embed="rId2"/>
                    <a:srcRect l="0" t="0" r="0" b="0"/>
                    <a:tile tx="0" ty="0" sx="100000" sy="100000" flip="none" algn="tl"/>
                  </a:blipFill>
                </a:rPr>
                <a:t>١</a:t>
              </a:r>
            </a:p>
          </p:txBody>
        </p:sp>
        <p:sp>
          <p:nvSpPr>
            <p:cNvPr id="671" name="Google Shape;2989;p55"/>
            <p:cNvSpPr/>
            <p:nvPr/>
          </p:nvSpPr>
          <p:spPr>
            <a:xfrm>
              <a:off x="-1" y="0"/>
              <a:ext cx="1127671" cy="109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8" h="21600" fill="norm" stroke="1" extrusionOk="0">
                  <a:moveTo>
                    <a:pt x="9589" y="20452"/>
                  </a:moveTo>
                  <a:cubicBezTo>
                    <a:pt x="9053" y="20452"/>
                    <a:pt x="8517" y="20408"/>
                    <a:pt x="7987" y="20327"/>
                  </a:cubicBezTo>
                  <a:cubicBezTo>
                    <a:pt x="2818" y="19588"/>
                    <a:pt x="125" y="14539"/>
                    <a:pt x="1740" y="8630"/>
                  </a:cubicBezTo>
                  <a:cubicBezTo>
                    <a:pt x="3141" y="3459"/>
                    <a:pt x="7232" y="1857"/>
                    <a:pt x="11542" y="1613"/>
                  </a:cubicBezTo>
                  <a:cubicBezTo>
                    <a:pt x="11629" y="1613"/>
                    <a:pt x="11707" y="1587"/>
                    <a:pt x="11771" y="1539"/>
                  </a:cubicBezTo>
                  <a:cubicBezTo>
                    <a:pt x="11817" y="1583"/>
                    <a:pt x="11881" y="1613"/>
                    <a:pt x="11971" y="1613"/>
                  </a:cubicBezTo>
                  <a:cubicBezTo>
                    <a:pt x="16601" y="1857"/>
                    <a:pt x="20373" y="7644"/>
                    <a:pt x="19188" y="12941"/>
                  </a:cubicBezTo>
                  <a:cubicBezTo>
                    <a:pt x="18135" y="17861"/>
                    <a:pt x="13854" y="20452"/>
                    <a:pt x="9589" y="20452"/>
                  </a:cubicBezTo>
                  <a:close/>
                  <a:moveTo>
                    <a:pt x="9382" y="21600"/>
                  </a:moveTo>
                  <a:cubicBezTo>
                    <a:pt x="14500" y="21600"/>
                    <a:pt x="19859" y="17957"/>
                    <a:pt x="20266" y="11586"/>
                  </a:cubicBezTo>
                  <a:cubicBezTo>
                    <a:pt x="20647" y="7341"/>
                    <a:pt x="17577" y="886"/>
                    <a:pt x="13441" y="886"/>
                  </a:cubicBezTo>
                  <a:cubicBezTo>
                    <a:pt x="12969" y="886"/>
                    <a:pt x="12485" y="971"/>
                    <a:pt x="11991" y="1152"/>
                  </a:cubicBezTo>
                  <a:cubicBezTo>
                    <a:pt x="12043" y="860"/>
                    <a:pt x="11939" y="513"/>
                    <a:pt x="11649" y="380"/>
                  </a:cubicBezTo>
                  <a:cubicBezTo>
                    <a:pt x="10906" y="122"/>
                    <a:pt x="10170" y="0"/>
                    <a:pt x="9447" y="0"/>
                  </a:cubicBezTo>
                  <a:cubicBezTo>
                    <a:pt x="5027" y="0"/>
                    <a:pt x="1159" y="4518"/>
                    <a:pt x="232" y="9493"/>
                  </a:cubicBezTo>
                  <a:cubicBezTo>
                    <a:pt x="-953" y="16263"/>
                    <a:pt x="2495" y="21190"/>
                    <a:pt x="8417" y="21559"/>
                  </a:cubicBezTo>
                  <a:cubicBezTo>
                    <a:pt x="8736" y="21589"/>
                    <a:pt x="9059" y="21600"/>
                    <a:pt x="9382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673" name="Google Shape;828;p33"/>
          <p:cNvSpPr txBox="1"/>
          <p:nvPr/>
        </p:nvSpPr>
        <p:spPr>
          <a:xfrm>
            <a:off x="7090016" y="3466126"/>
            <a:ext cx="12464583" cy="1547114"/>
          </a:xfrm>
          <a:prstGeom prst="rect">
            <a:avLst/>
          </a:prstGeom>
          <a:solidFill>
            <a:srgbClr val="FFFFFF"/>
          </a:solidFill>
          <a:ln w="63500">
            <a:solidFill>
              <a:srgbClr val="FAA9A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defTabSz="914400">
              <a:defRPr b="1" sz="77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٤✖️(-٥)= ٢٠</a:t>
            </a:r>
          </a:p>
        </p:txBody>
      </p:sp>
      <p:grpSp>
        <p:nvGrpSpPr>
          <p:cNvPr id="678" name="Google Shape;1599;p45"/>
          <p:cNvGrpSpPr/>
          <p:nvPr/>
        </p:nvGrpSpPr>
        <p:grpSpPr>
          <a:xfrm>
            <a:off x="4931573" y="3501438"/>
            <a:ext cx="1543553" cy="1543553"/>
            <a:chOff x="0" y="0"/>
            <a:chExt cx="1543551" cy="1543551"/>
          </a:xfrm>
        </p:grpSpPr>
        <p:grpSp>
          <p:nvGrpSpPr>
            <p:cNvPr id="676" name="Google Shape;1600;p45"/>
            <p:cNvGrpSpPr/>
            <p:nvPr/>
          </p:nvGrpSpPr>
          <p:grpSpPr>
            <a:xfrm>
              <a:off x="-1" y="-1"/>
              <a:ext cx="1543553" cy="1543553"/>
              <a:chOff x="0" y="0"/>
              <a:chExt cx="1543551" cy="1543551"/>
            </a:xfrm>
          </p:grpSpPr>
          <p:sp>
            <p:nvSpPr>
              <p:cNvPr id="674" name="Google Shape;1601;p45"/>
              <p:cNvSpPr/>
              <p:nvPr/>
            </p:nvSpPr>
            <p:spPr>
              <a:xfrm>
                <a:off x="-1" y="-1"/>
                <a:ext cx="1543553" cy="1543553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675" name="Google Shape;1602;p45" descr="Google Shape;1602;p45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8570" y="18358"/>
                <a:ext cx="1456815" cy="14568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677" name="Google Shape;1603;p45"/>
            <p:cNvSpPr/>
            <p:nvPr/>
          </p:nvSpPr>
          <p:spPr>
            <a:xfrm>
              <a:off x="410509" y="410374"/>
              <a:ext cx="722533" cy="72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600" fill="norm" stroke="1" extrusionOk="0">
                  <a:moveTo>
                    <a:pt x="1847" y="0"/>
                  </a:moveTo>
                  <a:cubicBezTo>
                    <a:pt x="1374" y="0"/>
                    <a:pt x="898" y="184"/>
                    <a:pt x="540" y="547"/>
                  </a:cubicBezTo>
                  <a:cubicBezTo>
                    <a:pt x="-172" y="1282"/>
                    <a:pt x="-182" y="2456"/>
                    <a:pt x="520" y="3191"/>
                  </a:cubicBezTo>
                  <a:lnTo>
                    <a:pt x="6689" y="9462"/>
                  </a:lnTo>
                  <a:cubicBezTo>
                    <a:pt x="7411" y="10206"/>
                    <a:pt x="7411" y="11391"/>
                    <a:pt x="6689" y="12135"/>
                  </a:cubicBezTo>
                  <a:lnTo>
                    <a:pt x="520" y="18406"/>
                  </a:lnTo>
                  <a:cubicBezTo>
                    <a:pt x="-182" y="19140"/>
                    <a:pt x="-172" y="20315"/>
                    <a:pt x="540" y="21049"/>
                  </a:cubicBezTo>
                  <a:cubicBezTo>
                    <a:pt x="898" y="21416"/>
                    <a:pt x="1374" y="21600"/>
                    <a:pt x="1847" y="21600"/>
                  </a:cubicBezTo>
                  <a:cubicBezTo>
                    <a:pt x="2313" y="21600"/>
                    <a:pt x="2779" y="21423"/>
                    <a:pt x="3140" y="21069"/>
                  </a:cubicBezTo>
                  <a:lnTo>
                    <a:pt x="3160" y="21049"/>
                  </a:lnTo>
                  <a:lnTo>
                    <a:pt x="9328" y="14999"/>
                  </a:lnTo>
                  <a:cubicBezTo>
                    <a:pt x="9689" y="14648"/>
                    <a:pt x="10152" y="14471"/>
                    <a:pt x="10618" y="14471"/>
                  </a:cubicBezTo>
                  <a:cubicBezTo>
                    <a:pt x="11081" y="14471"/>
                    <a:pt x="11547" y="14648"/>
                    <a:pt x="11908" y="14999"/>
                  </a:cubicBezTo>
                  <a:lnTo>
                    <a:pt x="18076" y="21049"/>
                  </a:lnTo>
                  <a:lnTo>
                    <a:pt x="18096" y="21069"/>
                  </a:lnTo>
                  <a:cubicBezTo>
                    <a:pt x="18457" y="21423"/>
                    <a:pt x="18923" y="21600"/>
                    <a:pt x="19389" y="21600"/>
                  </a:cubicBezTo>
                  <a:cubicBezTo>
                    <a:pt x="19862" y="21600"/>
                    <a:pt x="20335" y="21416"/>
                    <a:pt x="20696" y="21049"/>
                  </a:cubicBezTo>
                  <a:cubicBezTo>
                    <a:pt x="21408" y="20315"/>
                    <a:pt x="21418" y="19140"/>
                    <a:pt x="20716" y="18406"/>
                  </a:cubicBezTo>
                  <a:lnTo>
                    <a:pt x="14547" y="12135"/>
                  </a:lnTo>
                  <a:cubicBezTo>
                    <a:pt x="13825" y="11391"/>
                    <a:pt x="13825" y="10206"/>
                    <a:pt x="14547" y="9462"/>
                  </a:cubicBezTo>
                  <a:lnTo>
                    <a:pt x="20716" y="3191"/>
                  </a:lnTo>
                  <a:cubicBezTo>
                    <a:pt x="21418" y="2456"/>
                    <a:pt x="21408" y="1282"/>
                    <a:pt x="20696" y="547"/>
                  </a:cubicBezTo>
                  <a:cubicBezTo>
                    <a:pt x="20335" y="184"/>
                    <a:pt x="19862" y="0"/>
                    <a:pt x="19389" y="0"/>
                  </a:cubicBezTo>
                  <a:cubicBezTo>
                    <a:pt x="18923" y="0"/>
                    <a:pt x="18457" y="174"/>
                    <a:pt x="18096" y="527"/>
                  </a:cubicBezTo>
                  <a:lnTo>
                    <a:pt x="18076" y="547"/>
                  </a:lnTo>
                  <a:lnTo>
                    <a:pt x="11908" y="6598"/>
                  </a:lnTo>
                  <a:cubicBezTo>
                    <a:pt x="11547" y="6949"/>
                    <a:pt x="11081" y="7125"/>
                    <a:pt x="10618" y="7125"/>
                  </a:cubicBezTo>
                  <a:cubicBezTo>
                    <a:pt x="10152" y="7125"/>
                    <a:pt x="9689" y="6949"/>
                    <a:pt x="9328" y="6598"/>
                  </a:cubicBezTo>
                  <a:lnTo>
                    <a:pt x="3160" y="547"/>
                  </a:lnTo>
                  <a:lnTo>
                    <a:pt x="3140" y="527"/>
                  </a:lnTo>
                  <a:cubicBezTo>
                    <a:pt x="2779" y="174"/>
                    <a:pt x="2313" y="0"/>
                    <a:pt x="1847" y="0"/>
                  </a:cubicBezTo>
                  <a:close/>
                </a:path>
              </a:pathLst>
            </a:custGeom>
            <a:solidFill>
              <a:srgbClr val="E224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679" name="مستطيل"/>
          <p:cNvSpPr/>
          <p:nvPr/>
        </p:nvSpPr>
        <p:spPr>
          <a:xfrm>
            <a:off x="20224227" y="5962720"/>
            <a:ext cx="1486599" cy="1359730"/>
          </a:xfrm>
          <a:prstGeom prst="rect">
            <a:avLst/>
          </a:prstGeom>
          <a:solidFill>
            <a:srgbClr val="B1DD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682" name="تجميع"/>
          <p:cNvGrpSpPr/>
          <p:nvPr/>
        </p:nvGrpSpPr>
        <p:grpSpPr>
          <a:xfrm>
            <a:off x="20294541" y="6023780"/>
            <a:ext cx="1127670" cy="1092824"/>
            <a:chOff x="0" y="0"/>
            <a:chExt cx="1127669" cy="1092822"/>
          </a:xfrm>
        </p:grpSpPr>
        <p:sp>
          <p:nvSpPr>
            <p:cNvPr id="680" name="Google Shape;2952;p55"/>
            <p:cNvSpPr txBox="1"/>
            <p:nvPr/>
          </p:nvSpPr>
          <p:spPr>
            <a:xfrm>
              <a:off x="217482" y="237351"/>
              <a:ext cx="617237" cy="803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defTabSz="868680">
                <a:defRPr b="1" sz="5035">
                  <a:solidFill>
                    <a:srgbClr val="831100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681" name="Google Shape;2989;p55"/>
            <p:cNvSpPr/>
            <p:nvPr/>
          </p:nvSpPr>
          <p:spPr>
            <a:xfrm>
              <a:off x="-1" y="0"/>
              <a:ext cx="1127671" cy="109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8" h="21600" fill="norm" stroke="1" extrusionOk="0">
                  <a:moveTo>
                    <a:pt x="9589" y="20452"/>
                  </a:moveTo>
                  <a:cubicBezTo>
                    <a:pt x="9053" y="20452"/>
                    <a:pt x="8517" y="20408"/>
                    <a:pt x="7987" y="20327"/>
                  </a:cubicBezTo>
                  <a:cubicBezTo>
                    <a:pt x="2818" y="19588"/>
                    <a:pt x="125" y="14539"/>
                    <a:pt x="1740" y="8630"/>
                  </a:cubicBezTo>
                  <a:cubicBezTo>
                    <a:pt x="3141" y="3459"/>
                    <a:pt x="7232" y="1857"/>
                    <a:pt x="11542" y="1613"/>
                  </a:cubicBezTo>
                  <a:cubicBezTo>
                    <a:pt x="11629" y="1613"/>
                    <a:pt x="11707" y="1587"/>
                    <a:pt x="11771" y="1539"/>
                  </a:cubicBezTo>
                  <a:cubicBezTo>
                    <a:pt x="11817" y="1583"/>
                    <a:pt x="11881" y="1613"/>
                    <a:pt x="11971" y="1613"/>
                  </a:cubicBezTo>
                  <a:cubicBezTo>
                    <a:pt x="16601" y="1857"/>
                    <a:pt x="20373" y="7644"/>
                    <a:pt x="19188" y="12941"/>
                  </a:cubicBezTo>
                  <a:cubicBezTo>
                    <a:pt x="18135" y="17861"/>
                    <a:pt x="13854" y="20452"/>
                    <a:pt x="9589" y="20452"/>
                  </a:cubicBezTo>
                  <a:close/>
                  <a:moveTo>
                    <a:pt x="9382" y="21600"/>
                  </a:moveTo>
                  <a:cubicBezTo>
                    <a:pt x="14500" y="21600"/>
                    <a:pt x="19859" y="17957"/>
                    <a:pt x="20266" y="11586"/>
                  </a:cubicBezTo>
                  <a:cubicBezTo>
                    <a:pt x="20647" y="7341"/>
                    <a:pt x="17577" y="886"/>
                    <a:pt x="13441" y="886"/>
                  </a:cubicBezTo>
                  <a:cubicBezTo>
                    <a:pt x="12969" y="886"/>
                    <a:pt x="12485" y="971"/>
                    <a:pt x="11991" y="1152"/>
                  </a:cubicBezTo>
                  <a:cubicBezTo>
                    <a:pt x="12043" y="860"/>
                    <a:pt x="11939" y="513"/>
                    <a:pt x="11649" y="380"/>
                  </a:cubicBezTo>
                  <a:cubicBezTo>
                    <a:pt x="10906" y="122"/>
                    <a:pt x="10170" y="0"/>
                    <a:pt x="9447" y="0"/>
                  </a:cubicBezTo>
                  <a:cubicBezTo>
                    <a:pt x="5027" y="0"/>
                    <a:pt x="1159" y="4518"/>
                    <a:pt x="232" y="9493"/>
                  </a:cubicBezTo>
                  <a:cubicBezTo>
                    <a:pt x="-953" y="16263"/>
                    <a:pt x="2495" y="21190"/>
                    <a:pt x="8417" y="21559"/>
                  </a:cubicBezTo>
                  <a:cubicBezTo>
                    <a:pt x="8736" y="21589"/>
                    <a:pt x="9059" y="21600"/>
                    <a:pt x="9382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685" name="تجميع"/>
          <p:cNvGrpSpPr/>
          <p:nvPr/>
        </p:nvGrpSpPr>
        <p:grpSpPr>
          <a:xfrm>
            <a:off x="20224227" y="8334967"/>
            <a:ext cx="1486599" cy="1359730"/>
            <a:chOff x="0" y="0"/>
            <a:chExt cx="1486598" cy="1359728"/>
          </a:xfrm>
        </p:grpSpPr>
        <p:sp>
          <p:nvSpPr>
            <p:cNvPr id="683" name="مستطيل"/>
            <p:cNvSpPr/>
            <p:nvPr/>
          </p:nvSpPr>
          <p:spPr>
            <a:xfrm>
              <a:off x="0" y="0"/>
              <a:ext cx="1486599" cy="1359729"/>
            </a:xfrm>
            <a:prstGeom prst="rect">
              <a:avLst/>
            </a:prstGeom>
            <a:solidFill>
              <a:srgbClr val="E0779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4" name="Google Shape;2952;p55"/>
            <p:cNvSpPr txBox="1"/>
            <p:nvPr/>
          </p:nvSpPr>
          <p:spPr>
            <a:xfrm>
              <a:off x="287796" y="278893"/>
              <a:ext cx="617236" cy="803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defTabSz="868680">
                <a:defRPr b="1" sz="5035">
                  <a:solidFill>
                    <a:srgbClr val="831100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sp>
        <p:nvSpPr>
          <p:cNvPr id="686" name="Google Shape;2989;p55"/>
          <p:cNvSpPr/>
          <p:nvPr/>
        </p:nvSpPr>
        <p:spPr>
          <a:xfrm>
            <a:off x="20294541" y="8376509"/>
            <a:ext cx="1127670" cy="1092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98" h="21600" fill="norm" stroke="1" extrusionOk="0">
                <a:moveTo>
                  <a:pt x="9589" y="20452"/>
                </a:moveTo>
                <a:cubicBezTo>
                  <a:pt x="9053" y="20452"/>
                  <a:pt x="8517" y="20408"/>
                  <a:pt x="7987" y="20327"/>
                </a:cubicBezTo>
                <a:cubicBezTo>
                  <a:pt x="2818" y="19588"/>
                  <a:pt x="125" y="14539"/>
                  <a:pt x="1740" y="8630"/>
                </a:cubicBezTo>
                <a:cubicBezTo>
                  <a:pt x="3141" y="3459"/>
                  <a:pt x="7232" y="1857"/>
                  <a:pt x="11542" y="1613"/>
                </a:cubicBezTo>
                <a:cubicBezTo>
                  <a:pt x="11629" y="1613"/>
                  <a:pt x="11707" y="1587"/>
                  <a:pt x="11771" y="1539"/>
                </a:cubicBezTo>
                <a:cubicBezTo>
                  <a:pt x="11817" y="1583"/>
                  <a:pt x="11881" y="1613"/>
                  <a:pt x="11971" y="1613"/>
                </a:cubicBezTo>
                <a:cubicBezTo>
                  <a:pt x="16601" y="1857"/>
                  <a:pt x="20373" y="7644"/>
                  <a:pt x="19188" y="12941"/>
                </a:cubicBezTo>
                <a:cubicBezTo>
                  <a:pt x="18135" y="17861"/>
                  <a:pt x="13854" y="20452"/>
                  <a:pt x="9589" y="20452"/>
                </a:cubicBezTo>
                <a:close/>
                <a:moveTo>
                  <a:pt x="9382" y="21600"/>
                </a:moveTo>
                <a:cubicBezTo>
                  <a:pt x="14500" y="21600"/>
                  <a:pt x="19859" y="17957"/>
                  <a:pt x="20266" y="11586"/>
                </a:cubicBezTo>
                <a:cubicBezTo>
                  <a:pt x="20647" y="7341"/>
                  <a:pt x="17577" y="886"/>
                  <a:pt x="13441" y="886"/>
                </a:cubicBezTo>
                <a:cubicBezTo>
                  <a:pt x="12969" y="886"/>
                  <a:pt x="12485" y="971"/>
                  <a:pt x="11991" y="1152"/>
                </a:cubicBezTo>
                <a:cubicBezTo>
                  <a:pt x="12043" y="860"/>
                  <a:pt x="11939" y="513"/>
                  <a:pt x="11649" y="380"/>
                </a:cubicBezTo>
                <a:cubicBezTo>
                  <a:pt x="10906" y="122"/>
                  <a:pt x="10170" y="0"/>
                  <a:pt x="9447" y="0"/>
                </a:cubicBezTo>
                <a:cubicBezTo>
                  <a:pt x="5027" y="0"/>
                  <a:pt x="1159" y="4518"/>
                  <a:pt x="232" y="9493"/>
                </a:cubicBezTo>
                <a:cubicBezTo>
                  <a:pt x="-953" y="16263"/>
                  <a:pt x="2495" y="21190"/>
                  <a:pt x="8417" y="21559"/>
                </a:cubicBezTo>
                <a:cubicBezTo>
                  <a:pt x="8736" y="21589"/>
                  <a:pt x="9059" y="21600"/>
                  <a:pt x="9382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87" name="Google Shape;828;p33"/>
          <p:cNvSpPr txBox="1"/>
          <p:nvPr/>
        </p:nvSpPr>
        <p:spPr>
          <a:xfrm>
            <a:off x="7204558" y="5869027"/>
            <a:ext cx="12360551" cy="1547115"/>
          </a:xfrm>
          <a:prstGeom prst="rect">
            <a:avLst/>
          </a:prstGeom>
          <a:solidFill>
            <a:srgbClr val="FFFFFF"/>
          </a:solidFill>
          <a:ln w="63500">
            <a:solidFill>
              <a:srgbClr val="BAC0C9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defTabSz="914400">
              <a:defRPr b="1" sz="77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النظير الجمعي للعدد ٧ هو ٧</a:t>
            </a:r>
          </a:p>
        </p:txBody>
      </p:sp>
      <p:sp>
        <p:nvSpPr>
          <p:cNvPr id="688" name="Google Shape;828;p33"/>
          <p:cNvSpPr txBox="1"/>
          <p:nvPr/>
        </p:nvSpPr>
        <p:spPr>
          <a:xfrm>
            <a:off x="7064219" y="7890468"/>
            <a:ext cx="12464584" cy="1547115"/>
          </a:xfrm>
          <a:prstGeom prst="rect">
            <a:avLst/>
          </a:prstGeom>
          <a:solidFill>
            <a:srgbClr val="FFFFFF"/>
          </a:solidFill>
          <a:ln w="63500">
            <a:solidFill>
              <a:srgbClr val="93E3F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defTabSz="914400">
              <a:defRPr b="1" sz="77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-٣-(-٥)= ٢</a:t>
            </a:r>
          </a:p>
        </p:txBody>
      </p:sp>
      <p:grpSp>
        <p:nvGrpSpPr>
          <p:cNvPr id="693" name="Google Shape;1599;p45"/>
          <p:cNvGrpSpPr/>
          <p:nvPr/>
        </p:nvGrpSpPr>
        <p:grpSpPr>
          <a:xfrm>
            <a:off x="5001887" y="6023780"/>
            <a:ext cx="1543553" cy="1543553"/>
            <a:chOff x="0" y="0"/>
            <a:chExt cx="1543551" cy="1543551"/>
          </a:xfrm>
        </p:grpSpPr>
        <p:grpSp>
          <p:nvGrpSpPr>
            <p:cNvPr id="691" name="Google Shape;1600;p45"/>
            <p:cNvGrpSpPr/>
            <p:nvPr/>
          </p:nvGrpSpPr>
          <p:grpSpPr>
            <a:xfrm>
              <a:off x="-1" y="-1"/>
              <a:ext cx="1543553" cy="1543553"/>
              <a:chOff x="0" y="0"/>
              <a:chExt cx="1543551" cy="1543551"/>
            </a:xfrm>
          </p:grpSpPr>
          <p:sp>
            <p:nvSpPr>
              <p:cNvPr id="689" name="Google Shape;1601;p45"/>
              <p:cNvSpPr/>
              <p:nvPr/>
            </p:nvSpPr>
            <p:spPr>
              <a:xfrm>
                <a:off x="-1" y="-1"/>
                <a:ext cx="1543553" cy="1543553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690" name="Google Shape;1602;p45" descr="Google Shape;1602;p45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8570" y="18358"/>
                <a:ext cx="1456815" cy="14568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692" name="Google Shape;1603;p45"/>
            <p:cNvSpPr/>
            <p:nvPr/>
          </p:nvSpPr>
          <p:spPr>
            <a:xfrm>
              <a:off x="410509" y="410374"/>
              <a:ext cx="722533" cy="72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600" fill="norm" stroke="1" extrusionOk="0">
                  <a:moveTo>
                    <a:pt x="1847" y="0"/>
                  </a:moveTo>
                  <a:cubicBezTo>
                    <a:pt x="1374" y="0"/>
                    <a:pt x="898" y="184"/>
                    <a:pt x="540" y="547"/>
                  </a:cubicBezTo>
                  <a:cubicBezTo>
                    <a:pt x="-172" y="1282"/>
                    <a:pt x="-182" y="2456"/>
                    <a:pt x="520" y="3191"/>
                  </a:cubicBezTo>
                  <a:lnTo>
                    <a:pt x="6689" y="9462"/>
                  </a:lnTo>
                  <a:cubicBezTo>
                    <a:pt x="7411" y="10206"/>
                    <a:pt x="7411" y="11391"/>
                    <a:pt x="6689" y="12135"/>
                  </a:cubicBezTo>
                  <a:lnTo>
                    <a:pt x="520" y="18406"/>
                  </a:lnTo>
                  <a:cubicBezTo>
                    <a:pt x="-182" y="19140"/>
                    <a:pt x="-172" y="20315"/>
                    <a:pt x="540" y="21049"/>
                  </a:cubicBezTo>
                  <a:cubicBezTo>
                    <a:pt x="898" y="21416"/>
                    <a:pt x="1374" y="21600"/>
                    <a:pt x="1847" y="21600"/>
                  </a:cubicBezTo>
                  <a:cubicBezTo>
                    <a:pt x="2313" y="21600"/>
                    <a:pt x="2779" y="21423"/>
                    <a:pt x="3140" y="21069"/>
                  </a:cubicBezTo>
                  <a:lnTo>
                    <a:pt x="3160" y="21049"/>
                  </a:lnTo>
                  <a:lnTo>
                    <a:pt x="9328" y="14999"/>
                  </a:lnTo>
                  <a:cubicBezTo>
                    <a:pt x="9689" y="14648"/>
                    <a:pt x="10152" y="14471"/>
                    <a:pt x="10618" y="14471"/>
                  </a:cubicBezTo>
                  <a:cubicBezTo>
                    <a:pt x="11081" y="14471"/>
                    <a:pt x="11547" y="14648"/>
                    <a:pt x="11908" y="14999"/>
                  </a:cubicBezTo>
                  <a:lnTo>
                    <a:pt x="18076" y="21049"/>
                  </a:lnTo>
                  <a:lnTo>
                    <a:pt x="18096" y="21069"/>
                  </a:lnTo>
                  <a:cubicBezTo>
                    <a:pt x="18457" y="21423"/>
                    <a:pt x="18923" y="21600"/>
                    <a:pt x="19389" y="21600"/>
                  </a:cubicBezTo>
                  <a:cubicBezTo>
                    <a:pt x="19862" y="21600"/>
                    <a:pt x="20335" y="21416"/>
                    <a:pt x="20696" y="21049"/>
                  </a:cubicBezTo>
                  <a:cubicBezTo>
                    <a:pt x="21408" y="20315"/>
                    <a:pt x="21418" y="19140"/>
                    <a:pt x="20716" y="18406"/>
                  </a:cubicBezTo>
                  <a:lnTo>
                    <a:pt x="14547" y="12135"/>
                  </a:lnTo>
                  <a:cubicBezTo>
                    <a:pt x="13825" y="11391"/>
                    <a:pt x="13825" y="10206"/>
                    <a:pt x="14547" y="9462"/>
                  </a:cubicBezTo>
                  <a:lnTo>
                    <a:pt x="20716" y="3191"/>
                  </a:lnTo>
                  <a:cubicBezTo>
                    <a:pt x="21418" y="2456"/>
                    <a:pt x="21408" y="1282"/>
                    <a:pt x="20696" y="547"/>
                  </a:cubicBezTo>
                  <a:cubicBezTo>
                    <a:pt x="20335" y="184"/>
                    <a:pt x="19862" y="0"/>
                    <a:pt x="19389" y="0"/>
                  </a:cubicBezTo>
                  <a:cubicBezTo>
                    <a:pt x="18923" y="0"/>
                    <a:pt x="18457" y="174"/>
                    <a:pt x="18096" y="527"/>
                  </a:cubicBezTo>
                  <a:lnTo>
                    <a:pt x="18076" y="547"/>
                  </a:lnTo>
                  <a:lnTo>
                    <a:pt x="11908" y="6598"/>
                  </a:lnTo>
                  <a:cubicBezTo>
                    <a:pt x="11547" y="6949"/>
                    <a:pt x="11081" y="7125"/>
                    <a:pt x="10618" y="7125"/>
                  </a:cubicBezTo>
                  <a:cubicBezTo>
                    <a:pt x="10152" y="7125"/>
                    <a:pt x="9689" y="6949"/>
                    <a:pt x="9328" y="6598"/>
                  </a:cubicBezTo>
                  <a:lnTo>
                    <a:pt x="3160" y="547"/>
                  </a:lnTo>
                  <a:lnTo>
                    <a:pt x="3140" y="527"/>
                  </a:lnTo>
                  <a:cubicBezTo>
                    <a:pt x="2779" y="174"/>
                    <a:pt x="2313" y="0"/>
                    <a:pt x="1847" y="0"/>
                  </a:cubicBezTo>
                  <a:close/>
                </a:path>
              </a:pathLst>
            </a:custGeom>
            <a:solidFill>
              <a:srgbClr val="E224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698" name="تجميع"/>
          <p:cNvGrpSpPr/>
          <p:nvPr/>
        </p:nvGrpSpPr>
        <p:grpSpPr>
          <a:xfrm>
            <a:off x="4789226" y="7785919"/>
            <a:ext cx="1756214" cy="1756214"/>
            <a:chOff x="0" y="0"/>
            <a:chExt cx="1756212" cy="1756212"/>
          </a:xfrm>
        </p:grpSpPr>
        <p:grpSp>
          <p:nvGrpSpPr>
            <p:cNvPr id="696" name="Google Shape;1638;p45"/>
            <p:cNvGrpSpPr/>
            <p:nvPr/>
          </p:nvGrpSpPr>
          <p:grpSpPr>
            <a:xfrm>
              <a:off x="0" y="0"/>
              <a:ext cx="1756213" cy="1756213"/>
              <a:chOff x="0" y="0"/>
              <a:chExt cx="1756212" cy="1756212"/>
            </a:xfrm>
          </p:grpSpPr>
          <p:sp>
            <p:nvSpPr>
              <p:cNvPr id="694" name="Google Shape;1640;p45"/>
              <p:cNvSpPr/>
              <p:nvPr/>
            </p:nvSpPr>
            <p:spPr>
              <a:xfrm>
                <a:off x="-1" y="-1"/>
                <a:ext cx="1756214" cy="1756214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695" name="Google Shape;1641;p45" descr="Google Shape;1641;p45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3884" y="20887"/>
                <a:ext cx="1657527" cy="165752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697" name="Google Shape;1642;p45"/>
            <p:cNvSpPr/>
            <p:nvPr/>
          </p:nvSpPr>
          <p:spPr>
            <a:xfrm>
              <a:off x="439918" y="599631"/>
              <a:ext cx="763237" cy="522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19275" y="0"/>
                  </a:moveTo>
                  <a:cubicBezTo>
                    <a:pt x="19272" y="0"/>
                    <a:pt x="19269" y="0"/>
                    <a:pt x="19264" y="0"/>
                  </a:cubicBezTo>
                  <a:cubicBezTo>
                    <a:pt x="18838" y="0"/>
                    <a:pt x="18434" y="245"/>
                    <a:pt x="18136" y="700"/>
                  </a:cubicBezTo>
                  <a:lnTo>
                    <a:pt x="9279" y="14084"/>
                  </a:lnTo>
                  <a:cubicBezTo>
                    <a:pt x="8967" y="14565"/>
                    <a:pt x="8558" y="14805"/>
                    <a:pt x="8146" y="14805"/>
                  </a:cubicBezTo>
                  <a:cubicBezTo>
                    <a:pt x="7736" y="14805"/>
                    <a:pt x="7324" y="14565"/>
                    <a:pt x="7012" y="14084"/>
                  </a:cubicBezTo>
                  <a:cubicBezTo>
                    <a:pt x="7003" y="14084"/>
                    <a:pt x="7003" y="14084"/>
                    <a:pt x="6995" y="14071"/>
                  </a:cubicBezTo>
                  <a:cubicBezTo>
                    <a:pt x="6969" y="14032"/>
                    <a:pt x="6935" y="13981"/>
                    <a:pt x="6901" y="13942"/>
                  </a:cubicBezTo>
                  <a:lnTo>
                    <a:pt x="2821" y="7774"/>
                  </a:lnTo>
                  <a:cubicBezTo>
                    <a:pt x="2500" y="7207"/>
                    <a:pt x="2048" y="6919"/>
                    <a:pt x="1593" y="6919"/>
                  </a:cubicBezTo>
                  <a:cubicBezTo>
                    <a:pt x="1187" y="6919"/>
                    <a:pt x="778" y="7156"/>
                    <a:pt x="468" y="7632"/>
                  </a:cubicBezTo>
                  <a:cubicBezTo>
                    <a:pt x="-191" y="8629"/>
                    <a:pt x="-148" y="10270"/>
                    <a:pt x="562" y="11189"/>
                  </a:cubicBezTo>
                  <a:lnTo>
                    <a:pt x="7029" y="20913"/>
                  </a:lnTo>
                  <a:cubicBezTo>
                    <a:pt x="7322" y="21355"/>
                    <a:pt x="7711" y="21600"/>
                    <a:pt x="8120" y="21600"/>
                  </a:cubicBezTo>
                  <a:cubicBezTo>
                    <a:pt x="8128" y="21600"/>
                    <a:pt x="8140" y="21600"/>
                    <a:pt x="8151" y="21600"/>
                  </a:cubicBezTo>
                  <a:lnTo>
                    <a:pt x="8168" y="21600"/>
                  </a:lnTo>
                  <a:cubicBezTo>
                    <a:pt x="8603" y="21600"/>
                    <a:pt x="9015" y="21342"/>
                    <a:pt x="9330" y="20874"/>
                  </a:cubicBezTo>
                  <a:lnTo>
                    <a:pt x="20403" y="4140"/>
                  </a:lnTo>
                  <a:cubicBezTo>
                    <a:pt x="21409" y="2603"/>
                    <a:pt x="20696" y="0"/>
                    <a:pt x="19275" y="0"/>
                  </a:cubicBezTo>
                  <a:close/>
                </a:path>
              </a:pathLst>
            </a:custGeom>
            <a:solidFill>
              <a:srgbClr val="4E7A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699" name="Google Shape;3431;p48"/>
          <p:cNvSpPr/>
          <p:nvPr/>
        </p:nvSpPr>
        <p:spPr>
          <a:xfrm>
            <a:off x="20027665" y="10274906"/>
            <a:ext cx="1879726" cy="2122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2881" y="1068"/>
                </a:moveTo>
                <a:cubicBezTo>
                  <a:pt x="13085" y="1068"/>
                  <a:pt x="13180" y="1176"/>
                  <a:pt x="13276" y="1351"/>
                </a:cubicBezTo>
                <a:cubicBezTo>
                  <a:pt x="13345" y="1476"/>
                  <a:pt x="13396" y="1574"/>
                  <a:pt x="13466" y="1664"/>
                </a:cubicBezTo>
                <a:cubicBezTo>
                  <a:pt x="13056" y="1662"/>
                  <a:pt x="12646" y="1662"/>
                  <a:pt x="12235" y="1661"/>
                </a:cubicBezTo>
                <a:cubicBezTo>
                  <a:pt x="12303" y="1374"/>
                  <a:pt x="12486" y="1098"/>
                  <a:pt x="12831" y="1070"/>
                </a:cubicBezTo>
                <a:cubicBezTo>
                  <a:pt x="12848" y="1069"/>
                  <a:pt x="12865" y="1068"/>
                  <a:pt x="12881" y="1068"/>
                </a:cubicBezTo>
                <a:close/>
                <a:moveTo>
                  <a:pt x="9769" y="1068"/>
                </a:moveTo>
                <a:cubicBezTo>
                  <a:pt x="9972" y="1068"/>
                  <a:pt x="10068" y="1176"/>
                  <a:pt x="10164" y="1351"/>
                </a:cubicBezTo>
                <a:cubicBezTo>
                  <a:pt x="10232" y="1475"/>
                  <a:pt x="10283" y="1573"/>
                  <a:pt x="10353" y="1662"/>
                </a:cubicBezTo>
                <a:cubicBezTo>
                  <a:pt x="9942" y="1663"/>
                  <a:pt x="9533" y="1664"/>
                  <a:pt x="9122" y="1665"/>
                </a:cubicBezTo>
                <a:cubicBezTo>
                  <a:pt x="9189" y="1376"/>
                  <a:pt x="9372" y="1098"/>
                  <a:pt x="9718" y="1070"/>
                </a:cubicBezTo>
                <a:cubicBezTo>
                  <a:pt x="9736" y="1069"/>
                  <a:pt x="9753" y="1068"/>
                  <a:pt x="9769" y="1068"/>
                </a:cubicBezTo>
                <a:close/>
                <a:moveTo>
                  <a:pt x="6657" y="1068"/>
                </a:moveTo>
                <a:cubicBezTo>
                  <a:pt x="6860" y="1068"/>
                  <a:pt x="6956" y="1176"/>
                  <a:pt x="7051" y="1351"/>
                </a:cubicBezTo>
                <a:cubicBezTo>
                  <a:pt x="7123" y="1480"/>
                  <a:pt x="7174" y="1581"/>
                  <a:pt x="7249" y="1673"/>
                </a:cubicBezTo>
                <a:cubicBezTo>
                  <a:pt x="6835" y="1675"/>
                  <a:pt x="6421" y="1678"/>
                  <a:pt x="6007" y="1680"/>
                </a:cubicBezTo>
                <a:cubicBezTo>
                  <a:pt x="6071" y="1385"/>
                  <a:pt x="6254" y="1098"/>
                  <a:pt x="6606" y="1070"/>
                </a:cubicBezTo>
                <a:cubicBezTo>
                  <a:pt x="6624" y="1069"/>
                  <a:pt x="6641" y="1068"/>
                  <a:pt x="6657" y="1068"/>
                </a:cubicBezTo>
                <a:close/>
                <a:moveTo>
                  <a:pt x="15994" y="1068"/>
                </a:moveTo>
                <a:cubicBezTo>
                  <a:pt x="16197" y="1068"/>
                  <a:pt x="16292" y="1176"/>
                  <a:pt x="16388" y="1351"/>
                </a:cubicBezTo>
                <a:cubicBezTo>
                  <a:pt x="16463" y="1487"/>
                  <a:pt x="16516" y="1592"/>
                  <a:pt x="16597" y="1687"/>
                </a:cubicBezTo>
                <a:cubicBezTo>
                  <a:pt x="16180" y="1683"/>
                  <a:pt x="15762" y="1678"/>
                  <a:pt x="15345" y="1674"/>
                </a:cubicBezTo>
                <a:cubicBezTo>
                  <a:pt x="15410" y="1382"/>
                  <a:pt x="15593" y="1098"/>
                  <a:pt x="15943" y="1070"/>
                </a:cubicBezTo>
                <a:cubicBezTo>
                  <a:pt x="15961" y="1069"/>
                  <a:pt x="15978" y="1068"/>
                  <a:pt x="15994" y="1068"/>
                </a:cubicBezTo>
                <a:close/>
                <a:moveTo>
                  <a:pt x="3545" y="1068"/>
                </a:moveTo>
                <a:cubicBezTo>
                  <a:pt x="3748" y="1068"/>
                  <a:pt x="3843" y="1176"/>
                  <a:pt x="3939" y="1351"/>
                </a:cubicBezTo>
                <a:cubicBezTo>
                  <a:pt x="4015" y="1488"/>
                  <a:pt x="4068" y="1593"/>
                  <a:pt x="4150" y="1690"/>
                </a:cubicBezTo>
                <a:cubicBezTo>
                  <a:pt x="3997" y="1691"/>
                  <a:pt x="3843" y="1692"/>
                  <a:pt x="3690" y="1692"/>
                </a:cubicBezTo>
                <a:lnTo>
                  <a:pt x="2891" y="1697"/>
                </a:lnTo>
                <a:cubicBezTo>
                  <a:pt x="2951" y="1396"/>
                  <a:pt x="3135" y="1099"/>
                  <a:pt x="3494" y="1070"/>
                </a:cubicBezTo>
                <a:lnTo>
                  <a:pt x="3494" y="1070"/>
                </a:lnTo>
                <a:cubicBezTo>
                  <a:pt x="3512" y="1069"/>
                  <a:pt x="3529" y="1068"/>
                  <a:pt x="3545" y="1068"/>
                </a:cubicBezTo>
                <a:close/>
                <a:moveTo>
                  <a:pt x="571" y="19024"/>
                </a:moveTo>
                <a:cubicBezTo>
                  <a:pt x="576" y="19024"/>
                  <a:pt x="592" y="19033"/>
                  <a:pt x="630" y="19061"/>
                </a:cubicBezTo>
                <a:cubicBezTo>
                  <a:pt x="624" y="19060"/>
                  <a:pt x="618" y="19059"/>
                  <a:pt x="613" y="19058"/>
                </a:cubicBezTo>
                <a:cubicBezTo>
                  <a:pt x="612" y="19059"/>
                  <a:pt x="611" y="19060"/>
                  <a:pt x="609" y="19060"/>
                </a:cubicBezTo>
                <a:cubicBezTo>
                  <a:pt x="597" y="19060"/>
                  <a:pt x="562" y="19024"/>
                  <a:pt x="571" y="19024"/>
                </a:cubicBezTo>
                <a:close/>
                <a:moveTo>
                  <a:pt x="18948" y="19052"/>
                </a:moveTo>
                <a:cubicBezTo>
                  <a:pt x="18950" y="19052"/>
                  <a:pt x="18951" y="19053"/>
                  <a:pt x="18951" y="19055"/>
                </a:cubicBezTo>
                <a:cubicBezTo>
                  <a:pt x="18951" y="19056"/>
                  <a:pt x="18940" y="19059"/>
                  <a:pt x="18926" y="19063"/>
                </a:cubicBezTo>
                <a:cubicBezTo>
                  <a:pt x="18935" y="19057"/>
                  <a:pt x="18944" y="19052"/>
                  <a:pt x="18948" y="19052"/>
                </a:cubicBezTo>
                <a:close/>
                <a:moveTo>
                  <a:pt x="7988" y="2208"/>
                </a:moveTo>
                <a:cubicBezTo>
                  <a:pt x="8053" y="2703"/>
                  <a:pt x="8277" y="3183"/>
                  <a:pt x="8645" y="3539"/>
                </a:cubicBezTo>
                <a:cubicBezTo>
                  <a:pt x="8948" y="3831"/>
                  <a:pt x="9402" y="4030"/>
                  <a:pt x="9847" y="4030"/>
                </a:cubicBezTo>
                <a:cubicBezTo>
                  <a:pt x="10095" y="4030"/>
                  <a:pt x="10341" y="3968"/>
                  <a:pt x="10555" y="3825"/>
                </a:cubicBezTo>
                <a:cubicBezTo>
                  <a:pt x="10852" y="3627"/>
                  <a:pt x="10811" y="3228"/>
                  <a:pt x="10455" y="3114"/>
                </a:cubicBezTo>
                <a:cubicBezTo>
                  <a:pt x="10292" y="3062"/>
                  <a:pt x="10120" y="3044"/>
                  <a:pt x="9948" y="3033"/>
                </a:cubicBezTo>
                <a:cubicBezTo>
                  <a:pt x="9764" y="3022"/>
                  <a:pt x="9803" y="3052"/>
                  <a:pt x="9628" y="2965"/>
                </a:cubicBezTo>
                <a:cubicBezTo>
                  <a:pt x="9341" y="2822"/>
                  <a:pt x="9179" y="2514"/>
                  <a:pt x="9119" y="2209"/>
                </a:cubicBezTo>
                <a:cubicBezTo>
                  <a:pt x="9780" y="2210"/>
                  <a:pt x="10441" y="2212"/>
                  <a:pt x="11101" y="2215"/>
                </a:cubicBezTo>
                <a:cubicBezTo>
                  <a:pt x="11167" y="2708"/>
                  <a:pt x="11391" y="3185"/>
                  <a:pt x="11757" y="3539"/>
                </a:cubicBezTo>
                <a:cubicBezTo>
                  <a:pt x="12060" y="3831"/>
                  <a:pt x="12514" y="4030"/>
                  <a:pt x="12959" y="4030"/>
                </a:cubicBezTo>
                <a:cubicBezTo>
                  <a:pt x="13207" y="4030"/>
                  <a:pt x="13453" y="3968"/>
                  <a:pt x="13667" y="3825"/>
                </a:cubicBezTo>
                <a:cubicBezTo>
                  <a:pt x="13964" y="3627"/>
                  <a:pt x="13923" y="3227"/>
                  <a:pt x="13567" y="3114"/>
                </a:cubicBezTo>
                <a:cubicBezTo>
                  <a:pt x="13404" y="3061"/>
                  <a:pt x="13232" y="3044"/>
                  <a:pt x="13060" y="3033"/>
                </a:cubicBezTo>
                <a:cubicBezTo>
                  <a:pt x="12876" y="3022"/>
                  <a:pt x="12915" y="3052"/>
                  <a:pt x="12741" y="2965"/>
                </a:cubicBezTo>
                <a:cubicBezTo>
                  <a:pt x="12457" y="2824"/>
                  <a:pt x="12296" y="2522"/>
                  <a:pt x="12234" y="2220"/>
                </a:cubicBezTo>
                <a:cubicBezTo>
                  <a:pt x="12894" y="2223"/>
                  <a:pt x="13555" y="2227"/>
                  <a:pt x="14216" y="2230"/>
                </a:cubicBezTo>
                <a:cubicBezTo>
                  <a:pt x="14285" y="2717"/>
                  <a:pt x="14507" y="3188"/>
                  <a:pt x="14870" y="3539"/>
                </a:cubicBezTo>
                <a:cubicBezTo>
                  <a:pt x="15173" y="3831"/>
                  <a:pt x="15627" y="4030"/>
                  <a:pt x="16071" y="4030"/>
                </a:cubicBezTo>
                <a:cubicBezTo>
                  <a:pt x="16320" y="4030"/>
                  <a:pt x="16565" y="3968"/>
                  <a:pt x="16779" y="3825"/>
                </a:cubicBezTo>
                <a:cubicBezTo>
                  <a:pt x="17076" y="3627"/>
                  <a:pt x="17035" y="3227"/>
                  <a:pt x="16679" y="3114"/>
                </a:cubicBezTo>
                <a:cubicBezTo>
                  <a:pt x="16516" y="3061"/>
                  <a:pt x="16344" y="3044"/>
                  <a:pt x="16172" y="3033"/>
                </a:cubicBezTo>
                <a:cubicBezTo>
                  <a:pt x="15988" y="3021"/>
                  <a:pt x="16027" y="3052"/>
                  <a:pt x="15853" y="2965"/>
                </a:cubicBezTo>
                <a:cubicBezTo>
                  <a:pt x="15574" y="2826"/>
                  <a:pt x="15414" y="2533"/>
                  <a:pt x="15350" y="2236"/>
                </a:cubicBezTo>
                <a:lnTo>
                  <a:pt x="15862" y="2239"/>
                </a:lnTo>
                <a:cubicBezTo>
                  <a:pt x="16838" y="2244"/>
                  <a:pt x="17814" y="2250"/>
                  <a:pt x="18790" y="2266"/>
                </a:cubicBezTo>
                <a:cubicBezTo>
                  <a:pt x="18994" y="7206"/>
                  <a:pt x="19016" y="12147"/>
                  <a:pt x="18858" y="17089"/>
                </a:cubicBezTo>
                <a:cubicBezTo>
                  <a:pt x="18839" y="17675"/>
                  <a:pt x="18819" y="18260"/>
                  <a:pt x="18796" y="18847"/>
                </a:cubicBezTo>
                <a:cubicBezTo>
                  <a:pt x="18795" y="18897"/>
                  <a:pt x="18767" y="19006"/>
                  <a:pt x="18769" y="19076"/>
                </a:cubicBezTo>
                <a:cubicBezTo>
                  <a:pt x="18587" y="19086"/>
                  <a:pt x="18302" y="19124"/>
                  <a:pt x="18092" y="19136"/>
                </a:cubicBezTo>
                <a:cubicBezTo>
                  <a:pt x="17003" y="19194"/>
                  <a:pt x="15911" y="19211"/>
                  <a:pt x="14821" y="19229"/>
                </a:cubicBezTo>
                <a:cubicBezTo>
                  <a:pt x="13146" y="19255"/>
                  <a:pt x="11471" y="19268"/>
                  <a:pt x="9796" y="19268"/>
                </a:cubicBezTo>
                <a:cubicBezTo>
                  <a:pt x="8426" y="19268"/>
                  <a:pt x="7055" y="19260"/>
                  <a:pt x="5684" y="19242"/>
                </a:cubicBezTo>
                <a:cubicBezTo>
                  <a:pt x="4478" y="19228"/>
                  <a:pt x="3271" y="19210"/>
                  <a:pt x="2065" y="19163"/>
                </a:cubicBezTo>
                <a:cubicBezTo>
                  <a:pt x="1695" y="19149"/>
                  <a:pt x="1322" y="19135"/>
                  <a:pt x="953" y="19103"/>
                </a:cubicBezTo>
                <a:cubicBezTo>
                  <a:pt x="871" y="19096"/>
                  <a:pt x="825" y="19087"/>
                  <a:pt x="784" y="19080"/>
                </a:cubicBezTo>
                <a:cubicBezTo>
                  <a:pt x="787" y="19022"/>
                  <a:pt x="759" y="18920"/>
                  <a:pt x="756" y="18847"/>
                </a:cubicBezTo>
                <a:cubicBezTo>
                  <a:pt x="548" y="13319"/>
                  <a:pt x="534" y="7794"/>
                  <a:pt x="762" y="2267"/>
                </a:cubicBezTo>
                <a:cubicBezTo>
                  <a:pt x="1098" y="2261"/>
                  <a:pt x="1434" y="2255"/>
                  <a:pt x="1770" y="2251"/>
                </a:cubicBezTo>
                <a:cubicBezTo>
                  <a:pt x="1842" y="2731"/>
                  <a:pt x="2063" y="3194"/>
                  <a:pt x="2421" y="3539"/>
                </a:cubicBezTo>
                <a:cubicBezTo>
                  <a:pt x="2723" y="3831"/>
                  <a:pt x="3178" y="4031"/>
                  <a:pt x="3622" y="4031"/>
                </a:cubicBezTo>
                <a:cubicBezTo>
                  <a:pt x="3871" y="4031"/>
                  <a:pt x="4116" y="3968"/>
                  <a:pt x="4330" y="3825"/>
                </a:cubicBezTo>
                <a:cubicBezTo>
                  <a:pt x="4627" y="3627"/>
                  <a:pt x="4587" y="3228"/>
                  <a:pt x="4231" y="3114"/>
                </a:cubicBezTo>
                <a:cubicBezTo>
                  <a:pt x="4067" y="3062"/>
                  <a:pt x="3895" y="3044"/>
                  <a:pt x="3723" y="3033"/>
                </a:cubicBezTo>
                <a:cubicBezTo>
                  <a:pt x="3539" y="3022"/>
                  <a:pt x="3578" y="3053"/>
                  <a:pt x="3404" y="2966"/>
                </a:cubicBezTo>
                <a:cubicBezTo>
                  <a:pt x="3124" y="2826"/>
                  <a:pt x="2964" y="2532"/>
                  <a:pt x="2900" y="2235"/>
                </a:cubicBezTo>
                <a:cubicBezTo>
                  <a:pt x="3559" y="2227"/>
                  <a:pt x="4218" y="2222"/>
                  <a:pt x="4877" y="2218"/>
                </a:cubicBezTo>
                <a:cubicBezTo>
                  <a:pt x="4943" y="2710"/>
                  <a:pt x="5167" y="3185"/>
                  <a:pt x="5533" y="3539"/>
                </a:cubicBezTo>
                <a:cubicBezTo>
                  <a:pt x="5836" y="3832"/>
                  <a:pt x="6290" y="4031"/>
                  <a:pt x="6734" y="4031"/>
                </a:cubicBezTo>
                <a:cubicBezTo>
                  <a:pt x="6983" y="4031"/>
                  <a:pt x="7228" y="3969"/>
                  <a:pt x="7442" y="3826"/>
                </a:cubicBezTo>
                <a:cubicBezTo>
                  <a:pt x="7739" y="3627"/>
                  <a:pt x="7699" y="3228"/>
                  <a:pt x="7343" y="3114"/>
                </a:cubicBezTo>
                <a:cubicBezTo>
                  <a:pt x="7179" y="3062"/>
                  <a:pt x="7007" y="3044"/>
                  <a:pt x="6835" y="3033"/>
                </a:cubicBezTo>
                <a:cubicBezTo>
                  <a:pt x="6652" y="3022"/>
                  <a:pt x="6690" y="3053"/>
                  <a:pt x="6516" y="2966"/>
                </a:cubicBezTo>
                <a:cubicBezTo>
                  <a:pt x="6229" y="2823"/>
                  <a:pt x="6068" y="2516"/>
                  <a:pt x="6007" y="2211"/>
                </a:cubicBezTo>
                <a:cubicBezTo>
                  <a:pt x="6667" y="2209"/>
                  <a:pt x="7328" y="2208"/>
                  <a:pt x="7988" y="2208"/>
                </a:cubicBezTo>
                <a:close/>
                <a:moveTo>
                  <a:pt x="19393" y="2575"/>
                </a:moveTo>
                <a:cubicBezTo>
                  <a:pt x="19429" y="2603"/>
                  <a:pt x="19463" y="2629"/>
                  <a:pt x="19493" y="2655"/>
                </a:cubicBezTo>
                <a:cubicBezTo>
                  <a:pt x="19670" y="2813"/>
                  <a:pt x="19843" y="2975"/>
                  <a:pt x="20012" y="3139"/>
                </a:cubicBezTo>
                <a:lnTo>
                  <a:pt x="20013" y="3139"/>
                </a:lnTo>
                <a:cubicBezTo>
                  <a:pt x="20083" y="5155"/>
                  <a:pt x="19986" y="7169"/>
                  <a:pt x="19996" y="9185"/>
                </a:cubicBezTo>
                <a:cubicBezTo>
                  <a:pt x="20007" y="11958"/>
                  <a:pt x="19954" y="14730"/>
                  <a:pt x="19905" y="17502"/>
                </a:cubicBezTo>
                <a:cubicBezTo>
                  <a:pt x="19891" y="18274"/>
                  <a:pt x="19886" y="19048"/>
                  <a:pt x="19863" y="19820"/>
                </a:cubicBezTo>
                <a:cubicBezTo>
                  <a:pt x="19710" y="19682"/>
                  <a:pt x="19536" y="19512"/>
                  <a:pt x="19351" y="19378"/>
                </a:cubicBezTo>
                <a:cubicBezTo>
                  <a:pt x="19353" y="19374"/>
                  <a:pt x="19356" y="19371"/>
                  <a:pt x="19358" y="19367"/>
                </a:cubicBezTo>
                <a:cubicBezTo>
                  <a:pt x="19432" y="19184"/>
                  <a:pt x="19384" y="18895"/>
                  <a:pt x="19391" y="18699"/>
                </a:cubicBezTo>
                <a:cubicBezTo>
                  <a:pt x="19403" y="18382"/>
                  <a:pt x="19414" y="18064"/>
                  <a:pt x="19426" y="17745"/>
                </a:cubicBezTo>
                <a:cubicBezTo>
                  <a:pt x="19446" y="17139"/>
                  <a:pt x="19465" y="16534"/>
                  <a:pt x="19482" y="15927"/>
                </a:cubicBezTo>
                <a:cubicBezTo>
                  <a:pt x="19516" y="14691"/>
                  <a:pt x="19539" y="13454"/>
                  <a:pt x="19552" y="12218"/>
                </a:cubicBezTo>
                <a:cubicBezTo>
                  <a:pt x="19577" y="9545"/>
                  <a:pt x="19544" y="6874"/>
                  <a:pt x="19453" y="4202"/>
                </a:cubicBezTo>
                <a:cubicBezTo>
                  <a:pt x="19435" y="3660"/>
                  <a:pt x="19415" y="3118"/>
                  <a:pt x="19393" y="2575"/>
                </a:cubicBezTo>
                <a:close/>
                <a:moveTo>
                  <a:pt x="18960" y="19633"/>
                </a:moveTo>
                <a:cubicBezTo>
                  <a:pt x="19101" y="19804"/>
                  <a:pt x="19292" y="19962"/>
                  <a:pt x="19457" y="20104"/>
                </a:cubicBezTo>
                <a:cubicBezTo>
                  <a:pt x="14546" y="20249"/>
                  <a:pt x="9622" y="20243"/>
                  <a:pt x="4711" y="20263"/>
                </a:cubicBezTo>
                <a:cubicBezTo>
                  <a:pt x="4543" y="20263"/>
                  <a:pt x="4376" y="20264"/>
                  <a:pt x="4208" y="20264"/>
                </a:cubicBezTo>
                <a:cubicBezTo>
                  <a:pt x="3416" y="20264"/>
                  <a:pt x="2621" y="20255"/>
                  <a:pt x="1830" y="20229"/>
                </a:cubicBezTo>
                <a:cubicBezTo>
                  <a:pt x="1688" y="20105"/>
                  <a:pt x="1547" y="19980"/>
                  <a:pt x="1410" y="19851"/>
                </a:cubicBezTo>
                <a:cubicBezTo>
                  <a:pt x="1350" y="19795"/>
                  <a:pt x="1279" y="19734"/>
                  <a:pt x="1205" y="19669"/>
                </a:cubicBezTo>
                <a:cubicBezTo>
                  <a:pt x="1209" y="19669"/>
                  <a:pt x="1213" y="19669"/>
                  <a:pt x="1217" y="19669"/>
                </a:cubicBezTo>
                <a:cubicBezTo>
                  <a:pt x="2303" y="19739"/>
                  <a:pt x="3394" y="19754"/>
                  <a:pt x="4481" y="19773"/>
                </a:cubicBezTo>
                <a:cubicBezTo>
                  <a:pt x="6234" y="19802"/>
                  <a:pt x="7986" y="19817"/>
                  <a:pt x="9739" y="19817"/>
                </a:cubicBezTo>
                <a:cubicBezTo>
                  <a:pt x="11159" y="19817"/>
                  <a:pt x="12580" y="19807"/>
                  <a:pt x="14001" y="19788"/>
                </a:cubicBezTo>
                <a:cubicBezTo>
                  <a:pt x="15238" y="19773"/>
                  <a:pt x="16476" y="19755"/>
                  <a:pt x="17711" y="19702"/>
                </a:cubicBezTo>
                <a:cubicBezTo>
                  <a:pt x="17743" y="19700"/>
                  <a:pt x="17780" y="19700"/>
                  <a:pt x="17821" y="19700"/>
                </a:cubicBezTo>
                <a:cubicBezTo>
                  <a:pt x="17919" y="19700"/>
                  <a:pt x="18039" y="19702"/>
                  <a:pt x="18171" y="19702"/>
                </a:cubicBezTo>
                <a:cubicBezTo>
                  <a:pt x="18428" y="19702"/>
                  <a:pt x="18725" y="19693"/>
                  <a:pt x="18960" y="19633"/>
                </a:cubicBezTo>
                <a:close/>
                <a:moveTo>
                  <a:pt x="20230" y="3346"/>
                </a:moveTo>
                <a:cubicBezTo>
                  <a:pt x="20415" y="3524"/>
                  <a:pt x="20602" y="3707"/>
                  <a:pt x="20747" y="3909"/>
                </a:cubicBezTo>
                <a:cubicBezTo>
                  <a:pt x="20960" y="8959"/>
                  <a:pt x="20983" y="14009"/>
                  <a:pt x="20817" y="19059"/>
                </a:cubicBezTo>
                <a:cubicBezTo>
                  <a:pt x="20801" y="19560"/>
                  <a:pt x="20784" y="20062"/>
                  <a:pt x="20765" y="20563"/>
                </a:cubicBezTo>
                <a:cubicBezTo>
                  <a:pt x="20669" y="20469"/>
                  <a:pt x="20564" y="20379"/>
                  <a:pt x="20455" y="20293"/>
                </a:cubicBezTo>
                <a:cubicBezTo>
                  <a:pt x="20450" y="20268"/>
                  <a:pt x="20441" y="20243"/>
                  <a:pt x="20429" y="20220"/>
                </a:cubicBezTo>
                <a:cubicBezTo>
                  <a:pt x="20446" y="20185"/>
                  <a:pt x="20456" y="20146"/>
                  <a:pt x="20457" y="20107"/>
                </a:cubicBezTo>
                <a:cubicBezTo>
                  <a:pt x="20540" y="18102"/>
                  <a:pt x="20531" y="16092"/>
                  <a:pt x="20535" y="14086"/>
                </a:cubicBezTo>
                <a:cubicBezTo>
                  <a:pt x="20541" y="11276"/>
                  <a:pt x="20535" y="8473"/>
                  <a:pt x="20395" y="5667"/>
                </a:cubicBezTo>
                <a:cubicBezTo>
                  <a:pt x="20357" y="4902"/>
                  <a:pt x="20361" y="4109"/>
                  <a:pt x="20230" y="3346"/>
                </a:cubicBezTo>
                <a:close/>
                <a:moveTo>
                  <a:pt x="2549" y="20854"/>
                </a:moveTo>
                <a:cubicBezTo>
                  <a:pt x="2551" y="20854"/>
                  <a:pt x="2558" y="20857"/>
                  <a:pt x="2569" y="20864"/>
                </a:cubicBezTo>
                <a:cubicBezTo>
                  <a:pt x="2553" y="20858"/>
                  <a:pt x="2547" y="20854"/>
                  <a:pt x="2549" y="20854"/>
                </a:cubicBezTo>
                <a:close/>
                <a:moveTo>
                  <a:pt x="2050" y="20421"/>
                </a:moveTo>
                <a:cubicBezTo>
                  <a:pt x="2757" y="20529"/>
                  <a:pt x="3487" y="20534"/>
                  <a:pt x="4199" y="20567"/>
                </a:cubicBezTo>
                <a:cubicBezTo>
                  <a:pt x="5584" y="20632"/>
                  <a:pt x="6970" y="20706"/>
                  <a:pt x="8356" y="20710"/>
                </a:cubicBezTo>
                <a:cubicBezTo>
                  <a:pt x="9904" y="20715"/>
                  <a:pt x="11452" y="20720"/>
                  <a:pt x="12999" y="20720"/>
                </a:cubicBezTo>
                <a:cubicBezTo>
                  <a:pt x="14455" y="20720"/>
                  <a:pt x="15911" y="20715"/>
                  <a:pt x="17366" y="20699"/>
                </a:cubicBezTo>
                <a:cubicBezTo>
                  <a:pt x="18247" y="20690"/>
                  <a:pt x="19129" y="20678"/>
                  <a:pt x="20010" y="20649"/>
                </a:cubicBezTo>
                <a:cubicBezTo>
                  <a:pt x="20109" y="20749"/>
                  <a:pt x="20210" y="20847"/>
                  <a:pt x="20317" y="20936"/>
                </a:cubicBezTo>
                <a:cubicBezTo>
                  <a:pt x="20210" y="20945"/>
                  <a:pt x="20104" y="20954"/>
                  <a:pt x="20018" y="20958"/>
                </a:cubicBezTo>
                <a:cubicBezTo>
                  <a:pt x="18895" y="21010"/>
                  <a:pt x="17770" y="21022"/>
                  <a:pt x="16646" y="21034"/>
                </a:cubicBezTo>
                <a:cubicBezTo>
                  <a:pt x="15440" y="21047"/>
                  <a:pt x="14235" y="21053"/>
                  <a:pt x="13029" y="21053"/>
                </a:cubicBezTo>
                <a:cubicBezTo>
                  <a:pt x="11165" y="21053"/>
                  <a:pt x="9301" y="21038"/>
                  <a:pt x="7437" y="21014"/>
                </a:cubicBezTo>
                <a:cubicBezTo>
                  <a:pt x="6230" y="20998"/>
                  <a:pt x="5023" y="20980"/>
                  <a:pt x="3817" y="20938"/>
                </a:cubicBezTo>
                <a:cubicBezTo>
                  <a:pt x="3475" y="20927"/>
                  <a:pt x="3132" y="20916"/>
                  <a:pt x="2791" y="20889"/>
                </a:cubicBezTo>
                <a:cubicBezTo>
                  <a:pt x="2672" y="20881"/>
                  <a:pt x="2604" y="20876"/>
                  <a:pt x="2586" y="20870"/>
                </a:cubicBezTo>
                <a:cubicBezTo>
                  <a:pt x="2582" y="20869"/>
                  <a:pt x="2580" y="20868"/>
                  <a:pt x="2576" y="20867"/>
                </a:cubicBezTo>
                <a:cubicBezTo>
                  <a:pt x="2402" y="20725"/>
                  <a:pt x="2230" y="20575"/>
                  <a:pt x="2059" y="20429"/>
                </a:cubicBezTo>
                <a:lnTo>
                  <a:pt x="2050" y="20421"/>
                </a:lnTo>
                <a:close/>
                <a:moveTo>
                  <a:pt x="6690" y="0"/>
                </a:moveTo>
                <a:cubicBezTo>
                  <a:pt x="5969" y="0"/>
                  <a:pt x="5361" y="411"/>
                  <a:pt x="5064" y="993"/>
                </a:cubicBezTo>
                <a:cubicBezTo>
                  <a:pt x="4863" y="451"/>
                  <a:pt x="4210" y="14"/>
                  <a:pt x="3620" y="1"/>
                </a:cubicBezTo>
                <a:cubicBezTo>
                  <a:pt x="3606" y="0"/>
                  <a:pt x="3592" y="0"/>
                  <a:pt x="3578" y="0"/>
                </a:cubicBezTo>
                <a:cubicBezTo>
                  <a:pt x="2721" y="0"/>
                  <a:pt x="2021" y="580"/>
                  <a:pt x="1817" y="1340"/>
                </a:cubicBezTo>
                <a:cubicBezTo>
                  <a:pt x="1785" y="1460"/>
                  <a:pt x="1764" y="1583"/>
                  <a:pt x="1754" y="1706"/>
                </a:cubicBezTo>
                <a:cubicBezTo>
                  <a:pt x="1329" y="1711"/>
                  <a:pt x="903" y="1717"/>
                  <a:pt x="478" y="1725"/>
                </a:cubicBezTo>
                <a:cubicBezTo>
                  <a:pt x="314" y="1727"/>
                  <a:pt x="190" y="1847"/>
                  <a:pt x="183" y="1998"/>
                </a:cubicBezTo>
                <a:cubicBezTo>
                  <a:pt x="-40" y="7247"/>
                  <a:pt x="-59" y="12496"/>
                  <a:pt x="127" y="17746"/>
                </a:cubicBezTo>
                <a:cubicBezTo>
                  <a:pt x="137" y="18039"/>
                  <a:pt x="147" y="18332"/>
                  <a:pt x="158" y="18626"/>
                </a:cubicBezTo>
                <a:cubicBezTo>
                  <a:pt x="159" y="18638"/>
                  <a:pt x="158" y="18652"/>
                  <a:pt x="158" y="18665"/>
                </a:cubicBezTo>
                <a:cubicBezTo>
                  <a:pt x="156" y="18724"/>
                  <a:pt x="154" y="18783"/>
                  <a:pt x="154" y="18842"/>
                </a:cubicBezTo>
                <a:cubicBezTo>
                  <a:pt x="146" y="19024"/>
                  <a:pt x="137" y="19225"/>
                  <a:pt x="194" y="19367"/>
                </a:cubicBezTo>
                <a:cubicBezTo>
                  <a:pt x="223" y="19437"/>
                  <a:pt x="264" y="19485"/>
                  <a:pt x="317" y="19521"/>
                </a:cubicBezTo>
                <a:cubicBezTo>
                  <a:pt x="344" y="19565"/>
                  <a:pt x="376" y="19608"/>
                  <a:pt x="411" y="19648"/>
                </a:cubicBezTo>
                <a:cubicBezTo>
                  <a:pt x="830" y="20115"/>
                  <a:pt x="1306" y="20534"/>
                  <a:pt x="1791" y="20941"/>
                </a:cubicBezTo>
                <a:cubicBezTo>
                  <a:pt x="1971" y="21093"/>
                  <a:pt x="2160" y="21315"/>
                  <a:pt x="2395" y="21391"/>
                </a:cubicBezTo>
                <a:cubicBezTo>
                  <a:pt x="2600" y="21458"/>
                  <a:pt x="2870" y="21444"/>
                  <a:pt x="3085" y="21455"/>
                </a:cubicBezTo>
                <a:cubicBezTo>
                  <a:pt x="4149" y="21512"/>
                  <a:pt x="5217" y="21526"/>
                  <a:pt x="6283" y="21544"/>
                </a:cubicBezTo>
                <a:cubicBezTo>
                  <a:pt x="8475" y="21581"/>
                  <a:pt x="10667" y="21600"/>
                  <a:pt x="12859" y="21600"/>
                </a:cubicBezTo>
                <a:cubicBezTo>
                  <a:pt x="13859" y="21600"/>
                  <a:pt x="14857" y="21596"/>
                  <a:pt x="15857" y="21588"/>
                </a:cubicBezTo>
                <a:cubicBezTo>
                  <a:pt x="17123" y="21579"/>
                  <a:pt x="18391" y="21567"/>
                  <a:pt x="19656" y="21520"/>
                </a:cubicBezTo>
                <a:cubicBezTo>
                  <a:pt x="19680" y="21519"/>
                  <a:pt x="19706" y="21519"/>
                  <a:pt x="19736" y="21519"/>
                </a:cubicBezTo>
                <a:cubicBezTo>
                  <a:pt x="19854" y="21519"/>
                  <a:pt x="20017" y="21524"/>
                  <a:pt x="20193" y="21524"/>
                </a:cubicBezTo>
                <a:cubicBezTo>
                  <a:pt x="20641" y="21524"/>
                  <a:pt x="21178" y="21488"/>
                  <a:pt x="21307" y="21225"/>
                </a:cubicBezTo>
                <a:cubicBezTo>
                  <a:pt x="21392" y="21051"/>
                  <a:pt x="21346" y="20785"/>
                  <a:pt x="21353" y="20598"/>
                </a:cubicBezTo>
                <a:cubicBezTo>
                  <a:pt x="21366" y="20255"/>
                  <a:pt x="21378" y="19912"/>
                  <a:pt x="21390" y="19569"/>
                </a:cubicBezTo>
                <a:cubicBezTo>
                  <a:pt x="21410" y="18964"/>
                  <a:pt x="21429" y="18358"/>
                  <a:pt x="21446" y="17752"/>
                </a:cubicBezTo>
                <a:cubicBezTo>
                  <a:pt x="21480" y="16516"/>
                  <a:pt x="21503" y="15279"/>
                  <a:pt x="21515" y="14042"/>
                </a:cubicBezTo>
                <a:cubicBezTo>
                  <a:pt x="21541" y="11370"/>
                  <a:pt x="21508" y="8698"/>
                  <a:pt x="21417" y="6027"/>
                </a:cubicBezTo>
                <a:cubicBezTo>
                  <a:pt x="21393" y="5304"/>
                  <a:pt x="21366" y="4582"/>
                  <a:pt x="21335" y="3860"/>
                </a:cubicBezTo>
                <a:cubicBezTo>
                  <a:pt x="21344" y="3805"/>
                  <a:pt x="21334" y="3746"/>
                  <a:pt x="21293" y="3685"/>
                </a:cubicBezTo>
                <a:cubicBezTo>
                  <a:pt x="20909" y="3110"/>
                  <a:pt x="20301" y="2597"/>
                  <a:pt x="19768" y="2145"/>
                </a:cubicBezTo>
                <a:cubicBezTo>
                  <a:pt x="19597" y="2000"/>
                  <a:pt x="19448" y="1868"/>
                  <a:pt x="19269" y="1798"/>
                </a:cubicBezTo>
                <a:cubicBezTo>
                  <a:pt x="19223" y="1755"/>
                  <a:pt x="19158" y="1726"/>
                  <a:pt x="19075" y="1725"/>
                </a:cubicBezTo>
                <a:cubicBezTo>
                  <a:pt x="18544" y="1714"/>
                  <a:pt x="18013" y="1705"/>
                  <a:pt x="17483" y="1699"/>
                </a:cubicBezTo>
                <a:cubicBezTo>
                  <a:pt x="17505" y="1666"/>
                  <a:pt x="17523" y="1630"/>
                  <a:pt x="17535" y="1592"/>
                </a:cubicBezTo>
                <a:cubicBezTo>
                  <a:pt x="17781" y="812"/>
                  <a:pt x="16868" y="19"/>
                  <a:pt x="16069" y="1"/>
                </a:cubicBezTo>
                <a:cubicBezTo>
                  <a:pt x="16055" y="1"/>
                  <a:pt x="16041" y="0"/>
                  <a:pt x="16027" y="0"/>
                </a:cubicBezTo>
                <a:cubicBezTo>
                  <a:pt x="15306" y="0"/>
                  <a:pt x="14698" y="411"/>
                  <a:pt x="14401" y="993"/>
                </a:cubicBezTo>
                <a:cubicBezTo>
                  <a:pt x="14200" y="451"/>
                  <a:pt x="13547" y="14"/>
                  <a:pt x="12956" y="1"/>
                </a:cubicBezTo>
                <a:cubicBezTo>
                  <a:pt x="12942" y="1"/>
                  <a:pt x="12928" y="0"/>
                  <a:pt x="12914" y="0"/>
                </a:cubicBezTo>
                <a:cubicBezTo>
                  <a:pt x="12194" y="0"/>
                  <a:pt x="11586" y="411"/>
                  <a:pt x="11289" y="993"/>
                </a:cubicBezTo>
                <a:cubicBezTo>
                  <a:pt x="11088" y="451"/>
                  <a:pt x="10435" y="14"/>
                  <a:pt x="9844" y="1"/>
                </a:cubicBezTo>
                <a:cubicBezTo>
                  <a:pt x="9830" y="1"/>
                  <a:pt x="9816" y="0"/>
                  <a:pt x="9802" y="0"/>
                </a:cubicBezTo>
                <a:cubicBezTo>
                  <a:pt x="9081" y="0"/>
                  <a:pt x="8474" y="411"/>
                  <a:pt x="8177" y="993"/>
                </a:cubicBezTo>
                <a:cubicBezTo>
                  <a:pt x="7976" y="451"/>
                  <a:pt x="7322" y="14"/>
                  <a:pt x="6732" y="1"/>
                </a:cubicBezTo>
                <a:cubicBezTo>
                  <a:pt x="6717" y="0"/>
                  <a:pt x="6704" y="0"/>
                  <a:pt x="6690" y="0"/>
                </a:cubicBezTo>
                <a:close/>
              </a:path>
            </a:pathLst>
          </a:custGeom>
          <a:solidFill>
            <a:srgbClr val="495364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00" name="مستطيل"/>
          <p:cNvSpPr/>
          <p:nvPr/>
        </p:nvSpPr>
        <p:spPr>
          <a:xfrm>
            <a:off x="20115077" y="10729238"/>
            <a:ext cx="1486599" cy="1359730"/>
          </a:xfrm>
          <a:prstGeom prst="rect">
            <a:avLst/>
          </a:prstGeom>
          <a:solidFill>
            <a:srgbClr val="ADADA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701" name="Google Shape;2952;p55"/>
          <p:cNvSpPr txBox="1"/>
          <p:nvPr/>
        </p:nvSpPr>
        <p:spPr>
          <a:xfrm>
            <a:off x="20402874" y="11008131"/>
            <a:ext cx="617236" cy="80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68680">
              <a:defRPr b="1" sz="5035">
                <a:solidFill>
                  <a:srgbClr val="831100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702" name="Google Shape;2989;p55"/>
          <p:cNvSpPr/>
          <p:nvPr/>
        </p:nvSpPr>
        <p:spPr>
          <a:xfrm>
            <a:off x="20189366" y="10789891"/>
            <a:ext cx="1127670" cy="1092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98" h="21600" fill="norm" stroke="1" extrusionOk="0">
                <a:moveTo>
                  <a:pt x="9589" y="20452"/>
                </a:moveTo>
                <a:cubicBezTo>
                  <a:pt x="9053" y="20452"/>
                  <a:pt x="8517" y="20408"/>
                  <a:pt x="7987" y="20327"/>
                </a:cubicBezTo>
                <a:cubicBezTo>
                  <a:pt x="2818" y="19588"/>
                  <a:pt x="125" y="14539"/>
                  <a:pt x="1740" y="8630"/>
                </a:cubicBezTo>
                <a:cubicBezTo>
                  <a:pt x="3141" y="3459"/>
                  <a:pt x="7232" y="1857"/>
                  <a:pt x="11542" y="1613"/>
                </a:cubicBezTo>
                <a:cubicBezTo>
                  <a:pt x="11629" y="1613"/>
                  <a:pt x="11707" y="1587"/>
                  <a:pt x="11771" y="1539"/>
                </a:cubicBezTo>
                <a:cubicBezTo>
                  <a:pt x="11817" y="1583"/>
                  <a:pt x="11881" y="1613"/>
                  <a:pt x="11971" y="1613"/>
                </a:cubicBezTo>
                <a:cubicBezTo>
                  <a:pt x="16601" y="1857"/>
                  <a:pt x="20373" y="7644"/>
                  <a:pt x="19188" y="12941"/>
                </a:cubicBezTo>
                <a:cubicBezTo>
                  <a:pt x="18135" y="17861"/>
                  <a:pt x="13854" y="20452"/>
                  <a:pt x="9589" y="20452"/>
                </a:cubicBezTo>
                <a:close/>
                <a:moveTo>
                  <a:pt x="9382" y="21600"/>
                </a:moveTo>
                <a:cubicBezTo>
                  <a:pt x="14500" y="21600"/>
                  <a:pt x="19859" y="17957"/>
                  <a:pt x="20266" y="11586"/>
                </a:cubicBezTo>
                <a:cubicBezTo>
                  <a:pt x="20647" y="7341"/>
                  <a:pt x="17577" y="886"/>
                  <a:pt x="13441" y="886"/>
                </a:cubicBezTo>
                <a:cubicBezTo>
                  <a:pt x="12969" y="886"/>
                  <a:pt x="12485" y="971"/>
                  <a:pt x="11991" y="1152"/>
                </a:cubicBezTo>
                <a:cubicBezTo>
                  <a:pt x="12043" y="860"/>
                  <a:pt x="11939" y="513"/>
                  <a:pt x="11649" y="380"/>
                </a:cubicBezTo>
                <a:cubicBezTo>
                  <a:pt x="10906" y="122"/>
                  <a:pt x="10170" y="0"/>
                  <a:pt x="9447" y="0"/>
                </a:cubicBezTo>
                <a:cubicBezTo>
                  <a:pt x="5027" y="0"/>
                  <a:pt x="1159" y="4518"/>
                  <a:pt x="232" y="9493"/>
                </a:cubicBezTo>
                <a:cubicBezTo>
                  <a:pt x="-953" y="16263"/>
                  <a:pt x="2495" y="21190"/>
                  <a:pt x="8417" y="21559"/>
                </a:cubicBezTo>
                <a:cubicBezTo>
                  <a:pt x="8736" y="21589"/>
                  <a:pt x="9059" y="21600"/>
                  <a:pt x="9382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03" name="Google Shape;828;p33"/>
          <p:cNvSpPr txBox="1"/>
          <p:nvPr/>
        </p:nvSpPr>
        <p:spPr>
          <a:xfrm>
            <a:off x="7208707" y="10577165"/>
            <a:ext cx="12356402" cy="1480053"/>
          </a:xfrm>
          <a:prstGeom prst="rect">
            <a:avLst/>
          </a:prstGeom>
          <a:solidFill>
            <a:srgbClr val="FFFFFF"/>
          </a:solidFill>
          <a:ln w="63500">
            <a:solidFill>
              <a:srgbClr val="93E3F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defTabSz="914400">
              <a:defRPr b="1" sz="77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تحصلين على درجة</a:t>
            </a:r>
          </a:p>
        </p:txBody>
      </p:sp>
      <p:grpSp>
        <p:nvGrpSpPr>
          <p:cNvPr id="713" name="تجميع"/>
          <p:cNvGrpSpPr/>
          <p:nvPr/>
        </p:nvGrpSpPr>
        <p:grpSpPr>
          <a:xfrm>
            <a:off x="5001887" y="10229118"/>
            <a:ext cx="1558028" cy="1558028"/>
            <a:chOff x="0" y="0"/>
            <a:chExt cx="1558026" cy="1558026"/>
          </a:xfrm>
        </p:grpSpPr>
        <p:grpSp>
          <p:nvGrpSpPr>
            <p:cNvPr id="706" name="Google Shape;1638;p45"/>
            <p:cNvGrpSpPr/>
            <p:nvPr/>
          </p:nvGrpSpPr>
          <p:grpSpPr>
            <a:xfrm>
              <a:off x="0" y="0"/>
              <a:ext cx="1558027" cy="1558027"/>
              <a:chOff x="0" y="0"/>
              <a:chExt cx="1558026" cy="1558026"/>
            </a:xfrm>
          </p:grpSpPr>
          <p:sp>
            <p:nvSpPr>
              <p:cNvPr id="704" name="Google Shape;1640;p45"/>
              <p:cNvSpPr/>
              <p:nvPr/>
            </p:nvSpPr>
            <p:spPr>
              <a:xfrm>
                <a:off x="-1" y="-1"/>
                <a:ext cx="1558028" cy="1558028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705" name="Google Shape;1641;p45" descr="Google Shape;1641;p45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38932" y="18530"/>
                <a:ext cx="1470477" cy="14704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12" name="تجميع"/>
            <p:cNvGrpSpPr/>
            <p:nvPr/>
          </p:nvGrpSpPr>
          <p:grpSpPr>
            <a:xfrm>
              <a:off x="271129" y="421249"/>
              <a:ext cx="908677" cy="743922"/>
              <a:chOff x="0" y="0"/>
              <a:chExt cx="908676" cy="743920"/>
            </a:xfrm>
          </p:grpSpPr>
          <p:sp>
            <p:nvSpPr>
              <p:cNvPr id="707" name="Google Shape;10004;p79"/>
              <p:cNvSpPr/>
              <p:nvPr/>
            </p:nvSpPr>
            <p:spPr>
              <a:xfrm>
                <a:off x="0" y="0"/>
                <a:ext cx="908676" cy="743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1" h="21600" fill="norm" stroke="1" extrusionOk="0">
                    <a:moveTo>
                      <a:pt x="11450" y="1404"/>
                    </a:moveTo>
                    <a:cubicBezTo>
                      <a:pt x="11451" y="1404"/>
                      <a:pt x="11456" y="1411"/>
                      <a:pt x="11464" y="1422"/>
                    </a:cubicBezTo>
                    <a:cubicBezTo>
                      <a:pt x="11455" y="1414"/>
                      <a:pt x="11449" y="1407"/>
                      <a:pt x="11450" y="1404"/>
                    </a:cubicBezTo>
                    <a:cubicBezTo>
                      <a:pt x="11450" y="1404"/>
                      <a:pt x="11450" y="1404"/>
                      <a:pt x="11450" y="1404"/>
                    </a:cubicBezTo>
                    <a:close/>
                    <a:moveTo>
                      <a:pt x="11624" y="1525"/>
                    </a:moveTo>
                    <a:cubicBezTo>
                      <a:pt x="11626" y="1526"/>
                      <a:pt x="11627" y="1527"/>
                      <a:pt x="11629" y="1528"/>
                    </a:cubicBezTo>
                    <a:lnTo>
                      <a:pt x="11624" y="1525"/>
                    </a:lnTo>
                    <a:close/>
                    <a:moveTo>
                      <a:pt x="11538" y="1580"/>
                    </a:moveTo>
                    <a:cubicBezTo>
                      <a:pt x="11539" y="1583"/>
                      <a:pt x="11540" y="1586"/>
                      <a:pt x="11541" y="1589"/>
                    </a:cubicBezTo>
                    <a:lnTo>
                      <a:pt x="11538" y="1580"/>
                    </a:lnTo>
                    <a:cubicBezTo>
                      <a:pt x="11538" y="1580"/>
                      <a:pt x="11538" y="1580"/>
                      <a:pt x="11538" y="1580"/>
                    </a:cubicBezTo>
                    <a:close/>
                    <a:moveTo>
                      <a:pt x="11402" y="1686"/>
                    </a:moveTo>
                    <a:cubicBezTo>
                      <a:pt x="11386" y="1701"/>
                      <a:pt x="11373" y="1714"/>
                      <a:pt x="11373" y="1714"/>
                    </a:cubicBezTo>
                    <a:cubicBezTo>
                      <a:pt x="11373" y="1710"/>
                      <a:pt x="11387" y="1698"/>
                      <a:pt x="11402" y="1686"/>
                    </a:cubicBezTo>
                    <a:close/>
                    <a:moveTo>
                      <a:pt x="7062" y="6955"/>
                    </a:moveTo>
                    <a:lnTo>
                      <a:pt x="7087" y="6959"/>
                    </a:lnTo>
                    <a:cubicBezTo>
                      <a:pt x="7078" y="6958"/>
                      <a:pt x="7070" y="6957"/>
                      <a:pt x="7062" y="6955"/>
                    </a:cubicBezTo>
                    <a:close/>
                    <a:moveTo>
                      <a:pt x="1064" y="8429"/>
                    </a:moveTo>
                    <a:cubicBezTo>
                      <a:pt x="1048" y="8446"/>
                      <a:pt x="1025" y="8468"/>
                      <a:pt x="1011" y="8478"/>
                    </a:cubicBezTo>
                    <a:cubicBezTo>
                      <a:pt x="1028" y="8466"/>
                      <a:pt x="1053" y="8438"/>
                      <a:pt x="1063" y="8430"/>
                    </a:cubicBezTo>
                    <a:cubicBezTo>
                      <a:pt x="1063" y="8429"/>
                      <a:pt x="1064" y="8429"/>
                      <a:pt x="1064" y="8429"/>
                    </a:cubicBezTo>
                    <a:close/>
                    <a:moveTo>
                      <a:pt x="19866" y="8691"/>
                    </a:moveTo>
                    <a:cubicBezTo>
                      <a:pt x="19858" y="8704"/>
                      <a:pt x="19850" y="8716"/>
                      <a:pt x="19842" y="8728"/>
                    </a:cubicBezTo>
                    <a:cubicBezTo>
                      <a:pt x="19851" y="8714"/>
                      <a:pt x="19859" y="8702"/>
                      <a:pt x="19866" y="8691"/>
                    </a:cubicBezTo>
                    <a:close/>
                    <a:moveTo>
                      <a:pt x="14987" y="8773"/>
                    </a:moveTo>
                    <a:lnTo>
                      <a:pt x="14977" y="8775"/>
                    </a:lnTo>
                    <a:cubicBezTo>
                      <a:pt x="14980" y="8775"/>
                      <a:pt x="14983" y="8774"/>
                      <a:pt x="14987" y="8773"/>
                    </a:cubicBezTo>
                    <a:close/>
                    <a:moveTo>
                      <a:pt x="2821" y="9210"/>
                    </a:moveTo>
                    <a:cubicBezTo>
                      <a:pt x="2821" y="9211"/>
                      <a:pt x="2822" y="9211"/>
                      <a:pt x="2823" y="9212"/>
                    </a:cubicBezTo>
                    <a:cubicBezTo>
                      <a:pt x="2832" y="9219"/>
                      <a:pt x="2841" y="9227"/>
                      <a:pt x="2851" y="9234"/>
                    </a:cubicBezTo>
                    <a:cubicBezTo>
                      <a:pt x="2845" y="9230"/>
                      <a:pt x="2836" y="9222"/>
                      <a:pt x="2821" y="9210"/>
                    </a:cubicBezTo>
                    <a:close/>
                    <a:moveTo>
                      <a:pt x="18926" y="9532"/>
                    </a:moveTo>
                    <a:cubicBezTo>
                      <a:pt x="18914" y="9553"/>
                      <a:pt x="18892" y="9572"/>
                      <a:pt x="18869" y="9590"/>
                    </a:cubicBezTo>
                    <a:cubicBezTo>
                      <a:pt x="18889" y="9572"/>
                      <a:pt x="18924" y="9535"/>
                      <a:pt x="18926" y="9532"/>
                    </a:cubicBezTo>
                    <a:close/>
                    <a:moveTo>
                      <a:pt x="20869" y="9556"/>
                    </a:moveTo>
                    <a:cubicBezTo>
                      <a:pt x="20857" y="9575"/>
                      <a:pt x="20845" y="9594"/>
                      <a:pt x="20833" y="9613"/>
                    </a:cubicBezTo>
                    <a:cubicBezTo>
                      <a:pt x="20845" y="9593"/>
                      <a:pt x="20856" y="9574"/>
                      <a:pt x="20869" y="9556"/>
                    </a:cubicBezTo>
                    <a:close/>
                    <a:moveTo>
                      <a:pt x="4429" y="12953"/>
                    </a:moveTo>
                    <a:cubicBezTo>
                      <a:pt x="4430" y="12955"/>
                      <a:pt x="4431" y="12956"/>
                      <a:pt x="4431" y="12958"/>
                    </a:cubicBezTo>
                    <a:lnTo>
                      <a:pt x="4429" y="12953"/>
                    </a:lnTo>
                    <a:close/>
                    <a:moveTo>
                      <a:pt x="16224" y="14052"/>
                    </a:moveTo>
                    <a:lnTo>
                      <a:pt x="16224" y="14053"/>
                    </a:lnTo>
                    <a:cubicBezTo>
                      <a:pt x="16224" y="14053"/>
                      <a:pt x="16224" y="14052"/>
                      <a:pt x="16224" y="14052"/>
                    </a:cubicBezTo>
                    <a:close/>
                    <a:moveTo>
                      <a:pt x="10561" y="15964"/>
                    </a:moveTo>
                    <a:lnTo>
                      <a:pt x="10548" y="15971"/>
                    </a:lnTo>
                    <a:cubicBezTo>
                      <a:pt x="10553" y="15969"/>
                      <a:pt x="10557" y="15967"/>
                      <a:pt x="10561" y="15964"/>
                    </a:cubicBezTo>
                    <a:close/>
                    <a:moveTo>
                      <a:pt x="18517" y="19771"/>
                    </a:moveTo>
                    <a:lnTo>
                      <a:pt x="18520" y="19778"/>
                    </a:lnTo>
                    <a:cubicBezTo>
                      <a:pt x="18519" y="19776"/>
                      <a:pt x="18518" y="19773"/>
                      <a:pt x="18517" y="19771"/>
                    </a:cubicBezTo>
                    <a:close/>
                    <a:moveTo>
                      <a:pt x="11529" y="1586"/>
                    </a:moveTo>
                    <a:cubicBezTo>
                      <a:pt x="11562" y="1724"/>
                      <a:pt x="11584" y="1867"/>
                      <a:pt x="11601" y="2009"/>
                    </a:cubicBezTo>
                    <a:cubicBezTo>
                      <a:pt x="11672" y="2709"/>
                      <a:pt x="11724" y="3413"/>
                      <a:pt x="11847" y="4103"/>
                    </a:cubicBezTo>
                    <a:cubicBezTo>
                      <a:pt x="11928" y="4560"/>
                      <a:pt x="12032" y="5013"/>
                      <a:pt x="12134" y="5463"/>
                    </a:cubicBezTo>
                    <a:cubicBezTo>
                      <a:pt x="12183" y="5680"/>
                      <a:pt x="12231" y="5897"/>
                      <a:pt x="12283" y="6113"/>
                    </a:cubicBezTo>
                    <a:cubicBezTo>
                      <a:pt x="12330" y="6305"/>
                      <a:pt x="12389" y="6491"/>
                      <a:pt x="12424" y="6687"/>
                    </a:cubicBezTo>
                    <a:cubicBezTo>
                      <a:pt x="12430" y="6857"/>
                      <a:pt x="12413" y="7027"/>
                      <a:pt x="12419" y="7198"/>
                    </a:cubicBezTo>
                    <a:cubicBezTo>
                      <a:pt x="12425" y="7397"/>
                      <a:pt x="12457" y="7589"/>
                      <a:pt x="12497" y="7781"/>
                    </a:cubicBezTo>
                    <a:cubicBezTo>
                      <a:pt x="12581" y="8179"/>
                      <a:pt x="12695" y="8579"/>
                      <a:pt x="12999" y="8800"/>
                    </a:cubicBezTo>
                    <a:cubicBezTo>
                      <a:pt x="13167" y="8922"/>
                      <a:pt x="13347" y="8953"/>
                      <a:pt x="13531" y="8953"/>
                    </a:cubicBezTo>
                    <a:cubicBezTo>
                      <a:pt x="13664" y="8953"/>
                      <a:pt x="13798" y="8937"/>
                      <a:pt x="13931" y="8927"/>
                    </a:cubicBezTo>
                    <a:cubicBezTo>
                      <a:pt x="14120" y="8914"/>
                      <a:pt x="14303" y="8901"/>
                      <a:pt x="14492" y="8868"/>
                    </a:cubicBezTo>
                    <a:cubicBezTo>
                      <a:pt x="14620" y="8846"/>
                      <a:pt x="14747" y="8818"/>
                      <a:pt x="14874" y="8794"/>
                    </a:cubicBezTo>
                    <a:cubicBezTo>
                      <a:pt x="15004" y="8777"/>
                      <a:pt x="15134" y="8771"/>
                      <a:pt x="15264" y="8771"/>
                    </a:cubicBezTo>
                    <a:cubicBezTo>
                      <a:pt x="15504" y="8771"/>
                      <a:pt x="15746" y="8790"/>
                      <a:pt x="15985" y="8790"/>
                    </a:cubicBezTo>
                    <a:cubicBezTo>
                      <a:pt x="16219" y="8790"/>
                      <a:pt x="16452" y="8788"/>
                      <a:pt x="16683" y="8741"/>
                    </a:cubicBezTo>
                    <a:cubicBezTo>
                      <a:pt x="16828" y="8712"/>
                      <a:pt x="16967" y="8649"/>
                      <a:pt x="17110" y="8611"/>
                    </a:cubicBezTo>
                    <a:cubicBezTo>
                      <a:pt x="17129" y="8610"/>
                      <a:pt x="17147" y="8609"/>
                      <a:pt x="17166" y="8609"/>
                    </a:cubicBezTo>
                    <a:cubicBezTo>
                      <a:pt x="17263" y="8609"/>
                      <a:pt x="17360" y="8620"/>
                      <a:pt x="17458" y="8623"/>
                    </a:cubicBezTo>
                    <a:cubicBezTo>
                      <a:pt x="17511" y="8624"/>
                      <a:pt x="17564" y="8624"/>
                      <a:pt x="17616" y="8624"/>
                    </a:cubicBezTo>
                    <a:cubicBezTo>
                      <a:pt x="17722" y="8624"/>
                      <a:pt x="17828" y="8623"/>
                      <a:pt x="17934" y="8623"/>
                    </a:cubicBezTo>
                    <a:lnTo>
                      <a:pt x="18878" y="8623"/>
                    </a:lnTo>
                    <a:cubicBezTo>
                      <a:pt x="19159" y="8623"/>
                      <a:pt x="19438" y="8616"/>
                      <a:pt x="19719" y="8595"/>
                    </a:cubicBezTo>
                    <a:cubicBezTo>
                      <a:pt x="19791" y="8590"/>
                      <a:pt x="19863" y="8584"/>
                      <a:pt x="19936" y="8580"/>
                    </a:cubicBezTo>
                    <a:cubicBezTo>
                      <a:pt x="19923" y="8601"/>
                      <a:pt x="19909" y="8622"/>
                      <a:pt x="19896" y="8644"/>
                    </a:cubicBezTo>
                    <a:cubicBezTo>
                      <a:pt x="19887" y="8656"/>
                      <a:pt x="19876" y="8674"/>
                      <a:pt x="19867" y="8687"/>
                    </a:cubicBezTo>
                    <a:cubicBezTo>
                      <a:pt x="19837" y="8734"/>
                      <a:pt x="19805" y="8779"/>
                      <a:pt x="19770" y="8821"/>
                    </a:cubicBezTo>
                    <a:cubicBezTo>
                      <a:pt x="19759" y="8835"/>
                      <a:pt x="19746" y="8848"/>
                      <a:pt x="19734" y="8861"/>
                    </a:cubicBezTo>
                    <a:cubicBezTo>
                      <a:pt x="19578" y="8980"/>
                      <a:pt x="19413" y="9081"/>
                      <a:pt x="19260" y="9205"/>
                    </a:cubicBezTo>
                    <a:cubicBezTo>
                      <a:pt x="19146" y="9296"/>
                      <a:pt x="19041" y="9402"/>
                      <a:pt x="18939" y="9513"/>
                    </a:cubicBezTo>
                    <a:cubicBezTo>
                      <a:pt x="18921" y="9533"/>
                      <a:pt x="18903" y="9551"/>
                      <a:pt x="18884" y="9571"/>
                    </a:cubicBezTo>
                    <a:cubicBezTo>
                      <a:pt x="18872" y="9584"/>
                      <a:pt x="18864" y="9593"/>
                      <a:pt x="18860" y="9597"/>
                    </a:cubicBezTo>
                    <a:cubicBezTo>
                      <a:pt x="18834" y="9616"/>
                      <a:pt x="18805" y="9634"/>
                      <a:pt x="18786" y="9649"/>
                    </a:cubicBezTo>
                    <a:cubicBezTo>
                      <a:pt x="18612" y="9784"/>
                      <a:pt x="18429" y="9900"/>
                      <a:pt x="18257" y="10039"/>
                    </a:cubicBezTo>
                    <a:cubicBezTo>
                      <a:pt x="18071" y="10190"/>
                      <a:pt x="17891" y="10353"/>
                      <a:pt x="17713" y="10518"/>
                    </a:cubicBezTo>
                    <a:cubicBezTo>
                      <a:pt x="17498" y="10718"/>
                      <a:pt x="17285" y="10924"/>
                      <a:pt x="17071" y="11127"/>
                    </a:cubicBezTo>
                    <a:cubicBezTo>
                      <a:pt x="17031" y="11165"/>
                      <a:pt x="16991" y="11204"/>
                      <a:pt x="16951" y="11242"/>
                    </a:cubicBezTo>
                    <a:cubicBezTo>
                      <a:pt x="16946" y="11247"/>
                      <a:pt x="16940" y="11252"/>
                      <a:pt x="16934" y="11257"/>
                    </a:cubicBezTo>
                    <a:cubicBezTo>
                      <a:pt x="16947" y="11245"/>
                      <a:pt x="16959" y="11234"/>
                      <a:pt x="16971" y="11223"/>
                    </a:cubicBezTo>
                    <a:cubicBezTo>
                      <a:pt x="16914" y="11272"/>
                      <a:pt x="16896" y="11288"/>
                      <a:pt x="16897" y="11288"/>
                    </a:cubicBezTo>
                    <a:cubicBezTo>
                      <a:pt x="16898" y="11288"/>
                      <a:pt x="16917" y="11272"/>
                      <a:pt x="16934" y="11257"/>
                    </a:cubicBezTo>
                    <a:cubicBezTo>
                      <a:pt x="16927" y="11264"/>
                      <a:pt x="16919" y="11272"/>
                      <a:pt x="16911" y="11280"/>
                    </a:cubicBezTo>
                    <a:cubicBezTo>
                      <a:pt x="16861" y="11326"/>
                      <a:pt x="16810" y="11373"/>
                      <a:pt x="16758" y="11419"/>
                    </a:cubicBezTo>
                    <a:cubicBezTo>
                      <a:pt x="16224" y="11889"/>
                      <a:pt x="15659" y="12328"/>
                      <a:pt x="15283" y="13006"/>
                    </a:cubicBezTo>
                    <a:cubicBezTo>
                      <a:pt x="15091" y="13351"/>
                      <a:pt x="14971" y="13802"/>
                      <a:pt x="15004" y="14223"/>
                    </a:cubicBezTo>
                    <a:cubicBezTo>
                      <a:pt x="15026" y="14523"/>
                      <a:pt x="15086" y="14772"/>
                      <a:pt x="15196" y="15042"/>
                    </a:cubicBezTo>
                    <a:cubicBezTo>
                      <a:pt x="15286" y="15262"/>
                      <a:pt x="15415" y="15456"/>
                      <a:pt x="15530" y="15654"/>
                    </a:cubicBezTo>
                    <a:cubicBezTo>
                      <a:pt x="15671" y="15897"/>
                      <a:pt x="15773" y="16150"/>
                      <a:pt x="15871" y="16421"/>
                    </a:cubicBezTo>
                    <a:cubicBezTo>
                      <a:pt x="15974" y="16700"/>
                      <a:pt x="16102" y="16953"/>
                      <a:pt x="16236" y="17210"/>
                    </a:cubicBezTo>
                    <a:cubicBezTo>
                      <a:pt x="16493" y="17705"/>
                      <a:pt x="16749" y="18204"/>
                      <a:pt x="16946" y="18740"/>
                    </a:cubicBezTo>
                    <a:cubicBezTo>
                      <a:pt x="17055" y="19073"/>
                      <a:pt x="17143" y="19417"/>
                      <a:pt x="17218" y="19764"/>
                    </a:cubicBezTo>
                    <a:cubicBezTo>
                      <a:pt x="17241" y="19871"/>
                      <a:pt x="17269" y="19974"/>
                      <a:pt x="17299" y="20076"/>
                    </a:cubicBezTo>
                    <a:cubicBezTo>
                      <a:pt x="17235" y="20073"/>
                      <a:pt x="17171" y="20067"/>
                      <a:pt x="17108" y="20060"/>
                    </a:cubicBezTo>
                    <a:cubicBezTo>
                      <a:pt x="17001" y="20036"/>
                      <a:pt x="16897" y="20002"/>
                      <a:pt x="16796" y="19957"/>
                    </a:cubicBezTo>
                    <a:cubicBezTo>
                      <a:pt x="16388" y="19719"/>
                      <a:pt x="16018" y="19367"/>
                      <a:pt x="15652" y="19049"/>
                    </a:cubicBezTo>
                    <a:cubicBezTo>
                      <a:pt x="15264" y="18712"/>
                      <a:pt x="14862" y="18397"/>
                      <a:pt x="14471" y="18064"/>
                    </a:cubicBezTo>
                    <a:cubicBezTo>
                      <a:pt x="14270" y="17893"/>
                      <a:pt x="14072" y="17720"/>
                      <a:pt x="13875" y="17542"/>
                    </a:cubicBezTo>
                    <a:cubicBezTo>
                      <a:pt x="13787" y="17461"/>
                      <a:pt x="13699" y="17379"/>
                      <a:pt x="13612" y="17298"/>
                    </a:cubicBezTo>
                    <a:cubicBezTo>
                      <a:pt x="13660" y="17342"/>
                      <a:pt x="13677" y="17358"/>
                      <a:pt x="13677" y="17358"/>
                    </a:cubicBezTo>
                    <a:cubicBezTo>
                      <a:pt x="13678" y="17358"/>
                      <a:pt x="13585" y="17272"/>
                      <a:pt x="13563" y="17250"/>
                    </a:cubicBezTo>
                    <a:cubicBezTo>
                      <a:pt x="13515" y="17204"/>
                      <a:pt x="13468" y="17158"/>
                      <a:pt x="13420" y="17111"/>
                    </a:cubicBezTo>
                    <a:cubicBezTo>
                      <a:pt x="13052" y="16746"/>
                      <a:pt x="12713" y="16349"/>
                      <a:pt x="12371" y="15948"/>
                    </a:cubicBezTo>
                    <a:cubicBezTo>
                      <a:pt x="12274" y="15836"/>
                      <a:pt x="12169" y="15735"/>
                      <a:pt x="12064" y="15635"/>
                    </a:cubicBezTo>
                    <a:cubicBezTo>
                      <a:pt x="12006" y="15580"/>
                      <a:pt x="11948" y="15524"/>
                      <a:pt x="11889" y="15471"/>
                    </a:cubicBezTo>
                    <a:lnTo>
                      <a:pt x="11833" y="15419"/>
                    </a:lnTo>
                    <a:cubicBezTo>
                      <a:pt x="11832" y="15417"/>
                      <a:pt x="11830" y="15416"/>
                      <a:pt x="11829" y="15415"/>
                    </a:cubicBezTo>
                    <a:cubicBezTo>
                      <a:pt x="11684" y="15245"/>
                      <a:pt x="11547" y="15059"/>
                      <a:pt x="11393" y="14902"/>
                    </a:cubicBezTo>
                    <a:cubicBezTo>
                      <a:pt x="11151" y="14657"/>
                      <a:pt x="10871" y="14484"/>
                      <a:pt x="10555" y="14484"/>
                    </a:cubicBezTo>
                    <a:cubicBezTo>
                      <a:pt x="10527" y="14484"/>
                      <a:pt x="10498" y="14485"/>
                      <a:pt x="10469" y="14489"/>
                    </a:cubicBezTo>
                    <a:cubicBezTo>
                      <a:pt x="10162" y="14518"/>
                      <a:pt x="9901" y="14660"/>
                      <a:pt x="9646" y="14863"/>
                    </a:cubicBezTo>
                    <a:cubicBezTo>
                      <a:pt x="9240" y="15186"/>
                      <a:pt x="8856" y="15549"/>
                      <a:pt x="8464" y="15897"/>
                    </a:cubicBezTo>
                    <a:cubicBezTo>
                      <a:pt x="8045" y="16268"/>
                      <a:pt x="7630" y="16641"/>
                      <a:pt x="7217" y="17019"/>
                    </a:cubicBezTo>
                    <a:cubicBezTo>
                      <a:pt x="6761" y="17432"/>
                      <a:pt x="6280" y="17800"/>
                      <a:pt x="5804" y="18177"/>
                    </a:cubicBezTo>
                    <a:cubicBezTo>
                      <a:pt x="5370" y="18521"/>
                      <a:pt x="4939" y="18856"/>
                      <a:pt x="4467" y="19111"/>
                    </a:cubicBezTo>
                    <a:cubicBezTo>
                      <a:pt x="4188" y="19247"/>
                      <a:pt x="3900" y="19355"/>
                      <a:pt x="3618" y="19478"/>
                    </a:cubicBezTo>
                    <a:cubicBezTo>
                      <a:pt x="3466" y="19544"/>
                      <a:pt x="3315" y="19613"/>
                      <a:pt x="3165" y="19684"/>
                    </a:cubicBezTo>
                    <a:cubicBezTo>
                      <a:pt x="3154" y="19689"/>
                      <a:pt x="3144" y="19694"/>
                      <a:pt x="3133" y="19699"/>
                    </a:cubicBezTo>
                    <a:cubicBezTo>
                      <a:pt x="3132" y="19648"/>
                      <a:pt x="3132" y="19597"/>
                      <a:pt x="3135" y="19546"/>
                    </a:cubicBezTo>
                    <a:cubicBezTo>
                      <a:pt x="3168" y="19336"/>
                      <a:pt x="3226" y="19133"/>
                      <a:pt x="3293" y="18934"/>
                    </a:cubicBezTo>
                    <a:cubicBezTo>
                      <a:pt x="3401" y="18627"/>
                      <a:pt x="3511" y="18320"/>
                      <a:pt x="3617" y="18011"/>
                    </a:cubicBezTo>
                    <a:lnTo>
                      <a:pt x="3555" y="18192"/>
                    </a:lnTo>
                    <a:cubicBezTo>
                      <a:pt x="3846" y="17358"/>
                      <a:pt x="4238" y="16579"/>
                      <a:pt x="4593" y="15785"/>
                    </a:cubicBezTo>
                    <a:cubicBezTo>
                      <a:pt x="4772" y="15381"/>
                      <a:pt x="4938" y="14953"/>
                      <a:pt x="5151" y="14575"/>
                    </a:cubicBezTo>
                    <a:cubicBezTo>
                      <a:pt x="5248" y="14405"/>
                      <a:pt x="5357" y="14246"/>
                      <a:pt x="5445" y="14068"/>
                    </a:cubicBezTo>
                    <a:cubicBezTo>
                      <a:pt x="5575" y="13806"/>
                      <a:pt x="5636" y="13535"/>
                      <a:pt x="5663" y="13233"/>
                    </a:cubicBezTo>
                    <a:cubicBezTo>
                      <a:pt x="5706" y="12758"/>
                      <a:pt x="5560" y="12242"/>
                      <a:pt x="5343" y="11852"/>
                    </a:cubicBezTo>
                    <a:cubicBezTo>
                      <a:pt x="5231" y="11649"/>
                      <a:pt x="5103" y="11453"/>
                      <a:pt x="4957" y="11286"/>
                    </a:cubicBezTo>
                    <a:cubicBezTo>
                      <a:pt x="4803" y="11111"/>
                      <a:pt x="4626" y="10973"/>
                      <a:pt x="4463" y="10812"/>
                    </a:cubicBezTo>
                    <a:cubicBezTo>
                      <a:pt x="4463" y="10812"/>
                      <a:pt x="4463" y="10812"/>
                      <a:pt x="4463" y="10812"/>
                    </a:cubicBezTo>
                    <a:cubicBezTo>
                      <a:pt x="4463" y="10812"/>
                      <a:pt x="4527" y="10874"/>
                      <a:pt x="4527" y="10874"/>
                    </a:cubicBezTo>
                    <a:cubicBezTo>
                      <a:pt x="4527" y="10874"/>
                      <a:pt x="4523" y="10869"/>
                      <a:pt x="4512" y="10859"/>
                    </a:cubicBezTo>
                    <a:cubicBezTo>
                      <a:pt x="4493" y="10839"/>
                      <a:pt x="4473" y="10820"/>
                      <a:pt x="4452" y="10801"/>
                    </a:cubicBezTo>
                    <a:cubicBezTo>
                      <a:pt x="4418" y="10767"/>
                      <a:pt x="4384" y="10733"/>
                      <a:pt x="4350" y="10699"/>
                    </a:cubicBezTo>
                    <a:cubicBezTo>
                      <a:pt x="4276" y="10626"/>
                      <a:pt x="4203" y="10553"/>
                      <a:pt x="4131" y="10477"/>
                    </a:cubicBezTo>
                    <a:cubicBezTo>
                      <a:pt x="3988" y="10329"/>
                      <a:pt x="3845" y="10177"/>
                      <a:pt x="3701" y="10026"/>
                    </a:cubicBezTo>
                    <a:cubicBezTo>
                      <a:pt x="3430" y="9740"/>
                      <a:pt x="3149" y="9475"/>
                      <a:pt x="2851" y="9234"/>
                    </a:cubicBezTo>
                    <a:cubicBezTo>
                      <a:pt x="2853" y="9237"/>
                      <a:pt x="2854" y="9237"/>
                      <a:pt x="2854" y="9237"/>
                    </a:cubicBezTo>
                    <a:cubicBezTo>
                      <a:pt x="2854" y="9237"/>
                      <a:pt x="2840" y="9226"/>
                      <a:pt x="2823" y="9212"/>
                    </a:cubicBezTo>
                    <a:cubicBezTo>
                      <a:pt x="2808" y="9200"/>
                      <a:pt x="2794" y="9188"/>
                      <a:pt x="2779" y="9177"/>
                    </a:cubicBezTo>
                    <a:cubicBezTo>
                      <a:pt x="2796" y="9191"/>
                      <a:pt x="2810" y="9201"/>
                      <a:pt x="2821" y="9210"/>
                    </a:cubicBezTo>
                    <a:cubicBezTo>
                      <a:pt x="2804" y="9196"/>
                      <a:pt x="2783" y="9178"/>
                      <a:pt x="2772" y="9164"/>
                    </a:cubicBezTo>
                    <a:cubicBezTo>
                      <a:pt x="2732" y="9121"/>
                      <a:pt x="2695" y="9073"/>
                      <a:pt x="2657" y="9026"/>
                    </a:cubicBezTo>
                    <a:cubicBezTo>
                      <a:pt x="2585" y="8937"/>
                      <a:pt x="2510" y="8849"/>
                      <a:pt x="2434" y="8765"/>
                    </a:cubicBezTo>
                    <a:cubicBezTo>
                      <a:pt x="2287" y="8602"/>
                      <a:pt x="2135" y="8448"/>
                      <a:pt x="1981" y="8297"/>
                    </a:cubicBezTo>
                    <a:cubicBezTo>
                      <a:pt x="1898" y="8215"/>
                      <a:pt x="1815" y="8134"/>
                      <a:pt x="1731" y="8053"/>
                    </a:cubicBezTo>
                    <a:cubicBezTo>
                      <a:pt x="1922" y="7979"/>
                      <a:pt x="2117" y="7922"/>
                      <a:pt x="2314" y="7883"/>
                    </a:cubicBezTo>
                    <a:cubicBezTo>
                      <a:pt x="2476" y="7861"/>
                      <a:pt x="2640" y="7854"/>
                      <a:pt x="2805" y="7854"/>
                    </a:cubicBezTo>
                    <a:cubicBezTo>
                      <a:pt x="3039" y="7854"/>
                      <a:pt x="3273" y="7869"/>
                      <a:pt x="3503" y="7882"/>
                    </a:cubicBezTo>
                    <a:cubicBezTo>
                      <a:pt x="3951" y="7907"/>
                      <a:pt x="4397" y="7954"/>
                      <a:pt x="4841" y="8023"/>
                    </a:cubicBezTo>
                    <a:cubicBezTo>
                      <a:pt x="5321" y="8106"/>
                      <a:pt x="5795" y="8227"/>
                      <a:pt x="6272" y="8326"/>
                    </a:cubicBezTo>
                    <a:cubicBezTo>
                      <a:pt x="6559" y="8386"/>
                      <a:pt x="6848" y="8441"/>
                      <a:pt x="7137" y="8478"/>
                    </a:cubicBezTo>
                    <a:cubicBezTo>
                      <a:pt x="7175" y="8482"/>
                      <a:pt x="7212" y="8484"/>
                      <a:pt x="7250" y="8484"/>
                    </a:cubicBezTo>
                    <a:cubicBezTo>
                      <a:pt x="7405" y="8484"/>
                      <a:pt x="7559" y="8452"/>
                      <a:pt x="7714" y="8452"/>
                    </a:cubicBezTo>
                    <a:cubicBezTo>
                      <a:pt x="7731" y="8452"/>
                      <a:pt x="7749" y="8452"/>
                      <a:pt x="7766" y="8453"/>
                    </a:cubicBezTo>
                    <a:cubicBezTo>
                      <a:pt x="7902" y="8484"/>
                      <a:pt x="8037" y="8527"/>
                      <a:pt x="8172" y="8562"/>
                    </a:cubicBezTo>
                    <a:cubicBezTo>
                      <a:pt x="8291" y="8689"/>
                      <a:pt x="8465" y="8769"/>
                      <a:pt x="8633" y="8769"/>
                    </a:cubicBezTo>
                    <a:cubicBezTo>
                      <a:pt x="8785" y="8769"/>
                      <a:pt x="8933" y="8704"/>
                      <a:pt x="9035" y="8550"/>
                    </a:cubicBezTo>
                    <a:lnTo>
                      <a:pt x="9036" y="8552"/>
                    </a:lnTo>
                    <a:cubicBezTo>
                      <a:pt x="9187" y="8321"/>
                      <a:pt x="9283" y="8109"/>
                      <a:pt x="9370" y="7833"/>
                    </a:cubicBezTo>
                    <a:cubicBezTo>
                      <a:pt x="9426" y="7659"/>
                      <a:pt x="9465" y="7481"/>
                      <a:pt x="9503" y="7301"/>
                    </a:cubicBezTo>
                    <a:cubicBezTo>
                      <a:pt x="9581" y="6914"/>
                      <a:pt x="9670" y="6530"/>
                      <a:pt x="9757" y="6145"/>
                    </a:cubicBezTo>
                    <a:cubicBezTo>
                      <a:pt x="9809" y="5921"/>
                      <a:pt x="9862" y="5698"/>
                      <a:pt x="9926" y="5479"/>
                    </a:cubicBezTo>
                    <a:cubicBezTo>
                      <a:pt x="9984" y="5283"/>
                      <a:pt x="10050" y="5094"/>
                      <a:pt x="10096" y="4893"/>
                    </a:cubicBezTo>
                    <a:cubicBezTo>
                      <a:pt x="10185" y="4500"/>
                      <a:pt x="10238" y="4095"/>
                      <a:pt x="10356" y="3712"/>
                    </a:cubicBezTo>
                    <a:cubicBezTo>
                      <a:pt x="10558" y="3167"/>
                      <a:pt x="10822" y="2650"/>
                      <a:pt x="11080" y="2144"/>
                    </a:cubicBezTo>
                    <a:cubicBezTo>
                      <a:pt x="11112" y="2083"/>
                      <a:pt x="11142" y="2022"/>
                      <a:pt x="11173" y="1963"/>
                    </a:cubicBezTo>
                    <a:cubicBezTo>
                      <a:pt x="11222" y="1897"/>
                      <a:pt x="11271" y="1832"/>
                      <a:pt x="11325" y="1772"/>
                    </a:cubicBezTo>
                    <a:cubicBezTo>
                      <a:pt x="11356" y="1737"/>
                      <a:pt x="11388" y="1704"/>
                      <a:pt x="11420" y="1671"/>
                    </a:cubicBezTo>
                    <a:cubicBezTo>
                      <a:pt x="11430" y="1663"/>
                      <a:pt x="11438" y="1658"/>
                      <a:pt x="11439" y="1657"/>
                    </a:cubicBezTo>
                    <a:cubicBezTo>
                      <a:pt x="11469" y="1632"/>
                      <a:pt x="11499" y="1608"/>
                      <a:pt x="11529" y="1586"/>
                    </a:cubicBezTo>
                    <a:close/>
                    <a:moveTo>
                      <a:pt x="11629" y="0"/>
                    </a:moveTo>
                    <a:cubicBezTo>
                      <a:pt x="11308" y="0"/>
                      <a:pt x="10993" y="186"/>
                      <a:pt x="10740" y="416"/>
                    </a:cubicBezTo>
                    <a:cubicBezTo>
                      <a:pt x="10476" y="656"/>
                      <a:pt x="10250" y="920"/>
                      <a:pt x="10073" y="1263"/>
                    </a:cubicBezTo>
                    <a:cubicBezTo>
                      <a:pt x="9886" y="1628"/>
                      <a:pt x="9702" y="1996"/>
                      <a:pt x="9533" y="2374"/>
                    </a:cubicBezTo>
                    <a:cubicBezTo>
                      <a:pt x="9347" y="2787"/>
                      <a:pt x="9171" y="3212"/>
                      <a:pt x="9070" y="3669"/>
                    </a:cubicBezTo>
                    <a:cubicBezTo>
                      <a:pt x="8980" y="4074"/>
                      <a:pt x="8923" y="4487"/>
                      <a:pt x="8796" y="4879"/>
                    </a:cubicBezTo>
                    <a:cubicBezTo>
                      <a:pt x="8646" y="5341"/>
                      <a:pt x="8551" y="5825"/>
                      <a:pt x="8440" y="6303"/>
                    </a:cubicBezTo>
                    <a:cubicBezTo>
                      <a:pt x="8383" y="6550"/>
                      <a:pt x="8338" y="6803"/>
                      <a:pt x="8280" y="7052"/>
                    </a:cubicBezTo>
                    <a:cubicBezTo>
                      <a:pt x="8096" y="6998"/>
                      <a:pt x="7913" y="6940"/>
                      <a:pt x="7720" y="6938"/>
                    </a:cubicBezTo>
                    <a:cubicBezTo>
                      <a:pt x="7716" y="6938"/>
                      <a:pt x="7712" y="6938"/>
                      <a:pt x="7708" y="6938"/>
                    </a:cubicBezTo>
                    <a:cubicBezTo>
                      <a:pt x="7581" y="6938"/>
                      <a:pt x="7456" y="6963"/>
                      <a:pt x="7330" y="6971"/>
                    </a:cubicBezTo>
                    <a:cubicBezTo>
                      <a:pt x="7312" y="6972"/>
                      <a:pt x="7294" y="6972"/>
                      <a:pt x="7276" y="6972"/>
                    </a:cubicBezTo>
                    <a:cubicBezTo>
                      <a:pt x="7181" y="6972"/>
                      <a:pt x="7088" y="6959"/>
                      <a:pt x="6994" y="6944"/>
                    </a:cubicBezTo>
                    <a:cubicBezTo>
                      <a:pt x="6537" y="6863"/>
                      <a:pt x="6085" y="6750"/>
                      <a:pt x="5630" y="6653"/>
                    </a:cubicBezTo>
                    <a:cubicBezTo>
                      <a:pt x="5114" y="6544"/>
                      <a:pt x="4593" y="6463"/>
                      <a:pt x="4070" y="6412"/>
                    </a:cubicBezTo>
                    <a:cubicBezTo>
                      <a:pt x="3694" y="6375"/>
                      <a:pt x="3313" y="6343"/>
                      <a:pt x="2933" y="6343"/>
                    </a:cubicBezTo>
                    <a:cubicBezTo>
                      <a:pt x="2430" y="6343"/>
                      <a:pt x="1930" y="6400"/>
                      <a:pt x="1446" y="6579"/>
                    </a:cubicBezTo>
                    <a:cubicBezTo>
                      <a:pt x="988" y="6747"/>
                      <a:pt x="550" y="6988"/>
                      <a:pt x="181" y="7365"/>
                    </a:cubicBezTo>
                    <a:cubicBezTo>
                      <a:pt x="71" y="7477"/>
                      <a:pt x="-6" y="7728"/>
                      <a:pt x="0" y="7899"/>
                    </a:cubicBezTo>
                    <a:cubicBezTo>
                      <a:pt x="7" y="8095"/>
                      <a:pt x="59" y="8299"/>
                      <a:pt x="181" y="8434"/>
                    </a:cubicBezTo>
                    <a:cubicBezTo>
                      <a:pt x="464" y="8749"/>
                      <a:pt x="768" y="9033"/>
                      <a:pt x="1067" y="9325"/>
                    </a:cubicBezTo>
                    <a:cubicBezTo>
                      <a:pt x="1217" y="9471"/>
                      <a:pt x="1365" y="9619"/>
                      <a:pt x="1508" y="9775"/>
                    </a:cubicBezTo>
                    <a:cubicBezTo>
                      <a:pt x="1651" y="9931"/>
                      <a:pt x="1780" y="10109"/>
                      <a:pt x="1925" y="10261"/>
                    </a:cubicBezTo>
                    <a:cubicBezTo>
                      <a:pt x="2093" y="10438"/>
                      <a:pt x="2276" y="10585"/>
                      <a:pt x="2460" y="10735"/>
                    </a:cubicBezTo>
                    <a:cubicBezTo>
                      <a:pt x="2498" y="10764"/>
                      <a:pt x="2535" y="10796"/>
                      <a:pt x="2571" y="10827"/>
                    </a:cubicBezTo>
                    <a:cubicBezTo>
                      <a:pt x="2572" y="10828"/>
                      <a:pt x="2573" y="10829"/>
                      <a:pt x="2573" y="10829"/>
                    </a:cubicBezTo>
                    <a:cubicBezTo>
                      <a:pt x="2652" y="10914"/>
                      <a:pt x="2735" y="10996"/>
                      <a:pt x="2814" y="11081"/>
                    </a:cubicBezTo>
                    <a:cubicBezTo>
                      <a:pt x="3151" y="11435"/>
                      <a:pt x="3487" y="11787"/>
                      <a:pt x="3840" y="12118"/>
                    </a:cubicBezTo>
                    <a:cubicBezTo>
                      <a:pt x="3881" y="12156"/>
                      <a:pt x="3921" y="12194"/>
                      <a:pt x="3962" y="12231"/>
                    </a:cubicBezTo>
                    <a:cubicBezTo>
                      <a:pt x="3977" y="12245"/>
                      <a:pt x="3992" y="12258"/>
                      <a:pt x="4007" y="12271"/>
                    </a:cubicBezTo>
                    <a:cubicBezTo>
                      <a:pt x="4068" y="12336"/>
                      <a:pt x="4128" y="12404"/>
                      <a:pt x="4184" y="12477"/>
                    </a:cubicBezTo>
                    <a:cubicBezTo>
                      <a:pt x="4194" y="12490"/>
                      <a:pt x="4203" y="12503"/>
                      <a:pt x="4212" y="12517"/>
                    </a:cubicBezTo>
                    <a:cubicBezTo>
                      <a:pt x="4212" y="12517"/>
                      <a:pt x="4213" y="12517"/>
                      <a:pt x="4213" y="12517"/>
                    </a:cubicBezTo>
                    <a:cubicBezTo>
                      <a:pt x="4217" y="12517"/>
                      <a:pt x="4229" y="12529"/>
                      <a:pt x="4241" y="12550"/>
                    </a:cubicBezTo>
                    <a:cubicBezTo>
                      <a:pt x="4251" y="12566"/>
                      <a:pt x="4260" y="12583"/>
                      <a:pt x="4270" y="12599"/>
                    </a:cubicBezTo>
                    <a:cubicBezTo>
                      <a:pt x="4250" y="12574"/>
                      <a:pt x="4231" y="12545"/>
                      <a:pt x="4212" y="12517"/>
                    </a:cubicBezTo>
                    <a:cubicBezTo>
                      <a:pt x="4209" y="12519"/>
                      <a:pt x="4221" y="12543"/>
                      <a:pt x="4271" y="12600"/>
                    </a:cubicBezTo>
                    <a:cubicBezTo>
                      <a:pt x="4271" y="12600"/>
                      <a:pt x="4270" y="12600"/>
                      <a:pt x="4270" y="12599"/>
                    </a:cubicBezTo>
                    <a:cubicBezTo>
                      <a:pt x="4273" y="12603"/>
                      <a:pt x="4275" y="12606"/>
                      <a:pt x="4279" y="12610"/>
                    </a:cubicBezTo>
                    <a:cubicBezTo>
                      <a:pt x="4276" y="12606"/>
                      <a:pt x="4273" y="12604"/>
                      <a:pt x="4271" y="12600"/>
                    </a:cubicBezTo>
                    <a:cubicBezTo>
                      <a:pt x="4276" y="12610"/>
                      <a:pt x="4282" y="12620"/>
                      <a:pt x="4287" y="12631"/>
                    </a:cubicBezTo>
                    <a:cubicBezTo>
                      <a:pt x="4326" y="12702"/>
                      <a:pt x="4361" y="12776"/>
                      <a:pt x="4392" y="12854"/>
                    </a:cubicBezTo>
                    <a:cubicBezTo>
                      <a:pt x="4409" y="12913"/>
                      <a:pt x="4423" y="12974"/>
                      <a:pt x="4434" y="13036"/>
                    </a:cubicBezTo>
                    <a:cubicBezTo>
                      <a:pt x="4435" y="13072"/>
                      <a:pt x="4435" y="13109"/>
                      <a:pt x="4434" y="13145"/>
                    </a:cubicBezTo>
                    <a:cubicBezTo>
                      <a:pt x="4429" y="13170"/>
                      <a:pt x="4423" y="13195"/>
                      <a:pt x="4417" y="13221"/>
                    </a:cubicBezTo>
                    <a:cubicBezTo>
                      <a:pt x="4352" y="13371"/>
                      <a:pt x="4267" y="13507"/>
                      <a:pt x="4185" y="13643"/>
                    </a:cubicBezTo>
                    <a:cubicBezTo>
                      <a:pt x="4088" y="13804"/>
                      <a:pt x="4000" y="13971"/>
                      <a:pt x="3922" y="14145"/>
                    </a:cubicBezTo>
                    <a:cubicBezTo>
                      <a:pt x="3731" y="14562"/>
                      <a:pt x="3544" y="14981"/>
                      <a:pt x="3357" y="15401"/>
                    </a:cubicBezTo>
                    <a:cubicBezTo>
                      <a:pt x="3187" y="15786"/>
                      <a:pt x="3006" y="16164"/>
                      <a:pt x="2837" y="16551"/>
                    </a:cubicBezTo>
                    <a:cubicBezTo>
                      <a:pt x="2665" y="16944"/>
                      <a:pt x="2520" y="17347"/>
                      <a:pt x="2378" y="17756"/>
                    </a:cubicBezTo>
                    <a:cubicBezTo>
                      <a:pt x="2242" y="18141"/>
                      <a:pt x="2084" y="18518"/>
                      <a:pt x="1988" y="18921"/>
                    </a:cubicBezTo>
                    <a:cubicBezTo>
                      <a:pt x="1860" y="19456"/>
                      <a:pt x="1867" y="20007"/>
                      <a:pt x="2064" y="20514"/>
                    </a:cubicBezTo>
                    <a:cubicBezTo>
                      <a:pt x="2163" y="20769"/>
                      <a:pt x="2326" y="21005"/>
                      <a:pt x="2525" y="21149"/>
                    </a:cubicBezTo>
                    <a:cubicBezTo>
                      <a:pt x="2663" y="21248"/>
                      <a:pt x="2818" y="21291"/>
                      <a:pt x="2974" y="21291"/>
                    </a:cubicBezTo>
                    <a:cubicBezTo>
                      <a:pt x="3066" y="21291"/>
                      <a:pt x="3159" y="21276"/>
                      <a:pt x="3250" y="21248"/>
                    </a:cubicBezTo>
                    <a:cubicBezTo>
                      <a:pt x="3400" y="21202"/>
                      <a:pt x="3544" y="21118"/>
                      <a:pt x="3689" y="21052"/>
                    </a:cubicBezTo>
                    <a:cubicBezTo>
                      <a:pt x="3879" y="20965"/>
                      <a:pt x="4070" y="20882"/>
                      <a:pt x="4263" y="20802"/>
                    </a:cubicBezTo>
                    <a:cubicBezTo>
                      <a:pt x="4666" y="20633"/>
                      <a:pt x="5062" y="20451"/>
                      <a:pt x="5442" y="20213"/>
                    </a:cubicBezTo>
                    <a:cubicBezTo>
                      <a:pt x="5785" y="19998"/>
                      <a:pt x="6105" y="19739"/>
                      <a:pt x="6428" y="19483"/>
                    </a:cubicBezTo>
                    <a:cubicBezTo>
                      <a:pt x="6762" y="19218"/>
                      <a:pt x="7101" y="18957"/>
                      <a:pt x="7430" y="18681"/>
                    </a:cubicBezTo>
                    <a:cubicBezTo>
                      <a:pt x="7765" y="18401"/>
                      <a:pt x="8087" y="18095"/>
                      <a:pt x="8414" y="17801"/>
                    </a:cubicBezTo>
                    <a:cubicBezTo>
                      <a:pt x="8787" y="17467"/>
                      <a:pt x="9163" y="17138"/>
                      <a:pt x="9535" y="16803"/>
                    </a:cubicBezTo>
                    <a:cubicBezTo>
                      <a:pt x="9699" y="16655"/>
                      <a:pt x="9864" y="16508"/>
                      <a:pt x="10031" y="16365"/>
                    </a:cubicBezTo>
                    <a:cubicBezTo>
                      <a:pt x="10170" y="16247"/>
                      <a:pt x="10314" y="16116"/>
                      <a:pt x="10467" y="16019"/>
                    </a:cubicBezTo>
                    <a:cubicBezTo>
                      <a:pt x="10487" y="16011"/>
                      <a:pt x="10507" y="16003"/>
                      <a:pt x="10528" y="15998"/>
                    </a:cubicBezTo>
                    <a:cubicBezTo>
                      <a:pt x="10531" y="15998"/>
                      <a:pt x="10535" y="15998"/>
                      <a:pt x="10538" y="15998"/>
                    </a:cubicBezTo>
                    <a:cubicBezTo>
                      <a:pt x="10538" y="15998"/>
                      <a:pt x="10538" y="15998"/>
                      <a:pt x="10538" y="15998"/>
                    </a:cubicBezTo>
                    <a:cubicBezTo>
                      <a:pt x="10546" y="16003"/>
                      <a:pt x="10553" y="16008"/>
                      <a:pt x="10560" y="16014"/>
                    </a:cubicBezTo>
                    <a:cubicBezTo>
                      <a:pt x="10618" y="16078"/>
                      <a:pt x="10674" y="16144"/>
                      <a:pt x="10729" y="16212"/>
                    </a:cubicBezTo>
                    <a:cubicBezTo>
                      <a:pt x="10869" y="16387"/>
                      <a:pt x="11020" y="16550"/>
                      <a:pt x="11180" y="16697"/>
                    </a:cubicBezTo>
                    <a:cubicBezTo>
                      <a:pt x="11213" y="16728"/>
                      <a:pt x="11248" y="16759"/>
                      <a:pt x="11281" y="16790"/>
                    </a:cubicBezTo>
                    <a:lnTo>
                      <a:pt x="11324" y="16830"/>
                    </a:lnTo>
                    <a:cubicBezTo>
                      <a:pt x="11344" y="16849"/>
                      <a:pt x="11353" y="16856"/>
                      <a:pt x="11353" y="16856"/>
                    </a:cubicBezTo>
                    <a:cubicBezTo>
                      <a:pt x="11353" y="16856"/>
                      <a:pt x="11291" y="16798"/>
                      <a:pt x="11283" y="16791"/>
                    </a:cubicBezTo>
                    <a:cubicBezTo>
                      <a:pt x="11355" y="16850"/>
                      <a:pt x="11422" y="16930"/>
                      <a:pt x="11485" y="17003"/>
                    </a:cubicBezTo>
                    <a:cubicBezTo>
                      <a:pt x="11617" y="17154"/>
                      <a:pt x="11741" y="17315"/>
                      <a:pt x="11874" y="17465"/>
                    </a:cubicBezTo>
                    <a:cubicBezTo>
                      <a:pt x="12434" y="18105"/>
                      <a:pt x="13044" y="18676"/>
                      <a:pt x="13668" y="19216"/>
                    </a:cubicBezTo>
                    <a:cubicBezTo>
                      <a:pt x="13965" y="19473"/>
                      <a:pt x="14267" y="19722"/>
                      <a:pt x="14570" y="19967"/>
                    </a:cubicBezTo>
                    <a:cubicBezTo>
                      <a:pt x="14874" y="20215"/>
                      <a:pt x="15169" y="20481"/>
                      <a:pt x="15470" y="20735"/>
                    </a:cubicBezTo>
                    <a:cubicBezTo>
                      <a:pt x="15798" y="21010"/>
                      <a:pt x="16136" y="21279"/>
                      <a:pt x="16514" y="21437"/>
                    </a:cubicBezTo>
                    <a:cubicBezTo>
                      <a:pt x="16855" y="21579"/>
                      <a:pt x="17224" y="21588"/>
                      <a:pt x="17581" y="21598"/>
                    </a:cubicBezTo>
                    <a:cubicBezTo>
                      <a:pt x="17620" y="21599"/>
                      <a:pt x="17658" y="21600"/>
                      <a:pt x="17697" y="21600"/>
                    </a:cubicBezTo>
                    <a:cubicBezTo>
                      <a:pt x="17872" y="21600"/>
                      <a:pt x="18043" y="21583"/>
                      <a:pt x="18209" y="21497"/>
                    </a:cubicBezTo>
                    <a:cubicBezTo>
                      <a:pt x="18439" y="21378"/>
                      <a:pt x="18620" y="21144"/>
                      <a:pt x="18679" y="20842"/>
                    </a:cubicBezTo>
                    <a:cubicBezTo>
                      <a:pt x="18760" y="20432"/>
                      <a:pt x="18624" y="20064"/>
                      <a:pt x="18494" y="19700"/>
                    </a:cubicBezTo>
                    <a:cubicBezTo>
                      <a:pt x="18405" y="19414"/>
                      <a:pt x="18358" y="19109"/>
                      <a:pt x="18280" y="18817"/>
                    </a:cubicBezTo>
                    <a:cubicBezTo>
                      <a:pt x="18162" y="18369"/>
                      <a:pt x="18009" y="17933"/>
                      <a:pt x="17827" y="17518"/>
                    </a:cubicBezTo>
                    <a:cubicBezTo>
                      <a:pt x="17657" y="17130"/>
                      <a:pt x="17465" y="16757"/>
                      <a:pt x="17271" y="16386"/>
                    </a:cubicBezTo>
                    <a:cubicBezTo>
                      <a:pt x="17177" y="16205"/>
                      <a:pt x="17083" y="16028"/>
                      <a:pt x="17006" y="15835"/>
                    </a:cubicBezTo>
                    <a:cubicBezTo>
                      <a:pt x="16932" y="15650"/>
                      <a:pt x="16873" y="15458"/>
                      <a:pt x="16796" y="15276"/>
                    </a:cubicBezTo>
                    <a:cubicBezTo>
                      <a:pt x="16647" y="14922"/>
                      <a:pt x="16410" y="14634"/>
                      <a:pt x="16265" y="14281"/>
                    </a:cubicBezTo>
                    <a:cubicBezTo>
                      <a:pt x="16253" y="14239"/>
                      <a:pt x="16243" y="14197"/>
                      <a:pt x="16235" y="14155"/>
                    </a:cubicBezTo>
                    <a:cubicBezTo>
                      <a:pt x="16235" y="14126"/>
                      <a:pt x="16234" y="14097"/>
                      <a:pt x="16235" y="14068"/>
                    </a:cubicBezTo>
                    <a:cubicBezTo>
                      <a:pt x="16243" y="14028"/>
                      <a:pt x="16252" y="13990"/>
                      <a:pt x="16262" y="13951"/>
                    </a:cubicBezTo>
                    <a:cubicBezTo>
                      <a:pt x="16278" y="13912"/>
                      <a:pt x="16295" y="13875"/>
                      <a:pt x="16313" y="13839"/>
                    </a:cubicBezTo>
                    <a:cubicBezTo>
                      <a:pt x="16330" y="13806"/>
                      <a:pt x="16349" y="13774"/>
                      <a:pt x="16366" y="13742"/>
                    </a:cubicBezTo>
                    <a:cubicBezTo>
                      <a:pt x="16459" y="13609"/>
                      <a:pt x="16562" y="13484"/>
                      <a:pt x="16671" y="13369"/>
                    </a:cubicBezTo>
                    <a:cubicBezTo>
                      <a:pt x="16720" y="13318"/>
                      <a:pt x="16770" y="13268"/>
                      <a:pt x="16820" y="13218"/>
                    </a:cubicBezTo>
                    <a:cubicBezTo>
                      <a:pt x="16853" y="13188"/>
                      <a:pt x="16885" y="13158"/>
                      <a:pt x="16918" y="13129"/>
                    </a:cubicBezTo>
                    <a:cubicBezTo>
                      <a:pt x="17034" y="13025"/>
                      <a:pt x="17153" y="12923"/>
                      <a:pt x="17271" y="12821"/>
                    </a:cubicBezTo>
                    <a:cubicBezTo>
                      <a:pt x="17413" y="12699"/>
                      <a:pt x="17550" y="12572"/>
                      <a:pt x="17687" y="12443"/>
                    </a:cubicBezTo>
                    <a:cubicBezTo>
                      <a:pt x="17794" y="12342"/>
                      <a:pt x="17899" y="12241"/>
                      <a:pt x="18005" y="12140"/>
                    </a:cubicBezTo>
                    <a:lnTo>
                      <a:pt x="18141" y="12010"/>
                    </a:lnTo>
                    <a:cubicBezTo>
                      <a:pt x="18169" y="11983"/>
                      <a:pt x="18262" y="11905"/>
                      <a:pt x="18261" y="11905"/>
                    </a:cubicBezTo>
                    <a:cubicBezTo>
                      <a:pt x="18260" y="11905"/>
                      <a:pt x="18243" y="11918"/>
                      <a:pt x="18199" y="11954"/>
                    </a:cubicBezTo>
                    <a:cubicBezTo>
                      <a:pt x="18390" y="11799"/>
                      <a:pt x="18567" y="11611"/>
                      <a:pt x="18755" y="11451"/>
                    </a:cubicBezTo>
                    <a:cubicBezTo>
                      <a:pt x="18935" y="11298"/>
                      <a:pt x="19122" y="11166"/>
                      <a:pt x="19311" y="11029"/>
                    </a:cubicBezTo>
                    <a:cubicBezTo>
                      <a:pt x="19392" y="10970"/>
                      <a:pt x="19472" y="10907"/>
                      <a:pt x="19549" y="10839"/>
                    </a:cubicBezTo>
                    <a:cubicBezTo>
                      <a:pt x="19626" y="10770"/>
                      <a:pt x="19699" y="10701"/>
                      <a:pt x="19772" y="10627"/>
                    </a:cubicBezTo>
                    <a:cubicBezTo>
                      <a:pt x="19794" y="10604"/>
                      <a:pt x="19817" y="10578"/>
                      <a:pt x="19840" y="10553"/>
                    </a:cubicBezTo>
                    <a:cubicBezTo>
                      <a:pt x="19911" y="10503"/>
                      <a:pt x="19978" y="10439"/>
                      <a:pt x="20050" y="10390"/>
                    </a:cubicBezTo>
                    <a:cubicBezTo>
                      <a:pt x="20138" y="10330"/>
                      <a:pt x="20229" y="10271"/>
                      <a:pt x="20314" y="10204"/>
                    </a:cubicBezTo>
                    <a:cubicBezTo>
                      <a:pt x="20430" y="10113"/>
                      <a:pt x="20545" y="10010"/>
                      <a:pt x="20643" y="9891"/>
                    </a:cubicBezTo>
                    <a:cubicBezTo>
                      <a:pt x="20674" y="9854"/>
                      <a:pt x="20703" y="9814"/>
                      <a:pt x="20731" y="9772"/>
                    </a:cubicBezTo>
                    <a:cubicBezTo>
                      <a:pt x="20744" y="9753"/>
                      <a:pt x="20758" y="9730"/>
                      <a:pt x="20772" y="9709"/>
                    </a:cubicBezTo>
                    <a:cubicBezTo>
                      <a:pt x="20792" y="9678"/>
                      <a:pt x="20812" y="9645"/>
                      <a:pt x="20833" y="9613"/>
                    </a:cubicBezTo>
                    <a:cubicBezTo>
                      <a:pt x="20833" y="9613"/>
                      <a:pt x="20833" y="9614"/>
                      <a:pt x="20833" y="9614"/>
                    </a:cubicBezTo>
                    <a:lnTo>
                      <a:pt x="20870" y="9555"/>
                    </a:lnTo>
                    <a:cubicBezTo>
                      <a:pt x="20869" y="9555"/>
                      <a:pt x="20869" y="9555"/>
                      <a:pt x="20869" y="9556"/>
                    </a:cubicBezTo>
                    <a:cubicBezTo>
                      <a:pt x="20876" y="9546"/>
                      <a:pt x="20882" y="9535"/>
                      <a:pt x="20888" y="9525"/>
                    </a:cubicBezTo>
                    <a:lnTo>
                      <a:pt x="20870" y="9555"/>
                    </a:lnTo>
                    <a:cubicBezTo>
                      <a:pt x="20981" y="9392"/>
                      <a:pt x="21128" y="9282"/>
                      <a:pt x="21240" y="9119"/>
                    </a:cubicBezTo>
                    <a:cubicBezTo>
                      <a:pt x="21460" y="8801"/>
                      <a:pt x="21594" y="8356"/>
                      <a:pt x="21499" y="7938"/>
                    </a:cubicBezTo>
                    <a:cubicBezTo>
                      <a:pt x="21411" y="7547"/>
                      <a:pt x="21169" y="7289"/>
                      <a:pt x="20865" y="7158"/>
                    </a:cubicBezTo>
                    <a:cubicBezTo>
                      <a:pt x="20660" y="7070"/>
                      <a:pt x="20419" y="7058"/>
                      <a:pt x="20200" y="7058"/>
                    </a:cubicBezTo>
                    <a:cubicBezTo>
                      <a:pt x="20192" y="7058"/>
                      <a:pt x="20183" y="7058"/>
                      <a:pt x="20174" y="7058"/>
                    </a:cubicBezTo>
                    <a:cubicBezTo>
                      <a:pt x="19959" y="7060"/>
                      <a:pt x="19744" y="7081"/>
                      <a:pt x="19530" y="7096"/>
                    </a:cubicBezTo>
                    <a:cubicBezTo>
                      <a:pt x="19301" y="7112"/>
                      <a:pt x="19072" y="7116"/>
                      <a:pt x="18842" y="7116"/>
                    </a:cubicBezTo>
                    <a:cubicBezTo>
                      <a:pt x="18546" y="7116"/>
                      <a:pt x="18249" y="7109"/>
                      <a:pt x="17954" y="7109"/>
                    </a:cubicBezTo>
                    <a:cubicBezTo>
                      <a:pt x="17695" y="7109"/>
                      <a:pt x="17435" y="7096"/>
                      <a:pt x="17176" y="7095"/>
                    </a:cubicBezTo>
                    <a:cubicBezTo>
                      <a:pt x="17016" y="7096"/>
                      <a:pt x="16858" y="7123"/>
                      <a:pt x="16704" y="7173"/>
                    </a:cubicBezTo>
                    <a:cubicBezTo>
                      <a:pt x="16606" y="7205"/>
                      <a:pt x="16510" y="7243"/>
                      <a:pt x="16411" y="7268"/>
                    </a:cubicBezTo>
                    <a:cubicBezTo>
                      <a:pt x="16289" y="7281"/>
                      <a:pt x="16166" y="7285"/>
                      <a:pt x="16043" y="7285"/>
                    </a:cubicBezTo>
                    <a:cubicBezTo>
                      <a:pt x="15815" y="7285"/>
                      <a:pt x="15586" y="7271"/>
                      <a:pt x="15361" y="7265"/>
                    </a:cubicBezTo>
                    <a:cubicBezTo>
                      <a:pt x="15305" y="7264"/>
                      <a:pt x="15249" y="7262"/>
                      <a:pt x="15193" y="7262"/>
                    </a:cubicBezTo>
                    <a:cubicBezTo>
                      <a:pt x="15069" y="7262"/>
                      <a:pt x="14947" y="7268"/>
                      <a:pt x="14823" y="7287"/>
                    </a:cubicBezTo>
                    <a:cubicBezTo>
                      <a:pt x="14640" y="7315"/>
                      <a:pt x="14459" y="7354"/>
                      <a:pt x="14277" y="7388"/>
                    </a:cubicBezTo>
                    <a:cubicBezTo>
                      <a:pt x="14133" y="7406"/>
                      <a:pt x="13989" y="7406"/>
                      <a:pt x="13845" y="7421"/>
                    </a:cubicBezTo>
                    <a:cubicBezTo>
                      <a:pt x="13796" y="7426"/>
                      <a:pt x="13747" y="7433"/>
                      <a:pt x="13698" y="7437"/>
                    </a:cubicBezTo>
                    <a:cubicBezTo>
                      <a:pt x="13682" y="7367"/>
                      <a:pt x="13668" y="7296"/>
                      <a:pt x="13656" y="7226"/>
                    </a:cubicBezTo>
                    <a:cubicBezTo>
                      <a:pt x="13650" y="7054"/>
                      <a:pt x="13668" y="6883"/>
                      <a:pt x="13662" y="6711"/>
                    </a:cubicBezTo>
                    <a:cubicBezTo>
                      <a:pt x="13653" y="6457"/>
                      <a:pt x="13607" y="6213"/>
                      <a:pt x="13543" y="5973"/>
                    </a:cubicBezTo>
                    <a:cubicBezTo>
                      <a:pt x="13434" y="5565"/>
                      <a:pt x="13343" y="5148"/>
                      <a:pt x="13252" y="4734"/>
                    </a:cubicBezTo>
                    <a:cubicBezTo>
                      <a:pt x="13161" y="4314"/>
                      <a:pt x="13064" y="3894"/>
                      <a:pt x="13000" y="3467"/>
                    </a:cubicBezTo>
                    <a:cubicBezTo>
                      <a:pt x="12948" y="3124"/>
                      <a:pt x="12909" y="2778"/>
                      <a:pt x="12871" y="2432"/>
                    </a:cubicBezTo>
                    <a:cubicBezTo>
                      <a:pt x="12812" y="1838"/>
                      <a:pt x="12804" y="1206"/>
                      <a:pt x="12548" y="676"/>
                    </a:cubicBezTo>
                    <a:cubicBezTo>
                      <a:pt x="12356" y="279"/>
                      <a:pt x="12024" y="6"/>
                      <a:pt x="11641" y="0"/>
                    </a:cubicBezTo>
                    <a:cubicBezTo>
                      <a:pt x="11637" y="0"/>
                      <a:pt x="11633" y="0"/>
                      <a:pt x="11629" y="0"/>
                    </a:cubicBezTo>
                    <a:close/>
                  </a:path>
                </a:pathLst>
              </a:custGeom>
              <a:solidFill>
                <a:srgbClr val="FEFB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08" name="Google Shape;10005;p79"/>
              <p:cNvSpPr/>
              <p:nvPr/>
            </p:nvSpPr>
            <p:spPr>
              <a:xfrm>
                <a:off x="436081" y="111083"/>
                <a:ext cx="71168" cy="137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600" fill="norm" stroke="1" extrusionOk="0">
                    <a:moveTo>
                      <a:pt x="740" y="5510"/>
                    </a:moveTo>
                    <a:cubicBezTo>
                      <a:pt x="747" y="5513"/>
                      <a:pt x="747" y="5517"/>
                      <a:pt x="754" y="5524"/>
                    </a:cubicBezTo>
                    <a:lnTo>
                      <a:pt x="740" y="5510"/>
                    </a:lnTo>
                    <a:close/>
                    <a:moveTo>
                      <a:pt x="16752" y="5967"/>
                    </a:moveTo>
                    <a:lnTo>
                      <a:pt x="16759" y="6006"/>
                    </a:lnTo>
                    <a:cubicBezTo>
                      <a:pt x="16759" y="5992"/>
                      <a:pt x="16752" y="5978"/>
                      <a:pt x="16752" y="5967"/>
                    </a:cubicBezTo>
                    <a:close/>
                    <a:moveTo>
                      <a:pt x="1528" y="6470"/>
                    </a:moveTo>
                    <a:cubicBezTo>
                      <a:pt x="1535" y="6474"/>
                      <a:pt x="1535" y="6481"/>
                      <a:pt x="1542" y="6484"/>
                    </a:cubicBezTo>
                    <a:lnTo>
                      <a:pt x="1528" y="6470"/>
                    </a:lnTo>
                    <a:close/>
                    <a:moveTo>
                      <a:pt x="17019" y="6998"/>
                    </a:moveTo>
                    <a:lnTo>
                      <a:pt x="17040" y="7058"/>
                    </a:lnTo>
                    <a:cubicBezTo>
                      <a:pt x="17033" y="7037"/>
                      <a:pt x="17026" y="7019"/>
                      <a:pt x="17019" y="6998"/>
                    </a:cubicBezTo>
                    <a:close/>
                    <a:moveTo>
                      <a:pt x="18005" y="9457"/>
                    </a:moveTo>
                    <a:lnTo>
                      <a:pt x="18026" y="9528"/>
                    </a:lnTo>
                    <a:cubicBezTo>
                      <a:pt x="18019" y="9503"/>
                      <a:pt x="18012" y="9478"/>
                      <a:pt x="18005" y="9457"/>
                    </a:cubicBezTo>
                    <a:close/>
                    <a:moveTo>
                      <a:pt x="18218" y="10265"/>
                    </a:moveTo>
                    <a:lnTo>
                      <a:pt x="18286" y="10541"/>
                    </a:lnTo>
                    <a:cubicBezTo>
                      <a:pt x="18259" y="10449"/>
                      <a:pt x="18238" y="10357"/>
                      <a:pt x="18218" y="10265"/>
                    </a:cubicBezTo>
                    <a:close/>
                    <a:moveTo>
                      <a:pt x="7897" y="0"/>
                    </a:moveTo>
                    <a:cubicBezTo>
                      <a:pt x="5890" y="0"/>
                      <a:pt x="3877" y="386"/>
                      <a:pt x="2309" y="1155"/>
                    </a:cubicBezTo>
                    <a:lnTo>
                      <a:pt x="1076" y="1981"/>
                    </a:lnTo>
                    <a:cubicBezTo>
                      <a:pt x="371" y="2608"/>
                      <a:pt x="-13" y="3320"/>
                      <a:pt x="1" y="4043"/>
                    </a:cubicBezTo>
                    <a:lnTo>
                      <a:pt x="275" y="5134"/>
                    </a:lnTo>
                    <a:cubicBezTo>
                      <a:pt x="453" y="5467"/>
                      <a:pt x="713" y="5786"/>
                      <a:pt x="1049" y="6087"/>
                    </a:cubicBezTo>
                    <a:cubicBezTo>
                      <a:pt x="1090" y="6353"/>
                      <a:pt x="1131" y="6622"/>
                      <a:pt x="1185" y="6888"/>
                    </a:cubicBezTo>
                    <a:cubicBezTo>
                      <a:pt x="1295" y="7359"/>
                      <a:pt x="1405" y="7824"/>
                      <a:pt x="1548" y="8291"/>
                    </a:cubicBezTo>
                    <a:cubicBezTo>
                      <a:pt x="1583" y="8387"/>
                      <a:pt x="1617" y="8483"/>
                      <a:pt x="1665" y="8578"/>
                    </a:cubicBezTo>
                    <a:cubicBezTo>
                      <a:pt x="1733" y="8720"/>
                      <a:pt x="1829" y="8855"/>
                      <a:pt x="1905" y="8993"/>
                    </a:cubicBezTo>
                    <a:cubicBezTo>
                      <a:pt x="1994" y="9174"/>
                      <a:pt x="2083" y="9351"/>
                      <a:pt x="2158" y="9535"/>
                    </a:cubicBezTo>
                    <a:cubicBezTo>
                      <a:pt x="2261" y="9794"/>
                      <a:pt x="2343" y="10056"/>
                      <a:pt x="2425" y="10318"/>
                    </a:cubicBezTo>
                    <a:cubicBezTo>
                      <a:pt x="2569" y="10889"/>
                      <a:pt x="2706" y="11456"/>
                      <a:pt x="2877" y="12026"/>
                    </a:cubicBezTo>
                    <a:cubicBezTo>
                      <a:pt x="3000" y="12462"/>
                      <a:pt x="3172" y="12891"/>
                      <a:pt x="3336" y="13316"/>
                    </a:cubicBezTo>
                    <a:cubicBezTo>
                      <a:pt x="3692" y="14184"/>
                      <a:pt x="4021" y="15063"/>
                      <a:pt x="4452" y="15920"/>
                    </a:cubicBezTo>
                    <a:cubicBezTo>
                      <a:pt x="4603" y="16225"/>
                      <a:pt x="4849" y="16522"/>
                      <a:pt x="5034" y="16824"/>
                    </a:cubicBezTo>
                    <a:cubicBezTo>
                      <a:pt x="5034" y="16831"/>
                      <a:pt x="5034" y="16838"/>
                      <a:pt x="5034" y="16845"/>
                    </a:cubicBezTo>
                    <a:cubicBezTo>
                      <a:pt x="5034" y="16944"/>
                      <a:pt x="5041" y="17047"/>
                      <a:pt x="5069" y="17146"/>
                    </a:cubicBezTo>
                    <a:cubicBezTo>
                      <a:pt x="5151" y="17522"/>
                      <a:pt x="5253" y="17911"/>
                      <a:pt x="5363" y="18280"/>
                    </a:cubicBezTo>
                    <a:cubicBezTo>
                      <a:pt x="5370" y="18308"/>
                      <a:pt x="5377" y="18333"/>
                      <a:pt x="5384" y="18358"/>
                    </a:cubicBezTo>
                    <a:cubicBezTo>
                      <a:pt x="5404" y="18415"/>
                      <a:pt x="5432" y="18478"/>
                      <a:pt x="5459" y="18535"/>
                    </a:cubicBezTo>
                    <a:cubicBezTo>
                      <a:pt x="6205" y="19920"/>
                      <a:pt x="8301" y="21008"/>
                      <a:pt x="10986" y="21391"/>
                    </a:cubicBezTo>
                    <a:lnTo>
                      <a:pt x="11581" y="21451"/>
                    </a:lnTo>
                    <a:cubicBezTo>
                      <a:pt x="12177" y="21550"/>
                      <a:pt x="12800" y="21600"/>
                      <a:pt x="13424" y="21600"/>
                    </a:cubicBezTo>
                    <a:cubicBezTo>
                      <a:pt x="13862" y="21600"/>
                      <a:pt x="14300" y="21575"/>
                      <a:pt x="14739" y="21526"/>
                    </a:cubicBezTo>
                    <a:cubicBezTo>
                      <a:pt x="15780" y="21504"/>
                      <a:pt x="16800" y="21334"/>
                      <a:pt x="17677" y="21040"/>
                    </a:cubicBezTo>
                    <a:cubicBezTo>
                      <a:pt x="19395" y="20470"/>
                      <a:pt x="20683" y="19605"/>
                      <a:pt x="21306" y="18599"/>
                    </a:cubicBezTo>
                    <a:lnTo>
                      <a:pt x="21587" y="17507"/>
                    </a:lnTo>
                    <a:cubicBezTo>
                      <a:pt x="21587" y="16817"/>
                      <a:pt x="21251" y="16140"/>
                      <a:pt x="20608" y="15534"/>
                    </a:cubicBezTo>
                    <a:cubicBezTo>
                      <a:pt x="20567" y="15385"/>
                      <a:pt x="20525" y="15236"/>
                      <a:pt x="20484" y="15091"/>
                    </a:cubicBezTo>
                    <a:cubicBezTo>
                      <a:pt x="20478" y="15070"/>
                      <a:pt x="20471" y="15045"/>
                      <a:pt x="20457" y="15017"/>
                    </a:cubicBezTo>
                    <a:cubicBezTo>
                      <a:pt x="20436" y="14956"/>
                      <a:pt x="20409" y="14900"/>
                      <a:pt x="20375" y="14843"/>
                    </a:cubicBezTo>
                    <a:cubicBezTo>
                      <a:pt x="20156" y="14425"/>
                      <a:pt x="19827" y="14028"/>
                      <a:pt x="19628" y="13603"/>
                    </a:cubicBezTo>
                    <a:cubicBezTo>
                      <a:pt x="19204" y="12724"/>
                      <a:pt x="18861" y="11835"/>
                      <a:pt x="18498" y="10949"/>
                    </a:cubicBezTo>
                    <a:cubicBezTo>
                      <a:pt x="18341" y="10559"/>
                      <a:pt x="18204" y="10166"/>
                      <a:pt x="18094" y="9772"/>
                    </a:cubicBezTo>
                    <a:cubicBezTo>
                      <a:pt x="17944" y="9152"/>
                      <a:pt x="17793" y="8532"/>
                      <a:pt x="17594" y="7919"/>
                    </a:cubicBezTo>
                    <a:cubicBezTo>
                      <a:pt x="17512" y="7654"/>
                      <a:pt x="17416" y="7391"/>
                      <a:pt x="17300" y="7136"/>
                    </a:cubicBezTo>
                    <a:cubicBezTo>
                      <a:pt x="17190" y="6906"/>
                      <a:pt x="17053" y="6683"/>
                      <a:pt x="16937" y="6449"/>
                    </a:cubicBezTo>
                    <a:cubicBezTo>
                      <a:pt x="16923" y="6428"/>
                      <a:pt x="16910" y="6403"/>
                      <a:pt x="16903" y="6378"/>
                    </a:cubicBezTo>
                    <a:cubicBezTo>
                      <a:pt x="16862" y="6165"/>
                      <a:pt x="16834" y="5949"/>
                      <a:pt x="16793" y="5737"/>
                    </a:cubicBezTo>
                    <a:cubicBezTo>
                      <a:pt x="16677" y="5156"/>
                      <a:pt x="16540" y="4571"/>
                      <a:pt x="16341" y="3993"/>
                    </a:cubicBezTo>
                    <a:cubicBezTo>
                      <a:pt x="16273" y="3798"/>
                      <a:pt x="16177" y="3604"/>
                      <a:pt x="16040" y="3416"/>
                    </a:cubicBezTo>
                    <a:cubicBezTo>
                      <a:pt x="15773" y="3044"/>
                      <a:pt x="15471" y="2679"/>
                      <a:pt x="15149" y="2314"/>
                    </a:cubicBezTo>
                    <a:cubicBezTo>
                      <a:pt x="15115" y="2271"/>
                      <a:pt x="15074" y="2229"/>
                      <a:pt x="15019" y="2190"/>
                    </a:cubicBezTo>
                    <a:cubicBezTo>
                      <a:pt x="14978" y="2151"/>
                      <a:pt x="14930" y="2112"/>
                      <a:pt x="14882" y="2069"/>
                    </a:cubicBezTo>
                    <a:cubicBezTo>
                      <a:pt x="14458" y="1779"/>
                      <a:pt x="14013" y="1431"/>
                      <a:pt x="13485" y="1155"/>
                    </a:cubicBezTo>
                    <a:cubicBezTo>
                      <a:pt x="11917" y="386"/>
                      <a:pt x="9910" y="0"/>
                      <a:pt x="7897" y="0"/>
                    </a:cubicBezTo>
                    <a:close/>
                  </a:path>
                </a:pathLst>
              </a:custGeom>
              <a:solidFill>
                <a:srgbClr val="FEFB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09" name="Google Shape;10006;p79"/>
              <p:cNvSpPr/>
              <p:nvPr/>
            </p:nvSpPr>
            <p:spPr>
              <a:xfrm>
                <a:off x="471743" y="244247"/>
                <a:ext cx="61719" cy="75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7952" y="6549"/>
                    </a:moveTo>
                    <a:lnTo>
                      <a:pt x="17968" y="6639"/>
                    </a:lnTo>
                    <a:cubicBezTo>
                      <a:pt x="17968" y="6607"/>
                      <a:pt x="17960" y="6581"/>
                      <a:pt x="17952" y="6549"/>
                    </a:cubicBezTo>
                    <a:close/>
                    <a:moveTo>
                      <a:pt x="12335" y="6774"/>
                    </a:moveTo>
                    <a:lnTo>
                      <a:pt x="12390" y="6780"/>
                    </a:lnTo>
                    <a:cubicBezTo>
                      <a:pt x="12374" y="6780"/>
                      <a:pt x="12351" y="6774"/>
                      <a:pt x="12335" y="6774"/>
                    </a:cubicBezTo>
                    <a:close/>
                    <a:moveTo>
                      <a:pt x="18236" y="8283"/>
                    </a:moveTo>
                    <a:lnTo>
                      <a:pt x="18275" y="8521"/>
                    </a:lnTo>
                    <a:cubicBezTo>
                      <a:pt x="18260" y="8444"/>
                      <a:pt x="18244" y="8360"/>
                      <a:pt x="18236" y="8283"/>
                    </a:cubicBezTo>
                    <a:close/>
                    <a:moveTo>
                      <a:pt x="18283" y="8456"/>
                    </a:moveTo>
                    <a:lnTo>
                      <a:pt x="18370" y="8617"/>
                    </a:lnTo>
                    <a:lnTo>
                      <a:pt x="18362" y="8610"/>
                    </a:lnTo>
                    <a:cubicBezTo>
                      <a:pt x="18338" y="8559"/>
                      <a:pt x="18307" y="8508"/>
                      <a:pt x="18283" y="8456"/>
                    </a:cubicBezTo>
                    <a:close/>
                    <a:moveTo>
                      <a:pt x="17897" y="9413"/>
                    </a:moveTo>
                    <a:lnTo>
                      <a:pt x="17897" y="9426"/>
                    </a:lnTo>
                    <a:cubicBezTo>
                      <a:pt x="17897" y="9426"/>
                      <a:pt x="17897" y="9420"/>
                      <a:pt x="17897" y="9413"/>
                    </a:cubicBezTo>
                    <a:close/>
                    <a:moveTo>
                      <a:pt x="9124" y="0"/>
                    </a:moveTo>
                    <a:cubicBezTo>
                      <a:pt x="7515" y="0"/>
                      <a:pt x="5929" y="347"/>
                      <a:pt x="4533" y="1008"/>
                    </a:cubicBezTo>
                    <a:lnTo>
                      <a:pt x="2687" y="2170"/>
                    </a:lnTo>
                    <a:cubicBezTo>
                      <a:pt x="1582" y="3082"/>
                      <a:pt x="778" y="4206"/>
                      <a:pt x="344" y="5445"/>
                    </a:cubicBezTo>
                    <a:lnTo>
                      <a:pt x="359" y="5451"/>
                    </a:lnTo>
                    <a:cubicBezTo>
                      <a:pt x="210" y="6171"/>
                      <a:pt x="-35" y="7114"/>
                      <a:pt x="4" y="7930"/>
                    </a:cubicBezTo>
                    <a:cubicBezTo>
                      <a:pt x="20" y="8039"/>
                      <a:pt x="28" y="8142"/>
                      <a:pt x="36" y="8251"/>
                    </a:cubicBezTo>
                    <a:cubicBezTo>
                      <a:pt x="131" y="9028"/>
                      <a:pt x="281" y="9792"/>
                      <a:pt x="415" y="10556"/>
                    </a:cubicBezTo>
                    <a:cubicBezTo>
                      <a:pt x="525" y="11153"/>
                      <a:pt x="667" y="11731"/>
                      <a:pt x="872" y="12296"/>
                    </a:cubicBezTo>
                    <a:cubicBezTo>
                      <a:pt x="1069" y="12925"/>
                      <a:pt x="1322" y="13529"/>
                      <a:pt x="1622" y="14126"/>
                    </a:cubicBezTo>
                    <a:cubicBezTo>
                      <a:pt x="2040" y="14948"/>
                      <a:pt x="2458" y="15866"/>
                      <a:pt x="2986" y="16675"/>
                    </a:cubicBezTo>
                    <a:cubicBezTo>
                      <a:pt x="3136" y="16900"/>
                      <a:pt x="3286" y="17112"/>
                      <a:pt x="3476" y="17317"/>
                    </a:cubicBezTo>
                    <a:cubicBezTo>
                      <a:pt x="4012" y="17895"/>
                      <a:pt x="4541" y="18550"/>
                      <a:pt x="5172" y="19083"/>
                    </a:cubicBezTo>
                    <a:cubicBezTo>
                      <a:pt x="5819" y="19616"/>
                      <a:pt x="6576" y="20027"/>
                      <a:pt x="7302" y="20438"/>
                    </a:cubicBezTo>
                    <a:cubicBezTo>
                      <a:pt x="7349" y="20470"/>
                      <a:pt x="7396" y="20496"/>
                      <a:pt x="7444" y="20508"/>
                    </a:cubicBezTo>
                    <a:cubicBezTo>
                      <a:pt x="7807" y="20669"/>
                      <a:pt x="8351" y="20829"/>
                      <a:pt x="8603" y="20907"/>
                    </a:cubicBezTo>
                    <a:cubicBezTo>
                      <a:pt x="8809" y="20977"/>
                      <a:pt x="9369" y="21189"/>
                      <a:pt x="9747" y="21305"/>
                    </a:cubicBezTo>
                    <a:cubicBezTo>
                      <a:pt x="9810" y="21317"/>
                      <a:pt x="9858" y="21324"/>
                      <a:pt x="9905" y="21330"/>
                    </a:cubicBezTo>
                    <a:cubicBezTo>
                      <a:pt x="10063" y="21356"/>
                      <a:pt x="12193" y="21594"/>
                      <a:pt x="12343" y="21600"/>
                    </a:cubicBezTo>
                    <a:lnTo>
                      <a:pt x="12469" y="21600"/>
                    </a:lnTo>
                    <a:cubicBezTo>
                      <a:pt x="17439" y="21491"/>
                      <a:pt x="21439" y="18242"/>
                      <a:pt x="21565" y="14190"/>
                    </a:cubicBezTo>
                    <a:lnTo>
                      <a:pt x="21249" y="12219"/>
                    </a:lnTo>
                    <a:cubicBezTo>
                      <a:pt x="20831" y="10986"/>
                      <a:pt x="20027" y="9856"/>
                      <a:pt x="18906" y="8957"/>
                    </a:cubicBezTo>
                    <a:lnTo>
                      <a:pt x="18544" y="8726"/>
                    </a:lnTo>
                    <a:cubicBezTo>
                      <a:pt x="18433" y="8418"/>
                      <a:pt x="18331" y="8097"/>
                      <a:pt x="18236" y="7782"/>
                    </a:cubicBezTo>
                    <a:cubicBezTo>
                      <a:pt x="18252" y="7326"/>
                      <a:pt x="18196" y="6870"/>
                      <a:pt x="18070" y="6427"/>
                    </a:cubicBezTo>
                    <a:cubicBezTo>
                      <a:pt x="18023" y="5445"/>
                      <a:pt x="17644" y="4495"/>
                      <a:pt x="16997" y="3673"/>
                    </a:cubicBezTo>
                    <a:cubicBezTo>
                      <a:pt x="15719" y="2061"/>
                      <a:pt x="13794" y="854"/>
                      <a:pt x="11554" y="270"/>
                    </a:cubicBezTo>
                    <a:lnTo>
                      <a:pt x="9124" y="0"/>
                    </a:lnTo>
                    <a:close/>
                  </a:path>
                </a:pathLst>
              </a:custGeom>
              <a:solidFill>
                <a:srgbClr val="FEFB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10" name="Google Shape;10007;p79"/>
              <p:cNvSpPr/>
              <p:nvPr/>
            </p:nvSpPr>
            <p:spPr>
              <a:xfrm>
                <a:off x="181065" y="473075"/>
                <a:ext cx="90107" cy="128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fill="norm" stroke="1" extrusionOk="0">
                    <a:moveTo>
                      <a:pt x="4692" y="9368"/>
                    </a:moveTo>
                    <a:cubicBezTo>
                      <a:pt x="4676" y="9403"/>
                      <a:pt x="4654" y="9433"/>
                      <a:pt x="4633" y="9467"/>
                    </a:cubicBezTo>
                    <a:lnTo>
                      <a:pt x="4692" y="9368"/>
                    </a:lnTo>
                    <a:close/>
                    <a:moveTo>
                      <a:pt x="2324" y="12133"/>
                    </a:moveTo>
                    <a:cubicBezTo>
                      <a:pt x="2308" y="12167"/>
                      <a:pt x="2287" y="12201"/>
                      <a:pt x="2266" y="12235"/>
                    </a:cubicBezTo>
                    <a:lnTo>
                      <a:pt x="2324" y="12133"/>
                    </a:lnTo>
                    <a:close/>
                    <a:moveTo>
                      <a:pt x="13930" y="14966"/>
                    </a:moveTo>
                    <a:lnTo>
                      <a:pt x="13893" y="15027"/>
                    </a:lnTo>
                    <a:cubicBezTo>
                      <a:pt x="13904" y="15008"/>
                      <a:pt x="13920" y="14985"/>
                      <a:pt x="13930" y="14966"/>
                    </a:cubicBezTo>
                    <a:close/>
                    <a:moveTo>
                      <a:pt x="12372" y="17130"/>
                    </a:moveTo>
                    <a:lnTo>
                      <a:pt x="12361" y="17191"/>
                    </a:lnTo>
                    <a:cubicBezTo>
                      <a:pt x="12367" y="17172"/>
                      <a:pt x="12372" y="17149"/>
                      <a:pt x="12372" y="17130"/>
                    </a:cubicBezTo>
                    <a:close/>
                    <a:moveTo>
                      <a:pt x="12249" y="17768"/>
                    </a:moveTo>
                    <a:lnTo>
                      <a:pt x="12201" y="17844"/>
                    </a:lnTo>
                    <a:cubicBezTo>
                      <a:pt x="12217" y="17818"/>
                      <a:pt x="12233" y="17791"/>
                      <a:pt x="12249" y="17768"/>
                    </a:cubicBezTo>
                    <a:close/>
                    <a:moveTo>
                      <a:pt x="15221" y="0"/>
                    </a:moveTo>
                    <a:cubicBezTo>
                      <a:pt x="14123" y="0"/>
                      <a:pt x="13047" y="205"/>
                      <a:pt x="12104" y="600"/>
                    </a:cubicBezTo>
                    <a:lnTo>
                      <a:pt x="12104" y="604"/>
                    </a:lnTo>
                    <a:cubicBezTo>
                      <a:pt x="11644" y="854"/>
                      <a:pt x="11162" y="1097"/>
                      <a:pt x="10717" y="1359"/>
                    </a:cubicBezTo>
                    <a:cubicBezTo>
                      <a:pt x="10658" y="1397"/>
                      <a:pt x="10599" y="1435"/>
                      <a:pt x="10546" y="1473"/>
                    </a:cubicBezTo>
                    <a:cubicBezTo>
                      <a:pt x="10455" y="1538"/>
                      <a:pt x="10364" y="1610"/>
                      <a:pt x="10283" y="1678"/>
                    </a:cubicBezTo>
                    <a:cubicBezTo>
                      <a:pt x="9956" y="1978"/>
                      <a:pt x="9603" y="2290"/>
                      <a:pt x="9282" y="2601"/>
                    </a:cubicBezTo>
                    <a:lnTo>
                      <a:pt x="9228" y="2651"/>
                    </a:lnTo>
                    <a:cubicBezTo>
                      <a:pt x="9196" y="2689"/>
                      <a:pt x="9164" y="2727"/>
                      <a:pt x="9132" y="2765"/>
                    </a:cubicBezTo>
                    <a:cubicBezTo>
                      <a:pt x="9062" y="2837"/>
                      <a:pt x="9003" y="2913"/>
                      <a:pt x="8960" y="2992"/>
                    </a:cubicBezTo>
                    <a:cubicBezTo>
                      <a:pt x="8709" y="3368"/>
                      <a:pt x="8500" y="3756"/>
                      <a:pt x="8275" y="4132"/>
                    </a:cubicBezTo>
                    <a:cubicBezTo>
                      <a:pt x="8253" y="4170"/>
                      <a:pt x="8227" y="4211"/>
                      <a:pt x="8205" y="4249"/>
                    </a:cubicBezTo>
                    <a:cubicBezTo>
                      <a:pt x="8168" y="4333"/>
                      <a:pt x="8130" y="4413"/>
                      <a:pt x="8087" y="4496"/>
                    </a:cubicBezTo>
                    <a:cubicBezTo>
                      <a:pt x="8018" y="4667"/>
                      <a:pt x="7948" y="4834"/>
                      <a:pt x="7884" y="5001"/>
                    </a:cubicBezTo>
                    <a:cubicBezTo>
                      <a:pt x="7868" y="5043"/>
                      <a:pt x="7852" y="5081"/>
                      <a:pt x="7836" y="5119"/>
                    </a:cubicBezTo>
                    <a:cubicBezTo>
                      <a:pt x="7214" y="5947"/>
                      <a:pt x="6411" y="6703"/>
                      <a:pt x="5806" y="7538"/>
                    </a:cubicBezTo>
                    <a:cubicBezTo>
                      <a:pt x="5538" y="7910"/>
                      <a:pt x="5308" y="8297"/>
                      <a:pt x="5088" y="8689"/>
                    </a:cubicBezTo>
                    <a:cubicBezTo>
                      <a:pt x="4435" y="9619"/>
                      <a:pt x="3428" y="10413"/>
                      <a:pt x="2785" y="11347"/>
                    </a:cubicBezTo>
                    <a:cubicBezTo>
                      <a:pt x="2485" y="11784"/>
                      <a:pt x="2239" y="12232"/>
                      <a:pt x="1992" y="12680"/>
                    </a:cubicBezTo>
                    <a:cubicBezTo>
                      <a:pt x="1864" y="12877"/>
                      <a:pt x="1741" y="13071"/>
                      <a:pt x="1623" y="13268"/>
                    </a:cubicBezTo>
                    <a:cubicBezTo>
                      <a:pt x="1291" y="13808"/>
                      <a:pt x="959" y="14347"/>
                      <a:pt x="664" y="14894"/>
                    </a:cubicBezTo>
                    <a:cubicBezTo>
                      <a:pt x="557" y="15087"/>
                      <a:pt x="466" y="15273"/>
                      <a:pt x="386" y="15471"/>
                    </a:cubicBezTo>
                    <a:cubicBezTo>
                      <a:pt x="348" y="15573"/>
                      <a:pt x="300" y="15676"/>
                      <a:pt x="273" y="15778"/>
                    </a:cubicBezTo>
                    <a:cubicBezTo>
                      <a:pt x="262" y="15824"/>
                      <a:pt x="246" y="15873"/>
                      <a:pt x="241" y="15923"/>
                    </a:cubicBezTo>
                    <a:cubicBezTo>
                      <a:pt x="150" y="16325"/>
                      <a:pt x="75" y="16735"/>
                      <a:pt x="11" y="17138"/>
                    </a:cubicBezTo>
                    <a:lnTo>
                      <a:pt x="0" y="17214"/>
                    </a:lnTo>
                    <a:cubicBezTo>
                      <a:pt x="86" y="19606"/>
                      <a:pt x="2801" y="21532"/>
                      <a:pt x="6175" y="21600"/>
                    </a:cubicBezTo>
                    <a:lnTo>
                      <a:pt x="7819" y="21441"/>
                    </a:lnTo>
                    <a:cubicBezTo>
                      <a:pt x="8853" y="21239"/>
                      <a:pt x="9790" y="20852"/>
                      <a:pt x="10546" y="20313"/>
                    </a:cubicBezTo>
                    <a:lnTo>
                      <a:pt x="11515" y="19424"/>
                    </a:lnTo>
                    <a:cubicBezTo>
                      <a:pt x="11933" y="18923"/>
                      <a:pt x="12201" y="18365"/>
                      <a:pt x="12308" y="17787"/>
                    </a:cubicBezTo>
                    <a:cubicBezTo>
                      <a:pt x="12377" y="17616"/>
                      <a:pt x="12463" y="17449"/>
                      <a:pt x="12549" y="17282"/>
                    </a:cubicBezTo>
                    <a:cubicBezTo>
                      <a:pt x="12634" y="17149"/>
                      <a:pt x="12720" y="17016"/>
                      <a:pt x="12800" y="16884"/>
                    </a:cubicBezTo>
                    <a:cubicBezTo>
                      <a:pt x="13047" y="16489"/>
                      <a:pt x="13282" y="16094"/>
                      <a:pt x="13513" y="15699"/>
                    </a:cubicBezTo>
                    <a:cubicBezTo>
                      <a:pt x="14118" y="14852"/>
                      <a:pt x="15007" y="14123"/>
                      <a:pt x="15639" y="13287"/>
                    </a:cubicBezTo>
                    <a:cubicBezTo>
                      <a:pt x="15735" y="13151"/>
                      <a:pt x="15826" y="13014"/>
                      <a:pt x="15917" y="12881"/>
                    </a:cubicBezTo>
                    <a:cubicBezTo>
                      <a:pt x="16051" y="12653"/>
                      <a:pt x="16185" y="12429"/>
                      <a:pt x="16314" y="12205"/>
                    </a:cubicBezTo>
                    <a:cubicBezTo>
                      <a:pt x="16721" y="11590"/>
                      <a:pt x="17251" y="11020"/>
                      <a:pt x="17755" y="10451"/>
                    </a:cubicBezTo>
                    <a:cubicBezTo>
                      <a:pt x="18038" y="10132"/>
                      <a:pt x="18317" y="9813"/>
                      <a:pt x="18558" y="9482"/>
                    </a:cubicBezTo>
                    <a:cubicBezTo>
                      <a:pt x="18676" y="9319"/>
                      <a:pt x="18788" y="9148"/>
                      <a:pt x="18890" y="8981"/>
                    </a:cubicBezTo>
                    <a:cubicBezTo>
                      <a:pt x="19185" y="8491"/>
                      <a:pt x="19517" y="7990"/>
                      <a:pt x="19742" y="7477"/>
                    </a:cubicBezTo>
                    <a:cubicBezTo>
                      <a:pt x="19758" y="7435"/>
                      <a:pt x="19774" y="7397"/>
                      <a:pt x="19790" y="7359"/>
                    </a:cubicBezTo>
                    <a:cubicBezTo>
                      <a:pt x="21016" y="6418"/>
                      <a:pt x="21600" y="5111"/>
                      <a:pt x="21295" y="3801"/>
                    </a:cubicBezTo>
                    <a:cubicBezTo>
                      <a:pt x="21257" y="3220"/>
                      <a:pt x="21006" y="2662"/>
                      <a:pt x="20556" y="2168"/>
                    </a:cubicBezTo>
                    <a:lnTo>
                      <a:pt x="19592" y="1287"/>
                    </a:lnTo>
                    <a:cubicBezTo>
                      <a:pt x="18836" y="748"/>
                      <a:pt x="17894" y="361"/>
                      <a:pt x="16865" y="159"/>
                    </a:cubicBezTo>
                    <a:lnTo>
                      <a:pt x="15221" y="0"/>
                    </a:lnTo>
                    <a:close/>
                  </a:path>
                </a:pathLst>
              </a:custGeom>
              <a:solidFill>
                <a:srgbClr val="FEFB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11" name="Google Shape;10008;p79"/>
              <p:cNvSpPr/>
              <p:nvPr/>
            </p:nvSpPr>
            <p:spPr>
              <a:xfrm>
                <a:off x="154826" y="585152"/>
                <a:ext cx="58950" cy="61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1" h="21600" fill="norm" stroke="1" extrusionOk="0">
                    <a:moveTo>
                      <a:pt x="11710" y="0"/>
                    </a:moveTo>
                    <a:cubicBezTo>
                      <a:pt x="11694" y="0"/>
                      <a:pt x="11678" y="0"/>
                      <a:pt x="11654" y="0"/>
                    </a:cubicBezTo>
                    <a:lnTo>
                      <a:pt x="9227" y="316"/>
                    </a:lnTo>
                    <a:cubicBezTo>
                      <a:pt x="7696" y="736"/>
                      <a:pt x="6308" y="1551"/>
                      <a:pt x="5182" y="2666"/>
                    </a:cubicBezTo>
                    <a:lnTo>
                      <a:pt x="5197" y="2674"/>
                    </a:lnTo>
                    <a:cubicBezTo>
                      <a:pt x="4658" y="3204"/>
                      <a:pt x="4047" y="3640"/>
                      <a:pt x="3540" y="4185"/>
                    </a:cubicBezTo>
                    <a:cubicBezTo>
                      <a:pt x="3476" y="4257"/>
                      <a:pt x="3413" y="4320"/>
                      <a:pt x="3357" y="4391"/>
                    </a:cubicBezTo>
                    <a:cubicBezTo>
                      <a:pt x="3325" y="4431"/>
                      <a:pt x="3286" y="4470"/>
                      <a:pt x="3262" y="4510"/>
                    </a:cubicBezTo>
                    <a:cubicBezTo>
                      <a:pt x="2770" y="5119"/>
                      <a:pt x="2247" y="5792"/>
                      <a:pt x="1779" y="6417"/>
                    </a:cubicBezTo>
                    <a:cubicBezTo>
                      <a:pt x="1668" y="6575"/>
                      <a:pt x="1572" y="6733"/>
                      <a:pt x="1485" y="6891"/>
                    </a:cubicBezTo>
                    <a:cubicBezTo>
                      <a:pt x="549" y="8735"/>
                      <a:pt x="-30" y="10365"/>
                      <a:pt x="2" y="12469"/>
                    </a:cubicBezTo>
                    <a:cubicBezTo>
                      <a:pt x="137" y="17454"/>
                      <a:pt x="4150" y="21465"/>
                      <a:pt x="9156" y="21600"/>
                    </a:cubicBezTo>
                    <a:lnTo>
                      <a:pt x="11591" y="21268"/>
                    </a:lnTo>
                    <a:cubicBezTo>
                      <a:pt x="13114" y="20856"/>
                      <a:pt x="14510" y="20041"/>
                      <a:pt x="15621" y="18926"/>
                    </a:cubicBezTo>
                    <a:lnTo>
                      <a:pt x="17056" y="17074"/>
                    </a:lnTo>
                    <a:cubicBezTo>
                      <a:pt x="17239" y="16766"/>
                      <a:pt x="17398" y="16449"/>
                      <a:pt x="17540" y="16125"/>
                    </a:cubicBezTo>
                    <a:cubicBezTo>
                      <a:pt x="17747" y="15951"/>
                      <a:pt x="17945" y="15769"/>
                      <a:pt x="18135" y="15587"/>
                    </a:cubicBezTo>
                    <a:cubicBezTo>
                      <a:pt x="21570" y="11963"/>
                      <a:pt x="21570" y="6290"/>
                      <a:pt x="18135" y="2666"/>
                    </a:cubicBezTo>
                    <a:lnTo>
                      <a:pt x="16279" y="1242"/>
                    </a:lnTo>
                    <a:cubicBezTo>
                      <a:pt x="14899" y="435"/>
                      <a:pt x="13312" y="0"/>
                      <a:pt x="11710" y="0"/>
                    </a:cubicBezTo>
                    <a:close/>
                  </a:path>
                </a:pathLst>
              </a:custGeom>
              <a:solidFill>
                <a:srgbClr val="FEFB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pic>
        <p:nvPicPr>
          <p:cNvPr id="714" name="IMG_0740.png" descr="IMG_074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75125" y="81359"/>
            <a:ext cx="6034296" cy="43172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2"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2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8" grpId="6"/>
      <p:bldP build="whole" bldLvl="1" animBg="1" rev="0" advAuto="0" spid="703" grpId="7"/>
      <p:bldP build="whole" bldLvl="1" animBg="1" rev="0" advAuto="0" spid="673" grpId="1"/>
      <p:bldP build="whole" bldLvl="1" animBg="1" rev="0" advAuto="0" spid="693" grpId="4"/>
      <p:bldP build="whole" bldLvl="1" animBg="1" rev="0" advAuto="0" spid="687" grpId="3"/>
      <p:bldP build="whole" bldLvl="1" animBg="1" rev="0" advAuto="0" spid="678" grpId="2"/>
      <p:bldP build="whole" bldLvl="1" animBg="1" rev="0" advAuto="0" spid="713" grpId="8"/>
      <p:bldP build="whole" bldLvl="1" animBg="1" rev="0" advAuto="0" spid="688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450;p23"/>
          <p:cNvSpPr/>
          <p:nvPr/>
        </p:nvSpPr>
        <p:spPr>
          <a:xfrm>
            <a:off x="15180439" y="9517170"/>
            <a:ext cx="3553322" cy="1945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3" h="21600" fill="norm" stroke="1" extrusionOk="0">
                <a:moveTo>
                  <a:pt x="14940" y="511"/>
                </a:moveTo>
                <a:cubicBezTo>
                  <a:pt x="15044" y="511"/>
                  <a:pt x="15149" y="529"/>
                  <a:pt x="15255" y="563"/>
                </a:cubicBezTo>
                <a:cubicBezTo>
                  <a:pt x="15258" y="587"/>
                  <a:pt x="15264" y="610"/>
                  <a:pt x="15275" y="632"/>
                </a:cubicBezTo>
                <a:cubicBezTo>
                  <a:pt x="16613" y="3359"/>
                  <a:pt x="17910" y="6380"/>
                  <a:pt x="19757" y="8739"/>
                </a:cubicBezTo>
                <a:cubicBezTo>
                  <a:pt x="18316" y="8848"/>
                  <a:pt x="16960" y="9378"/>
                  <a:pt x="15692" y="10148"/>
                </a:cubicBezTo>
                <a:cubicBezTo>
                  <a:pt x="14915" y="10620"/>
                  <a:pt x="14098" y="11148"/>
                  <a:pt x="13495" y="11882"/>
                </a:cubicBezTo>
                <a:cubicBezTo>
                  <a:pt x="14633" y="9974"/>
                  <a:pt x="16437" y="8849"/>
                  <a:pt x="18571" y="8666"/>
                </a:cubicBezTo>
                <a:cubicBezTo>
                  <a:pt x="18669" y="8657"/>
                  <a:pt x="18714" y="8559"/>
                  <a:pt x="18710" y="8464"/>
                </a:cubicBezTo>
                <a:cubicBezTo>
                  <a:pt x="18771" y="8400"/>
                  <a:pt x="18793" y="8278"/>
                  <a:pt x="18711" y="8197"/>
                </a:cubicBezTo>
                <a:cubicBezTo>
                  <a:pt x="16684" y="6181"/>
                  <a:pt x="15734" y="3307"/>
                  <a:pt x="14222" y="860"/>
                </a:cubicBezTo>
                <a:cubicBezTo>
                  <a:pt x="14420" y="626"/>
                  <a:pt x="14674" y="511"/>
                  <a:pt x="14940" y="511"/>
                </a:cubicBezTo>
                <a:close/>
                <a:moveTo>
                  <a:pt x="13438" y="411"/>
                </a:moveTo>
                <a:cubicBezTo>
                  <a:pt x="13458" y="411"/>
                  <a:pt x="13478" y="411"/>
                  <a:pt x="13498" y="412"/>
                </a:cubicBezTo>
                <a:cubicBezTo>
                  <a:pt x="13505" y="435"/>
                  <a:pt x="13516" y="458"/>
                  <a:pt x="13529" y="478"/>
                </a:cubicBezTo>
                <a:cubicBezTo>
                  <a:pt x="15257" y="2979"/>
                  <a:pt x="16198" y="6167"/>
                  <a:pt x="18350" y="8290"/>
                </a:cubicBezTo>
                <a:cubicBezTo>
                  <a:pt x="15915" y="8362"/>
                  <a:pt x="13585" y="10247"/>
                  <a:pt x="12713" y="12774"/>
                </a:cubicBezTo>
                <a:cubicBezTo>
                  <a:pt x="11089" y="10177"/>
                  <a:pt x="9206" y="7717"/>
                  <a:pt x="7241" y="5435"/>
                </a:cubicBezTo>
                <a:cubicBezTo>
                  <a:pt x="7804" y="3995"/>
                  <a:pt x="8463" y="2688"/>
                  <a:pt x="9632" y="1748"/>
                </a:cubicBezTo>
                <a:cubicBezTo>
                  <a:pt x="10749" y="851"/>
                  <a:pt x="12071" y="411"/>
                  <a:pt x="13438" y="411"/>
                </a:cubicBezTo>
                <a:close/>
                <a:moveTo>
                  <a:pt x="5888" y="5519"/>
                </a:moveTo>
                <a:cubicBezTo>
                  <a:pt x="6263" y="5519"/>
                  <a:pt x="6634" y="5579"/>
                  <a:pt x="6991" y="5718"/>
                </a:cubicBezTo>
                <a:cubicBezTo>
                  <a:pt x="6996" y="5721"/>
                  <a:pt x="7001" y="5720"/>
                  <a:pt x="7007" y="5721"/>
                </a:cubicBezTo>
                <a:cubicBezTo>
                  <a:pt x="8934" y="8083"/>
                  <a:pt x="10730" y="10530"/>
                  <a:pt x="12517" y="13025"/>
                </a:cubicBezTo>
                <a:cubicBezTo>
                  <a:pt x="12487" y="13033"/>
                  <a:pt x="12458" y="13041"/>
                  <a:pt x="12428" y="13048"/>
                </a:cubicBezTo>
                <a:cubicBezTo>
                  <a:pt x="12412" y="13041"/>
                  <a:pt x="12393" y="13036"/>
                  <a:pt x="12373" y="13036"/>
                </a:cubicBezTo>
                <a:cubicBezTo>
                  <a:pt x="12348" y="13036"/>
                  <a:pt x="12322" y="13043"/>
                  <a:pt x="12293" y="13059"/>
                </a:cubicBezTo>
                <a:cubicBezTo>
                  <a:pt x="12262" y="13076"/>
                  <a:pt x="12231" y="13095"/>
                  <a:pt x="12200" y="13113"/>
                </a:cubicBezTo>
                <a:cubicBezTo>
                  <a:pt x="10119" y="13722"/>
                  <a:pt x="7666" y="15245"/>
                  <a:pt x="6622" y="17366"/>
                </a:cubicBezTo>
                <a:cubicBezTo>
                  <a:pt x="4798" y="14551"/>
                  <a:pt x="2637" y="11922"/>
                  <a:pt x="584" y="9314"/>
                </a:cubicBezTo>
                <a:cubicBezTo>
                  <a:pt x="1105" y="7903"/>
                  <a:pt x="1985" y="6920"/>
                  <a:pt x="3232" y="6284"/>
                </a:cubicBezTo>
                <a:cubicBezTo>
                  <a:pt x="4039" y="5872"/>
                  <a:pt x="4975" y="5519"/>
                  <a:pt x="5888" y="5519"/>
                </a:cubicBezTo>
                <a:close/>
                <a:moveTo>
                  <a:pt x="1232" y="10803"/>
                </a:moveTo>
                <a:cubicBezTo>
                  <a:pt x="2940" y="13086"/>
                  <a:pt x="4620" y="15428"/>
                  <a:pt x="6438" y="17587"/>
                </a:cubicBezTo>
                <a:cubicBezTo>
                  <a:pt x="6468" y="17623"/>
                  <a:pt x="6504" y="17638"/>
                  <a:pt x="6538" y="17638"/>
                </a:cubicBezTo>
                <a:cubicBezTo>
                  <a:pt x="6570" y="17638"/>
                  <a:pt x="6601" y="17624"/>
                  <a:pt x="6625" y="17601"/>
                </a:cubicBezTo>
                <a:cubicBezTo>
                  <a:pt x="6642" y="17611"/>
                  <a:pt x="6659" y="17616"/>
                  <a:pt x="6677" y="17616"/>
                </a:cubicBezTo>
                <a:cubicBezTo>
                  <a:pt x="6697" y="17616"/>
                  <a:pt x="6718" y="17609"/>
                  <a:pt x="6734" y="17592"/>
                </a:cubicBezTo>
                <a:cubicBezTo>
                  <a:pt x="7573" y="16751"/>
                  <a:pt x="8251" y="15806"/>
                  <a:pt x="9197" y="15089"/>
                </a:cubicBezTo>
                <a:cubicBezTo>
                  <a:pt x="9626" y="14767"/>
                  <a:pt x="10077" y="14483"/>
                  <a:pt x="10546" y="14239"/>
                </a:cubicBezTo>
                <a:cubicBezTo>
                  <a:pt x="8967" y="15530"/>
                  <a:pt x="7641" y="17295"/>
                  <a:pt x="6976" y="19317"/>
                </a:cubicBezTo>
                <a:cubicBezTo>
                  <a:pt x="6059" y="17970"/>
                  <a:pt x="4943" y="16753"/>
                  <a:pt x="3924" y="15500"/>
                </a:cubicBezTo>
                <a:cubicBezTo>
                  <a:pt x="2881" y="14216"/>
                  <a:pt x="1837" y="12933"/>
                  <a:pt x="792" y="11652"/>
                </a:cubicBezTo>
                <a:cubicBezTo>
                  <a:pt x="785" y="11644"/>
                  <a:pt x="778" y="11638"/>
                  <a:pt x="769" y="11632"/>
                </a:cubicBezTo>
                <a:cubicBezTo>
                  <a:pt x="818" y="11463"/>
                  <a:pt x="870" y="11302"/>
                  <a:pt x="960" y="11151"/>
                </a:cubicBezTo>
                <a:cubicBezTo>
                  <a:pt x="1038" y="11019"/>
                  <a:pt x="1137" y="10915"/>
                  <a:pt x="1232" y="10803"/>
                </a:cubicBezTo>
                <a:close/>
                <a:moveTo>
                  <a:pt x="16434" y="656"/>
                </a:moveTo>
                <a:cubicBezTo>
                  <a:pt x="16437" y="670"/>
                  <a:pt x="16441" y="684"/>
                  <a:pt x="16447" y="696"/>
                </a:cubicBezTo>
                <a:cubicBezTo>
                  <a:pt x="17952" y="3458"/>
                  <a:pt x="19447" y="6322"/>
                  <a:pt x="21225" y="8877"/>
                </a:cubicBezTo>
                <a:cubicBezTo>
                  <a:pt x="18677" y="9596"/>
                  <a:pt x="16046" y="10705"/>
                  <a:pt x="13928" y="12472"/>
                </a:cubicBezTo>
                <a:cubicBezTo>
                  <a:pt x="13913" y="12484"/>
                  <a:pt x="13901" y="12501"/>
                  <a:pt x="13896" y="12520"/>
                </a:cubicBezTo>
                <a:cubicBezTo>
                  <a:pt x="13809" y="12567"/>
                  <a:pt x="13757" y="12686"/>
                  <a:pt x="13835" y="12799"/>
                </a:cubicBezTo>
                <a:cubicBezTo>
                  <a:pt x="14057" y="13120"/>
                  <a:pt x="13928" y="13776"/>
                  <a:pt x="13709" y="14070"/>
                </a:cubicBezTo>
                <a:cubicBezTo>
                  <a:pt x="13596" y="14222"/>
                  <a:pt x="13478" y="14274"/>
                  <a:pt x="13358" y="14274"/>
                </a:cubicBezTo>
                <a:cubicBezTo>
                  <a:pt x="13104" y="14274"/>
                  <a:pt x="12838" y="14041"/>
                  <a:pt x="12576" y="14006"/>
                </a:cubicBezTo>
                <a:cubicBezTo>
                  <a:pt x="12572" y="14006"/>
                  <a:pt x="12568" y="14006"/>
                  <a:pt x="12564" y="14006"/>
                </a:cubicBezTo>
                <a:cubicBezTo>
                  <a:pt x="12540" y="14006"/>
                  <a:pt x="12516" y="14016"/>
                  <a:pt x="12499" y="14035"/>
                </a:cubicBezTo>
                <a:cubicBezTo>
                  <a:pt x="12481" y="14029"/>
                  <a:pt x="12463" y="14025"/>
                  <a:pt x="12444" y="14025"/>
                </a:cubicBezTo>
                <a:cubicBezTo>
                  <a:pt x="12410" y="14025"/>
                  <a:pt x="12373" y="14038"/>
                  <a:pt x="12338" y="14068"/>
                </a:cubicBezTo>
                <a:cubicBezTo>
                  <a:pt x="10198" y="15944"/>
                  <a:pt x="8193" y="18447"/>
                  <a:pt x="7118" y="21274"/>
                </a:cubicBezTo>
                <a:cubicBezTo>
                  <a:pt x="7117" y="21250"/>
                  <a:pt x="7110" y="21227"/>
                  <a:pt x="7097" y="21207"/>
                </a:cubicBezTo>
                <a:cubicBezTo>
                  <a:pt x="5093" y="18360"/>
                  <a:pt x="2626" y="15809"/>
                  <a:pt x="333" y="13256"/>
                </a:cubicBezTo>
                <a:cubicBezTo>
                  <a:pt x="316" y="13237"/>
                  <a:pt x="297" y="13223"/>
                  <a:pt x="275" y="13213"/>
                </a:cubicBezTo>
                <a:cubicBezTo>
                  <a:pt x="427" y="12871"/>
                  <a:pt x="601" y="12570"/>
                  <a:pt x="826" y="12279"/>
                </a:cubicBezTo>
                <a:cubicBezTo>
                  <a:pt x="1806" y="13481"/>
                  <a:pt x="2784" y="14683"/>
                  <a:pt x="3765" y="15885"/>
                </a:cubicBezTo>
                <a:cubicBezTo>
                  <a:pt x="4773" y="17120"/>
                  <a:pt x="5742" y="18460"/>
                  <a:pt x="6846" y="19587"/>
                </a:cubicBezTo>
                <a:cubicBezTo>
                  <a:pt x="6863" y="19603"/>
                  <a:pt x="6884" y="19615"/>
                  <a:pt x="6907" y="19618"/>
                </a:cubicBezTo>
                <a:cubicBezTo>
                  <a:pt x="6922" y="19668"/>
                  <a:pt x="6967" y="19698"/>
                  <a:pt x="7014" y="19698"/>
                </a:cubicBezTo>
                <a:cubicBezTo>
                  <a:pt x="7055" y="19698"/>
                  <a:pt x="7098" y="19675"/>
                  <a:pt x="7123" y="19622"/>
                </a:cubicBezTo>
                <a:cubicBezTo>
                  <a:pt x="8372" y="16997"/>
                  <a:pt x="9948" y="14906"/>
                  <a:pt x="12318" y="13503"/>
                </a:cubicBezTo>
                <a:cubicBezTo>
                  <a:pt x="12428" y="13466"/>
                  <a:pt x="12538" y="13430"/>
                  <a:pt x="12650" y="13398"/>
                </a:cubicBezTo>
                <a:cubicBezTo>
                  <a:pt x="12737" y="13372"/>
                  <a:pt x="12780" y="13295"/>
                  <a:pt x="12786" y="13216"/>
                </a:cubicBezTo>
                <a:cubicBezTo>
                  <a:pt x="12834" y="13209"/>
                  <a:pt x="12874" y="13175"/>
                  <a:pt x="12890" y="13125"/>
                </a:cubicBezTo>
                <a:cubicBezTo>
                  <a:pt x="12895" y="13115"/>
                  <a:pt x="12900" y="13106"/>
                  <a:pt x="12903" y="13096"/>
                </a:cubicBezTo>
                <a:cubicBezTo>
                  <a:pt x="12915" y="13101"/>
                  <a:pt x="12927" y="13104"/>
                  <a:pt x="12939" y="13104"/>
                </a:cubicBezTo>
                <a:cubicBezTo>
                  <a:pt x="12963" y="13104"/>
                  <a:pt x="12986" y="13093"/>
                  <a:pt x="13004" y="13065"/>
                </a:cubicBezTo>
                <a:cubicBezTo>
                  <a:pt x="14448" y="10715"/>
                  <a:pt x="17511" y="9251"/>
                  <a:pt x="20001" y="9129"/>
                </a:cubicBezTo>
                <a:cubicBezTo>
                  <a:pt x="20165" y="9121"/>
                  <a:pt x="20182" y="8924"/>
                  <a:pt x="20099" y="8808"/>
                </a:cubicBezTo>
                <a:cubicBezTo>
                  <a:pt x="20102" y="8771"/>
                  <a:pt x="20094" y="8734"/>
                  <a:pt x="20075" y="8704"/>
                </a:cubicBezTo>
                <a:cubicBezTo>
                  <a:pt x="18581" y="6168"/>
                  <a:pt x="17204" y="3599"/>
                  <a:pt x="15854" y="968"/>
                </a:cubicBezTo>
                <a:cubicBezTo>
                  <a:pt x="16037" y="842"/>
                  <a:pt x="16230" y="731"/>
                  <a:pt x="16434" y="656"/>
                </a:cubicBezTo>
                <a:close/>
                <a:moveTo>
                  <a:pt x="13480" y="0"/>
                </a:moveTo>
                <a:cubicBezTo>
                  <a:pt x="10630" y="0"/>
                  <a:pt x="7657" y="2045"/>
                  <a:pt x="7013" y="5297"/>
                </a:cubicBezTo>
                <a:cubicBezTo>
                  <a:pt x="6627" y="5162"/>
                  <a:pt x="6209" y="5097"/>
                  <a:pt x="5776" y="5097"/>
                </a:cubicBezTo>
                <a:cubicBezTo>
                  <a:pt x="3506" y="5097"/>
                  <a:pt x="849" y="6856"/>
                  <a:pt x="332" y="9219"/>
                </a:cubicBezTo>
                <a:cubicBezTo>
                  <a:pt x="235" y="9271"/>
                  <a:pt x="175" y="9405"/>
                  <a:pt x="265" y="9523"/>
                </a:cubicBezTo>
                <a:cubicBezTo>
                  <a:pt x="523" y="9860"/>
                  <a:pt x="780" y="10199"/>
                  <a:pt x="1035" y="10540"/>
                </a:cubicBezTo>
                <a:cubicBezTo>
                  <a:pt x="733" y="10779"/>
                  <a:pt x="520" y="11222"/>
                  <a:pt x="464" y="11618"/>
                </a:cubicBezTo>
                <a:cubicBezTo>
                  <a:pt x="458" y="11655"/>
                  <a:pt x="466" y="11693"/>
                  <a:pt x="486" y="11723"/>
                </a:cubicBezTo>
                <a:cubicBezTo>
                  <a:pt x="468" y="11778"/>
                  <a:pt x="471" y="11842"/>
                  <a:pt x="519" y="11900"/>
                </a:cubicBezTo>
                <a:lnTo>
                  <a:pt x="634" y="12043"/>
                </a:lnTo>
                <a:cubicBezTo>
                  <a:pt x="344" y="12363"/>
                  <a:pt x="110" y="12775"/>
                  <a:pt x="5" y="13219"/>
                </a:cubicBezTo>
                <a:cubicBezTo>
                  <a:pt x="-6" y="13261"/>
                  <a:pt x="2" y="13307"/>
                  <a:pt x="27" y="13342"/>
                </a:cubicBezTo>
                <a:cubicBezTo>
                  <a:pt x="13" y="13392"/>
                  <a:pt x="21" y="13448"/>
                  <a:pt x="67" y="13498"/>
                </a:cubicBezTo>
                <a:cubicBezTo>
                  <a:pt x="2396" y="16074"/>
                  <a:pt x="4551" y="18892"/>
                  <a:pt x="6942" y="21391"/>
                </a:cubicBezTo>
                <a:cubicBezTo>
                  <a:pt x="6962" y="21412"/>
                  <a:pt x="6983" y="21420"/>
                  <a:pt x="7004" y="21420"/>
                </a:cubicBezTo>
                <a:cubicBezTo>
                  <a:pt x="7029" y="21420"/>
                  <a:pt x="7054" y="21407"/>
                  <a:pt x="7074" y="21388"/>
                </a:cubicBezTo>
                <a:cubicBezTo>
                  <a:pt x="7069" y="21401"/>
                  <a:pt x="7063" y="21414"/>
                  <a:pt x="7058" y="21427"/>
                </a:cubicBezTo>
                <a:cubicBezTo>
                  <a:pt x="7025" y="21517"/>
                  <a:pt x="7102" y="21600"/>
                  <a:pt x="7174" y="21600"/>
                </a:cubicBezTo>
                <a:cubicBezTo>
                  <a:pt x="7205" y="21600"/>
                  <a:pt x="7236" y="21584"/>
                  <a:pt x="7256" y="21546"/>
                </a:cubicBezTo>
                <a:cubicBezTo>
                  <a:pt x="8730" y="18796"/>
                  <a:pt x="10291" y="16390"/>
                  <a:pt x="12564" y="14379"/>
                </a:cubicBezTo>
                <a:cubicBezTo>
                  <a:pt x="12574" y="14371"/>
                  <a:pt x="12582" y="14362"/>
                  <a:pt x="12589" y="14353"/>
                </a:cubicBezTo>
                <a:cubicBezTo>
                  <a:pt x="12769" y="14545"/>
                  <a:pt x="13028" y="14646"/>
                  <a:pt x="13284" y="14646"/>
                </a:cubicBezTo>
                <a:cubicBezTo>
                  <a:pt x="13540" y="14646"/>
                  <a:pt x="13793" y="14544"/>
                  <a:pt x="13957" y="14332"/>
                </a:cubicBezTo>
                <a:cubicBezTo>
                  <a:pt x="14261" y="13937"/>
                  <a:pt x="14450" y="13086"/>
                  <a:pt x="14146" y="12627"/>
                </a:cubicBezTo>
                <a:cubicBezTo>
                  <a:pt x="16504" y="11214"/>
                  <a:pt x="18792" y="9954"/>
                  <a:pt x="21413" y="9234"/>
                </a:cubicBezTo>
                <a:cubicBezTo>
                  <a:pt x="21594" y="9184"/>
                  <a:pt x="21588" y="8912"/>
                  <a:pt x="21459" y="8848"/>
                </a:cubicBezTo>
                <a:cubicBezTo>
                  <a:pt x="21468" y="8817"/>
                  <a:pt x="21464" y="8784"/>
                  <a:pt x="21448" y="8757"/>
                </a:cubicBezTo>
                <a:cubicBezTo>
                  <a:pt x="19951" y="5975"/>
                  <a:pt x="18255" y="3322"/>
                  <a:pt x="16745" y="546"/>
                </a:cubicBezTo>
                <a:cubicBezTo>
                  <a:pt x="16719" y="497"/>
                  <a:pt x="16675" y="464"/>
                  <a:pt x="16624" y="457"/>
                </a:cubicBezTo>
                <a:cubicBezTo>
                  <a:pt x="16622" y="377"/>
                  <a:pt x="16581" y="300"/>
                  <a:pt x="16505" y="300"/>
                </a:cubicBezTo>
                <a:cubicBezTo>
                  <a:pt x="16493" y="300"/>
                  <a:pt x="16479" y="302"/>
                  <a:pt x="16464" y="307"/>
                </a:cubicBezTo>
                <a:cubicBezTo>
                  <a:pt x="16191" y="397"/>
                  <a:pt x="15948" y="536"/>
                  <a:pt x="15740" y="748"/>
                </a:cubicBezTo>
                <a:cubicBezTo>
                  <a:pt x="15692" y="655"/>
                  <a:pt x="15645" y="562"/>
                  <a:pt x="15597" y="468"/>
                </a:cubicBezTo>
                <a:cubicBezTo>
                  <a:pt x="15590" y="454"/>
                  <a:pt x="15582" y="442"/>
                  <a:pt x="15573" y="431"/>
                </a:cubicBezTo>
                <a:cubicBezTo>
                  <a:pt x="15579" y="372"/>
                  <a:pt x="15563" y="313"/>
                  <a:pt x="15505" y="277"/>
                </a:cubicBezTo>
                <a:cubicBezTo>
                  <a:pt x="15342" y="177"/>
                  <a:pt x="15159" y="128"/>
                  <a:pt x="14976" y="128"/>
                </a:cubicBezTo>
                <a:cubicBezTo>
                  <a:pt x="14629" y="128"/>
                  <a:pt x="14281" y="303"/>
                  <a:pt x="14073" y="623"/>
                </a:cubicBezTo>
                <a:cubicBezTo>
                  <a:pt x="13987" y="488"/>
                  <a:pt x="13900" y="354"/>
                  <a:pt x="13810" y="223"/>
                </a:cubicBezTo>
                <a:cubicBezTo>
                  <a:pt x="13786" y="187"/>
                  <a:pt x="13753" y="162"/>
                  <a:pt x="13715" y="151"/>
                </a:cubicBezTo>
                <a:cubicBezTo>
                  <a:pt x="13704" y="70"/>
                  <a:pt x="13654" y="1"/>
                  <a:pt x="13557" y="1"/>
                </a:cubicBezTo>
                <a:cubicBezTo>
                  <a:pt x="13531" y="0"/>
                  <a:pt x="13506" y="0"/>
                  <a:pt x="13480" y="0"/>
                </a:cubicBezTo>
                <a:close/>
              </a:path>
            </a:pathLst>
          </a:custGeom>
          <a:gradFill>
            <a:gsLst>
              <a:gs pos="0">
                <a:srgbClr val="B1DD8B"/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solidFill>
              <a:srgbClr val="929292"/>
            </a:solidFill>
            <a:miter lim="400000"/>
          </a:ln>
        </p:spPr>
        <p:txBody>
          <a:bodyPr lIns="60959" tIns="60959" rIns="60959" bIns="60959" anchor="ctr"/>
          <a:lstStyle/>
          <a:p>
            <a:pPr algn="l" defTabSz="1219200" rtl="0"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17" name="Google Shape;828;p33"/>
          <p:cNvSpPr txBox="1"/>
          <p:nvPr/>
        </p:nvSpPr>
        <p:spPr>
          <a:xfrm>
            <a:off x="16245261" y="8240034"/>
            <a:ext cx="5005049" cy="1026627"/>
          </a:xfrm>
          <a:prstGeom prst="rect">
            <a:avLst/>
          </a:prstGeom>
          <a:solidFill>
            <a:srgbClr val="FFFFFF"/>
          </a:solidFill>
          <a:ln w="12700">
            <a:solidFill>
              <a:srgbClr val="B5D6D1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2533" tIns="162533" rIns="162533" bIns="162533">
            <a:normAutofit fontScale="100000" lnSpcReduction="0"/>
          </a:bodyPr>
          <a:lstStyle>
            <a:lvl1pPr defTabSz="484631" rtl="0">
              <a:defRPr b="1" sz="4769">
                <a:solidFill>
                  <a:srgbClr val="A17A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استراتيجية التصفح</a:t>
            </a:r>
          </a:p>
        </p:txBody>
      </p:sp>
      <p:grpSp>
        <p:nvGrpSpPr>
          <p:cNvPr id="725" name="Google Shape;2422;p43"/>
          <p:cNvGrpSpPr/>
          <p:nvPr/>
        </p:nvGrpSpPr>
        <p:grpSpPr>
          <a:xfrm>
            <a:off x="20951007" y="7710880"/>
            <a:ext cx="1572150" cy="2084934"/>
            <a:chOff x="0" y="88"/>
            <a:chExt cx="1572148" cy="2084933"/>
          </a:xfrm>
        </p:grpSpPr>
        <p:sp>
          <p:nvSpPr>
            <p:cNvPr id="718" name="Google Shape;2423;p43"/>
            <p:cNvSpPr/>
            <p:nvPr/>
          </p:nvSpPr>
          <p:spPr>
            <a:xfrm>
              <a:off x="0" y="1659787"/>
              <a:ext cx="1572149" cy="42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21" y="0"/>
                  </a:moveTo>
                  <a:cubicBezTo>
                    <a:pt x="1306" y="0"/>
                    <a:pt x="0" y="4835"/>
                    <a:pt x="0" y="10800"/>
                  </a:cubicBezTo>
                  <a:cubicBezTo>
                    <a:pt x="0" y="16770"/>
                    <a:pt x="1306" y="21600"/>
                    <a:pt x="2921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6EE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9" name="Google Shape;2424;p43"/>
            <p:cNvSpPr/>
            <p:nvPr/>
          </p:nvSpPr>
          <p:spPr>
            <a:xfrm>
              <a:off x="0" y="1452845"/>
              <a:ext cx="1572149" cy="49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21" y="0"/>
                  </a:moveTo>
                  <a:cubicBezTo>
                    <a:pt x="2101" y="0"/>
                    <a:pt x="1383" y="2198"/>
                    <a:pt x="846" y="3912"/>
                  </a:cubicBezTo>
                  <a:cubicBezTo>
                    <a:pt x="307" y="5622"/>
                    <a:pt x="0" y="15811"/>
                    <a:pt x="0" y="18339"/>
                  </a:cubicBezTo>
                  <a:cubicBezTo>
                    <a:pt x="0" y="19483"/>
                    <a:pt x="51" y="20542"/>
                    <a:pt x="179" y="21600"/>
                  </a:cubicBezTo>
                  <a:cubicBezTo>
                    <a:pt x="590" y="18014"/>
                    <a:pt x="1692" y="15567"/>
                    <a:pt x="2921" y="15567"/>
                  </a:cubicBezTo>
                  <a:lnTo>
                    <a:pt x="21600" y="15567"/>
                  </a:lnTo>
                  <a:lnTo>
                    <a:pt x="21600" y="3668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080808">
                <a:alpha val="8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0" name="Google Shape;2425;p43"/>
            <p:cNvSpPr/>
            <p:nvPr/>
          </p:nvSpPr>
          <p:spPr>
            <a:xfrm>
              <a:off x="-1" y="88"/>
              <a:ext cx="212619" cy="187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60" y="0"/>
                    <a:pt x="0" y="1097"/>
                    <a:pt x="0" y="2452"/>
                  </a:cubicBezTo>
                  <a:lnTo>
                    <a:pt x="0" y="21600"/>
                  </a:lnTo>
                  <a:cubicBezTo>
                    <a:pt x="0" y="20245"/>
                    <a:pt x="9660" y="19147"/>
                    <a:pt x="21600" y="1914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6AA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1" name="Google Shape;2426;p43"/>
            <p:cNvSpPr/>
            <p:nvPr/>
          </p:nvSpPr>
          <p:spPr>
            <a:xfrm>
              <a:off x="205170" y="1914819"/>
              <a:ext cx="1366979" cy="5319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2" name="Google Shape;2427;p43"/>
            <p:cNvSpPr/>
            <p:nvPr/>
          </p:nvSpPr>
          <p:spPr>
            <a:xfrm>
              <a:off x="578157" y="1777313"/>
              <a:ext cx="993992" cy="5410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3" name="Google Shape;2428;p43"/>
            <p:cNvSpPr/>
            <p:nvPr/>
          </p:nvSpPr>
          <p:spPr>
            <a:xfrm>
              <a:off x="212616" y="88"/>
              <a:ext cx="1359527" cy="1659694"/>
            </a:xfrm>
            <a:prstGeom prst="rect">
              <a:avLst/>
            </a:prstGeom>
            <a:solidFill>
              <a:srgbClr val="F4D2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4" name="Google Shape;2429;p43"/>
            <p:cNvSpPr/>
            <p:nvPr/>
          </p:nvSpPr>
          <p:spPr>
            <a:xfrm>
              <a:off x="305847" y="95179"/>
              <a:ext cx="1171129" cy="1471384"/>
            </a:xfrm>
            <a:prstGeom prst="rect">
              <a:avLst/>
            </a:prstGeom>
            <a:solidFill>
              <a:srgbClr val="E6AA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726" name="التاريخ"/>
          <p:cNvSpPr txBox="1"/>
          <p:nvPr/>
        </p:nvSpPr>
        <p:spPr>
          <a:xfrm>
            <a:off x="19794939" y="4449647"/>
            <a:ext cx="2728218" cy="133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8000">
                <a:solidFill>
                  <a:srgbClr val="428284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التاريخ</a:t>
            </a:r>
          </a:p>
        </p:txBody>
      </p:sp>
      <p:sp>
        <p:nvSpPr>
          <p:cNvPr id="727" name="الحصة"/>
          <p:cNvSpPr txBox="1"/>
          <p:nvPr/>
        </p:nvSpPr>
        <p:spPr>
          <a:xfrm>
            <a:off x="19794939" y="6120090"/>
            <a:ext cx="2600203" cy="1253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9000">
                <a:solidFill>
                  <a:srgbClr val="428284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الحصة</a:t>
            </a:r>
          </a:p>
        </p:txBody>
      </p:sp>
      <p:sp>
        <p:nvSpPr>
          <p:cNvPr id="728" name="صفحة…"/>
          <p:cNvSpPr txBox="1"/>
          <p:nvPr/>
        </p:nvSpPr>
        <p:spPr>
          <a:xfrm>
            <a:off x="12460489" y="7917819"/>
            <a:ext cx="4826771" cy="1877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 rtl="0">
              <a:defRPr b="1" sz="6500">
                <a:solidFill>
                  <a:srgbClr val="004D6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صفحة</a:t>
            </a:r>
          </a:p>
          <a:p>
            <a:pPr defTabSz="914400" rtl="0">
              <a:defRPr b="1" sz="6500">
                <a:solidFill>
                  <a:srgbClr val="004D6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٨٢</a:t>
            </a:r>
          </a:p>
        </p:txBody>
      </p:sp>
      <p:sp>
        <p:nvSpPr>
          <p:cNvPr id="729" name="خط"/>
          <p:cNvSpPr/>
          <p:nvPr/>
        </p:nvSpPr>
        <p:spPr>
          <a:xfrm>
            <a:off x="1695712" y="8869516"/>
            <a:ext cx="7287667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30" name="خط"/>
          <p:cNvSpPr/>
          <p:nvPr/>
        </p:nvSpPr>
        <p:spPr>
          <a:xfrm>
            <a:off x="1824328" y="10997189"/>
            <a:ext cx="72876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31" name="Google Shape;828;p33"/>
          <p:cNvSpPr txBox="1"/>
          <p:nvPr/>
        </p:nvSpPr>
        <p:spPr>
          <a:xfrm>
            <a:off x="13070054" y="3137146"/>
            <a:ext cx="9021270" cy="1210433"/>
          </a:xfrm>
          <a:prstGeom prst="rect">
            <a:avLst/>
          </a:prstGeom>
          <a:solidFill>
            <a:srgbClr val="FFFFFF"/>
          </a:solidFill>
          <a:ln w="12700">
            <a:solidFill>
              <a:srgbClr val="B5D6D1"/>
            </a:solidFill>
            <a:custDash>
              <a:ds d="600000" sp="600000"/>
            </a:custDash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</p:spPr>
        <p:txBody>
          <a:bodyPr lIns="162533" tIns="162533" rIns="162533" bIns="162533">
            <a:normAutofit fontScale="100000" lnSpcReduction="0"/>
          </a:bodyPr>
          <a:lstStyle/>
          <a:p>
            <a:pPr defTabSz="914400" rtl="0">
              <a:defRPr b="1" sz="9000">
                <a:solidFill>
                  <a:srgbClr val="A17A74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32" name="علمتني الرياضيات…"/>
          <p:cNvSpPr txBox="1"/>
          <p:nvPr/>
        </p:nvSpPr>
        <p:spPr>
          <a:xfrm>
            <a:off x="13492071" y="3039945"/>
            <a:ext cx="8447108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 rtl="0">
              <a:defRPr sz="560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علمتني الرياضيات</a:t>
            </a:r>
          </a:p>
          <a:p>
            <a:pPr defTabSz="914400" rtl="0">
              <a:defRPr sz="3300">
                <a:solidFill>
                  <a:srgbClr val="E22400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انه في شي اسمه مالا نهاية فلا تكون محدود الفكر والطموح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75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8" dur="75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8" grpId="5"/>
      <p:bldP build="whole" bldLvl="1" animBg="1" rev="0" advAuto="0" spid="731" grpId="6"/>
      <p:bldP build="whole" bldLvl="1" animBg="1" rev="0" advAuto="0" spid="716" grpId="4"/>
      <p:bldP build="whole" bldLvl="1" animBg="1" rev="0" advAuto="0" spid="725" grpId="2"/>
      <p:bldP build="whole" bldLvl="1" animBg="1" rev="0" advAuto="0" spid="732" grpId="1"/>
      <p:bldP build="whole" bldLvl="1" animBg="1" rev="0" advAuto="0" spid="717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تجميع"/>
          <p:cNvGrpSpPr/>
          <p:nvPr/>
        </p:nvGrpSpPr>
        <p:grpSpPr>
          <a:xfrm>
            <a:off x="19378445" y="3311361"/>
            <a:ext cx="826501" cy="1854495"/>
            <a:chOff x="0" y="0"/>
            <a:chExt cx="826500" cy="1854493"/>
          </a:xfrm>
        </p:grpSpPr>
        <p:sp>
          <p:nvSpPr>
            <p:cNvPr id="734" name="Google Shape;14361;p115"/>
            <p:cNvSpPr/>
            <p:nvPr/>
          </p:nvSpPr>
          <p:spPr>
            <a:xfrm>
              <a:off x="0" y="69997"/>
              <a:ext cx="823483" cy="1784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81" y="0"/>
                  </a:moveTo>
                  <a:cubicBezTo>
                    <a:pt x="17178" y="0"/>
                    <a:pt x="16545" y="78"/>
                    <a:pt x="15776" y="219"/>
                  </a:cubicBezTo>
                  <a:cubicBezTo>
                    <a:pt x="14441" y="464"/>
                    <a:pt x="12723" y="480"/>
                    <a:pt x="9680" y="673"/>
                  </a:cubicBezTo>
                  <a:cubicBezTo>
                    <a:pt x="8572" y="751"/>
                    <a:pt x="7667" y="767"/>
                    <a:pt x="6910" y="767"/>
                  </a:cubicBezTo>
                  <a:cubicBezTo>
                    <a:pt x="6322" y="767"/>
                    <a:pt x="5813" y="757"/>
                    <a:pt x="5360" y="757"/>
                  </a:cubicBezTo>
                  <a:cubicBezTo>
                    <a:pt x="4772" y="757"/>
                    <a:pt x="4275" y="772"/>
                    <a:pt x="3811" y="851"/>
                  </a:cubicBezTo>
                  <a:cubicBezTo>
                    <a:pt x="3461" y="903"/>
                    <a:pt x="2929" y="924"/>
                    <a:pt x="2296" y="924"/>
                  </a:cubicBezTo>
                  <a:cubicBezTo>
                    <a:pt x="1606" y="924"/>
                    <a:pt x="792" y="898"/>
                    <a:pt x="0" y="851"/>
                  </a:cubicBezTo>
                  <a:lnTo>
                    <a:pt x="0" y="21600"/>
                  </a:lnTo>
                  <a:lnTo>
                    <a:pt x="10777" y="18631"/>
                  </a:lnTo>
                  <a:lnTo>
                    <a:pt x="21600" y="21600"/>
                  </a:lnTo>
                  <a:lnTo>
                    <a:pt x="21600" y="198"/>
                  </a:lnTo>
                  <a:cubicBezTo>
                    <a:pt x="21114" y="198"/>
                    <a:pt x="20616" y="167"/>
                    <a:pt x="20119" y="130"/>
                  </a:cubicBezTo>
                  <a:cubicBezTo>
                    <a:pt x="19248" y="42"/>
                    <a:pt x="18569" y="0"/>
                    <a:pt x="17981" y="0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35" name="Google Shape;14362;p115"/>
            <p:cNvSpPr/>
            <p:nvPr/>
          </p:nvSpPr>
          <p:spPr>
            <a:xfrm>
              <a:off x="0" y="0"/>
              <a:ext cx="826501" cy="17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82" y="0"/>
                  </a:moveTo>
                  <a:cubicBezTo>
                    <a:pt x="17104" y="0"/>
                    <a:pt x="16485" y="78"/>
                    <a:pt x="15752" y="224"/>
                  </a:cubicBezTo>
                  <a:cubicBezTo>
                    <a:pt x="14423" y="469"/>
                    <a:pt x="12676" y="490"/>
                    <a:pt x="9679" y="683"/>
                  </a:cubicBezTo>
                  <a:cubicBezTo>
                    <a:pt x="8608" y="756"/>
                    <a:pt x="7718" y="777"/>
                    <a:pt x="6975" y="777"/>
                  </a:cubicBezTo>
                  <a:cubicBezTo>
                    <a:pt x="6299" y="777"/>
                    <a:pt x="5735" y="762"/>
                    <a:pt x="5239" y="762"/>
                  </a:cubicBezTo>
                  <a:cubicBezTo>
                    <a:pt x="4699" y="762"/>
                    <a:pt x="4237" y="777"/>
                    <a:pt x="3797" y="840"/>
                  </a:cubicBezTo>
                  <a:cubicBezTo>
                    <a:pt x="3437" y="902"/>
                    <a:pt x="2862" y="928"/>
                    <a:pt x="2197" y="928"/>
                  </a:cubicBezTo>
                  <a:cubicBezTo>
                    <a:pt x="1521" y="928"/>
                    <a:pt x="755" y="902"/>
                    <a:pt x="0" y="861"/>
                  </a:cubicBezTo>
                  <a:lnTo>
                    <a:pt x="0" y="21600"/>
                  </a:lnTo>
                  <a:lnTo>
                    <a:pt x="10783" y="18627"/>
                  </a:lnTo>
                  <a:lnTo>
                    <a:pt x="21600" y="21600"/>
                  </a:lnTo>
                  <a:lnTo>
                    <a:pt x="21600" y="209"/>
                  </a:lnTo>
                  <a:cubicBezTo>
                    <a:pt x="21070" y="209"/>
                    <a:pt x="20575" y="172"/>
                    <a:pt x="20079" y="136"/>
                  </a:cubicBezTo>
                  <a:cubicBezTo>
                    <a:pt x="19177" y="47"/>
                    <a:pt x="18479" y="0"/>
                    <a:pt x="17882" y="0"/>
                  </a:cubicBezTo>
                  <a:close/>
                </a:path>
              </a:pathLst>
            </a:custGeom>
            <a:solidFill>
              <a:srgbClr val="9AAEC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defRPr b="1" sz="4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٨٢</a:t>
              </a:r>
            </a:p>
          </p:txBody>
        </p:sp>
      </p:grpSp>
      <p:sp>
        <p:nvSpPr>
          <p:cNvPr id="737" name="Google Shape;2000;p30"/>
          <p:cNvSpPr/>
          <p:nvPr/>
        </p:nvSpPr>
        <p:spPr>
          <a:xfrm>
            <a:off x="20649096" y="6969367"/>
            <a:ext cx="493691" cy="656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38" name="Google Shape;2000;p30"/>
          <p:cNvSpPr/>
          <p:nvPr/>
        </p:nvSpPr>
        <p:spPr>
          <a:xfrm>
            <a:off x="7852396" y="2159523"/>
            <a:ext cx="493691" cy="656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741" name="Google Shape;249;p17"/>
          <p:cNvGrpSpPr/>
          <p:nvPr/>
        </p:nvGrpSpPr>
        <p:grpSpPr>
          <a:xfrm>
            <a:off x="20162846" y="7297537"/>
            <a:ext cx="3883449" cy="5017521"/>
            <a:chOff x="-1719479" y="-1070790"/>
            <a:chExt cx="3883447" cy="5017520"/>
          </a:xfrm>
        </p:grpSpPr>
        <p:sp>
          <p:nvSpPr>
            <p:cNvPr id="739" name="مستطيل"/>
            <p:cNvSpPr/>
            <p:nvPr/>
          </p:nvSpPr>
          <p:spPr>
            <a:xfrm>
              <a:off x="-1541580" y="-259953"/>
              <a:ext cx="3527648" cy="394422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914400" rtl="0">
                <a:defRPr b="1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40" name="خطوات حل المسألة…"/>
            <p:cNvSpPr txBox="1"/>
            <p:nvPr/>
          </p:nvSpPr>
          <p:spPr>
            <a:xfrm>
              <a:off x="-1719480" y="-1070791"/>
              <a:ext cx="3883448" cy="5017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noAutofit/>
            </a:bodyPr>
            <a:lstStyle/>
            <a:p>
              <a:pPr algn="r" defTabSz="914400" rtl="0">
                <a:defRPr b="1" sz="3500">
                  <a:solidFill>
                    <a:srgbClr val="012F7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</a:t>
              </a:r>
              <a:r>
                <a:rPr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</a:p>
            <a:p>
              <a:pPr marL="857250" indent="-857250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أفهم</a:t>
              </a:r>
            </a:p>
            <a:p>
              <a:pPr marL="857250" indent="-857250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أخطط</a:t>
              </a:r>
            </a:p>
            <a:p>
              <a:pPr marL="857250" indent="-857250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أحل </a:t>
              </a:r>
            </a:p>
            <a:p>
              <a:pPr marL="1000125" indent="-1000125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أتحقق</a:t>
              </a:r>
            </a:p>
          </p:txBody>
        </p:sp>
      </p:grpSp>
      <p:pic>
        <p:nvPicPr>
          <p:cNvPr id="742" name="IMG_0394.jpeg" descr="IMG_0394.jpeg"/>
          <p:cNvPicPr>
            <a:picLocks noChangeAspect="1"/>
          </p:cNvPicPr>
          <p:nvPr/>
        </p:nvPicPr>
        <p:blipFill>
          <a:blip r:embed="rId2">
            <a:extLst/>
          </a:blip>
          <a:srcRect l="5042" t="4527" r="4425" b="4125"/>
          <a:stretch>
            <a:fillRect/>
          </a:stretch>
        </p:blipFill>
        <p:spPr>
          <a:xfrm>
            <a:off x="12835073" y="4506459"/>
            <a:ext cx="6543164" cy="6243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8" h="21594" fill="norm" stroke="1" extrusionOk="0">
                <a:moveTo>
                  <a:pt x="19120" y="0"/>
                </a:moveTo>
                <a:cubicBezTo>
                  <a:pt x="17775" y="1"/>
                  <a:pt x="15206" y="222"/>
                  <a:pt x="14014" y="441"/>
                </a:cubicBezTo>
                <a:cubicBezTo>
                  <a:pt x="13847" y="471"/>
                  <a:pt x="13702" y="492"/>
                  <a:pt x="13571" y="505"/>
                </a:cubicBezTo>
                <a:cubicBezTo>
                  <a:pt x="12464" y="735"/>
                  <a:pt x="12419" y="752"/>
                  <a:pt x="12528" y="900"/>
                </a:cubicBezTo>
                <a:cubicBezTo>
                  <a:pt x="12577" y="967"/>
                  <a:pt x="12667" y="1655"/>
                  <a:pt x="12729" y="2431"/>
                </a:cubicBezTo>
                <a:cubicBezTo>
                  <a:pt x="12790" y="3207"/>
                  <a:pt x="12904" y="4542"/>
                  <a:pt x="12981" y="5397"/>
                </a:cubicBezTo>
                <a:cubicBezTo>
                  <a:pt x="13113" y="6856"/>
                  <a:pt x="13113" y="7418"/>
                  <a:pt x="12984" y="7960"/>
                </a:cubicBezTo>
                <a:cubicBezTo>
                  <a:pt x="12935" y="8163"/>
                  <a:pt x="12955" y="8180"/>
                  <a:pt x="13179" y="8133"/>
                </a:cubicBezTo>
                <a:cubicBezTo>
                  <a:pt x="13317" y="8104"/>
                  <a:pt x="14114" y="7993"/>
                  <a:pt x="14951" y="7887"/>
                </a:cubicBezTo>
                <a:cubicBezTo>
                  <a:pt x="18262" y="7469"/>
                  <a:pt x="19186" y="7413"/>
                  <a:pt x="19121" y="7636"/>
                </a:cubicBezTo>
                <a:cubicBezTo>
                  <a:pt x="19112" y="7667"/>
                  <a:pt x="19141" y="7701"/>
                  <a:pt x="19185" y="7731"/>
                </a:cubicBezTo>
                <a:cubicBezTo>
                  <a:pt x="20379" y="7606"/>
                  <a:pt x="21376" y="7468"/>
                  <a:pt x="21423" y="7418"/>
                </a:cubicBezTo>
                <a:cubicBezTo>
                  <a:pt x="21532" y="7303"/>
                  <a:pt x="21424" y="6789"/>
                  <a:pt x="21307" y="6865"/>
                </a:cubicBezTo>
                <a:cubicBezTo>
                  <a:pt x="21193" y="6939"/>
                  <a:pt x="21169" y="6846"/>
                  <a:pt x="20913" y="5351"/>
                </a:cubicBezTo>
                <a:cubicBezTo>
                  <a:pt x="20713" y="4185"/>
                  <a:pt x="20536" y="2709"/>
                  <a:pt x="20349" y="656"/>
                </a:cubicBezTo>
                <a:lnTo>
                  <a:pt x="20289" y="0"/>
                </a:lnTo>
                <a:lnTo>
                  <a:pt x="19120" y="0"/>
                </a:lnTo>
                <a:close/>
                <a:moveTo>
                  <a:pt x="4085" y="2704"/>
                </a:moveTo>
                <a:cubicBezTo>
                  <a:pt x="2519" y="2701"/>
                  <a:pt x="574" y="2772"/>
                  <a:pt x="307" y="2862"/>
                </a:cubicBezTo>
                <a:cubicBezTo>
                  <a:pt x="153" y="2914"/>
                  <a:pt x="141" y="3146"/>
                  <a:pt x="120" y="6280"/>
                </a:cubicBezTo>
                <a:cubicBezTo>
                  <a:pt x="107" y="8129"/>
                  <a:pt x="59" y="9717"/>
                  <a:pt x="12" y="9809"/>
                </a:cubicBezTo>
                <a:cubicBezTo>
                  <a:pt x="-68" y="9966"/>
                  <a:pt x="160" y="9974"/>
                  <a:pt x="3802" y="9938"/>
                </a:cubicBezTo>
                <a:cubicBezTo>
                  <a:pt x="6584" y="9910"/>
                  <a:pt x="7706" y="9930"/>
                  <a:pt x="7780" y="10008"/>
                </a:cubicBezTo>
                <a:cubicBezTo>
                  <a:pt x="7977" y="10215"/>
                  <a:pt x="8112" y="10120"/>
                  <a:pt x="8141" y="9753"/>
                </a:cubicBezTo>
                <a:cubicBezTo>
                  <a:pt x="8144" y="9715"/>
                  <a:pt x="8148" y="9684"/>
                  <a:pt x="8153" y="9653"/>
                </a:cubicBezTo>
                <a:cubicBezTo>
                  <a:pt x="8074" y="9187"/>
                  <a:pt x="8027" y="8084"/>
                  <a:pt x="7976" y="5811"/>
                </a:cubicBezTo>
                <a:cubicBezTo>
                  <a:pt x="7929" y="3730"/>
                  <a:pt x="7914" y="3149"/>
                  <a:pt x="7834" y="2966"/>
                </a:cubicBezTo>
                <a:cubicBezTo>
                  <a:pt x="7588" y="2871"/>
                  <a:pt x="6948" y="2811"/>
                  <a:pt x="5447" y="2733"/>
                </a:cubicBezTo>
                <a:cubicBezTo>
                  <a:pt x="5086" y="2714"/>
                  <a:pt x="4607" y="2705"/>
                  <a:pt x="4085" y="2704"/>
                </a:cubicBezTo>
                <a:close/>
                <a:moveTo>
                  <a:pt x="12057" y="4369"/>
                </a:moveTo>
                <a:cubicBezTo>
                  <a:pt x="11989" y="4354"/>
                  <a:pt x="11880" y="4465"/>
                  <a:pt x="11640" y="4765"/>
                </a:cubicBezTo>
                <a:cubicBezTo>
                  <a:pt x="11147" y="5381"/>
                  <a:pt x="10009" y="6360"/>
                  <a:pt x="9881" y="6277"/>
                </a:cubicBezTo>
                <a:cubicBezTo>
                  <a:pt x="9828" y="6243"/>
                  <a:pt x="9785" y="6075"/>
                  <a:pt x="9785" y="5905"/>
                </a:cubicBezTo>
                <a:cubicBezTo>
                  <a:pt x="9785" y="5618"/>
                  <a:pt x="9758" y="5644"/>
                  <a:pt x="9415" y="6263"/>
                </a:cubicBezTo>
                <a:cubicBezTo>
                  <a:pt x="8996" y="7019"/>
                  <a:pt x="8984" y="7069"/>
                  <a:pt x="9208" y="7131"/>
                </a:cubicBezTo>
                <a:cubicBezTo>
                  <a:pt x="9469" y="7203"/>
                  <a:pt x="10394" y="7204"/>
                  <a:pt x="10462" y="7132"/>
                </a:cubicBezTo>
                <a:cubicBezTo>
                  <a:pt x="10496" y="7096"/>
                  <a:pt x="10439" y="6970"/>
                  <a:pt x="10334" y="6852"/>
                </a:cubicBezTo>
                <a:lnTo>
                  <a:pt x="10144" y="6640"/>
                </a:lnTo>
                <a:lnTo>
                  <a:pt x="10636" y="6346"/>
                </a:lnTo>
                <a:cubicBezTo>
                  <a:pt x="10907" y="6184"/>
                  <a:pt x="11367" y="5783"/>
                  <a:pt x="11656" y="5454"/>
                </a:cubicBezTo>
                <a:cubicBezTo>
                  <a:pt x="12160" y="4879"/>
                  <a:pt x="12499" y="4378"/>
                  <a:pt x="12291" y="4513"/>
                </a:cubicBezTo>
                <a:cubicBezTo>
                  <a:pt x="12238" y="4548"/>
                  <a:pt x="12158" y="4508"/>
                  <a:pt x="12114" y="4424"/>
                </a:cubicBezTo>
                <a:cubicBezTo>
                  <a:pt x="12098" y="4393"/>
                  <a:pt x="12079" y="4374"/>
                  <a:pt x="12057" y="4369"/>
                </a:cubicBezTo>
                <a:close/>
                <a:moveTo>
                  <a:pt x="18458" y="7795"/>
                </a:moveTo>
                <a:cubicBezTo>
                  <a:pt x="18416" y="7795"/>
                  <a:pt x="18374" y="7801"/>
                  <a:pt x="18342" y="7815"/>
                </a:cubicBezTo>
                <a:cubicBezTo>
                  <a:pt x="18336" y="7817"/>
                  <a:pt x="18336" y="7820"/>
                  <a:pt x="18332" y="7823"/>
                </a:cubicBezTo>
                <a:cubicBezTo>
                  <a:pt x="18390" y="7817"/>
                  <a:pt x="18452" y="7810"/>
                  <a:pt x="18509" y="7804"/>
                </a:cubicBezTo>
                <a:cubicBezTo>
                  <a:pt x="18492" y="7800"/>
                  <a:pt x="18476" y="7795"/>
                  <a:pt x="18458" y="7795"/>
                </a:cubicBezTo>
                <a:close/>
                <a:moveTo>
                  <a:pt x="17620" y="7891"/>
                </a:moveTo>
                <a:cubicBezTo>
                  <a:pt x="17590" y="7890"/>
                  <a:pt x="17556" y="7897"/>
                  <a:pt x="17525" y="7909"/>
                </a:cubicBezTo>
                <a:cubicBezTo>
                  <a:pt x="17567" y="7905"/>
                  <a:pt x="17605" y="7902"/>
                  <a:pt x="17647" y="7897"/>
                </a:cubicBezTo>
                <a:cubicBezTo>
                  <a:pt x="17638" y="7895"/>
                  <a:pt x="17630" y="7892"/>
                  <a:pt x="17620" y="7891"/>
                </a:cubicBezTo>
                <a:close/>
                <a:moveTo>
                  <a:pt x="13511" y="9443"/>
                </a:moveTo>
                <a:cubicBezTo>
                  <a:pt x="13569" y="9792"/>
                  <a:pt x="12482" y="15815"/>
                  <a:pt x="12289" y="16195"/>
                </a:cubicBezTo>
                <a:cubicBezTo>
                  <a:pt x="12182" y="16404"/>
                  <a:pt x="12107" y="16587"/>
                  <a:pt x="12122" y="16602"/>
                </a:cubicBezTo>
                <a:cubicBezTo>
                  <a:pt x="12123" y="16604"/>
                  <a:pt x="12193" y="16617"/>
                  <a:pt x="12208" y="16620"/>
                </a:cubicBezTo>
                <a:cubicBezTo>
                  <a:pt x="12141" y="16548"/>
                  <a:pt x="12382" y="16494"/>
                  <a:pt x="12914" y="16513"/>
                </a:cubicBezTo>
                <a:cubicBezTo>
                  <a:pt x="14083" y="16555"/>
                  <a:pt x="18636" y="17334"/>
                  <a:pt x="20061" y="17731"/>
                </a:cubicBezTo>
                <a:cubicBezTo>
                  <a:pt x="20178" y="17752"/>
                  <a:pt x="20273" y="17764"/>
                  <a:pt x="20345" y="17768"/>
                </a:cubicBezTo>
                <a:cubicBezTo>
                  <a:pt x="20391" y="17727"/>
                  <a:pt x="20396" y="17600"/>
                  <a:pt x="20396" y="17302"/>
                </a:cubicBezTo>
                <a:cubicBezTo>
                  <a:pt x="20396" y="17291"/>
                  <a:pt x="20397" y="17271"/>
                  <a:pt x="20397" y="17259"/>
                </a:cubicBezTo>
                <a:cubicBezTo>
                  <a:pt x="20397" y="17247"/>
                  <a:pt x="20396" y="17236"/>
                  <a:pt x="20396" y="17224"/>
                </a:cubicBezTo>
                <a:cubicBezTo>
                  <a:pt x="20396" y="17097"/>
                  <a:pt x="20411" y="16867"/>
                  <a:pt x="20434" y="16598"/>
                </a:cubicBezTo>
                <a:cubicBezTo>
                  <a:pt x="20530" y="15353"/>
                  <a:pt x="20800" y="13141"/>
                  <a:pt x="21005" y="12029"/>
                </a:cubicBezTo>
                <a:cubicBezTo>
                  <a:pt x="21132" y="11342"/>
                  <a:pt x="21223" y="10767"/>
                  <a:pt x="21208" y="10749"/>
                </a:cubicBezTo>
                <a:cubicBezTo>
                  <a:pt x="21208" y="10749"/>
                  <a:pt x="21199" y="10746"/>
                  <a:pt x="21198" y="10745"/>
                </a:cubicBezTo>
                <a:cubicBezTo>
                  <a:pt x="21167" y="10726"/>
                  <a:pt x="20423" y="10536"/>
                  <a:pt x="19519" y="10316"/>
                </a:cubicBezTo>
                <a:cubicBezTo>
                  <a:pt x="19343" y="10273"/>
                  <a:pt x="19172" y="10234"/>
                  <a:pt x="19000" y="10193"/>
                </a:cubicBezTo>
                <a:cubicBezTo>
                  <a:pt x="18772" y="10141"/>
                  <a:pt x="18549" y="10091"/>
                  <a:pt x="18325" y="10041"/>
                </a:cubicBezTo>
                <a:cubicBezTo>
                  <a:pt x="16519" y="9648"/>
                  <a:pt x="15000" y="9432"/>
                  <a:pt x="14075" y="9445"/>
                </a:cubicBezTo>
                <a:cubicBezTo>
                  <a:pt x="13816" y="9449"/>
                  <a:pt x="13645" y="9447"/>
                  <a:pt x="13511" y="9443"/>
                </a:cubicBezTo>
                <a:close/>
                <a:moveTo>
                  <a:pt x="7004" y="10226"/>
                </a:moveTo>
                <a:cubicBezTo>
                  <a:pt x="6954" y="10226"/>
                  <a:pt x="6901" y="10232"/>
                  <a:pt x="6856" y="10244"/>
                </a:cubicBezTo>
                <a:cubicBezTo>
                  <a:pt x="6766" y="10269"/>
                  <a:pt x="6818" y="10290"/>
                  <a:pt x="6971" y="10292"/>
                </a:cubicBezTo>
                <a:cubicBezTo>
                  <a:pt x="7123" y="10294"/>
                  <a:pt x="7196" y="10275"/>
                  <a:pt x="7133" y="10248"/>
                </a:cubicBezTo>
                <a:cubicBezTo>
                  <a:pt x="7102" y="10235"/>
                  <a:pt x="7055" y="10227"/>
                  <a:pt x="7004" y="10226"/>
                </a:cubicBezTo>
                <a:close/>
                <a:moveTo>
                  <a:pt x="9058" y="10431"/>
                </a:moveTo>
                <a:cubicBezTo>
                  <a:pt x="9040" y="10439"/>
                  <a:pt x="9068" y="10550"/>
                  <a:pt x="9153" y="10745"/>
                </a:cubicBezTo>
                <a:cubicBezTo>
                  <a:pt x="9212" y="10882"/>
                  <a:pt x="9278" y="10975"/>
                  <a:pt x="9299" y="10953"/>
                </a:cubicBezTo>
                <a:cubicBezTo>
                  <a:pt x="9320" y="10930"/>
                  <a:pt x="9274" y="10789"/>
                  <a:pt x="9196" y="10637"/>
                </a:cubicBezTo>
                <a:cubicBezTo>
                  <a:pt x="9133" y="10515"/>
                  <a:pt x="9090" y="10449"/>
                  <a:pt x="9068" y="10434"/>
                </a:cubicBezTo>
                <a:cubicBezTo>
                  <a:pt x="9064" y="10430"/>
                  <a:pt x="9060" y="10430"/>
                  <a:pt x="9058" y="10431"/>
                </a:cubicBezTo>
                <a:close/>
                <a:moveTo>
                  <a:pt x="9007" y="11245"/>
                </a:moveTo>
                <a:cubicBezTo>
                  <a:pt x="8998" y="11239"/>
                  <a:pt x="8997" y="11251"/>
                  <a:pt x="9006" y="11285"/>
                </a:cubicBezTo>
                <a:cubicBezTo>
                  <a:pt x="9154" y="11852"/>
                  <a:pt x="9688" y="12730"/>
                  <a:pt x="10318" y="13443"/>
                </a:cubicBezTo>
                <a:cubicBezTo>
                  <a:pt x="10673" y="13844"/>
                  <a:pt x="10708" y="13924"/>
                  <a:pt x="10614" y="14108"/>
                </a:cubicBezTo>
                <a:cubicBezTo>
                  <a:pt x="10555" y="14224"/>
                  <a:pt x="10522" y="14332"/>
                  <a:pt x="10538" y="14349"/>
                </a:cubicBezTo>
                <a:cubicBezTo>
                  <a:pt x="10555" y="14365"/>
                  <a:pt x="10860" y="14441"/>
                  <a:pt x="11216" y="14517"/>
                </a:cubicBezTo>
                <a:cubicBezTo>
                  <a:pt x="11571" y="14594"/>
                  <a:pt x="11871" y="14649"/>
                  <a:pt x="11885" y="14640"/>
                </a:cubicBezTo>
                <a:cubicBezTo>
                  <a:pt x="11898" y="14630"/>
                  <a:pt x="11811" y="14385"/>
                  <a:pt x="11690" y="14096"/>
                </a:cubicBezTo>
                <a:cubicBezTo>
                  <a:pt x="11568" y="13807"/>
                  <a:pt x="11441" y="13487"/>
                  <a:pt x="11408" y="13385"/>
                </a:cubicBezTo>
                <a:cubicBezTo>
                  <a:pt x="11349" y="13203"/>
                  <a:pt x="11345" y="13203"/>
                  <a:pt x="11210" y="13385"/>
                </a:cubicBezTo>
                <a:cubicBezTo>
                  <a:pt x="11079" y="13562"/>
                  <a:pt x="11054" y="13549"/>
                  <a:pt x="10653" y="13084"/>
                </a:cubicBezTo>
                <a:cubicBezTo>
                  <a:pt x="10422" y="12817"/>
                  <a:pt x="10085" y="12346"/>
                  <a:pt x="9903" y="12038"/>
                </a:cubicBezTo>
                <a:cubicBezTo>
                  <a:pt x="9574" y="11481"/>
                  <a:pt x="9402" y="11281"/>
                  <a:pt x="9610" y="11698"/>
                </a:cubicBezTo>
                <a:cubicBezTo>
                  <a:pt x="9827" y="12133"/>
                  <a:pt x="10293" y="12803"/>
                  <a:pt x="10696" y="13259"/>
                </a:cubicBezTo>
                <a:cubicBezTo>
                  <a:pt x="10976" y="13575"/>
                  <a:pt x="11076" y="13755"/>
                  <a:pt x="11012" y="13823"/>
                </a:cubicBezTo>
                <a:cubicBezTo>
                  <a:pt x="10857" y="13986"/>
                  <a:pt x="9649" y="12539"/>
                  <a:pt x="9270" y="11736"/>
                </a:cubicBezTo>
                <a:cubicBezTo>
                  <a:pt x="9135" y="11450"/>
                  <a:pt x="9034" y="11263"/>
                  <a:pt x="9007" y="11245"/>
                </a:cubicBezTo>
                <a:close/>
                <a:moveTo>
                  <a:pt x="8098" y="13312"/>
                </a:moveTo>
                <a:lnTo>
                  <a:pt x="7620" y="13351"/>
                </a:lnTo>
                <a:cubicBezTo>
                  <a:pt x="7401" y="13396"/>
                  <a:pt x="7082" y="13438"/>
                  <a:pt x="6740" y="13460"/>
                </a:cubicBezTo>
                <a:cubicBezTo>
                  <a:pt x="3927" y="13647"/>
                  <a:pt x="319" y="14309"/>
                  <a:pt x="419" y="14620"/>
                </a:cubicBezTo>
                <a:cubicBezTo>
                  <a:pt x="531" y="14966"/>
                  <a:pt x="1211" y="20742"/>
                  <a:pt x="1186" y="21135"/>
                </a:cubicBezTo>
                <a:cubicBezTo>
                  <a:pt x="1166" y="21455"/>
                  <a:pt x="1172" y="21583"/>
                  <a:pt x="1318" y="21593"/>
                </a:cubicBezTo>
                <a:cubicBezTo>
                  <a:pt x="1406" y="21600"/>
                  <a:pt x="1543" y="21563"/>
                  <a:pt x="1757" y="21501"/>
                </a:cubicBezTo>
                <a:cubicBezTo>
                  <a:pt x="2605" y="21256"/>
                  <a:pt x="6060" y="20677"/>
                  <a:pt x="7866" y="20476"/>
                </a:cubicBezTo>
                <a:cubicBezTo>
                  <a:pt x="8583" y="20396"/>
                  <a:pt x="9190" y="20311"/>
                  <a:pt x="9213" y="20287"/>
                </a:cubicBezTo>
                <a:cubicBezTo>
                  <a:pt x="9236" y="20262"/>
                  <a:pt x="9205" y="20036"/>
                  <a:pt x="9145" y="19786"/>
                </a:cubicBezTo>
                <a:cubicBezTo>
                  <a:pt x="9082" y="19522"/>
                  <a:pt x="9074" y="19342"/>
                  <a:pt x="9114" y="19264"/>
                </a:cubicBezTo>
                <a:cubicBezTo>
                  <a:pt x="8886" y="18673"/>
                  <a:pt x="8448" y="16300"/>
                  <a:pt x="8210" y="14269"/>
                </a:cubicBezTo>
                <a:lnTo>
                  <a:pt x="8098" y="13312"/>
                </a:lnTo>
                <a:close/>
                <a:moveTo>
                  <a:pt x="14349" y="17850"/>
                </a:moveTo>
                <a:cubicBezTo>
                  <a:pt x="14348" y="17851"/>
                  <a:pt x="14348" y="17853"/>
                  <a:pt x="14347" y="17853"/>
                </a:cubicBezTo>
                <a:cubicBezTo>
                  <a:pt x="14333" y="17870"/>
                  <a:pt x="14316" y="17893"/>
                  <a:pt x="14298" y="17926"/>
                </a:cubicBezTo>
                <a:cubicBezTo>
                  <a:pt x="14280" y="17958"/>
                  <a:pt x="14233" y="18004"/>
                  <a:pt x="14175" y="18056"/>
                </a:cubicBezTo>
                <a:cubicBezTo>
                  <a:pt x="14173" y="18060"/>
                  <a:pt x="14171" y="18063"/>
                  <a:pt x="14169" y="18067"/>
                </a:cubicBezTo>
                <a:lnTo>
                  <a:pt x="14040" y="18281"/>
                </a:lnTo>
                <a:cubicBezTo>
                  <a:pt x="14061" y="18267"/>
                  <a:pt x="14085" y="18251"/>
                  <a:pt x="14105" y="18237"/>
                </a:cubicBezTo>
                <a:lnTo>
                  <a:pt x="14220" y="18121"/>
                </a:lnTo>
                <a:cubicBezTo>
                  <a:pt x="14337" y="18002"/>
                  <a:pt x="14411" y="17880"/>
                  <a:pt x="14382" y="17850"/>
                </a:cubicBezTo>
                <a:cubicBezTo>
                  <a:pt x="14375" y="17843"/>
                  <a:pt x="14363" y="17843"/>
                  <a:pt x="14349" y="17850"/>
                </a:cubicBezTo>
                <a:close/>
                <a:moveTo>
                  <a:pt x="13869" y="18292"/>
                </a:moveTo>
                <a:cubicBezTo>
                  <a:pt x="13822" y="18324"/>
                  <a:pt x="13773" y="18357"/>
                  <a:pt x="13724" y="18387"/>
                </a:cubicBezTo>
                <a:cubicBezTo>
                  <a:pt x="13707" y="18397"/>
                  <a:pt x="13700" y="18402"/>
                  <a:pt x="13684" y="18412"/>
                </a:cubicBezTo>
                <a:cubicBezTo>
                  <a:pt x="13670" y="18427"/>
                  <a:pt x="13653" y="18439"/>
                  <a:pt x="13635" y="18445"/>
                </a:cubicBezTo>
                <a:cubicBezTo>
                  <a:pt x="13432" y="18573"/>
                  <a:pt x="13289" y="18676"/>
                  <a:pt x="13329" y="18677"/>
                </a:cubicBezTo>
                <a:cubicBezTo>
                  <a:pt x="13394" y="18677"/>
                  <a:pt x="13651" y="18533"/>
                  <a:pt x="13891" y="18380"/>
                </a:cubicBezTo>
                <a:cubicBezTo>
                  <a:pt x="13914" y="18335"/>
                  <a:pt x="13905" y="18300"/>
                  <a:pt x="13869" y="18292"/>
                </a:cubicBezTo>
                <a:close/>
                <a:moveTo>
                  <a:pt x="13244" y="18652"/>
                </a:moveTo>
                <a:lnTo>
                  <a:pt x="13061" y="18726"/>
                </a:lnTo>
                <a:cubicBezTo>
                  <a:pt x="12614" y="18905"/>
                  <a:pt x="11564" y="19245"/>
                  <a:pt x="11364" y="19276"/>
                </a:cubicBezTo>
                <a:cubicBezTo>
                  <a:pt x="11165" y="19307"/>
                  <a:pt x="11113" y="19261"/>
                  <a:pt x="10920" y="18885"/>
                </a:cubicBezTo>
                <a:cubicBezTo>
                  <a:pt x="10910" y="18866"/>
                  <a:pt x="10752" y="18948"/>
                  <a:pt x="10570" y="19066"/>
                </a:cubicBezTo>
                <a:cubicBezTo>
                  <a:pt x="10387" y="19185"/>
                  <a:pt x="10085" y="19361"/>
                  <a:pt x="9898" y="19458"/>
                </a:cubicBezTo>
                <a:lnTo>
                  <a:pt x="9557" y="19632"/>
                </a:lnTo>
                <a:lnTo>
                  <a:pt x="10109" y="19794"/>
                </a:lnTo>
                <a:cubicBezTo>
                  <a:pt x="10412" y="19883"/>
                  <a:pt x="10764" y="19990"/>
                  <a:pt x="10891" y="20031"/>
                </a:cubicBezTo>
                <a:cubicBezTo>
                  <a:pt x="10955" y="20052"/>
                  <a:pt x="11001" y="20062"/>
                  <a:pt x="11037" y="20062"/>
                </a:cubicBezTo>
                <a:cubicBezTo>
                  <a:pt x="11066" y="20043"/>
                  <a:pt x="11104" y="20009"/>
                  <a:pt x="11137" y="19982"/>
                </a:cubicBezTo>
                <a:cubicBezTo>
                  <a:pt x="11149" y="19951"/>
                  <a:pt x="11159" y="19911"/>
                  <a:pt x="11169" y="19858"/>
                </a:cubicBezTo>
                <a:cubicBezTo>
                  <a:pt x="11206" y="19660"/>
                  <a:pt x="11289" y="19596"/>
                  <a:pt x="11584" y="19534"/>
                </a:cubicBezTo>
                <a:cubicBezTo>
                  <a:pt x="12265" y="19392"/>
                  <a:pt x="12660" y="19303"/>
                  <a:pt x="12899" y="19234"/>
                </a:cubicBezTo>
                <a:cubicBezTo>
                  <a:pt x="12933" y="19200"/>
                  <a:pt x="12985" y="19184"/>
                  <a:pt x="13035" y="19194"/>
                </a:cubicBezTo>
                <a:cubicBezTo>
                  <a:pt x="13213" y="19132"/>
                  <a:pt x="13216" y="19090"/>
                  <a:pt x="13106" y="19047"/>
                </a:cubicBezTo>
                <a:cubicBezTo>
                  <a:pt x="12879" y="18957"/>
                  <a:pt x="12878" y="18955"/>
                  <a:pt x="13061" y="18804"/>
                </a:cubicBezTo>
                <a:lnTo>
                  <a:pt x="13244" y="18652"/>
                </a:lnTo>
                <a:close/>
                <a:moveTo>
                  <a:pt x="14005" y="18795"/>
                </a:moveTo>
                <a:cubicBezTo>
                  <a:pt x="13982" y="18810"/>
                  <a:pt x="13955" y="18826"/>
                  <a:pt x="13945" y="18836"/>
                </a:cubicBezTo>
                <a:cubicBezTo>
                  <a:pt x="13921" y="18859"/>
                  <a:pt x="13919" y="18869"/>
                  <a:pt x="13932" y="18871"/>
                </a:cubicBezTo>
                <a:cubicBezTo>
                  <a:pt x="13970" y="18844"/>
                  <a:pt x="13996" y="18820"/>
                  <a:pt x="14005" y="18795"/>
                </a:cubicBezTo>
                <a:close/>
                <a:moveTo>
                  <a:pt x="9433" y="19595"/>
                </a:moveTo>
                <a:cubicBezTo>
                  <a:pt x="9442" y="19646"/>
                  <a:pt x="9454" y="19688"/>
                  <a:pt x="9462" y="19749"/>
                </a:cubicBezTo>
                <a:cubicBezTo>
                  <a:pt x="9464" y="19770"/>
                  <a:pt x="9468" y="19787"/>
                  <a:pt x="9471" y="19808"/>
                </a:cubicBezTo>
                <a:cubicBezTo>
                  <a:pt x="9470" y="19801"/>
                  <a:pt x="9470" y="19786"/>
                  <a:pt x="9469" y="19780"/>
                </a:cubicBezTo>
                <a:cubicBezTo>
                  <a:pt x="9467" y="19708"/>
                  <a:pt x="9452" y="19648"/>
                  <a:pt x="9433" y="195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43" name="IMG_1086.jpeg" descr="IMG_108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6879" y="3379537"/>
            <a:ext cx="9388192" cy="9036651"/>
          </a:xfrm>
          <a:prstGeom prst="rect">
            <a:avLst/>
          </a:prstGeom>
          <a:ln w="12700">
            <a:miter lim="400000"/>
          </a:ln>
        </p:spPr>
      </p:pic>
      <p:sp>
        <p:nvSpPr>
          <p:cNvPr id="744" name="خطوات حل المسألة"/>
          <p:cNvSpPr txBox="1"/>
          <p:nvPr/>
        </p:nvSpPr>
        <p:spPr>
          <a:xfrm>
            <a:off x="14108143" y="3379538"/>
            <a:ext cx="5043887" cy="85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914400" rtl="0">
              <a:defRPr b="1" sz="4600">
                <a:solidFill>
                  <a:srgbClr val="012F7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latin typeface="Akhbar MT"/>
                <a:ea typeface="Akhbar MT"/>
                <a:cs typeface="Akhbar MT"/>
                <a:sym typeface="Akhbar MT"/>
              </a:rPr>
              <a:t>خطوات حل المسألة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تجميع"/>
          <p:cNvGrpSpPr/>
          <p:nvPr/>
        </p:nvGrpSpPr>
        <p:grpSpPr>
          <a:xfrm>
            <a:off x="19378445" y="3311361"/>
            <a:ext cx="826501" cy="1854495"/>
            <a:chOff x="0" y="0"/>
            <a:chExt cx="826500" cy="1854493"/>
          </a:xfrm>
        </p:grpSpPr>
        <p:sp>
          <p:nvSpPr>
            <p:cNvPr id="746" name="Google Shape;14361;p115"/>
            <p:cNvSpPr/>
            <p:nvPr/>
          </p:nvSpPr>
          <p:spPr>
            <a:xfrm>
              <a:off x="0" y="69997"/>
              <a:ext cx="823483" cy="1784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81" y="0"/>
                  </a:moveTo>
                  <a:cubicBezTo>
                    <a:pt x="17178" y="0"/>
                    <a:pt x="16545" y="78"/>
                    <a:pt x="15776" y="219"/>
                  </a:cubicBezTo>
                  <a:cubicBezTo>
                    <a:pt x="14441" y="464"/>
                    <a:pt x="12723" y="480"/>
                    <a:pt x="9680" y="673"/>
                  </a:cubicBezTo>
                  <a:cubicBezTo>
                    <a:pt x="8572" y="751"/>
                    <a:pt x="7667" y="767"/>
                    <a:pt x="6910" y="767"/>
                  </a:cubicBezTo>
                  <a:cubicBezTo>
                    <a:pt x="6322" y="767"/>
                    <a:pt x="5813" y="757"/>
                    <a:pt x="5360" y="757"/>
                  </a:cubicBezTo>
                  <a:cubicBezTo>
                    <a:pt x="4772" y="757"/>
                    <a:pt x="4275" y="772"/>
                    <a:pt x="3811" y="851"/>
                  </a:cubicBezTo>
                  <a:cubicBezTo>
                    <a:pt x="3461" y="903"/>
                    <a:pt x="2929" y="924"/>
                    <a:pt x="2296" y="924"/>
                  </a:cubicBezTo>
                  <a:cubicBezTo>
                    <a:pt x="1606" y="924"/>
                    <a:pt x="792" y="898"/>
                    <a:pt x="0" y="851"/>
                  </a:cubicBezTo>
                  <a:lnTo>
                    <a:pt x="0" y="21600"/>
                  </a:lnTo>
                  <a:lnTo>
                    <a:pt x="10777" y="18631"/>
                  </a:lnTo>
                  <a:lnTo>
                    <a:pt x="21600" y="21600"/>
                  </a:lnTo>
                  <a:lnTo>
                    <a:pt x="21600" y="198"/>
                  </a:lnTo>
                  <a:cubicBezTo>
                    <a:pt x="21114" y="198"/>
                    <a:pt x="20616" y="167"/>
                    <a:pt x="20119" y="130"/>
                  </a:cubicBezTo>
                  <a:cubicBezTo>
                    <a:pt x="19248" y="42"/>
                    <a:pt x="18569" y="0"/>
                    <a:pt x="17981" y="0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47" name="Google Shape;14362;p115"/>
            <p:cNvSpPr/>
            <p:nvPr/>
          </p:nvSpPr>
          <p:spPr>
            <a:xfrm>
              <a:off x="0" y="0"/>
              <a:ext cx="826501" cy="17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82" y="0"/>
                  </a:moveTo>
                  <a:cubicBezTo>
                    <a:pt x="17104" y="0"/>
                    <a:pt x="16485" y="78"/>
                    <a:pt x="15752" y="224"/>
                  </a:cubicBezTo>
                  <a:cubicBezTo>
                    <a:pt x="14423" y="469"/>
                    <a:pt x="12676" y="490"/>
                    <a:pt x="9679" y="683"/>
                  </a:cubicBezTo>
                  <a:cubicBezTo>
                    <a:pt x="8608" y="756"/>
                    <a:pt x="7718" y="777"/>
                    <a:pt x="6975" y="777"/>
                  </a:cubicBezTo>
                  <a:cubicBezTo>
                    <a:pt x="6299" y="777"/>
                    <a:pt x="5735" y="762"/>
                    <a:pt x="5239" y="762"/>
                  </a:cubicBezTo>
                  <a:cubicBezTo>
                    <a:pt x="4699" y="762"/>
                    <a:pt x="4237" y="777"/>
                    <a:pt x="3797" y="840"/>
                  </a:cubicBezTo>
                  <a:cubicBezTo>
                    <a:pt x="3437" y="902"/>
                    <a:pt x="2862" y="928"/>
                    <a:pt x="2197" y="928"/>
                  </a:cubicBezTo>
                  <a:cubicBezTo>
                    <a:pt x="1521" y="928"/>
                    <a:pt x="755" y="902"/>
                    <a:pt x="0" y="861"/>
                  </a:cubicBezTo>
                  <a:lnTo>
                    <a:pt x="0" y="21600"/>
                  </a:lnTo>
                  <a:lnTo>
                    <a:pt x="10783" y="18627"/>
                  </a:lnTo>
                  <a:lnTo>
                    <a:pt x="21600" y="21600"/>
                  </a:lnTo>
                  <a:lnTo>
                    <a:pt x="21600" y="209"/>
                  </a:lnTo>
                  <a:cubicBezTo>
                    <a:pt x="21070" y="209"/>
                    <a:pt x="20575" y="172"/>
                    <a:pt x="20079" y="136"/>
                  </a:cubicBezTo>
                  <a:cubicBezTo>
                    <a:pt x="19177" y="47"/>
                    <a:pt x="18479" y="0"/>
                    <a:pt x="17882" y="0"/>
                  </a:cubicBezTo>
                  <a:close/>
                </a:path>
              </a:pathLst>
            </a:custGeom>
            <a:solidFill>
              <a:srgbClr val="9AAEC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defRPr b="1" sz="4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٨٣</a:t>
              </a:r>
            </a:p>
          </p:txBody>
        </p:sp>
      </p:grpSp>
      <p:sp>
        <p:nvSpPr>
          <p:cNvPr id="749" name="Google Shape;2000;p30"/>
          <p:cNvSpPr/>
          <p:nvPr/>
        </p:nvSpPr>
        <p:spPr>
          <a:xfrm>
            <a:off x="20169559" y="6969367"/>
            <a:ext cx="973228" cy="785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3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0" name="Google Shape;2000;p30"/>
          <p:cNvSpPr/>
          <p:nvPr/>
        </p:nvSpPr>
        <p:spPr>
          <a:xfrm>
            <a:off x="7852396" y="2159523"/>
            <a:ext cx="493691" cy="656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758" name="تجميع"/>
          <p:cNvGrpSpPr/>
          <p:nvPr/>
        </p:nvGrpSpPr>
        <p:grpSpPr>
          <a:xfrm>
            <a:off x="12192000" y="3311361"/>
            <a:ext cx="7058937" cy="1403645"/>
            <a:chOff x="-316908" y="-388000"/>
            <a:chExt cx="7058936" cy="1403644"/>
          </a:xfrm>
        </p:grpSpPr>
        <p:grpSp>
          <p:nvGrpSpPr>
            <p:cNvPr id="755" name="Google Shape;4333;p67"/>
            <p:cNvGrpSpPr/>
            <p:nvPr/>
          </p:nvGrpSpPr>
          <p:grpSpPr>
            <a:xfrm>
              <a:off x="-316909" y="-388001"/>
              <a:ext cx="6076603" cy="1283066"/>
              <a:chOff x="0" y="0"/>
              <a:chExt cx="6076602" cy="1283064"/>
            </a:xfrm>
          </p:grpSpPr>
          <p:sp>
            <p:nvSpPr>
              <p:cNvPr id="751" name="Google Shape;4334;p67"/>
              <p:cNvSpPr/>
              <p:nvPr/>
            </p:nvSpPr>
            <p:spPr>
              <a:xfrm>
                <a:off x="5517173" y="0"/>
                <a:ext cx="522114" cy="126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2" y="0"/>
                    </a:moveTo>
                    <a:cubicBezTo>
                      <a:pt x="4844" y="0"/>
                      <a:pt x="0" y="1997"/>
                      <a:pt x="0" y="4452"/>
                    </a:cubicBezTo>
                    <a:lnTo>
                      <a:pt x="0" y="5022"/>
                    </a:lnTo>
                    <a:lnTo>
                      <a:pt x="2424" y="5022"/>
                    </a:lnTo>
                    <a:lnTo>
                      <a:pt x="2424" y="4452"/>
                    </a:lnTo>
                    <a:cubicBezTo>
                      <a:pt x="2424" y="2546"/>
                      <a:pt x="6174" y="999"/>
                      <a:pt x="10802" y="999"/>
                    </a:cubicBezTo>
                    <a:cubicBezTo>
                      <a:pt x="15426" y="999"/>
                      <a:pt x="19176" y="2546"/>
                      <a:pt x="19176" y="4452"/>
                    </a:cubicBezTo>
                    <a:lnTo>
                      <a:pt x="19176" y="18800"/>
                    </a:lnTo>
                    <a:cubicBezTo>
                      <a:pt x="19176" y="19798"/>
                      <a:pt x="17209" y="20602"/>
                      <a:pt x="14805" y="20602"/>
                    </a:cubicBezTo>
                    <a:lnTo>
                      <a:pt x="13732" y="20602"/>
                    </a:lnTo>
                    <a:cubicBezTo>
                      <a:pt x="11308" y="20602"/>
                      <a:pt x="9361" y="19798"/>
                      <a:pt x="9361" y="18800"/>
                    </a:cubicBezTo>
                    <a:lnTo>
                      <a:pt x="9361" y="6457"/>
                    </a:lnTo>
                    <a:cubicBezTo>
                      <a:pt x="9361" y="6123"/>
                      <a:pt x="8758" y="5956"/>
                      <a:pt x="8149" y="5956"/>
                    </a:cubicBezTo>
                    <a:cubicBezTo>
                      <a:pt x="7546" y="5956"/>
                      <a:pt x="6937" y="6123"/>
                      <a:pt x="6937" y="6457"/>
                    </a:cubicBezTo>
                    <a:lnTo>
                      <a:pt x="6937" y="18800"/>
                    </a:lnTo>
                    <a:cubicBezTo>
                      <a:pt x="6937" y="20347"/>
                      <a:pt x="9982" y="21600"/>
                      <a:pt x="13732" y="21600"/>
                    </a:cubicBezTo>
                    <a:lnTo>
                      <a:pt x="14805" y="21600"/>
                    </a:lnTo>
                    <a:cubicBezTo>
                      <a:pt x="18560" y="21600"/>
                      <a:pt x="21580" y="20347"/>
                      <a:pt x="21600" y="18800"/>
                    </a:cubicBezTo>
                    <a:lnTo>
                      <a:pt x="21600" y="4452"/>
                    </a:lnTo>
                    <a:cubicBezTo>
                      <a:pt x="21580" y="1997"/>
                      <a:pt x="16756" y="8"/>
                      <a:pt x="10802" y="0"/>
                    </a:cubicBezTo>
                    <a:close/>
                  </a:path>
                </a:pathLst>
              </a:custGeom>
              <a:solidFill>
                <a:srgbClr val="95A5D2"/>
              </a:solidFill>
              <a:ln w="304800" cap="flat">
                <a:solidFill>
                  <a:srgbClr val="FFFFFF"/>
                </a:solidFill>
                <a:prstDash val="solid"/>
                <a:round/>
              </a:ln>
              <a:effectLst>
                <a:outerShdw sx="100000" sy="100000" kx="0" ky="0" algn="b" rotWithShape="0" blurRad="165100" dist="50800" dir="5400000">
                  <a:srgbClr val="000000">
                    <a:alpha val="2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52" name="Google Shape;4336;p67"/>
              <p:cNvSpPr/>
              <p:nvPr/>
            </p:nvSpPr>
            <p:spPr>
              <a:xfrm>
                <a:off x="5517173" y="0"/>
                <a:ext cx="522114" cy="126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2" y="0"/>
                    </a:moveTo>
                    <a:cubicBezTo>
                      <a:pt x="4844" y="0"/>
                      <a:pt x="0" y="1997"/>
                      <a:pt x="0" y="4452"/>
                    </a:cubicBezTo>
                    <a:lnTo>
                      <a:pt x="0" y="5022"/>
                    </a:lnTo>
                    <a:lnTo>
                      <a:pt x="2424" y="5022"/>
                    </a:lnTo>
                    <a:lnTo>
                      <a:pt x="2424" y="4452"/>
                    </a:lnTo>
                    <a:cubicBezTo>
                      <a:pt x="2424" y="2546"/>
                      <a:pt x="6174" y="999"/>
                      <a:pt x="10802" y="999"/>
                    </a:cubicBezTo>
                    <a:cubicBezTo>
                      <a:pt x="15426" y="999"/>
                      <a:pt x="19176" y="2546"/>
                      <a:pt x="19176" y="4452"/>
                    </a:cubicBezTo>
                    <a:lnTo>
                      <a:pt x="19176" y="18800"/>
                    </a:lnTo>
                    <a:cubicBezTo>
                      <a:pt x="19176" y="19798"/>
                      <a:pt x="17209" y="20602"/>
                      <a:pt x="14805" y="20602"/>
                    </a:cubicBezTo>
                    <a:lnTo>
                      <a:pt x="13732" y="20602"/>
                    </a:lnTo>
                    <a:cubicBezTo>
                      <a:pt x="11308" y="20602"/>
                      <a:pt x="9361" y="19798"/>
                      <a:pt x="9361" y="18800"/>
                    </a:cubicBezTo>
                    <a:lnTo>
                      <a:pt x="9361" y="6457"/>
                    </a:lnTo>
                    <a:cubicBezTo>
                      <a:pt x="9361" y="6123"/>
                      <a:pt x="8758" y="5956"/>
                      <a:pt x="8149" y="5956"/>
                    </a:cubicBezTo>
                    <a:cubicBezTo>
                      <a:pt x="7546" y="5956"/>
                      <a:pt x="6937" y="6123"/>
                      <a:pt x="6937" y="6457"/>
                    </a:cubicBezTo>
                    <a:lnTo>
                      <a:pt x="6937" y="18800"/>
                    </a:lnTo>
                    <a:cubicBezTo>
                      <a:pt x="6937" y="20347"/>
                      <a:pt x="9982" y="21600"/>
                      <a:pt x="13732" y="21600"/>
                    </a:cubicBezTo>
                    <a:lnTo>
                      <a:pt x="14805" y="21600"/>
                    </a:lnTo>
                    <a:cubicBezTo>
                      <a:pt x="18560" y="21600"/>
                      <a:pt x="21580" y="20347"/>
                      <a:pt x="21600" y="18800"/>
                    </a:cubicBezTo>
                    <a:lnTo>
                      <a:pt x="21600" y="4452"/>
                    </a:lnTo>
                    <a:cubicBezTo>
                      <a:pt x="21580" y="1997"/>
                      <a:pt x="16756" y="8"/>
                      <a:pt x="10802" y="0"/>
                    </a:cubicBezTo>
                    <a:close/>
                  </a:path>
                </a:pathLst>
              </a:custGeom>
              <a:solidFill>
                <a:srgbClr val="95A5D2"/>
              </a:solidFill>
              <a:ln w="3048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53" name="Google Shape;4337;p67"/>
              <p:cNvSpPr/>
              <p:nvPr/>
            </p:nvSpPr>
            <p:spPr>
              <a:xfrm>
                <a:off x="0" y="188071"/>
                <a:ext cx="6076603" cy="1094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121"/>
                    </a:lnTo>
                    <a:cubicBezTo>
                      <a:pt x="19" y="21103"/>
                      <a:pt x="41" y="21094"/>
                      <a:pt x="64" y="21091"/>
                    </a:cubicBezTo>
                    <a:cubicBezTo>
                      <a:pt x="68" y="21091"/>
                      <a:pt x="72" y="21091"/>
                      <a:pt x="75" y="21091"/>
                    </a:cubicBezTo>
                    <a:cubicBezTo>
                      <a:pt x="247" y="21091"/>
                      <a:pt x="281" y="21600"/>
                      <a:pt x="453" y="21600"/>
                    </a:cubicBezTo>
                    <a:cubicBezTo>
                      <a:pt x="457" y="21600"/>
                      <a:pt x="460" y="21600"/>
                      <a:pt x="464" y="21599"/>
                    </a:cubicBezTo>
                    <a:cubicBezTo>
                      <a:pt x="648" y="21578"/>
                      <a:pt x="642" y="21446"/>
                      <a:pt x="826" y="21422"/>
                    </a:cubicBezTo>
                    <a:cubicBezTo>
                      <a:pt x="1012" y="21399"/>
                      <a:pt x="997" y="21140"/>
                      <a:pt x="1183" y="21116"/>
                    </a:cubicBezTo>
                    <a:cubicBezTo>
                      <a:pt x="1369" y="21094"/>
                      <a:pt x="1364" y="21001"/>
                      <a:pt x="1548" y="20976"/>
                    </a:cubicBezTo>
                    <a:cubicBezTo>
                      <a:pt x="1554" y="20976"/>
                      <a:pt x="1560" y="20975"/>
                      <a:pt x="1566" y="20975"/>
                    </a:cubicBezTo>
                    <a:cubicBezTo>
                      <a:pt x="1730" y="20975"/>
                      <a:pt x="1754" y="21266"/>
                      <a:pt x="1918" y="21266"/>
                    </a:cubicBezTo>
                    <a:cubicBezTo>
                      <a:pt x="1924" y="21266"/>
                      <a:pt x="1930" y="21265"/>
                      <a:pt x="1936" y="21265"/>
                    </a:cubicBezTo>
                    <a:cubicBezTo>
                      <a:pt x="2120" y="21240"/>
                      <a:pt x="2114" y="21099"/>
                      <a:pt x="2298" y="21077"/>
                    </a:cubicBezTo>
                    <a:cubicBezTo>
                      <a:pt x="2482" y="21055"/>
                      <a:pt x="2479" y="20981"/>
                      <a:pt x="2663" y="20957"/>
                    </a:cubicBezTo>
                    <a:cubicBezTo>
                      <a:pt x="2849" y="20935"/>
                      <a:pt x="2847" y="20896"/>
                      <a:pt x="3031" y="20871"/>
                    </a:cubicBezTo>
                    <a:cubicBezTo>
                      <a:pt x="3036" y="20871"/>
                      <a:pt x="3041" y="20871"/>
                      <a:pt x="3046" y="20871"/>
                    </a:cubicBezTo>
                    <a:cubicBezTo>
                      <a:pt x="3212" y="20871"/>
                      <a:pt x="3241" y="21236"/>
                      <a:pt x="3406" y="21236"/>
                    </a:cubicBezTo>
                    <a:cubicBezTo>
                      <a:pt x="3411" y="21236"/>
                      <a:pt x="3417" y="21236"/>
                      <a:pt x="3422" y="21235"/>
                    </a:cubicBezTo>
                    <a:cubicBezTo>
                      <a:pt x="3606" y="21213"/>
                      <a:pt x="3574" y="20598"/>
                      <a:pt x="3759" y="20576"/>
                    </a:cubicBezTo>
                    <a:cubicBezTo>
                      <a:pt x="3762" y="20576"/>
                      <a:pt x="3765" y="20575"/>
                      <a:pt x="3768" y="20575"/>
                    </a:cubicBezTo>
                    <a:cubicBezTo>
                      <a:pt x="3942" y="20575"/>
                      <a:pt x="3976" y="21136"/>
                      <a:pt x="4150" y="21136"/>
                    </a:cubicBezTo>
                    <a:cubicBezTo>
                      <a:pt x="4154" y="21136"/>
                      <a:pt x="4157" y="21136"/>
                      <a:pt x="4160" y="21135"/>
                    </a:cubicBezTo>
                    <a:cubicBezTo>
                      <a:pt x="4344" y="21113"/>
                      <a:pt x="4314" y="20522"/>
                      <a:pt x="4498" y="20500"/>
                    </a:cubicBezTo>
                    <a:cubicBezTo>
                      <a:pt x="4503" y="20500"/>
                      <a:pt x="4508" y="20500"/>
                      <a:pt x="4512" y="20500"/>
                    </a:cubicBezTo>
                    <a:cubicBezTo>
                      <a:pt x="4681" y="20500"/>
                      <a:pt x="4708" y="20887"/>
                      <a:pt x="4877" y="20887"/>
                    </a:cubicBezTo>
                    <a:cubicBezTo>
                      <a:pt x="4882" y="20887"/>
                      <a:pt x="4886" y="20887"/>
                      <a:pt x="4891" y="20886"/>
                    </a:cubicBezTo>
                    <a:cubicBezTo>
                      <a:pt x="5075" y="20864"/>
                      <a:pt x="5059" y="20544"/>
                      <a:pt x="5243" y="20520"/>
                    </a:cubicBezTo>
                    <a:cubicBezTo>
                      <a:pt x="5313" y="20511"/>
                      <a:pt x="5356" y="20509"/>
                      <a:pt x="5393" y="20509"/>
                    </a:cubicBezTo>
                    <a:cubicBezTo>
                      <a:pt x="5420" y="20509"/>
                      <a:pt x="5443" y="20509"/>
                      <a:pt x="5471" y="20509"/>
                    </a:cubicBezTo>
                    <a:cubicBezTo>
                      <a:pt x="5506" y="20509"/>
                      <a:pt x="5549" y="20508"/>
                      <a:pt x="5613" y="20500"/>
                    </a:cubicBezTo>
                    <a:cubicBezTo>
                      <a:pt x="5799" y="20478"/>
                      <a:pt x="5791" y="20329"/>
                      <a:pt x="5975" y="20307"/>
                    </a:cubicBezTo>
                    <a:cubicBezTo>
                      <a:pt x="6160" y="20285"/>
                      <a:pt x="6158" y="20263"/>
                      <a:pt x="6344" y="20241"/>
                    </a:cubicBezTo>
                    <a:cubicBezTo>
                      <a:pt x="6348" y="20241"/>
                      <a:pt x="6352" y="20241"/>
                      <a:pt x="6356" y="20241"/>
                    </a:cubicBezTo>
                    <a:cubicBezTo>
                      <a:pt x="6525" y="20241"/>
                      <a:pt x="6556" y="20684"/>
                      <a:pt x="6725" y="20684"/>
                    </a:cubicBezTo>
                    <a:cubicBezTo>
                      <a:pt x="6729" y="20684"/>
                      <a:pt x="6733" y="20684"/>
                      <a:pt x="6737" y="20684"/>
                    </a:cubicBezTo>
                    <a:cubicBezTo>
                      <a:pt x="6922" y="20659"/>
                      <a:pt x="6914" y="20498"/>
                      <a:pt x="7100" y="20476"/>
                    </a:cubicBezTo>
                    <a:cubicBezTo>
                      <a:pt x="7284" y="20454"/>
                      <a:pt x="7271" y="20219"/>
                      <a:pt x="7457" y="20197"/>
                    </a:cubicBezTo>
                    <a:cubicBezTo>
                      <a:pt x="7464" y="20196"/>
                      <a:pt x="7470" y="20196"/>
                      <a:pt x="7476" y="20196"/>
                    </a:cubicBezTo>
                    <a:cubicBezTo>
                      <a:pt x="7636" y="20196"/>
                      <a:pt x="7660" y="20443"/>
                      <a:pt x="7820" y="20443"/>
                    </a:cubicBezTo>
                    <a:cubicBezTo>
                      <a:pt x="7826" y="20443"/>
                      <a:pt x="7833" y="20443"/>
                      <a:pt x="7839" y="20442"/>
                    </a:cubicBezTo>
                    <a:cubicBezTo>
                      <a:pt x="8025" y="20422"/>
                      <a:pt x="8016" y="20226"/>
                      <a:pt x="8200" y="20204"/>
                    </a:cubicBezTo>
                    <a:cubicBezTo>
                      <a:pt x="8384" y="20180"/>
                      <a:pt x="8381" y="20102"/>
                      <a:pt x="8565" y="20082"/>
                    </a:cubicBezTo>
                    <a:cubicBezTo>
                      <a:pt x="8569" y="20082"/>
                      <a:pt x="8573" y="20082"/>
                      <a:pt x="8576" y="20082"/>
                    </a:cubicBezTo>
                    <a:cubicBezTo>
                      <a:pt x="8746" y="20082"/>
                      <a:pt x="8779" y="20550"/>
                      <a:pt x="8948" y="20550"/>
                    </a:cubicBezTo>
                    <a:cubicBezTo>
                      <a:pt x="8952" y="20550"/>
                      <a:pt x="8956" y="20549"/>
                      <a:pt x="8960" y="20549"/>
                    </a:cubicBezTo>
                    <a:cubicBezTo>
                      <a:pt x="9146" y="20527"/>
                      <a:pt x="9145" y="20522"/>
                      <a:pt x="9330" y="20498"/>
                    </a:cubicBezTo>
                    <a:cubicBezTo>
                      <a:pt x="9515" y="20476"/>
                      <a:pt x="9492" y="20048"/>
                      <a:pt x="9677" y="20026"/>
                    </a:cubicBezTo>
                    <a:cubicBezTo>
                      <a:pt x="9684" y="20025"/>
                      <a:pt x="9691" y="20025"/>
                      <a:pt x="9697" y="20025"/>
                    </a:cubicBezTo>
                    <a:cubicBezTo>
                      <a:pt x="9856" y="20025"/>
                      <a:pt x="9880" y="20260"/>
                      <a:pt x="10039" y="20260"/>
                    </a:cubicBezTo>
                    <a:cubicBezTo>
                      <a:pt x="10046" y="20260"/>
                      <a:pt x="10053" y="20259"/>
                      <a:pt x="10061" y="20258"/>
                    </a:cubicBezTo>
                    <a:cubicBezTo>
                      <a:pt x="10245" y="20236"/>
                      <a:pt x="10237" y="20090"/>
                      <a:pt x="10423" y="20068"/>
                    </a:cubicBezTo>
                    <a:cubicBezTo>
                      <a:pt x="10607" y="20046"/>
                      <a:pt x="10594" y="19797"/>
                      <a:pt x="10780" y="19772"/>
                    </a:cubicBezTo>
                    <a:cubicBezTo>
                      <a:pt x="10784" y="19772"/>
                      <a:pt x="10788" y="19771"/>
                      <a:pt x="10791" y="19771"/>
                    </a:cubicBezTo>
                    <a:cubicBezTo>
                      <a:pt x="10962" y="19771"/>
                      <a:pt x="10994" y="20256"/>
                      <a:pt x="11166" y="20256"/>
                    </a:cubicBezTo>
                    <a:cubicBezTo>
                      <a:pt x="11170" y="20256"/>
                      <a:pt x="11173" y="20256"/>
                      <a:pt x="11177" y="20256"/>
                    </a:cubicBezTo>
                    <a:cubicBezTo>
                      <a:pt x="11362" y="20231"/>
                      <a:pt x="11345" y="19929"/>
                      <a:pt x="11530" y="19907"/>
                    </a:cubicBezTo>
                    <a:cubicBezTo>
                      <a:pt x="11714" y="19885"/>
                      <a:pt x="11705" y="19677"/>
                      <a:pt x="11889" y="19653"/>
                    </a:cubicBezTo>
                    <a:cubicBezTo>
                      <a:pt x="12073" y="19631"/>
                      <a:pt x="12074" y="19648"/>
                      <a:pt x="12259" y="19623"/>
                    </a:cubicBezTo>
                    <a:cubicBezTo>
                      <a:pt x="12274" y="19621"/>
                      <a:pt x="12289" y="19620"/>
                      <a:pt x="12302" y="19620"/>
                    </a:cubicBezTo>
                    <a:cubicBezTo>
                      <a:pt x="12433" y="19620"/>
                      <a:pt x="12462" y="19711"/>
                      <a:pt x="12595" y="19711"/>
                    </a:cubicBezTo>
                    <a:cubicBezTo>
                      <a:pt x="12607" y="19711"/>
                      <a:pt x="12620" y="19710"/>
                      <a:pt x="12635" y="19708"/>
                    </a:cubicBezTo>
                    <a:cubicBezTo>
                      <a:pt x="12819" y="19687"/>
                      <a:pt x="12816" y="19633"/>
                      <a:pt x="13002" y="19611"/>
                    </a:cubicBezTo>
                    <a:cubicBezTo>
                      <a:pt x="13007" y="19610"/>
                      <a:pt x="13011" y="19610"/>
                      <a:pt x="13016" y="19610"/>
                    </a:cubicBezTo>
                    <a:cubicBezTo>
                      <a:pt x="13182" y="19610"/>
                      <a:pt x="13210" y="19973"/>
                      <a:pt x="13377" y="19973"/>
                    </a:cubicBezTo>
                    <a:cubicBezTo>
                      <a:pt x="13381" y="19973"/>
                      <a:pt x="13386" y="19973"/>
                      <a:pt x="13391" y="19972"/>
                    </a:cubicBezTo>
                    <a:cubicBezTo>
                      <a:pt x="13413" y="19970"/>
                      <a:pt x="13432" y="19968"/>
                      <a:pt x="13449" y="19968"/>
                    </a:cubicBezTo>
                    <a:cubicBezTo>
                      <a:pt x="13561" y="19968"/>
                      <a:pt x="13593" y="20016"/>
                      <a:pt x="13705" y="20016"/>
                    </a:cubicBezTo>
                    <a:cubicBezTo>
                      <a:pt x="13722" y="20016"/>
                      <a:pt x="13742" y="20014"/>
                      <a:pt x="13764" y="20012"/>
                    </a:cubicBezTo>
                    <a:cubicBezTo>
                      <a:pt x="13950" y="19990"/>
                      <a:pt x="13943" y="19882"/>
                      <a:pt x="14127" y="19860"/>
                    </a:cubicBezTo>
                    <a:cubicBezTo>
                      <a:pt x="14313" y="19838"/>
                      <a:pt x="14302" y="19628"/>
                      <a:pt x="14486" y="19606"/>
                    </a:cubicBezTo>
                    <a:cubicBezTo>
                      <a:pt x="14670" y="19584"/>
                      <a:pt x="14655" y="19252"/>
                      <a:pt x="14839" y="19230"/>
                    </a:cubicBezTo>
                    <a:cubicBezTo>
                      <a:pt x="14846" y="19229"/>
                      <a:pt x="14852" y="19229"/>
                      <a:pt x="14858" y="19229"/>
                    </a:cubicBezTo>
                    <a:cubicBezTo>
                      <a:pt x="15018" y="19229"/>
                      <a:pt x="15044" y="19480"/>
                      <a:pt x="15204" y="19480"/>
                    </a:cubicBezTo>
                    <a:cubicBezTo>
                      <a:pt x="15210" y="19480"/>
                      <a:pt x="15216" y="19480"/>
                      <a:pt x="15223" y="19479"/>
                    </a:cubicBezTo>
                    <a:cubicBezTo>
                      <a:pt x="15407" y="19457"/>
                      <a:pt x="15404" y="19403"/>
                      <a:pt x="15588" y="19379"/>
                    </a:cubicBezTo>
                    <a:cubicBezTo>
                      <a:pt x="15772" y="19357"/>
                      <a:pt x="15761" y="19130"/>
                      <a:pt x="15946" y="19108"/>
                    </a:cubicBezTo>
                    <a:cubicBezTo>
                      <a:pt x="15958" y="19106"/>
                      <a:pt x="15970" y="19106"/>
                      <a:pt x="15981" y="19106"/>
                    </a:cubicBezTo>
                    <a:cubicBezTo>
                      <a:pt x="16122" y="19106"/>
                      <a:pt x="16148" y="19220"/>
                      <a:pt x="16289" y="19220"/>
                    </a:cubicBezTo>
                    <a:cubicBezTo>
                      <a:pt x="16299" y="19220"/>
                      <a:pt x="16311" y="19219"/>
                      <a:pt x="16324" y="19217"/>
                    </a:cubicBezTo>
                    <a:cubicBezTo>
                      <a:pt x="16508" y="19195"/>
                      <a:pt x="16501" y="19076"/>
                      <a:pt x="16686" y="19054"/>
                    </a:cubicBezTo>
                    <a:cubicBezTo>
                      <a:pt x="16700" y="19052"/>
                      <a:pt x="16714" y="19051"/>
                      <a:pt x="16726" y="19051"/>
                    </a:cubicBezTo>
                    <a:cubicBezTo>
                      <a:pt x="16858" y="19051"/>
                      <a:pt x="16887" y="19140"/>
                      <a:pt x="17018" y="19140"/>
                    </a:cubicBezTo>
                    <a:cubicBezTo>
                      <a:pt x="17031" y="19140"/>
                      <a:pt x="17046" y="19139"/>
                      <a:pt x="17062" y="19137"/>
                    </a:cubicBezTo>
                    <a:cubicBezTo>
                      <a:pt x="17090" y="19134"/>
                      <a:pt x="17114" y="19132"/>
                      <a:pt x="17134" y="19132"/>
                    </a:cubicBezTo>
                    <a:cubicBezTo>
                      <a:pt x="17230" y="19132"/>
                      <a:pt x="17265" y="19161"/>
                      <a:pt x="17362" y="19161"/>
                    </a:cubicBezTo>
                    <a:cubicBezTo>
                      <a:pt x="17383" y="19161"/>
                      <a:pt x="17407" y="19160"/>
                      <a:pt x="17435" y="19157"/>
                    </a:cubicBezTo>
                    <a:cubicBezTo>
                      <a:pt x="17619" y="19135"/>
                      <a:pt x="17610" y="18963"/>
                      <a:pt x="17795" y="18944"/>
                    </a:cubicBezTo>
                    <a:cubicBezTo>
                      <a:pt x="17799" y="18944"/>
                      <a:pt x="17803" y="18944"/>
                      <a:pt x="17806" y="18944"/>
                    </a:cubicBezTo>
                    <a:cubicBezTo>
                      <a:pt x="17977" y="18944"/>
                      <a:pt x="18010" y="19463"/>
                      <a:pt x="18181" y="19463"/>
                    </a:cubicBezTo>
                    <a:cubicBezTo>
                      <a:pt x="18185" y="19463"/>
                      <a:pt x="18189" y="19463"/>
                      <a:pt x="18193" y="19462"/>
                    </a:cubicBezTo>
                    <a:cubicBezTo>
                      <a:pt x="18375" y="19440"/>
                      <a:pt x="18361" y="19154"/>
                      <a:pt x="18547" y="19132"/>
                    </a:cubicBezTo>
                    <a:cubicBezTo>
                      <a:pt x="18567" y="19130"/>
                      <a:pt x="18585" y="19129"/>
                      <a:pt x="18601" y="19129"/>
                    </a:cubicBezTo>
                    <a:cubicBezTo>
                      <a:pt x="18718" y="19129"/>
                      <a:pt x="18749" y="19182"/>
                      <a:pt x="18865" y="19182"/>
                    </a:cubicBezTo>
                    <a:cubicBezTo>
                      <a:pt x="18881" y="19182"/>
                      <a:pt x="18900" y="19181"/>
                      <a:pt x="18920" y="19178"/>
                    </a:cubicBezTo>
                    <a:cubicBezTo>
                      <a:pt x="19104" y="19157"/>
                      <a:pt x="19091" y="18910"/>
                      <a:pt x="19275" y="18886"/>
                    </a:cubicBezTo>
                    <a:cubicBezTo>
                      <a:pt x="19288" y="18884"/>
                      <a:pt x="19300" y="18883"/>
                      <a:pt x="19311" y="18883"/>
                    </a:cubicBezTo>
                    <a:cubicBezTo>
                      <a:pt x="19450" y="18883"/>
                      <a:pt x="19477" y="18995"/>
                      <a:pt x="19617" y="18995"/>
                    </a:cubicBezTo>
                    <a:cubicBezTo>
                      <a:pt x="19628" y="18995"/>
                      <a:pt x="19639" y="18995"/>
                      <a:pt x="19652" y="18993"/>
                    </a:cubicBezTo>
                    <a:cubicBezTo>
                      <a:pt x="19673" y="18990"/>
                      <a:pt x="19691" y="18989"/>
                      <a:pt x="19708" y="18989"/>
                    </a:cubicBezTo>
                    <a:cubicBezTo>
                      <a:pt x="19824" y="18989"/>
                      <a:pt x="19854" y="19040"/>
                      <a:pt x="19969" y="19040"/>
                    </a:cubicBezTo>
                    <a:cubicBezTo>
                      <a:pt x="19986" y="19040"/>
                      <a:pt x="20004" y="19039"/>
                      <a:pt x="20025" y="19037"/>
                    </a:cubicBezTo>
                    <a:cubicBezTo>
                      <a:pt x="20209" y="19013"/>
                      <a:pt x="20204" y="18878"/>
                      <a:pt x="20387" y="18856"/>
                    </a:cubicBezTo>
                    <a:cubicBezTo>
                      <a:pt x="20571" y="18834"/>
                      <a:pt x="20558" y="18577"/>
                      <a:pt x="20742" y="18555"/>
                    </a:cubicBezTo>
                    <a:cubicBezTo>
                      <a:pt x="20746" y="18555"/>
                      <a:pt x="20750" y="18555"/>
                      <a:pt x="20753" y="18555"/>
                    </a:cubicBezTo>
                    <a:cubicBezTo>
                      <a:pt x="20926" y="18555"/>
                      <a:pt x="20959" y="19064"/>
                      <a:pt x="21129" y="19064"/>
                    </a:cubicBezTo>
                    <a:cubicBezTo>
                      <a:pt x="21132" y="19064"/>
                      <a:pt x="21136" y="19064"/>
                      <a:pt x="21140" y="19063"/>
                    </a:cubicBezTo>
                    <a:cubicBezTo>
                      <a:pt x="21324" y="19042"/>
                      <a:pt x="21312" y="18800"/>
                      <a:pt x="21497" y="18778"/>
                    </a:cubicBezTo>
                    <a:cubicBezTo>
                      <a:pt x="21504" y="18777"/>
                      <a:pt x="21511" y="18776"/>
                      <a:pt x="21519" y="18776"/>
                    </a:cubicBezTo>
                    <a:cubicBezTo>
                      <a:pt x="21546" y="18776"/>
                      <a:pt x="21574" y="18783"/>
                      <a:pt x="21600" y="18795"/>
                    </a:cubicBezTo>
                    <a:lnTo>
                      <a:pt x="21599" y="0"/>
                    </a:lnTo>
                    <a:close/>
                  </a:path>
                </a:pathLst>
              </a:custGeom>
              <a:solidFill>
                <a:srgbClr val="DFEED4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54" name="Google Shape;4338;p67"/>
              <p:cNvSpPr/>
              <p:nvPr/>
            </p:nvSpPr>
            <p:spPr>
              <a:xfrm>
                <a:off x="5517173" y="0"/>
                <a:ext cx="522114" cy="126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2" y="0"/>
                    </a:moveTo>
                    <a:cubicBezTo>
                      <a:pt x="4844" y="0"/>
                      <a:pt x="0" y="1997"/>
                      <a:pt x="0" y="4452"/>
                    </a:cubicBezTo>
                    <a:lnTo>
                      <a:pt x="0" y="5022"/>
                    </a:lnTo>
                    <a:lnTo>
                      <a:pt x="2424" y="5022"/>
                    </a:lnTo>
                    <a:lnTo>
                      <a:pt x="2424" y="4452"/>
                    </a:lnTo>
                    <a:cubicBezTo>
                      <a:pt x="2424" y="2546"/>
                      <a:pt x="6174" y="999"/>
                      <a:pt x="10802" y="999"/>
                    </a:cubicBezTo>
                    <a:cubicBezTo>
                      <a:pt x="15426" y="999"/>
                      <a:pt x="19176" y="2546"/>
                      <a:pt x="19176" y="4452"/>
                    </a:cubicBezTo>
                    <a:lnTo>
                      <a:pt x="19176" y="18800"/>
                    </a:lnTo>
                    <a:cubicBezTo>
                      <a:pt x="19176" y="19798"/>
                      <a:pt x="17209" y="20602"/>
                      <a:pt x="14805" y="20602"/>
                    </a:cubicBezTo>
                    <a:lnTo>
                      <a:pt x="13732" y="20602"/>
                    </a:lnTo>
                    <a:cubicBezTo>
                      <a:pt x="11308" y="20602"/>
                      <a:pt x="9361" y="19798"/>
                      <a:pt x="9361" y="18800"/>
                    </a:cubicBezTo>
                    <a:lnTo>
                      <a:pt x="9361" y="6457"/>
                    </a:lnTo>
                    <a:cubicBezTo>
                      <a:pt x="9361" y="6123"/>
                      <a:pt x="8758" y="5956"/>
                      <a:pt x="8149" y="5956"/>
                    </a:cubicBezTo>
                    <a:cubicBezTo>
                      <a:pt x="7546" y="5956"/>
                      <a:pt x="6937" y="6123"/>
                      <a:pt x="6937" y="6457"/>
                    </a:cubicBezTo>
                    <a:lnTo>
                      <a:pt x="6937" y="18800"/>
                    </a:lnTo>
                    <a:cubicBezTo>
                      <a:pt x="6937" y="20347"/>
                      <a:pt x="9982" y="21600"/>
                      <a:pt x="13732" y="21600"/>
                    </a:cubicBezTo>
                    <a:lnTo>
                      <a:pt x="14805" y="21600"/>
                    </a:lnTo>
                    <a:cubicBezTo>
                      <a:pt x="18560" y="21600"/>
                      <a:pt x="21580" y="20347"/>
                      <a:pt x="21600" y="18800"/>
                    </a:cubicBezTo>
                    <a:lnTo>
                      <a:pt x="21600" y="4452"/>
                    </a:lnTo>
                    <a:cubicBezTo>
                      <a:pt x="21580" y="1997"/>
                      <a:pt x="16756" y="8"/>
                      <a:pt x="10802" y="0"/>
                    </a:cubicBezTo>
                    <a:close/>
                  </a:path>
                </a:pathLst>
              </a:custGeom>
              <a:solidFill>
                <a:srgbClr val="D9827D"/>
              </a:solidFill>
              <a:ln w="50800" cap="flat">
                <a:solidFill>
                  <a:srgbClr val="D9827D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756" name="مثال"/>
            <p:cNvSpPr txBox="1"/>
            <p:nvPr/>
          </p:nvSpPr>
          <p:spPr>
            <a:xfrm>
              <a:off x="402338" y="-105706"/>
              <a:ext cx="4492231" cy="1121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592566">
                <a:defRPr sz="6600" u="sng">
                  <a:solidFill>
                    <a:srgbClr val="CC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  <p:sp>
          <p:nvSpPr>
            <p:cNvPr id="757" name="بيضاوي"/>
            <p:cNvSpPr/>
            <p:nvPr/>
          </p:nvSpPr>
          <p:spPr>
            <a:xfrm>
              <a:off x="5759693" y="-17271"/>
              <a:ext cx="982335" cy="847631"/>
            </a:xfrm>
            <a:prstGeom prst="ellipse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 defTabSz="914400"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759" name="Google Shape;2000;p30"/>
          <p:cNvSpPr/>
          <p:nvPr/>
        </p:nvSpPr>
        <p:spPr>
          <a:xfrm>
            <a:off x="19364662" y="5399837"/>
            <a:ext cx="854065" cy="854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11976" y="804"/>
                </a:moveTo>
                <a:cubicBezTo>
                  <a:pt x="11914" y="804"/>
                  <a:pt x="11853" y="806"/>
                  <a:pt x="11791" y="808"/>
                </a:cubicBezTo>
                <a:cubicBezTo>
                  <a:pt x="9838" y="897"/>
                  <a:pt x="8980" y="2623"/>
                  <a:pt x="8821" y="4496"/>
                </a:cubicBezTo>
                <a:cubicBezTo>
                  <a:pt x="8760" y="5759"/>
                  <a:pt x="9089" y="7042"/>
                  <a:pt x="9546" y="8256"/>
                </a:cubicBezTo>
                <a:cubicBezTo>
                  <a:pt x="9644" y="8239"/>
                  <a:pt x="9743" y="8229"/>
                  <a:pt x="9842" y="8225"/>
                </a:cubicBezTo>
                <a:cubicBezTo>
                  <a:pt x="9780" y="7292"/>
                  <a:pt x="10178" y="6178"/>
                  <a:pt x="10427" y="5310"/>
                </a:cubicBezTo>
                <a:cubicBezTo>
                  <a:pt x="10679" y="4436"/>
                  <a:pt x="10902" y="3346"/>
                  <a:pt x="11468" y="2642"/>
                </a:cubicBezTo>
                <a:cubicBezTo>
                  <a:pt x="11527" y="2568"/>
                  <a:pt x="11604" y="2536"/>
                  <a:pt x="11682" y="2536"/>
                </a:cubicBezTo>
                <a:cubicBezTo>
                  <a:pt x="11854" y="2536"/>
                  <a:pt x="12031" y="2692"/>
                  <a:pt x="12030" y="2890"/>
                </a:cubicBezTo>
                <a:cubicBezTo>
                  <a:pt x="12029" y="3830"/>
                  <a:pt x="11591" y="4824"/>
                  <a:pt x="11399" y="5743"/>
                </a:cubicBezTo>
                <a:cubicBezTo>
                  <a:pt x="11220" y="6602"/>
                  <a:pt x="11182" y="7597"/>
                  <a:pt x="10880" y="8423"/>
                </a:cubicBezTo>
                <a:cubicBezTo>
                  <a:pt x="10915" y="8438"/>
                  <a:pt x="10951" y="8452"/>
                  <a:pt x="10985" y="8469"/>
                </a:cubicBezTo>
                <a:cubicBezTo>
                  <a:pt x="11407" y="7627"/>
                  <a:pt x="11891" y="6825"/>
                  <a:pt x="12296" y="5972"/>
                </a:cubicBezTo>
                <a:cubicBezTo>
                  <a:pt x="12701" y="5119"/>
                  <a:pt x="13045" y="4220"/>
                  <a:pt x="13488" y="3389"/>
                </a:cubicBezTo>
                <a:cubicBezTo>
                  <a:pt x="13545" y="3283"/>
                  <a:pt x="13655" y="3233"/>
                  <a:pt x="13765" y="3233"/>
                </a:cubicBezTo>
                <a:cubicBezTo>
                  <a:pt x="13934" y="3233"/>
                  <a:pt x="14103" y="3350"/>
                  <a:pt x="14077" y="3559"/>
                </a:cubicBezTo>
                <a:cubicBezTo>
                  <a:pt x="13845" y="5447"/>
                  <a:pt x="12969" y="7565"/>
                  <a:pt x="11931" y="9107"/>
                </a:cubicBezTo>
                <a:cubicBezTo>
                  <a:pt x="11911" y="9137"/>
                  <a:pt x="11888" y="9165"/>
                  <a:pt x="11863" y="9192"/>
                </a:cubicBezTo>
                <a:cubicBezTo>
                  <a:pt x="11875" y="9206"/>
                  <a:pt x="11887" y="9219"/>
                  <a:pt x="11897" y="9234"/>
                </a:cubicBezTo>
                <a:cubicBezTo>
                  <a:pt x="11945" y="9297"/>
                  <a:pt x="11988" y="9363"/>
                  <a:pt x="12028" y="9431"/>
                </a:cubicBezTo>
                <a:cubicBezTo>
                  <a:pt x="12974" y="8992"/>
                  <a:pt x="13861" y="8370"/>
                  <a:pt x="14638" y="7697"/>
                </a:cubicBezTo>
                <a:cubicBezTo>
                  <a:pt x="15961" y="6551"/>
                  <a:pt x="16540" y="4824"/>
                  <a:pt x="15745" y="3121"/>
                </a:cubicBezTo>
                <a:cubicBezTo>
                  <a:pt x="15057" y="1647"/>
                  <a:pt x="13489" y="804"/>
                  <a:pt x="11976" y="804"/>
                </a:cubicBezTo>
                <a:close/>
                <a:moveTo>
                  <a:pt x="9953" y="9136"/>
                </a:moveTo>
                <a:cubicBezTo>
                  <a:pt x="9630" y="9136"/>
                  <a:pt x="9303" y="9233"/>
                  <a:pt x="9013" y="9421"/>
                </a:cubicBezTo>
                <a:cubicBezTo>
                  <a:pt x="8375" y="10019"/>
                  <a:pt x="8239" y="10928"/>
                  <a:pt x="8885" y="11610"/>
                </a:cubicBezTo>
                <a:cubicBezTo>
                  <a:pt x="9196" y="11939"/>
                  <a:pt x="9630" y="12129"/>
                  <a:pt x="10062" y="12129"/>
                </a:cubicBezTo>
                <a:cubicBezTo>
                  <a:pt x="10287" y="12129"/>
                  <a:pt x="10511" y="12077"/>
                  <a:pt x="10717" y="11967"/>
                </a:cubicBezTo>
                <a:lnTo>
                  <a:pt x="10717" y="11968"/>
                </a:lnTo>
                <a:cubicBezTo>
                  <a:pt x="11502" y="11549"/>
                  <a:pt x="11750" y="10436"/>
                  <a:pt x="11165" y="9718"/>
                </a:cubicBezTo>
                <a:cubicBezTo>
                  <a:pt x="10841" y="9323"/>
                  <a:pt x="10401" y="9136"/>
                  <a:pt x="9953" y="9136"/>
                </a:cubicBezTo>
                <a:close/>
                <a:moveTo>
                  <a:pt x="4207" y="5199"/>
                </a:moveTo>
                <a:cubicBezTo>
                  <a:pt x="3495" y="5199"/>
                  <a:pt x="2783" y="5455"/>
                  <a:pt x="2143" y="6024"/>
                </a:cubicBezTo>
                <a:cubicBezTo>
                  <a:pt x="917" y="7115"/>
                  <a:pt x="498" y="9028"/>
                  <a:pt x="910" y="10636"/>
                </a:cubicBezTo>
                <a:lnTo>
                  <a:pt x="910" y="10637"/>
                </a:lnTo>
                <a:cubicBezTo>
                  <a:pt x="1353" y="12371"/>
                  <a:pt x="2728" y="12954"/>
                  <a:pt x="4211" y="12954"/>
                </a:cubicBezTo>
                <a:cubicBezTo>
                  <a:pt x="4433" y="12954"/>
                  <a:pt x="4657" y="12941"/>
                  <a:pt x="4881" y="12917"/>
                </a:cubicBezTo>
                <a:cubicBezTo>
                  <a:pt x="5943" y="12738"/>
                  <a:pt x="6957" y="12232"/>
                  <a:pt x="7901" y="11606"/>
                </a:cubicBezTo>
                <a:cubicBezTo>
                  <a:pt x="7830" y="11467"/>
                  <a:pt x="7772" y="11322"/>
                  <a:pt x="7726" y="11172"/>
                </a:cubicBezTo>
                <a:cubicBezTo>
                  <a:pt x="7637" y="11178"/>
                  <a:pt x="7546" y="11181"/>
                  <a:pt x="7455" y="11181"/>
                </a:cubicBezTo>
                <a:cubicBezTo>
                  <a:pt x="6694" y="11181"/>
                  <a:pt x="5877" y="10988"/>
                  <a:pt x="5177" y="10864"/>
                </a:cubicBezTo>
                <a:cubicBezTo>
                  <a:pt x="4356" y="10719"/>
                  <a:pt x="3067" y="10634"/>
                  <a:pt x="2461" y="9968"/>
                </a:cubicBezTo>
                <a:cubicBezTo>
                  <a:pt x="2435" y="9939"/>
                  <a:pt x="2434" y="9877"/>
                  <a:pt x="2474" y="9859"/>
                </a:cubicBezTo>
                <a:cubicBezTo>
                  <a:pt x="2737" y="9740"/>
                  <a:pt x="3038" y="9699"/>
                  <a:pt x="3355" y="9699"/>
                </a:cubicBezTo>
                <a:cubicBezTo>
                  <a:pt x="3965" y="9699"/>
                  <a:pt x="4628" y="9852"/>
                  <a:pt x="5166" y="9888"/>
                </a:cubicBezTo>
                <a:cubicBezTo>
                  <a:pt x="5396" y="9904"/>
                  <a:pt x="5636" y="9908"/>
                  <a:pt x="5881" y="9908"/>
                </a:cubicBezTo>
                <a:cubicBezTo>
                  <a:pt x="6080" y="9908"/>
                  <a:pt x="6282" y="9905"/>
                  <a:pt x="6485" y="9905"/>
                </a:cubicBezTo>
                <a:cubicBezTo>
                  <a:pt x="6888" y="9905"/>
                  <a:pt x="7294" y="9914"/>
                  <a:pt x="7678" y="9969"/>
                </a:cubicBezTo>
                <a:cubicBezTo>
                  <a:pt x="7713" y="9818"/>
                  <a:pt x="7765" y="9672"/>
                  <a:pt x="7831" y="9534"/>
                </a:cubicBezTo>
                <a:cubicBezTo>
                  <a:pt x="7618" y="9419"/>
                  <a:pt x="7411" y="9279"/>
                  <a:pt x="7193" y="9164"/>
                </a:cubicBezTo>
                <a:cubicBezTo>
                  <a:pt x="6661" y="8883"/>
                  <a:pt x="6116" y="8632"/>
                  <a:pt x="5560" y="8409"/>
                </a:cubicBezTo>
                <a:cubicBezTo>
                  <a:pt x="5043" y="8202"/>
                  <a:pt x="4513" y="8026"/>
                  <a:pt x="3987" y="7847"/>
                </a:cubicBezTo>
                <a:cubicBezTo>
                  <a:pt x="3558" y="7701"/>
                  <a:pt x="3107" y="7626"/>
                  <a:pt x="2804" y="7251"/>
                </a:cubicBezTo>
                <a:cubicBezTo>
                  <a:pt x="2785" y="7230"/>
                  <a:pt x="2789" y="7197"/>
                  <a:pt x="2812" y="7182"/>
                </a:cubicBezTo>
                <a:cubicBezTo>
                  <a:pt x="3049" y="7015"/>
                  <a:pt x="3357" y="6952"/>
                  <a:pt x="3693" y="6952"/>
                </a:cubicBezTo>
                <a:cubicBezTo>
                  <a:pt x="4460" y="6952"/>
                  <a:pt x="5374" y="7280"/>
                  <a:pt x="5939" y="7455"/>
                </a:cubicBezTo>
                <a:cubicBezTo>
                  <a:pt x="6474" y="7621"/>
                  <a:pt x="6994" y="7823"/>
                  <a:pt x="7506" y="8056"/>
                </a:cubicBezTo>
                <a:cubicBezTo>
                  <a:pt x="7876" y="8224"/>
                  <a:pt x="8284" y="8365"/>
                  <a:pt x="8602" y="8619"/>
                </a:cubicBezTo>
                <a:cubicBezTo>
                  <a:pt x="8644" y="8592"/>
                  <a:pt x="8685" y="8566"/>
                  <a:pt x="8727" y="8542"/>
                </a:cubicBezTo>
                <a:cubicBezTo>
                  <a:pt x="8159" y="7690"/>
                  <a:pt x="7456" y="6930"/>
                  <a:pt x="6721" y="6266"/>
                </a:cubicBezTo>
                <a:cubicBezTo>
                  <a:pt x="5973" y="5592"/>
                  <a:pt x="5090" y="5199"/>
                  <a:pt x="4207" y="5199"/>
                </a:cubicBezTo>
                <a:close/>
                <a:moveTo>
                  <a:pt x="16762" y="8709"/>
                </a:moveTo>
                <a:cubicBezTo>
                  <a:pt x="16248" y="8709"/>
                  <a:pt x="15715" y="8813"/>
                  <a:pt x="15186" y="9001"/>
                </a:cubicBezTo>
                <a:cubicBezTo>
                  <a:pt x="14226" y="9343"/>
                  <a:pt x="13276" y="9781"/>
                  <a:pt x="12431" y="10380"/>
                </a:cubicBezTo>
                <a:cubicBezTo>
                  <a:pt x="12581" y="10355"/>
                  <a:pt x="12738" y="10344"/>
                  <a:pt x="12900" y="10344"/>
                </a:cubicBezTo>
                <a:cubicBezTo>
                  <a:pt x="13695" y="10344"/>
                  <a:pt x="14609" y="10606"/>
                  <a:pt x="15281" y="10760"/>
                </a:cubicBezTo>
                <a:cubicBezTo>
                  <a:pt x="16280" y="10988"/>
                  <a:pt x="17525" y="11243"/>
                  <a:pt x="18352" y="11918"/>
                </a:cubicBezTo>
                <a:cubicBezTo>
                  <a:pt x="18406" y="11962"/>
                  <a:pt x="18392" y="12056"/>
                  <a:pt x="18317" y="12059"/>
                </a:cubicBezTo>
                <a:cubicBezTo>
                  <a:pt x="18263" y="12061"/>
                  <a:pt x="18209" y="12062"/>
                  <a:pt x="18156" y="12062"/>
                </a:cubicBezTo>
                <a:cubicBezTo>
                  <a:pt x="17174" y="12062"/>
                  <a:pt x="16146" y="11717"/>
                  <a:pt x="15174" y="11609"/>
                </a:cubicBezTo>
                <a:cubicBezTo>
                  <a:pt x="14639" y="11549"/>
                  <a:pt x="14104" y="11504"/>
                  <a:pt x="13566" y="11484"/>
                </a:cubicBezTo>
                <a:cubicBezTo>
                  <a:pt x="13503" y="11482"/>
                  <a:pt x="13440" y="11482"/>
                  <a:pt x="13377" y="11482"/>
                </a:cubicBezTo>
                <a:cubicBezTo>
                  <a:pt x="13246" y="11482"/>
                  <a:pt x="13115" y="11485"/>
                  <a:pt x="12984" y="11485"/>
                </a:cubicBezTo>
                <a:cubicBezTo>
                  <a:pt x="12725" y="11485"/>
                  <a:pt x="12468" y="11472"/>
                  <a:pt x="12222" y="11397"/>
                </a:cubicBezTo>
                <a:cubicBezTo>
                  <a:pt x="12217" y="11413"/>
                  <a:pt x="12213" y="11429"/>
                  <a:pt x="12207" y="11445"/>
                </a:cubicBezTo>
                <a:cubicBezTo>
                  <a:pt x="12562" y="11549"/>
                  <a:pt x="12882" y="11806"/>
                  <a:pt x="13215" y="11991"/>
                </a:cubicBezTo>
                <a:cubicBezTo>
                  <a:pt x="13716" y="12270"/>
                  <a:pt x="14225" y="12529"/>
                  <a:pt x="14742" y="12777"/>
                </a:cubicBezTo>
                <a:cubicBezTo>
                  <a:pt x="15661" y="13221"/>
                  <a:pt x="16902" y="13533"/>
                  <a:pt x="17652" y="14274"/>
                </a:cubicBezTo>
                <a:cubicBezTo>
                  <a:pt x="17691" y="14312"/>
                  <a:pt x="17673" y="14393"/>
                  <a:pt x="17619" y="14405"/>
                </a:cubicBezTo>
                <a:cubicBezTo>
                  <a:pt x="17459" y="14440"/>
                  <a:pt x="17294" y="14455"/>
                  <a:pt x="17124" y="14455"/>
                </a:cubicBezTo>
                <a:cubicBezTo>
                  <a:pt x="16206" y="14455"/>
                  <a:pt x="15174" y="14000"/>
                  <a:pt x="14380" y="13689"/>
                </a:cubicBezTo>
                <a:cubicBezTo>
                  <a:pt x="13849" y="13481"/>
                  <a:pt x="13327" y="13248"/>
                  <a:pt x="12810" y="13004"/>
                </a:cubicBezTo>
                <a:cubicBezTo>
                  <a:pt x="12491" y="12854"/>
                  <a:pt x="12143" y="12735"/>
                  <a:pt x="11861" y="12532"/>
                </a:cubicBezTo>
                <a:cubicBezTo>
                  <a:pt x="12596" y="13806"/>
                  <a:pt x="13481" y="15039"/>
                  <a:pt x="14642" y="15803"/>
                </a:cubicBezTo>
                <a:cubicBezTo>
                  <a:pt x="15381" y="16245"/>
                  <a:pt x="16175" y="16525"/>
                  <a:pt x="16931" y="16525"/>
                </a:cubicBezTo>
                <a:cubicBezTo>
                  <a:pt x="17811" y="16525"/>
                  <a:pt x="18640" y="16145"/>
                  <a:pt x="19270" y="15198"/>
                </a:cubicBezTo>
                <a:cubicBezTo>
                  <a:pt x="20204" y="13795"/>
                  <a:pt x="20436" y="11774"/>
                  <a:pt x="19528" y="10291"/>
                </a:cubicBezTo>
                <a:cubicBezTo>
                  <a:pt x="18844" y="9174"/>
                  <a:pt x="17847" y="8709"/>
                  <a:pt x="16762" y="8709"/>
                </a:cubicBezTo>
                <a:close/>
                <a:moveTo>
                  <a:pt x="8085" y="12574"/>
                </a:moveTo>
                <a:cubicBezTo>
                  <a:pt x="7164" y="13026"/>
                  <a:pt x="6301" y="13595"/>
                  <a:pt x="5632" y="14360"/>
                </a:cubicBezTo>
                <a:cubicBezTo>
                  <a:pt x="4466" y="15806"/>
                  <a:pt x="3916" y="17674"/>
                  <a:pt x="5230" y="19233"/>
                </a:cubicBezTo>
                <a:lnTo>
                  <a:pt x="5230" y="19234"/>
                </a:lnTo>
                <a:cubicBezTo>
                  <a:pt x="6034" y="20187"/>
                  <a:pt x="7239" y="20799"/>
                  <a:pt x="8442" y="20799"/>
                </a:cubicBezTo>
                <a:cubicBezTo>
                  <a:pt x="8876" y="20799"/>
                  <a:pt x="9310" y="20719"/>
                  <a:pt x="9725" y="20546"/>
                </a:cubicBezTo>
                <a:cubicBezTo>
                  <a:pt x="11440" y="19835"/>
                  <a:pt x="12007" y="18120"/>
                  <a:pt x="11795" y="16282"/>
                </a:cubicBezTo>
                <a:cubicBezTo>
                  <a:pt x="11680" y="15277"/>
                  <a:pt x="11484" y="14268"/>
                  <a:pt x="11148" y="13322"/>
                </a:cubicBezTo>
                <a:cubicBezTo>
                  <a:pt x="11122" y="13572"/>
                  <a:pt x="11065" y="13826"/>
                  <a:pt x="11027" y="14065"/>
                </a:cubicBezTo>
                <a:cubicBezTo>
                  <a:pt x="10913" y="14772"/>
                  <a:pt x="10746" y="15466"/>
                  <a:pt x="10519" y="16140"/>
                </a:cubicBezTo>
                <a:cubicBezTo>
                  <a:pt x="10172" y="17172"/>
                  <a:pt x="9701" y="18578"/>
                  <a:pt x="8836" y="19236"/>
                </a:cubicBezTo>
                <a:cubicBezTo>
                  <a:pt x="8832" y="19239"/>
                  <a:pt x="8829" y="19240"/>
                  <a:pt x="8825" y="19240"/>
                </a:cubicBezTo>
                <a:cubicBezTo>
                  <a:pt x="8813" y="19240"/>
                  <a:pt x="8803" y="19224"/>
                  <a:pt x="8805" y="19211"/>
                </a:cubicBezTo>
                <a:cubicBezTo>
                  <a:pt x="8885" y="18611"/>
                  <a:pt x="9186" y="18044"/>
                  <a:pt x="9373" y="17471"/>
                </a:cubicBezTo>
                <a:cubicBezTo>
                  <a:pt x="9565" y="16880"/>
                  <a:pt x="9729" y="16278"/>
                  <a:pt x="9851" y="15666"/>
                </a:cubicBezTo>
                <a:cubicBezTo>
                  <a:pt x="9983" y="15005"/>
                  <a:pt x="10072" y="14338"/>
                  <a:pt x="10107" y="13663"/>
                </a:cubicBezTo>
                <a:cubicBezTo>
                  <a:pt x="10118" y="13442"/>
                  <a:pt x="10113" y="13244"/>
                  <a:pt x="10128" y="13058"/>
                </a:cubicBezTo>
                <a:cubicBezTo>
                  <a:pt x="10115" y="13058"/>
                  <a:pt x="10101" y="13058"/>
                  <a:pt x="10088" y="13058"/>
                </a:cubicBezTo>
                <a:cubicBezTo>
                  <a:pt x="9776" y="13058"/>
                  <a:pt x="9468" y="12990"/>
                  <a:pt x="9182" y="12859"/>
                </a:cubicBezTo>
                <a:cubicBezTo>
                  <a:pt x="9124" y="12976"/>
                  <a:pt x="9062" y="13096"/>
                  <a:pt x="9006" y="13220"/>
                </a:cubicBezTo>
                <a:cubicBezTo>
                  <a:pt x="8714" y="13869"/>
                  <a:pt x="8441" y="14528"/>
                  <a:pt x="8180" y="15192"/>
                </a:cubicBezTo>
                <a:cubicBezTo>
                  <a:pt x="7935" y="15814"/>
                  <a:pt x="7706" y="16441"/>
                  <a:pt x="7473" y="17068"/>
                </a:cubicBezTo>
                <a:cubicBezTo>
                  <a:pt x="7294" y="17550"/>
                  <a:pt x="7154" y="18069"/>
                  <a:pt x="6833" y="18462"/>
                </a:cubicBezTo>
                <a:cubicBezTo>
                  <a:pt x="6804" y="18498"/>
                  <a:pt x="6762" y="18514"/>
                  <a:pt x="6718" y="18514"/>
                </a:cubicBezTo>
                <a:cubicBezTo>
                  <a:pt x="6643" y="18514"/>
                  <a:pt x="6565" y="18466"/>
                  <a:pt x="6553" y="18384"/>
                </a:cubicBezTo>
                <a:cubicBezTo>
                  <a:pt x="6385" y="17233"/>
                  <a:pt x="7008" y="15736"/>
                  <a:pt x="7357" y="14653"/>
                </a:cubicBezTo>
                <a:cubicBezTo>
                  <a:pt x="7560" y="14021"/>
                  <a:pt x="7779" y="13395"/>
                  <a:pt x="8013" y="12774"/>
                </a:cubicBezTo>
                <a:cubicBezTo>
                  <a:pt x="8039" y="12707"/>
                  <a:pt x="8062" y="12640"/>
                  <a:pt x="8085" y="12574"/>
                </a:cubicBezTo>
                <a:close/>
                <a:moveTo>
                  <a:pt x="11999" y="0"/>
                </a:moveTo>
                <a:cubicBezTo>
                  <a:pt x="13628" y="0"/>
                  <a:pt x="15277" y="857"/>
                  <a:pt x="16177" y="2313"/>
                </a:cubicBezTo>
                <a:cubicBezTo>
                  <a:pt x="17253" y="4053"/>
                  <a:pt x="17029" y="6326"/>
                  <a:pt x="15662" y="7795"/>
                </a:cubicBezTo>
                <a:cubicBezTo>
                  <a:pt x="15572" y="7892"/>
                  <a:pt x="15479" y="7989"/>
                  <a:pt x="15383" y="8083"/>
                </a:cubicBezTo>
                <a:cubicBezTo>
                  <a:pt x="15593" y="8027"/>
                  <a:pt x="15802" y="7978"/>
                  <a:pt x="16009" y="7939"/>
                </a:cubicBezTo>
                <a:cubicBezTo>
                  <a:pt x="16254" y="7893"/>
                  <a:pt x="16498" y="7870"/>
                  <a:pt x="16739" y="7870"/>
                </a:cubicBezTo>
                <a:cubicBezTo>
                  <a:pt x="18337" y="7870"/>
                  <a:pt x="19795" y="8855"/>
                  <a:pt x="20472" y="10469"/>
                </a:cubicBezTo>
                <a:cubicBezTo>
                  <a:pt x="21252" y="12327"/>
                  <a:pt x="20794" y="14641"/>
                  <a:pt x="19531" y="16131"/>
                </a:cubicBezTo>
                <a:cubicBezTo>
                  <a:pt x="18801" y="16993"/>
                  <a:pt x="17904" y="17340"/>
                  <a:pt x="16973" y="17340"/>
                </a:cubicBezTo>
                <a:cubicBezTo>
                  <a:pt x="16059" y="17340"/>
                  <a:pt x="15114" y="17006"/>
                  <a:pt x="14261" y="16496"/>
                </a:cubicBezTo>
                <a:cubicBezTo>
                  <a:pt x="13538" y="16021"/>
                  <a:pt x="12912" y="15382"/>
                  <a:pt x="12358" y="14666"/>
                </a:cubicBezTo>
                <a:cubicBezTo>
                  <a:pt x="12577" y="15669"/>
                  <a:pt x="12665" y="16695"/>
                  <a:pt x="12594" y="17634"/>
                </a:cubicBezTo>
                <a:cubicBezTo>
                  <a:pt x="12447" y="19574"/>
                  <a:pt x="11066" y="21154"/>
                  <a:pt x="9275" y="21518"/>
                </a:cubicBezTo>
                <a:cubicBezTo>
                  <a:pt x="9002" y="21574"/>
                  <a:pt x="8725" y="21600"/>
                  <a:pt x="8448" y="21600"/>
                </a:cubicBezTo>
                <a:cubicBezTo>
                  <a:pt x="6869" y="21600"/>
                  <a:pt x="5296" y="20728"/>
                  <a:pt x="4367" y="19369"/>
                </a:cubicBezTo>
                <a:cubicBezTo>
                  <a:pt x="3095" y="17503"/>
                  <a:pt x="3810" y="15392"/>
                  <a:pt x="5100" y="13792"/>
                </a:cubicBezTo>
                <a:cubicBezTo>
                  <a:pt x="5138" y="13748"/>
                  <a:pt x="5179" y="13707"/>
                  <a:pt x="5219" y="13664"/>
                </a:cubicBezTo>
                <a:cubicBezTo>
                  <a:pt x="5158" y="13676"/>
                  <a:pt x="5098" y="13690"/>
                  <a:pt x="5037" y="13700"/>
                </a:cubicBezTo>
                <a:cubicBezTo>
                  <a:pt x="5034" y="13700"/>
                  <a:pt x="5030" y="13700"/>
                  <a:pt x="5027" y="13700"/>
                </a:cubicBezTo>
                <a:cubicBezTo>
                  <a:pt x="4997" y="13700"/>
                  <a:pt x="4966" y="13704"/>
                  <a:pt x="4936" y="13714"/>
                </a:cubicBezTo>
                <a:cubicBezTo>
                  <a:pt x="4687" y="13743"/>
                  <a:pt x="4437" y="13758"/>
                  <a:pt x="4190" y="13758"/>
                </a:cubicBezTo>
                <a:cubicBezTo>
                  <a:pt x="2507" y="13758"/>
                  <a:pt x="916" y="13057"/>
                  <a:pt x="288" y="11209"/>
                </a:cubicBezTo>
                <a:cubicBezTo>
                  <a:pt x="-348" y="9334"/>
                  <a:pt x="79" y="6987"/>
                  <a:pt x="1455" y="5603"/>
                </a:cubicBezTo>
                <a:cubicBezTo>
                  <a:pt x="2248" y="4806"/>
                  <a:pt x="3271" y="4386"/>
                  <a:pt x="4302" y="4386"/>
                </a:cubicBezTo>
                <a:cubicBezTo>
                  <a:pt x="5026" y="4386"/>
                  <a:pt x="5754" y="4593"/>
                  <a:pt x="6408" y="5023"/>
                </a:cubicBezTo>
                <a:cubicBezTo>
                  <a:pt x="7065" y="5455"/>
                  <a:pt x="7700" y="6013"/>
                  <a:pt x="8273" y="6651"/>
                </a:cubicBezTo>
                <a:cubicBezTo>
                  <a:pt x="8117" y="5937"/>
                  <a:pt x="8034" y="5214"/>
                  <a:pt x="8068" y="4496"/>
                </a:cubicBezTo>
                <a:cubicBezTo>
                  <a:pt x="8243" y="2437"/>
                  <a:pt x="9129" y="433"/>
                  <a:pt x="11223" y="66"/>
                </a:cubicBezTo>
                <a:cubicBezTo>
                  <a:pt x="11479" y="22"/>
                  <a:pt x="11739" y="0"/>
                  <a:pt x="11999" y="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0" name="أفهم"/>
          <p:cNvSpPr txBox="1"/>
          <p:nvPr/>
        </p:nvSpPr>
        <p:spPr>
          <a:xfrm>
            <a:off x="18034886" y="7415516"/>
            <a:ext cx="454517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أفهم</a:t>
            </a:r>
          </a:p>
        </p:txBody>
      </p:sp>
      <p:sp>
        <p:nvSpPr>
          <p:cNvPr id="761" name="أخطط"/>
          <p:cNvSpPr txBox="1"/>
          <p:nvPr/>
        </p:nvSpPr>
        <p:spPr>
          <a:xfrm>
            <a:off x="6820615" y="3140636"/>
            <a:ext cx="628982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أخطط</a:t>
            </a:r>
          </a:p>
        </p:txBody>
      </p:sp>
      <p:sp>
        <p:nvSpPr>
          <p:cNvPr id="762" name="Google Shape;2516;p53"/>
          <p:cNvSpPr/>
          <p:nvPr/>
        </p:nvSpPr>
        <p:spPr>
          <a:xfrm>
            <a:off x="10329699" y="4621135"/>
            <a:ext cx="2350492" cy="1089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DFEED4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3" name="Google Shape;2516;p53"/>
          <p:cNvSpPr/>
          <p:nvPr/>
        </p:nvSpPr>
        <p:spPr>
          <a:xfrm>
            <a:off x="10414596" y="6093683"/>
            <a:ext cx="2002522" cy="1035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FFD9A8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4" name="Google Shape;2516;p53"/>
          <p:cNvSpPr/>
          <p:nvPr/>
        </p:nvSpPr>
        <p:spPr>
          <a:xfrm>
            <a:off x="10454970" y="7174240"/>
            <a:ext cx="2016569" cy="973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F9D3E0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5" name="Google Shape;2516;p53"/>
          <p:cNvSpPr/>
          <p:nvPr/>
        </p:nvSpPr>
        <p:spPr>
          <a:xfrm>
            <a:off x="10246317" y="11311742"/>
            <a:ext cx="2433874" cy="1128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93E3FD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6" name="Google Shape;2000;p30"/>
          <p:cNvSpPr/>
          <p:nvPr/>
        </p:nvSpPr>
        <p:spPr>
          <a:xfrm>
            <a:off x="12201838" y="4625137"/>
            <a:ext cx="488596" cy="761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80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7" name="Google Shape;2000;p30"/>
          <p:cNvSpPr/>
          <p:nvPr/>
        </p:nvSpPr>
        <p:spPr>
          <a:xfrm>
            <a:off x="11992736" y="5922181"/>
            <a:ext cx="634043" cy="721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8" name="Google Shape;2000;p30"/>
          <p:cNvSpPr/>
          <p:nvPr/>
        </p:nvSpPr>
        <p:spPr>
          <a:xfrm>
            <a:off x="12136226" y="6975881"/>
            <a:ext cx="537253" cy="537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3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9" name="Google Shape;2000;p30"/>
          <p:cNvSpPr/>
          <p:nvPr/>
        </p:nvSpPr>
        <p:spPr>
          <a:xfrm>
            <a:off x="12089924" y="11272211"/>
            <a:ext cx="712423" cy="596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80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0" name="مستطيل 92"/>
          <p:cNvSpPr txBox="1"/>
          <p:nvPr/>
        </p:nvSpPr>
        <p:spPr>
          <a:xfrm>
            <a:off x="10561591" y="4791502"/>
            <a:ext cx="1669140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أفهم </a:t>
            </a:r>
          </a:p>
        </p:txBody>
      </p:sp>
      <p:sp>
        <p:nvSpPr>
          <p:cNvPr id="771" name="مستطيل 92"/>
          <p:cNvSpPr txBox="1"/>
          <p:nvPr/>
        </p:nvSpPr>
        <p:spPr>
          <a:xfrm>
            <a:off x="7455949" y="4747048"/>
            <a:ext cx="3076585" cy="61432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المعطيات  </a:t>
            </a:r>
          </a:p>
        </p:txBody>
      </p:sp>
      <p:sp>
        <p:nvSpPr>
          <p:cNvPr id="772" name="مستطيل 92"/>
          <p:cNvSpPr txBox="1"/>
          <p:nvPr/>
        </p:nvSpPr>
        <p:spPr>
          <a:xfrm>
            <a:off x="7455949" y="5430748"/>
            <a:ext cx="3076585" cy="61432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المطلوب  </a:t>
            </a:r>
          </a:p>
        </p:txBody>
      </p:sp>
      <p:sp>
        <p:nvSpPr>
          <p:cNvPr id="773" name="مستطيل 92"/>
          <p:cNvSpPr txBox="1"/>
          <p:nvPr/>
        </p:nvSpPr>
        <p:spPr>
          <a:xfrm>
            <a:off x="1802602" y="4603043"/>
            <a:ext cx="5646998" cy="10883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4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يوجد ٧ صفوف والصفوف الموجوده هي اعلى ثلاثة صفوف</a:t>
            </a:r>
          </a:p>
        </p:txBody>
      </p:sp>
      <p:sp>
        <p:nvSpPr>
          <p:cNvPr id="774" name="مستطيل 92"/>
          <p:cNvSpPr txBox="1"/>
          <p:nvPr/>
        </p:nvSpPr>
        <p:spPr>
          <a:xfrm>
            <a:off x="2223679" y="5623697"/>
            <a:ext cx="5145715" cy="5422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4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كم صندوقا يوجد في العرض كاملا</a:t>
            </a:r>
          </a:p>
        </p:txBody>
      </p:sp>
      <p:sp>
        <p:nvSpPr>
          <p:cNvPr id="775" name="مستطيل 92"/>
          <p:cNvSpPr txBox="1"/>
          <p:nvPr/>
        </p:nvSpPr>
        <p:spPr>
          <a:xfrm>
            <a:off x="10414596" y="6409463"/>
            <a:ext cx="1669140" cy="60162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اخطط </a:t>
            </a:r>
          </a:p>
        </p:txBody>
      </p:sp>
      <p:sp>
        <p:nvSpPr>
          <p:cNvPr id="776" name="مستطيل 92"/>
          <p:cNvSpPr txBox="1"/>
          <p:nvPr/>
        </p:nvSpPr>
        <p:spPr>
          <a:xfrm>
            <a:off x="1439304" y="6289334"/>
            <a:ext cx="8817619" cy="61432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استراتيجية البحث عن نمط</a:t>
            </a:r>
          </a:p>
        </p:txBody>
      </p:sp>
      <p:sp>
        <p:nvSpPr>
          <p:cNvPr id="777" name="مستطيل 92"/>
          <p:cNvSpPr txBox="1"/>
          <p:nvPr/>
        </p:nvSpPr>
        <p:spPr>
          <a:xfrm>
            <a:off x="10522861" y="7315162"/>
            <a:ext cx="1669139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احل </a:t>
            </a:r>
          </a:p>
        </p:txBody>
      </p:sp>
      <p:sp>
        <p:nvSpPr>
          <p:cNvPr id="778" name="مستطيل 92"/>
          <p:cNvSpPr txBox="1"/>
          <p:nvPr/>
        </p:nvSpPr>
        <p:spPr>
          <a:xfrm>
            <a:off x="10414596" y="11389890"/>
            <a:ext cx="2218895" cy="10883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4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اتحقق</a:t>
            </a:r>
          </a:p>
        </p:txBody>
      </p:sp>
      <p:sp>
        <p:nvSpPr>
          <p:cNvPr id="779" name="مستطيل 92"/>
          <p:cNvSpPr txBox="1"/>
          <p:nvPr/>
        </p:nvSpPr>
        <p:spPr>
          <a:xfrm>
            <a:off x="1993517" y="11350252"/>
            <a:ext cx="8336183" cy="60162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16E8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مراجعة النمط وهو زيادة علبتين في كل صف </a:t>
            </a:r>
          </a:p>
        </p:txBody>
      </p:sp>
      <p:pic>
        <p:nvPicPr>
          <p:cNvPr id="780" name="IMG_0394.jpeg" descr="IMG_0394.jpeg"/>
          <p:cNvPicPr>
            <a:picLocks noChangeAspect="1"/>
          </p:cNvPicPr>
          <p:nvPr/>
        </p:nvPicPr>
        <p:blipFill>
          <a:blip r:embed="rId3">
            <a:extLst/>
          </a:blip>
          <a:srcRect l="5046" t="4527" r="4421" b="4126"/>
          <a:stretch>
            <a:fillRect/>
          </a:stretch>
        </p:blipFill>
        <p:spPr>
          <a:xfrm>
            <a:off x="19642307" y="7732878"/>
            <a:ext cx="4026694" cy="3842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27" fill="norm" stroke="1" extrusionOk="0">
                <a:moveTo>
                  <a:pt x="19167" y="0"/>
                </a:moveTo>
                <a:cubicBezTo>
                  <a:pt x="17819" y="1"/>
                  <a:pt x="15244" y="221"/>
                  <a:pt x="14049" y="438"/>
                </a:cubicBezTo>
                <a:cubicBezTo>
                  <a:pt x="13881" y="468"/>
                  <a:pt x="13737" y="489"/>
                  <a:pt x="13605" y="503"/>
                </a:cubicBezTo>
                <a:cubicBezTo>
                  <a:pt x="12496" y="732"/>
                  <a:pt x="12450" y="750"/>
                  <a:pt x="12559" y="898"/>
                </a:cubicBezTo>
                <a:cubicBezTo>
                  <a:pt x="12608" y="964"/>
                  <a:pt x="12697" y="1650"/>
                  <a:pt x="12759" y="2424"/>
                </a:cubicBezTo>
                <a:cubicBezTo>
                  <a:pt x="12821" y="3197"/>
                  <a:pt x="12936" y="4529"/>
                  <a:pt x="13013" y="5381"/>
                </a:cubicBezTo>
                <a:cubicBezTo>
                  <a:pt x="13145" y="6835"/>
                  <a:pt x="13145" y="7394"/>
                  <a:pt x="13015" y="7934"/>
                </a:cubicBezTo>
                <a:cubicBezTo>
                  <a:pt x="12967" y="8136"/>
                  <a:pt x="12988" y="8154"/>
                  <a:pt x="13213" y="8107"/>
                </a:cubicBezTo>
                <a:cubicBezTo>
                  <a:pt x="13350" y="8079"/>
                  <a:pt x="14149" y="7968"/>
                  <a:pt x="14988" y="7863"/>
                </a:cubicBezTo>
                <a:cubicBezTo>
                  <a:pt x="18307" y="7445"/>
                  <a:pt x="19235" y="7391"/>
                  <a:pt x="19169" y="7614"/>
                </a:cubicBezTo>
                <a:cubicBezTo>
                  <a:pt x="19160" y="7645"/>
                  <a:pt x="19189" y="7678"/>
                  <a:pt x="19233" y="7707"/>
                </a:cubicBezTo>
                <a:cubicBezTo>
                  <a:pt x="20431" y="7583"/>
                  <a:pt x="21430" y="7445"/>
                  <a:pt x="21477" y="7396"/>
                </a:cubicBezTo>
                <a:cubicBezTo>
                  <a:pt x="21504" y="7367"/>
                  <a:pt x="21518" y="7312"/>
                  <a:pt x="21522" y="7249"/>
                </a:cubicBezTo>
                <a:cubicBezTo>
                  <a:pt x="21532" y="7060"/>
                  <a:pt x="21448" y="6787"/>
                  <a:pt x="21361" y="6844"/>
                </a:cubicBezTo>
                <a:cubicBezTo>
                  <a:pt x="21246" y="6919"/>
                  <a:pt x="21221" y="6825"/>
                  <a:pt x="20964" y="5334"/>
                </a:cubicBezTo>
                <a:cubicBezTo>
                  <a:pt x="20763" y="4172"/>
                  <a:pt x="20587" y="2700"/>
                  <a:pt x="20400" y="654"/>
                </a:cubicBezTo>
                <a:lnTo>
                  <a:pt x="20338" y="0"/>
                </a:lnTo>
                <a:lnTo>
                  <a:pt x="19167" y="0"/>
                </a:lnTo>
                <a:close/>
                <a:moveTo>
                  <a:pt x="4096" y="2695"/>
                </a:moveTo>
                <a:cubicBezTo>
                  <a:pt x="2526" y="2692"/>
                  <a:pt x="574" y="2763"/>
                  <a:pt x="307" y="2853"/>
                </a:cubicBezTo>
                <a:cubicBezTo>
                  <a:pt x="152" y="2905"/>
                  <a:pt x="139" y="3135"/>
                  <a:pt x="118" y="6259"/>
                </a:cubicBezTo>
                <a:cubicBezTo>
                  <a:pt x="106" y="8103"/>
                  <a:pt x="59" y="9688"/>
                  <a:pt x="12" y="9779"/>
                </a:cubicBezTo>
                <a:cubicBezTo>
                  <a:pt x="-68" y="9936"/>
                  <a:pt x="159" y="9942"/>
                  <a:pt x="3811" y="9906"/>
                </a:cubicBezTo>
                <a:cubicBezTo>
                  <a:pt x="6599" y="9879"/>
                  <a:pt x="7725" y="9899"/>
                  <a:pt x="7799" y="9977"/>
                </a:cubicBezTo>
                <a:cubicBezTo>
                  <a:pt x="7996" y="10184"/>
                  <a:pt x="8131" y="10088"/>
                  <a:pt x="8160" y="9722"/>
                </a:cubicBezTo>
                <a:cubicBezTo>
                  <a:pt x="8163" y="9684"/>
                  <a:pt x="8168" y="9653"/>
                  <a:pt x="8173" y="9622"/>
                </a:cubicBezTo>
                <a:cubicBezTo>
                  <a:pt x="8093" y="9157"/>
                  <a:pt x="8048" y="8059"/>
                  <a:pt x="7997" y="5793"/>
                </a:cubicBezTo>
                <a:cubicBezTo>
                  <a:pt x="7950" y="3719"/>
                  <a:pt x="7932" y="3139"/>
                  <a:pt x="7852" y="2957"/>
                </a:cubicBezTo>
                <a:cubicBezTo>
                  <a:pt x="7606" y="2863"/>
                  <a:pt x="6964" y="2802"/>
                  <a:pt x="5459" y="2724"/>
                </a:cubicBezTo>
                <a:cubicBezTo>
                  <a:pt x="5098" y="2705"/>
                  <a:pt x="4619" y="2696"/>
                  <a:pt x="4096" y="2695"/>
                </a:cubicBezTo>
                <a:close/>
                <a:moveTo>
                  <a:pt x="12086" y="4356"/>
                </a:moveTo>
                <a:cubicBezTo>
                  <a:pt x="12019" y="4341"/>
                  <a:pt x="11909" y="4451"/>
                  <a:pt x="11668" y="4750"/>
                </a:cubicBezTo>
                <a:cubicBezTo>
                  <a:pt x="11174" y="5364"/>
                  <a:pt x="10032" y="6340"/>
                  <a:pt x="9904" y="6257"/>
                </a:cubicBezTo>
                <a:cubicBezTo>
                  <a:pt x="9851" y="6223"/>
                  <a:pt x="9808" y="6055"/>
                  <a:pt x="9808" y="5886"/>
                </a:cubicBezTo>
                <a:cubicBezTo>
                  <a:pt x="9808" y="5599"/>
                  <a:pt x="9783" y="5626"/>
                  <a:pt x="9439" y="6244"/>
                </a:cubicBezTo>
                <a:cubicBezTo>
                  <a:pt x="9019" y="6997"/>
                  <a:pt x="9007" y="7048"/>
                  <a:pt x="9231" y="7109"/>
                </a:cubicBezTo>
                <a:cubicBezTo>
                  <a:pt x="9493" y="7181"/>
                  <a:pt x="10419" y="7182"/>
                  <a:pt x="10487" y="7111"/>
                </a:cubicBezTo>
                <a:cubicBezTo>
                  <a:pt x="10521" y="7075"/>
                  <a:pt x="10465" y="6948"/>
                  <a:pt x="10360" y="6831"/>
                </a:cubicBezTo>
                <a:lnTo>
                  <a:pt x="10169" y="6620"/>
                </a:lnTo>
                <a:lnTo>
                  <a:pt x="10663" y="6326"/>
                </a:lnTo>
                <a:cubicBezTo>
                  <a:pt x="10935" y="6165"/>
                  <a:pt x="11393" y="5765"/>
                  <a:pt x="11683" y="5437"/>
                </a:cubicBezTo>
                <a:cubicBezTo>
                  <a:pt x="12189" y="4864"/>
                  <a:pt x="12530" y="4363"/>
                  <a:pt x="12322" y="4498"/>
                </a:cubicBezTo>
                <a:cubicBezTo>
                  <a:pt x="12269" y="4533"/>
                  <a:pt x="12188" y="4495"/>
                  <a:pt x="12144" y="4412"/>
                </a:cubicBezTo>
                <a:cubicBezTo>
                  <a:pt x="12127" y="4381"/>
                  <a:pt x="12109" y="4361"/>
                  <a:pt x="12086" y="4356"/>
                </a:cubicBezTo>
                <a:close/>
                <a:moveTo>
                  <a:pt x="18503" y="7772"/>
                </a:moveTo>
                <a:cubicBezTo>
                  <a:pt x="18461" y="7772"/>
                  <a:pt x="18420" y="7778"/>
                  <a:pt x="18389" y="7792"/>
                </a:cubicBezTo>
                <a:cubicBezTo>
                  <a:pt x="18382" y="7794"/>
                  <a:pt x="18382" y="7796"/>
                  <a:pt x="18378" y="7798"/>
                </a:cubicBezTo>
                <a:cubicBezTo>
                  <a:pt x="18437" y="7792"/>
                  <a:pt x="18497" y="7786"/>
                  <a:pt x="18554" y="7780"/>
                </a:cubicBezTo>
                <a:cubicBezTo>
                  <a:pt x="18537" y="7777"/>
                  <a:pt x="18522" y="7772"/>
                  <a:pt x="18503" y="7772"/>
                </a:cubicBezTo>
                <a:close/>
                <a:moveTo>
                  <a:pt x="17663" y="7867"/>
                </a:moveTo>
                <a:cubicBezTo>
                  <a:pt x="17633" y="7866"/>
                  <a:pt x="17599" y="7873"/>
                  <a:pt x="17568" y="7885"/>
                </a:cubicBezTo>
                <a:cubicBezTo>
                  <a:pt x="17610" y="7880"/>
                  <a:pt x="17648" y="7876"/>
                  <a:pt x="17691" y="7872"/>
                </a:cubicBezTo>
                <a:cubicBezTo>
                  <a:pt x="17682" y="7870"/>
                  <a:pt x="17673" y="7868"/>
                  <a:pt x="17663" y="7867"/>
                </a:cubicBezTo>
                <a:close/>
                <a:moveTo>
                  <a:pt x="13546" y="9413"/>
                </a:moveTo>
                <a:cubicBezTo>
                  <a:pt x="13604" y="9761"/>
                  <a:pt x="12513" y="15767"/>
                  <a:pt x="12320" y="16146"/>
                </a:cubicBezTo>
                <a:cubicBezTo>
                  <a:pt x="12213" y="16354"/>
                  <a:pt x="12137" y="16535"/>
                  <a:pt x="12152" y="16550"/>
                </a:cubicBezTo>
                <a:cubicBezTo>
                  <a:pt x="12154" y="16552"/>
                  <a:pt x="12222" y="16565"/>
                  <a:pt x="12237" y="16568"/>
                </a:cubicBezTo>
                <a:cubicBezTo>
                  <a:pt x="12170" y="16496"/>
                  <a:pt x="12413" y="16443"/>
                  <a:pt x="12945" y="16461"/>
                </a:cubicBezTo>
                <a:cubicBezTo>
                  <a:pt x="14118" y="16503"/>
                  <a:pt x="18682" y="17280"/>
                  <a:pt x="20111" y="17676"/>
                </a:cubicBezTo>
                <a:cubicBezTo>
                  <a:pt x="20228" y="17697"/>
                  <a:pt x="20323" y="17710"/>
                  <a:pt x="20395" y="17713"/>
                </a:cubicBezTo>
                <a:cubicBezTo>
                  <a:pt x="20442" y="17672"/>
                  <a:pt x="20446" y="17546"/>
                  <a:pt x="20446" y="17249"/>
                </a:cubicBezTo>
                <a:cubicBezTo>
                  <a:pt x="20446" y="17237"/>
                  <a:pt x="20448" y="17216"/>
                  <a:pt x="20448" y="17204"/>
                </a:cubicBezTo>
                <a:cubicBezTo>
                  <a:pt x="20448" y="17193"/>
                  <a:pt x="20446" y="17182"/>
                  <a:pt x="20446" y="17171"/>
                </a:cubicBezTo>
                <a:cubicBezTo>
                  <a:pt x="20446" y="17044"/>
                  <a:pt x="20462" y="16814"/>
                  <a:pt x="20484" y="16546"/>
                </a:cubicBezTo>
                <a:cubicBezTo>
                  <a:pt x="20581" y="15305"/>
                  <a:pt x="20851" y="13099"/>
                  <a:pt x="21057" y="11990"/>
                </a:cubicBezTo>
                <a:cubicBezTo>
                  <a:pt x="21184" y="11305"/>
                  <a:pt x="21276" y="10733"/>
                  <a:pt x="21261" y="10716"/>
                </a:cubicBezTo>
                <a:cubicBezTo>
                  <a:pt x="21260" y="10715"/>
                  <a:pt x="21251" y="10712"/>
                  <a:pt x="21250" y="10711"/>
                </a:cubicBezTo>
                <a:cubicBezTo>
                  <a:pt x="21220" y="10692"/>
                  <a:pt x="20474" y="10504"/>
                  <a:pt x="19568" y="10284"/>
                </a:cubicBezTo>
                <a:cubicBezTo>
                  <a:pt x="19391" y="10241"/>
                  <a:pt x="19219" y="10202"/>
                  <a:pt x="19046" y="10162"/>
                </a:cubicBezTo>
                <a:cubicBezTo>
                  <a:pt x="18818" y="10110"/>
                  <a:pt x="18596" y="10060"/>
                  <a:pt x="18372" y="10011"/>
                </a:cubicBezTo>
                <a:cubicBezTo>
                  <a:pt x="16561" y="9619"/>
                  <a:pt x="15037" y="9402"/>
                  <a:pt x="14110" y="9415"/>
                </a:cubicBezTo>
                <a:cubicBezTo>
                  <a:pt x="13850" y="9419"/>
                  <a:pt x="13680" y="9417"/>
                  <a:pt x="13546" y="9413"/>
                </a:cubicBezTo>
                <a:close/>
                <a:moveTo>
                  <a:pt x="7021" y="10195"/>
                </a:moveTo>
                <a:cubicBezTo>
                  <a:pt x="6970" y="10195"/>
                  <a:pt x="6917" y="10201"/>
                  <a:pt x="6872" y="10213"/>
                </a:cubicBezTo>
                <a:cubicBezTo>
                  <a:pt x="6782" y="10238"/>
                  <a:pt x="6834" y="10260"/>
                  <a:pt x="6987" y="10262"/>
                </a:cubicBezTo>
                <a:cubicBezTo>
                  <a:pt x="7139" y="10264"/>
                  <a:pt x="7213" y="10242"/>
                  <a:pt x="7150" y="10215"/>
                </a:cubicBezTo>
                <a:cubicBezTo>
                  <a:pt x="7119" y="10202"/>
                  <a:pt x="7071" y="10196"/>
                  <a:pt x="7021" y="10195"/>
                </a:cubicBezTo>
                <a:close/>
                <a:moveTo>
                  <a:pt x="9078" y="10398"/>
                </a:moveTo>
                <a:cubicBezTo>
                  <a:pt x="9060" y="10405"/>
                  <a:pt x="9091" y="10516"/>
                  <a:pt x="9176" y="10711"/>
                </a:cubicBezTo>
                <a:cubicBezTo>
                  <a:pt x="9235" y="10847"/>
                  <a:pt x="9301" y="10942"/>
                  <a:pt x="9322" y="10920"/>
                </a:cubicBezTo>
                <a:cubicBezTo>
                  <a:pt x="9343" y="10898"/>
                  <a:pt x="9297" y="10756"/>
                  <a:pt x="9218" y="10604"/>
                </a:cubicBezTo>
                <a:cubicBezTo>
                  <a:pt x="9156" y="10483"/>
                  <a:pt x="9111" y="10417"/>
                  <a:pt x="9089" y="10402"/>
                </a:cubicBezTo>
                <a:cubicBezTo>
                  <a:pt x="9084" y="10399"/>
                  <a:pt x="9081" y="10397"/>
                  <a:pt x="9078" y="10398"/>
                </a:cubicBezTo>
                <a:close/>
                <a:moveTo>
                  <a:pt x="9030" y="11209"/>
                </a:moveTo>
                <a:cubicBezTo>
                  <a:pt x="9021" y="11203"/>
                  <a:pt x="9019" y="11216"/>
                  <a:pt x="9027" y="11249"/>
                </a:cubicBezTo>
                <a:cubicBezTo>
                  <a:pt x="9176" y="11815"/>
                  <a:pt x="9711" y="12692"/>
                  <a:pt x="10343" y="13402"/>
                </a:cubicBezTo>
                <a:cubicBezTo>
                  <a:pt x="10698" y="13802"/>
                  <a:pt x="10734" y="13880"/>
                  <a:pt x="10640" y="14064"/>
                </a:cubicBezTo>
                <a:cubicBezTo>
                  <a:pt x="10581" y="14179"/>
                  <a:pt x="10546" y="14288"/>
                  <a:pt x="10563" y="14305"/>
                </a:cubicBezTo>
                <a:cubicBezTo>
                  <a:pt x="10580" y="14321"/>
                  <a:pt x="10886" y="14397"/>
                  <a:pt x="11242" y="14474"/>
                </a:cubicBezTo>
                <a:cubicBezTo>
                  <a:pt x="11598" y="14550"/>
                  <a:pt x="11901" y="14603"/>
                  <a:pt x="11915" y="14594"/>
                </a:cubicBezTo>
                <a:cubicBezTo>
                  <a:pt x="11928" y="14584"/>
                  <a:pt x="11839" y="14341"/>
                  <a:pt x="11717" y="14053"/>
                </a:cubicBezTo>
                <a:cubicBezTo>
                  <a:pt x="11596" y="13765"/>
                  <a:pt x="11468" y="13445"/>
                  <a:pt x="11435" y="13344"/>
                </a:cubicBezTo>
                <a:cubicBezTo>
                  <a:pt x="11376" y="13162"/>
                  <a:pt x="11373" y="13162"/>
                  <a:pt x="11238" y="13344"/>
                </a:cubicBezTo>
                <a:cubicBezTo>
                  <a:pt x="11106" y="13520"/>
                  <a:pt x="11082" y="13507"/>
                  <a:pt x="10680" y="13044"/>
                </a:cubicBezTo>
                <a:cubicBezTo>
                  <a:pt x="10449" y="12777"/>
                  <a:pt x="10109" y="12308"/>
                  <a:pt x="9927" y="12001"/>
                </a:cubicBezTo>
                <a:cubicBezTo>
                  <a:pt x="9597" y="11446"/>
                  <a:pt x="9426" y="11248"/>
                  <a:pt x="9634" y="11663"/>
                </a:cubicBezTo>
                <a:cubicBezTo>
                  <a:pt x="9852" y="12097"/>
                  <a:pt x="10318" y="12763"/>
                  <a:pt x="10722" y="13217"/>
                </a:cubicBezTo>
                <a:cubicBezTo>
                  <a:pt x="11003" y="13532"/>
                  <a:pt x="11105" y="13713"/>
                  <a:pt x="11041" y="13780"/>
                </a:cubicBezTo>
                <a:cubicBezTo>
                  <a:pt x="10885" y="13943"/>
                  <a:pt x="9672" y="12499"/>
                  <a:pt x="9293" y="11698"/>
                </a:cubicBezTo>
                <a:cubicBezTo>
                  <a:pt x="9157" y="11413"/>
                  <a:pt x="9057" y="11228"/>
                  <a:pt x="9030" y="11209"/>
                </a:cubicBezTo>
                <a:close/>
                <a:moveTo>
                  <a:pt x="8117" y="13271"/>
                </a:moveTo>
                <a:lnTo>
                  <a:pt x="7640" y="13308"/>
                </a:lnTo>
                <a:cubicBezTo>
                  <a:pt x="7420" y="13353"/>
                  <a:pt x="7098" y="13395"/>
                  <a:pt x="6756" y="13417"/>
                </a:cubicBezTo>
                <a:cubicBezTo>
                  <a:pt x="3936" y="13603"/>
                  <a:pt x="318" y="14266"/>
                  <a:pt x="419" y="14576"/>
                </a:cubicBezTo>
                <a:cubicBezTo>
                  <a:pt x="531" y="14920"/>
                  <a:pt x="1214" y="20677"/>
                  <a:pt x="1189" y="21069"/>
                </a:cubicBezTo>
                <a:cubicBezTo>
                  <a:pt x="1157" y="21579"/>
                  <a:pt x="1188" y="21600"/>
                  <a:pt x="1760" y="21436"/>
                </a:cubicBezTo>
                <a:cubicBezTo>
                  <a:pt x="2610" y="21191"/>
                  <a:pt x="6075" y="20613"/>
                  <a:pt x="7886" y="20413"/>
                </a:cubicBezTo>
                <a:cubicBezTo>
                  <a:pt x="8605" y="20333"/>
                  <a:pt x="9212" y="20248"/>
                  <a:pt x="9235" y="20224"/>
                </a:cubicBezTo>
                <a:cubicBezTo>
                  <a:pt x="9258" y="20200"/>
                  <a:pt x="9228" y="19973"/>
                  <a:pt x="9167" y="19724"/>
                </a:cubicBezTo>
                <a:cubicBezTo>
                  <a:pt x="9104" y="19460"/>
                  <a:pt x="9095" y="19281"/>
                  <a:pt x="9136" y="19203"/>
                </a:cubicBezTo>
                <a:cubicBezTo>
                  <a:pt x="8907" y="18614"/>
                  <a:pt x="8468" y="16249"/>
                  <a:pt x="8230" y="14225"/>
                </a:cubicBezTo>
                <a:lnTo>
                  <a:pt x="8117" y="13271"/>
                </a:lnTo>
                <a:close/>
                <a:moveTo>
                  <a:pt x="14384" y="17796"/>
                </a:moveTo>
                <a:cubicBezTo>
                  <a:pt x="14383" y="17796"/>
                  <a:pt x="14382" y="17797"/>
                  <a:pt x="14382" y="17798"/>
                </a:cubicBezTo>
                <a:cubicBezTo>
                  <a:pt x="14367" y="17815"/>
                  <a:pt x="14351" y="17836"/>
                  <a:pt x="14333" y="17869"/>
                </a:cubicBezTo>
                <a:cubicBezTo>
                  <a:pt x="14315" y="17901"/>
                  <a:pt x="14267" y="17949"/>
                  <a:pt x="14210" y="18000"/>
                </a:cubicBezTo>
                <a:cubicBezTo>
                  <a:pt x="14207" y="18004"/>
                  <a:pt x="14206" y="18008"/>
                  <a:pt x="14203" y="18011"/>
                </a:cubicBezTo>
                <a:lnTo>
                  <a:pt x="14074" y="18225"/>
                </a:lnTo>
                <a:cubicBezTo>
                  <a:pt x="14095" y="18210"/>
                  <a:pt x="14120" y="18194"/>
                  <a:pt x="14140" y="18180"/>
                </a:cubicBezTo>
                <a:lnTo>
                  <a:pt x="14254" y="18065"/>
                </a:lnTo>
                <a:cubicBezTo>
                  <a:pt x="14372" y="17946"/>
                  <a:pt x="14446" y="17825"/>
                  <a:pt x="14418" y="17796"/>
                </a:cubicBezTo>
                <a:cubicBezTo>
                  <a:pt x="14411" y="17788"/>
                  <a:pt x="14398" y="17788"/>
                  <a:pt x="14384" y="17796"/>
                </a:cubicBezTo>
                <a:close/>
                <a:moveTo>
                  <a:pt x="13902" y="18236"/>
                </a:moveTo>
                <a:cubicBezTo>
                  <a:pt x="13854" y="18268"/>
                  <a:pt x="13807" y="18300"/>
                  <a:pt x="13758" y="18329"/>
                </a:cubicBezTo>
                <a:cubicBezTo>
                  <a:pt x="13742" y="18339"/>
                  <a:pt x="13733" y="18346"/>
                  <a:pt x="13718" y="18356"/>
                </a:cubicBezTo>
                <a:cubicBezTo>
                  <a:pt x="13703" y="18372"/>
                  <a:pt x="13687" y="18382"/>
                  <a:pt x="13669" y="18387"/>
                </a:cubicBezTo>
                <a:cubicBezTo>
                  <a:pt x="13465" y="18515"/>
                  <a:pt x="13321" y="18618"/>
                  <a:pt x="13361" y="18618"/>
                </a:cubicBezTo>
                <a:cubicBezTo>
                  <a:pt x="13426" y="18619"/>
                  <a:pt x="13684" y="18475"/>
                  <a:pt x="13925" y="18323"/>
                </a:cubicBezTo>
                <a:cubicBezTo>
                  <a:pt x="13948" y="18278"/>
                  <a:pt x="13937" y="18244"/>
                  <a:pt x="13902" y="18236"/>
                </a:cubicBezTo>
                <a:close/>
                <a:moveTo>
                  <a:pt x="13276" y="18594"/>
                </a:moveTo>
                <a:lnTo>
                  <a:pt x="13092" y="18667"/>
                </a:lnTo>
                <a:cubicBezTo>
                  <a:pt x="12644" y="18846"/>
                  <a:pt x="11594" y="19186"/>
                  <a:pt x="11393" y="19217"/>
                </a:cubicBezTo>
                <a:cubicBezTo>
                  <a:pt x="11193" y="19247"/>
                  <a:pt x="11141" y="19202"/>
                  <a:pt x="10947" y="18827"/>
                </a:cubicBezTo>
                <a:cubicBezTo>
                  <a:pt x="10937" y="18808"/>
                  <a:pt x="10778" y="18889"/>
                  <a:pt x="10595" y="19008"/>
                </a:cubicBezTo>
                <a:cubicBezTo>
                  <a:pt x="10412" y="19126"/>
                  <a:pt x="10111" y="19301"/>
                  <a:pt x="9923" y="19397"/>
                </a:cubicBezTo>
                <a:lnTo>
                  <a:pt x="9579" y="19572"/>
                </a:lnTo>
                <a:lnTo>
                  <a:pt x="10133" y="19732"/>
                </a:lnTo>
                <a:cubicBezTo>
                  <a:pt x="10437" y="19821"/>
                  <a:pt x="10790" y="19929"/>
                  <a:pt x="10918" y="19970"/>
                </a:cubicBezTo>
                <a:cubicBezTo>
                  <a:pt x="10982" y="19991"/>
                  <a:pt x="11028" y="20000"/>
                  <a:pt x="11064" y="19999"/>
                </a:cubicBezTo>
                <a:cubicBezTo>
                  <a:pt x="11093" y="19981"/>
                  <a:pt x="11131" y="19946"/>
                  <a:pt x="11164" y="19919"/>
                </a:cubicBezTo>
                <a:cubicBezTo>
                  <a:pt x="11176" y="19888"/>
                  <a:pt x="11186" y="19849"/>
                  <a:pt x="11195" y="19797"/>
                </a:cubicBezTo>
                <a:cubicBezTo>
                  <a:pt x="11233" y="19599"/>
                  <a:pt x="11317" y="19536"/>
                  <a:pt x="11613" y="19474"/>
                </a:cubicBezTo>
                <a:cubicBezTo>
                  <a:pt x="12296" y="19333"/>
                  <a:pt x="12691" y="19243"/>
                  <a:pt x="12931" y="19174"/>
                </a:cubicBezTo>
                <a:cubicBezTo>
                  <a:pt x="12965" y="19141"/>
                  <a:pt x="13017" y="19124"/>
                  <a:pt x="13066" y="19134"/>
                </a:cubicBezTo>
                <a:cubicBezTo>
                  <a:pt x="13246" y="19072"/>
                  <a:pt x="13248" y="19033"/>
                  <a:pt x="13138" y="18990"/>
                </a:cubicBezTo>
                <a:cubicBezTo>
                  <a:pt x="12910" y="18900"/>
                  <a:pt x="12909" y="18895"/>
                  <a:pt x="13092" y="18745"/>
                </a:cubicBezTo>
                <a:lnTo>
                  <a:pt x="13276" y="18594"/>
                </a:lnTo>
                <a:close/>
                <a:moveTo>
                  <a:pt x="14040" y="18736"/>
                </a:moveTo>
                <a:cubicBezTo>
                  <a:pt x="14017" y="18751"/>
                  <a:pt x="13989" y="18767"/>
                  <a:pt x="13979" y="18776"/>
                </a:cubicBezTo>
                <a:cubicBezTo>
                  <a:pt x="13955" y="18799"/>
                  <a:pt x="13953" y="18812"/>
                  <a:pt x="13966" y="18814"/>
                </a:cubicBezTo>
                <a:cubicBezTo>
                  <a:pt x="14004" y="18787"/>
                  <a:pt x="14031" y="18761"/>
                  <a:pt x="14040" y="18736"/>
                </a:cubicBezTo>
                <a:close/>
                <a:moveTo>
                  <a:pt x="9456" y="19535"/>
                </a:moveTo>
                <a:cubicBezTo>
                  <a:pt x="9465" y="19585"/>
                  <a:pt x="9476" y="19625"/>
                  <a:pt x="9484" y="19686"/>
                </a:cubicBezTo>
                <a:cubicBezTo>
                  <a:pt x="9486" y="19707"/>
                  <a:pt x="9491" y="19726"/>
                  <a:pt x="9494" y="19746"/>
                </a:cubicBezTo>
                <a:cubicBezTo>
                  <a:pt x="9494" y="19739"/>
                  <a:pt x="9492" y="19725"/>
                  <a:pt x="9492" y="19719"/>
                </a:cubicBezTo>
                <a:cubicBezTo>
                  <a:pt x="9489" y="19647"/>
                  <a:pt x="9475" y="19587"/>
                  <a:pt x="9456" y="1953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81" name="IMG_1093.png" descr="IMG_1093.png"/>
          <p:cNvPicPr>
            <a:picLocks noChangeAspect="1"/>
          </p:cNvPicPr>
          <p:nvPr/>
        </p:nvPicPr>
        <p:blipFill>
          <a:blip r:embed="rId4">
            <a:extLst/>
          </a:blip>
          <a:srcRect l="20482" t="16706" r="17343" b="41407"/>
          <a:stretch>
            <a:fillRect/>
          </a:stretch>
        </p:blipFill>
        <p:spPr>
          <a:xfrm>
            <a:off x="12891508" y="4621135"/>
            <a:ext cx="6522944" cy="329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2" name="IMG_1093.png" descr="IMG_1093.png"/>
          <p:cNvPicPr>
            <a:picLocks noChangeAspect="1"/>
          </p:cNvPicPr>
          <p:nvPr/>
        </p:nvPicPr>
        <p:blipFill>
          <a:blip r:embed="rId4">
            <a:extLst/>
          </a:blip>
          <a:srcRect l="21490" t="59108" r="17365" b="21175"/>
          <a:stretch>
            <a:fillRect/>
          </a:stretch>
        </p:blipFill>
        <p:spPr>
          <a:xfrm>
            <a:off x="12749188" y="8087866"/>
            <a:ext cx="6730539" cy="1627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83" name="IMG_1093.png" descr="IMG_1093.png"/>
          <p:cNvPicPr>
            <a:picLocks noChangeAspect="1"/>
          </p:cNvPicPr>
          <p:nvPr/>
        </p:nvPicPr>
        <p:blipFill>
          <a:blip r:embed="rId4">
            <a:extLst/>
          </a:blip>
          <a:srcRect l="35478" t="35184" r="32973" b="43379"/>
          <a:stretch>
            <a:fillRect/>
          </a:stretch>
        </p:blipFill>
        <p:spPr>
          <a:xfrm>
            <a:off x="2907521" y="7060657"/>
            <a:ext cx="3309824" cy="1686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600" fill="norm" stroke="1" extrusionOk="0">
                <a:moveTo>
                  <a:pt x="10933" y="0"/>
                </a:moveTo>
                <a:cubicBezTo>
                  <a:pt x="6372" y="0"/>
                  <a:pt x="5664" y="25"/>
                  <a:pt x="5499" y="193"/>
                </a:cubicBezTo>
                <a:lnTo>
                  <a:pt x="5307" y="386"/>
                </a:lnTo>
                <a:lnTo>
                  <a:pt x="5292" y="3715"/>
                </a:lnTo>
                <a:lnTo>
                  <a:pt x="5274" y="7049"/>
                </a:lnTo>
                <a:lnTo>
                  <a:pt x="4109" y="7115"/>
                </a:lnTo>
                <a:cubicBezTo>
                  <a:pt x="3338" y="7157"/>
                  <a:pt x="2895" y="7232"/>
                  <a:pt x="2800" y="7339"/>
                </a:cubicBezTo>
                <a:cubicBezTo>
                  <a:pt x="2657" y="7499"/>
                  <a:pt x="2654" y="7537"/>
                  <a:pt x="2637" y="10770"/>
                </a:cubicBezTo>
                <a:lnTo>
                  <a:pt x="2621" y="14037"/>
                </a:lnTo>
                <a:lnTo>
                  <a:pt x="1488" y="14104"/>
                </a:lnTo>
                <a:cubicBezTo>
                  <a:pt x="696" y="14148"/>
                  <a:pt x="303" y="14222"/>
                  <a:pt x="179" y="14347"/>
                </a:cubicBezTo>
                <a:lnTo>
                  <a:pt x="0" y="14525"/>
                </a:lnTo>
                <a:lnTo>
                  <a:pt x="0" y="18063"/>
                </a:lnTo>
                <a:lnTo>
                  <a:pt x="0" y="21600"/>
                </a:lnTo>
                <a:lnTo>
                  <a:pt x="10700" y="21600"/>
                </a:lnTo>
                <a:cubicBezTo>
                  <a:pt x="21132" y="21600"/>
                  <a:pt x="21402" y="21592"/>
                  <a:pt x="21511" y="21356"/>
                </a:cubicBezTo>
                <a:cubicBezTo>
                  <a:pt x="21584" y="21198"/>
                  <a:pt x="21600" y="21086"/>
                  <a:pt x="21555" y="21031"/>
                </a:cubicBezTo>
                <a:cubicBezTo>
                  <a:pt x="21509" y="20975"/>
                  <a:pt x="21485" y="19812"/>
                  <a:pt x="21485" y="17524"/>
                </a:cubicBezTo>
                <a:lnTo>
                  <a:pt x="21485" y="14093"/>
                </a:lnTo>
                <a:lnTo>
                  <a:pt x="20173" y="14109"/>
                </a:lnTo>
                <a:lnTo>
                  <a:pt x="18864" y="14124"/>
                </a:lnTo>
                <a:lnTo>
                  <a:pt x="18846" y="10622"/>
                </a:lnTo>
                <a:lnTo>
                  <a:pt x="18830" y="7120"/>
                </a:lnTo>
                <a:lnTo>
                  <a:pt x="17521" y="7085"/>
                </a:lnTo>
                <a:lnTo>
                  <a:pt x="16211" y="7049"/>
                </a:lnTo>
                <a:lnTo>
                  <a:pt x="16193" y="3527"/>
                </a:lnTo>
                <a:lnTo>
                  <a:pt x="16175" y="0"/>
                </a:lnTo>
                <a:lnTo>
                  <a:pt x="10933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84" name="مستطيل 92"/>
          <p:cNvSpPr txBox="1"/>
          <p:nvPr/>
        </p:nvSpPr>
        <p:spPr>
          <a:xfrm>
            <a:off x="8247958" y="7011086"/>
            <a:ext cx="2667841" cy="542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 rtl="0">
              <a:defRPr b="1" sz="34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900"/>
              <a:t>الصف الاول</a:t>
            </a:r>
            <a:r>
              <a:t> </a:t>
            </a:r>
            <a:r>
              <a:rPr>
                <a:solidFill>
                  <a:srgbClr val="99244F"/>
                </a:solidFill>
              </a:rPr>
              <a:t>٤</a:t>
            </a:r>
            <a:r>
              <a:t> </a:t>
            </a:r>
          </a:p>
        </p:txBody>
      </p:sp>
      <p:grpSp>
        <p:nvGrpSpPr>
          <p:cNvPr id="787" name="تجميع"/>
          <p:cNvGrpSpPr/>
          <p:nvPr/>
        </p:nvGrpSpPr>
        <p:grpSpPr>
          <a:xfrm>
            <a:off x="2585690" y="8744039"/>
            <a:ext cx="4222989" cy="552382"/>
            <a:chOff x="0" y="0"/>
            <a:chExt cx="4222987" cy="552380"/>
          </a:xfrm>
        </p:grpSpPr>
        <p:pic>
          <p:nvPicPr>
            <p:cNvPr id="785" name="IMG_1093.png" descr="IMG_109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5943" t="50000" r="32975" b="43379"/>
            <a:stretch>
              <a:fillRect/>
            </a:stretch>
          </p:blipFill>
          <p:spPr>
            <a:xfrm>
              <a:off x="0" y="0"/>
              <a:ext cx="3373530" cy="538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0538" y="21600"/>
                  </a:lnTo>
                  <a:cubicBezTo>
                    <a:pt x="21127" y="21600"/>
                    <a:pt x="21401" y="21583"/>
                    <a:pt x="21511" y="20821"/>
                  </a:cubicBezTo>
                  <a:cubicBezTo>
                    <a:pt x="21585" y="20309"/>
                    <a:pt x="21600" y="19948"/>
                    <a:pt x="21554" y="19771"/>
                  </a:cubicBezTo>
                  <a:cubicBezTo>
                    <a:pt x="21507" y="19590"/>
                    <a:pt x="21486" y="15806"/>
                    <a:pt x="21486" y="8398"/>
                  </a:cubicBezTo>
                  <a:lnTo>
                    <a:pt x="21486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786" name="IMG_1093.png" descr="IMG_109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8473" t="50000" r="32972" b="43398"/>
            <a:stretch>
              <a:fillRect/>
            </a:stretch>
          </p:blipFill>
          <p:spPr>
            <a:xfrm>
              <a:off x="3294605" y="15011"/>
              <a:ext cx="928383" cy="537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5173" y="21553"/>
                    <a:pt x="20986" y="21439"/>
                    <a:pt x="21278" y="20882"/>
                  </a:cubicBezTo>
                  <a:cubicBezTo>
                    <a:pt x="21546" y="20369"/>
                    <a:pt x="21600" y="20007"/>
                    <a:pt x="21434" y="19829"/>
                  </a:cubicBezTo>
                  <a:cubicBezTo>
                    <a:pt x="21265" y="19648"/>
                    <a:pt x="21176" y="15853"/>
                    <a:pt x="21176" y="8423"/>
                  </a:cubicBezTo>
                  <a:lnTo>
                    <a:pt x="21176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792" name="تجميع"/>
          <p:cNvGrpSpPr/>
          <p:nvPr/>
        </p:nvGrpSpPr>
        <p:grpSpPr>
          <a:xfrm>
            <a:off x="2182558" y="9294223"/>
            <a:ext cx="5029253" cy="545695"/>
            <a:chOff x="0" y="0"/>
            <a:chExt cx="5029251" cy="545694"/>
          </a:xfrm>
        </p:grpSpPr>
        <p:grpSp>
          <p:nvGrpSpPr>
            <p:cNvPr id="790" name="تجميع"/>
            <p:cNvGrpSpPr/>
            <p:nvPr/>
          </p:nvGrpSpPr>
          <p:grpSpPr>
            <a:xfrm>
              <a:off x="0" y="5480"/>
              <a:ext cx="4212953" cy="540215"/>
              <a:chOff x="0" y="0"/>
              <a:chExt cx="4212952" cy="540213"/>
            </a:xfrm>
          </p:grpSpPr>
          <p:pic>
            <p:nvPicPr>
              <p:cNvPr id="788" name="IMG_1093.png" descr="IMG_1093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35943" t="50000" r="32975" b="43379"/>
              <a:stretch>
                <a:fillRect/>
              </a:stretch>
            </p:blipFill>
            <p:spPr>
              <a:xfrm>
                <a:off x="0" y="0"/>
                <a:ext cx="3373530" cy="538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0538" y="21600"/>
                    </a:lnTo>
                    <a:cubicBezTo>
                      <a:pt x="21127" y="21600"/>
                      <a:pt x="21401" y="21583"/>
                      <a:pt x="21511" y="20821"/>
                    </a:cubicBezTo>
                    <a:cubicBezTo>
                      <a:pt x="21585" y="20309"/>
                      <a:pt x="21600" y="19948"/>
                      <a:pt x="21554" y="19771"/>
                    </a:cubicBezTo>
                    <a:cubicBezTo>
                      <a:pt x="21507" y="19590"/>
                      <a:pt x="21486" y="15806"/>
                      <a:pt x="21486" y="8398"/>
                    </a:cubicBezTo>
                    <a:lnTo>
                      <a:pt x="21486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89" name="IMG_1093.png" descr="IMG_1093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58473" t="50000" r="32972" b="43397"/>
              <a:stretch>
                <a:fillRect/>
              </a:stretch>
            </p:blipFill>
            <p:spPr>
              <a:xfrm>
                <a:off x="3299752" y="11576"/>
                <a:ext cx="913201" cy="528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15172" y="21553"/>
                      <a:pt x="20984" y="21428"/>
                      <a:pt x="21275" y="20870"/>
                    </a:cubicBezTo>
                    <a:cubicBezTo>
                      <a:pt x="21543" y="20357"/>
                      <a:pt x="21600" y="19994"/>
                      <a:pt x="21434" y="19816"/>
                    </a:cubicBezTo>
                    <a:cubicBezTo>
                      <a:pt x="21265" y="19635"/>
                      <a:pt x="21172" y="15845"/>
                      <a:pt x="21172" y="8416"/>
                    </a:cubicBezTo>
                    <a:lnTo>
                      <a:pt x="21172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91" name="IMG_1093.png" descr="IMG_109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8473" t="50000" r="32972" b="43398"/>
            <a:stretch>
              <a:fillRect/>
            </a:stretch>
          </p:blipFill>
          <p:spPr>
            <a:xfrm>
              <a:off x="4100869" y="0"/>
              <a:ext cx="928383" cy="537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5173" y="21553"/>
                    <a:pt x="20986" y="21439"/>
                    <a:pt x="21278" y="20882"/>
                  </a:cubicBezTo>
                  <a:cubicBezTo>
                    <a:pt x="21546" y="20369"/>
                    <a:pt x="21600" y="20007"/>
                    <a:pt x="21434" y="19829"/>
                  </a:cubicBezTo>
                  <a:cubicBezTo>
                    <a:pt x="21265" y="19648"/>
                    <a:pt x="21176" y="15853"/>
                    <a:pt x="21176" y="8423"/>
                  </a:cubicBezTo>
                  <a:lnTo>
                    <a:pt x="21176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799" name="تجميع"/>
          <p:cNvGrpSpPr/>
          <p:nvPr/>
        </p:nvGrpSpPr>
        <p:grpSpPr>
          <a:xfrm>
            <a:off x="1868461" y="9715451"/>
            <a:ext cx="5661217" cy="553635"/>
            <a:chOff x="0" y="0"/>
            <a:chExt cx="5661215" cy="553634"/>
          </a:xfrm>
        </p:grpSpPr>
        <p:grpSp>
          <p:nvGrpSpPr>
            <p:cNvPr id="797" name="تجميع"/>
            <p:cNvGrpSpPr/>
            <p:nvPr/>
          </p:nvGrpSpPr>
          <p:grpSpPr>
            <a:xfrm>
              <a:off x="-1" y="25555"/>
              <a:ext cx="4867075" cy="528080"/>
              <a:chOff x="0" y="0"/>
              <a:chExt cx="4867072" cy="528078"/>
            </a:xfrm>
          </p:grpSpPr>
          <p:grpSp>
            <p:nvGrpSpPr>
              <p:cNvPr id="795" name="تجميع"/>
              <p:cNvGrpSpPr/>
              <p:nvPr/>
            </p:nvGrpSpPr>
            <p:grpSpPr>
              <a:xfrm>
                <a:off x="0" y="5303"/>
                <a:ext cx="4077129" cy="522776"/>
                <a:chOff x="0" y="0"/>
                <a:chExt cx="4077128" cy="522774"/>
              </a:xfrm>
            </p:grpSpPr>
            <p:pic>
              <p:nvPicPr>
                <p:cNvPr id="793" name="IMG_1093.png" descr="IMG_109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35943" t="50000" r="32975" b="43380"/>
                <a:stretch>
                  <a:fillRect/>
                </a:stretch>
              </p:blipFill>
              <p:spPr>
                <a:xfrm>
                  <a:off x="0" y="0"/>
                  <a:ext cx="3264714" cy="5214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1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10538" y="21600"/>
                      </a:lnTo>
                      <a:cubicBezTo>
                        <a:pt x="21127" y="21600"/>
                        <a:pt x="21402" y="21590"/>
                        <a:pt x="21512" y="20827"/>
                      </a:cubicBezTo>
                      <a:cubicBezTo>
                        <a:pt x="21586" y="20315"/>
                        <a:pt x="21600" y="19953"/>
                        <a:pt x="21554" y="19775"/>
                      </a:cubicBezTo>
                      <a:cubicBezTo>
                        <a:pt x="21507" y="19595"/>
                        <a:pt x="21486" y="15809"/>
                        <a:pt x="21486" y="8400"/>
                      </a:cubicBezTo>
                      <a:lnTo>
                        <a:pt x="214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794" name="IMG_1093.png" descr="IMG_109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58473" t="50000" r="32972" b="43398"/>
                <a:stretch>
                  <a:fillRect/>
                </a:stretch>
              </p:blipFill>
              <p:spPr>
                <a:xfrm>
                  <a:off x="3193367" y="11202"/>
                  <a:ext cx="883762" cy="5115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9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cubicBezTo>
                        <a:pt x="15173" y="21553"/>
                        <a:pt x="20988" y="21437"/>
                        <a:pt x="21279" y="20879"/>
                      </a:cubicBezTo>
                      <a:cubicBezTo>
                        <a:pt x="21547" y="20366"/>
                        <a:pt x="21600" y="20002"/>
                        <a:pt x="21434" y="19824"/>
                      </a:cubicBezTo>
                      <a:cubicBezTo>
                        <a:pt x="21265" y="19642"/>
                        <a:pt x="21173" y="15841"/>
                        <a:pt x="21173" y="8412"/>
                      </a:cubicBezTo>
                      <a:lnTo>
                        <a:pt x="2117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796" name="IMG_1093.png" descr="IMG_1093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58473" t="50000" r="32973" b="43395"/>
              <a:stretch>
                <a:fillRect/>
              </a:stretch>
            </p:blipFill>
            <p:spPr>
              <a:xfrm>
                <a:off x="3968655" y="0"/>
                <a:ext cx="898418" cy="520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6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15172" y="21553"/>
                      <a:pt x="20981" y="21432"/>
                      <a:pt x="21272" y="20875"/>
                    </a:cubicBezTo>
                    <a:cubicBezTo>
                      <a:pt x="21540" y="20362"/>
                      <a:pt x="21600" y="19998"/>
                      <a:pt x="21434" y="19821"/>
                    </a:cubicBezTo>
                    <a:cubicBezTo>
                      <a:pt x="21265" y="19639"/>
                      <a:pt x="21177" y="15845"/>
                      <a:pt x="21177" y="8419"/>
                    </a:cubicBezTo>
                    <a:lnTo>
                      <a:pt x="21177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98" name="IMG_1093.png" descr="IMG_109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8473" t="50000" r="32973" b="43395"/>
            <a:stretch>
              <a:fillRect/>
            </a:stretch>
          </p:blipFill>
          <p:spPr>
            <a:xfrm>
              <a:off x="4762798" y="0"/>
              <a:ext cx="898418" cy="520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5172" y="21553"/>
                    <a:pt x="20981" y="21432"/>
                    <a:pt x="21272" y="20875"/>
                  </a:cubicBezTo>
                  <a:cubicBezTo>
                    <a:pt x="21540" y="20362"/>
                    <a:pt x="21600" y="19998"/>
                    <a:pt x="21434" y="19821"/>
                  </a:cubicBezTo>
                  <a:cubicBezTo>
                    <a:pt x="21265" y="19639"/>
                    <a:pt x="21177" y="15845"/>
                    <a:pt x="21177" y="8419"/>
                  </a:cubicBezTo>
                  <a:lnTo>
                    <a:pt x="21177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808" name="تجميع"/>
          <p:cNvGrpSpPr/>
          <p:nvPr/>
        </p:nvGrpSpPr>
        <p:grpSpPr>
          <a:xfrm>
            <a:off x="1432954" y="10271983"/>
            <a:ext cx="6696973" cy="572103"/>
            <a:chOff x="0" y="0"/>
            <a:chExt cx="6696972" cy="572101"/>
          </a:xfrm>
        </p:grpSpPr>
        <p:grpSp>
          <p:nvGrpSpPr>
            <p:cNvPr id="806" name="تجميع"/>
            <p:cNvGrpSpPr/>
            <p:nvPr/>
          </p:nvGrpSpPr>
          <p:grpSpPr>
            <a:xfrm>
              <a:off x="0" y="0"/>
              <a:ext cx="5849852" cy="572102"/>
              <a:chOff x="0" y="0"/>
              <a:chExt cx="5849851" cy="572101"/>
            </a:xfrm>
          </p:grpSpPr>
          <p:grpSp>
            <p:nvGrpSpPr>
              <p:cNvPr id="804" name="تجميع"/>
              <p:cNvGrpSpPr/>
              <p:nvPr/>
            </p:nvGrpSpPr>
            <p:grpSpPr>
              <a:xfrm>
                <a:off x="-1" y="26407"/>
                <a:ext cx="5029253" cy="545695"/>
                <a:chOff x="0" y="0"/>
                <a:chExt cx="5029251" cy="545694"/>
              </a:xfrm>
            </p:grpSpPr>
            <p:grpSp>
              <p:nvGrpSpPr>
                <p:cNvPr id="802" name="تجميع"/>
                <p:cNvGrpSpPr/>
                <p:nvPr/>
              </p:nvGrpSpPr>
              <p:grpSpPr>
                <a:xfrm>
                  <a:off x="0" y="5480"/>
                  <a:ext cx="4212953" cy="540215"/>
                  <a:chOff x="0" y="0"/>
                  <a:chExt cx="4212952" cy="540213"/>
                </a:xfrm>
              </p:grpSpPr>
              <p:pic>
                <p:nvPicPr>
                  <p:cNvPr id="800" name="IMG_1093.png" descr="IMG_1093.png"/>
                  <p:cNvPicPr>
                    <a:picLocks noChangeAspect="1"/>
                  </p:cNvPicPr>
                  <p:nvPr/>
                </p:nvPicPr>
                <p:blipFill>
                  <a:blip r:embed="rId4">
                    <a:extLst/>
                  </a:blip>
                  <a:srcRect l="35943" t="50000" r="32975" b="43379"/>
                  <a:stretch>
                    <a:fillRect/>
                  </a:stretch>
                </p:blipFill>
                <p:spPr>
                  <a:xfrm>
                    <a:off x="0" y="0"/>
                    <a:ext cx="3373530" cy="5389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80" h="21600" fill="norm" stroke="1" extrusionOk="0">
                        <a:moveTo>
                          <a:pt x="0" y="0"/>
                        </a:moveTo>
                        <a:lnTo>
                          <a:pt x="0" y="21600"/>
                        </a:lnTo>
                        <a:lnTo>
                          <a:pt x="10538" y="21600"/>
                        </a:lnTo>
                        <a:cubicBezTo>
                          <a:pt x="21127" y="21600"/>
                          <a:pt x="21401" y="21583"/>
                          <a:pt x="21511" y="20821"/>
                        </a:cubicBezTo>
                        <a:cubicBezTo>
                          <a:pt x="21585" y="20309"/>
                          <a:pt x="21600" y="19948"/>
                          <a:pt x="21554" y="19771"/>
                        </a:cubicBezTo>
                        <a:cubicBezTo>
                          <a:pt x="21507" y="19590"/>
                          <a:pt x="21486" y="15806"/>
                          <a:pt x="21486" y="8398"/>
                        </a:cubicBezTo>
                        <a:lnTo>
                          <a:pt x="2148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01" name="IMG_1093.png" descr="IMG_1093.png"/>
                  <p:cNvPicPr>
                    <a:picLocks noChangeAspect="1"/>
                  </p:cNvPicPr>
                  <p:nvPr/>
                </p:nvPicPr>
                <p:blipFill>
                  <a:blip r:embed="rId4">
                    <a:extLst/>
                  </a:blip>
                  <a:srcRect l="58473" t="50000" r="32972" b="43397"/>
                  <a:stretch>
                    <a:fillRect/>
                  </a:stretch>
                </p:blipFill>
                <p:spPr>
                  <a:xfrm>
                    <a:off x="3299752" y="11576"/>
                    <a:ext cx="913201" cy="528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7" h="21600" fill="norm" stroke="1" extrusionOk="0">
                        <a:moveTo>
                          <a:pt x="0" y="0"/>
                        </a:moveTo>
                        <a:lnTo>
                          <a:pt x="0" y="21600"/>
                        </a:lnTo>
                        <a:cubicBezTo>
                          <a:pt x="15172" y="21553"/>
                          <a:pt x="20984" y="21428"/>
                          <a:pt x="21275" y="20870"/>
                        </a:cubicBezTo>
                        <a:cubicBezTo>
                          <a:pt x="21543" y="20357"/>
                          <a:pt x="21600" y="19994"/>
                          <a:pt x="21434" y="19816"/>
                        </a:cubicBezTo>
                        <a:cubicBezTo>
                          <a:pt x="21265" y="19635"/>
                          <a:pt x="21172" y="15845"/>
                          <a:pt x="21172" y="8416"/>
                        </a:cubicBezTo>
                        <a:lnTo>
                          <a:pt x="2117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803" name="IMG_1093.png" descr="IMG_109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58473" t="50000" r="32972" b="43398"/>
                <a:stretch>
                  <a:fillRect/>
                </a:stretch>
              </p:blipFill>
              <p:spPr>
                <a:xfrm>
                  <a:off x="4100869" y="0"/>
                  <a:ext cx="928383" cy="5373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cubicBezTo>
                        <a:pt x="15173" y="21553"/>
                        <a:pt x="20986" y="21439"/>
                        <a:pt x="21278" y="20882"/>
                      </a:cubicBezTo>
                      <a:cubicBezTo>
                        <a:pt x="21546" y="20369"/>
                        <a:pt x="21600" y="20007"/>
                        <a:pt x="21434" y="19829"/>
                      </a:cubicBezTo>
                      <a:cubicBezTo>
                        <a:pt x="21265" y="19648"/>
                        <a:pt x="21176" y="15853"/>
                        <a:pt x="21176" y="8423"/>
                      </a:cubicBezTo>
                      <a:lnTo>
                        <a:pt x="2117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805" name="IMG_1093.png" descr="IMG_1093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58473" t="50000" r="32972" b="43398"/>
              <a:stretch>
                <a:fillRect/>
              </a:stretch>
            </p:blipFill>
            <p:spPr>
              <a:xfrm>
                <a:off x="4921468" y="0"/>
                <a:ext cx="928384" cy="53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15173" y="21553"/>
                      <a:pt x="20986" y="21439"/>
                      <a:pt x="21278" y="20882"/>
                    </a:cubicBezTo>
                    <a:cubicBezTo>
                      <a:pt x="21546" y="20369"/>
                      <a:pt x="21600" y="20007"/>
                      <a:pt x="21434" y="19829"/>
                    </a:cubicBezTo>
                    <a:cubicBezTo>
                      <a:pt x="21265" y="19648"/>
                      <a:pt x="21176" y="15853"/>
                      <a:pt x="21176" y="8423"/>
                    </a:cubicBezTo>
                    <a:lnTo>
                      <a:pt x="21176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807" name="IMG_1093.png" descr="IMG_109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8473" t="50000" r="32972" b="43398"/>
            <a:stretch>
              <a:fillRect/>
            </a:stretch>
          </p:blipFill>
          <p:spPr>
            <a:xfrm>
              <a:off x="5768589" y="0"/>
              <a:ext cx="928384" cy="537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5173" y="21553"/>
                    <a:pt x="20986" y="21439"/>
                    <a:pt x="21278" y="20882"/>
                  </a:cubicBezTo>
                  <a:cubicBezTo>
                    <a:pt x="21546" y="20369"/>
                    <a:pt x="21600" y="20007"/>
                    <a:pt x="21434" y="19829"/>
                  </a:cubicBezTo>
                  <a:cubicBezTo>
                    <a:pt x="21265" y="19648"/>
                    <a:pt x="21176" y="15853"/>
                    <a:pt x="21176" y="8423"/>
                  </a:cubicBezTo>
                  <a:lnTo>
                    <a:pt x="21176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809" name="مستطيل 92"/>
          <p:cNvSpPr txBox="1"/>
          <p:nvPr/>
        </p:nvSpPr>
        <p:spPr>
          <a:xfrm>
            <a:off x="7021805" y="10729734"/>
            <a:ext cx="5383048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B51A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مجموعها =٧٠ صندوق</a:t>
            </a:r>
          </a:p>
        </p:txBody>
      </p:sp>
      <p:sp>
        <p:nvSpPr>
          <p:cNvPr id="810" name="مستطيل 92"/>
          <p:cNvSpPr txBox="1"/>
          <p:nvPr/>
        </p:nvSpPr>
        <p:spPr>
          <a:xfrm>
            <a:off x="8247958" y="7508624"/>
            <a:ext cx="2667841" cy="5422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 rtl="0">
              <a:defRPr b="1" sz="34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900"/>
              <a:t>الصف الثاني </a:t>
            </a:r>
            <a:r>
              <a:t> </a:t>
            </a:r>
            <a:r>
              <a:rPr>
                <a:solidFill>
                  <a:srgbClr val="99244F"/>
                </a:solidFill>
              </a:rPr>
              <a:t>٦</a:t>
            </a:r>
            <a:r>
              <a:t> </a:t>
            </a:r>
          </a:p>
        </p:txBody>
      </p:sp>
      <p:sp>
        <p:nvSpPr>
          <p:cNvPr id="811" name="مستطيل 92"/>
          <p:cNvSpPr txBox="1"/>
          <p:nvPr/>
        </p:nvSpPr>
        <p:spPr>
          <a:xfrm>
            <a:off x="8247958" y="8087866"/>
            <a:ext cx="2667841" cy="5422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 rtl="0">
              <a:defRPr b="1" sz="34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900"/>
              <a:t>الصف الثالث </a:t>
            </a:r>
            <a:r>
              <a:t> </a:t>
            </a:r>
            <a:r>
              <a:rPr>
                <a:solidFill>
                  <a:srgbClr val="99244F"/>
                </a:solidFill>
              </a:rPr>
              <a:t>٨</a:t>
            </a:r>
            <a:r>
              <a:t> </a:t>
            </a:r>
          </a:p>
        </p:txBody>
      </p:sp>
      <p:sp>
        <p:nvSpPr>
          <p:cNvPr id="812" name="مستطيل 92"/>
          <p:cNvSpPr txBox="1"/>
          <p:nvPr/>
        </p:nvSpPr>
        <p:spPr>
          <a:xfrm>
            <a:off x="8247958" y="8548751"/>
            <a:ext cx="2667841" cy="542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 rtl="0">
              <a:defRPr b="1" sz="34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900"/>
              <a:t>الصف الرابع </a:t>
            </a:r>
            <a:r>
              <a:t> </a:t>
            </a:r>
            <a:r>
              <a:rPr>
                <a:solidFill>
                  <a:srgbClr val="99244F"/>
                </a:solidFill>
              </a:rPr>
              <a:t>١٠</a:t>
            </a:r>
            <a:r>
              <a:t> </a:t>
            </a:r>
          </a:p>
        </p:txBody>
      </p:sp>
      <p:sp>
        <p:nvSpPr>
          <p:cNvPr id="813" name="مستطيل 92"/>
          <p:cNvSpPr txBox="1"/>
          <p:nvPr/>
        </p:nvSpPr>
        <p:spPr>
          <a:xfrm>
            <a:off x="8247958" y="9098406"/>
            <a:ext cx="2667841" cy="5422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 rtl="0">
              <a:defRPr b="1" sz="34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900"/>
              <a:t>الصف الخامس </a:t>
            </a:r>
            <a:r>
              <a:t> </a:t>
            </a:r>
            <a:r>
              <a:rPr>
                <a:solidFill>
                  <a:srgbClr val="99244F"/>
                </a:solidFill>
              </a:rPr>
              <a:t>١٢</a:t>
            </a:r>
            <a:r>
              <a:t> </a:t>
            </a:r>
          </a:p>
        </p:txBody>
      </p:sp>
      <p:sp>
        <p:nvSpPr>
          <p:cNvPr id="814" name="مستطيل 92"/>
          <p:cNvSpPr txBox="1"/>
          <p:nvPr/>
        </p:nvSpPr>
        <p:spPr>
          <a:xfrm>
            <a:off x="8247958" y="9602995"/>
            <a:ext cx="2667841" cy="542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 rtl="0">
              <a:defRPr b="1" sz="34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900"/>
              <a:t>الصف السادس </a:t>
            </a:r>
            <a:r>
              <a:t> </a:t>
            </a:r>
            <a:r>
              <a:rPr>
                <a:solidFill>
                  <a:srgbClr val="99244F"/>
                </a:solidFill>
              </a:rPr>
              <a:t>١٤</a:t>
            </a:r>
            <a:r>
              <a:t> </a:t>
            </a:r>
          </a:p>
        </p:txBody>
      </p:sp>
      <p:sp>
        <p:nvSpPr>
          <p:cNvPr id="815" name="مستطيل 92"/>
          <p:cNvSpPr txBox="1"/>
          <p:nvPr/>
        </p:nvSpPr>
        <p:spPr>
          <a:xfrm>
            <a:off x="8247958" y="10166364"/>
            <a:ext cx="2667841" cy="5422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 rtl="0">
              <a:defRPr b="1" sz="34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900"/>
              <a:t>الصف السابع </a:t>
            </a:r>
            <a:r>
              <a:t> </a:t>
            </a:r>
            <a:r>
              <a:rPr>
                <a:solidFill>
                  <a:srgbClr val="99244F"/>
                </a:solidFill>
              </a:rPr>
              <a:t>١٦</a:t>
            </a:r>
            <a:r>
              <a:t> </a:t>
            </a:r>
          </a:p>
        </p:txBody>
      </p:sp>
      <p:pic>
        <p:nvPicPr>
          <p:cNvPr id="816" name="خط خط" descr="خط خط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8242877" y="7266711"/>
            <a:ext cx="492535" cy="256793"/>
          </a:xfrm>
          <a:prstGeom prst="rect">
            <a:avLst/>
          </a:prstGeom>
        </p:spPr>
      </p:pic>
      <p:sp>
        <p:nvSpPr>
          <p:cNvPr id="818" name="مستطيل 92"/>
          <p:cNvSpPr txBox="1"/>
          <p:nvPr/>
        </p:nvSpPr>
        <p:spPr>
          <a:xfrm>
            <a:off x="7883034" y="7127404"/>
            <a:ext cx="729849" cy="4546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29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 sz="3400"/>
            </a:pPr>
            <a:r>
              <a:rPr sz="2900"/>
              <a:t>+٢</a:t>
            </a:r>
          </a:p>
        </p:txBody>
      </p:sp>
      <p:pic>
        <p:nvPicPr>
          <p:cNvPr id="819" name="خط خط" descr="خط خط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8242877" y="7778768"/>
            <a:ext cx="492535" cy="256793"/>
          </a:xfrm>
          <a:prstGeom prst="rect">
            <a:avLst/>
          </a:prstGeom>
        </p:spPr>
      </p:pic>
      <p:sp>
        <p:nvSpPr>
          <p:cNvPr id="821" name="مستطيل 92"/>
          <p:cNvSpPr txBox="1"/>
          <p:nvPr/>
        </p:nvSpPr>
        <p:spPr>
          <a:xfrm>
            <a:off x="7845683" y="7676689"/>
            <a:ext cx="729850" cy="4546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29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 sz="3400"/>
            </a:pPr>
            <a:r>
              <a:rPr sz="2900"/>
              <a:t>+٢</a:t>
            </a:r>
          </a:p>
        </p:txBody>
      </p:sp>
      <p:grpSp>
        <p:nvGrpSpPr>
          <p:cNvPr id="824" name="تجميع"/>
          <p:cNvGrpSpPr/>
          <p:nvPr/>
        </p:nvGrpSpPr>
        <p:grpSpPr>
          <a:xfrm>
            <a:off x="18708536" y="4410427"/>
            <a:ext cx="1339818" cy="1127197"/>
            <a:chOff x="0" y="-63499"/>
            <a:chExt cx="1339817" cy="1127195"/>
          </a:xfrm>
        </p:grpSpPr>
        <p:pic>
          <p:nvPicPr>
            <p:cNvPr id="822" name="بيضاوي بيضاوي" descr="بيضاوي بيضاوي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3674" y="-63500"/>
              <a:ext cx="1172469" cy="1080981"/>
            </a:xfrm>
            <a:prstGeom prst="rect">
              <a:avLst/>
            </a:prstGeom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823" name="مستطيل 38"/>
            <p:cNvSpPr txBox="1"/>
            <p:nvPr/>
          </p:nvSpPr>
          <p:spPr>
            <a:xfrm>
              <a:off x="0" y="148691"/>
              <a:ext cx="1339818" cy="9150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b="1" sz="5600">
                  <a:ln w="6600" cap="flat">
                    <a:solidFill>
                      <a:srgbClr val="953735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sx="100000" sy="100000" kx="0" ky="0" algn="b" rotWithShape="0" blurRad="0" dist="38100" dir="2700000">
                      <a:srgbClr val="C0504D"/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mph" nodeType="afterEffect" presetSubtype="0" presetID="8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8" dur="10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mph" nodeType="afterEffect" presetSubtype="0" presetID="8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1" dur="10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5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3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Class="entr" nodeType="after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1"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Class="entr" nodeType="afterEffect" presetSubtype="2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5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mph" nodeType="afterEffect" presetSubtype="0" presetID="8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2" dur="1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mph" nodeType="afterEffect" presetSubtype="0" presetID="8" grpId="1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5" dur="1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Class="entr" nodeType="afterEffect" presetSubtype="2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9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Class="entr" nodeType="afterEffect" presetSubtype="2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3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2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1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mph" nodeType="afterEffect" presetSubtype="0" presetID="8" grpId="1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74" dur="10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mph" nodeType="afterEffect" presetSubtype="0" presetID="8" grpId="2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77" dur="10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Class="entr" nodeType="afterEffect" presetSubtype="2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1"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Class="entr" nodeType="afterEffect" presetSubtype="2" presetID="2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5"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Class="entr" nodeType="afterEffect" presetSubtype="2" presetID="2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9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Class="entr" nodeType="afterEffect" presetSubtype="2" presetID="2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93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Class="entr" nodeType="afterEffect" presetSubtype="2" presetID="2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97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Class="entr" nodeType="after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1" dur="2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Class="entr" nodeType="afterEffect" presetSubtype="2" presetID="2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05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Class="entr" nodeType="afterEffect" presetSubtype="2" presetID="22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09"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Class="entr" nodeType="afterEffect" presetID="9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3" dur="2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Class="entr" nodeType="afterEffect" presetSubtype="2" presetID="22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7"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Class="entr" nodeType="afterEffect" presetSubtype="2" presetID="22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1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Class="entr" nodeType="afterEffect" presetSubtype="2" presetID="22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5" dur="1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" presetClass="entr" nodeType="afterEffect" presetSubtype="2" presetID="22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9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1" presetClass="entr" nodeType="afterEffect" presetSubtype="2" presetID="22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33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Class="entr" nodeType="afterEffect" presetSubtype="2" presetID="22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37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9" presetClass="entr" nodeType="afterEffect" presetSubtype="2" presetID="22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41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3" presetClass="entr" nodeType="afterEffect" presetSubtype="2" presetID="22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45"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7" presetClass="entr" nodeType="afterEffect" presetSubtype="2" presetID="22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49"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1" presetClass="entr" nodeType="afterEffect" presetSubtype="2" presetID="22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3"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Class="entr" nodeType="clickEffect" presetID="10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8" dur="1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Class="emph" nodeType="afterEffect" presetSubtype="0" presetID="8" grpId="4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61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Class="emph" nodeType="afterEffect" presetSubtype="0" presetID="8" grpId="4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64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Class="entr" nodeType="afterEffect" presetSubtype="2" presetID="22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8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Class="entr" nodeType="afterEffect" presetSubtype="2" presetID="22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2"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Class="entr" nodeType="afterEffect" presetSubtype="2" presetID="22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6" dur="1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9" grpId="41"/>
      <p:bldP build="whole" bldLvl="1" animBg="1" rev="0" advAuto="0" spid="769" grpId="42"/>
      <p:bldP build="whole" bldLvl="1" animBg="1" rev="0" advAuto="0" spid="763" grpId="15"/>
      <p:bldP build="whole" bldLvl="1" animBg="1" rev="0" advAuto="0" spid="766" grpId="3"/>
      <p:bldP build="whole" bldLvl="1" animBg="1" rev="0" advAuto="0" spid="773" grpId="9"/>
      <p:bldP build="whole" bldLvl="1" animBg="1" rev="0" advAuto="0" spid="766" grpId="4"/>
      <p:bldP build="whole" bldLvl="1" animBg="1" rev="0" advAuto="0" spid="766" grpId="5"/>
      <p:bldP build="whole" bldLvl="1" animBg="1" rev="0" advAuto="0" spid="764" grpId="21"/>
      <p:bldP build="whole" bldLvl="1" animBg="1" rev="0" advAuto="0" spid="808" grpId="38"/>
      <p:bldP build="whole" bldLvl="1" animBg="1" rev="0" advAuto="0" spid="768" grpId="18"/>
      <p:bldP build="whole" bldLvl="1" animBg="1" rev="0" advAuto="0" spid="768" grpId="19"/>
      <p:bldP build="whole" bldLvl="1" animBg="1" rev="0" advAuto="0" spid="768" grpId="20"/>
      <p:bldP build="whole" bldLvl="1" animBg="1" rev="0" advAuto="0" spid="762" grpId="6"/>
      <p:bldP build="whole" bldLvl="1" animBg="1" rev="0" advAuto="0" spid="770" grpId="7"/>
      <p:bldP build="whole" bldLvl="1" animBg="1" rev="0" advAuto="0" spid="812" grpId="31"/>
      <p:bldP build="whole" bldLvl="1" animBg="1" rev="0" advAuto="0" spid="778" grpId="44"/>
      <p:bldP build="whole" bldLvl="1" animBg="1" rev="0" advAuto="0" spid="816" grpId="26"/>
      <p:bldP build="whole" bldLvl="1" animBg="1" rev="0" advAuto="0" spid="772" grpId="10"/>
      <p:bldP build="whole" bldLvl="1" animBg="1" rev="0" advAuto="0" spid="815" grpId="34"/>
      <p:bldP build="whole" bldLvl="1" animBg="1" rev="0" advAuto="0" spid="792" grpId="36"/>
      <p:bldP build="whole" bldLvl="1" animBg="1" rev="0" advAuto="0" spid="761" grpId="2"/>
      <p:bldP build="whole" bldLvl="1" animBg="1" rev="0" advAuto="0" spid="765" grpId="43"/>
      <p:bldP build="whole" bldLvl="1" animBg="1" rev="0" advAuto="0" spid="819" grpId="29"/>
      <p:bldP build="whole" bldLvl="1" animBg="1" rev="0" advAuto="0" spid="783" grpId="23"/>
      <p:bldP build="whole" bldLvl="1" animBg="1" rev="0" advAuto="0" spid="784" grpId="24"/>
      <p:bldP build="whole" bldLvl="1" animBg="1" rev="0" advAuto="0" spid="777" grpId="22"/>
      <p:bldP build="whole" bldLvl="1" animBg="1" rev="0" advAuto="0" spid="776" grpId="17"/>
      <p:bldP build="whole" bldLvl="1" animBg="1" rev="0" advAuto="0" spid="771" grpId="8"/>
      <p:bldP build="whole" bldLvl="1" animBg="1" rev="0" advAuto="0" spid="787" grpId="35"/>
      <p:bldP build="whole" bldLvl="1" animBg="1" rev="0" advAuto="0" spid="811" grpId="28"/>
      <p:bldP build="whole" bldLvl="1" animBg="1" rev="0" advAuto="0" spid="818" grpId="27"/>
      <p:bldP build="whole" bldLvl="1" animBg="1" rev="0" advAuto="0" spid="814" grpId="33"/>
      <p:bldP build="whole" bldLvl="1" animBg="1" rev="0" advAuto="0" spid="809" grpId="39"/>
      <p:bldP build="whole" bldLvl="1" animBg="1" rev="0" advAuto="0" spid="760" grpId="1"/>
      <p:bldP build="whole" bldLvl="1" animBg="1" rev="0" advAuto="0" spid="775" grpId="16"/>
      <p:bldP build="whole" bldLvl="1" animBg="1" rev="0" advAuto="0" spid="779" grpId="45"/>
      <p:bldP build="whole" bldLvl="1" animBg="1" rev="0" advAuto="0" spid="769" grpId="40"/>
      <p:bldP build="whole" bldLvl="1" animBg="1" rev="0" advAuto="0" spid="767" grpId="12"/>
      <p:bldP build="whole" bldLvl="1" animBg="1" rev="0" advAuto="0" spid="767" grpId="13"/>
      <p:bldP build="whole" bldLvl="1" animBg="1" rev="0" advAuto="0" spid="767" grpId="14"/>
      <p:bldP build="whole" bldLvl="1" animBg="1" rev="0" advAuto="0" spid="813" grpId="32"/>
      <p:bldP build="whole" bldLvl="1" animBg="1" rev="0" advAuto="0" spid="774" grpId="11"/>
      <p:bldP build="whole" bldLvl="1" animBg="1" rev="0" advAuto="0" spid="821" grpId="30"/>
      <p:bldP build="whole" bldLvl="1" animBg="1" rev="0" advAuto="0" spid="799" grpId="37"/>
      <p:bldP build="whole" bldLvl="1" animBg="1" rev="0" advAuto="0" spid="810" grpId="2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IMG_0274.jpeg" descr="IMG_0274.jpeg"/>
          <p:cNvPicPr>
            <a:picLocks noChangeAspect="1"/>
          </p:cNvPicPr>
          <p:nvPr/>
        </p:nvPicPr>
        <p:blipFill>
          <a:blip r:embed="rId2">
            <a:extLst/>
          </a:blip>
          <a:srcRect l="0" t="0" r="10525" b="0"/>
          <a:stretch>
            <a:fillRect/>
          </a:stretch>
        </p:blipFill>
        <p:spPr>
          <a:xfrm>
            <a:off x="12755514" y="4860656"/>
            <a:ext cx="6366471" cy="36461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9" name="تجميع"/>
          <p:cNvGrpSpPr/>
          <p:nvPr/>
        </p:nvGrpSpPr>
        <p:grpSpPr>
          <a:xfrm>
            <a:off x="19378445" y="3311361"/>
            <a:ext cx="826501" cy="1854495"/>
            <a:chOff x="0" y="0"/>
            <a:chExt cx="826500" cy="1854493"/>
          </a:xfrm>
        </p:grpSpPr>
        <p:sp>
          <p:nvSpPr>
            <p:cNvPr id="827" name="Google Shape;14361;p115"/>
            <p:cNvSpPr/>
            <p:nvPr/>
          </p:nvSpPr>
          <p:spPr>
            <a:xfrm>
              <a:off x="0" y="69997"/>
              <a:ext cx="823483" cy="1784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81" y="0"/>
                  </a:moveTo>
                  <a:cubicBezTo>
                    <a:pt x="17178" y="0"/>
                    <a:pt x="16545" y="78"/>
                    <a:pt x="15776" y="219"/>
                  </a:cubicBezTo>
                  <a:cubicBezTo>
                    <a:pt x="14441" y="464"/>
                    <a:pt x="12723" y="480"/>
                    <a:pt x="9680" y="673"/>
                  </a:cubicBezTo>
                  <a:cubicBezTo>
                    <a:pt x="8572" y="751"/>
                    <a:pt x="7667" y="767"/>
                    <a:pt x="6910" y="767"/>
                  </a:cubicBezTo>
                  <a:cubicBezTo>
                    <a:pt x="6322" y="767"/>
                    <a:pt x="5813" y="757"/>
                    <a:pt x="5360" y="757"/>
                  </a:cubicBezTo>
                  <a:cubicBezTo>
                    <a:pt x="4772" y="757"/>
                    <a:pt x="4275" y="772"/>
                    <a:pt x="3811" y="851"/>
                  </a:cubicBezTo>
                  <a:cubicBezTo>
                    <a:pt x="3461" y="903"/>
                    <a:pt x="2929" y="924"/>
                    <a:pt x="2296" y="924"/>
                  </a:cubicBezTo>
                  <a:cubicBezTo>
                    <a:pt x="1606" y="924"/>
                    <a:pt x="792" y="898"/>
                    <a:pt x="0" y="851"/>
                  </a:cubicBezTo>
                  <a:lnTo>
                    <a:pt x="0" y="21600"/>
                  </a:lnTo>
                  <a:lnTo>
                    <a:pt x="10777" y="18631"/>
                  </a:lnTo>
                  <a:lnTo>
                    <a:pt x="21600" y="21600"/>
                  </a:lnTo>
                  <a:lnTo>
                    <a:pt x="21600" y="198"/>
                  </a:lnTo>
                  <a:cubicBezTo>
                    <a:pt x="21114" y="198"/>
                    <a:pt x="20616" y="167"/>
                    <a:pt x="20119" y="130"/>
                  </a:cubicBezTo>
                  <a:cubicBezTo>
                    <a:pt x="19248" y="42"/>
                    <a:pt x="18569" y="0"/>
                    <a:pt x="17981" y="0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28" name="Google Shape;14362;p115"/>
            <p:cNvSpPr/>
            <p:nvPr/>
          </p:nvSpPr>
          <p:spPr>
            <a:xfrm>
              <a:off x="0" y="0"/>
              <a:ext cx="826501" cy="17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82" y="0"/>
                  </a:moveTo>
                  <a:cubicBezTo>
                    <a:pt x="17104" y="0"/>
                    <a:pt x="16485" y="78"/>
                    <a:pt x="15752" y="224"/>
                  </a:cubicBezTo>
                  <a:cubicBezTo>
                    <a:pt x="14423" y="469"/>
                    <a:pt x="12676" y="490"/>
                    <a:pt x="9679" y="683"/>
                  </a:cubicBezTo>
                  <a:cubicBezTo>
                    <a:pt x="8608" y="756"/>
                    <a:pt x="7718" y="777"/>
                    <a:pt x="6975" y="777"/>
                  </a:cubicBezTo>
                  <a:cubicBezTo>
                    <a:pt x="6299" y="777"/>
                    <a:pt x="5735" y="762"/>
                    <a:pt x="5239" y="762"/>
                  </a:cubicBezTo>
                  <a:cubicBezTo>
                    <a:pt x="4699" y="762"/>
                    <a:pt x="4237" y="777"/>
                    <a:pt x="3797" y="840"/>
                  </a:cubicBezTo>
                  <a:cubicBezTo>
                    <a:pt x="3437" y="902"/>
                    <a:pt x="2862" y="928"/>
                    <a:pt x="2197" y="928"/>
                  </a:cubicBezTo>
                  <a:cubicBezTo>
                    <a:pt x="1521" y="928"/>
                    <a:pt x="755" y="902"/>
                    <a:pt x="0" y="861"/>
                  </a:cubicBezTo>
                  <a:lnTo>
                    <a:pt x="0" y="21600"/>
                  </a:lnTo>
                  <a:lnTo>
                    <a:pt x="10783" y="18627"/>
                  </a:lnTo>
                  <a:lnTo>
                    <a:pt x="21600" y="21600"/>
                  </a:lnTo>
                  <a:lnTo>
                    <a:pt x="21600" y="209"/>
                  </a:lnTo>
                  <a:cubicBezTo>
                    <a:pt x="21070" y="209"/>
                    <a:pt x="20575" y="172"/>
                    <a:pt x="20079" y="136"/>
                  </a:cubicBezTo>
                  <a:cubicBezTo>
                    <a:pt x="19177" y="47"/>
                    <a:pt x="18479" y="0"/>
                    <a:pt x="17882" y="0"/>
                  </a:cubicBezTo>
                  <a:close/>
                </a:path>
              </a:pathLst>
            </a:custGeom>
            <a:solidFill>
              <a:srgbClr val="9AAEC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defRPr b="1" sz="4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٨٣</a:t>
              </a:r>
            </a:p>
          </p:txBody>
        </p:sp>
      </p:grpSp>
      <p:sp>
        <p:nvSpPr>
          <p:cNvPr id="830" name="Google Shape;2000;p30"/>
          <p:cNvSpPr/>
          <p:nvPr/>
        </p:nvSpPr>
        <p:spPr>
          <a:xfrm>
            <a:off x="20169559" y="6969367"/>
            <a:ext cx="973228" cy="785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3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1" name="Google Shape;2000;p30"/>
          <p:cNvSpPr/>
          <p:nvPr/>
        </p:nvSpPr>
        <p:spPr>
          <a:xfrm>
            <a:off x="7852396" y="2159523"/>
            <a:ext cx="493691" cy="656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839" name="تجميع"/>
          <p:cNvGrpSpPr/>
          <p:nvPr/>
        </p:nvGrpSpPr>
        <p:grpSpPr>
          <a:xfrm>
            <a:off x="12192000" y="3311361"/>
            <a:ext cx="7058937" cy="1403645"/>
            <a:chOff x="-316908" y="-388000"/>
            <a:chExt cx="7058936" cy="1403644"/>
          </a:xfrm>
        </p:grpSpPr>
        <p:grpSp>
          <p:nvGrpSpPr>
            <p:cNvPr id="836" name="Google Shape;4333;p67"/>
            <p:cNvGrpSpPr/>
            <p:nvPr/>
          </p:nvGrpSpPr>
          <p:grpSpPr>
            <a:xfrm>
              <a:off x="-316909" y="-388001"/>
              <a:ext cx="6076603" cy="1283066"/>
              <a:chOff x="0" y="0"/>
              <a:chExt cx="6076602" cy="1283064"/>
            </a:xfrm>
          </p:grpSpPr>
          <p:sp>
            <p:nvSpPr>
              <p:cNvPr id="832" name="Google Shape;4334;p67"/>
              <p:cNvSpPr/>
              <p:nvPr/>
            </p:nvSpPr>
            <p:spPr>
              <a:xfrm>
                <a:off x="5517173" y="0"/>
                <a:ext cx="522114" cy="126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2" y="0"/>
                    </a:moveTo>
                    <a:cubicBezTo>
                      <a:pt x="4844" y="0"/>
                      <a:pt x="0" y="1997"/>
                      <a:pt x="0" y="4452"/>
                    </a:cubicBezTo>
                    <a:lnTo>
                      <a:pt x="0" y="5022"/>
                    </a:lnTo>
                    <a:lnTo>
                      <a:pt x="2424" y="5022"/>
                    </a:lnTo>
                    <a:lnTo>
                      <a:pt x="2424" y="4452"/>
                    </a:lnTo>
                    <a:cubicBezTo>
                      <a:pt x="2424" y="2546"/>
                      <a:pt x="6174" y="999"/>
                      <a:pt x="10802" y="999"/>
                    </a:cubicBezTo>
                    <a:cubicBezTo>
                      <a:pt x="15426" y="999"/>
                      <a:pt x="19176" y="2546"/>
                      <a:pt x="19176" y="4452"/>
                    </a:cubicBezTo>
                    <a:lnTo>
                      <a:pt x="19176" y="18800"/>
                    </a:lnTo>
                    <a:cubicBezTo>
                      <a:pt x="19176" y="19798"/>
                      <a:pt x="17209" y="20602"/>
                      <a:pt x="14805" y="20602"/>
                    </a:cubicBezTo>
                    <a:lnTo>
                      <a:pt x="13732" y="20602"/>
                    </a:lnTo>
                    <a:cubicBezTo>
                      <a:pt x="11308" y="20602"/>
                      <a:pt x="9361" y="19798"/>
                      <a:pt x="9361" y="18800"/>
                    </a:cubicBezTo>
                    <a:lnTo>
                      <a:pt x="9361" y="6457"/>
                    </a:lnTo>
                    <a:cubicBezTo>
                      <a:pt x="9361" y="6123"/>
                      <a:pt x="8758" y="5956"/>
                      <a:pt x="8149" y="5956"/>
                    </a:cubicBezTo>
                    <a:cubicBezTo>
                      <a:pt x="7546" y="5956"/>
                      <a:pt x="6937" y="6123"/>
                      <a:pt x="6937" y="6457"/>
                    </a:cubicBezTo>
                    <a:lnTo>
                      <a:pt x="6937" y="18800"/>
                    </a:lnTo>
                    <a:cubicBezTo>
                      <a:pt x="6937" y="20347"/>
                      <a:pt x="9982" y="21600"/>
                      <a:pt x="13732" y="21600"/>
                    </a:cubicBezTo>
                    <a:lnTo>
                      <a:pt x="14805" y="21600"/>
                    </a:lnTo>
                    <a:cubicBezTo>
                      <a:pt x="18560" y="21600"/>
                      <a:pt x="21580" y="20347"/>
                      <a:pt x="21600" y="18800"/>
                    </a:cubicBezTo>
                    <a:lnTo>
                      <a:pt x="21600" y="4452"/>
                    </a:lnTo>
                    <a:cubicBezTo>
                      <a:pt x="21580" y="1997"/>
                      <a:pt x="16756" y="8"/>
                      <a:pt x="10802" y="0"/>
                    </a:cubicBezTo>
                    <a:close/>
                  </a:path>
                </a:pathLst>
              </a:custGeom>
              <a:solidFill>
                <a:srgbClr val="95A5D2"/>
              </a:solidFill>
              <a:ln w="304800" cap="flat">
                <a:solidFill>
                  <a:srgbClr val="FFFFFF"/>
                </a:solidFill>
                <a:prstDash val="solid"/>
                <a:round/>
              </a:ln>
              <a:effectLst>
                <a:outerShdw sx="100000" sy="100000" kx="0" ky="0" algn="b" rotWithShape="0" blurRad="165100" dist="50800" dir="5400000">
                  <a:srgbClr val="000000">
                    <a:alpha val="2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33" name="Google Shape;4336;p67"/>
              <p:cNvSpPr/>
              <p:nvPr/>
            </p:nvSpPr>
            <p:spPr>
              <a:xfrm>
                <a:off x="5517173" y="0"/>
                <a:ext cx="522114" cy="126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2" y="0"/>
                    </a:moveTo>
                    <a:cubicBezTo>
                      <a:pt x="4844" y="0"/>
                      <a:pt x="0" y="1997"/>
                      <a:pt x="0" y="4452"/>
                    </a:cubicBezTo>
                    <a:lnTo>
                      <a:pt x="0" y="5022"/>
                    </a:lnTo>
                    <a:lnTo>
                      <a:pt x="2424" y="5022"/>
                    </a:lnTo>
                    <a:lnTo>
                      <a:pt x="2424" y="4452"/>
                    </a:lnTo>
                    <a:cubicBezTo>
                      <a:pt x="2424" y="2546"/>
                      <a:pt x="6174" y="999"/>
                      <a:pt x="10802" y="999"/>
                    </a:cubicBezTo>
                    <a:cubicBezTo>
                      <a:pt x="15426" y="999"/>
                      <a:pt x="19176" y="2546"/>
                      <a:pt x="19176" y="4452"/>
                    </a:cubicBezTo>
                    <a:lnTo>
                      <a:pt x="19176" y="18800"/>
                    </a:lnTo>
                    <a:cubicBezTo>
                      <a:pt x="19176" y="19798"/>
                      <a:pt x="17209" y="20602"/>
                      <a:pt x="14805" y="20602"/>
                    </a:cubicBezTo>
                    <a:lnTo>
                      <a:pt x="13732" y="20602"/>
                    </a:lnTo>
                    <a:cubicBezTo>
                      <a:pt x="11308" y="20602"/>
                      <a:pt x="9361" y="19798"/>
                      <a:pt x="9361" y="18800"/>
                    </a:cubicBezTo>
                    <a:lnTo>
                      <a:pt x="9361" y="6457"/>
                    </a:lnTo>
                    <a:cubicBezTo>
                      <a:pt x="9361" y="6123"/>
                      <a:pt x="8758" y="5956"/>
                      <a:pt x="8149" y="5956"/>
                    </a:cubicBezTo>
                    <a:cubicBezTo>
                      <a:pt x="7546" y="5956"/>
                      <a:pt x="6937" y="6123"/>
                      <a:pt x="6937" y="6457"/>
                    </a:cubicBezTo>
                    <a:lnTo>
                      <a:pt x="6937" y="18800"/>
                    </a:lnTo>
                    <a:cubicBezTo>
                      <a:pt x="6937" y="20347"/>
                      <a:pt x="9982" y="21600"/>
                      <a:pt x="13732" y="21600"/>
                    </a:cubicBezTo>
                    <a:lnTo>
                      <a:pt x="14805" y="21600"/>
                    </a:lnTo>
                    <a:cubicBezTo>
                      <a:pt x="18560" y="21600"/>
                      <a:pt x="21580" y="20347"/>
                      <a:pt x="21600" y="18800"/>
                    </a:cubicBezTo>
                    <a:lnTo>
                      <a:pt x="21600" y="4452"/>
                    </a:lnTo>
                    <a:cubicBezTo>
                      <a:pt x="21580" y="1997"/>
                      <a:pt x="16756" y="8"/>
                      <a:pt x="10802" y="0"/>
                    </a:cubicBezTo>
                    <a:close/>
                  </a:path>
                </a:pathLst>
              </a:custGeom>
              <a:solidFill>
                <a:srgbClr val="95A5D2"/>
              </a:solidFill>
              <a:ln w="3048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34" name="Google Shape;4337;p67"/>
              <p:cNvSpPr/>
              <p:nvPr/>
            </p:nvSpPr>
            <p:spPr>
              <a:xfrm>
                <a:off x="0" y="188071"/>
                <a:ext cx="6076603" cy="1094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121"/>
                    </a:lnTo>
                    <a:cubicBezTo>
                      <a:pt x="19" y="21103"/>
                      <a:pt x="41" y="21094"/>
                      <a:pt x="64" y="21091"/>
                    </a:cubicBezTo>
                    <a:cubicBezTo>
                      <a:pt x="68" y="21091"/>
                      <a:pt x="72" y="21091"/>
                      <a:pt x="75" y="21091"/>
                    </a:cubicBezTo>
                    <a:cubicBezTo>
                      <a:pt x="247" y="21091"/>
                      <a:pt x="281" y="21600"/>
                      <a:pt x="453" y="21600"/>
                    </a:cubicBezTo>
                    <a:cubicBezTo>
                      <a:pt x="457" y="21600"/>
                      <a:pt x="460" y="21600"/>
                      <a:pt x="464" y="21599"/>
                    </a:cubicBezTo>
                    <a:cubicBezTo>
                      <a:pt x="648" y="21578"/>
                      <a:pt x="642" y="21446"/>
                      <a:pt x="826" y="21422"/>
                    </a:cubicBezTo>
                    <a:cubicBezTo>
                      <a:pt x="1012" y="21399"/>
                      <a:pt x="997" y="21140"/>
                      <a:pt x="1183" y="21116"/>
                    </a:cubicBezTo>
                    <a:cubicBezTo>
                      <a:pt x="1369" y="21094"/>
                      <a:pt x="1364" y="21001"/>
                      <a:pt x="1548" y="20976"/>
                    </a:cubicBezTo>
                    <a:cubicBezTo>
                      <a:pt x="1554" y="20976"/>
                      <a:pt x="1560" y="20975"/>
                      <a:pt x="1566" y="20975"/>
                    </a:cubicBezTo>
                    <a:cubicBezTo>
                      <a:pt x="1730" y="20975"/>
                      <a:pt x="1754" y="21266"/>
                      <a:pt x="1918" y="21266"/>
                    </a:cubicBezTo>
                    <a:cubicBezTo>
                      <a:pt x="1924" y="21266"/>
                      <a:pt x="1930" y="21265"/>
                      <a:pt x="1936" y="21265"/>
                    </a:cubicBezTo>
                    <a:cubicBezTo>
                      <a:pt x="2120" y="21240"/>
                      <a:pt x="2114" y="21099"/>
                      <a:pt x="2298" y="21077"/>
                    </a:cubicBezTo>
                    <a:cubicBezTo>
                      <a:pt x="2482" y="21055"/>
                      <a:pt x="2479" y="20981"/>
                      <a:pt x="2663" y="20957"/>
                    </a:cubicBezTo>
                    <a:cubicBezTo>
                      <a:pt x="2849" y="20935"/>
                      <a:pt x="2847" y="20896"/>
                      <a:pt x="3031" y="20871"/>
                    </a:cubicBezTo>
                    <a:cubicBezTo>
                      <a:pt x="3036" y="20871"/>
                      <a:pt x="3041" y="20871"/>
                      <a:pt x="3046" y="20871"/>
                    </a:cubicBezTo>
                    <a:cubicBezTo>
                      <a:pt x="3212" y="20871"/>
                      <a:pt x="3241" y="21236"/>
                      <a:pt x="3406" y="21236"/>
                    </a:cubicBezTo>
                    <a:cubicBezTo>
                      <a:pt x="3411" y="21236"/>
                      <a:pt x="3417" y="21236"/>
                      <a:pt x="3422" y="21235"/>
                    </a:cubicBezTo>
                    <a:cubicBezTo>
                      <a:pt x="3606" y="21213"/>
                      <a:pt x="3574" y="20598"/>
                      <a:pt x="3759" y="20576"/>
                    </a:cubicBezTo>
                    <a:cubicBezTo>
                      <a:pt x="3762" y="20576"/>
                      <a:pt x="3765" y="20575"/>
                      <a:pt x="3768" y="20575"/>
                    </a:cubicBezTo>
                    <a:cubicBezTo>
                      <a:pt x="3942" y="20575"/>
                      <a:pt x="3976" y="21136"/>
                      <a:pt x="4150" y="21136"/>
                    </a:cubicBezTo>
                    <a:cubicBezTo>
                      <a:pt x="4154" y="21136"/>
                      <a:pt x="4157" y="21136"/>
                      <a:pt x="4160" y="21135"/>
                    </a:cubicBezTo>
                    <a:cubicBezTo>
                      <a:pt x="4344" y="21113"/>
                      <a:pt x="4314" y="20522"/>
                      <a:pt x="4498" y="20500"/>
                    </a:cubicBezTo>
                    <a:cubicBezTo>
                      <a:pt x="4503" y="20500"/>
                      <a:pt x="4508" y="20500"/>
                      <a:pt x="4512" y="20500"/>
                    </a:cubicBezTo>
                    <a:cubicBezTo>
                      <a:pt x="4681" y="20500"/>
                      <a:pt x="4708" y="20887"/>
                      <a:pt x="4877" y="20887"/>
                    </a:cubicBezTo>
                    <a:cubicBezTo>
                      <a:pt x="4882" y="20887"/>
                      <a:pt x="4886" y="20887"/>
                      <a:pt x="4891" y="20886"/>
                    </a:cubicBezTo>
                    <a:cubicBezTo>
                      <a:pt x="5075" y="20864"/>
                      <a:pt x="5059" y="20544"/>
                      <a:pt x="5243" y="20520"/>
                    </a:cubicBezTo>
                    <a:cubicBezTo>
                      <a:pt x="5313" y="20511"/>
                      <a:pt x="5356" y="20509"/>
                      <a:pt x="5393" y="20509"/>
                    </a:cubicBezTo>
                    <a:cubicBezTo>
                      <a:pt x="5420" y="20509"/>
                      <a:pt x="5443" y="20509"/>
                      <a:pt x="5471" y="20509"/>
                    </a:cubicBezTo>
                    <a:cubicBezTo>
                      <a:pt x="5506" y="20509"/>
                      <a:pt x="5549" y="20508"/>
                      <a:pt x="5613" y="20500"/>
                    </a:cubicBezTo>
                    <a:cubicBezTo>
                      <a:pt x="5799" y="20478"/>
                      <a:pt x="5791" y="20329"/>
                      <a:pt x="5975" y="20307"/>
                    </a:cubicBezTo>
                    <a:cubicBezTo>
                      <a:pt x="6160" y="20285"/>
                      <a:pt x="6158" y="20263"/>
                      <a:pt x="6344" y="20241"/>
                    </a:cubicBezTo>
                    <a:cubicBezTo>
                      <a:pt x="6348" y="20241"/>
                      <a:pt x="6352" y="20241"/>
                      <a:pt x="6356" y="20241"/>
                    </a:cubicBezTo>
                    <a:cubicBezTo>
                      <a:pt x="6525" y="20241"/>
                      <a:pt x="6556" y="20684"/>
                      <a:pt x="6725" y="20684"/>
                    </a:cubicBezTo>
                    <a:cubicBezTo>
                      <a:pt x="6729" y="20684"/>
                      <a:pt x="6733" y="20684"/>
                      <a:pt x="6737" y="20684"/>
                    </a:cubicBezTo>
                    <a:cubicBezTo>
                      <a:pt x="6922" y="20659"/>
                      <a:pt x="6914" y="20498"/>
                      <a:pt x="7100" y="20476"/>
                    </a:cubicBezTo>
                    <a:cubicBezTo>
                      <a:pt x="7284" y="20454"/>
                      <a:pt x="7271" y="20219"/>
                      <a:pt x="7457" y="20197"/>
                    </a:cubicBezTo>
                    <a:cubicBezTo>
                      <a:pt x="7464" y="20196"/>
                      <a:pt x="7470" y="20196"/>
                      <a:pt x="7476" y="20196"/>
                    </a:cubicBezTo>
                    <a:cubicBezTo>
                      <a:pt x="7636" y="20196"/>
                      <a:pt x="7660" y="20443"/>
                      <a:pt x="7820" y="20443"/>
                    </a:cubicBezTo>
                    <a:cubicBezTo>
                      <a:pt x="7826" y="20443"/>
                      <a:pt x="7833" y="20443"/>
                      <a:pt x="7839" y="20442"/>
                    </a:cubicBezTo>
                    <a:cubicBezTo>
                      <a:pt x="8025" y="20422"/>
                      <a:pt x="8016" y="20226"/>
                      <a:pt x="8200" y="20204"/>
                    </a:cubicBezTo>
                    <a:cubicBezTo>
                      <a:pt x="8384" y="20180"/>
                      <a:pt x="8381" y="20102"/>
                      <a:pt x="8565" y="20082"/>
                    </a:cubicBezTo>
                    <a:cubicBezTo>
                      <a:pt x="8569" y="20082"/>
                      <a:pt x="8573" y="20082"/>
                      <a:pt x="8576" y="20082"/>
                    </a:cubicBezTo>
                    <a:cubicBezTo>
                      <a:pt x="8746" y="20082"/>
                      <a:pt x="8779" y="20550"/>
                      <a:pt x="8948" y="20550"/>
                    </a:cubicBezTo>
                    <a:cubicBezTo>
                      <a:pt x="8952" y="20550"/>
                      <a:pt x="8956" y="20549"/>
                      <a:pt x="8960" y="20549"/>
                    </a:cubicBezTo>
                    <a:cubicBezTo>
                      <a:pt x="9146" y="20527"/>
                      <a:pt x="9145" y="20522"/>
                      <a:pt x="9330" y="20498"/>
                    </a:cubicBezTo>
                    <a:cubicBezTo>
                      <a:pt x="9515" y="20476"/>
                      <a:pt x="9492" y="20048"/>
                      <a:pt x="9677" y="20026"/>
                    </a:cubicBezTo>
                    <a:cubicBezTo>
                      <a:pt x="9684" y="20025"/>
                      <a:pt x="9691" y="20025"/>
                      <a:pt x="9697" y="20025"/>
                    </a:cubicBezTo>
                    <a:cubicBezTo>
                      <a:pt x="9856" y="20025"/>
                      <a:pt x="9880" y="20260"/>
                      <a:pt x="10039" y="20260"/>
                    </a:cubicBezTo>
                    <a:cubicBezTo>
                      <a:pt x="10046" y="20260"/>
                      <a:pt x="10053" y="20259"/>
                      <a:pt x="10061" y="20258"/>
                    </a:cubicBezTo>
                    <a:cubicBezTo>
                      <a:pt x="10245" y="20236"/>
                      <a:pt x="10237" y="20090"/>
                      <a:pt x="10423" y="20068"/>
                    </a:cubicBezTo>
                    <a:cubicBezTo>
                      <a:pt x="10607" y="20046"/>
                      <a:pt x="10594" y="19797"/>
                      <a:pt x="10780" y="19772"/>
                    </a:cubicBezTo>
                    <a:cubicBezTo>
                      <a:pt x="10784" y="19772"/>
                      <a:pt x="10788" y="19771"/>
                      <a:pt x="10791" y="19771"/>
                    </a:cubicBezTo>
                    <a:cubicBezTo>
                      <a:pt x="10962" y="19771"/>
                      <a:pt x="10994" y="20256"/>
                      <a:pt x="11166" y="20256"/>
                    </a:cubicBezTo>
                    <a:cubicBezTo>
                      <a:pt x="11170" y="20256"/>
                      <a:pt x="11173" y="20256"/>
                      <a:pt x="11177" y="20256"/>
                    </a:cubicBezTo>
                    <a:cubicBezTo>
                      <a:pt x="11362" y="20231"/>
                      <a:pt x="11345" y="19929"/>
                      <a:pt x="11530" y="19907"/>
                    </a:cubicBezTo>
                    <a:cubicBezTo>
                      <a:pt x="11714" y="19885"/>
                      <a:pt x="11705" y="19677"/>
                      <a:pt x="11889" y="19653"/>
                    </a:cubicBezTo>
                    <a:cubicBezTo>
                      <a:pt x="12073" y="19631"/>
                      <a:pt x="12074" y="19648"/>
                      <a:pt x="12259" y="19623"/>
                    </a:cubicBezTo>
                    <a:cubicBezTo>
                      <a:pt x="12274" y="19621"/>
                      <a:pt x="12289" y="19620"/>
                      <a:pt x="12302" y="19620"/>
                    </a:cubicBezTo>
                    <a:cubicBezTo>
                      <a:pt x="12433" y="19620"/>
                      <a:pt x="12462" y="19711"/>
                      <a:pt x="12595" y="19711"/>
                    </a:cubicBezTo>
                    <a:cubicBezTo>
                      <a:pt x="12607" y="19711"/>
                      <a:pt x="12620" y="19710"/>
                      <a:pt x="12635" y="19708"/>
                    </a:cubicBezTo>
                    <a:cubicBezTo>
                      <a:pt x="12819" y="19687"/>
                      <a:pt x="12816" y="19633"/>
                      <a:pt x="13002" y="19611"/>
                    </a:cubicBezTo>
                    <a:cubicBezTo>
                      <a:pt x="13007" y="19610"/>
                      <a:pt x="13011" y="19610"/>
                      <a:pt x="13016" y="19610"/>
                    </a:cubicBezTo>
                    <a:cubicBezTo>
                      <a:pt x="13182" y="19610"/>
                      <a:pt x="13210" y="19973"/>
                      <a:pt x="13377" y="19973"/>
                    </a:cubicBezTo>
                    <a:cubicBezTo>
                      <a:pt x="13381" y="19973"/>
                      <a:pt x="13386" y="19973"/>
                      <a:pt x="13391" y="19972"/>
                    </a:cubicBezTo>
                    <a:cubicBezTo>
                      <a:pt x="13413" y="19970"/>
                      <a:pt x="13432" y="19968"/>
                      <a:pt x="13449" y="19968"/>
                    </a:cubicBezTo>
                    <a:cubicBezTo>
                      <a:pt x="13561" y="19968"/>
                      <a:pt x="13593" y="20016"/>
                      <a:pt x="13705" y="20016"/>
                    </a:cubicBezTo>
                    <a:cubicBezTo>
                      <a:pt x="13722" y="20016"/>
                      <a:pt x="13742" y="20014"/>
                      <a:pt x="13764" y="20012"/>
                    </a:cubicBezTo>
                    <a:cubicBezTo>
                      <a:pt x="13950" y="19990"/>
                      <a:pt x="13943" y="19882"/>
                      <a:pt x="14127" y="19860"/>
                    </a:cubicBezTo>
                    <a:cubicBezTo>
                      <a:pt x="14313" y="19838"/>
                      <a:pt x="14302" y="19628"/>
                      <a:pt x="14486" y="19606"/>
                    </a:cubicBezTo>
                    <a:cubicBezTo>
                      <a:pt x="14670" y="19584"/>
                      <a:pt x="14655" y="19252"/>
                      <a:pt x="14839" y="19230"/>
                    </a:cubicBezTo>
                    <a:cubicBezTo>
                      <a:pt x="14846" y="19229"/>
                      <a:pt x="14852" y="19229"/>
                      <a:pt x="14858" y="19229"/>
                    </a:cubicBezTo>
                    <a:cubicBezTo>
                      <a:pt x="15018" y="19229"/>
                      <a:pt x="15044" y="19480"/>
                      <a:pt x="15204" y="19480"/>
                    </a:cubicBezTo>
                    <a:cubicBezTo>
                      <a:pt x="15210" y="19480"/>
                      <a:pt x="15216" y="19480"/>
                      <a:pt x="15223" y="19479"/>
                    </a:cubicBezTo>
                    <a:cubicBezTo>
                      <a:pt x="15407" y="19457"/>
                      <a:pt x="15404" y="19403"/>
                      <a:pt x="15588" y="19379"/>
                    </a:cubicBezTo>
                    <a:cubicBezTo>
                      <a:pt x="15772" y="19357"/>
                      <a:pt x="15761" y="19130"/>
                      <a:pt x="15946" y="19108"/>
                    </a:cubicBezTo>
                    <a:cubicBezTo>
                      <a:pt x="15958" y="19106"/>
                      <a:pt x="15970" y="19106"/>
                      <a:pt x="15981" y="19106"/>
                    </a:cubicBezTo>
                    <a:cubicBezTo>
                      <a:pt x="16122" y="19106"/>
                      <a:pt x="16148" y="19220"/>
                      <a:pt x="16289" y="19220"/>
                    </a:cubicBezTo>
                    <a:cubicBezTo>
                      <a:pt x="16299" y="19220"/>
                      <a:pt x="16311" y="19219"/>
                      <a:pt x="16324" y="19217"/>
                    </a:cubicBezTo>
                    <a:cubicBezTo>
                      <a:pt x="16508" y="19195"/>
                      <a:pt x="16501" y="19076"/>
                      <a:pt x="16686" y="19054"/>
                    </a:cubicBezTo>
                    <a:cubicBezTo>
                      <a:pt x="16700" y="19052"/>
                      <a:pt x="16714" y="19051"/>
                      <a:pt x="16726" y="19051"/>
                    </a:cubicBezTo>
                    <a:cubicBezTo>
                      <a:pt x="16858" y="19051"/>
                      <a:pt x="16887" y="19140"/>
                      <a:pt x="17018" y="19140"/>
                    </a:cubicBezTo>
                    <a:cubicBezTo>
                      <a:pt x="17031" y="19140"/>
                      <a:pt x="17046" y="19139"/>
                      <a:pt x="17062" y="19137"/>
                    </a:cubicBezTo>
                    <a:cubicBezTo>
                      <a:pt x="17090" y="19134"/>
                      <a:pt x="17114" y="19132"/>
                      <a:pt x="17134" y="19132"/>
                    </a:cubicBezTo>
                    <a:cubicBezTo>
                      <a:pt x="17230" y="19132"/>
                      <a:pt x="17265" y="19161"/>
                      <a:pt x="17362" y="19161"/>
                    </a:cubicBezTo>
                    <a:cubicBezTo>
                      <a:pt x="17383" y="19161"/>
                      <a:pt x="17407" y="19160"/>
                      <a:pt x="17435" y="19157"/>
                    </a:cubicBezTo>
                    <a:cubicBezTo>
                      <a:pt x="17619" y="19135"/>
                      <a:pt x="17610" y="18963"/>
                      <a:pt x="17795" y="18944"/>
                    </a:cubicBezTo>
                    <a:cubicBezTo>
                      <a:pt x="17799" y="18944"/>
                      <a:pt x="17803" y="18944"/>
                      <a:pt x="17806" y="18944"/>
                    </a:cubicBezTo>
                    <a:cubicBezTo>
                      <a:pt x="17977" y="18944"/>
                      <a:pt x="18010" y="19463"/>
                      <a:pt x="18181" y="19463"/>
                    </a:cubicBezTo>
                    <a:cubicBezTo>
                      <a:pt x="18185" y="19463"/>
                      <a:pt x="18189" y="19463"/>
                      <a:pt x="18193" y="19462"/>
                    </a:cubicBezTo>
                    <a:cubicBezTo>
                      <a:pt x="18375" y="19440"/>
                      <a:pt x="18361" y="19154"/>
                      <a:pt x="18547" y="19132"/>
                    </a:cubicBezTo>
                    <a:cubicBezTo>
                      <a:pt x="18567" y="19130"/>
                      <a:pt x="18585" y="19129"/>
                      <a:pt x="18601" y="19129"/>
                    </a:cubicBezTo>
                    <a:cubicBezTo>
                      <a:pt x="18718" y="19129"/>
                      <a:pt x="18749" y="19182"/>
                      <a:pt x="18865" y="19182"/>
                    </a:cubicBezTo>
                    <a:cubicBezTo>
                      <a:pt x="18881" y="19182"/>
                      <a:pt x="18900" y="19181"/>
                      <a:pt x="18920" y="19178"/>
                    </a:cubicBezTo>
                    <a:cubicBezTo>
                      <a:pt x="19104" y="19157"/>
                      <a:pt x="19091" y="18910"/>
                      <a:pt x="19275" y="18886"/>
                    </a:cubicBezTo>
                    <a:cubicBezTo>
                      <a:pt x="19288" y="18884"/>
                      <a:pt x="19300" y="18883"/>
                      <a:pt x="19311" y="18883"/>
                    </a:cubicBezTo>
                    <a:cubicBezTo>
                      <a:pt x="19450" y="18883"/>
                      <a:pt x="19477" y="18995"/>
                      <a:pt x="19617" y="18995"/>
                    </a:cubicBezTo>
                    <a:cubicBezTo>
                      <a:pt x="19628" y="18995"/>
                      <a:pt x="19639" y="18995"/>
                      <a:pt x="19652" y="18993"/>
                    </a:cubicBezTo>
                    <a:cubicBezTo>
                      <a:pt x="19673" y="18990"/>
                      <a:pt x="19691" y="18989"/>
                      <a:pt x="19708" y="18989"/>
                    </a:cubicBezTo>
                    <a:cubicBezTo>
                      <a:pt x="19824" y="18989"/>
                      <a:pt x="19854" y="19040"/>
                      <a:pt x="19969" y="19040"/>
                    </a:cubicBezTo>
                    <a:cubicBezTo>
                      <a:pt x="19986" y="19040"/>
                      <a:pt x="20004" y="19039"/>
                      <a:pt x="20025" y="19037"/>
                    </a:cubicBezTo>
                    <a:cubicBezTo>
                      <a:pt x="20209" y="19013"/>
                      <a:pt x="20204" y="18878"/>
                      <a:pt x="20387" y="18856"/>
                    </a:cubicBezTo>
                    <a:cubicBezTo>
                      <a:pt x="20571" y="18834"/>
                      <a:pt x="20558" y="18577"/>
                      <a:pt x="20742" y="18555"/>
                    </a:cubicBezTo>
                    <a:cubicBezTo>
                      <a:pt x="20746" y="18555"/>
                      <a:pt x="20750" y="18555"/>
                      <a:pt x="20753" y="18555"/>
                    </a:cubicBezTo>
                    <a:cubicBezTo>
                      <a:pt x="20926" y="18555"/>
                      <a:pt x="20959" y="19064"/>
                      <a:pt x="21129" y="19064"/>
                    </a:cubicBezTo>
                    <a:cubicBezTo>
                      <a:pt x="21132" y="19064"/>
                      <a:pt x="21136" y="19064"/>
                      <a:pt x="21140" y="19063"/>
                    </a:cubicBezTo>
                    <a:cubicBezTo>
                      <a:pt x="21324" y="19042"/>
                      <a:pt x="21312" y="18800"/>
                      <a:pt x="21497" y="18778"/>
                    </a:cubicBezTo>
                    <a:cubicBezTo>
                      <a:pt x="21504" y="18777"/>
                      <a:pt x="21511" y="18776"/>
                      <a:pt x="21519" y="18776"/>
                    </a:cubicBezTo>
                    <a:cubicBezTo>
                      <a:pt x="21546" y="18776"/>
                      <a:pt x="21574" y="18783"/>
                      <a:pt x="21600" y="18795"/>
                    </a:cubicBezTo>
                    <a:lnTo>
                      <a:pt x="21599" y="0"/>
                    </a:lnTo>
                    <a:close/>
                  </a:path>
                </a:pathLst>
              </a:custGeom>
              <a:solidFill>
                <a:srgbClr val="DFEED4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35" name="Google Shape;4338;p67"/>
              <p:cNvSpPr/>
              <p:nvPr/>
            </p:nvSpPr>
            <p:spPr>
              <a:xfrm>
                <a:off x="5517173" y="0"/>
                <a:ext cx="522114" cy="126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2" y="0"/>
                    </a:moveTo>
                    <a:cubicBezTo>
                      <a:pt x="4844" y="0"/>
                      <a:pt x="0" y="1997"/>
                      <a:pt x="0" y="4452"/>
                    </a:cubicBezTo>
                    <a:lnTo>
                      <a:pt x="0" y="5022"/>
                    </a:lnTo>
                    <a:lnTo>
                      <a:pt x="2424" y="5022"/>
                    </a:lnTo>
                    <a:lnTo>
                      <a:pt x="2424" y="4452"/>
                    </a:lnTo>
                    <a:cubicBezTo>
                      <a:pt x="2424" y="2546"/>
                      <a:pt x="6174" y="999"/>
                      <a:pt x="10802" y="999"/>
                    </a:cubicBezTo>
                    <a:cubicBezTo>
                      <a:pt x="15426" y="999"/>
                      <a:pt x="19176" y="2546"/>
                      <a:pt x="19176" y="4452"/>
                    </a:cubicBezTo>
                    <a:lnTo>
                      <a:pt x="19176" y="18800"/>
                    </a:lnTo>
                    <a:cubicBezTo>
                      <a:pt x="19176" y="19798"/>
                      <a:pt x="17209" y="20602"/>
                      <a:pt x="14805" y="20602"/>
                    </a:cubicBezTo>
                    <a:lnTo>
                      <a:pt x="13732" y="20602"/>
                    </a:lnTo>
                    <a:cubicBezTo>
                      <a:pt x="11308" y="20602"/>
                      <a:pt x="9361" y="19798"/>
                      <a:pt x="9361" y="18800"/>
                    </a:cubicBezTo>
                    <a:lnTo>
                      <a:pt x="9361" y="6457"/>
                    </a:lnTo>
                    <a:cubicBezTo>
                      <a:pt x="9361" y="6123"/>
                      <a:pt x="8758" y="5956"/>
                      <a:pt x="8149" y="5956"/>
                    </a:cubicBezTo>
                    <a:cubicBezTo>
                      <a:pt x="7546" y="5956"/>
                      <a:pt x="6937" y="6123"/>
                      <a:pt x="6937" y="6457"/>
                    </a:cubicBezTo>
                    <a:lnTo>
                      <a:pt x="6937" y="18800"/>
                    </a:lnTo>
                    <a:cubicBezTo>
                      <a:pt x="6937" y="20347"/>
                      <a:pt x="9982" y="21600"/>
                      <a:pt x="13732" y="21600"/>
                    </a:cubicBezTo>
                    <a:lnTo>
                      <a:pt x="14805" y="21600"/>
                    </a:lnTo>
                    <a:cubicBezTo>
                      <a:pt x="18560" y="21600"/>
                      <a:pt x="21580" y="20347"/>
                      <a:pt x="21600" y="18800"/>
                    </a:cubicBezTo>
                    <a:lnTo>
                      <a:pt x="21600" y="4452"/>
                    </a:lnTo>
                    <a:cubicBezTo>
                      <a:pt x="21580" y="1997"/>
                      <a:pt x="16756" y="8"/>
                      <a:pt x="10802" y="0"/>
                    </a:cubicBezTo>
                    <a:close/>
                  </a:path>
                </a:pathLst>
              </a:custGeom>
              <a:solidFill>
                <a:srgbClr val="D9827D"/>
              </a:solidFill>
              <a:ln w="50800" cap="flat">
                <a:solidFill>
                  <a:srgbClr val="D9827D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837" name="مثال"/>
            <p:cNvSpPr txBox="1"/>
            <p:nvPr/>
          </p:nvSpPr>
          <p:spPr>
            <a:xfrm>
              <a:off x="402338" y="-105706"/>
              <a:ext cx="4492231" cy="1121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592566">
                <a:defRPr sz="6600" u="sng">
                  <a:solidFill>
                    <a:srgbClr val="CC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  <p:sp>
          <p:nvSpPr>
            <p:cNvPr id="838" name="بيضاوي"/>
            <p:cNvSpPr/>
            <p:nvPr/>
          </p:nvSpPr>
          <p:spPr>
            <a:xfrm>
              <a:off x="5759693" y="-17271"/>
              <a:ext cx="982335" cy="847631"/>
            </a:xfrm>
            <a:prstGeom prst="ellipse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 defTabSz="914400"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840" name="Google Shape;2000;p30"/>
          <p:cNvSpPr/>
          <p:nvPr/>
        </p:nvSpPr>
        <p:spPr>
          <a:xfrm>
            <a:off x="19364662" y="5399837"/>
            <a:ext cx="854065" cy="854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11976" y="804"/>
                </a:moveTo>
                <a:cubicBezTo>
                  <a:pt x="11914" y="804"/>
                  <a:pt x="11853" y="806"/>
                  <a:pt x="11791" y="808"/>
                </a:cubicBezTo>
                <a:cubicBezTo>
                  <a:pt x="9838" y="897"/>
                  <a:pt x="8980" y="2623"/>
                  <a:pt x="8821" y="4496"/>
                </a:cubicBezTo>
                <a:cubicBezTo>
                  <a:pt x="8760" y="5759"/>
                  <a:pt x="9089" y="7042"/>
                  <a:pt x="9546" y="8256"/>
                </a:cubicBezTo>
                <a:cubicBezTo>
                  <a:pt x="9644" y="8239"/>
                  <a:pt x="9743" y="8229"/>
                  <a:pt x="9842" y="8225"/>
                </a:cubicBezTo>
                <a:cubicBezTo>
                  <a:pt x="9780" y="7292"/>
                  <a:pt x="10178" y="6178"/>
                  <a:pt x="10427" y="5310"/>
                </a:cubicBezTo>
                <a:cubicBezTo>
                  <a:pt x="10679" y="4436"/>
                  <a:pt x="10902" y="3346"/>
                  <a:pt x="11468" y="2642"/>
                </a:cubicBezTo>
                <a:cubicBezTo>
                  <a:pt x="11527" y="2568"/>
                  <a:pt x="11604" y="2536"/>
                  <a:pt x="11682" y="2536"/>
                </a:cubicBezTo>
                <a:cubicBezTo>
                  <a:pt x="11854" y="2536"/>
                  <a:pt x="12031" y="2692"/>
                  <a:pt x="12030" y="2890"/>
                </a:cubicBezTo>
                <a:cubicBezTo>
                  <a:pt x="12029" y="3830"/>
                  <a:pt x="11591" y="4824"/>
                  <a:pt x="11399" y="5743"/>
                </a:cubicBezTo>
                <a:cubicBezTo>
                  <a:pt x="11220" y="6602"/>
                  <a:pt x="11182" y="7597"/>
                  <a:pt x="10880" y="8423"/>
                </a:cubicBezTo>
                <a:cubicBezTo>
                  <a:pt x="10915" y="8438"/>
                  <a:pt x="10951" y="8452"/>
                  <a:pt x="10985" y="8469"/>
                </a:cubicBezTo>
                <a:cubicBezTo>
                  <a:pt x="11407" y="7627"/>
                  <a:pt x="11891" y="6825"/>
                  <a:pt x="12296" y="5972"/>
                </a:cubicBezTo>
                <a:cubicBezTo>
                  <a:pt x="12701" y="5119"/>
                  <a:pt x="13045" y="4220"/>
                  <a:pt x="13488" y="3389"/>
                </a:cubicBezTo>
                <a:cubicBezTo>
                  <a:pt x="13545" y="3283"/>
                  <a:pt x="13655" y="3233"/>
                  <a:pt x="13765" y="3233"/>
                </a:cubicBezTo>
                <a:cubicBezTo>
                  <a:pt x="13934" y="3233"/>
                  <a:pt x="14103" y="3350"/>
                  <a:pt x="14077" y="3559"/>
                </a:cubicBezTo>
                <a:cubicBezTo>
                  <a:pt x="13845" y="5447"/>
                  <a:pt x="12969" y="7565"/>
                  <a:pt x="11931" y="9107"/>
                </a:cubicBezTo>
                <a:cubicBezTo>
                  <a:pt x="11911" y="9137"/>
                  <a:pt x="11888" y="9165"/>
                  <a:pt x="11863" y="9192"/>
                </a:cubicBezTo>
                <a:cubicBezTo>
                  <a:pt x="11875" y="9206"/>
                  <a:pt x="11887" y="9219"/>
                  <a:pt x="11897" y="9234"/>
                </a:cubicBezTo>
                <a:cubicBezTo>
                  <a:pt x="11945" y="9297"/>
                  <a:pt x="11988" y="9363"/>
                  <a:pt x="12028" y="9431"/>
                </a:cubicBezTo>
                <a:cubicBezTo>
                  <a:pt x="12974" y="8992"/>
                  <a:pt x="13861" y="8370"/>
                  <a:pt x="14638" y="7697"/>
                </a:cubicBezTo>
                <a:cubicBezTo>
                  <a:pt x="15961" y="6551"/>
                  <a:pt x="16540" y="4824"/>
                  <a:pt x="15745" y="3121"/>
                </a:cubicBezTo>
                <a:cubicBezTo>
                  <a:pt x="15057" y="1647"/>
                  <a:pt x="13489" y="804"/>
                  <a:pt x="11976" y="804"/>
                </a:cubicBezTo>
                <a:close/>
                <a:moveTo>
                  <a:pt x="9953" y="9136"/>
                </a:moveTo>
                <a:cubicBezTo>
                  <a:pt x="9630" y="9136"/>
                  <a:pt x="9303" y="9233"/>
                  <a:pt x="9013" y="9421"/>
                </a:cubicBezTo>
                <a:cubicBezTo>
                  <a:pt x="8375" y="10019"/>
                  <a:pt x="8239" y="10928"/>
                  <a:pt x="8885" y="11610"/>
                </a:cubicBezTo>
                <a:cubicBezTo>
                  <a:pt x="9196" y="11939"/>
                  <a:pt x="9630" y="12129"/>
                  <a:pt x="10062" y="12129"/>
                </a:cubicBezTo>
                <a:cubicBezTo>
                  <a:pt x="10287" y="12129"/>
                  <a:pt x="10511" y="12077"/>
                  <a:pt x="10717" y="11967"/>
                </a:cubicBezTo>
                <a:lnTo>
                  <a:pt x="10717" y="11968"/>
                </a:lnTo>
                <a:cubicBezTo>
                  <a:pt x="11502" y="11549"/>
                  <a:pt x="11750" y="10436"/>
                  <a:pt x="11165" y="9718"/>
                </a:cubicBezTo>
                <a:cubicBezTo>
                  <a:pt x="10841" y="9323"/>
                  <a:pt x="10401" y="9136"/>
                  <a:pt x="9953" y="9136"/>
                </a:cubicBezTo>
                <a:close/>
                <a:moveTo>
                  <a:pt x="4207" y="5199"/>
                </a:moveTo>
                <a:cubicBezTo>
                  <a:pt x="3495" y="5199"/>
                  <a:pt x="2783" y="5455"/>
                  <a:pt x="2143" y="6024"/>
                </a:cubicBezTo>
                <a:cubicBezTo>
                  <a:pt x="917" y="7115"/>
                  <a:pt x="498" y="9028"/>
                  <a:pt x="910" y="10636"/>
                </a:cubicBezTo>
                <a:lnTo>
                  <a:pt x="910" y="10637"/>
                </a:lnTo>
                <a:cubicBezTo>
                  <a:pt x="1353" y="12371"/>
                  <a:pt x="2728" y="12954"/>
                  <a:pt x="4211" y="12954"/>
                </a:cubicBezTo>
                <a:cubicBezTo>
                  <a:pt x="4433" y="12954"/>
                  <a:pt x="4657" y="12941"/>
                  <a:pt x="4881" y="12917"/>
                </a:cubicBezTo>
                <a:cubicBezTo>
                  <a:pt x="5943" y="12738"/>
                  <a:pt x="6957" y="12232"/>
                  <a:pt x="7901" y="11606"/>
                </a:cubicBezTo>
                <a:cubicBezTo>
                  <a:pt x="7830" y="11467"/>
                  <a:pt x="7772" y="11322"/>
                  <a:pt x="7726" y="11172"/>
                </a:cubicBezTo>
                <a:cubicBezTo>
                  <a:pt x="7637" y="11178"/>
                  <a:pt x="7546" y="11181"/>
                  <a:pt x="7455" y="11181"/>
                </a:cubicBezTo>
                <a:cubicBezTo>
                  <a:pt x="6694" y="11181"/>
                  <a:pt x="5877" y="10988"/>
                  <a:pt x="5177" y="10864"/>
                </a:cubicBezTo>
                <a:cubicBezTo>
                  <a:pt x="4356" y="10719"/>
                  <a:pt x="3067" y="10634"/>
                  <a:pt x="2461" y="9968"/>
                </a:cubicBezTo>
                <a:cubicBezTo>
                  <a:pt x="2435" y="9939"/>
                  <a:pt x="2434" y="9877"/>
                  <a:pt x="2474" y="9859"/>
                </a:cubicBezTo>
                <a:cubicBezTo>
                  <a:pt x="2737" y="9740"/>
                  <a:pt x="3038" y="9699"/>
                  <a:pt x="3355" y="9699"/>
                </a:cubicBezTo>
                <a:cubicBezTo>
                  <a:pt x="3965" y="9699"/>
                  <a:pt x="4628" y="9852"/>
                  <a:pt x="5166" y="9888"/>
                </a:cubicBezTo>
                <a:cubicBezTo>
                  <a:pt x="5396" y="9904"/>
                  <a:pt x="5636" y="9908"/>
                  <a:pt x="5881" y="9908"/>
                </a:cubicBezTo>
                <a:cubicBezTo>
                  <a:pt x="6080" y="9908"/>
                  <a:pt x="6282" y="9905"/>
                  <a:pt x="6485" y="9905"/>
                </a:cubicBezTo>
                <a:cubicBezTo>
                  <a:pt x="6888" y="9905"/>
                  <a:pt x="7294" y="9914"/>
                  <a:pt x="7678" y="9969"/>
                </a:cubicBezTo>
                <a:cubicBezTo>
                  <a:pt x="7713" y="9818"/>
                  <a:pt x="7765" y="9672"/>
                  <a:pt x="7831" y="9534"/>
                </a:cubicBezTo>
                <a:cubicBezTo>
                  <a:pt x="7618" y="9419"/>
                  <a:pt x="7411" y="9279"/>
                  <a:pt x="7193" y="9164"/>
                </a:cubicBezTo>
                <a:cubicBezTo>
                  <a:pt x="6661" y="8883"/>
                  <a:pt x="6116" y="8632"/>
                  <a:pt x="5560" y="8409"/>
                </a:cubicBezTo>
                <a:cubicBezTo>
                  <a:pt x="5043" y="8202"/>
                  <a:pt x="4513" y="8026"/>
                  <a:pt x="3987" y="7847"/>
                </a:cubicBezTo>
                <a:cubicBezTo>
                  <a:pt x="3558" y="7701"/>
                  <a:pt x="3107" y="7626"/>
                  <a:pt x="2804" y="7251"/>
                </a:cubicBezTo>
                <a:cubicBezTo>
                  <a:pt x="2785" y="7230"/>
                  <a:pt x="2789" y="7197"/>
                  <a:pt x="2812" y="7182"/>
                </a:cubicBezTo>
                <a:cubicBezTo>
                  <a:pt x="3049" y="7015"/>
                  <a:pt x="3357" y="6952"/>
                  <a:pt x="3693" y="6952"/>
                </a:cubicBezTo>
                <a:cubicBezTo>
                  <a:pt x="4460" y="6952"/>
                  <a:pt x="5374" y="7280"/>
                  <a:pt x="5939" y="7455"/>
                </a:cubicBezTo>
                <a:cubicBezTo>
                  <a:pt x="6474" y="7621"/>
                  <a:pt x="6994" y="7823"/>
                  <a:pt x="7506" y="8056"/>
                </a:cubicBezTo>
                <a:cubicBezTo>
                  <a:pt x="7876" y="8224"/>
                  <a:pt x="8284" y="8365"/>
                  <a:pt x="8602" y="8619"/>
                </a:cubicBezTo>
                <a:cubicBezTo>
                  <a:pt x="8644" y="8592"/>
                  <a:pt x="8685" y="8566"/>
                  <a:pt x="8727" y="8542"/>
                </a:cubicBezTo>
                <a:cubicBezTo>
                  <a:pt x="8159" y="7690"/>
                  <a:pt x="7456" y="6930"/>
                  <a:pt x="6721" y="6266"/>
                </a:cubicBezTo>
                <a:cubicBezTo>
                  <a:pt x="5973" y="5592"/>
                  <a:pt x="5090" y="5199"/>
                  <a:pt x="4207" y="5199"/>
                </a:cubicBezTo>
                <a:close/>
                <a:moveTo>
                  <a:pt x="16762" y="8709"/>
                </a:moveTo>
                <a:cubicBezTo>
                  <a:pt x="16248" y="8709"/>
                  <a:pt x="15715" y="8813"/>
                  <a:pt x="15186" y="9001"/>
                </a:cubicBezTo>
                <a:cubicBezTo>
                  <a:pt x="14226" y="9343"/>
                  <a:pt x="13276" y="9781"/>
                  <a:pt x="12431" y="10380"/>
                </a:cubicBezTo>
                <a:cubicBezTo>
                  <a:pt x="12581" y="10355"/>
                  <a:pt x="12738" y="10344"/>
                  <a:pt x="12900" y="10344"/>
                </a:cubicBezTo>
                <a:cubicBezTo>
                  <a:pt x="13695" y="10344"/>
                  <a:pt x="14609" y="10606"/>
                  <a:pt x="15281" y="10760"/>
                </a:cubicBezTo>
                <a:cubicBezTo>
                  <a:pt x="16280" y="10988"/>
                  <a:pt x="17525" y="11243"/>
                  <a:pt x="18352" y="11918"/>
                </a:cubicBezTo>
                <a:cubicBezTo>
                  <a:pt x="18406" y="11962"/>
                  <a:pt x="18392" y="12056"/>
                  <a:pt x="18317" y="12059"/>
                </a:cubicBezTo>
                <a:cubicBezTo>
                  <a:pt x="18263" y="12061"/>
                  <a:pt x="18209" y="12062"/>
                  <a:pt x="18156" y="12062"/>
                </a:cubicBezTo>
                <a:cubicBezTo>
                  <a:pt x="17174" y="12062"/>
                  <a:pt x="16146" y="11717"/>
                  <a:pt x="15174" y="11609"/>
                </a:cubicBezTo>
                <a:cubicBezTo>
                  <a:pt x="14639" y="11549"/>
                  <a:pt x="14104" y="11504"/>
                  <a:pt x="13566" y="11484"/>
                </a:cubicBezTo>
                <a:cubicBezTo>
                  <a:pt x="13503" y="11482"/>
                  <a:pt x="13440" y="11482"/>
                  <a:pt x="13377" y="11482"/>
                </a:cubicBezTo>
                <a:cubicBezTo>
                  <a:pt x="13246" y="11482"/>
                  <a:pt x="13115" y="11485"/>
                  <a:pt x="12984" y="11485"/>
                </a:cubicBezTo>
                <a:cubicBezTo>
                  <a:pt x="12725" y="11485"/>
                  <a:pt x="12468" y="11472"/>
                  <a:pt x="12222" y="11397"/>
                </a:cubicBezTo>
                <a:cubicBezTo>
                  <a:pt x="12217" y="11413"/>
                  <a:pt x="12213" y="11429"/>
                  <a:pt x="12207" y="11445"/>
                </a:cubicBezTo>
                <a:cubicBezTo>
                  <a:pt x="12562" y="11549"/>
                  <a:pt x="12882" y="11806"/>
                  <a:pt x="13215" y="11991"/>
                </a:cubicBezTo>
                <a:cubicBezTo>
                  <a:pt x="13716" y="12270"/>
                  <a:pt x="14225" y="12529"/>
                  <a:pt x="14742" y="12777"/>
                </a:cubicBezTo>
                <a:cubicBezTo>
                  <a:pt x="15661" y="13221"/>
                  <a:pt x="16902" y="13533"/>
                  <a:pt x="17652" y="14274"/>
                </a:cubicBezTo>
                <a:cubicBezTo>
                  <a:pt x="17691" y="14312"/>
                  <a:pt x="17673" y="14393"/>
                  <a:pt x="17619" y="14405"/>
                </a:cubicBezTo>
                <a:cubicBezTo>
                  <a:pt x="17459" y="14440"/>
                  <a:pt x="17294" y="14455"/>
                  <a:pt x="17124" y="14455"/>
                </a:cubicBezTo>
                <a:cubicBezTo>
                  <a:pt x="16206" y="14455"/>
                  <a:pt x="15174" y="14000"/>
                  <a:pt x="14380" y="13689"/>
                </a:cubicBezTo>
                <a:cubicBezTo>
                  <a:pt x="13849" y="13481"/>
                  <a:pt x="13327" y="13248"/>
                  <a:pt x="12810" y="13004"/>
                </a:cubicBezTo>
                <a:cubicBezTo>
                  <a:pt x="12491" y="12854"/>
                  <a:pt x="12143" y="12735"/>
                  <a:pt x="11861" y="12532"/>
                </a:cubicBezTo>
                <a:cubicBezTo>
                  <a:pt x="12596" y="13806"/>
                  <a:pt x="13481" y="15039"/>
                  <a:pt x="14642" y="15803"/>
                </a:cubicBezTo>
                <a:cubicBezTo>
                  <a:pt x="15381" y="16245"/>
                  <a:pt x="16175" y="16525"/>
                  <a:pt x="16931" y="16525"/>
                </a:cubicBezTo>
                <a:cubicBezTo>
                  <a:pt x="17811" y="16525"/>
                  <a:pt x="18640" y="16145"/>
                  <a:pt x="19270" y="15198"/>
                </a:cubicBezTo>
                <a:cubicBezTo>
                  <a:pt x="20204" y="13795"/>
                  <a:pt x="20436" y="11774"/>
                  <a:pt x="19528" y="10291"/>
                </a:cubicBezTo>
                <a:cubicBezTo>
                  <a:pt x="18844" y="9174"/>
                  <a:pt x="17847" y="8709"/>
                  <a:pt x="16762" y="8709"/>
                </a:cubicBezTo>
                <a:close/>
                <a:moveTo>
                  <a:pt x="8085" y="12574"/>
                </a:moveTo>
                <a:cubicBezTo>
                  <a:pt x="7164" y="13026"/>
                  <a:pt x="6301" y="13595"/>
                  <a:pt x="5632" y="14360"/>
                </a:cubicBezTo>
                <a:cubicBezTo>
                  <a:pt x="4466" y="15806"/>
                  <a:pt x="3916" y="17674"/>
                  <a:pt x="5230" y="19233"/>
                </a:cubicBezTo>
                <a:lnTo>
                  <a:pt x="5230" y="19234"/>
                </a:lnTo>
                <a:cubicBezTo>
                  <a:pt x="6034" y="20187"/>
                  <a:pt x="7239" y="20799"/>
                  <a:pt x="8442" y="20799"/>
                </a:cubicBezTo>
                <a:cubicBezTo>
                  <a:pt x="8876" y="20799"/>
                  <a:pt x="9310" y="20719"/>
                  <a:pt x="9725" y="20546"/>
                </a:cubicBezTo>
                <a:cubicBezTo>
                  <a:pt x="11440" y="19835"/>
                  <a:pt x="12007" y="18120"/>
                  <a:pt x="11795" y="16282"/>
                </a:cubicBezTo>
                <a:cubicBezTo>
                  <a:pt x="11680" y="15277"/>
                  <a:pt x="11484" y="14268"/>
                  <a:pt x="11148" y="13322"/>
                </a:cubicBezTo>
                <a:cubicBezTo>
                  <a:pt x="11122" y="13572"/>
                  <a:pt x="11065" y="13826"/>
                  <a:pt x="11027" y="14065"/>
                </a:cubicBezTo>
                <a:cubicBezTo>
                  <a:pt x="10913" y="14772"/>
                  <a:pt x="10746" y="15466"/>
                  <a:pt x="10519" y="16140"/>
                </a:cubicBezTo>
                <a:cubicBezTo>
                  <a:pt x="10172" y="17172"/>
                  <a:pt x="9701" y="18578"/>
                  <a:pt x="8836" y="19236"/>
                </a:cubicBezTo>
                <a:cubicBezTo>
                  <a:pt x="8832" y="19239"/>
                  <a:pt x="8829" y="19240"/>
                  <a:pt x="8825" y="19240"/>
                </a:cubicBezTo>
                <a:cubicBezTo>
                  <a:pt x="8813" y="19240"/>
                  <a:pt x="8803" y="19224"/>
                  <a:pt x="8805" y="19211"/>
                </a:cubicBezTo>
                <a:cubicBezTo>
                  <a:pt x="8885" y="18611"/>
                  <a:pt x="9186" y="18044"/>
                  <a:pt x="9373" y="17471"/>
                </a:cubicBezTo>
                <a:cubicBezTo>
                  <a:pt x="9565" y="16880"/>
                  <a:pt x="9729" y="16278"/>
                  <a:pt x="9851" y="15666"/>
                </a:cubicBezTo>
                <a:cubicBezTo>
                  <a:pt x="9983" y="15005"/>
                  <a:pt x="10072" y="14338"/>
                  <a:pt x="10107" y="13663"/>
                </a:cubicBezTo>
                <a:cubicBezTo>
                  <a:pt x="10118" y="13442"/>
                  <a:pt x="10113" y="13244"/>
                  <a:pt x="10128" y="13058"/>
                </a:cubicBezTo>
                <a:cubicBezTo>
                  <a:pt x="10115" y="13058"/>
                  <a:pt x="10101" y="13058"/>
                  <a:pt x="10088" y="13058"/>
                </a:cubicBezTo>
                <a:cubicBezTo>
                  <a:pt x="9776" y="13058"/>
                  <a:pt x="9468" y="12990"/>
                  <a:pt x="9182" y="12859"/>
                </a:cubicBezTo>
                <a:cubicBezTo>
                  <a:pt x="9124" y="12976"/>
                  <a:pt x="9062" y="13096"/>
                  <a:pt x="9006" y="13220"/>
                </a:cubicBezTo>
                <a:cubicBezTo>
                  <a:pt x="8714" y="13869"/>
                  <a:pt x="8441" y="14528"/>
                  <a:pt x="8180" y="15192"/>
                </a:cubicBezTo>
                <a:cubicBezTo>
                  <a:pt x="7935" y="15814"/>
                  <a:pt x="7706" y="16441"/>
                  <a:pt x="7473" y="17068"/>
                </a:cubicBezTo>
                <a:cubicBezTo>
                  <a:pt x="7294" y="17550"/>
                  <a:pt x="7154" y="18069"/>
                  <a:pt x="6833" y="18462"/>
                </a:cubicBezTo>
                <a:cubicBezTo>
                  <a:pt x="6804" y="18498"/>
                  <a:pt x="6762" y="18514"/>
                  <a:pt x="6718" y="18514"/>
                </a:cubicBezTo>
                <a:cubicBezTo>
                  <a:pt x="6643" y="18514"/>
                  <a:pt x="6565" y="18466"/>
                  <a:pt x="6553" y="18384"/>
                </a:cubicBezTo>
                <a:cubicBezTo>
                  <a:pt x="6385" y="17233"/>
                  <a:pt x="7008" y="15736"/>
                  <a:pt x="7357" y="14653"/>
                </a:cubicBezTo>
                <a:cubicBezTo>
                  <a:pt x="7560" y="14021"/>
                  <a:pt x="7779" y="13395"/>
                  <a:pt x="8013" y="12774"/>
                </a:cubicBezTo>
                <a:cubicBezTo>
                  <a:pt x="8039" y="12707"/>
                  <a:pt x="8062" y="12640"/>
                  <a:pt x="8085" y="12574"/>
                </a:cubicBezTo>
                <a:close/>
                <a:moveTo>
                  <a:pt x="11999" y="0"/>
                </a:moveTo>
                <a:cubicBezTo>
                  <a:pt x="13628" y="0"/>
                  <a:pt x="15277" y="857"/>
                  <a:pt x="16177" y="2313"/>
                </a:cubicBezTo>
                <a:cubicBezTo>
                  <a:pt x="17253" y="4053"/>
                  <a:pt x="17029" y="6326"/>
                  <a:pt x="15662" y="7795"/>
                </a:cubicBezTo>
                <a:cubicBezTo>
                  <a:pt x="15572" y="7892"/>
                  <a:pt x="15479" y="7989"/>
                  <a:pt x="15383" y="8083"/>
                </a:cubicBezTo>
                <a:cubicBezTo>
                  <a:pt x="15593" y="8027"/>
                  <a:pt x="15802" y="7978"/>
                  <a:pt x="16009" y="7939"/>
                </a:cubicBezTo>
                <a:cubicBezTo>
                  <a:pt x="16254" y="7893"/>
                  <a:pt x="16498" y="7870"/>
                  <a:pt x="16739" y="7870"/>
                </a:cubicBezTo>
                <a:cubicBezTo>
                  <a:pt x="18337" y="7870"/>
                  <a:pt x="19795" y="8855"/>
                  <a:pt x="20472" y="10469"/>
                </a:cubicBezTo>
                <a:cubicBezTo>
                  <a:pt x="21252" y="12327"/>
                  <a:pt x="20794" y="14641"/>
                  <a:pt x="19531" y="16131"/>
                </a:cubicBezTo>
                <a:cubicBezTo>
                  <a:pt x="18801" y="16993"/>
                  <a:pt x="17904" y="17340"/>
                  <a:pt x="16973" y="17340"/>
                </a:cubicBezTo>
                <a:cubicBezTo>
                  <a:pt x="16059" y="17340"/>
                  <a:pt x="15114" y="17006"/>
                  <a:pt x="14261" y="16496"/>
                </a:cubicBezTo>
                <a:cubicBezTo>
                  <a:pt x="13538" y="16021"/>
                  <a:pt x="12912" y="15382"/>
                  <a:pt x="12358" y="14666"/>
                </a:cubicBezTo>
                <a:cubicBezTo>
                  <a:pt x="12577" y="15669"/>
                  <a:pt x="12665" y="16695"/>
                  <a:pt x="12594" y="17634"/>
                </a:cubicBezTo>
                <a:cubicBezTo>
                  <a:pt x="12447" y="19574"/>
                  <a:pt x="11066" y="21154"/>
                  <a:pt x="9275" y="21518"/>
                </a:cubicBezTo>
                <a:cubicBezTo>
                  <a:pt x="9002" y="21574"/>
                  <a:pt x="8725" y="21600"/>
                  <a:pt x="8448" y="21600"/>
                </a:cubicBezTo>
                <a:cubicBezTo>
                  <a:pt x="6869" y="21600"/>
                  <a:pt x="5296" y="20728"/>
                  <a:pt x="4367" y="19369"/>
                </a:cubicBezTo>
                <a:cubicBezTo>
                  <a:pt x="3095" y="17503"/>
                  <a:pt x="3810" y="15392"/>
                  <a:pt x="5100" y="13792"/>
                </a:cubicBezTo>
                <a:cubicBezTo>
                  <a:pt x="5138" y="13748"/>
                  <a:pt x="5179" y="13707"/>
                  <a:pt x="5219" y="13664"/>
                </a:cubicBezTo>
                <a:cubicBezTo>
                  <a:pt x="5158" y="13676"/>
                  <a:pt x="5098" y="13690"/>
                  <a:pt x="5037" y="13700"/>
                </a:cubicBezTo>
                <a:cubicBezTo>
                  <a:pt x="5034" y="13700"/>
                  <a:pt x="5030" y="13700"/>
                  <a:pt x="5027" y="13700"/>
                </a:cubicBezTo>
                <a:cubicBezTo>
                  <a:pt x="4997" y="13700"/>
                  <a:pt x="4966" y="13704"/>
                  <a:pt x="4936" y="13714"/>
                </a:cubicBezTo>
                <a:cubicBezTo>
                  <a:pt x="4687" y="13743"/>
                  <a:pt x="4437" y="13758"/>
                  <a:pt x="4190" y="13758"/>
                </a:cubicBezTo>
                <a:cubicBezTo>
                  <a:pt x="2507" y="13758"/>
                  <a:pt x="916" y="13057"/>
                  <a:pt x="288" y="11209"/>
                </a:cubicBezTo>
                <a:cubicBezTo>
                  <a:pt x="-348" y="9334"/>
                  <a:pt x="79" y="6987"/>
                  <a:pt x="1455" y="5603"/>
                </a:cubicBezTo>
                <a:cubicBezTo>
                  <a:pt x="2248" y="4806"/>
                  <a:pt x="3271" y="4386"/>
                  <a:pt x="4302" y="4386"/>
                </a:cubicBezTo>
                <a:cubicBezTo>
                  <a:pt x="5026" y="4386"/>
                  <a:pt x="5754" y="4593"/>
                  <a:pt x="6408" y="5023"/>
                </a:cubicBezTo>
                <a:cubicBezTo>
                  <a:pt x="7065" y="5455"/>
                  <a:pt x="7700" y="6013"/>
                  <a:pt x="8273" y="6651"/>
                </a:cubicBezTo>
                <a:cubicBezTo>
                  <a:pt x="8117" y="5937"/>
                  <a:pt x="8034" y="5214"/>
                  <a:pt x="8068" y="4496"/>
                </a:cubicBezTo>
                <a:cubicBezTo>
                  <a:pt x="8243" y="2437"/>
                  <a:pt x="9129" y="433"/>
                  <a:pt x="11223" y="66"/>
                </a:cubicBezTo>
                <a:cubicBezTo>
                  <a:pt x="11479" y="22"/>
                  <a:pt x="11739" y="0"/>
                  <a:pt x="11999" y="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843" name="تجميع"/>
          <p:cNvGrpSpPr/>
          <p:nvPr/>
        </p:nvGrpSpPr>
        <p:grpSpPr>
          <a:xfrm>
            <a:off x="18972398" y="4583378"/>
            <a:ext cx="1339819" cy="1127197"/>
            <a:chOff x="0" y="-63499"/>
            <a:chExt cx="1339817" cy="1127195"/>
          </a:xfrm>
        </p:grpSpPr>
        <p:pic>
          <p:nvPicPr>
            <p:cNvPr id="841" name="بيضاوي بيضاوي" descr="بيضاوي بيضاوي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3674" y="-63500"/>
              <a:ext cx="1172469" cy="1080981"/>
            </a:xfrm>
            <a:prstGeom prst="rect">
              <a:avLst/>
            </a:prstGeom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842" name="مستطيل 38"/>
            <p:cNvSpPr txBox="1"/>
            <p:nvPr/>
          </p:nvSpPr>
          <p:spPr>
            <a:xfrm>
              <a:off x="0" y="148691"/>
              <a:ext cx="1339818" cy="9150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b="1" sz="5600">
                  <a:ln w="6600" cap="flat">
                    <a:solidFill>
                      <a:srgbClr val="953735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sx="100000" sy="100000" kx="0" ky="0" algn="b" rotWithShape="0" blurRad="0" dist="38100" dir="2700000">
                      <a:srgbClr val="C0504D"/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sp>
        <p:nvSpPr>
          <p:cNvPr id="844" name="أفهم"/>
          <p:cNvSpPr txBox="1"/>
          <p:nvPr/>
        </p:nvSpPr>
        <p:spPr>
          <a:xfrm>
            <a:off x="18034886" y="7415516"/>
            <a:ext cx="454517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أفهم</a:t>
            </a:r>
          </a:p>
        </p:txBody>
      </p:sp>
      <p:sp>
        <p:nvSpPr>
          <p:cNvPr id="845" name="أخطط"/>
          <p:cNvSpPr txBox="1"/>
          <p:nvPr/>
        </p:nvSpPr>
        <p:spPr>
          <a:xfrm>
            <a:off x="6820615" y="3140636"/>
            <a:ext cx="628982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أخطط</a:t>
            </a:r>
          </a:p>
        </p:txBody>
      </p:sp>
      <p:sp>
        <p:nvSpPr>
          <p:cNvPr id="846" name="Google Shape;2516;p53"/>
          <p:cNvSpPr/>
          <p:nvPr/>
        </p:nvSpPr>
        <p:spPr>
          <a:xfrm>
            <a:off x="10329699" y="4621135"/>
            <a:ext cx="2350492" cy="1089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DFEED4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47" name="Google Shape;2516;p53"/>
          <p:cNvSpPr/>
          <p:nvPr/>
        </p:nvSpPr>
        <p:spPr>
          <a:xfrm>
            <a:off x="10394900" y="6546158"/>
            <a:ext cx="2002521" cy="1035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FFD9A8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48" name="Google Shape;2516;p53"/>
          <p:cNvSpPr/>
          <p:nvPr/>
        </p:nvSpPr>
        <p:spPr>
          <a:xfrm>
            <a:off x="10474068" y="7865776"/>
            <a:ext cx="2099951" cy="973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F9D3E0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49" name="Google Shape;2516;p53"/>
          <p:cNvSpPr/>
          <p:nvPr/>
        </p:nvSpPr>
        <p:spPr>
          <a:xfrm>
            <a:off x="10246317" y="10813938"/>
            <a:ext cx="2433874" cy="1128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93E3FD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50" name="Google Shape;2000;p30"/>
          <p:cNvSpPr/>
          <p:nvPr/>
        </p:nvSpPr>
        <p:spPr>
          <a:xfrm>
            <a:off x="12201838" y="4625137"/>
            <a:ext cx="488596" cy="761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80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51" name="Google Shape;2000;p30"/>
          <p:cNvSpPr/>
          <p:nvPr/>
        </p:nvSpPr>
        <p:spPr>
          <a:xfrm>
            <a:off x="11926427" y="6416175"/>
            <a:ext cx="634042" cy="721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52" name="Google Shape;2000;p30"/>
          <p:cNvSpPr/>
          <p:nvPr/>
        </p:nvSpPr>
        <p:spPr>
          <a:xfrm>
            <a:off x="12030054" y="7782996"/>
            <a:ext cx="537252" cy="537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3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53" name="Google Shape;2000;p30"/>
          <p:cNvSpPr/>
          <p:nvPr/>
        </p:nvSpPr>
        <p:spPr>
          <a:xfrm>
            <a:off x="12041209" y="10716831"/>
            <a:ext cx="712424" cy="596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80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54" name="مستطيل 92"/>
          <p:cNvSpPr txBox="1"/>
          <p:nvPr/>
        </p:nvSpPr>
        <p:spPr>
          <a:xfrm>
            <a:off x="10561591" y="4791502"/>
            <a:ext cx="1669140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أفهم </a:t>
            </a:r>
          </a:p>
        </p:txBody>
      </p:sp>
      <p:sp>
        <p:nvSpPr>
          <p:cNvPr id="855" name="مستطيل 92"/>
          <p:cNvSpPr txBox="1"/>
          <p:nvPr/>
        </p:nvSpPr>
        <p:spPr>
          <a:xfrm>
            <a:off x="7455949" y="4747048"/>
            <a:ext cx="3076585" cy="61432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المعطيات  </a:t>
            </a:r>
          </a:p>
        </p:txBody>
      </p:sp>
      <p:sp>
        <p:nvSpPr>
          <p:cNvPr id="856" name="مستطيل 92"/>
          <p:cNvSpPr txBox="1"/>
          <p:nvPr/>
        </p:nvSpPr>
        <p:spPr>
          <a:xfrm>
            <a:off x="7455949" y="5430748"/>
            <a:ext cx="3076585" cy="61432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المطلوب  </a:t>
            </a:r>
          </a:p>
        </p:txBody>
      </p:sp>
      <p:sp>
        <p:nvSpPr>
          <p:cNvPr id="857" name="مستطيل 92"/>
          <p:cNvSpPr txBox="1"/>
          <p:nvPr/>
        </p:nvSpPr>
        <p:spPr>
          <a:xfrm>
            <a:off x="1005138" y="4336058"/>
            <a:ext cx="6614898" cy="10883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4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كان لدى محمد ٥٠ ريال وبعد شهرين ٨٥ وبعد ثلاث شهور ١٢٠ وبعد اربع اشهر ١٥٥ </a:t>
            </a:r>
          </a:p>
        </p:txBody>
      </p:sp>
      <p:sp>
        <p:nvSpPr>
          <p:cNvPr id="858" name="مستطيل 92"/>
          <p:cNvSpPr txBox="1"/>
          <p:nvPr/>
        </p:nvSpPr>
        <p:spPr>
          <a:xfrm>
            <a:off x="1499381" y="5466789"/>
            <a:ext cx="5776744" cy="5422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4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كم  شهر يستغرقه لادخار ٢٩٥ ريالا </a:t>
            </a:r>
          </a:p>
        </p:txBody>
      </p:sp>
      <p:sp>
        <p:nvSpPr>
          <p:cNvPr id="859" name="مستطيل 92"/>
          <p:cNvSpPr txBox="1"/>
          <p:nvPr/>
        </p:nvSpPr>
        <p:spPr>
          <a:xfrm>
            <a:off x="10474068" y="6759846"/>
            <a:ext cx="1669139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اخطط </a:t>
            </a:r>
          </a:p>
        </p:txBody>
      </p:sp>
      <p:sp>
        <p:nvSpPr>
          <p:cNvPr id="860" name="مستطيل 92"/>
          <p:cNvSpPr txBox="1"/>
          <p:nvPr/>
        </p:nvSpPr>
        <p:spPr>
          <a:xfrm>
            <a:off x="1505731" y="6563049"/>
            <a:ext cx="8817619" cy="61432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استراتيجية البحث عن نمط</a:t>
            </a:r>
          </a:p>
        </p:txBody>
      </p:sp>
      <p:sp>
        <p:nvSpPr>
          <p:cNvPr id="861" name="مستطيل 92"/>
          <p:cNvSpPr txBox="1"/>
          <p:nvPr/>
        </p:nvSpPr>
        <p:spPr>
          <a:xfrm>
            <a:off x="10561591" y="8051622"/>
            <a:ext cx="1669140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احل </a:t>
            </a:r>
          </a:p>
        </p:txBody>
      </p:sp>
      <p:sp>
        <p:nvSpPr>
          <p:cNvPr id="862" name="مستطيل 92"/>
          <p:cNvSpPr txBox="1"/>
          <p:nvPr/>
        </p:nvSpPr>
        <p:spPr>
          <a:xfrm>
            <a:off x="10355124" y="11008804"/>
            <a:ext cx="2218895" cy="10883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4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اتحقق</a:t>
            </a:r>
          </a:p>
        </p:txBody>
      </p:sp>
      <p:sp>
        <p:nvSpPr>
          <p:cNvPr id="863" name="مستطيل 92"/>
          <p:cNvSpPr txBox="1"/>
          <p:nvPr/>
        </p:nvSpPr>
        <p:spPr>
          <a:xfrm>
            <a:off x="1683986" y="10917845"/>
            <a:ext cx="8877606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16E8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مراجعة النمط وهو زيادة بمقدار ٣٥ ريال شهريًا </a:t>
            </a:r>
          </a:p>
        </p:txBody>
      </p:sp>
      <p:pic>
        <p:nvPicPr>
          <p:cNvPr id="864" name="IMG_0394.jpeg" descr="IMG_0394.jpeg"/>
          <p:cNvPicPr>
            <a:picLocks noChangeAspect="1"/>
          </p:cNvPicPr>
          <p:nvPr/>
        </p:nvPicPr>
        <p:blipFill>
          <a:blip r:embed="rId5">
            <a:extLst/>
          </a:blip>
          <a:srcRect l="5046" t="4527" r="4421" b="4126"/>
          <a:stretch>
            <a:fillRect/>
          </a:stretch>
        </p:blipFill>
        <p:spPr>
          <a:xfrm>
            <a:off x="19642307" y="7732878"/>
            <a:ext cx="4026694" cy="3842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27" fill="norm" stroke="1" extrusionOk="0">
                <a:moveTo>
                  <a:pt x="19167" y="0"/>
                </a:moveTo>
                <a:cubicBezTo>
                  <a:pt x="17819" y="1"/>
                  <a:pt x="15244" y="221"/>
                  <a:pt x="14049" y="438"/>
                </a:cubicBezTo>
                <a:cubicBezTo>
                  <a:pt x="13881" y="468"/>
                  <a:pt x="13737" y="489"/>
                  <a:pt x="13605" y="503"/>
                </a:cubicBezTo>
                <a:cubicBezTo>
                  <a:pt x="12496" y="732"/>
                  <a:pt x="12450" y="750"/>
                  <a:pt x="12559" y="898"/>
                </a:cubicBezTo>
                <a:cubicBezTo>
                  <a:pt x="12608" y="964"/>
                  <a:pt x="12697" y="1650"/>
                  <a:pt x="12759" y="2424"/>
                </a:cubicBezTo>
                <a:cubicBezTo>
                  <a:pt x="12821" y="3197"/>
                  <a:pt x="12936" y="4529"/>
                  <a:pt x="13013" y="5381"/>
                </a:cubicBezTo>
                <a:cubicBezTo>
                  <a:pt x="13145" y="6835"/>
                  <a:pt x="13145" y="7394"/>
                  <a:pt x="13015" y="7934"/>
                </a:cubicBezTo>
                <a:cubicBezTo>
                  <a:pt x="12967" y="8136"/>
                  <a:pt x="12988" y="8154"/>
                  <a:pt x="13213" y="8107"/>
                </a:cubicBezTo>
                <a:cubicBezTo>
                  <a:pt x="13350" y="8079"/>
                  <a:pt x="14149" y="7968"/>
                  <a:pt x="14988" y="7863"/>
                </a:cubicBezTo>
                <a:cubicBezTo>
                  <a:pt x="18307" y="7445"/>
                  <a:pt x="19235" y="7391"/>
                  <a:pt x="19169" y="7614"/>
                </a:cubicBezTo>
                <a:cubicBezTo>
                  <a:pt x="19160" y="7645"/>
                  <a:pt x="19189" y="7678"/>
                  <a:pt x="19233" y="7707"/>
                </a:cubicBezTo>
                <a:cubicBezTo>
                  <a:pt x="20431" y="7583"/>
                  <a:pt x="21430" y="7445"/>
                  <a:pt x="21477" y="7396"/>
                </a:cubicBezTo>
                <a:cubicBezTo>
                  <a:pt x="21504" y="7367"/>
                  <a:pt x="21518" y="7312"/>
                  <a:pt x="21522" y="7249"/>
                </a:cubicBezTo>
                <a:cubicBezTo>
                  <a:pt x="21532" y="7060"/>
                  <a:pt x="21448" y="6787"/>
                  <a:pt x="21361" y="6844"/>
                </a:cubicBezTo>
                <a:cubicBezTo>
                  <a:pt x="21246" y="6919"/>
                  <a:pt x="21221" y="6825"/>
                  <a:pt x="20964" y="5334"/>
                </a:cubicBezTo>
                <a:cubicBezTo>
                  <a:pt x="20763" y="4172"/>
                  <a:pt x="20587" y="2700"/>
                  <a:pt x="20400" y="654"/>
                </a:cubicBezTo>
                <a:lnTo>
                  <a:pt x="20338" y="0"/>
                </a:lnTo>
                <a:lnTo>
                  <a:pt x="19167" y="0"/>
                </a:lnTo>
                <a:close/>
                <a:moveTo>
                  <a:pt x="4096" y="2695"/>
                </a:moveTo>
                <a:cubicBezTo>
                  <a:pt x="2526" y="2692"/>
                  <a:pt x="574" y="2763"/>
                  <a:pt x="307" y="2853"/>
                </a:cubicBezTo>
                <a:cubicBezTo>
                  <a:pt x="152" y="2905"/>
                  <a:pt x="139" y="3135"/>
                  <a:pt x="118" y="6259"/>
                </a:cubicBezTo>
                <a:cubicBezTo>
                  <a:pt x="106" y="8103"/>
                  <a:pt x="59" y="9688"/>
                  <a:pt x="12" y="9779"/>
                </a:cubicBezTo>
                <a:cubicBezTo>
                  <a:pt x="-68" y="9936"/>
                  <a:pt x="159" y="9942"/>
                  <a:pt x="3811" y="9906"/>
                </a:cubicBezTo>
                <a:cubicBezTo>
                  <a:pt x="6599" y="9879"/>
                  <a:pt x="7725" y="9899"/>
                  <a:pt x="7799" y="9977"/>
                </a:cubicBezTo>
                <a:cubicBezTo>
                  <a:pt x="7996" y="10184"/>
                  <a:pt x="8131" y="10088"/>
                  <a:pt x="8160" y="9722"/>
                </a:cubicBezTo>
                <a:cubicBezTo>
                  <a:pt x="8163" y="9684"/>
                  <a:pt x="8168" y="9653"/>
                  <a:pt x="8173" y="9622"/>
                </a:cubicBezTo>
                <a:cubicBezTo>
                  <a:pt x="8093" y="9157"/>
                  <a:pt x="8048" y="8059"/>
                  <a:pt x="7997" y="5793"/>
                </a:cubicBezTo>
                <a:cubicBezTo>
                  <a:pt x="7950" y="3719"/>
                  <a:pt x="7932" y="3139"/>
                  <a:pt x="7852" y="2957"/>
                </a:cubicBezTo>
                <a:cubicBezTo>
                  <a:pt x="7606" y="2863"/>
                  <a:pt x="6964" y="2802"/>
                  <a:pt x="5459" y="2724"/>
                </a:cubicBezTo>
                <a:cubicBezTo>
                  <a:pt x="5098" y="2705"/>
                  <a:pt x="4619" y="2696"/>
                  <a:pt x="4096" y="2695"/>
                </a:cubicBezTo>
                <a:close/>
                <a:moveTo>
                  <a:pt x="12086" y="4356"/>
                </a:moveTo>
                <a:cubicBezTo>
                  <a:pt x="12019" y="4341"/>
                  <a:pt x="11909" y="4451"/>
                  <a:pt x="11668" y="4750"/>
                </a:cubicBezTo>
                <a:cubicBezTo>
                  <a:pt x="11174" y="5364"/>
                  <a:pt x="10032" y="6340"/>
                  <a:pt x="9904" y="6257"/>
                </a:cubicBezTo>
                <a:cubicBezTo>
                  <a:pt x="9851" y="6223"/>
                  <a:pt x="9808" y="6055"/>
                  <a:pt x="9808" y="5886"/>
                </a:cubicBezTo>
                <a:cubicBezTo>
                  <a:pt x="9808" y="5599"/>
                  <a:pt x="9783" y="5626"/>
                  <a:pt x="9439" y="6244"/>
                </a:cubicBezTo>
                <a:cubicBezTo>
                  <a:pt x="9019" y="6997"/>
                  <a:pt x="9007" y="7048"/>
                  <a:pt x="9231" y="7109"/>
                </a:cubicBezTo>
                <a:cubicBezTo>
                  <a:pt x="9493" y="7181"/>
                  <a:pt x="10419" y="7182"/>
                  <a:pt x="10487" y="7111"/>
                </a:cubicBezTo>
                <a:cubicBezTo>
                  <a:pt x="10521" y="7075"/>
                  <a:pt x="10465" y="6948"/>
                  <a:pt x="10360" y="6831"/>
                </a:cubicBezTo>
                <a:lnTo>
                  <a:pt x="10169" y="6620"/>
                </a:lnTo>
                <a:lnTo>
                  <a:pt x="10663" y="6326"/>
                </a:lnTo>
                <a:cubicBezTo>
                  <a:pt x="10935" y="6165"/>
                  <a:pt x="11393" y="5765"/>
                  <a:pt x="11683" y="5437"/>
                </a:cubicBezTo>
                <a:cubicBezTo>
                  <a:pt x="12189" y="4864"/>
                  <a:pt x="12530" y="4363"/>
                  <a:pt x="12322" y="4498"/>
                </a:cubicBezTo>
                <a:cubicBezTo>
                  <a:pt x="12269" y="4533"/>
                  <a:pt x="12188" y="4495"/>
                  <a:pt x="12144" y="4412"/>
                </a:cubicBezTo>
                <a:cubicBezTo>
                  <a:pt x="12127" y="4381"/>
                  <a:pt x="12109" y="4361"/>
                  <a:pt x="12086" y="4356"/>
                </a:cubicBezTo>
                <a:close/>
                <a:moveTo>
                  <a:pt x="18503" y="7772"/>
                </a:moveTo>
                <a:cubicBezTo>
                  <a:pt x="18461" y="7772"/>
                  <a:pt x="18420" y="7778"/>
                  <a:pt x="18389" y="7792"/>
                </a:cubicBezTo>
                <a:cubicBezTo>
                  <a:pt x="18382" y="7794"/>
                  <a:pt x="18382" y="7796"/>
                  <a:pt x="18378" y="7798"/>
                </a:cubicBezTo>
                <a:cubicBezTo>
                  <a:pt x="18437" y="7792"/>
                  <a:pt x="18497" y="7786"/>
                  <a:pt x="18554" y="7780"/>
                </a:cubicBezTo>
                <a:cubicBezTo>
                  <a:pt x="18537" y="7777"/>
                  <a:pt x="18522" y="7772"/>
                  <a:pt x="18503" y="7772"/>
                </a:cubicBezTo>
                <a:close/>
                <a:moveTo>
                  <a:pt x="17663" y="7867"/>
                </a:moveTo>
                <a:cubicBezTo>
                  <a:pt x="17633" y="7866"/>
                  <a:pt x="17599" y="7873"/>
                  <a:pt x="17568" y="7885"/>
                </a:cubicBezTo>
                <a:cubicBezTo>
                  <a:pt x="17610" y="7880"/>
                  <a:pt x="17648" y="7876"/>
                  <a:pt x="17691" y="7872"/>
                </a:cubicBezTo>
                <a:cubicBezTo>
                  <a:pt x="17682" y="7870"/>
                  <a:pt x="17673" y="7868"/>
                  <a:pt x="17663" y="7867"/>
                </a:cubicBezTo>
                <a:close/>
                <a:moveTo>
                  <a:pt x="13546" y="9413"/>
                </a:moveTo>
                <a:cubicBezTo>
                  <a:pt x="13604" y="9761"/>
                  <a:pt x="12513" y="15767"/>
                  <a:pt x="12320" y="16146"/>
                </a:cubicBezTo>
                <a:cubicBezTo>
                  <a:pt x="12213" y="16354"/>
                  <a:pt x="12137" y="16535"/>
                  <a:pt x="12152" y="16550"/>
                </a:cubicBezTo>
                <a:cubicBezTo>
                  <a:pt x="12154" y="16552"/>
                  <a:pt x="12222" y="16565"/>
                  <a:pt x="12237" y="16568"/>
                </a:cubicBezTo>
                <a:cubicBezTo>
                  <a:pt x="12170" y="16496"/>
                  <a:pt x="12413" y="16443"/>
                  <a:pt x="12945" y="16461"/>
                </a:cubicBezTo>
                <a:cubicBezTo>
                  <a:pt x="14118" y="16503"/>
                  <a:pt x="18682" y="17280"/>
                  <a:pt x="20111" y="17676"/>
                </a:cubicBezTo>
                <a:cubicBezTo>
                  <a:pt x="20228" y="17697"/>
                  <a:pt x="20323" y="17710"/>
                  <a:pt x="20395" y="17713"/>
                </a:cubicBezTo>
                <a:cubicBezTo>
                  <a:pt x="20442" y="17672"/>
                  <a:pt x="20446" y="17546"/>
                  <a:pt x="20446" y="17249"/>
                </a:cubicBezTo>
                <a:cubicBezTo>
                  <a:pt x="20446" y="17237"/>
                  <a:pt x="20448" y="17216"/>
                  <a:pt x="20448" y="17204"/>
                </a:cubicBezTo>
                <a:cubicBezTo>
                  <a:pt x="20448" y="17193"/>
                  <a:pt x="20446" y="17182"/>
                  <a:pt x="20446" y="17171"/>
                </a:cubicBezTo>
                <a:cubicBezTo>
                  <a:pt x="20446" y="17044"/>
                  <a:pt x="20462" y="16814"/>
                  <a:pt x="20484" y="16546"/>
                </a:cubicBezTo>
                <a:cubicBezTo>
                  <a:pt x="20581" y="15305"/>
                  <a:pt x="20851" y="13099"/>
                  <a:pt x="21057" y="11990"/>
                </a:cubicBezTo>
                <a:cubicBezTo>
                  <a:pt x="21184" y="11305"/>
                  <a:pt x="21276" y="10733"/>
                  <a:pt x="21261" y="10716"/>
                </a:cubicBezTo>
                <a:cubicBezTo>
                  <a:pt x="21260" y="10715"/>
                  <a:pt x="21251" y="10712"/>
                  <a:pt x="21250" y="10711"/>
                </a:cubicBezTo>
                <a:cubicBezTo>
                  <a:pt x="21220" y="10692"/>
                  <a:pt x="20474" y="10504"/>
                  <a:pt x="19568" y="10284"/>
                </a:cubicBezTo>
                <a:cubicBezTo>
                  <a:pt x="19391" y="10241"/>
                  <a:pt x="19219" y="10202"/>
                  <a:pt x="19046" y="10162"/>
                </a:cubicBezTo>
                <a:cubicBezTo>
                  <a:pt x="18818" y="10110"/>
                  <a:pt x="18596" y="10060"/>
                  <a:pt x="18372" y="10011"/>
                </a:cubicBezTo>
                <a:cubicBezTo>
                  <a:pt x="16561" y="9619"/>
                  <a:pt x="15037" y="9402"/>
                  <a:pt x="14110" y="9415"/>
                </a:cubicBezTo>
                <a:cubicBezTo>
                  <a:pt x="13850" y="9419"/>
                  <a:pt x="13680" y="9417"/>
                  <a:pt x="13546" y="9413"/>
                </a:cubicBezTo>
                <a:close/>
                <a:moveTo>
                  <a:pt x="7021" y="10195"/>
                </a:moveTo>
                <a:cubicBezTo>
                  <a:pt x="6970" y="10195"/>
                  <a:pt x="6917" y="10201"/>
                  <a:pt x="6872" y="10213"/>
                </a:cubicBezTo>
                <a:cubicBezTo>
                  <a:pt x="6782" y="10238"/>
                  <a:pt x="6834" y="10260"/>
                  <a:pt x="6987" y="10262"/>
                </a:cubicBezTo>
                <a:cubicBezTo>
                  <a:pt x="7139" y="10264"/>
                  <a:pt x="7213" y="10242"/>
                  <a:pt x="7150" y="10215"/>
                </a:cubicBezTo>
                <a:cubicBezTo>
                  <a:pt x="7119" y="10202"/>
                  <a:pt x="7071" y="10196"/>
                  <a:pt x="7021" y="10195"/>
                </a:cubicBezTo>
                <a:close/>
                <a:moveTo>
                  <a:pt x="9078" y="10398"/>
                </a:moveTo>
                <a:cubicBezTo>
                  <a:pt x="9060" y="10405"/>
                  <a:pt x="9091" y="10516"/>
                  <a:pt x="9176" y="10711"/>
                </a:cubicBezTo>
                <a:cubicBezTo>
                  <a:pt x="9235" y="10847"/>
                  <a:pt x="9301" y="10942"/>
                  <a:pt x="9322" y="10920"/>
                </a:cubicBezTo>
                <a:cubicBezTo>
                  <a:pt x="9343" y="10898"/>
                  <a:pt x="9297" y="10756"/>
                  <a:pt x="9218" y="10604"/>
                </a:cubicBezTo>
                <a:cubicBezTo>
                  <a:pt x="9156" y="10483"/>
                  <a:pt x="9111" y="10417"/>
                  <a:pt x="9089" y="10402"/>
                </a:cubicBezTo>
                <a:cubicBezTo>
                  <a:pt x="9084" y="10399"/>
                  <a:pt x="9081" y="10397"/>
                  <a:pt x="9078" y="10398"/>
                </a:cubicBezTo>
                <a:close/>
                <a:moveTo>
                  <a:pt x="9030" y="11209"/>
                </a:moveTo>
                <a:cubicBezTo>
                  <a:pt x="9021" y="11203"/>
                  <a:pt x="9019" y="11216"/>
                  <a:pt x="9027" y="11249"/>
                </a:cubicBezTo>
                <a:cubicBezTo>
                  <a:pt x="9176" y="11815"/>
                  <a:pt x="9711" y="12692"/>
                  <a:pt x="10343" y="13402"/>
                </a:cubicBezTo>
                <a:cubicBezTo>
                  <a:pt x="10698" y="13802"/>
                  <a:pt x="10734" y="13880"/>
                  <a:pt x="10640" y="14064"/>
                </a:cubicBezTo>
                <a:cubicBezTo>
                  <a:pt x="10581" y="14179"/>
                  <a:pt x="10546" y="14288"/>
                  <a:pt x="10563" y="14305"/>
                </a:cubicBezTo>
                <a:cubicBezTo>
                  <a:pt x="10580" y="14321"/>
                  <a:pt x="10886" y="14397"/>
                  <a:pt x="11242" y="14474"/>
                </a:cubicBezTo>
                <a:cubicBezTo>
                  <a:pt x="11598" y="14550"/>
                  <a:pt x="11901" y="14603"/>
                  <a:pt x="11915" y="14594"/>
                </a:cubicBezTo>
                <a:cubicBezTo>
                  <a:pt x="11928" y="14584"/>
                  <a:pt x="11839" y="14341"/>
                  <a:pt x="11717" y="14053"/>
                </a:cubicBezTo>
                <a:cubicBezTo>
                  <a:pt x="11596" y="13765"/>
                  <a:pt x="11468" y="13445"/>
                  <a:pt x="11435" y="13344"/>
                </a:cubicBezTo>
                <a:cubicBezTo>
                  <a:pt x="11376" y="13162"/>
                  <a:pt x="11373" y="13162"/>
                  <a:pt x="11238" y="13344"/>
                </a:cubicBezTo>
                <a:cubicBezTo>
                  <a:pt x="11106" y="13520"/>
                  <a:pt x="11082" y="13507"/>
                  <a:pt x="10680" y="13044"/>
                </a:cubicBezTo>
                <a:cubicBezTo>
                  <a:pt x="10449" y="12777"/>
                  <a:pt x="10109" y="12308"/>
                  <a:pt x="9927" y="12001"/>
                </a:cubicBezTo>
                <a:cubicBezTo>
                  <a:pt x="9597" y="11446"/>
                  <a:pt x="9426" y="11248"/>
                  <a:pt x="9634" y="11663"/>
                </a:cubicBezTo>
                <a:cubicBezTo>
                  <a:pt x="9852" y="12097"/>
                  <a:pt x="10318" y="12763"/>
                  <a:pt x="10722" y="13217"/>
                </a:cubicBezTo>
                <a:cubicBezTo>
                  <a:pt x="11003" y="13532"/>
                  <a:pt x="11105" y="13713"/>
                  <a:pt x="11041" y="13780"/>
                </a:cubicBezTo>
                <a:cubicBezTo>
                  <a:pt x="10885" y="13943"/>
                  <a:pt x="9672" y="12499"/>
                  <a:pt x="9293" y="11698"/>
                </a:cubicBezTo>
                <a:cubicBezTo>
                  <a:pt x="9157" y="11413"/>
                  <a:pt x="9057" y="11228"/>
                  <a:pt x="9030" y="11209"/>
                </a:cubicBezTo>
                <a:close/>
                <a:moveTo>
                  <a:pt x="8117" y="13271"/>
                </a:moveTo>
                <a:lnTo>
                  <a:pt x="7640" y="13308"/>
                </a:lnTo>
                <a:cubicBezTo>
                  <a:pt x="7420" y="13353"/>
                  <a:pt x="7098" y="13395"/>
                  <a:pt x="6756" y="13417"/>
                </a:cubicBezTo>
                <a:cubicBezTo>
                  <a:pt x="3936" y="13603"/>
                  <a:pt x="318" y="14266"/>
                  <a:pt x="419" y="14576"/>
                </a:cubicBezTo>
                <a:cubicBezTo>
                  <a:pt x="531" y="14920"/>
                  <a:pt x="1214" y="20677"/>
                  <a:pt x="1189" y="21069"/>
                </a:cubicBezTo>
                <a:cubicBezTo>
                  <a:pt x="1157" y="21579"/>
                  <a:pt x="1188" y="21600"/>
                  <a:pt x="1760" y="21436"/>
                </a:cubicBezTo>
                <a:cubicBezTo>
                  <a:pt x="2610" y="21191"/>
                  <a:pt x="6075" y="20613"/>
                  <a:pt x="7886" y="20413"/>
                </a:cubicBezTo>
                <a:cubicBezTo>
                  <a:pt x="8605" y="20333"/>
                  <a:pt x="9212" y="20248"/>
                  <a:pt x="9235" y="20224"/>
                </a:cubicBezTo>
                <a:cubicBezTo>
                  <a:pt x="9258" y="20200"/>
                  <a:pt x="9228" y="19973"/>
                  <a:pt x="9167" y="19724"/>
                </a:cubicBezTo>
                <a:cubicBezTo>
                  <a:pt x="9104" y="19460"/>
                  <a:pt x="9095" y="19281"/>
                  <a:pt x="9136" y="19203"/>
                </a:cubicBezTo>
                <a:cubicBezTo>
                  <a:pt x="8907" y="18614"/>
                  <a:pt x="8468" y="16249"/>
                  <a:pt x="8230" y="14225"/>
                </a:cubicBezTo>
                <a:lnTo>
                  <a:pt x="8117" y="13271"/>
                </a:lnTo>
                <a:close/>
                <a:moveTo>
                  <a:pt x="14384" y="17796"/>
                </a:moveTo>
                <a:cubicBezTo>
                  <a:pt x="14383" y="17796"/>
                  <a:pt x="14382" y="17797"/>
                  <a:pt x="14382" y="17798"/>
                </a:cubicBezTo>
                <a:cubicBezTo>
                  <a:pt x="14367" y="17815"/>
                  <a:pt x="14351" y="17836"/>
                  <a:pt x="14333" y="17869"/>
                </a:cubicBezTo>
                <a:cubicBezTo>
                  <a:pt x="14315" y="17901"/>
                  <a:pt x="14267" y="17949"/>
                  <a:pt x="14210" y="18000"/>
                </a:cubicBezTo>
                <a:cubicBezTo>
                  <a:pt x="14207" y="18004"/>
                  <a:pt x="14206" y="18008"/>
                  <a:pt x="14203" y="18011"/>
                </a:cubicBezTo>
                <a:lnTo>
                  <a:pt x="14074" y="18225"/>
                </a:lnTo>
                <a:cubicBezTo>
                  <a:pt x="14095" y="18210"/>
                  <a:pt x="14120" y="18194"/>
                  <a:pt x="14140" y="18180"/>
                </a:cubicBezTo>
                <a:lnTo>
                  <a:pt x="14254" y="18065"/>
                </a:lnTo>
                <a:cubicBezTo>
                  <a:pt x="14372" y="17946"/>
                  <a:pt x="14446" y="17825"/>
                  <a:pt x="14418" y="17796"/>
                </a:cubicBezTo>
                <a:cubicBezTo>
                  <a:pt x="14411" y="17788"/>
                  <a:pt x="14398" y="17788"/>
                  <a:pt x="14384" y="17796"/>
                </a:cubicBezTo>
                <a:close/>
                <a:moveTo>
                  <a:pt x="13902" y="18236"/>
                </a:moveTo>
                <a:cubicBezTo>
                  <a:pt x="13854" y="18268"/>
                  <a:pt x="13807" y="18300"/>
                  <a:pt x="13758" y="18329"/>
                </a:cubicBezTo>
                <a:cubicBezTo>
                  <a:pt x="13742" y="18339"/>
                  <a:pt x="13733" y="18346"/>
                  <a:pt x="13718" y="18356"/>
                </a:cubicBezTo>
                <a:cubicBezTo>
                  <a:pt x="13703" y="18372"/>
                  <a:pt x="13687" y="18382"/>
                  <a:pt x="13669" y="18387"/>
                </a:cubicBezTo>
                <a:cubicBezTo>
                  <a:pt x="13465" y="18515"/>
                  <a:pt x="13321" y="18618"/>
                  <a:pt x="13361" y="18618"/>
                </a:cubicBezTo>
                <a:cubicBezTo>
                  <a:pt x="13426" y="18619"/>
                  <a:pt x="13684" y="18475"/>
                  <a:pt x="13925" y="18323"/>
                </a:cubicBezTo>
                <a:cubicBezTo>
                  <a:pt x="13948" y="18278"/>
                  <a:pt x="13937" y="18244"/>
                  <a:pt x="13902" y="18236"/>
                </a:cubicBezTo>
                <a:close/>
                <a:moveTo>
                  <a:pt x="13276" y="18594"/>
                </a:moveTo>
                <a:lnTo>
                  <a:pt x="13092" y="18667"/>
                </a:lnTo>
                <a:cubicBezTo>
                  <a:pt x="12644" y="18846"/>
                  <a:pt x="11594" y="19186"/>
                  <a:pt x="11393" y="19217"/>
                </a:cubicBezTo>
                <a:cubicBezTo>
                  <a:pt x="11193" y="19247"/>
                  <a:pt x="11141" y="19202"/>
                  <a:pt x="10947" y="18827"/>
                </a:cubicBezTo>
                <a:cubicBezTo>
                  <a:pt x="10937" y="18808"/>
                  <a:pt x="10778" y="18889"/>
                  <a:pt x="10595" y="19008"/>
                </a:cubicBezTo>
                <a:cubicBezTo>
                  <a:pt x="10412" y="19126"/>
                  <a:pt x="10111" y="19301"/>
                  <a:pt x="9923" y="19397"/>
                </a:cubicBezTo>
                <a:lnTo>
                  <a:pt x="9579" y="19572"/>
                </a:lnTo>
                <a:lnTo>
                  <a:pt x="10133" y="19732"/>
                </a:lnTo>
                <a:cubicBezTo>
                  <a:pt x="10437" y="19821"/>
                  <a:pt x="10790" y="19929"/>
                  <a:pt x="10918" y="19970"/>
                </a:cubicBezTo>
                <a:cubicBezTo>
                  <a:pt x="10982" y="19991"/>
                  <a:pt x="11028" y="20000"/>
                  <a:pt x="11064" y="19999"/>
                </a:cubicBezTo>
                <a:cubicBezTo>
                  <a:pt x="11093" y="19981"/>
                  <a:pt x="11131" y="19946"/>
                  <a:pt x="11164" y="19919"/>
                </a:cubicBezTo>
                <a:cubicBezTo>
                  <a:pt x="11176" y="19888"/>
                  <a:pt x="11186" y="19849"/>
                  <a:pt x="11195" y="19797"/>
                </a:cubicBezTo>
                <a:cubicBezTo>
                  <a:pt x="11233" y="19599"/>
                  <a:pt x="11317" y="19536"/>
                  <a:pt x="11613" y="19474"/>
                </a:cubicBezTo>
                <a:cubicBezTo>
                  <a:pt x="12296" y="19333"/>
                  <a:pt x="12691" y="19243"/>
                  <a:pt x="12931" y="19174"/>
                </a:cubicBezTo>
                <a:cubicBezTo>
                  <a:pt x="12965" y="19141"/>
                  <a:pt x="13017" y="19124"/>
                  <a:pt x="13066" y="19134"/>
                </a:cubicBezTo>
                <a:cubicBezTo>
                  <a:pt x="13246" y="19072"/>
                  <a:pt x="13248" y="19033"/>
                  <a:pt x="13138" y="18990"/>
                </a:cubicBezTo>
                <a:cubicBezTo>
                  <a:pt x="12910" y="18900"/>
                  <a:pt x="12909" y="18895"/>
                  <a:pt x="13092" y="18745"/>
                </a:cubicBezTo>
                <a:lnTo>
                  <a:pt x="13276" y="18594"/>
                </a:lnTo>
                <a:close/>
                <a:moveTo>
                  <a:pt x="14040" y="18736"/>
                </a:moveTo>
                <a:cubicBezTo>
                  <a:pt x="14017" y="18751"/>
                  <a:pt x="13989" y="18767"/>
                  <a:pt x="13979" y="18776"/>
                </a:cubicBezTo>
                <a:cubicBezTo>
                  <a:pt x="13955" y="18799"/>
                  <a:pt x="13953" y="18812"/>
                  <a:pt x="13966" y="18814"/>
                </a:cubicBezTo>
                <a:cubicBezTo>
                  <a:pt x="14004" y="18787"/>
                  <a:pt x="14031" y="18761"/>
                  <a:pt x="14040" y="18736"/>
                </a:cubicBezTo>
                <a:close/>
                <a:moveTo>
                  <a:pt x="9456" y="19535"/>
                </a:moveTo>
                <a:cubicBezTo>
                  <a:pt x="9465" y="19585"/>
                  <a:pt x="9476" y="19625"/>
                  <a:pt x="9484" y="19686"/>
                </a:cubicBezTo>
                <a:cubicBezTo>
                  <a:pt x="9486" y="19707"/>
                  <a:pt x="9491" y="19726"/>
                  <a:pt x="9494" y="19746"/>
                </a:cubicBezTo>
                <a:cubicBezTo>
                  <a:pt x="9494" y="19739"/>
                  <a:pt x="9492" y="19725"/>
                  <a:pt x="9492" y="19719"/>
                </a:cubicBezTo>
                <a:cubicBezTo>
                  <a:pt x="9489" y="19647"/>
                  <a:pt x="9475" y="19587"/>
                  <a:pt x="9456" y="19535"/>
                </a:cubicBezTo>
                <a:close/>
              </a:path>
            </a:pathLst>
          </a:custGeom>
          <a:ln w="12700">
            <a:miter lim="400000"/>
          </a:ln>
        </p:spPr>
      </p:pic>
      <p:graphicFrame>
        <p:nvGraphicFramePr>
          <p:cNvPr id="865" name="الجدول ١"/>
          <p:cNvGraphicFramePr/>
          <p:nvPr/>
        </p:nvGraphicFramePr>
        <p:xfrm>
          <a:off x="17757554" y="8839090"/>
          <a:ext cx="15597189" cy="12559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{CF821DB8-F4EB-4A41-A1BA-3FCAFE7338EE}</a:tableStyleId>
              </a:tblPr>
              <a:tblGrid>
                <a:gridCol w="1731609"/>
                <a:gridCol w="1731609"/>
                <a:gridCol w="1731609"/>
                <a:gridCol w="1731609"/>
                <a:gridCol w="1731609"/>
                <a:gridCol w="1731609"/>
                <a:gridCol w="1731609"/>
                <a:gridCol w="1731609"/>
                <a:gridCol w="1731609"/>
              </a:tblGrid>
              <a:tr h="621624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Geeza Pro Bold"/>
                        </a:rPr>
                        <a:t>الشهر 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B5A5A"/>
                      </a:solidFill>
                      <a:miter lim="400000"/>
                    </a:lnL>
                    <a:lnR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R>
                    <a:lnT w="50800">
                      <a:solidFill>
                        <a:srgbClr val="5B5A5A"/>
                      </a:solidFill>
                      <a:miter lim="400000"/>
                    </a:lnT>
                    <a:lnB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Geeza Pro Bold"/>
                        </a:rPr>
                        <a:t>١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L>
                    <a:lnR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R>
                    <a:lnT w="50800">
                      <a:solidFill>
                        <a:srgbClr val="5B5A5A"/>
                      </a:solidFill>
                      <a:miter lim="400000"/>
                    </a:lnT>
                    <a:lnB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Geeza Pro Bold"/>
                        </a:rPr>
                        <a:t>٢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L>
                    <a:lnR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R>
                    <a:lnT w="50800">
                      <a:solidFill>
                        <a:srgbClr val="5B5A5A"/>
                      </a:solidFill>
                      <a:miter lim="400000"/>
                    </a:lnT>
                    <a:lnB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Geeza Pro Bold"/>
                        </a:rPr>
                        <a:t>٣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L>
                    <a:lnR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R>
                    <a:lnT w="50800">
                      <a:solidFill>
                        <a:srgbClr val="5B5A5A"/>
                      </a:solidFill>
                      <a:miter lim="400000"/>
                    </a:lnT>
                    <a:lnB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Geeza Pro Bold"/>
                        </a:rPr>
                        <a:t>٤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L>
                    <a:lnR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R>
                    <a:lnT w="50800">
                      <a:solidFill>
                        <a:srgbClr val="5B5A5A"/>
                      </a:solidFill>
                      <a:miter lim="400000"/>
                    </a:lnT>
                    <a:lnB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L>
                    <a:lnR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R>
                    <a:lnT w="50800">
                      <a:solidFill>
                        <a:srgbClr val="5B5A5A"/>
                      </a:solidFill>
                      <a:miter lim="400000"/>
                    </a:lnT>
                    <a:lnB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L>
                    <a:lnR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R>
                    <a:lnT w="50800">
                      <a:solidFill>
                        <a:srgbClr val="5B5A5A"/>
                      </a:solidFill>
                      <a:miter lim="400000"/>
                    </a:lnT>
                    <a:lnB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L>
                    <a:lnR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R>
                    <a:lnT w="50800">
                      <a:solidFill>
                        <a:srgbClr val="5B5A5A"/>
                      </a:solidFill>
                      <a:miter lim="400000"/>
                    </a:lnT>
                    <a:lnB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L>
                    <a:lnR w="50800">
                      <a:solidFill>
                        <a:srgbClr val="5B5A5A"/>
                      </a:solidFill>
                      <a:miter lim="400000"/>
                    </a:lnR>
                    <a:lnT w="50800">
                      <a:solidFill>
                        <a:srgbClr val="5B5A5A"/>
                      </a:solidFill>
                      <a:miter lim="400000"/>
                    </a:lnT>
                    <a:lnB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621624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Geeza Pro Bold"/>
                        </a:rPr>
                        <a:t>المبلغ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B5A5A"/>
                      </a:solidFill>
                      <a:miter lim="400000"/>
                    </a:lnL>
                    <a:lnR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R>
                    <a:lnT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T>
                    <a:lnB w="50800">
                      <a:solidFill>
                        <a:srgbClr val="5B5A5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Geeza Pro Bold"/>
                        </a:rPr>
                        <a:t>٥٠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L>
                    <a:lnR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R>
                    <a:lnT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T>
                    <a:lnB w="50800">
                      <a:solidFill>
                        <a:srgbClr val="5B5A5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Geeza Pro Bold"/>
                        </a:rPr>
                        <a:t>٨٥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L>
                    <a:lnR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R>
                    <a:lnT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T>
                    <a:lnB w="50800">
                      <a:solidFill>
                        <a:srgbClr val="5B5A5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Geeza Pro Bold"/>
                        </a:rPr>
                        <a:t>١٢٠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L>
                    <a:lnR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R>
                    <a:lnT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T>
                    <a:lnB w="50800">
                      <a:solidFill>
                        <a:srgbClr val="5B5A5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Geeza Pro Bold"/>
                        </a:rPr>
                        <a:t>١٥٥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L>
                    <a:lnR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R>
                    <a:lnT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T>
                    <a:lnB w="50800">
                      <a:solidFill>
                        <a:srgbClr val="5B5A5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L>
                    <a:lnR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R>
                    <a:lnT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T>
                    <a:lnB w="50800">
                      <a:solidFill>
                        <a:srgbClr val="5B5A5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L>
                    <a:lnR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R>
                    <a:lnT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T>
                    <a:lnB w="50800">
                      <a:solidFill>
                        <a:srgbClr val="5B5A5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L>
                    <a:lnR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R>
                    <a:lnT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T>
                    <a:lnB w="50800">
                      <a:solidFill>
                        <a:srgbClr val="5B5A5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L>
                    <a:lnR w="50800">
                      <a:solidFill>
                        <a:srgbClr val="5B5A5A"/>
                      </a:solidFill>
                      <a:miter lim="400000"/>
                    </a:lnR>
                    <a:lnT w="38100">
                      <a:solidFill>
                        <a:srgbClr val="5B5A5A"/>
                      </a:solidFill>
                      <a:custDash>
                        <a:ds d="200000" sp="200000"/>
                      </a:custDash>
                      <a:miter lim="400000"/>
                    </a:lnT>
                    <a:lnB w="50800">
                      <a:solidFill>
                        <a:srgbClr val="5B5A5A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866" name="مستطيل 92"/>
          <p:cNvSpPr txBox="1"/>
          <p:nvPr/>
        </p:nvSpPr>
        <p:spPr>
          <a:xfrm>
            <a:off x="7620035" y="9460714"/>
            <a:ext cx="1337723" cy="706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8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١٩٠</a:t>
            </a:r>
          </a:p>
        </p:txBody>
      </p:sp>
      <p:sp>
        <p:nvSpPr>
          <p:cNvPr id="867" name="مستطيل 92"/>
          <p:cNvSpPr txBox="1"/>
          <p:nvPr/>
        </p:nvSpPr>
        <p:spPr>
          <a:xfrm>
            <a:off x="5797386" y="9460714"/>
            <a:ext cx="1337722" cy="706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8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٢٢٥</a:t>
            </a:r>
          </a:p>
        </p:txBody>
      </p:sp>
      <p:sp>
        <p:nvSpPr>
          <p:cNvPr id="868" name="مستطيل 92"/>
          <p:cNvSpPr txBox="1"/>
          <p:nvPr/>
        </p:nvSpPr>
        <p:spPr>
          <a:xfrm>
            <a:off x="4046673" y="9460714"/>
            <a:ext cx="1337722" cy="706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8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٢٦٠</a:t>
            </a:r>
          </a:p>
        </p:txBody>
      </p:sp>
      <p:sp>
        <p:nvSpPr>
          <p:cNvPr id="869" name="مستطيل 92"/>
          <p:cNvSpPr txBox="1"/>
          <p:nvPr/>
        </p:nvSpPr>
        <p:spPr>
          <a:xfrm>
            <a:off x="2166716" y="9460714"/>
            <a:ext cx="1337722" cy="706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8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٢٩٥</a:t>
            </a:r>
          </a:p>
        </p:txBody>
      </p:sp>
      <p:sp>
        <p:nvSpPr>
          <p:cNvPr id="870" name="مستطيل 92"/>
          <p:cNvSpPr txBox="1"/>
          <p:nvPr/>
        </p:nvSpPr>
        <p:spPr>
          <a:xfrm>
            <a:off x="7725526" y="8918475"/>
            <a:ext cx="747431" cy="7062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8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871" name="مستطيل 92"/>
          <p:cNvSpPr txBox="1"/>
          <p:nvPr/>
        </p:nvSpPr>
        <p:spPr>
          <a:xfrm>
            <a:off x="5797386" y="8839090"/>
            <a:ext cx="1337722" cy="706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8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872" name="مستطيل 92"/>
          <p:cNvSpPr txBox="1"/>
          <p:nvPr/>
        </p:nvSpPr>
        <p:spPr>
          <a:xfrm>
            <a:off x="4046673" y="8839090"/>
            <a:ext cx="1337722" cy="706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8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873" name="مستطيل 92"/>
          <p:cNvSpPr txBox="1"/>
          <p:nvPr/>
        </p:nvSpPr>
        <p:spPr>
          <a:xfrm>
            <a:off x="2166716" y="8832740"/>
            <a:ext cx="1337722" cy="706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8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pic>
        <p:nvPicPr>
          <p:cNvPr id="874" name="خط خط" descr="خط خط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498112" y="10024751"/>
            <a:ext cx="1770935" cy="421874"/>
          </a:xfrm>
          <a:prstGeom prst="rect">
            <a:avLst/>
          </a:prstGeom>
        </p:spPr>
      </p:pic>
      <p:sp>
        <p:nvSpPr>
          <p:cNvPr id="876" name="مستطيل 92"/>
          <p:cNvSpPr txBox="1"/>
          <p:nvPr/>
        </p:nvSpPr>
        <p:spPr>
          <a:xfrm>
            <a:off x="14015353" y="10211646"/>
            <a:ext cx="1337723" cy="7062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800">
                <a:solidFill>
                  <a:srgbClr val="669D3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+٣٥</a:t>
            </a:r>
          </a:p>
        </p:txBody>
      </p:sp>
      <p:pic>
        <p:nvPicPr>
          <p:cNvPr id="877" name="خط خط" descr="خط خط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729403" y="10000710"/>
            <a:ext cx="1605979" cy="421873"/>
          </a:xfrm>
          <a:prstGeom prst="rect">
            <a:avLst/>
          </a:prstGeom>
        </p:spPr>
      </p:pic>
      <p:sp>
        <p:nvSpPr>
          <p:cNvPr id="879" name="مستطيل 92"/>
          <p:cNvSpPr txBox="1"/>
          <p:nvPr/>
        </p:nvSpPr>
        <p:spPr>
          <a:xfrm>
            <a:off x="11396160" y="10235687"/>
            <a:ext cx="1337722" cy="706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800">
                <a:solidFill>
                  <a:srgbClr val="669D3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+٣٥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mph" nodeType="afterEffect" presetSubtype="0" presetID="8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8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mph" nodeType="afterEffect" presetSubtype="0" presetID="8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1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5"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3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Class="entr" nodeType="after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1"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Class="entr" nodeType="afterEffect" presetSubtype="2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5"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mph" nodeType="afterEffect" presetSubtype="0" presetID="8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2" dur="1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mph" nodeType="afterEffect" presetSubtype="0" presetID="8" grpId="1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5" dur="1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Class="entr" nodeType="afterEffect" presetSubtype="2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9"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Class="entr" nodeType="afterEffect" presetSubtype="2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3" dur="1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2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1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mph" nodeType="afterEffect" presetSubtype="0" presetID="8" grpId="1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74" dur="10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mph" nodeType="afterEffect" presetSubtype="0" presetID="8" grpId="2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77" dur="10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Class="entr" nodeType="afterEffect" presetSubtype="2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1"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Class="entr" nodeType="afterEffect" presetSubtype="2" presetID="2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5"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Class="entr" nodeType="afterEffect" presetSubtype="2" presetID="2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9"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Class="entr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3" dur="2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Class="entr" nodeType="afterEffect" presetSubtype="2" presetID="2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97" dur="1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Class="entr" nodeType="after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1" dur="20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Class="entr" nodeType="afterEffect" presetSubtype="2" presetID="2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05"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Class="entr" nodeType="afterEffect" presetSubtype="2" presetID="22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09" dur="1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Class="entr" nodeType="afterEffect" presetSubtype="2" presetID="22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3"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Class="entr" nodeType="afterEffect" presetSubtype="2" presetID="22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7" dur="1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Class="entr" nodeType="afterEffect" presetSubtype="2" presetID="22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1" dur="1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Class="entr" nodeType="afterEffect" presetSubtype="2" presetID="22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5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" presetClass="entr" nodeType="afterEffect" presetSubtype="2" presetID="22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9"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1" presetClass="entr" nodeType="afterEffect" presetSubtype="2" presetID="22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33" dur="1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Class="entr" nodeType="afterEffect" presetSubtype="2" presetID="22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37"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9" presetClass="entr" nodeType="afterEffect" presetID="10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1" dur="1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Class="emph" nodeType="afterEffect" presetSubtype="0" presetID="8" grpId="3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44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Class="emph" nodeType="afterEffect" presetSubtype="0" presetID="8" grpId="3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47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Class="entr" nodeType="afterEffect" presetSubtype="2" presetID="22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1"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Class="entr" nodeType="afterEffect" presetSubtype="2" presetID="22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5" dur="1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Class="entr" nodeType="afterEffect" presetSubtype="2" presetID="22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9"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6" grpId="6"/>
      <p:bldP build="whole" bldLvl="1" animBg="1" rev="0" advAuto="0" spid="871" grpId="30"/>
      <p:bldP build="whole" bldLvl="1" animBg="1" rev="0" advAuto="0" spid="876" grpId="25"/>
      <p:bldP build="whole" bldLvl="1" animBg="1" rev="0" advAuto="0" spid="845" grpId="2"/>
      <p:bldP build="whole" bldLvl="1" animBg="1" rev="0" advAuto="0" spid="857" grpId="9"/>
      <p:bldP build="whole" bldLvl="1" animBg="1" rev="0" advAuto="0" spid="851" grpId="12"/>
      <p:bldP build="whole" bldLvl="1" animBg="1" rev="0" advAuto="0" spid="851" grpId="13"/>
      <p:bldP build="whole" bldLvl="1" animBg="1" rev="0" advAuto="0" spid="851" grpId="14"/>
      <p:bldP build="whole" bldLvl="1" animBg="1" rev="0" advAuto="0" spid="865" grpId="23"/>
      <p:bldP build="whole" bldLvl="1" animBg="1" rev="0" advAuto="0" spid="872" grpId="32"/>
      <p:bldP build="whole" bldLvl="1" animBg="1" rev="0" advAuto="0" spid="858" grpId="11"/>
      <p:bldP build="whole" bldLvl="1" animBg="1" rev="0" advAuto="0" spid="879" grpId="27"/>
      <p:bldP build="whole" bldLvl="1" animBg="1" rev="0" advAuto="0" spid="874" grpId="24"/>
      <p:bldP build="whole" bldLvl="1" animBg="1" rev="0" advAuto="0" spid="849" grpId="39"/>
      <p:bldP build="whole" bldLvl="1" animBg="1" rev="0" advAuto="0" spid="873" grpId="34"/>
      <p:bldP build="whole" bldLvl="1" animBg="1" rev="0" advAuto="0" spid="870" grpId="28"/>
      <p:bldP build="whole" bldLvl="1" animBg="1" rev="0" advAuto="0" spid="844" grpId="1"/>
      <p:bldP build="whole" bldLvl="1" animBg="1" rev="0" advAuto="0" spid="847" grpId="15"/>
      <p:bldP build="whole" bldLvl="1" animBg="1" rev="0" advAuto="0" spid="869" grpId="35"/>
      <p:bldP build="whole" bldLvl="1" animBg="1" rev="0" advAuto="0" spid="852" grpId="18"/>
      <p:bldP build="whole" bldLvl="1" animBg="1" rev="0" advAuto="0" spid="852" grpId="19"/>
      <p:bldP build="whole" bldLvl="1" animBg="1" rev="0" advAuto="0" spid="852" grpId="20"/>
      <p:bldP build="whole" bldLvl="1" animBg="1" rev="0" advAuto="0" spid="854" grpId="7"/>
      <p:bldP build="whole" bldLvl="1" animBg="1" rev="0" advAuto="0" spid="853" grpId="36"/>
      <p:bldP build="whole" bldLvl="1" animBg="1" rev="0" advAuto="0" spid="853" grpId="37"/>
      <p:bldP build="whole" bldLvl="1" animBg="1" rev="0" advAuto="0" spid="853" grpId="38"/>
      <p:bldP build="whole" bldLvl="1" animBg="1" rev="0" advAuto="0" spid="855" grpId="8"/>
      <p:bldP build="whole" bldLvl="1" animBg="1" rev="0" advAuto="0" spid="867" grpId="31"/>
      <p:bldP build="whole" bldLvl="1" animBg="1" rev="0" advAuto="0" spid="848" grpId="21"/>
      <p:bldP build="whole" bldLvl="1" animBg="1" rev="0" advAuto="0" spid="866" grpId="29"/>
      <p:bldP build="whole" bldLvl="1" animBg="1" rev="0" advAuto="0" spid="859" grpId="16"/>
      <p:bldP build="whole" bldLvl="1" animBg="1" rev="0" advAuto="0" spid="856" grpId="10"/>
      <p:bldP build="whole" bldLvl="1" animBg="1" rev="0" advAuto="0" spid="877" grpId="26"/>
      <p:bldP build="whole" bldLvl="1" animBg="1" rev="0" advAuto="0" spid="862" grpId="40"/>
      <p:bldP build="whole" bldLvl="1" animBg="1" rev="0" advAuto="0" spid="861" grpId="22"/>
      <p:bldP build="whole" bldLvl="1" animBg="1" rev="0" advAuto="0" spid="863" grpId="41"/>
      <p:bldP build="whole" bldLvl="1" animBg="1" rev="0" advAuto="0" spid="850" grpId="3"/>
      <p:bldP build="whole" bldLvl="1" animBg="1" rev="0" advAuto="0" spid="850" grpId="4"/>
      <p:bldP build="whole" bldLvl="1" animBg="1" rev="0" advAuto="0" spid="850" grpId="5"/>
      <p:bldP build="whole" bldLvl="1" animBg="1" rev="0" advAuto="0" spid="868" grpId="33"/>
      <p:bldP build="whole" bldLvl="1" animBg="1" rev="0" advAuto="0" spid="860" grpId="17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