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 autoCompressPictures="0">
  <p:sldMasterIdLst>
    <p:sldMasterId id="2147483768" r:id="rId1"/>
  </p:sldMasterIdLst>
  <p:notesMasterIdLst>
    <p:notesMasterId r:id="rId64"/>
  </p:notesMasterIdLst>
  <p:sldIdLst>
    <p:sldId id="256" r:id="rId2"/>
    <p:sldId id="258" r:id="rId3"/>
    <p:sldId id="292" r:id="rId4"/>
    <p:sldId id="294" r:id="rId5"/>
    <p:sldId id="257" r:id="rId6"/>
    <p:sldId id="260" r:id="rId7"/>
    <p:sldId id="284" r:id="rId8"/>
    <p:sldId id="363" r:id="rId9"/>
    <p:sldId id="381" r:id="rId10"/>
    <p:sldId id="382" r:id="rId11"/>
    <p:sldId id="383" r:id="rId12"/>
    <p:sldId id="385" r:id="rId13"/>
    <p:sldId id="387" r:id="rId14"/>
    <p:sldId id="384" r:id="rId15"/>
    <p:sldId id="388" r:id="rId16"/>
    <p:sldId id="412" r:id="rId17"/>
    <p:sldId id="413" r:id="rId18"/>
    <p:sldId id="393" r:id="rId19"/>
    <p:sldId id="392" r:id="rId20"/>
    <p:sldId id="391" r:id="rId21"/>
    <p:sldId id="394" r:id="rId22"/>
    <p:sldId id="395" r:id="rId23"/>
    <p:sldId id="397" r:id="rId24"/>
    <p:sldId id="396" r:id="rId25"/>
    <p:sldId id="398" r:id="rId26"/>
    <p:sldId id="364" r:id="rId27"/>
    <p:sldId id="366" r:id="rId28"/>
    <p:sldId id="344" r:id="rId29"/>
    <p:sldId id="309" r:id="rId30"/>
    <p:sldId id="411" r:id="rId31"/>
    <p:sldId id="362" r:id="rId32"/>
    <p:sldId id="399" r:id="rId33"/>
    <p:sldId id="400" r:id="rId34"/>
    <p:sldId id="401" r:id="rId35"/>
    <p:sldId id="402" r:id="rId36"/>
    <p:sldId id="403" r:id="rId37"/>
    <p:sldId id="404" r:id="rId38"/>
    <p:sldId id="405" r:id="rId39"/>
    <p:sldId id="406" r:id="rId40"/>
    <p:sldId id="407" r:id="rId41"/>
    <p:sldId id="408" r:id="rId42"/>
    <p:sldId id="409" r:id="rId43"/>
    <p:sldId id="410" r:id="rId44"/>
    <p:sldId id="360" r:id="rId45"/>
    <p:sldId id="378" r:id="rId46"/>
    <p:sldId id="345" r:id="rId47"/>
    <p:sldId id="415" r:id="rId48"/>
    <p:sldId id="417" r:id="rId49"/>
    <p:sldId id="416" r:id="rId50"/>
    <p:sldId id="422" r:id="rId51"/>
    <p:sldId id="418" r:id="rId52"/>
    <p:sldId id="421" r:id="rId53"/>
    <p:sldId id="419" r:id="rId54"/>
    <p:sldId id="420" r:id="rId55"/>
    <p:sldId id="423" r:id="rId56"/>
    <p:sldId id="424" r:id="rId57"/>
    <p:sldId id="425" r:id="rId58"/>
    <p:sldId id="427" r:id="rId59"/>
    <p:sldId id="426" r:id="rId60"/>
    <p:sldId id="414" r:id="rId61"/>
    <p:sldId id="358" r:id="rId62"/>
    <p:sldId id="270" r:id="rId63"/>
  </p:sldIdLst>
  <p:sldSz cx="12192000" cy="6858000"/>
  <p:notesSz cx="6858000" cy="9144000"/>
  <p:custDataLst>
    <p:tags r:id="rId65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8E66"/>
    <a:srgbClr val="FEB499"/>
    <a:srgbClr val="EF00A5"/>
    <a:srgbClr val="FF8CDB"/>
    <a:srgbClr val="BE6140"/>
    <a:srgbClr val="CF6FB1"/>
    <a:srgbClr val="CFAFAF"/>
    <a:srgbClr val="3D3D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2341" autoAdjust="0"/>
    <p:restoredTop sz="94660"/>
  </p:normalViewPr>
  <p:slideViewPr>
    <p:cSldViewPr snapToGrid="0">
      <p:cViewPr varScale="1">
        <p:scale>
          <a:sx n="65" d="100"/>
          <a:sy n="65" d="100"/>
        </p:scale>
        <p:origin x="620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image" Target="../media/image22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image" Target="../media/image22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image" Target="../media/image22.pn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image" Target="../media/image22.pn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image" Target="../media/image22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image" Target="../media/image22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image" Target="../media/image22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image" Target="../media/image22.pn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image" Target="../media/image22.pn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image" Target="../media/image2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464CCAC-BC07-491F-92FF-FBA0B9A167DA}" type="doc">
      <dgm:prSet loTypeId="urn:microsoft.com/office/officeart/2005/8/layout/hList7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FB61549-561D-434B-A09D-A490A7B307B4}">
      <dgm:prSet phldrT="[Text]"/>
      <dgm:spPr/>
      <dgm:t>
        <a:bodyPr/>
        <a:lstStyle/>
        <a:p>
          <a:r>
            <a:rPr lang="en-US" dirty="0">
              <a:solidFill>
                <a:schemeClr val="tx1"/>
              </a:solidFill>
            </a:rPr>
            <a:t>he</a:t>
          </a:r>
        </a:p>
      </dgm:t>
    </dgm:pt>
    <dgm:pt modelId="{DDBAA62E-C16B-4A90-B7DA-0AC93A23CB61}" type="parTrans" cxnId="{F7F350F3-3542-4AFB-B1E8-57D4880AA5FE}">
      <dgm:prSet/>
      <dgm:spPr/>
      <dgm:t>
        <a:bodyPr/>
        <a:lstStyle/>
        <a:p>
          <a:endParaRPr lang="en-US"/>
        </a:p>
      </dgm:t>
    </dgm:pt>
    <dgm:pt modelId="{A6CC0564-444F-4DCB-8388-32575FD84878}" type="sibTrans" cxnId="{F7F350F3-3542-4AFB-B1E8-57D4880AA5FE}">
      <dgm:prSet/>
      <dgm:spPr/>
      <dgm:t>
        <a:bodyPr/>
        <a:lstStyle/>
        <a:p>
          <a:endParaRPr lang="en-US"/>
        </a:p>
      </dgm:t>
    </dgm:pt>
    <dgm:pt modelId="{DE8BD5E8-3BE5-4B00-812C-C677B821E565}">
      <dgm:prSet phldrT="[Text]"/>
      <dgm:spPr/>
      <dgm:t>
        <a:bodyPr/>
        <a:lstStyle/>
        <a:p>
          <a:r>
            <a:rPr lang="en-US" dirty="0">
              <a:solidFill>
                <a:schemeClr val="tx1"/>
              </a:solidFill>
            </a:rPr>
            <a:t>she</a:t>
          </a:r>
        </a:p>
      </dgm:t>
    </dgm:pt>
    <dgm:pt modelId="{64FBBCB0-0548-4068-A8C7-13DB0F8A8ACE}" type="parTrans" cxnId="{5013F481-207D-4E49-8481-D7C6EE0A9100}">
      <dgm:prSet/>
      <dgm:spPr/>
      <dgm:t>
        <a:bodyPr/>
        <a:lstStyle/>
        <a:p>
          <a:endParaRPr lang="en-US"/>
        </a:p>
      </dgm:t>
    </dgm:pt>
    <dgm:pt modelId="{F47FDB4C-DB86-4C2D-969D-08614A480134}" type="sibTrans" cxnId="{5013F481-207D-4E49-8481-D7C6EE0A9100}">
      <dgm:prSet/>
      <dgm:spPr/>
      <dgm:t>
        <a:bodyPr/>
        <a:lstStyle/>
        <a:p>
          <a:endParaRPr lang="en-US"/>
        </a:p>
      </dgm:t>
    </dgm:pt>
    <dgm:pt modelId="{A8C93F5A-782F-457B-9BB0-43DDDB958E5A}">
      <dgm:prSet phldrT="[Text]"/>
      <dgm:spPr/>
      <dgm:t>
        <a:bodyPr/>
        <a:lstStyle/>
        <a:p>
          <a:r>
            <a:rPr lang="en-US" dirty="0">
              <a:solidFill>
                <a:schemeClr val="tx1"/>
              </a:solidFill>
            </a:rPr>
            <a:t>it</a:t>
          </a:r>
        </a:p>
      </dgm:t>
    </dgm:pt>
    <dgm:pt modelId="{6E56F133-4176-4FD8-8B7C-2F3A50917D9D}" type="parTrans" cxnId="{AFC934AE-074C-44A6-B72A-FF3C279006D9}">
      <dgm:prSet/>
      <dgm:spPr/>
      <dgm:t>
        <a:bodyPr/>
        <a:lstStyle/>
        <a:p>
          <a:endParaRPr lang="en-US"/>
        </a:p>
      </dgm:t>
    </dgm:pt>
    <dgm:pt modelId="{0DA71BAF-1476-41FC-A217-9383910FC581}" type="sibTrans" cxnId="{AFC934AE-074C-44A6-B72A-FF3C279006D9}">
      <dgm:prSet/>
      <dgm:spPr/>
      <dgm:t>
        <a:bodyPr/>
        <a:lstStyle/>
        <a:p>
          <a:endParaRPr lang="en-US"/>
        </a:p>
      </dgm:t>
    </dgm:pt>
    <dgm:pt modelId="{7C7C977B-5BC0-4D32-8FC4-B14D605A73BC}" type="pres">
      <dgm:prSet presAssocID="{0464CCAC-BC07-491F-92FF-FBA0B9A167DA}" presName="Name0" presStyleCnt="0">
        <dgm:presLayoutVars>
          <dgm:dir/>
          <dgm:resizeHandles val="exact"/>
        </dgm:presLayoutVars>
      </dgm:prSet>
      <dgm:spPr/>
    </dgm:pt>
    <dgm:pt modelId="{5DB2C1E9-6FD1-4810-8765-9BA9FB763C7D}" type="pres">
      <dgm:prSet presAssocID="{0464CCAC-BC07-491F-92FF-FBA0B9A167DA}" presName="fgShape" presStyleLbl="fgShp" presStyleIdx="0" presStyleCnt="1"/>
      <dgm:spPr/>
    </dgm:pt>
    <dgm:pt modelId="{0CD6233B-7AFD-4195-87D0-1A7972A574BB}" type="pres">
      <dgm:prSet presAssocID="{0464CCAC-BC07-491F-92FF-FBA0B9A167DA}" presName="linComp" presStyleCnt="0"/>
      <dgm:spPr/>
    </dgm:pt>
    <dgm:pt modelId="{F700EA87-2018-47DD-B06D-52BA83494BF0}" type="pres">
      <dgm:prSet presAssocID="{7FB61549-561D-434B-A09D-A490A7B307B4}" presName="compNode" presStyleCnt="0"/>
      <dgm:spPr/>
    </dgm:pt>
    <dgm:pt modelId="{E2848096-6AEC-4F38-A4C7-FC7A71AE5CEB}" type="pres">
      <dgm:prSet presAssocID="{7FB61549-561D-434B-A09D-A490A7B307B4}" presName="bkgdShape" presStyleLbl="node1" presStyleIdx="0" presStyleCnt="3"/>
      <dgm:spPr/>
    </dgm:pt>
    <dgm:pt modelId="{DF435268-652E-40B0-A3C8-5FB3DFAC3D1E}" type="pres">
      <dgm:prSet presAssocID="{7FB61549-561D-434B-A09D-A490A7B307B4}" presName="nodeTx" presStyleLbl="node1" presStyleIdx="0" presStyleCnt="3">
        <dgm:presLayoutVars>
          <dgm:bulletEnabled val="1"/>
        </dgm:presLayoutVars>
      </dgm:prSet>
      <dgm:spPr/>
    </dgm:pt>
    <dgm:pt modelId="{2F7BB8B1-BDDC-4B9C-B01A-34611EE3B018}" type="pres">
      <dgm:prSet presAssocID="{7FB61549-561D-434B-A09D-A490A7B307B4}" presName="invisiNode" presStyleLbl="node1" presStyleIdx="0" presStyleCnt="3"/>
      <dgm:spPr/>
    </dgm:pt>
    <dgm:pt modelId="{58EB1168-52E4-440E-9B57-DA5D5108D565}" type="pres">
      <dgm:prSet presAssocID="{7FB61549-561D-434B-A09D-A490A7B307B4}" presName="imagNode" presStyleLbl="f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C2A9FA17-9283-47FB-93D2-CE5DD3937ABD}" type="pres">
      <dgm:prSet presAssocID="{A6CC0564-444F-4DCB-8388-32575FD84878}" presName="sibTrans" presStyleLbl="sibTrans2D1" presStyleIdx="0" presStyleCnt="0"/>
      <dgm:spPr/>
    </dgm:pt>
    <dgm:pt modelId="{214CAAFB-CB99-42AC-BF4A-79344F41D688}" type="pres">
      <dgm:prSet presAssocID="{DE8BD5E8-3BE5-4B00-812C-C677B821E565}" presName="compNode" presStyleCnt="0"/>
      <dgm:spPr/>
    </dgm:pt>
    <dgm:pt modelId="{39560DFD-01A5-4EE9-9D6F-26EB6F4802BF}" type="pres">
      <dgm:prSet presAssocID="{DE8BD5E8-3BE5-4B00-812C-C677B821E565}" presName="bkgdShape" presStyleLbl="node1" presStyleIdx="1" presStyleCnt="3"/>
      <dgm:spPr/>
    </dgm:pt>
    <dgm:pt modelId="{C805A012-F716-4C3B-AB81-FEDB11423364}" type="pres">
      <dgm:prSet presAssocID="{DE8BD5E8-3BE5-4B00-812C-C677B821E565}" presName="nodeTx" presStyleLbl="node1" presStyleIdx="1" presStyleCnt="3">
        <dgm:presLayoutVars>
          <dgm:bulletEnabled val="1"/>
        </dgm:presLayoutVars>
      </dgm:prSet>
      <dgm:spPr/>
    </dgm:pt>
    <dgm:pt modelId="{C0BFAC08-6E37-4DC1-845F-EA065E4BEBD0}" type="pres">
      <dgm:prSet presAssocID="{DE8BD5E8-3BE5-4B00-812C-C677B821E565}" presName="invisiNode" presStyleLbl="node1" presStyleIdx="1" presStyleCnt="3"/>
      <dgm:spPr/>
    </dgm:pt>
    <dgm:pt modelId="{E7FAD156-0648-4C91-A17E-4726686077A8}" type="pres">
      <dgm:prSet presAssocID="{DE8BD5E8-3BE5-4B00-812C-C677B821E565}" presName="imagNode" presStyleLbl="fgImgPlac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03DE10DA-7C1C-4192-918B-1E378B40266E}" type="pres">
      <dgm:prSet presAssocID="{F47FDB4C-DB86-4C2D-969D-08614A480134}" presName="sibTrans" presStyleLbl="sibTrans2D1" presStyleIdx="0" presStyleCnt="0"/>
      <dgm:spPr/>
    </dgm:pt>
    <dgm:pt modelId="{326A4317-CB1B-45BE-993C-5C7981500FD0}" type="pres">
      <dgm:prSet presAssocID="{A8C93F5A-782F-457B-9BB0-43DDDB958E5A}" presName="compNode" presStyleCnt="0"/>
      <dgm:spPr/>
    </dgm:pt>
    <dgm:pt modelId="{C25494D4-2FB2-4BD1-8657-127FE2EA51F4}" type="pres">
      <dgm:prSet presAssocID="{A8C93F5A-782F-457B-9BB0-43DDDB958E5A}" presName="bkgdShape" presStyleLbl="node1" presStyleIdx="2" presStyleCnt="3"/>
      <dgm:spPr/>
    </dgm:pt>
    <dgm:pt modelId="{EDBB726E-1187-4531-93FF-CDE0B87C05CD}" type="pres">
      <dgm:prSet presAssocID="{A8C93F5A-782F-457B-9BB0-43DDDB958E5A}" presName="nodeTx" presStyleLbl="node1" presStyleIdx="2" presStyleCnt="3">
        <dgm:presLayoutVars>
          <dgm:bulletEnabled val="1"/>
        </dgm:presLayoutVars>
      </dgm:prSet>
      <dgm:spPr/>
    </dgm:pt>
    <dgm:pt modelId="{08DF311A-FD47-4F4C-89FD-B1B55E535961}" type="pres">
      <dgm:prSet presAssocID="{A8C93F5A-782F-457B-9BB0-43DDDB958E5A}" presName="invisiNode" presStyleLbl="node1" presStyleIdx="2" presStyleCnt="3"/>
      <dgm:spPr/>
    </dgm:pt>
    <dgm:pt modelId="{DBA891E7-C315-40F9-A6C7-CE09F7600A9C}" type="pres">
      <dgm:prSet presAssocID="{A8C93F5A-782F-457B-9BB0-43DDDB958E5A}" presName="imagNode" presStyleLbl="fgImgPlac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</dgm:ptLst>
  <dgm:cxnLst>
    <dgm:cxn modelId="{AD67460E-FAFA-43EF-AC6B-9337243C1F7D}" type="presOf" srcId="{A8C93F5A-782F-457B-9BB0-43DDDB958E5A}" destId="{C25494D4-2FB2-4BD1-8657-127FE2EA51F4}" srcOrd="0" destOrd="0" presId="urn:microsoft.com/office/officeart/2005/8/layout/hList7"/>
    <dgm:cxn modelId="{1BBA4E19-6268-4793-9A85-12224F0A74EA}" type="presOf" srcId="{7FB61549-561D-434B-A09D-A490A7B307B4}" destId="{E2848096-6AEC-4F38-A4C7-FC7A71AE5CEB}" srcOrd="0" destOrd="0" presId="urn:microsoft.com/office/officeart/2005/8/layout/hList7"/>
    <dgm:cxn modelId="{451E822A-56DE-4BED-8F2F-265427CE76CC}" type="presOf" srcId="{DE8BD5E8-3BE5-4B00-812C-C677B821E565}" destId="{39560DFD-01A5-4EE9-9D6F-26EB6F4802BF}" srcOrd="0" destOrd="0" presId="urn:microsoft.com/office/officeart/2005/8/layout/hList7"/>
    <dgm:cxn modelId="{16E19B6C-A619-41DC-8321-344568EB85FB}" type="presOf" srcId="{A6CC0564-444F-4DCB-8388-32575FD84878}" destId="{C2A9FA17-9283-47FB-93D2-CE5DD3937ABD}" srcOrd="0" destOrd="0" presId="urn:microsoft.com/office/officeart/2005/8/layout/hList7"/>
    <dgm:cxn modelId="{B149D86D-EB49-4F67-B298-50050D1BBD80}" type="presOf" srcId="{DE8BD5E8-3BE5-4B00-812C-C677B821E565}" destId="{C805A012-F716-4C3B-AB81-FEDB11423364}" srcOrd="1" destOrd="0" presId="urn:microsoft.com/office/officeart/2005/8/layout/hList7"/>
    <dgm:cxn modelId="{5013F481-207D-4E49-8481-D7C6EE0A9100}" srcId="{0464CCAC-BC07-491F-92FF-FBA0B9A167DA}" destId="{DE8BD5E8-3BE5-4B00-812C-C677B821E565}" srcOrd="1" destOrd="0" parTransId="{64FBBCB0-0548-4068-A8C7-13DB0F8A8ACE}" sibTransId="{F47FDB4C-DB86-4C2D-969D-08614A480134}"/>
    <dgm:cxn modelId="{7CB34A90-0540-4DA5-AD36-6A57A0FDE037}" type="presOf" srcId="{7FB61549-561D-434B-A09D-A490A7B307B4}" destId="{DF435268-652E-40B0-A3C8-5FB3DFAC3D1E}" srcOrd="1" destOrd="0" presId="urn:microsoft.com/office/officeart/2005/8/layout/hList7"/>
    <dgm:cxn modelId="{E80450A5-0241-474E-A508-6E992C989872}" type="presOf" srcId="{F47FDB4C-DB86-4C2D-969D-08614A480134}" destId="{03DE10DA-7C1C-4192-918B-1E378B40266E}" srcOrd="0" destOrd="0" presId="urn:microsoft.com/office/officeart/2005/8/layout/hList7"/>
    <dgm:cxn modelId="{AFC934AE-074C-44A6-B72A-FF3C279006D9}" srcId="{0464CCAC-BC07-491F-92FF-FBA0B9A167DA}" destId="{A8C93F5A-782F-457B-9BB0-43DDDB958E5A}" srcOrd="2" destOrd="0" parTransId="{6E56F133-4176-4FD8-8B7C-2F3A50917D9D}" sibTransId="{0DA71BAF-1476-41FC-A217-9383910FC581}"/>
    <dgm:cxn modelId="{E7D182B1-59FE-429D-9A7C-37B3DB8C00D8}" type="presOf" srcId="{0464CCAC-BC07-491F-92FF-FBA0B9A167DA}" destId="{7C7C977B-5BC0-4D32-8FC4-B14D605A73BC}" srcOrd="0" destOrd="0" presId="urn:microsoft.com/office/officeart/2005/8/layout/hList7"/>
    <dgm:cxn modelId="{FBCD22CB-5490-4B61-8DE3-6A47B9703FCF}" type="presOf" srcId="{A8C93F5A-782F-457B-9BB0-43DDDB958E5A}" destId="{EDBB726E-1187-4531-93FF-CDE0B87C05CD}" srcOrd="1" destOrd="0" presId="urn:microsoft.com/office/officeart/2005/8/layout/hList7"/>
    <dgm:cxn modelId="{F7F350F3-3542-4AFB-B1E8-57D4880AA5FE}" srcId="{0464CCAC-BC07-491F-92FF-FBA0B9A167DA}" destId="{7FB61549-561D-434B-A09D-A490A7B307B4}" srcOrd="0" destOrd="0" parTransId="{DDBAA62E-C16B-4A90-B7DA-0AC93A23CB61}" sibTransId="{A6CC0564-444F-4DCB-8388-32575FD84878}"/>
    <dgm:cxn modelId="{F918FAFD-D4EB-4D33-98FC-40670B0DC658}" type="presParOf" srcId="{7C7C977B-5BC0-4D32-8FC4-B14D605A73BC}" destId="{5DB2C1E9-6FD1-4810-8765-9BA9FB763C7D}" srcOrd="0" destOrd="0" presId="urn:microsoft.com/office/officeart/2005/8/layout/hList7"/>
    <dgm:cxn modelId="{84502A77-9847-41EB-99FF-BC298E8A37CF}" type="presParOf" srcId="{7C7C977B-5BC0-4D32-8FC4-B14D605A73BC}" destId="{0CD6233B-7AFD-4195-87D0-1A7972A574BB}" srcOrd="1" destOrd="0" presId="urn:microsoft.com/office/officeart/2005/8/layout/hList7"/>
    <dgm:cxn modelId="{0C865F86-276F-4FC1-A70E-0D497DC23E7D}" type="presParOf" srcId="{0CD6233B-7AFD-4195-87D0-1A7972A574BB}" destId="{F700EA87-2018-47DD-B06D-52BA83494BF0}" srcOrd="0" destOrd="0" presId="urn:microsoft.com/office/officeart/2005/8/layout/hList7"/>
    <dgm:cxn modelId="{950764D9-A800-453C-949B-8FB665321968}" type="presParOf" srcId="{F700EA87-2018-47DD-B06D-52BA83494BF0}" destId="{E2848096-6AEC-4F38-A4C7-FC7A71AE5CEB}" srcOrd="0" destOrd="0" presId="urn:microsoft.com/office/officeart/2005/8/layout/hList7"/>
    <dgm:cxn modelId="{AFE8960A-7EC1-497A-B1D0-17C812B59637}" type="presParOf" srcId="{F700EA87-2018-47DD-B06D-52BA83494BF0}" destId="{DF435268-652E-40B0-A3C8-5FB3DFAC3D1E}" srcOrd="1" destOrd="0" presId="urn:microsoft.com/office/officeart/2005/8/layout/hList7"/>
    <dgm:cxn modelId="{17D2D117-2565-440C-B025-F00702061587}" type="presParOf" srcId="{F700EA87-2018-47DD-B06D-52BA83494BF0}" destId="{2F7BB8B1-BDDC-4B9C-B01A-34611EE3B018}" srcOrd="2" destOrd="0" presId="urn:microsoft.com/office/officeart/2005/8/layout/hList7"/>
    <dgm:cxn modelId="{96219EB8-6E3E-44B2-A339-C6124399D14E}" type="presParOf" srcId="{F700EA87-2018-47DD-B06D-52BA83494BF0}" destId="{58EB1168-52E4-440E-9B57-DA5D5108D565}" srcOrd="3" destOrd="0" presId="urn:microsoft.com/office/officeart/2005/8/layout/hList7"/>
    <dgm:cxn modelId="{DD53F8B6-2EF6-4C01-884D-4E29C437944C}" type="presParOf" srcId="{0CD6233B-7AFD-4195-87D0-1A7972A574BB}" destId="{C2A9FA17-9283-47FB-93D2-CE5DD3937ABD}" srcOrd="1" destOrd="0" presId="urn:microsoft.com/office/officeart/2005/8/layout/hList7"/>
    <dgm:cxn modelId="{C052DE42-1C7F-420E-B378-29AE3EFA6AA4}" type="presParOf" srcId="{0CD6233B-7AFD-4195-87D0-1A7972A574BB}" destId="{214CAAFB-CB99-42AC-BF4A-79344F41D688}" srcOrd="2" destOrd="0" presId="urn:microsoft.com/office/officeart/2005/8/layout/hList7"/>
    <dgm:cxn modelId="{ACF6FAA9-9F46-48EC-9A66-1B399F620406}" type="presParOf" srcId="{214CAAFB-CB99-42AC-BF4A-79344F41D688}" destId="{39560DFD-01A5-4EE9-9D6F-26EB6F4802BF}" srcOrd="0" destOrd="0" presId="urn:microsoft.com/office/officeart/2005/8/layout/hList7"/>
    <dgm:cxn modelId="{E8F088BB-B4E8-4885-B880-9A6B93FB7C26}" type="presParOf" srcId="{214CAAFB-CB99-42AC-BF4A-79344F41D688}" destId="{C805A012-F716-4C3B-AB81-FEDB11423364}" srcOrd="1" destOrd="0" presId="urn:microsoft.com/office/officeart/2005/8/layout/hList7"/>
    <dgm:cxn modelId="{D2259F7A-614F-4075-A9F2-F9D049D97451}" type="presParOf" srcId="{214CAAFB-CB99-42AC-BF4A-79344F41D688}" destId="{C0BFAC08-6E37-4DC1-845F-EA065E4BEBD0}" srcOrd="2" destOrd="0" presId="urn:microsoft.com/office/officeart/2005/8/layout/hList7"/>
    <dgm:cxn modelId="{1E687ABD-EBE0-4C34-9B84-21E48E2DF5B9}" type="presParOf" srcId="{214CAAFB-CB99-42AC-BF4A-79344F41D688}" destId="{E7FAD156-0648-4C91-A17E-4726686077A8}" srcOrd="3" destOrd="0" presId="urn:microsoft.com/office/officeart/2005/8/layout/hList7"/>
    <dgm:cxn modelId="{10D3D217-A198-40A8-B96A-C1E8CC7CBDC7}" type="presParOf" srcId="{0CD6233B-7AFD-4195-87D0-1A7972A574BB}" destId="{03DE10DA-7C1C-4192-918B-1E378B40266E}" srcOrd="3" destOrd="0" presId="urn:microsoft.com/office/officeart/2005/8/layout/hList7"/>
    <dgm:cxn modelId="{DB94EDF2-3D04-41B4-8E1E-E64FF1517C20}" type="presParOf" srcId="{0CD6233B-7AFD-4195-87D0-1A7972A574BB}" destId="{326A4317-CB1B-45BE-993C-5C7981500FD0}" srcOrd="4" destOrd="0" presId="urn:microsoft.com/office/officeart/2005/8/layout/hList7"/>
    <dgm:cxn modelId="{CB725659-7CC5-4FDA-8662-F034FE5EFF5E}" type="presParOf" srcId="{326A4317-CB1B-45BE-993C-5C7981500FD0}" destId="{C25494D4-2FB2-4BD1-8657-127FE2EA51F4}" srcOrd="0" destOrd="0" presId="urn:microsoft.com/office/officeart/2005/8/layout/hList7"/>
    <dgm:cxn modelId="{2BD36B9B-9DED-4AAA-80AB-A95B94C6055B}" type="presParOf" srcId="{326A4317-CB1B-45BE-993C-5C7981500FD0}" destId="{EDBB726E-1187-4531-93FF-CDE0B87C05CD}" srcOrd="1" destOrd="0" presId="urn:microsoft.com/office/officeart/2005/8/layout/hList7"/>
    <dgm:cxn modelId="{E4AACCF2-D16C-42CC-9432-6BE879E61FC7}" type="presParOf" srcId="{326A4317-CB1B-45BE-993C-5C7981500FD0}" destId="{08DF311A-FD47-4F4C-89FD-B1B55E535961}" srcOrd="2" destOrd="0" presId="urn:microsoft.com/office/officeart/2005/8/layout/hList7"/>
    <dgm:cxn modelId="{E0CD5CAB-506F-4D2F-9D2D-E04771B27427}" type="presParOf" srcId="{326A4317-CB1B-45BE-993C-5C7981500FD0}" destId="{DBA891E7-C315-40F9-A6C7-CE09F7600A9C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464CCAC-BC07-491F-92FF-FBA0B9A167DA}" type="doc">
      <dgm:prSet loTypeId="urn:microsoft.com/office/officeart/2005/8/layout/hList7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FB61549-561D-434B-A09D-A490A7B307B4}">
      <dgm:prSet phldrT="[Text]"/>
      <dgm:spPr/>
      <dgm:t>
        <a:bodyPr/>
        <a:lstStyle/>
        <a:p>
          <a:r>
            <a:rPr lang="en-US" dirty="0">
              <a:solidFill>
                <a:schemeClr val="tx1"/>
              </a:solidFill>
            </a:rPr>
            <a:t>he</a:t>
          </a:r>
        </a:p>
      </dgm:t>
    </dgm:pt>
    <dgm:pt modelId="{DDBAA62E-C16B-4A90-B7DA-0AC93A23CB61}" type="parTrans" cxnId="{F7F350F3-3542-4AFB-B1E8-57D4880AA5FE}">
      <dgm:prSet/>
      <dgm:spPr/>
      <dgm:t>
        <a:bodyPr/>
        <a:lstStyle/>
        <a:p>
          <a:endParaRPr lang="en-US"/>
        </a:p>
      </dgm:t>
    </dgm:pt>
    <dgm:pt modelId="{A6CC0564-444F-4DCB-8388-32575FD84878}" type="sibTrans" cxnId="{F7F350F3-3542-4AFB-B1E8-57D4880AA5FE}">
      <dgm:prSet/>
      <dgm:spPr/>
      <dgm:t>
        <a:bodyPr/>
        <a:lstStyle/>
        <a:p>
          <a:endParaRPr lang="en-US"/>
        </a:p>
      </dgm:t>
    </dgm:pt>
    <dgm:pt modelId="{DE8BD5E8-3BE5-4B00-812C-C677B821E565}">
      <dgm:prSet phldrT="[Text]"/>
      <dgm:spPr/>
      <dgm:t>
        <a:bodyPr/>
        <a:lstStyle/>
        <a:p>
          <a:r>
            <a:rPr lang="en-US" dirty="0">
              <a:solidFill>
                <a:schemeClr val="tx1"/>
              </a:solidFill>
            </a:rPr>
            <a:t>she</a:t>
          </a:r>
        </a:p>
      </dgm:t>
    </dgm:pt>
    <dgm:pt modelId="{64FBBCB0-0548-4068-A8C7-13DB0F8A8ACE}" type="parTrans" cxnId="{5013F481-207D-4E49-8481-D7C6EE0A9100}">
      <dgm:prSet/>
      <dgm:spPr/>
      <dgm:t>
        <a:bodyPr/>
        <a:lstStyle/>
        <a:p>
          <a:endParaRPr lang="en-US"/>
        </a:p>
      </dgm:t>
    </dgm:pt>
    <dgm:pt modelId="{F47FDB4C-DB86-4C2D-969D-08614A480134}" type="sibTrans" cxnId="{5013F481-207D-4E49-8481-D7C6EE0A9100}">
      <dgm:prSet/>
      <dgm:spPr/>
      <dgm:t>
        <a:bodyPr/>
        <a:lstStyle/>
        <a:p>
          <a:endParaRPr lang="en-US"/>
        </a:p>
      </dgm:t>
    </dgm:pt>
    <dgm:pt modelId="{A8C93F5A-782F-457B-9BB0-43DDDB958E5A}">
      <dgm:prSet phldrT="[Text]"/>
      <dgm:spPr/>
      <dgm:t>
        <a:bodyPr/>
        <a:lstStyle/>
        <a:p>
          <a:r>
            <a:rPr lang="en-US" dirty="0">
              <a:solidFill>
                <a:schemeClr val="tx1"/>
              </a:solidFill>
            </a:rPr>
            <a:t>it</a:t>
          </a:r>
        </a:p>
      </dgm:t>
    </dgm:pt>
    <dgm:pt modelId="{6E56F133-4176-4FD8-8B7C-2F3A50917D9D}" type="parTrans" cxnId="{AFC934AE-074C-44A6-B72A-FF3C279006D9}">
      <dgm:prSet/>
      <dgm:spPr/>
      <dgm:t>
        <a:bodyPr/>
        <a:lstStyle/>
        <a:p>
          <a:endParaRPr lang="en-US"/>
        </a:p>
      </dgm:t>
    </dgm:pt>
    <dgm:pt modelId="{0DA71BAF-1476-41FC-A217-9383910FC581}" type="sibTrans" cxnId="{AFC934AE-074C-44A6-B72A-FF3C279006D9}">
      <dgm:prSet/>
      <dgm:spPr/>
      <dgm:t>
        <a:bodyPr/>
        <a:lstStyle/>
        <a:p>
          <a:endParaRPr lang="en-US"/>
        </a:p>
      </dgm:t>
    </dgm:pt>
    <dgm:pt modelId="{7C7C977B-5BC0-4D32-8FC4-B14D605A73BC}" type="pres">
      <dgm:prSet presAssocID="{0464CCAC-BC07-491F-92FF-FBA0B9A167DA}" presName="Name0" presStyleCnt="0">
        <dgm:presLayoutVars>
          <dgm:dir/>
          <dgm:resizeHandles val="exact"/>
        </dgm:presLayoutVars>
      </dgm:prSet>
      <dgm:spPr/>
    </dgm:pt>
    <dgm:pt modelId="{5DB2C1E9-6FD1-4810-8765-9BA9FB763C7D}" type="pres">
      <dgm:prSet presAssocID="{0464CCAC-BC07-491F-92FF-FBA0B9A167DA}" presName="fgShape" presStyleLbl="fgShp" presStyleIdx="0" presStyleCnt="1"/>
      <dgm:spPr/>
    </dgm:pt>
    <dgm:pt modelId="{0CD6233B-7AFD-4195-87D0-1A7972A574BB}" type="pres">
      <dgm:prSet presAssocID="{0464CCAC-BC07-491F-92FF-FBA0B9A167DA}" presName="linComp" presStyleCnt="0"/>
      <dgm:spPr/>
    </dgm:pt>
    <dgm:pt modelId="{F700EA87-2018-47DD-B06D-52BA83494BF0}" type="pres">
      <dgm:prSet presAssocID="{7FB61549-561D-434B-A09D-A490A7B307B4}" presName="compNode" presStyleCnt="0"/>
      <dgm:spPr/>
    </dgm:pt>
    <dgm:pt modelId="{E2848096-6AEC-4F38-A4C7-FC7A71AE5CEB}" type="pres">
      <dgm:prSet presAssocID="{7FB61549-561D-434B-A09D-A490A7B307B4}" presName="bkgdShape" presStyleLbl="node1" presStyleIdx="0" presStyleCnt="3"/>
      <dgm:spPr/>
    </dgm:pt>
    <dgm:pt modelId="{DF435268-652E-40B0-A3C8-5FB3DFAC3D1E}" type="pres">
      <dgm:prSet presAssocID="{7FB61549-561D-434B-A09D-A490A7B307B4}" presName="nodeTx" presStyleLbl="node1" presStyleIdx="0" presStyleCnt="3">
        <dgm:presLayoutVars>
          <dgm:bulletEnabled val="1"/>
        </dgm:presLayoutVars>
      </dgm:prSet>
      <dgm:spPr/>
    </dgm:pt>
    <dgm:pt modelId="{2F7BB8B1-BDDC-4B9C-B01A-34611EE3B018}" type="pres">
      <dgm:prSet presAssocID="{7FB61549-561D-434B-A09D-A490A7B307B4}" presName="invisiNode" presStyleLbl="node1" presStyleIdx="0" presStyleCnt="3"/>
      <dgm:spPr/>
    </dgm:pt>
    <dgm:pt modelId="{58EB1168-52E4-440E-9B57-DA5D5108D565}" type="pres">
      <dgm:prSet presAssocID="{7FB61549-561D-434B-A09D-A490A7B307B4}" presName="imagNode" presStyleLbl="f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C2A9FA17-9283-47FB-93D2-CE5DD3937ABD}" type="pres">
      <dgm:prSet presAssocID="{A6CC0564-444F-4DCB-8388-32575FD84878}" presName="sibTrans" presStyleLbl="sibTrans2D1" presStyleIdx="0" presStyleCnt="0"/>
      <dgm:spPr/>
    </dgm:pt>
    <dgm:pt modelId="{214CAAFB-CB99-42AC-BF4A-79344F41D688}" type="pres">
      <dgm:prSet presAssocID="{DE8BD5E8-3BE5-4B00-812C-C677B821E565}" presName="compNode" presStyleCnt="0"/>
      <dgm:spPr/>
    </dgm:pt>
    <dgm:pt modelId="{39560DFD-01A5-4EE9-9D6F-26EB6F4802BF}" type="pres">
      <dgm:prSet presAssocID="{DE8BD5E8-3BE5-4B00-812C-C677B821E565}" presName="bkgdShape" presStyleLbl="node1" presStyleIdx="1" presStyleCnt="3"/>
      <dgm:spPr/>
    </dgm:pt>
    <dgm:pt modelId="{C805A012-F716-4C3B-AB81-FEDB11423364}" type="pres">
      <dgm:prSet presAssocID="{DE8BD5E8-3BE5-4B00-812C-C677B821E565}" presName="nodeTx" presStyleLbl="node1" presStyleIdx="1" presStyleCnt="3">
        <dgm:presLayoutVars>
          <dgm:bulletEnabled val="1"/>
        </dgm:presLayoutVars>
      </dgm:prSet>
      <dgm:spPr/>
    </dgm:pt>
    <dgm:pt modelId="{C0BFAC08-6E37-4DC1-845F-EA065E4BEBD0}" type="pres">
      <dgm:prSet presAssocID="{DE8BD5E8-3BE5-4B00-812C-C677B821E565}" presName="invisiNode" presStyleLbl="node1" presStyleIdx="1" presStyleCnt="3"/>
      <dgm:spPr/>
    </dgm:pt>
    <dgm:pt modelId="{E7FAD156-0648-4C91-A17E-4726686077A8}" type="pres">
      <dgm:prSet presAssocID="{DE8BD5E8-3BE5-4B00-812C-C677B821E565}" presName="imagNode" presStyleLbl="fgImgPlac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03DE10DA-7C1C-4192-918B-1E378B40266E}" type="pres">
      <dgm:prSet presAssocID="{F47FDB4C-DB86-4C2D-969D-08614A480134}" presName="sibTrans" presStyleLbl="sibTrans2D1" presStyleIdx="0" presStyleCnt="0"/>
      <dgm:spPr/>
    </dgm:pt>
    <dgm:pt modelId="{326A4317-CB1B-45BE-993C-5C7981500FD0}" type="pres">
      <dgm:prSet presAssocID="{A8C93F5A-782F-457B-9BB0-43DDDB958E5A}" presName="compNode" presStyleCnt="0"/>
      <dgm:spPr/>
    </dgm:pt>
    <dgm:pt modelId="{C25494D4-2FB2-4BD1-8657-127FE2EA51F4}" type="pres">
      <dgm:prSet presAssocID="{A8C93F5A-782F-457B-9BB0-43DDDB958E5A}" presName="bkgdShape" presStyleLbl="node1" presStyleIdx="2" presStyleCnt="3"/>
      <dgm:spPr/>
    </dgm:pt>
    <dgm:pt modelId="{EDBB726E-1187-4531-93FF-CDE0B87C05CD}" type="pres">
      <dgm:prSet presAssocID="{A8C93F5A-782F-457B-9BB0-43DDDB958E5A}" presName="nodeTx" presStyleLbl="node1" presStyleIdx="2" presStyleCnt="3">
        <dgm:presLayoutVars>
          <dgm:bulletEnabled val="1"/>
        </dgm:presLayoutVars>
      </dgm:prSet>
      <dgm:spPr/>
    </dgm:pt>
    <dgm:pt modelId="{08DF311A-FD47-4F4C-89FD-B1B55E535961}" type="pres">
      <dgm:prSet presAssocID="{A8C93F5A-782F-457B-9BB0-43DDDB958E5A}" presName="invisiNode" presStyleLbl="node1" presStyleIdx="2" presStyleCnt="3"/>
      <dgm:spPr/>
    </dgm:pt>
    <dgm:pt modelId="{DBA891E7-C315-40F9-A6C7-CE09F7600A9C}" type="pres">
      <dgm:prSet presAssocID="{A8C93F5A-782F-457B-9BB0-43DDDB958E5A}" presName="imagNode" presStyleLbl="fgImgPlac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</dgm:ptLst>
  <dgm:cxnLst>
    <dgm:cxn modelId="{AD67460E-FAFA-43EF-AC6B-9337243C1F7D}" type="presOf" srcId="{A8C93F5A-782F-457B-9BB0-43DDDB958E5A}" destId="{C25494D4-2FB2-4BD1-8657-127FE2EA51F4}" srcOrd="0" destOrd="0" presId="urn:microsoft.com/office/officeart/2005/8/layout/hList7"/>
    <dgm:cxn modelId="{1BBA4E19-6268-4793-9A85-12224F0A74EA}" type="presOf" srcId="{7FB61549-561D-434B-A09D-A490A7B307B4}" destId="{E2848096-6AEC-4F38-A4C7-FC7A71AE5CEB}" srcOrd="0" destOrd="0" presId="urn:microsoft.com/office/officeart/2005/8/layout/hList7"/>
    <dgm:cxn modelId="{451E822A-56DE-4BED-8F2F-265427CE76CC}" type="presOf" srcId="{DE8BD5E8-3BE5-4B00-812C-C677B821E565}" destId="{39560DFD-01A5-4EE9-9D6F-26EB6F4802BF}" srcOrd="0" destOrd="0" presId="urn:microsoft.com/office/officeart/2005/8/layout/hList7"/>
    <dgm:cxn modelId="{16E19B6C-A619-41DC-8321-344568EB85FB}" type="presOf" srcId="{A6CC0564-444F-4DCB-8388-32575FD84878}" destId="{C2A9FA17-9283-47FB-93D2-CE5DD3937ABD}" srcOrd="0" destOrd="0" presId="urn:microsoft.com/office/officeart/2005/8/layout/hList7"/>
    <dgm:cxn modelId="{B149D86D-EB49-4F67-B298-50050D1BBD80}" type="presOf" srcId="{DE8BD5E8-3BE5-4B00-812C-C677B821E565}" destId="{C805A012-F716-4C3B-AB81-FEDB11423364}" srcOrd="1" destOrd="0" presId="urn:microsoft.com/office/officeart/2005/8/layout/hList7"/>
    <dgm:cxn modelId="{5013F481-207D-4E49-8481-D7C6EE0A9100}" srcId="{0464CCAC-BC07-491F-92FF-FBA0B9A167DA}" destId="{DE8BD5E8-3BE5-4B00-812C-C677B821E565}" srcOrd="1" destOrd="0" parTransId="{64FBBCB0-0548-4068-A8C7-13DB0F8A8ACE}" sibTransId="{F47FDB4C-DB86-4C2D-969D-08614A480134}"/>
    <dgm:cxn modelId="{7CB34A90-0540-4DA5-AD36-6A57A0FDE037}" type="presOf" srcId="{7FB61549-561D-434B-A09D-A490A7B307B4}" destId="{DF435268-652E-40B0-A3C8-5FB3DFAC3D1E}" srcOrd="1" destOrd="0" presId="urn:microsoft.com/office/officeart/2005/8/layout/hList7"/>
    <dgm:cxn modelId="{E80450A5-0241-474E-A508-6E992C989872}" type="presOf" srcId="{F47FDB4C-DB86-4C2D-969D-08614A480134}" destId="{03DE10DA-7C1C-4192-918B-1E378B40266E}" srcOrd="0" destOrd="0" presId="urn:microsoft.com/office/officeart/2005/8/layout/hList7"/>
    <dgm:cxn modelId="{AFC934AE-074C-44A6-B72A-FF3C279006D9}" srcId="{0464CCAC-BC07-491F-92FF-FBA0B9A167DA}" destId="{A8C93F5A-782F-457B-9BB0-43DDDB958E5A}" srcOrd="2" destOrd="0" parTransId="{6E56F133-4176-4FD8-8B7C-2F3A50917D9D}" sibTransId="{0DA71BAF-1476-41FC-A217-9383910FC581}"/>
    <dgm:cxn modelId="{E7D182B1-59FE-429D-9A7C-37B3DB8C00D8}" type="presOf" srcId="{0464CCAC-BC07-491F-92FF-FBA0B9A167DA}" destId="{7C7C977B-5BC0-4D32-8FC4-B14D605A73BC}" srcOrd="0" destOrd="0" presId="urn:microsoft.com/office/officeart/2005/8/layout/hList7"/>
    <dgm:cxn modelId="{FBCD22CB-5490-4B61-8DE3-6A47B9703FCF}" type="presOf" srcId="{A8C93F5A-782F-457B-9BB0-43DDDB958E5A}" destId="{EDBB726E-1187-4531-93FF-CDE0B87C05CD}" srcOrd="1" destOrd="0" presId="urn:microsoft.com/office/officeart/2005/8/layout/hList7"/>
    <dgm:cxn modelId="{F7F350F3-3542-4AFB-B1E8-57D4880AA5FE}" srcId="{0464CCAC-BC07-491F-92FF-FBA0B9A167DA}" destId="{7FB61549-561D-434B-A09D-A490A7B307B4}" srcOrd="0" destOrd="0" parTransId="{DDBAA62E-C16B-4A90-B7DA-0AC93A23CB61}" sibTransId="{A6CC0564-444F-4DCB-8388-32575FD84878}"/>
    <dgm:cxn modelId="{F918FAFD-D4EB-4D33-98FC-40670B0DC658}" type="presParOf" srcId="{7C7C977B-5BC0-4D32-8FC4-B14D605A73BC}" destId="{5DB2C1E9-6FD1-4810-8765-9BA9FB763C7D}" srcOrd="0" destOrd="0" presId="urn:microsoft.com/office/officeart/2005/8/layout/hList7"/>
    <dgm:cxn modelId="{84502A77-9847-41EB-99FF-BC298E8A37CF}" type="presParOf" srcId="{7C7C977B-5BC0-4D32-8FC4-B14D605A73BC}" destId="{0CD6233B-7AFD-4195-87D0-1A7972A574BB}" srcOrd="1" destOrd="0" presId="urn:microsoft.com/office/officeart/2005/8/layout/hList7"/>
    <dgm:cxn modelId="{0C865F86-276F-4FC1-A70E-0D497DC23E7D}" type="presParOf" srcId="{0CD6233B-7AFD-4195-87D0-1A7972A574BB}" destId="{F700EA87-2018-47DD-B06D-52BA83494BF0}" srcOrd="0" destOrd="0" presId="urn:microsoft.com/office/officeart/2005/8/layout/hList7"/>
    <dgm:cxn modelId="{950764D9-A800-453C-949B-8FB665321968}" type="presParOf" srcId="{F700EA87-2018-47DD-B06D-52BA83494BF0}" destId="{E2848096-6AEC-4F38-A4C7-FC7A71AE5CEB}" srcOrd="0" destOrd="0" presId="urn:microsoft.com/office/officeart/2005/8/layout/hList7"/>
    <dgm:cxn modelId="{AFE8960A-7EC1-497A-B1D0-17C812B59637}" type="presParOf" srcId="{F700EA87-2018-47DD-B06D-52BA83494BF0}" destId="{DF435268-652E-40B0-A3C8-5FB3DFAC3D1E}" srcOrd="1" destOrd="0" presId="urn:microsoft.com/office/officeart/2005/8/layout/hList7"/>
    <dgm:cxn modelId="{17D2D117-2565-440C-B025-F00702061587}" type="presParOf" srcId="{F700EA87-2018-47DD-B06D-52BA83494BF0}" destId="{2F7BB8B1-BDDC-4B9C-B01A-34611EE3B018}" srcOrd="2" destOrd="0" presId="urn:microsoft.com/office/officeart/2005/8/layout/hList7"/>
    <dgm:cxn modelId="{96219EB8-6E3E-44B2-A339-C6124399D14E}" type="presParOf" srcId="{F700EA87-2018-47DD-B06D-52BA83494BF0}" destId="{58EB1168-52E4-440E-9B57-DA5D5108D565}" srcOrd="3" destOrd="0" presId="urn:microsoft.com/office/officeart/2005/8/layout/hList7"/>
    <dgm:cxn modelId="{DD53F8B6-2EF6-4C01-884D-4E29C437944C}" type="presParOf" srcId="{0CD6233B-7AFD-4195-87D0-1A7972A574BB}" destId="{C2A9FA17-9283-47FB-93D2-CE5DD3937ABD}" srcOrd="1" destOrd="0" presId="urn:microsoft.com/office/officeart/2005/8/layout/hList7"/>
    <dgm:cxn modelId="{C052DE42-1C7F-420E-B378-29AE3EFA6AA4}" type="presParOf" srcId="{0CD6233B-7AFD-4195-87D0-1A7972A574BB}" destId="{214CAAFB-CB99-42AC-BF4A-79344F41D688}" srcOrd="2" destOrd="0" presId="urn:microsoft.com/office/officeart/2005/8/layout/hList7"/>
    <dgm:cxn modelId="{ACF6FAA9-9F46-48EC-9A66-1B399F620406}" type="presParOf" srcId="{214CAAFB-CB99-42AC-BF4A-79344F41D688}" destId="{39560DFD-01A5-4EE9-9D6F-26EB6F4802BF}" srcOrd="0" destOrd="0" presId="urn:microsoft.com/office/officeart/2005/8/layout/hList7"/>
    <dgm:cxn modelId="{E8F088BB-B4E8-4885-B880-9A6B93FB7C26}" type="presParOf" srcId="{214CAAFB-CB99-42AC-BF4A-79344F41D688}" destId="{C805A012-F716-4C3B-AB81-FEDB11423364}" srcOrd="1" destOrd="0" presId="urn:microsoft.com/office/officeart/2005/8/layout/hList7"/>
    <dgm:cxn modelId="{D2259F7A-614F-4075-A9F2-F9D049D97451}" type="presParOf" srcId="{214CAAFB-CB99-42AC-BF4A-79344F41D688}" destId="{C0BFAC08-6E37-4DC1-845F-EA065E4BEBD0}" srcOrd="2" destOrd="0" presId="urn:microsoft.com/office/officeart/2005/8/layout/hList7"/>
    <dgm:cxn modelId="{1E687ABD-EBE0-4C34-9B84-21E48E2DF5B9}" type="presParOf" srcId="{214CAAFB-CB99-42AC-BF4A-79344F41D688}" destId="{E7FAD156-0648-4C91-A17E-4726686077A8}" srcOrd="3" destOrd="0" presId="urn:microsoft.com/office/officeart/2005/8/layout/hList7"/>
    <dgm:cxn modelId="{10D3D217-A198-40A8-B96A-C1E8CC7CBDC7}" type="presParOf" srcId="{0CD6233B-7AFD-4195-87D0-1A7972A574BB}" destId="{03DE10DA-7C1C-4192-918B-1E378B40266E}" srcOrd="3" destOrd="0" presId="urn:microsoft.com/office/officeart/2005/8/layout/hList7"/>
    <dgm:cxn modelId="{DB94EDF2-3D04-41B4-8E1E-E64FF1517C20}" type="presParOf" srcId="{0CD6233B-7AFD-4195-87D0-1A7972A574BB}" destId="{326A4317-CB1B-45BE-993C-5C7981500FD0}" srcOrd="4" destOrd="0" presId="urn:microsoft.com/office/officeart/2005/8/layout/hList7"/>
    <dgm:cxn modelId="{CB725659-7CC5-4FDA-8662-F034FE5EFF5E}" type="presParOf" srcId="{326A4317-CB1B-45BE-993C-5C7981500FD0}" destId="{C25494D4-2FB2-4BD1-8657-127FE2EA51F4}" srcOrd="0" destOrd="0" presId="urn:microsoft.com/office/officeart/2005/8/layout/hList7"/>
    <dgm:cxn modelId="{2BD36B9B-9DED-4AAA-80AB-A95B94C6055B}" type="presParOf" srcId="{326A4317-CB1B-45BE-993C-5C7981500FD0}" destId="{EDBB726E-1187-4531-93FF-CDE0B87C05CD}" srcOrd="1" destOrd="0" presId="urn:microsoft.com/office/officeart/2005/8/layout/hList7"/>
    <dgm:cxn modelId="{E4AACCF2-D16C-42CC-9432-6BE879E61FC7}" type="presParOf" srcId="{326A4317-CB1B-45BE-993C-5C7981500FD0}" destId="{08DF311A-FD47-4F4C-89FD-B1B55E535961}" srcOrd="2" destOrd="0" presId="urn:microsoft.com/office/officeart/2005/8/layout/hList7"/>
    <dgm:cxn modelId="{E0CD5CAB-506F-4D2F-9D2D-E04771B27427}" type="presParOf" srcId="{326A4317-CB1B-45BE-993C-5C7981500FD0}" destId="{DBA891E7-C315-40F9-A6C7-CE09F7600A9C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464CCAC-BC07-491F-92FF-FBA0B9A167DA}" type="doc">
      <dgm:prSet loTypeId="urn:microsoft.com/office/officeart/2005/8/layout/hList7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FB61549-561D-434B-A09D-A490A7B307B4}">
      <dgm:prSet phldrT="[Text]"/>
      <dgm:spPr/>
      <dgm:t>
        <a:bodyPr/>
        <a:lstStyle/>
        <a:p>
          <a:r>
            <a:rPr lang="en-US" dirty="0">
              <a:solidFill>
                <a:schemeClr val="tx1"/>
              </a:solidFill>
            </a:rPr>
            <a:t>he</a:t>
          </a:r>
        </a:p>
      </dgm:t>
    </dgm:pt>
    <dgm:pt modelId="{DDBAA62E-C16B-4A90-B7DA-0AC93A23CB61}" type="parTrans" cxnId="{F7F350F3-3542-4AFB-B1E8-57D4880AA5FE}">
      <dgm:prSet/>
      <dgm:spPr/>
      <dgm:t>
        <a:bodyPr/>
        <a:lstStyle/>
        <a:p>
          <a:endParaRPr lang="en-US"/>
        </a:p>
      </dgm:t>
    </dgm:pt>
    <dgm:pt modelId="{A6CC0564-444F-4DCB-8388-32575FD84878}" type="sibTrans" cxnId="{F7F350F3-3542-4AFB-B1E8-57D4880AA5FE}">
      <dgm:prSet/>
      <dgm:spPr/>
      <dgm:t>
        <a:bodyPr/>
        <a:lstStyle/>
        <a:p>
          <a:endParaRPr lang="en-US"/>
        </a:p>
      </dgm:t>
    </dgm:pt>
    <dgm:pt modelId="{DE8BD5E8-3BE5-4B00-812C-C677B821E565}">
      <dgm:prSet phldrT="[Text]"/>
      <dgm:spPr/>
      <dgm:t>
        <a:bodyPr/>
        <a:lstStyle/>
        <a:p>
          <a:r>
            <a:rPr lang="en-US" dirty="0">
              <a:solidFill>
                <a:schemeClr val="tx1"/>
              </a:solidFill>
            </a:rPr>
            <a:t>she</a:t>
          </a:r>
        </a:p>
      </dgm:t>
    </dgm:pt>
    <dgm:pt modelId="{64FBBCB0-0548-4068-A8C7-13DB0F8A8ACE}" type="parTrans" cxnId="{5013F481-207D-4E49-8481-D7C6EE0A9100}">
      <dgm:prSet/>
      <dgm:spPr/>
      <dgm:t>
        <a:bodyPr/>
        <a:lstStyle/>
        <a:p>
          <a:endParaRPr lang="en-US"/>
        </a:p>
      </dgm:t>
    </dgm:pt>
    <dgm:pt modelId="{F47FDB4C-DB86-4C2D-969D-08614A480134}" type="sibTrans" cxnId="{5013F481-207D-4E49-8481-D7C6EE0A9100}">
      <dgm:prSet/>
      <dgm:spPr/>
      <dgm:t>
        <a:bodyPr/>
        <a:lstStyle/>
        <a:p>
          <a:endParaRPr lang="en-US"/>
        </a:p>
      </dgm:t>
    </dgm:pt>
    <dgm:pt modelId="{A8C93F5A-782F-457B-9BB0-43DDDB958E5A}">
      <dgm:prSet phldrT="[Text]"/>
      <dgm:spPr/>
      <dgm:t>
        <a:bodyPr/>
        <a:lstStyle/>
        <a:p>
          <a:r>
            <a:rPr lang="en-US" dirty="0">
              <a:solidFill>
                <a:schemeClr val="tx1"/>
              </a:solidFill>
            </a:rPr>
            <a:t>it</a:t>
          </a:r>
        </a:p>
      </dgm:t>
    </dgm:pt>
    <dgm:pt modelId="{6E56F133-4176-4FD8-8B7C-2F3A50917D9D}" type="parTrans" cxnId="{AFC934AE-074C-44A6-B72A-FF3C279006D9}">
      <dgm:prSet/>
      <dgm:spPr/>
      <dgm:t>
        <a:bodyPr/>
        <a:lstStyle/>
        <a:p>
          <a:endParaRPr lang="en-US"/>
        </a:p>
      </dgm:t>
    </dgm:pt>
    <dgm:pt modelId="{0DA71BAF-1476-41FC-A217-9383910FC581}" type="sibTrans" cxnId="{AFC934AE-074C-44A6-B72A-FF3C279006D9}">
      <dgm:prSet/>
      <dgm:spPr/>
      <dgm:t>
        <a:bodyPr/>
        <a:lstStyle/>
        <a:p>
          <a:endParaRPr lang="en-US"/>
        </a:p>
      </dgm:t>
    </dgm:pt>
    <dgm:pt modelId="{7C7C977B-5BC0-4D32-8FC4-B14D605A73BC}" type="pres">
      <dgm:prSet presAssocID="{0464CCAC-BC07-491F-92FF-FBA0B9A167DA}" presName="Name0" presStyleCnt="0">
        <dgm:presLayoutVars>
          <dgm:dir/>
          <dgm:resizeHandles val="exact"/>
        </dgm:presLayoutVars>
      </dgm:prSet>
      <dgm:spPr/>
    </dgm:pt>
    <dgm:pt modelId="{5DB2C1E9-6FD1-4810-8765-9BA9FB763C7D}" type="pres">
      <dgm:prSet presAssocID="{0464CCAC-BC07-491F-92FF-FBA0B9A167DA}" presName="fgShape" presStyleLbl="fgShp" presStyleIdx="0" presStyleCnt="1"/>
      <dgm:spPr/>
    </dgm:pt>
    <dgm:pt modelId="{0CD6233B-7AFD-4195-87D0-1A7972A574BB}" type="pres">
      <dgm:prSet presAssocID="{0464CCAC-BC07-491F-92FF-FBA0B9A167DA}" presName="linComp" presStyleCnt="0"/>
      <dgm:spPr/>
    </dgm:pt>
    <dgm:pt modelId="{F700EA87-2018-47DD-B06D-52BA83494BF0}" type="pres">
      <dgm:prSet presAssocID="{7FB61549-561D-434B-A09D-A490A7B307B4}" presName="compNode" presStyleCnt="0"/>
      <dgm:spPr/>
    </dgm:pt>
    <dgm:pt modelId="{E2848096-6AEC-4F38-A4C7-FC7A71AE5CEB}" type="pres">
      <dgm:prSet presAssocID="{7FB61549-561D-434B-A09D-A490A7B307B4}" presName="bkgdShape" presStyleLbl="node1" presStyleIdx="0" presStyleCnt="3"/>
      <dgm:spPr/>
    </dgm:pt>
    <dgm:pt modelId="{DF435268-652E-40B0-A3C8-5FB3DFAC3D1E}" type="pres">
      <dgm:prSet presAssocID="{7FB61549-561D-434B-A09D-A490A7B307B4}" presName="nodeTx" presStyleLbl="node1" presStyleIdx="0" presStyleCnt="3">
        <dgm:presLayoutVars>
          <dgm:bulletEnabled val="1"/>
        </dgm:presLayoutVars>
      </dgm:prSet>
      <dgm:spPr/>
    </dgm:pt>
    <dgm:pt modelId="{2F7BB8B1-BDDC-4B9C-B01A-34611EE3B018}" type="pres">
      <dgm:prSet presAssocID="{7FB61549-561D-434B-A09D-A490A7B307B4}" presName="invisiNode" presStyleLbl="node1" presStyleIdx="0" presStyleCnt="3"/>
      <dgm:spPr/>
    </dgm:pt>
    <dgm:pt modelId="{58EB1168-52E4-440E-9B57-DA5D5108D565}" type="pres">
      <dgm:prSet presAssocID="{7FB61549-561D-434B-A09D-A490A7B307B4}" presName="imagNode" presStyleLbl="f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C2A9FA17-9283-47FB-93D2-CE5DD3937ABD}" type="pres">
      <dgm:prSet presAssocID="{A6CC0564-444F-4DCB-8388-32575FD84878}" presName="sibTrans" presStyleLbl="sibTrans2D1" presStyleIdx="0" presStyleCnt="0"/>
      <dgm:spPr/>
    </dgm:pt>
    <dgm:pt modelId="{214CAAFB-CB99-42AC-BF4A-79344F41D688}" type="pres">
      <dgm:prSet presAssocID="{DE8BD5E8-3BE5-4B00-812C-C677B821E565}" presName="compNode" presStyleCnt="0"/>
      <dgm:spPr/>
    </dgm:pt>
    <dgm:pt modelId="{39560DFD-01A5-4EE9-9D6F-26EB6F4802BF}" type="pres">
      <dgm:prSet presAssocID="{DE8BD5E8-3BE5-4B00-812C-C677B821E565}" presName="bkgdShape" presStyleLbl="node1" presStyleIdx="1" presStyleCnt="3"/>
      <dgm:spPr/>
    </dgm:pt>
    <dgm:pt modelId="{C805A012-F716-4C3B-AB81-FEDB11423364}" type="pres">
      <dgm:prSet presAssocID="{DE8BD5E8-3BE5-4B00-812C-C677B821E565}" presName="nodeTx" presStyleLbl="node1" presStyleIdx="1" presStyleCnt="3">
        <dgm:presLayoutVars>
          <dgm:bulletEnabled val="1"/>
        </dgm:presLayoutVars>
      </dgm:prSet>
      <dgm:spPr/>
    </dgm:pt>
    <dgm:pt modelId="{C0BFAC08-6E37-4DC1-845F-EA065E4BEBD0}" type="pres">
      <dgm:prSet presAssocID="{DE8BD5E8-3BE5-4B00-812C-C677B821E565}" presName="invisiNode" presStyleLbl="node1" presStyleIdx="1" presStyleCnt="3"/>
      <dgm:spPr/>
    </dgm:pt>
    <dgm:pt modelId="{E7FAD156-0648-4C91-A17E-4726686077A8}" type="pres">
      <dgm:prSet presAssocID="{DE8BD5E8-3BE5-4B00-812C-C677B821E565}" presName="imagNode" presStyleLbl="fgImgPlac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03DE10DA-7C1C-4192-918B-1E378B40266E}" type="pres">
      <dgm:prSet presAssocID="{F47FDB4C-DB86-4C2D-969D-08614A480134}" presName="sibTrans" presStyleLbl="sibTrans2D1" presStyleIdx="0" presStyleCnt="0"/>
      <dgm:spPr/>
    </dgm:pt>
    <dgm:pt modelId="{326A4317-CB1B-45BE-993C-5C7981500FD0}" type="pres">
      <dgm:prSet presAssocID="{A8C93F5A-782F-457B-9BB0-43DDDB958E5A}" presName="compNode" presStyleCnt="0"/>
      <dgm:spPr/>
    </dgm:pt>
    <dgm:pt modelId="{C25494D4-2FB2-4BD1-8657-127FE2EA51F4}" type="pres">
      <dgm:prSet presAssocID="{A8C93F5A-782F-457B-9BB0-43DDDB958E5A}" presName="bkgdShape" presStyleLbl="node1" presStyleIdx="2" presStyleCnt="3"/>
      <dgm:spPr/>
    </dgm:pt>
    <dgm:pt modelId="{EDBB726E-1187-4531-93FF-CDE0B87C05CD}" type="pres">
      <dgm:prSet presAssocID="{A8C93F5A-782F-457B-9BB0-43DDDB958E5A}" presName="nodeTx" presStyleLbl="node1" presStyleIdx="2" presStyleCnt="3">
        <dgm:presLayoutVars>
          <dgm:bulletEnabled val="1"/>
        </dgm:presLayoutVars>
      </dgm:prSet>
      <dgm:spPr/>
    </dgm:pt>
    <dgm:pt modelId="{08DF311A-FD47-4F4C-89FD-B1B55E535961}" type="pres">
      <dgm:prSet presAssocID="{A8C93F5A-782F-457B-9BB0-43DDDB958E5A}" presName="invisiNode" presStyleLbl="node1" presStyleIdx="2" presStyleCnt="3"/>
      <dgm:spPr/>
    </dgm:pt>
    <dgm:pt modelId="{DBA891E7-C315-40F9-A6C7-CE09F7600A9C}" type="pres">
      <dgm:prSet presAssocID="{A8C93F5A-782F-457B-9BB0-43DDDB958E5A}" presName="imagNode" presStyleLbl="fgImgPlac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</dgm:ptLst>
  <dgm:cxnLst>
    <dgm:cxn modelId="{AD67460E-FAFA-43EF-AC6B-9337243C1F7D}" type="presOf" srcId="{A8C93F5A-782F-457B-9BB0-43DDDB958E5A}" destId="{C25494D4-2FB2-4BD1-8657-127FE2EA51F4}" srcOrd="0" destOrd="0" presId="urn:microsoft.com/office/officeart/2005/8/layout/hList7"/>
    <dgm:cxn modelId="{1BBA4E19-6268-4793-9A85-12224F0A74EA}" type="presOf" srcId="{7FB61549-561D-434B-A09D-A490A7B307B4}" destId="{E2848096-6AEC-4F38-A4C7-FC7A71AE5CEB}" srcOrd="0" destOrd="0" presId="urn:microsoft.com/office/officeart/2005/8/layout/hList7"/>
    <dgm:cxn modelId="{451E822A-56DE-4BED-8F2F-265427CE76CC}" type="presOf" srcId="{DE8BD5E8-3BE5-4B00-812C-C677B821E565}" destId="{39560DFD-01A5-4EE9-9D6F-26EB6F4802BF}" srcOrd="0" destOrd="0" presId="urn:microsoft.com/office/officeart/2005/8/layout/hList7"/>
    <dgm:cxn modelId="{16E19B6C-A619-41DC-8321-344568EB85FB}" type="presOf" srcId="{A6CC0564-444F-4DCB-8388-32575FD84878}" destId="{C2A9FA17-9283-47FB-93D2-CE5DD3937ABD}" srcOrd="0" destOrd="0" presId="urn:microsoft.com/office/officeart/2005/8/layout/hList7"/>
    <dgm:cxn modelId="{B149D86D-EB49-4F67-B298-50050D1BBD80}" type="presOf" srcId="{DE8BD5E8-3BE5-4B00-812C-C677B821E565}" destId="{C805A012-F716-4C3B-AB81-FEDB11423364}" srcOrd="1" destOrd="0" presId="urn:microsoft.com/office/officeart/2005/8/layout/hList7"/>
    <dgm:cxn modelId="{5013F481-207D-4E49-8481-D7C6EE0A9100}" srcId="{0464CCAC-BC07-491F-92FF-FBA0B9A167DA}" destId="{DE8BD5E8-3BE5-4B00-812C-C677B821E565}" srcOrd="1" destOrd="0" parTransId="{64FBBCB0-0548-4068-A8C7-13DB0F8A8ACE}" sibTransId="{F47FDB4C-DB86-4C2D-969D-08614A480134}"/>
    <dgm:cxn modelId="{7CB34A90-0540-4DA5-AD36-6A57A0FDE037}" type="presOf" srcId="{7FB61549-561D-434B-A09D-A490A7B307B4}" destId="{DF435268-652E-40B0-A3C8-5FB3DFAC3D1E}" srcOrd="1" destOrd="0" presId="urn:microsoft.com/office/officeart/2005/8/layout/hList7"/>
    <dgm:cxn modelId="{E80450A5-0241-474E-A508-6E992C989872}" type="presOf" srcId="{F47FDB4C-DB86-4C2D-969D-08614A480134}" destId="{03DE10DA-7C1C-4192-918B-1E378B40266E}" srcOrd="0" destOrd="0" presId="urn:microsoft.com/office/officeart/2005/8/layout/hList7"/>
    <dgm:cxn modelId="{AFC934AE-074C-44A6-B72A-FF3C279006D9}" srcId="{0464CCAC-BC07-491F-92FF-FBA0B9A167DA}" destId="{A8C93F5A-782F-457B-9BB0-43DDDB958E5A}" srcOrd="2" destOrd="0" parTransId="{6E56F133-4176-4FD8-8B7C-2F3A50917D9D}" sibTransId="{0DA71BAF-1476-41FC-A217-9383910FC581}"/>
    <dgm:cxn modelId="{E7D182B1-59FE-429D-9A7C-37B3DB8C00D8}" type="presOf" srcId="{0464CCAC-BC07-491F-92FF-FBA0B9A167DA}" destId="{7C7C977B-5BC0-4D32-8FC4-B14D605A73BC}" srcOrd="0" destOrd="0" presId="urn:microsoft.com/office/officeart/2005/8/layout/hList7"/>
    <dgm:cxn modelId="{FBCD22CB-5490-4B61-8DE3-6A47B9703FCF}" type="presOf" srcId="{A8C93F5A-782F-457B-9BB0-43DDDB958E5A}" destId="{EDBB726E-1187-4531-93FF-CDE0B87C05CD}" srcOrd="1" destOrd="0" presId="urn:microsoft.com/office/officeart/2005/8/layout/hList7"/>
    <dgm:cxn modelId="{F7F350F3-3542-4AFB-B1E8-57D4880AA5FE}" srcId="{0464CCAC-BC07-491F-92FF-FBA0B9A167DA}" destId="{7FB61549-561D-434B-A09D-A490A7B307B4}" srcOrd="0" destOrd="0" parTransId="{DDBAA62E-C16B-4A90-B7DA-0AC93A23CB61}" sibTransId="{A6CC0564-444F-4DCB-8388-32575FD84878}"/>
    <dgm:cxn modelId="{F918FAFD-D4EB-4D33-98FC-40670B0DC658}" type="presParOf" srcId="{7C7C977B-5BC0-4D32-8FC4-B14D605A73BC}" destId="{5DB2C1E9-6FD1-4810-8765-9BA9FB763C7D}" srcOrd="0" destOrd="0" presId="urn:microsoft.com/office/officeart/2005/8/layout/hList7"/>
    <dgm:cxn modelId="{84502A77-9847-41EB-99FF-BC298E8A37CF}" type="presParOf" srcId="{7C7C977B-5BC0-4D32-8FC4-B14D605A73BC}" destId="{0CD6233B-7AFD-4195-87D0-1A7972A574BB}" srcOrd="1" destOrd="0" presId="urn:microsoft.com/office/officeart/2005/8/layout/hList7"/>
    <dgm:cxn modelId="{0C865F86-276F-4FC1-A70E-0D497DC23E7D}" type="presParOf" srcId="{0CD6233B-7AFD-4195-87D0-1A7972A574BB}" destId="{F700EA87-2018-47DD-B06D-52BA83494BF0}" srcOrd="0" destOrd="0" presId="urn:microsoft.com/office/officeart/2005/8/layout/hList7"/>
    <dgm:cxn modelId="{950764D9-A800-453C-949B-8FB665321968}" type="presParOf" srcId="{F700EA87-2018-47DD-B06D-52BA83494BF0}" destId="{E2848096-6AEC-4F38-A4C7-FC7A71AE5CEB}" srcOrd="0" destOrd="0" presId="urn:microsoft.com/office/officeart/2005/8/layout/hList7"/>
    <dgm:cxn modelId="{AFE8960A-7EC1-497A-B1D0-17C812B59637}" type="presParOf" srcId="{F700EA87-2018-47DD-B06D-52BA83494BF0}" destId="{DF435268-652E-40B0-A3C8-5FB3DFAC3D1E}" srcOrd="1" destOrd="0" presId="urn:microsoft.com/office/officeart/2005/8/layout/hList7"/>
    <dgm:cxn modelId="{17D2D117-2565-440C-B025-F00702061587}" type="presParOf" srcId="{F700EA87-2018-47DD-B06D-52BA83494BF0}" destId="{2F7BB8B1-BDDC-4B9C-B01A-34611EE3B018}" srcOrd="2" destOrd="0" presId="urn:microsoft.com/office/officeart/2005/8/layout/hList7"/>
    <dgm:cxn modelId="{96219EB8-6E3E-44B2-A339-C6124399D14E}" type="presParOf" srcId="{F700EA87-2018-47DD-B06D-52BA83494BF0}" destId="{58EB1168-52E4-440E-9B57-DA5D5108D565}" srcOrd="3" destOrd="0" presId="urn:microsoft.com/office/officeart/2005/8/layout/hList7"/>
    <dgm:cxn modelId="{DD53F8B6-2EF6-4C01-884D-4E29C437944C}" type="presParOf" srcId="{0CD6233B-7AFD-4195-87D0-1A7972A574BB}" destId="{C2A9FA17-9283-47FB-93D2-CE5DD3937ABD}" srcOrd="1" destOrd="0" presId="urn:microsoft.com/office/officeart/2005/8/layout/hList7"/>
    <dgm:cxn modelId="{C052DE42-1C7F-420E-B378-29AE3EFA6AA4}" type="presParOf" srcId="{0CD6233B-7AFD-4195-87D0-1A7972A574BB}" destId="{214CAAFB-CB99-42AC-BF4A-79344F41D688}" srcOrd="2" destOrd="0" presId="urn:microsoft.com/office/officeart/2005/8/layout/hList7"/>
    <dgm:cxn modelId="{ACF6FAA9-9F46-48EC-9A66-1B399F620406}" type="presParOf" srcId="{214CAAFB-CB99-42AC-BF4A-79344F41D688}" destId="{39560DFD-01A5-4EE9-9D6F-26EB6F4802BF}" srcOrd="0" destOrd="0" presId="urn:microsoft.com/office/officeart/2005/8/layout/hList7"/>
    <dgm:cxn modelId="{E8F088BB-B4E8-4885-B880-9A6B93FB7C26}" type="presParOf" srcId="{214CAAFB-CB99-42AC-BF4A-79344F41D688}" destId="{C805A012-F716-4C3B-AB81-FEDB11423364}" srcOrd="1" destOrd="0" presId="urn:microsoft.com/office/officeart/2005/8/layout/hList7"/>
    <dgm:cxn modelId="{D2259F7A-614F-4075-A9F2-F9D049D97451}" type="presParOf" srcId="{214CAAFB-CB99-42AC-BF4A-79344F41D688}" destId="{C0BFAC08-6E37-4DC1-845F-EA065E4BEBD0}" srcOrd="2" destOrd="0" presId="urn:microsoft.com/office/officeart/2005/8/layout/hList7"/>
    <dgm:cxn modelId="{1E687ABD-EBE0-4C34-9B84-21E48E2DF5B9}" type="presParOf" srcId="{214CAAFB-CB99-42AC-BF4A-79344F41D688}" destId="{E7FAD156-0648-4C91-A17E-4726686077A8}" srcOrd="3" destOrd="0" presId="urn:microsoft.com/office/officeart/2005/8/layout/hList7"/>
    <dgm:cxn modelId="{10D3D217-A198-40A8-B96A-C1E8CC7CBDC7}" type="presParOf" srcId="{0CD6233B-7AFD-4195-87D0-1A7972A574BB}" destId="{03DE10DA-7C1C-4192-918B-1E378B40266E}" srcOrd="3" destOrd="0" presId="urn:microsoft.com/office/officeart/2005/8/layout/hList7"/>
    <dgm:cxn modelId="{DB94EDF2-3D04-41B4-8E1E-E64FF1517C20}" type="presParOf" srcId="{0CD6233B-7AFD-4195-87D0-1A7972A574BB}" destId="{326A4317-CB1B-45BE-993C-5C7981500FD0}" srcOrd="4" destOrd="0" presId="urn:microsoft.com/office/officeart/2005/8/layout/hList7"/>
    <dgm:cxn modelId="{CB725659-7CC5-4FDA-8662-F034FE5EFF5E}" type="presParOf" srcId="{326A4317-CB1B-45BE-993C-5C7981500FD0}" destId="{C25494D4-2FB2-4BD1-8657-127FE2EA51F4}" srcOrd="0" destOrd="0" presId="urn:microsoft.com/office/officeart/2005/8/layout/hList7"/>
    <dgm:cxn modelId="{2BD36B9B-9DED-4AAA-80AB-A95B94C6055B}" type="presParOf" srcId="{326A4317-CB1B-45BE-993C-5C7981500FD0}" destId="{EDBB726E-1187-4531-93FF-CDE0B87C05CD}" srcOrd="1" destOrd="0" presId="urn:microsoft.com/office/officeart/2005/8/layout/hList7"/>
    <dgm:cxn modelId="{E4AACCF2-D16C-42CC-9432-6BE879E61FC7}" type="presParOf" srcId="{326A4317-CB1B-45BE-993C-5C7981500FD0}" destId="{08DF311A-FD47-4F4C-89FD-B1B55E535961}" srcOrd="2" destOrd="0" presId="urn:microsoft.com/office/officeart/2005/8/layout/hList7"/>
    <dgm:cxn modelId="{E0CD5CAB-506F-4D2F-9D2D-E04771B27427}" type="presParOf" srcId="{326A4317-CB1B-45BE-993C-5C7981500FD0}" destId="{DBA891E7-C315-40F9-A6C7-CE09F7600A9C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464CCAC-BC07-491F-92FF-FBA0B9A167DA}" type="doc">
      <dgm:prSet loTypeId="urn:microsoft.com/office/officeart/2005/8/layout/hList7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FB61549-561D-434B-A09D-A490A7B307B4}">
      <dgm:prSet phldrT="[Text]"/>
      <dgm:spPr/>
      <dgm:t>
        <a:bodyPr/>
        <a:lstStyle/>
        <a:p>
          <a:r>
            <a:rPr lang="en-US" dirty="0">
              <a:solidFill>
                <a:schemeClr val="tx1"/>
              </a:solidFill>
            </a:rPr>
            <a:t>he</a:t>
          </a:r>
        </a:p>
      </dgm:t>
    </dgm:pt>
    <dgm:pt modelId="{DDBAA62E-C16B-4A90-B7DA-0AC93A23CB61}" type="parTrans" cxnId="{F7F350F3-3542-4AFB-B1E8-57D4880AA5FE}">
      <dgm:prSet/>
      <dgm:spPr/>
      <dgm:t>
        <a:bodyPr/>
        <a:lstStyle/>
        <a:p>
          <a:endParaRPr lang="en-US"/>
        </a:p>
      </dgm:t>
    </dgm:pt>
    <dgm:pt modelId="{A6CC0564-444F-4DCB-8388-32575FD84878}" type="sibTrans" cxnId="{F7F350F3-3542-4AFB-B1E8-57D4880AA5FE}">
      <dgm:prSet/>
      <dgm:spPr/>
      <dgm:t>
        <a:bodyPr/>
        <a:lstStyle/>
        <a:p>
          <a:endParaRPr lang="en-US"/>
        </a:p>
      </dgm:t>
    </dgm:pt>
    <dgm:pt modelId="{DE8BD5E8-3BE5-4B00-812C-C677B821E565}">
      <dgm:prSet phldrT="[Text]"/>
      <dgm:spPr/>
      <dgm:t>
        <a:bodyPr/>
        <a:lstStyle/>
        <a:p>
          <a:r>
            <a:rPr lang="en-US" dirty="0">
              <a:solidFill>
                <a:schemeClr val="tx1"/>
              </a:solidFill>
            </a:rPr>
            <a:t>she</a:t>
          </a:r>
        </a:p>
      </dgm:t>
    </dgm:pt>
    <dgm:pt modelId="{64FBBCB0-0548-4068-A8C7-13DB0F8A8ACE}" type="parTrans" cxnId="{5013F481-207D-4E49-8481-D7C6EE0A9100}">
      <dgm:prSet/>
      <dgm:spPr/>
      <dgm:t>
        <a:bodyPr/>
        <a:lstStyle/>
        <a:p>
          <a:endParaRPr lang="en-US"/>
        </a:p>
      </dgm:t>
    </dgm:pt>
    <dgm:pt modelId="{F47FDB4C-DB86-4C2D-969D-08614A480134}" type="sibTrans" cxnId="{5013F481-207D-4E49-8481-D7C6EE0A9100}">
      <dgm:prSet/>
      <dgm:spPr/>
      <dgm:t>
        <a:bodyPr/>
        <a:lstStyle/>
        <a:p>
          <a:endParaRPr lang="en-US"/>
        </a:p>
      </dgm:t>
    </dgm:pt>
    <dgm:pt modelId="{A8C93F5A-782F-457B-9BB0-43DDDB958E5A}">
      <dgm:prSet phldrT="[Text]"/>
      <dgm:spPr/>
      <dgm:t>
        <a:bodyPr/>
        <a:lstStyle/>
        <a:p>
          <a:r>
            <a:rPr lang="en-US" dirty="0">
              <a:solidFill>
                <a:schemeClr val="tx1"/>
              </a:solidFill>
            </a:rPr>
            <a:t>it</a:t>
          </a:r>
        </a:p>
      </dgm:t>
    </dgm:pt>
    <dgm:pt modelId="{6E56F133-4176-4FD8-8B7C-2F3A50917D9D}" type="parTrans" cxnId="{AFC934AE-074C-44A6-B72A-FF3C279006D9}">
      <dgm:prSet/>
      <dgm:spPr/>
      <dgm:t>
        <a:bodyPr/>
        <a:lstStyle/>
        <a:p>
          <a:endParaRPr lang="en-US"/>
        </a:p>
      </dgm:t>
    </dgm:pt>
    <dgm:pt modelId="{0DA71BAF-1476-41FC-A217-9383910FC581}" type="sibTrans" cxnId="{AFC934AE-074C-44A6-B72A-FF3C279006D9}">
      <dgm:prSet/>
      <dgm:spPr/>
      <dgm:t>
        <a:bodyPr/>
        <a:lstStyle/>
        <a:p>
          <a:endParaRPr lang="en-US"/>
        </a:p>
      </dgm:t>
    </dgm:pt>
    <dgm:pt modelId="{7C7C977B-5BC0-4D32-8FC4-B14D605A73BC}" type="pres">
      <dgm:prSet presAssocID="{0464CCAC-BC07-491F-92FF-FBA0B9A167DA}" presName="Name0" presStyleCnt="0">
        <dgm:presLayoutVars>
          <dgm:dir/>
          <dgm:resizeHandles val="exact"/>
        </dgm:presLayoutVars>
      </dgm:prSet>
      <dgm:spPr/>
    </dgm:pt>
    <dgm:pt modelId="{5DB2C1E9-6FD1-4810-8765-9BA9FB763C7D}" type="pres">
      <dgm:prSet presAssocID="{0464CCAC-BC07-491F-92FF-FBA0B9A167DA}" presName="fgShape" presStyleLbl="fgShp" presStyleIdx="0" presStyleCnt="1"/>
      <dgm:spPr/>
    </dgm:pt>
    <dgm:pt modelId="{0CD6233B-7AFD-4195-87D0-1A7972A574BB}" type="pres">
      <dgm:prSet presAssocID="{0464CCAC-BC07-491F-92FF-FBA0B9A167DA}" presName="linComp" presStyleCnt="0"/>
      <dgm:spPr/>
    </dgm:pt>
    <dgm:pt modelId="{F700EA87-2018-47DD-B06D-52BA83494BF0}" type="pres">
      <dgm:prSet presAssocID="{7FB61549-561D-434B-A09D-A490A7B307B4}" presName="compNode" presStyleCnt="0"/>
      <dgm:spPr/>
    </dgm:pt>
    <dgm:pt modelId="{E2848096-6AEC-4F38-A4C7-FC7A71AE5CEB}" type="pres">
      <dgm:prSet presAssocID="{7FB61549-561D-434B-A09D-A490A7B307B4}" presName="bkgdShape" presStyleLbl="node1" presStyleIdx="0" presStyleCnt="3"/>
      <dgm:spPr/>
    </dgm:pt>
    <dgm:pt modelId="{DF435268-652E-40B0-A3C8-5FB3DFAC3D1E}" type="pres">
      <dgm:prSet presAssocID="{7FB61549-561D-434B-A09D-A490A7B307B4}" presName="nodeTx" presStyleLbl="node1" presStyleIdx="0" presStyleCnt="3">
        <dgm:presLayoutVars>
          <dgm:bulletEnabled val="1"/>
        </dgm:presLayoutVars>
      </dgm:prSet>
      <dgm:spPr/>
    </dgm:pt>
    <dgm:pt modelId="{2F7BB8B1-BDDC-4B9C-B01A-34611EE3B018}" type="pres">
      <dgm:prSet presAssocID="{7FB61549-561D-434B-A09D-A490A7B307B4}" presName="invisiNode" presStyleLbl="node1" presStyleIdx="0" presStyleCnt="3"/>
      <dgm:spPr/>
    </dgm:pt>
    <dgm:pt modelId="{58EB1168-52E4-440E-9B57-DA5D5108D565}" type="pres">
      <dgm:prSet presAssocID="{7FB61549-561D-434B-A09D-A490A7B307B4}" presName="imagNode" presStyleLbl="f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C2A9FA17-9283-47FB-93D2-CE5DD3937ABD}" type="pres">
      <dgm:prSet presAssocID="{A6CC0564-444F-4DCB-8388-32575FD84878}" presName="sibTrans" presStyleLbl="sibTrans2D1" presStyleIdx="0" presStyleCnt="0"/>
      <dgm:spPr/>
    </dgm:pt>
    <dgm:pt modelId="{214CAAFB-CB99-42AC-BF4A-79344F41D688}" type="pres">
      <dgm:prSet presAssocID="{DE8BD5E8-3BE5-4B00-812C-C677B821E565}" presName="compNode" presStyleCnt="0"/>
      <dgm:spPr/>
    </dgm:pt>
    <dgm:pt modelId="{39560DFD-01A5-4EE9-9D6F-26EB6F4802BF}" type="pres">
      <dgm:prSet presAssocID="{DE8BD5E8-3BE5-4B00-812C-C677B821E565}" presName="bkgdShape" presStyleLbl="node1" presStyleIdx="1" presStyleCnt="3"/>
      <dgm:spPr/>
    </dgm:pt>
    <dgm:pt modelId="{C805A012-F716-4C3B-AB81-FEDB11423364}" type="pres">
      <dgm:prSet presAssocID="{DE8BD5E8-3BE5-4B00-812C-C677B821E565}" presName="nodeTx" presStyleLbl="node1" presStyleIdx="1" presStyleCnt="3">
        <dgm:presLayoutVars>
          <dgm:bulletEnabled val="1"/>
        </dgm:presLayoutVars>
      </dgm:prSet>
      <dgm:spPr/>
    </dgm:pt>
    <dgm:pt modelId="{C0BFAC08-6E37-4DC1-845F-EA065E4BEBD0}" type="pres">
      <dgm:prSet presAssocID="{DE8BD5E8-3BE5-4B00-812C-C677B821E565}" presName="invisiNode" presStyleLbl="node1" presStyleIdx="1" presStyleCnt="3"/>
      <dgm:spPr/>
    </dgm:pt>
    <dgm:pt modelId="{E7FAD156-0648-4C91-A17E-4726686077A8}" type="pres">
      <dgm:prSet presAssocID="{DE8BD5E8-3BE5-4B00-812C-C677B821E565}" presName="imagNode" presStyleLbl="fgImgPlac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03DE10DA-7C1C-4192-918B-1E378B40266E}" type="pres">
      <dgm:prSet presAssocID="{F47FDB4C-DB86-4C2D-969D-08614A480134}" presName="sibTrans" presStyleLbl="sibTrans2D1" presStyleIdx="0" presStyleCnt="0"/>
      <dgm:spPr/>
    </dgm:pt>
    <dgm:pt modelId="{326A4317-CB1B-45BE-993C-5C7981500FD0}" type="pres">
      <dgm:prSet presAssocID="{A8C93F5A-782F-457B-9BB0-43DDDB958E5A}" presName="compNode" presStyleCnt="0"/>
      <dgm:spPr/>
    </dgm:pt>
    <dgm:pt modelId="{C25494D4-2FB2-4BD1-8657-127FE2EA51F4}" type="pres">
      <dgm:prSet presAssocID="{A8C93F5A-782F-457B-9BB0-43DDDB958E5A}" presName="bkgdShape" presStyleLbl="node1" presStyleIdx="2" presStyleCnt="3"/>
      <dgm:spPr/>
    </dgm:pt>
    <dgm:pt modelId="{EDBB726E-1187-4531-93FF-CDE0B87C05CD}" type="pres">
      <dgm:prSet presAssocID="{A8C93F5A-782F-457B-9BB0-43DDDB958E5A}" presName="nodeTx" presStyleLbl="node1" presStyleIdx="2" presStyleCnt="3">
        <dgm:presLayoutVars>
          <dgm:bulletEnabled val="1"/>
        </dgm:presLayoutVars>
      </dgm:prSet>
      <dgm:spPr/>
    </dgm:pt>
    <dgm:pt modelId="{08DF311A-FD47-4F4C-89FD-B1B55E535961}" type="pres">
      <dgm:prSet presAssocID="{A8C93F5A-782F-457B-9BB0-43DDDB958E5A}" presName="invisiNode" presStyleLbl="node1" presStyleIdx="2" presStyleCnt="3"/>
      <dgm:spPr/>
    </dgm:pt>
    <dgm:pt modelId="{DBA891E7-C315-40F9-A6C7-CE09F7600A9C}" type="pres">
      <dgm:prSet presAssocID="{A8C93F5A-782F-457B-9BB0-43DDDB958E5A}" presName="imagNode" presStyleLbl="fgImgPlac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</dgm:ptLst>
  <dgm:cxnLst>
    <dgm:cxn modelId="{AD67460E-FAFA-43EF-AC6B-9337243C1F7D}" type="presOf" srcId="{A8C93F5A-782F-457B-9BB0-43DDDB958E5A}" destId="{C25494D4-2FB2-4BD1-8657-127FE2EA51F4}" srcOrd="0" destOrd="0" presId="urn:microsoft.com/office/officeart/2005/8/layout/hList7"/>
    <dgm:cxn modelId="{1BBA4E19-6268-4793-9A85-12224F0A74EA}" type="presOf" srcId="{7FB61549-561D-434B-A09D-A490A7B307B4}" destId="{E2848096-6AEC-4F38-A4C7-FC7A71AE5CEB}" srcOrd="0" destOrd="0" presId="urn:microsoft.com/office/officeart/2005/8/layout/hList7"/>
    <dgm:cxn modelId="{451E822A-56DE-4BED-8F2F-265427CE76CC}" type="presOf" srcId="{DE8BD5E8-3BE5-4B00-812C-C677B821E565}" destId="{39560DFD-01A5-4EE9-9D6F-26EB6F4802BF}" srcOrd="0" destOrd="0" presId="urn:microsoft.com/office/officeart/2005/8/layout/hList7"/>
    <dgm:cxn modelId="{16E19B6C-A619-41DC-8321-344568EB85FB}" type="presOf" srcId="{A6CC0564-444F-4DCB-8388-32575FD84878}" destId="{C2A9FA17-9283-47FB-93D2-CE5DD3937ABD}" srcOrd="0" destOrd="0" presId="urn:microsoft.com/office/officeart/2005/8/layout/hList7"/>
    <dgm:cxn modelId="{B149D86D-EB49-4F67-B298-50050D1BBD80}" type="presOf" srcId="{DE8BD5E8-3BE5-4B00-812C-C677B821E565}" destId="{C805A012-F716-4C3B-AB81-FEDB11423364}" srcOrd="1" destOrd="0" presId="urn:microsoft.com/office/officeart/2005/8/layout/hList7"/>
    <dgm:cxn modelId="{5013F481-207D-4E49-8481-D7C6EE0A9100}" srcId="{0464CCAC-BC07-491F-92FF-FBA0B9A167DA}" destId="{DE8BD5E8-3BE5-4B00-812C-C677B821E565}" srcOrd="1" destOrd="0" parTransId="{64FBBCB0-0548-4068-A8C7-13DB0F8A8ACE}" sibTransId="{F47FDB4C-DB86-4C2D-969D-08614A480134}"/>
    <dgm:cxn modelId="{7CB34A90-0540-4DA5-AD36-6A57A0FDE037}" type="presOf" srcId="{7FB61549-561D-434B-A09D-A490A7B307B4}" destId="{DF435268-652E-40B0-A3C8-5FB3DFAC3D1E}" srcOrd="1" destOrd="0" presId="urn:microsoft.com/office/officeart/2005/8/layout/hList7"/>
    <dgm:cxn modelId="{E80450A5-0241-474E-A508-6E992C989872}" type="presOf" srcId="{F47FDB4C-DB86-4C2D-969D-08614A480134}" destId="{03DE10DA-7C1C-4192-918B-1E378B40266E}" srcOrd="0" destOrd="0" presId="urn:microsoft.com/office/officeart/2005/8/layout/hList7"/>
    <dgm:cxn modelId="{AFC934AE-074C-44A6-B72A-FF3C279006D9}" srcId="{0464CCAC-BC07-491F-92FF-FBA0B9A167DA}" destId="{A8C93F5A-782F-457B-9BB0-43DDDB958E5A}" srcOrd="2" destOrd="0" parTransId="{6E56F133-4176-4FD8-8B7C-2F3A50917D9D}" sibTransId="{0DA71BAF-1476-41FC-A217-9383910FC581}"/>
    <dgm:cxn modelId="{E7D182B1-59FE-429D-9A7C-37B3DB8C00D8}" type="presOf" srcId="{0464CCAC-BC07-491F-92FF-FBA0B9A167DA}" destId="{7C7C977B-5BC0-4D32-8FC4-B14D605A73BC}" srcOrd="0" destOrd="0" presId="urn:microsoft.com/office/officeart/2005/8/layout/hList7"/>
    <dgm:cxn modelId="{FBCD22CB-5490-4B61-8DE3-6A47B9703FCF}" type="presOf" srcId="{A8C93F5A-782F-457B-9BB0-43DDDB958E5A}" destId="{EDBB726E-1187-4531-93FF-CDE0B87C05CD}" srcOrd="1" destOrd="0" presId="urn:microsoft.com/office/officeart/2005/8/layout/hList7"/>
    <dgm:cxn modelId="{F7F350F3-3542-4AFB-B1E8-57D4880AA5FE}" srcId="{0464CCAC-BC07-491F-92FF-FBA0B9A167DA}" destId="{7FB61549-561D-434B-A09D-A490A7B307B4}" srcOrd="0" destOrd="0" parTransId="{DDBAA62E-C16B-4A90-B7DA-0AC93A23CB61}" sibTransId="{A6CC0564-444F-4DCB-8388-32575FD84878}"/>
    <dgm:cxn modelId="{F918FAFD-D4EB-4D33-98FC-40670B0DC658}" type="presParOf" srcId="{7C7C977B-5BC0-4D32-8FC4-B14D605A73BC}" destId="{5DB2C1E9-6FD1-4810-8765-9BA9FB763C7D}" srcOrd="0" destOrd="0" presId="urn:microsoft.com/office/officeart/2005/8/layout/hList7"/>
    <dgm:cxn modelId="{84502A77-9847-41EB-99FF-BC298E8A37CF}" type="presParOf" srcId="{7C7C977B-5BC0-4D32-8FC4-B14D605A73BC}" destId="{0CD6233B-7AFD-4195-87D0-1A7972A574BB}" srcOrd="1" destOrd="0" presId="urn:microsoft.com/office/officeart/2005/8/layout/hList7"/>
    <dgm:cxn modelId="{0C865F86-276F-4FC1-A70E-0D497DC23E7D}" type="presParOf" srcId="{0CD6233B-7AFD-4195-87D0-1A7972A574BB}" destId="{F700EA87-2018-47DD-B06D-52BA83494BF0}" srcOrd="0" destOrd="0" presId="urn:microsoft.com/office/officeart/2005/8/layout/hList7"/>
    <dgm:cxn modelId="{950764D9-A800-453C-949B-8FB665321968}" type="presParOf" srcId="{F700EA87-2018-47DD-B06D-52BA83494BF0}" destId="{E2848096-6AEC-4F38-A4C7-FC7A71AE5CEB}" srcOrd="0" destOrd="0" presId="urn:microsoft.com/office/officeart/2005/8/layout/hList7"/>
    <dgm:cxn modelId="{AFE8960A-7EC1-497A-B1D0-17C812B59637}" type="presParOf" srcId="{F700EA87-2018-47DD-B06D-52BA83494BF0}" destId="{DF435268-652E-40B0-A3C8-5FB3DFAC3D1E}" srcOrd="1" destOrd="0" presId="urn:microsoft.com/office/officeart/2005/8/layout/hList7"/>
    <dgm:cxn modelId="{17D2D117-2565-440C-B025-F00702061587}" type="presParOf" srcId="{F700EA87-2018-47DD-B06D-52BA83494BF0}" destId="{2F7BB8B1-BDDC-4B9C-B01A-34611EE3B018}" srcOrd="2" destOrd="0" presId="urn:microsoft.com/office/officeart/2005/8/layout/hList7"/>
    <dgm:cxn modelId="{96219EB8-6E3E-44B2-A339-C6124399D14E}" type="presParOf" srcId="{F700EA87-2018-47DD-B06D-52BA83494BF0}" destId="{58EB1168-52E4-440E-9B57-DA5D5108D565}" srcOrd="3" destOrd="0" presId="urn:microsoft.com/office/officeart/2005/8/layout/hList7"/>
    <dgm:cxn modelId="{DD53F8B6-2EF6-4C01-884D-4E29C437944C}" type="presParOf" srcId="{0CD6233B-7AFD-4195-87D0-1A7972A574BB}" destId="{C2A9FA17-9283-47FB-93D2-CE5DD3937ABD}" srcOrd="1" destOrd="0" presId="urn:microsoft.com/office/officeart/2005/8/layout/hList7"/>
    <dgm:cxn modelId="{C052DE42-1C7F-420E-B378-29AE3EFA6AA4}" type="presParOf" srcId="{0CD6233B-7AFD-4195-87D0-1A7972A574BB}" destId="{214CAAFB-CB99-42AC-BF4A-79344F41D688}" srcOrd="2" destOrd="0" presId="urn:microsoft.com/office/officeart/2005/8/layout/hList7"/>
    <dgm:cxn modelId="{ACF6FAA9-9F46-48EC-9A66-1B399F620406}" type="presParOf" srcId="{214CAAFB-CB99-42AC-BF4A-79344F41D688}" destId="{39560DFD-01A5-4EE9-9D6F-26EB6F4802BF}" srcOrd="0" destOrd="0" presId="urn:microsoft.com/office/officeart/2005/8/layout/hList7"/>
    <dgm:cxn modelId="{E8F088BB-B4E8-4885-B880-9A6B93FB7C26}" type="presParOf" srcId="{214CAAFB-CB99-42AC-BF4A-79344F41D688}" destId="{C805A012-F716-4C3B-AB81-FEDB11423364}" srcOrd="1" destOrd="0" presId="urn:microsoft.com/office/officeart/2005/8/layout/hList7"/>
    <dgm:cxn modelId="{D2259F7A-614F-4075-A9F2-F9D049D97451}" type="presParOf" srcId="{214CAAFB-CB99-42AC-BF4A-79344F41D688}" destId="{C0BFAC08-6E37-4DC1-845F-EA065E4BEBD0}" srcOrd="2" destOrd="0" presId="urn:microsoft.com/office/officeart/2005/8/layout/hList7"/>
    <dgm:cxn modelId="{1E687ABD-EBE0-4C34-9B84-21E48E2DF5B9}" type="presParOf" srcId="{214CAAFB-CB99-42AC-BF4A-79344F41D688}" destId="{E7FAD156-0648-4C91-A17E-4726686077A8}" srcOrd="3" destOrd="0" presId="urn:microsoft.com/office/officeart/2005/8/layout/hList7"/>
    <dgm:cxn modelId="{10D3D217-A198-40A8-B96A-C1E8CC7CBDC7}" type="presParOf" srcId="{0CD6233B-7AFD-4195-87D0-1A7972A574BB}" destId="{03DE10DA-7C1C-4192-918B-1E378B40266E}" srcOrd="3" destOrd="0" presId="urn:microsoft.com/office/officeart/2005/8/layout/hList7"/>
    <dgm:cxn modelId="{DB94EDF2-3D04-41B4-8E1E-E64FF1517C20}" type="presParOf" srcId="{0CD6233B-7AFD-4195-87D0-1A7972A574BB}" destId="{326A4317-CB1B-45BE-993C-5C7981500FD0}" srcOrd="4" destOrd="0" presId="urn:microsoft.com/office/officeart/2005/8/layout/hList7"/>
    <dgm:cxn modelId="{CB725659-7CC5-4FDA-8662-F034FE5EFF5E}" type="presParOf" srcId="{326A4317-CB1B-45BE-993C-5C7981500FD0}" destId="{C25494D4-2FB2-4BD1-8657-127FE2EA51F4}" srcOrd="0" destOrd="0" presId="urn:microsoft.com/office/officeart/2005/8/layout/hList7"/>
    <dgm:cxn modelId="{2BD36B9B-9DED-4AAA-80AB-A95B94C6055B}" type="presParOf" srcId="{326A4317-CB1B-45BE-993C-5C7981500FD0}" destId="{EDBB726E-1187-4531-93FF-CDE0B87C05CD}" srcOrd="1" destOrd="0" presId="urn:microsoft.com/office/officeart/2005/8/layout/hList7"/>
    <dgm:cxn modelId="{E4AACCF2-D16C-42CC-9432-6BE879E61FC7}" type="presParOf" srcId="{326A4317-CB1B-45BE-993C-5C7981500FD0}" destId="{08DF311A-FD47-4F4C-89FD-B1B55E535961}" srcOrd="2" destOrd="0" presId="urn:microsoft.com/office/officeart/2005/8/layout/hList7"/>
    <dgm:cxn modelId="{E0CD5CAB-506F-4D2F-9D2D-E04771B27427}" type="presParOf" srcId="{326A4317-CB1B-45BE-993C-5C7981500FD0}" destId="{DBA891E7-C315-40F9-A6C7-CE09F7600A9C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464CCAC-BC07-491F-92FF-FBA0B9A167DA}" type="doc">
      <dgm:prSet loTypeId="urn:microsoft.com/office/officeart/2005/8/layout/hList7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FB61549-561D-434B-A09D-A490A7B307B4}">
      <dgm:prSet phldrT="[Text]"/>
      <dgm:spPr/>
      <dgm:t>
        <a:bodyPr/>
        <a:lstStyle/>
        <a:p>
          <a:r>
            <a:rPr lang="en-US" dirty="0">
              <a:solidFill>
                <a:schemeClr val="tx1"/>
              </a:solidFill>
            </a:rPr>
            <a:t>he</a:t>
          </a:r>
        </a:p>
      </dgm:t>
    </dgm:pt>
    <dgm:pt modelId="{DDBAA62E-C16B-4A90-B7DA-0AC93A23CB61}" type="parTrans" cxnId="{F7F350F3-3542-4AFB-B1E8-57D4880AA5FE}">
      <dgm:prSet/>
      <dgm:spPr/>
      <dgm:t>
        <a:bodyPr/>
        <a:lstStyle/>
        <a:p>
          <a:endParaRPr lang="en-US"/>
        </a:p>
      </dgm:t>
    </dgm:pt>
    <dgm:pt modelId="{A6CC0564-444F-4DCB-8388-32575FD84878}" type="sibTrans" cxnId="{F7F350F3-3542-4AFB-B1E8-57D4880AA5FE}">
      <dgm:prSet/>
      <dgm:spPr/>
      <dgm:t>
        <a:bodyPr/>
        <a:lstStyle/>
        <a:p>
          <a:endParaRPr lang="en-US"/>
        </a:p>
      </dgm:t>
    </dgm:pt>
    <dgm:pt modelId="{DE8BD5E8-3BE5-4B00-812C-C677B821E565}">
      <dgm:prSet phldrT="[Text]"/>
      <dgm:spPr/>
      <dgm:t>
        <a:bodyPr/>
        <a:lstStyle/>
        <a:p>
          <a:r>
            <a:rPr lang="en-US" dirty="0">
              <a:solidFill>
                <a:schemeClr val="tx1"/>
              </a:solidFill>
            </a:rPr>
            <a:t>she</a:t>
          </a:r>
        </a:p>
      </dgm:t>
    </dgm:pt>
    <dgm:pt modelId="{64FBBCB0-0548-4068-A8C7-13DB0F8A8ACE}" type="parTrans" cxnId="{5013F481-207D-4E49-8481-D7C6EE0A9100}">
      <dgm:prSet/>
      <dgm:spPr/>
      <dgm:t>
        <a:bodyPr/>
        <a:lstStyle/>
        <a:p>
          <a:endParaRPr lang="en-US"/>
        </a:p>
      </dgm:t>
    </dgm:pt>
    <dgm:pt modelId="{F47FDB4C-DB86-4C2D-969D-08614A480134}" type="sibTrans" cxnId="{5013F481-207D-4E49-8481-D7C6EE0A9100}">
      <dgm:prSet/>
      <dgm:spPr/>
      <dgm:t>
        <a:bodyPr/>
        <a:lstStyle/>
        <a:p>
          <a:endParaRPr lang="en-US"/>
        </a:p>
      </dgm:t>
    </dgm:pt>
    <dgm:pt modelId="{A8C93F5A-782F-457B-9BB0-43DDDB958E5A}">
      <dgm:prSet phldrT="[Text]"/>
      <dgm:spPr/>
      <dgm:t>
        <a:bodyPr/>
        <a:lstStyle/>
        <a:p>
          <a:r>
            <a:rPr lang="en-US" dirty="0">
              <a:solidFill>
                <a:schemeClr val="tx1"/>
              </a:solidFill>
            </a:rPr>
            <a:t>it</a:t>
          </a:r>
        </a:p>
      </dgm:t>
    </dgm:pt>
    <dgm:pt modelId="{6E56F133-4176-4FD8-8B7C-2F3A50917D9D}" type="parTrans" cxnId="{AFC934AE-074C-44A6-B72A-FF3C279006D9}">
      <dgm:prSet/>
      <dgm:spPr/>
      <dgm:t>
        <a:bodyPr/>
        <a:lstStyle/>
        <a:p>
          <a:endParaRPr lang="en-US"/>
        </a:p>
      </dgm:t>
    </dgm:pt>
    <dgm:pt modelId="{0DA71BAF-1476-41FC-A217-9383910FC581}" type="sibTrans" cxnId="{AFC934AE-074C-44A6-B72A-FF3C279006D9}">
      <dgm:prSet/>
      <dgm:spPr/>
      <dgm:t>
        <a:bodyPr/>
        <a:lstStyle/>
        <a:p>
          <a:endParaRPr lang="en-US"/>
        </a:p>
      </dgm:t>
    </dgm:pt>
    <dgm:pt modelId="{7C7C977B-5BC0-4D32-8FC4-B14D605A73BC}" type="pres">
      <dgm:prSet presAssocID="{0464CCAC-BC07-491F-92FF-FBA0B9A167DA}" presName="Name0" presStyleCnt="0">
        <dgm:presLayoutVars>
          <dgm:dir/>
          <dgm:resizeHandles val="exact"/>
        </dgm:presLayoutVars>
      </dgm:prSet>
      <dgm:spPr/>
    </dgm:pt>
    <dgm:pt modelId="{5DB2C1E9-6FD1-4810-8765-9BA9FB763C7D}" type="pres">
      <dgm:prSet presAssocID="{0464CCAC-BC07-491F-92FF-FBA0B9A167DA}" presName="fgShape" presStyleLbl="fgShp" presStyleIdx="0" presStyleCnt="1"/>
      <dgm:spPr/>
    </dgm:pt>
    <dgm:pt modelId="{0CD6233B-7AFD-4195-87D0-1A7972A574BB}" type="pres">
      <dgm:prSet presAssocID="{0464CCAC-BC07-491F-92FF-FBA0B9A167DA}" presName="linComp" presStyleCnt="0"/>
      <dgm:spPr/>
    </dgm:pt>
    <dgm:pt modelId="{F700EA87-2018-47DD-B06D-52BA83494BF0}" type="pres">
      <dgm:prSet presAssocID="{7FB61549-561D-434B-A09D-A490A7B307B4}" presName="compNode" presStyleCnt="0"/>
      <dgm:spPr/>
    </dgm:pt>
    <dgm:pt modelId="{E2848096-6AEC-4F38-A4C7-FC7A71AE5CEB}" type="pres">
      <dgm:prSet presAssocID="{7FB61549-561D-434B-A09D-A490A7B307B4}" presName="bkgdShape" presStyleLbl="node1" presStyleIdx="0" presStyleCnt="3"/>
      <dgm:spPr/>
    </dgm:pt>
    <dgm:pt modelId="{DF435268-652E-40B0-A3C8-5FB3DFAC3D1E}" type="pres">
      <dgm:prSet presAssocID="{7FB61549-561D-434B-A09D-A490A7B307B4}" presName="nodeTx" presStyleLbl="node1" presStyleIdx="0" presStyleCnt="3">
        <dgm:presLayoutVars>
          <dgm:bulletEnabled val="1"/>
        </dgm:presLayoutVars>
      </dgm:prSet>
      <dgm:spPr/>
    </dgm:pt>
    <dgm:pt modelId="{2F7BB8B1-BDDC-4B9C-B01A-34611EE3B018}" type="pres">
      <dgm:prSet presAssocID="{7FB61549-561D-434B-A09D-A490A7B307B4}" presName="invisiNode" presStyleLbl="node1" presStyleIdx="0" presStyleCnt="3"/>
      <dgm:spPr/>
    </dgm:pt>
    <dgm:pt modelId="{58EB1168-52E4-440E-9B57-DA5D5108D565}" type="pres">
      <dgm:prSet presAssocID="{7FB61549-561D-434B-A09D-A490A7B307B4}" presName="imagNode" presStyleLbl="f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C2A9FA17-9283-47FB-93D2-CE5DD3937ABD}" type="pres">
      <dgm:prSet presAssocID="{A6CC0564-444F-4DCB-8388-32575FD84878}" presName="sibTrans" presStyleLbl="sibTrans2D1" presStyleIdx="0" presStyleCnt="0"/>
      <dgm:spPr/>
    </dgm:pt>
    <dgm:pt modelId="{214CAAFB-CB99-42AC-BF4A-79344F41D688}" type="pres">
      <dgm:prSet presAssocID="{DE8BD5E8-3BE5-4B00-812C-C677B821E565}" presName="compNode" presStyleCnt="0"/>
      <dgm:spPr/>
    </dgm:pt>
    <dgm:pt modelId="{39560DFD-01A5-4EE9-9D6F-26EB6F4802BF}" type="pres">
      <dgm:prSet presAssocID="{DE8BD5E8-3BE5-4B00-812C-C677B821E565}" presName="bkgdShape" presStyleLbl="node1" presStyleIdx="1" presStyleCnt="3"/>
      <dgm:spPr/>
    </dgm:pt>
    <dgm:pt modelId="{C805A012-F716-4C3B-AB81-FEDB11423364}" type="pres">
      <dgm:prSet presAssocID="{DE8BD5E8-3BE5-4B00-812C-C677B821E565}" presName="nodeTx" presStyleLbl="node1" presStyleIdx="1" presStyleCnt="3">
        <dgm:presLayoutVars>
          <dgm:bulletEnabled val="1"/>
        </dgm:presLayoutVars>
      </dgm:prSet>
      <dgm:spPr/>
    </dgm:pt>
    <dgm:pt modelId="{C0BFAC08-6E37-4DC1-845F-EA065E4BEBD0}" type="pres">
      <dgm:prSet presAssocID="{DE8BD5E8-3BE5-4B00-812C-C677B821E565}" presName="invisiNode" presStyleLbl="node1" presStyleIdx="1" presStyleCnt="3"/>
      <dgm:spPr/>
    </dgm:pt>
    <dgm:pt modelId="{E7FAD156-0648-4C91-A17E-4726686077A8}" type="pres">
      <dgm:prSet presAssocID="{DE8BD5E8-3BE5-4B00-812C-C677B821E565}" presName="imagNode" presStyleLbl="fgImgPlac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03DE10DA-7C1C-4192-918B-1E378B40266E}" type="pres">
      <dgm:prSet presAssocID="{F47FDB4C-DB86-4C2D-969D-08614A480134}" presName="sibTrans" presStyleLbl="sibTrans2D1" presStyleIdx="0" presStyleCnt="0"/>
      <dgm:spPr/>
    </dgm:pt>
    <dgm:pt modelId="{326A4317-CB1B-45BE-993C-5C7981500FD0}" type="pres">
      <dgm:prSet presAssocID="{A8C93F5A-782F-457B-9BB0-43DDDB958E5A}" presName="compNode" presStyleCnt="0"/>
      <dgm:spPr/>
    </dgm:pt>
    <dgm:pt modelId="{C25494D4-2FB2-4BD1-8657-127FE2EA51F4}" type="pres">
      <dgm:prSet presAssocID="{A8C93F5A-782F-457B-9BB0-43DDDB958E5A}" presName="bkgdShape" presStyleLbl="node1" presStyleIdx="2" presStyleCnt="3"/>
      <dgm:spPr/>
    </dgm:pt>
    <dgm:pt modelId="{EDBB726E-1187-4531-93FF-CDE0B87C05CD}" type="pres">
      <dgm:prSet presAssocID="{A8C93F5A-782F-457B-9BB0-43DDDB958E5A}" presName="nodeTx" presStyleLbl="node1" presStyleIdx="2" presStyleCnt="3">
        <dgm:presLayoutVars>
          <dgm:bulletEnabled val="1"/>
        </dgm:presLayoutVars>
      </dgm:prSet>
      <dgm:spPr/>
    </dgm:pt>
    <dgm:pt modelId="{08DF311A-FD47-4F4C-89FD-B1B55E535961}" type="pres">
      <dgm:prSet presAssocID="{A8C93F5A-782F-457B-9BB0-43DDDB958E5A}" presName="invisiNode" presStyleLbl="node1" presStyleIdx="2" presStyleCnt="3"/>
      <dgm:spPr/>
    </dgm:pt>
    <dgm:pt modelId="{DBA891E7-C315-40F9-A6C7-CE09F7600A9C}" type="pres">
      <dgm:prSet presAssocID="{A8C93F5A-782F-457B-9BB0-43DDDB958E5A}" presName="imagNode" presStyleLbl="fgImgPlac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</dgm:ptLst>
  <dgm:cxnLst>
    <dgm:cxn modelId="{AD67460E-FAFA-43EF-AC6B-9337243C1F7D}" type="presOf" srcId="{A8C93F5A-782F-457B-9BB0-43DDDB958E5A}" destId="{C25494D4-2FB2-4BD1-8657-127FE2EA51F4}" srcOrd="0" destOrd="0" presId="urn:microsoft.com/office/officeart/2005/8/layout/hList7"/>
    <dgm:cxn modelId="{1BBA4E19-6268-4793-9A85-12224F0A74EA}" type="presOf" srcId="{7FB61549-561D-434B-A09D-A490A7B307B4}" destId="{E2848096-6AEC-4F38-A4C7-FC7A71AE5CEB}" srcOrd="0" destOrd="0" presId="urn:microsoft.com/office/officeart/2005/8/layout/hList7"/>
    <dgm:cxn modelId="{451E822A-56DE-4BED-8F2F-265427CE76CC}" type="presOf" srcId="{DE8BD5E8-3BE5-4B00-812C-C677B821E565}" destId="{39560DFD-01A5-4EE9-9D6F-26EB6F4802BF}" srcOrd="0" destOrd="0" presId="urn:microsoft.com/office/officeart/2005/8/layout/hList7"/>
    <dgm:cxn modelId="{16E19B6C-A619-41DC-8321-344568EB85FB}" type="presOf" srcId="{A6CC0564-444F-4DCB-8388-32575FD84878}" destId="{C2A9FA17-9283-47FB-93D2-CE5DD3937ABD}" srcOrd="0" destOrd="0" presId="urn:microsoft.com/office/officeart/2005/8/layout/hList7"/>
    <dgm:cxn modelId="{B149D86D-EB49-4F67-B298-50050D1BBD80}" type="presOf" srcId="{DE8BD5E8-3BE5-4B00-812C-C677B821E565}" destId="{C805A012-F716-4C3B-AB81-FEDB11423364}" srcOrd="1" destOrd="0" presId="urn:microsoft.com/office/officeart/2005/8/layout/hList7"/>
    <dgm:cxn modelId="{5013F481-207D-4E49-8481-D7C6EE0A9100}" srcId="{0464CCAC-BC07-491F-92FF-FBA0B9A167DA}" destId="{DE8BD5E8-3BE5-4B00-812C-C677B821E565}" srcOrd="1" destOrd="0" parTransId="{64FBBCB0-0548-4068-A8C7-13DB0F8A8ACE}" sibTransId="{F47FDB4C-DB86-4C2D-969D-08614A480134}"/>
    <dgm:cxn modelId="{7CB34A90-0540-4DA5-AD36-6A57A0FDE037}" type="presOf" srcId="{7FB61549-561D-434B-A09D-A490A7B307B4}" destId="{DF435268-652E-40B0-A3C8-5FB3DFAC3D1E}" srcOrd="1" destOrd="0" presId="urn:microsoft.com/office/officeart/2005/8/layout/hList7"/>
    <dgm:cxn modelId="{E80450A5-0241-474E-A508-6E992C989872}" type="presOf" srcId="{F47FDB4C-DB86-4C2D-969D-08614A480134}" destId="{03DE10DA-7C1C-4192-918B-1E378B40266E}" srcOrd="0" destOrd="0" presId="urn:microsoft.com/office/officeart/2005/8/layout/hList7"/>
    <dgm:cxn modelId="{AFC934AE-074C-44A6-B72A-FF3C279006D9}" srcId="{0464CCAC-BC07-491F-92FF-FBA0B9A167DA}" destId="{A8C93F5A-782F-457B-9BB0-43DDDB958E5A}" srcOrd="2" destOrd="0" parTransId="{6E56F133-4176-4FD8-8B7C-2F3A50917D9D}" sibTransId="{0DA71BAF-1476-41FC-A217-9383910FC581}"/>
    <dgm:cxn modelId="{E7D182B1-59FE-429D-9A7C-37B3DB8C00D8}" type="presOf" srcId="{0464CCAC-BC07-491F-92FF-FBA0B9A167DA}" destId="{7C7C977B-5BC0-4D32-8FC4-B14D605A73BC}" srcOrd="0" destOrd="0" presId="urn:microsoft.com/office/officeart/2005/8/layout/hList7"/>
    <dgm:cxn modelId="{FBCD22CB-5490-4B61-8DE3-6A47B9703FCF}" type="presOf" srcId="{A8C93F5A-782F-457B-9BB0-43DDDB958E5A}" destId="{EDBB726E-1187-4531-93FF-CDE0B87C05CD}" srcOrd="1" destOrd="0" presId="urn:microsoft.com/office/officeart/2005/8/layout/hList7"/>
    <dgm:cxn modelId="{F7F350F3-3542-4AFB-B1E8-57D4880AA5FE}" srcId="{0464CCAC-BC07-491F-92FF-FBA0B9A167DA}" destId="{7FB61549-561D-434B-A09D-A490A7B307B4}" srcOrd="0" destOrd="0" parTransId="{DDBAA62E-C16B-4A90-B7DA-0AC93A23CB61}" sibTransId="{A6CC0564-444F-4DCB-8388-32575FD84878}"/>
    <dgm:cxn modelId="{F918FAFD-D4EB-4D33-98FC-40670B0DC658}" type="presParOf" srcId="{7C7C977B-5BC0-4D32-8FC4-B14D605A73BC}" destId="{5DB2C1E9-6FD1-4810-8765-9BA9FB763C7D}" srcOrd="0" destOrd="0" presId="urn:microsoft.com/office/officeart/2005/8/layout/hList7"/>
    <dgm:cxn modelId="{84502A77-9847-41EB-99FF-BC298E8A37CF}" type="presParOf" srcId="{7C7C977B-5BC0-4D32-8FC4-B14D605A73BC}" destId="{0CD6233B-7AFD-4195-87D0-1A7972A574BB}" srcOrd="1" destOrd="0" presId="urn:microsoft.com/office/officeart/2005/8/layout/hList7"/>
    <dgm:cxn modelId="{0C865F86-276F-4FC1-A70E-0D497DC23E7D}" type="presParOf" srcId="{0CD6233B-7AFD-4195-87D0-1A7972A574BB}" destId="{F700EA87-2018-47DD-B06D-52BA83494BF0}" srcOrd="0" destOrd="0" presId="urn:microsoft.com/office/officeart/2005/8/layout/hList7"/>
    <dgm:cxn modelId="{950764D9-A800-453C-949B-8FB665321968}" type="presParOf" srcId="{F700EA87-2018-47DD-B06D-52BA83494BF0}" destId="{E2848096-6AEC-4F38-A4C7-FC7A71AE5CEB}" srcOrd="0" destOrd="0" presId="urn:microsoft.com/office/officeart/2005/8/layout/hList7"/>
    <dgm:cxn modelId="{AFE8960A-7EC1-497A-B1D0-17C812B59637}" type="presParOf" srcId="{F700EA87-2018-47DD-B06D-52BA83494BF0}" destId="{DF435268-652E-40B0-A3C8-5FB3DFAC3D1E}" srcOrd="1" destOrd="0" presId="urn:microsoft.com/office/officeart/2005/8/layout/hList7"/>
    <dgm:cxn modelId="{17D2D117-2565-440C-B025-F00702061587}" type="presParOf" srcId="{F700EA87-2018-47DD-B06D-52BA83494BF0}" destId="{2F7BB8B1-BDDC-4B9C-B01A-34611EE3B018}" srcOrd="2" destOrd="0" presId="urn:microsoft.com/office/officeart/2005/8/layout/hList7"/>
    <dgm:cxn modelId="{96219EB8-6E3E-44B2-A339-C6124399D14E}" type="presParOf" srcId="{F700EA87-2018-47DD-B06D-52BA83494BF0}" destId="{58EB1168-52E4-440E-9B57-DA5D5108D565}" srcOrd="3" destOrd="0" presId="urn:microsoft.com/office/officeart/2005/8/layout/hList7"/>
    <dgm:cxn modelId="{DD53F8B6-2EF6-4C01-884D-4E29C437944C}" type="presParOf" srcId="{0CD6233B-7AFD-4195-87D0-1A7972A574BB}" destId="{C2A9FA17-9283-47FB-93D2-CE5DD3937ABD}" srcOrd="1" destOrd="0" presId="urn:microsoft.com/office/officeart/2005/8/layout/hList7"/>
    <dgm:cxn modelId="{C052DE42-1C7F-420E-B378-29AE3EFA6AA4}" type="presParOf" srcId="{0CD6233B-7AFD-4195-87D0-1A7972A574BB}" destId="{214CAAFB-CB99-42AC-BF4A-79344F41D688}" srcOrd="2" destOrd="0" presId="urn:microsoft.com/office/officeart/2005/8/layout/hList7"/>
    <dgm:cxn modelId="{ACF6FAA9-9F46-48EC-9A66-1B399F620406}" type="presParOf" srcId="{214CAAFB-CB99-42AC-BF4A-79344F41D688}" destId="{39560DFD-01A5-4EE9-9D6F-26EB6F4802BF}" srcOrd="0" destOrd="0" presId="urn:microsoft.com/office/officeart/2005/8/layout/hList7"/>
    <dgm:cxn modelId="{E8F088BB-B4E8-4885-B880-9A6B93FB7C26}" type="presParOf" srcId="{214CAAFB-CB99-42AC-BF4A-79344F41D688}" destId="{C805A012-F716-4C3B-AB81-FEDB11423364}" srcOrd="1" destOrd="0" presId="urn:microsoft.com/office/officeart/2005/8/layout/hList7"/>
    <dgm:cxn modelId="{D2259F7A-614F-4075-A9F2-F9D049D97451}" type="presParOf" srcId="{214CAAFB-CB99-42AC-BF4A-79344F41D688}" destId="{C0BFAC08-6E37-4DC1-845F-EA065E4BEBD0}" srcOrd="2" destOrd="0" presId="urn:microsoft.com/office/officeart/2005/8/layout/hList7"/>
    <dgm:cxn modelId="{1E687ABD-EBE0-4C34-9B84-21E48E2DF5B9}" type="presParOf" srcId="{214CAAFB-CB99-42AC-BF4A-79344F41D688}" destId="{E7FAD156-0648-4C91-A17E-4726686077A8}" srcOrd="3" destOrd="0" presId="urn:microsoft.com/office/officeart/2005/8/layout/hList7"/>
    <dgm:cxn modelId="{10D3D217-A198-40A8-B96A-C1E8CC7CBDC7}" type="presParOf" srcId="{0CD6233B-7AFD-4195-87D0-1A7972A574BB}" destId="{03DE10DA-7C1C-4192-918B-1E378B40266E}" srcOrd="3" destOrd="0" presId="urn:microsoft.com/office/officeart/2005/8/layout/hList7"/>
    <dgm:cxn modelId="{DB94EDF2-3D04-41B4-8E1E-E64FF1517C20}" type="presParOf" srcId="{0CD6233B-7AFD-4195-87D0-1A7972A574BB}" destId="{326A4317-CB1B-45BE-993C-5C7981500FD0}" srcOrd="4" destOrd="0" presId="urn:microsoft.com/office/officeart/2005/8/layout/hList7"/>
    <dgm:cxn modelId="{CB725659-7CC5-4FDA-8662-F034FE5EFF5E}" type="presParOf" srcId="{326A4317-CB1B-45BE-993C-5C7981500FD0}" destId="{C25494D4-2FB2-4BD1-8657-127FE2EA51F4}" srcOrd="0" destOrd="0" presId="urn:microsoft.com/office/officeart/2005/8/layout/hList7"/>
    <dgm:cxn modelId="{2BD36B9B-9DED-4AAA-80AB-A95B94C6055B}" type="presParOf" srcId="{326A4317-CB1B-45BE-993C-5C7981500FD0}" destId="{EDBB726E-1187-4531-93FF-CDE0B87C05CD}" srcOrd="1" destOrd="0" presId="urn:microsoft.com/office/officeart/2005/8/layout/hList7"/>
    <dgm:cxn modelId="{E4AACCF2-D16C-42CC-9432-6BE879E61FC7}" type="presParOf" srcId="{326A4317-CB1B-45BE-993C-5C7981500FD0}" destId="{08DF311A-FD47-4F4C-89FD-B1B55E535961}" srcOrd="2" destOrd="0" presId="urn:microsoft.com/office/officeart/2005/8/layout/hList7"/>
    <dgm:cxn modelId="{E0CD5CAB-506F-4D2F-9D2D-E04771B27427}" type="presParOf" srcId="{326A4317-CB1B-45BE-993C-5C7981500FD0}" destId="{DBA891E7-C315-40F9-A6C7-CE09F7600A9C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848096-6AEC-4F38-A4C7-FC7A71AE5CEB}">
      <dsp:nvSpPr>
        <dsp:cNvPr id="0" name=""/>
        <dsp:cNvSpPr/>
      </dsp:nvSpPr>
      <dsp:spPr>
        <a:xfrm>
          <a:off x="1706" y="0"/>
          <a:ext cx="2655093" cy="264583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0256" tIns="270256" rIns="270256" bIns="270256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 dirty="0">
              <a:solidFill>
                <a:schemeClr val="tx1"/>
              </a:solidFill>
            </a:rPr>
            <a:t>he</a:t>
          </a:r>
        </a:p>
      </dsp:txBody>
      <dsp:txXfrm>
        <a:off x="1706" y="1058333"/>
        <a:ext cx="2655093" cy="1058333"/>
      </dsp:txXfrm>
    </dsp:sp>
    <dsp:sp modelId="{58EB1168-52E4-440E-9B57-DA5D5108D565}">
      <dsp:nvSpPr>
        <dsp:cNvPr id="0" name=""/>
        <dsp:cNvSpPr/>
      </dsp:nvSpPr>
      <dsp:spPr>
        <a:xfrm>
          <a:off x="888722" y="158749"/>
          <a:ext cx="881062" cy="881062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560DFD-01A5-4EE9-9D6F-26EB6F4802BF}">
      <dsp:nvSpPr>
        <dsp:cNvPr id="0" name=""/>
        <dsp:cNvSpPr/>
      </dsp:nvSpPr>
      <dsp:spPr>
        <a:xfrm>
          <a:off x="2736453" y="0"/>
          <a:ext cx="2655093" cy="264583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0256" tIns="270256" rIns="270256" bIns="270256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 dirty="0">
              <a:solidFill>
                <a:schemeClr val="tx1"/>
              </a:solidFill>
            </a:rPr>
            <a:t>she</a:t>
          </a:r>
        </a:p>
      </dsp:txBody>
      <dsp:txXfrm>
        <a:off x="2736453" y="1058333"/>
        <a:ext cx="2655093" cy="1058333"/>
      </dsp:txXfrm>
    </dsp:sp>
    <dsp:sp modelId="{E7FAD156-0648-4C91-A17E-4726686077A8}">
      <dsp:nvSpPr>
        <dsp:cNvPr id="0" name=""/>
        <dsp:cNvSpPr/>
      </dsp:nvSpPr>
      <dsp:spPr>
        <a:xfrm>
          <a:off x="3623468" y="158749"/>
          <a:ext cx="881062" cy="881062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25494D4-2FB2-4BD1-8657-127FE2EA51F4}">
      <dsp:nvSpPr>
        <dsp:cNvPr id="0" name=""/>
        <dsp:cNvSpPr/>
      </dsp:nvSpPr>
      <dsp:spPr>
        <a:xfrm>
          <a:off x="5471199" y="0"/>
          <a:ext cx="2655093" cy="264583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0256" tIns="270256" rIns="270256" bIns="270256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 dirty="0">
              <a:solidFill>
                <a:schemeClr val="tx1"/>
              </a:solidFill>
            </a:rPr>
            <a:t>it</a:t>
          </a:r>
        </a:p>
      </dsp:txBody>
      <dsp:txXfrm>
        <a:off x="5471199" y="1058333"/>
        <a:ext cx="2655093" cy="1058333"/>
      </dsp:txXfrm>
    </dsp:sp>
    <dsp:sp modelId="{DBA891E7-C315-40F9-A6C7-CE09F7600A9C}">
      <dsp:nvSpPr>
        <dsp:cNvPr id="0" name=""/>
        <dsp:cNvSpPr/>
      </dsp:nvSpPr>
      <dsp:spPr>
        <a:xfrm>
          <a:off x="6358215" y="158749"/>
          <a:ext cx="881062" cy="881062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DB2C1E9-6FD1-4810-8765-9BA9FB763C7D}">
      <dsp:nvSpPr>
        <dsp:cNvPr id="0" name=""/>
        <dsp:cNvSpPr/>
      </dsp:nvSpPr>
      <dsp:spPr>
        <a:xfrm>
          <a:off x="325119" y="2116666"/>
          <a:ext cx="7477760" cy="396874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848096-6AEC-4F38-A4C7-FC7A71AE5CEB}">
      <dsp:nvSpPr>
        <dsp:cNvPr id="0" name=""/>
        <dsp:cNvSpPr/>
      </dsp:nvSpPr>
      <dsp:spPr>
        <a:xfrm>
          <a:off x="1706" y="0"/>
          <a:ext cx="2655093" cy="264583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0256" tIns="270256" rIns="270256" bIns="270256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 dirty="0">
              <a:solidFill>
                <a:schemeClr val="tx1"/>
              </a:solidFill>
            </a:rPr>
            <a:t>he</a:t>
          </a:r>
        </a:p>
      </dsp:txBody>
      <dsp:txXfrm>
        <a:off x="1706" y="1058333"/>
        <a:ext cx="2655093" cy="1058333"/>
      </dsp:txXfrm>
    </dsp:sp>
    <dsp:sp modelId="{58EB1168-52E4-440E-9B57-DA5D5108D565}">
      <dsp:nvSpPr>
        <dsp:cNvPr id="0" name=""/>
        <dsp:cNvSpPr/>
      </dsp:nvSpPr>
      <dsp:spPr>
        <a:xfrm>
          <a:off x="888722" y="158749"/>
          <a:ext cx="881062" cy="881062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560DFD-01A5-4EE9-9D6F-26EB6F4802BF}">
      <dsp:nvSpPr>
        <dsp:cNvPr id="0" name=""/>
        <dsp:cNvSpPr/>
      </dsp:nvSpPr>
      <dsp:spPr>
        <a:xfrm>
          <a:off x="2736453" y="0"/>
          <a:ext cx="2655093" cy="264583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0256" tIns="270256" rIns="270256" bIns="270256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 dirty="0">
              <a:solidFill>
                <a:schemeClr val="tx1"/>
              </a:solidFill>
            </a:rPr>
            <a:t>she</a:t>
          </a:r>
        </a:p>
      </dsp:txBody>
      <dsp:txXfrm>
        <a:off x="2736453" y="1058333"/>
        <a:ext cx="2655093" cy="1058333"/>
      </dsp:txXfrm>
    </dsp:sp>
    <dsp:sp modelId="{E7FAD156-0648-4C91-A17E-4726686077A8}">
      <dsp:nvSpPr>
        <dsp:cNvPr id="0" name=""/>
        <dsp:cNvSpPr/>
      </dsp:nvSpPr>
      <dsp:spPr>
        <a:xfrm>
          <a:off x="3623468" y="158749"/>
          <a:ext cx="881062" cy="881062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25494D4-2FB2-4BD1-8657-127FE2EA51F4}">
      <dsp:nvSpPr>
        <dsp:cNvPr id="0" name=""/>
        <dsp:cNvSpPr/>
      </dsp:nvSpPr>
      <dsp:spPr>
        <a:xfrm>
          <a:off x="5471199" y="0"/>
          <a:ext cx="2655093" cy="264583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0256" tIns="270256" rIns="270256" bIns="270256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 dirty="0">
              <a:solidFill>
                <a:schemeClr val="tx1"/>
              </a:solidFill>
            </a:rPr>
            <a:t>it</a:t>
          </a:r>
        </a:p>
      </dsp:txBody>
      <dsp:txXfrm>
        <a:off x="5471199" y="1058333"/>
        <a:ext cx="2655093" cy="1058333"/>
      </dsp:txXfrm>
    </dsp:sp>
    <dsp:sp modelId="{DBA891E7-C315-40F9-A6C7-CE09F7600A9C}">
      <dsp:nvSpPr>
        <dsp:cNvPr id="0" name=""/>
        <dsp:cNvSpPr/>
      </dsp:nvSpPr>
      <dsp:spPr>
        <a:xfrm>
          <a:off x="6358215" y="158749"/>
          <a:ext cx="881062" cy="881062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DB2C1E9-6FD1-4810-8765-9BA9FB763C7D}">
      <dsp:nvSpPr>
        <dsp:cNvPr id="0" name=""/>
        <dsp:cNvSpPr/>
      </dsp:nvSpPr>
      <dsp:spPr>
        <a:xfrm>
          <a:off x="325119" y="2116666"/>
          <a:ext cx="7477760" cy="396874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848096-6AEC-4F38-A4C7-FC7A71AE5CEB}">
      <dsp:nvSpPr>
        <dsp:cNvPr id="0" name=""/>
        <dsp:cNvSpPr/>
      </dsp:nvSpPr>
      <dsp:spPr>
        <a:xfrm>
          <a:off x="1706" y="0"/>
          <a:ext cx="2655093" cy="264583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0256" tIns="270256" rIns="270256" bIns="270256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 dirty="0">
              <a:solidFill>
                <a:schemeClr val="tx1"/>
              </a:solidFill>
            </a:rPr>
            <a:t>he</a:t>
          </a:r>
        </a:p>
      </dsp:txBody>
      <dsp:txXfrm>
        <a:off x="1706" y="1058333"/>
        <a:ext cx="2655093" cy="1058333"/>
      </dsp:txXfrm>
    </dsp:sp>
    <dsp:sp modelId="{58EB1168-52E4-440E-9B57-DA5D5108D565}">
      <dsp:nvSpPr>
        <dsp:cNvPr id="0" name=""/>
        <dsp:cNvSpPr/>
      </dsp:nvSpPr>
      <dsp:spPr>
        <a:xfrm>
          <a:off x="888722" y="158749"/>
          <a:ext cx="881062" cy="881062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560DFD-01A5-4EE9-9D6F-26EB6F4802BF}">
      <dsp:nvSpPr>
        <dsp:cNvPr id="0" name=""/>
        <dsp:cNvSpPr/>
      </dsp:nvSpPr>
      <dsp:spPr>
        <a:xfrm>
          <a:off x="2736453" y="0"/>
          <a:ext cx="2655093" cy="264583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0256" tIns="270256" rIns="270256" bIns="270256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 dirty="0">
              <a:solidFill>
                <a:schemeClr val="tx1"/>
              </a:solidFill>
            </a:rPr>
            <a:t>she</a:t>
          </a:r>
        </a:p>
      </dsp:txBody>
      <dsp:txXfrm>
        <a:off x="2736453" y="1058333"/>
        <a:ext cx="2655093" cy="1058333"/>
      </dsp:txXfrm>
    </dsp:sp>
    <dsp:sp modelId="{E7FAD156-0648-4C91-A17E-4726686077A8}">
      <dsp:nvSpPr>
        <dsp:cNvPr id="0" name=""/>
        <dsp:cNvSpPr/>
      </dsp:nvSpPr>
      <dsp:spPr>
        <a:xfrm>
          <a:off x="3623468" y="158749"/>
          <a:ext cx="881062" cy="881062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25494D4-2FB2-4BD1-8657-127FE2EA51F4}">
      <dsp:nvSpPr>
        <dsp:cNvPr id="0" name=""/>
        <dsp:cNvSpPr/>
      </dsp:nvSpPr>
      <dsp:spPr>
        <a:xfrm>
          <a:off x="5471199" y="0"/>
          <a:ext cx="2655093" cy="264583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0256" tIns="270256" rIns="270256" bIns="270256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 dirty="0">
              <a:solidFill>
                <a:schemeClr val="tx1"/>
              </a:solidFill>
            </a:rPr>
            <a:t>it</a:t>
          </a:r>
        </a:p>
      </dsp:txBody>
      <dsp:txXfrm>
        <a:off x="5471199" y="1058333"/>
        <a:ext cx="2655093" cy="1058333"/>
      </dsp:txXfrm>
    </dsp:sp>
    <dsp:sp modelId="{DBA891E7-C315-40F9-A6C7-CE09F7600A9C}">
      <dsp:nvSpPr>
        <dsp:cNvPr id="0" name=""/>
        <dsp:cNvSpPr/>
      </dsp:nvSpPr>
      <dsp:spPr>
        <a:xfrm>
          <a:off x="6358215" y="158749"/>
          <a:ext cx="881062" cy="881062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DB2C1E9-6FD1-4810-8765-9BA9FB763C7D}">
      <dsp:nvSpPr>
        <dsp:cNvPr id="0" name=""/>
        <dsp:cNvSpPr/>
      </dsp:nvSpPr>
      <dsp:spPr>
        <a:xfrm>
          <a:off x="325119" y="2116666"/>
          <a:ext cx="7477760" cy="396874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848096-6AEC-4F38-A4C7-FC7A71AE5CEB}">
      <dsp:nvSpPr>
        <dsp:cNvPr id="0" name=""/>
        <dsp:cNvSpPr/>
      </dsp:nvSpPr>
      <dsp:spPr>
        <a:xfrm>
          <a:off x="1706" y="0"/>
          <a:ext cx="2655093" cy="264583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0256" tIns="270256" rIns="270256" bIns="270256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 dirty="0">
              <a:solidFill>
                <a:schemeClr val="tx1"/>
              </a:solidFill>
            </a:rPr>
            <a:t>he</a:t>
          </a:r>
        </a:p>
      </dsp:txBody>
      <dsp:txXfrm>
        <a:off x="1706" y="1058333"/>
        <a:ext cx="2655093" cy="1058333"/>
      </dsp:txXfrm>
    </dsp:sp>
    <dsp:sp modelId="{58EB1168-52E4-440E-9B57-DA5D5108D565}">
      <dsp:nvSpPr>
        <dsp:cNvPr id="0" name=""/>
        <dsp:cNvSpPr/>
      </dsp:nvSpPr>
      <dsp:spPr>
        <a:xfrm>
          <a:off x="888722" y="158749"/>
          <a:ext cx="881062" cy="881062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560DFD-01A5-4EE9-9D6F-26EB6F4802BF}">
      <dsp:nvSpPr>
        <dsp:cNvPr id="0" name=""/>
        <dsp:cNvSpPr/>
      </dsp:nvSpPr>
      <dsp:spPr>
        <a:xfrm>
          <a:off x="2736453" y="0"/>
          <a:ext cx="2655093" cy="264583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0256" tIns="270256" rIns="270256" bIns="270256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 dirty="0">
              <a:solidFill>
                <a:schemeClr val="tx1"/>
              </a:solidFill>
            </a:rPr>
            <a:t>she</a:t>
          </a:r>
        </a:p>
      </dsp:txBody>
      <dsp:txXfrm>
        <a:off x="2736453" y="1058333"/>
        <a:ext cx="2655093" cy="1058333"/>
      </dsp:txXfrm>
    </dsp:sp>
    <dsp:sp modelId="{E7FAD156-0648-4C91-A17E-4726686077A8}">
      <dsp:nvSpPr>
        <dsp:cNvPr id="0" name=""/>
        <dsp:cNvSpPr/>
      </dsp:nvSpPr>
      <dsp:spPr>
        <a:xfrm>
          <a:off x="3623468" y="158749"/>
          <a:ext cx="881062" cy="881062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25494D4-2FB2-4BD1-8657-127FE2EA51F4}">
      <dsp:nvSpPr>
        <dsp:cNvPr id="0" name=""/>
        <dsp:cNvSpPr/>
      </dsp:nvSpPr>
      <dsp:spPr>
        <a:xfrm>
          <a:off x="5471199" y="0"/>
          <a:ext cx="2655093" cy="264583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0256" tIns="270256" rIns="270256" bIns="270256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 dirty="0">
              <a:solidFill>
                <a:schemeClr val="tx1"/>
              </a:solidFill>
            </a:rPr>
            <a:t>it</a:t>
          </a:r>
        </a:p>
      </dsp:txBody>
      <dsp:txXfrm>
        <a:off x="5471199" y="1058333"/>
        <a:ext cx="2655093" cy="1058333"/>
      </dsp:txXfrm>
    </dsp:sp>
    <dsp:sp modelId="{DBA891E7-C315-40F9-A6C7-CE09F7600A9C}">
      <dsp:nvSpPr>
        <dsp:cNvPr id="0" name=""/>
        <dsp:cNvSpPr/>
      </dsp:nvSpPr>
      <dsp:spPr>
        <a:xfrm>
          <a:off x="6358215" y="158749"/>
          <a:ext cx="881062" cy="881062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DB2C1E9-6FD1-4810-8765-9BA9FB763C7D}">
      <dsp:nvSpPr>
        <dsp:cNvPr id="0" name=""/>
        <dsp:cNvSpPr/>
      </dsp:nvSpPr>
      <dsp:spPr>
        <a:xfrm>
          <a:off x="325119" y="2116666"/>
          <a:ext cx="7477760" cy="396874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848096-6AEC-4F38-A4C7-FC7A71AE5CEB}">
      <dsp:nvSpPr>
        <dsp:cNvPr id="0" name=""/>
        <dsp:cNvSpPr/>
      </dsp:nvSpPr>
      <dsp:spPr>
        <a:xfrm>
          <a:off x="1706" y="0"/>
          <a:ext cx="2655093" cy="264583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0256" tIns="270256" rIns="270256" bIns="270256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 dirty="0">
              <a:solidFill>
                <a:schemeClr val="tx1"/>
              </a:solidFill>
            </a:rPr>
            <a:t>he</a:t>
          </a:r>
        </a:p>
      </dsp:txBody>
      <dsp:txXfrm>
        <a:off x="1706" y="1058333"/>
        <a:ext cx="2655093" cy="1058333"/>
      </dsp:txXfrm>
    </dsp:sp>
    <dsp:sp modelId="{58EB1168-52E4-440E-9B57-DA5D5108D565}">
      <dsp:nvSpPr>
        <dsp:cNvPr id="0" name=""/>
        <dsp:cNvSpPr/>
      </dsp:nvSpPr>
      <dsp:spPr>
        <a:xfrm>
          <a:off x="888722" y="158749"/>
          <a:ext cx="881062" cy="881062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560DFD-01A5-4EE9-9D6F-26EB6F4802BF}">
      <dsp:nvSpPr>
        <dsp:cNvPr id="0" name=""/>
        <dsp:cNvSpPr/>
      </dsp:nvSpPr>
      <dsp:spPr>
        <a:xfrm>
          <a:off x="2736453" y="0"/>
          <a:ext cx="2655093" cy="264583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0256" tIns="270256" rIns="270256" bIns="270256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 dirty="0">
              <a:solidFill>
                <a:schemeClr val="tx1"/>
              </a:solidFill>
            </a:rPr>
            <a:t>she</a:t>
          </a:r>
        </a:p>
      </dsp:txBody>
      <dsp:txXfrm>
        <a:off x="2736453" y="1058333"/>
        <a:ext cx="2655093" cy="1058333"/>
      </dsp:txXfrm>
    </dsp:sp>
    <dsp:sp modelId="{E7FAD156-0648-4C91-A17E-4726686077A8}">
      <dsp:nvSpPr>
        <dsp:cNvPr id="0" name=""/>
        <dsp:cNvSpPr/>
      </dsp:nvSpPr>
      <dsp:spPr>
        <a:xfrm>
          <a:off x="3623468" y="158749"/>
          <a:ext cx="881062" cy="881062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25494D4-2FB2-4BD1-8657-127FE2EA51F4}">
      <dsp:nvSpPr>
        <dsp:cNvPr id="0" name=""/>
        <dsp:cNvSpPr/>
      </dsp:nvSpPr>
      <dsp:spPr>
        <a:xfrm>
          <a:off x="5471199" y="0"/>
          <a:ext cx="2655093" cy="264583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0256" tIns="270256" rIns="270256" bIns="270256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 dirty="0">
              <a:solidFill>
                <a:schemeClr val="tx1"/>
              </a:solidFill>
            </a:rPr>
            <a:t>it</a:t>
          </a:r>
        </a:p>
      </dsp:txBody>
      <dsp:txXfrm>
        <a:off x="5471199" y="1058333"/>
        <a:ext cx="2655093" cy="1058333"/>
      </dsp:txXfrm>
    </dsp:sp>
    <dsp:sp modelId="{DBA891E7-C315-40F9-A6C7-CE09F7600A9C}">
      <dsp:nvSpPr>
        <dsp:cNvPr id="0" name=""/>
        <dsp:cNvSpPr/>
      </dsp:nvSpPr>
      <dsp:spPr>
        <a:xfrm>
          <a:off x="6358215" y="158749"/>
          <a:ext cx="881062" cy="881062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DB2C1E9-6FD1-4810-8765-9BA9FB763C7D}">
      <dsp:nvSpPr>
        <dsp:cNvPr id="0" name=""/>
        <dsp:cNvSpPr/>
      </dsp:nvSpPr>
      <dsp:spPr>
        <a:xfrm>
          <a:off x="325119" y="2116666"/>
          <a:ext cx="7477760" cy="396874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fld id="{794E84C7-314A-4F5F-8375-FBC0B105C0E8}" type="datetimeFigureOut">
              <a:rPr lang="ar-SA" smtClean="0"/>
              <a:t>15 ربيع الأول، 1444</a:t>
            </a:fld>
            <a:endParaRPr lang="ar-S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ar-S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fld id="{FDD2EFA9-2555-4C34-99A2-C8F573CDA20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74551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عنوان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DDA51639-B2D6-4652-B8C3-1B4C224A7BAF}" type="datetimeFigureOut">
              <a:rPr lang="en-US" dirty="0"/>
              <a:t>10/10/22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r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A6AA8-A04B-4104-9AE2-BD48D340E27F}" type="datetimeFigureOut">
              <a:rPr lang="en-US" dirty="0"/>
              <a:t>10/10/22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0BF79-FAC6-4A96-8DE1-F7B82E2E1652}" type="datetimeFigureOut">
              <a:rPr lang="en-US" dirty="0"/>
              <a:t>10/10/22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F5DD9-2C52-442D-92E2-8072C0C3D7CD}" type="datetimeFigureOut">
              <a:rPr lang="en-US" dirty="0"/>
              <a:t>10/10/22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عنوان المقطع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C44961B7-6B89-48AB-966F-622E2788EECC}" type="datetimeFigureOut">
              <a:rPr lang="en-US" dirty="0"/>
              <a:t>10/10/22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3D6FB-79CC-4683-A046-BBE785BA1BED}" type="datetimeFigureOut">
              <a:rPr lang="en-US" dirty="0"/>
              <a:t>10/10/22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2B3E8-48F1-4B23-8498-D8A04A81EC9C}" type="datetimeFigureOut">
              <a:rPr lang="en-US" dirty="0"/>
              <a:t>10/10/22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90D90-AA62-404D-A741-635B4370F9CB}" type="datetimeFigureOut">
              <a:rPr lang="en-US" dirty="0"/>
              <a:t>10/10/22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002E4-6836-46D1-9DBB-3C27C0DD3A89}" type="datetimeFigureOut">
              <a:rPr lang="en-US" dirty="0"/>
              <a:t>10/10/22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131DD-A141-4471-BCF9-C6073EDD7E20}" type="datetimeFigureOut">
              <a:rPr lang="en-US" dirty="0"/>
              <a:t>10/10/22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r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r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AB334A90-EB03-42F3-8859-2C2B2724C058}" type="datetimeFigureOut">
              <a:rPr lang="en-US" dirty="0"/>
              <a:t>10/10/22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CBC48EC7-AF6A-48D3-8284-14BACBEBDD84}" type="datetimeFigureOut">
              <a:rPr lang="en-US" dirty="0"/>
              <a:t>10/10/22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hf sldNum="0" hdr="0" ftr="0" dt="0"/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r" defTabSz="914400" rtl="1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r" defTabSz="914400" rtl="1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r" defTabSz="914400" rtl="1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r" defTabSz="914400" rtl="1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r" defTabSz="914400" rtl="1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r" defTabSz="914400" rtl="1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r" defTabSz="914400" rtl="1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r" defTabSz="914400" rtl="1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r" defTabSz="914400" rtl="1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8.png"/><Relationship Id="rId4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5.png"/><Relationship Id="rId7" Type="http://schemas.openxmlformats.org/officeDocument/2006/relationships/image" Target="../media/image9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gif"/><Relationship Id="rId5" Type="http://schemas.openxmlformats.org/officeDocument/2006/relationships/image" Target="../media/image7.gif"/><Relationship Id="rId4" Type="http://schemas.openxmlformats.org/officeDocument/2006/relationships/image" Target="../media/image6.gif"/><Relationship Id="rId9" Type="http://schemas.openxmlformats.org/officeDocument/2006/relationships/image" Target="../media/image11.gif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slide" Target="slide37.xml"/><Relationship Id="rId13" Type="http://schemas.openxmlformats.org/officeDocument/2006/relationships/image" Target="../media/image47.png"/><Relationship Id="rId18" Type="http://schemas.openxmlformats.org/officeDocument/2006/relationships/slide" Target="slide35.xml"/><Relationship Id="rId26" Type="http://schemas.openxmlformats.org/officeDocument/2006/relationships/slide" Target="slide31.xml"/><Relationship Id="rId3" Type="http://schemas.openxmlformats.org/officeDocument/2006/relationships/image" Target="../media/image42.png"/><Relationship Id="rId21" Type="http://schemas.openxmlformats.org/officeDocument/2006/relationships/image" Target="../media/image51.png"/><Relationship Id="rId7" Type="http://schemas.openxmlformats.org/officeDocument/2006/relationships/image" Target="../media/image44.png"/><Relationship Id="rId12" Type="http://schemas.openxmlformats.org/officeDocument/2006/relationships/slide" Target="slide41.xml"/><Relationship Id="rId17" Type="http://schemas.openxmlformats.org/officeDocument/2006/relationships/image" Target="../media/image49.png"/><Relationship Id="rId25" Type="http://schemas.openxmlformats.org/officeDocument/2006/relationships/image" Target="../media/image53.png"/><Relationship Id="rId2" Type="http://schemas.openxmlformats.org/officeDocument/2006/relationships/slide" Target="slide34.xml"/><Relationship Id="rId16" Type="http://schemas.openxmlformats.org/officeDocument/2006/relationships/slide" Target="slide32.xml"/><Relationship Id="rId20" Type="http://schemas.openxmlformats.org/officeDocument/2006/relationships/slide" Target="slide36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8.xml"/><Relationship Id="rId11" Type="http://schemas.openxmlformats.org/officeDocument/2006/relationships/image" Target="../media/image46.png"/><Relationship Id="rId24" Type="http://schemas.openxmlformats.org/officeDocument/2006/relationships/slide" Target="slide39.xml"/><Relationship Id="rId5" Type="http://schemas.openxmlformats.org/officeDocument/2006/relationships/image" Target="../media/image43.png"/><Relationship Id="rId15" Type="http://schemas.openxmlformats.org/officeDocument/2006/relationships/image" Target="../media/image48.png"/><Relationship Id="rId23" Type="http://schemas.openxmlformats.org/officeDocument/2006/relationships/image" Target="../media/image52.png"/><Relationship Id="rId10" Type="http://schemas.openxmlformats.org/officeDocument/2006/relationships/slide" Target="slide42.xml"/><Relationship Id="rId19" Type="http://schemas.openxmlformats.org/officeDocument/2006/relationships/image" Target="../media/image50.png"/><Relationship Id="rId4" Type="http://schemas.openxmlformats.org/officeDocument/2006/relationships/slide" Target="slide33.xml"/><Relationship Id="rId9" Type="http://schemas.openxmlformats.org/officeDocument/2006/relationships/image" Target="../media/image45.png"/><Relationship Id="rId14" Type="http://schemas.openxmlformats.org/officeDocument/2006/relationships/slide" Target="slide40.xml"/><Relationship Id="rId22" Type="http://schemas.openxmlformats.org/officeDocument/2006/relationships/slide" Target="slide43.xml"/><Relationship Id="rId27" Type="http://schemas.openxmlformats.org/officeDocument/2006/relationships/image" Target="../media/image5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44.xml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Relationship Id="rId4" Type="http://schemas.openxmlformats.org/officeDocument/2006/relationships/slide" Target="slide4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44.xml"/><Relationship Id="rId2" Type="http://schemas.openxmlformats.org/officeDocument/2006/relationships/slide" Target="slide4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45.xml"/><Relationship Id="rId2" Type="http://schemas.openxmlformats.org/officeDocument/2006/relationships/slide" Target="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" Target="slide44.xml"/><Relationship Id="rId2" Type="http://schemas.openxmlformats.org/officeDocument/2006/relationships/slide" Target="slide4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" Target="slide45.xml"/><Relationship Id="rId2" Type="http://schemas.openxmlformats.org/officeDocument/2006/relationships/slide" Target="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" Target="slide44.xml"/><Relationship Id="rId2" Type="http://schemas.openxmlformats.org/officeDocument/2006/relationships/slide" Target="slide4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" Target="slide44.xml"/><Relationship Id="rId2" Type="http://schemas.openxmlformats.org/officeDocument/2006/relationships/slide" Target="slide4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" Target="slide45.xml"/><Relationship Id="rId2" Type="http://schemas.openxmlformats.org/officeDocument/2006/relationships/slide" Target="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" Target="slide45.xml"/><Relationship Id="rId2" Type="http://schemas.openxmlformats.org/officeDocument/2006/relationships/slide" Target="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" Target="slide44.xml"/><Relationship Id="rId2" Type="http://schemas.openxmlformats.org/officeDocument/2006/relationships/slide" Target="slide4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" Target="slide45.xml"/><Relationship Id="rId2" Type="http://schemas.openxmlformats.org/officeDocument/2006/relationships/slide" Target="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" Target="slide45.xml"/><Relationship Id="rId2" Type="http://schemas.openxmlformats.org/officeDocument/2006/relationships/slide" Target="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" Target="slide44.xml"/><Relationship Id="rId2" Type="http://schemas.openxmlformats.org/officeDocument/2006/relationships/slide" Target="slide4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gif"/><Relationship Id="rId2" Type="http://schemas.openxmlformats.org/officeDocument/2006/relationships/image" Target="../media/image68.gif"/><Relationship Id="rId1" Type="http://schemas.openxmlformats.org/officeDocument/2006/relationships/slideLayout" Target="../slideLayouts/slideLayout2.xml"/><Relationship Id="rId4" Type="http://schemas.openxmlformats.org/officeDocument/2006/relationships/slide" Target="slide30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gif"/><Relationship Id="rId2" Type="http://schemas.openxmlformats.org/officeDocument/2006/relationships/image" Target="../media/image70.gif"/><Relationship Id="rId1" Type="http://schemas.openxmlformats.org/officeDocument/2006/relationships/slideLayout" Target="../slideLayouts/slideLayout2.xml"/><Relationship Id="rId4" Type="http://schemas.openxmlformats.org/officeDocument/2006/relationships/slide" Target="slide30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gif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gif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gi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0.gif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D20396F-FB7E-BA4D-B02C-D782D781294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We can 3 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8935539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1463B9A0-C42E-402C-9AD1-9DAE533613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664D085-C814-4D74-BCE0-2059F0DC04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463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DA5539E-D8B4-4F5A-B46F-C304F5D7A8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1535858881"/>
              </p:ext>
            </p:extLst>
          </p:nvPr>
        </p:nvGraphicFramePr>
        <p:xfrm>
          <a:off x="2032000" y="719667"/>
          <a:ext cx="8128000" cy="26458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Flowchart: Merge 2"/>
          <p:cNvSpPr/>
          <p:nvPr/>
        </p:nvSpPr>
        <p:spPr>
          <a:xfrm>
            <a:off x="4356100" y="3429000"/>
            <a:ext cx="3479800" cy="1625600"/>
          </a:xfrm>
          <a:prstGeom prst="flowChartMerg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" name="Rectangle 3"/>
          <p:cNvSpPr/>
          <p:nvPr/>
        </p:nvSpPr>
        <p:spPr>
          <a:xfrm>
            <a:off x="4467993" y="4964536"/>
            <a:ext cx="3256020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4400" b="1" cap="none" spc="0" dirty="0">
                <a:ln/>
                <a:solidFill>
                  <a:schemeClr val="accent3"/>
                </a:solidFill>
                <a:effectLst/>
              </a:rPr>
              <a:t>Verb</a:t>
            </a:r>
            <a:r>
              <a:rPr lang="en-US" sz="8000" b="1" cap="none" spc="0" dirty="0">
                <a:ln/>
                <a:solidFill>
                  <a:schemeClr val="accent3"/>
                </a:solidFill>
                <a:effectLst/>
              </a:rPr>
              <a:t> + </a:t>
            </a:r>
            <a:r>
              <a:rPr lang="en-US" sz="8000" b="1" cap="none" spc="0" dirty="0">
                <a:ln/>
                <a:solidFill>
                  <a:srgbClr val="FF0000"/>
                </a:solidFill>
                <a:effectLst/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10400978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1463B9A0-C42E-402C-9AD1-9DAE533613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664D085-C814-4D74-BCE0-2059F0DC04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463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DA5539E-D8B4-4F5A-B46F-C304F5D7A8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1535858881"/>
              </p:ext>
            </p:extLst>
          </p:nvPr>
        </p:nvGraphicFramePr>
        <p:xfrm>
          <a:off x="2032000" y="719667"/>
          <a:ext cx="8128000" cy="26458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Flowchart: Merge 2"/>
          <p:cNvSpPr/>
          <p:nvPr/>
        </p:nvSpPr>
        <p:spPr>
          <a:xfrm>
            <a:off x="4356100" y="3429000"/>
            <a:ext cx="3479800" cy="1625600"/>
          </a:xfrm>
          <a:prstGeom prst="flowChartMerg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" name="Rectangle 3"/>
          <p:cNvSpPr/>
          <p:nvPr/>
        </p:nvSpPr>
        <p:spPr>
          <a:xfrm>
            <a:off x="3552687" y="4964536"/>
            <a:ext cx="508664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4400" b="1" cap="none" spc="0" dirty="0">
                <a:ln/>
                <a:solidFill>
                  <a:schemeClr val="accent3"/>
                </a:solidFill>
                <a:effectLst/>
              </a:rPr>
              <a:t>She feed</a:t>
            </a:r>
            <a:r>
              <a:rPr lang="en-US" sz="4400" b="1" cap="none" spc="0" dirty="0">
                <a:ln/>
                <a:solidFill>
                  <a:srgbClr val="FF0000"/>
                </a:solidFill>
                <a:effectLst/>
              </a:rPr>
              <a:t>s</a:t>
            </a:r>
            <a:r>
              <a:rPr lang="en-US" sz="4400" b="1" cap="none" spc="0" dirty="0">
                <a:ln/>
                <a:solidFill>
                  <a:schemeClr val="accent3"/>
                </a:solidFill>
                <a:effectLst/>
              </a:rPr>
              <a:t> her cat.</a:t>
            </a:r>
            <a:endParaRPr lang="en-US" sz="8000" b="1" cap="none" spc="0" dirty="0">
              <a:ln/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8045514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1463B9A0-C42E-402C-9AD1-9DAE533613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664D085-C814-4D74-BCE0-2059F0DC04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463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DA5539E-D8B4-4F5A-B46F-C304F5D7A8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1535858881"/>
              </p:ext>
            </p:extLst>
          </p:nvPr>
        </p:nvGraphicFramePr>
        <p:xfrm>
          <a:off x="2032000" y="719667"/>
          <a:ext cx="8128000" cy="26458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Flowchart: Merge 2"/>
          <p:cNvSpPr/>
          <p:nvPr/>
        </p:nvSpPr>
        <p:spPr>
          <a:xfrm>
            <a:off x="4356100" y="3429000"/>
            <a:ext cx="3479800" cy="1625600"/>
          </a:xfrm>
          <a:prstGeom prst="flowChartMerg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" name="Rectangle 3"/>
          <p:cNvSpPr/>
          <p:nvPr/>
        </p:nvSpPr>
        <p:spPr>
          <a:xfrm>
            <a:off x="3320251" y="4964536"/>
            <a:ext cx="555152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4400" b="1" cap="none" spc="0" dirty="0">
                <a:ln/>
                <a:solidFill>
                  <a:schemeClr val="accent3"/>
                </a:solidFill>
                <a:effectLst/>
              </a:rPr>
              <a:t>The cat eat</a:t>
            </a:r>
            <a:r>
              <a:rPr lang="en-US" sz="4400" b="1" cap="none" spc="0" dirty="0">
                <a:ln/>
                <a:solidFill>
                  <a:srgbClr val="FF0000"/>
                </a:solidFill>
                <a:effectLst/>
              </a:rPr>
              <a:t>s</a:t>
            </a:r>
            <a:r>
              <a:rPr lang="en-US" sz="4400" b="1" cap="none" spc="0" dirty="0">
                <a:ln/>
                <a:solidFill>
                  <a:schemeClr val="accent3"/>
                </a:solidFill>
                <a:effectLst/>
              </a:rPr>
              <a:t> the rat.</a:t>
            </a:r>
            <a:endParaRPr lang="en-US" sz="8000" b="1" cap="none" spc="0" dirty="0">
              <a:ln/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9731682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1463B9A0-C42E-402C-9AD1-9DAE533613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664D085-C814-4D74-BCE0-2059F0DC04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463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DA5539E-D8B4-4F5A-B46F-C304F5D7A8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1535858881"/>
              </p:ext>
            </p:extLst>
          </p:nvPr>
        </p:nvGraphicFramePr>
        <p:xfrm>
          <a:off x="2032000" y="719667"/>
          <a:ext cx="8128000" cy="26458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Flowchart: Merge 2"/>
          <p:cNvSpPr/>
          <p:nvPr/>
        </p:nvSpPr>
        <p:spPr>
          <a:xfrm>
            <a:off x="4356100" y="3429000"/>
            <a:ext cx="3479800" cy="1625600"/>
          </a:xfrm>
          <a:prstGeom prst="flowChartMerg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" name="Rectangle 3"/>
          <p:cNvSpPr/>
          <p:nvPr/>
        </p:nvSpPr>
        <p:spPr>
          <a:xfrm>
            <a:off x="3603983" y="4964536"/>
            <a:ext cx="498405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GB" sz="4400" b="1" cap="none" spc="0" dirty="0">
                <a:ln/>
                <a:solidFill>
                  <a:schemeClr val="accent3"/>
                </a:solidFill>
                <a:effectLst/>
              </a:rPr>
              <a:t>He </a:t>
            </a:r>
            <a:r>
              <a:rPr lang="en-US" sz="4400" b="1" cap="none" spc="0" dirty="0">
                <a:ln/>
                <a:solidFill>
                  <a:schemeClr val="accent3"/>
                </a:solidFill>
                <a:effectLst/>
              </a:rPr>
              <a:t> </a:t>
            </a:r>
            <a:r>
              <a:rPr lang="en-US" sz="4400" b="1" cap="none" spc="0" dirty="0">
                <a:ln/>
                <a:solidFill>
                  <a:srgbClr val="00B0F0"/>
                </a:solidFill>
                <a:effectLst/>
              </a:rPr>
              <a:t>feed</a:t>
            </a:r>
            <a:r>
              <a:rPr lang="en-GB" sz="4400" b="1" cap="none" spc="0" dirty="0">
                <a:ln/>
                <a:solidFill>
                  <a:srgbClr val="FF0000"/>
                </a:solidFill>
                <a:effectLst/>
              </a:rPr>
              <a:t>s</a:t>
            </a:r>
            <a:r>
              <a:rPr lang="en-GB" sz="4400" b="1" cap="none" spc="0" dirty="0">
                <a:ln/>
                <a:solidFill>
                  <a:srgbClr val="00B0F0"/>
                </a:solidFill>
                <a:effectLst/>
              </a:rPr>
              <a:t> </a:t>
            </a:r>
            <a:r>
              <a:rPr lang="en-US" sz="4400" b="1" cap="none" spc="0" dirty="0">
                <a:ln/>
                <a:solidFill>
                  <a:srgbClr val="00B0F0"/>
                </a:solidFill>
                <a:effectLst/>
              </a:rPr>
              <a:t>the</a:t>
            </a:r>
            <a:r>
              <a:rPr lang="en-US" sz="4400" b="1" cap="none" spc="0" dirty="0">
                <a:ln/>
                <a:solidFill>
                  <a:schemeClr val="accent3"/>
                </a:solidFill>
                <a:effectLst/>
              </a:rPr>
              <a:t> cat.</a:t>
            </a:r>
            <a:endParaRPr lang="en-US" sz="8000" b="1" cap="none" spc="0" dirty="0">
              <a:ln/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9579799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1463B9A0-C42E-402C-9AD1-9DAE533613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664D085-C814-4D74-BCE0-2059F0DC04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463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DA5539E-D8B4-4F5A-B46F-C304F5D7A8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1535858881"/>
              </p:ext>
            </p:extLst>
          </p:nvPr>
        </p:nvGraphicFramePr>
        <p:xfrm>
          <a:off x="2032000" y="719667"/>
          <a:ext cx="8128000" cy="26458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Flowchart: Merge 2"/>
          <p:cNvSpPr/>
          <p:nvPr/>
        </p:nvSpPr>
        <p:spPr>
          <a:xfrm>
            <a:off x="4356100" y="3429000"/>
            <a:ext cx="3479800" cy="1625600"/>
          </a:xfrm>
          <a:prstGeom prst="flowChartMerg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" name="Rectangle 3"/>
          <p:cNvSpPr/>
          <p:nvPr/>
        </p:nvSpPr>
        <p:spPr>
          <a:xfrm>
            <a:off x="3479749" y="4964536"/>
            <a:ext cx="523252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4400" b="1" cap="none" spc="0" dirty="0">
                <a:ln/>
                <a:solidFill>
                  <a:schemeClr val="accent3"/>
                </a:solidFill>
                <a:effectLst/>
              </a:rPr>
              <a:t>he goe</a:t>
            </a:r>
            <a:r>
              <a:rPr lang="en-US" sz="4400" b="1" cap="none" spc="0" dirty="0">
                <a:ln/>
                <a:solidFill>
                  <a:srgbClr val="FF0000"/>
                </a:solidFill>
                <a:effectLst/>
              </a:rPr>
              <a:t>s</a:t>
            </a:r>
            <a:r>
              <a:rPr lang="en-US" sz="4400" b="1" cap="none" spc="0" dirty="0">
                <a:ln/>
                <a:solidFill>
                  <a:schemeClr val="accent3"/>
                </a:solidFill>
                <a:effectLst/>
              </a:rPr>
              <a:t> shopping.</a:t>
            </a:r>
            <a:endParaRPr lang="en-US" sz="8000" b="1" cap="none" spc="0" dirty="0">
              <a:ln/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9120174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1463B9A0-C42E-402C-9AD1-9DAE533613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664D085-C814-4D74-BCE0-2059F0DC04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463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DA5539E-D8B4-4F5A-B46F-C304F5D7A8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lowchart: Merge 2"/>
          <p:cNvSpPr/>
          <p:nvPr/>
        </p:nvSpPr>
        <p:spPr>
          <a:xfrm>
            <a:off x="4356100" y="3429000"/>
            <a:ext cx="3479800" cy="1625600"/>
          </a:xfrm>
          <a:prstGeom prst="flowChartMerg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9F76EEFC-9247-C83C-C8E3-CCDBA34F12C0}"/>
              </a:ext>
            </a:extLst>
          </p:cNvPr>
          <p:cNvSpPr/>
          <p:nvPr/>
        </p:nvSpPr>
        <p:spPr>
          <a:xfrm>
            <a:off x="1742573" y="1024021"/>
            <a:ext cx="1828800" cy="1828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GB" sz="2000" b="1" dirty="0"/>
          </a:p>
          <a:p>
            <a:pPr algn="ctr"/>
            <a:endParaRPr lang="en-GB" sz="2000" b="1" dirty="0"/>
          </a:p>
          <a:p>
            <a:pPr algn="ctr"/>
            <a:endParaRPr lang="en-GB" sz="2000" b="1" dirty="0"/>
          </a:p>
          <a:p>
            <a:pPr algn="ctr"/>
            <a:endParaRPr lang="en-GB" sz="2000" b="1" dirty="0"/>
          </a:p>
          <a:p>
            <a:pPr algn="ctr"/>
            <a:r>
              <a:rPr lang="en-GB" sz="2000" b="1" dirty="0">
                <a:solidFill>
                  <a:schemeClr val="tx1"/>
                </a:solidFill>
              </a:rPr>
              <a:t>I</a:t>
            </a:r>
            <a:endParaRPr lang="ar-SA" sz="2000" b="1" dirty="0">
              <a:solidFill>
                <a:schemeClr val="tx1"/>
              </a:solidFill>
            </a:endParaRPr>
          </a:p>
        </p:txBody>
      </p:sp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00922A6A-A4D0-7229-F538-F2D76837E1F1}"/>
              </a:ext>
            </a:extLst>
          </p:cNvPr>
          <p:cNvSpPr/>
          <p:nvPr/>
        </p:nvSpPr>
        <p:spPr>
          <a:xfrm>
            <a:off x="3806069" y="1054507"/>
            <a:ext cx="1828800" cy="1828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r>
              <a:rPr lang="en-GB" b="1" dirty="0">
                <a:solidFill>
                  <a:schemeClr val="tx1"/>
                </a:solidFill>
              </a:rPr>
              <a:t>they</a:t>
            </a:r>
            <a:endParaRPr lang="ar-SA" b="1" dirty="0">
              <a:solidFill>
                <a:schemeClr val="tx1"/>
              </a:solidFill>
            </a:endParaRPr>
          </a:p>
        </p:txBody>
      </p:sp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6C76A3FF-EE76-C939-58A1-C02232526E79}"/>
              </a:ext>
            </a:extLst>
          </p:cNvPr>
          <p:cNvSpPr/>
          <p:nvPr/>
        </p:nvSpPr>
        <p:spPr>
          <a:xfrm>
            <a:off x="5814380" y="1054507"/>
            <a:ext cx="1828800" cy="1828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r>
              <a:rPr lang="en-GB" b="1" dirty="0">
                <a:solidFill>
                  <a:schemeClr val="tx1"/>
                </a:solidFill>
              </a:rPr>
              <a:t>we</a:t>
            </a:r>
            <a:endParaRPr lang="ar-SA" b="1" dirty="0">
              <a:solidFill>
                <a:schemeClr val="tx1"/>
              </a:solidFill>
            </a:endParaRPr>
          </a:p>
        </p:txBody>
      </p:sp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A7070CF7-5CCB-1ADF-726F-3D5E18F9F01D}"/>
              </a:ext>
            </a:extLst>
          </p:cNvPr>
          <p:cNvSpPr/>
          <p:nvPr/>
        </p:nvSpPr>
        <p:spPr>
          <a:xfrm>
            <a:off x="7877876" y="1054507"/>
            <a:ext cx="1828800" cy="1828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r>
              <a:rPr lang="en-GB" b="1" dirty="0">
                <a:solidFill>
                  <a:schemeClr val="tx1"/>
                </a:solidFill>
              </a:rPr>
              <a:t>you</a:t>
            </a:r>
            <a:endParaRPr lang="ar-SA" b="1" dirty="0">
              <a:solidFill>
                <a:schemeClr val="tx1"/>
              </a:solidFill>
            </a:endParaRPr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265E08EC-3BF7-5455-32ED-C805E35DC740}"/>
              </a:ext>
            </a:extLst>
          </p:cNvPr>
          <p:cNvSpPr/>
          <p:nvPr/>
        </p:nvSpPr>
        <p:spPr>
          <a:xfrm>
            <a:off x="5349644" y="4964536"/>
            <a:ext cx="149271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4400" b="1" cap="none" spc="0" dirty="0">
                <a:ln/>
                <a:solidFill>
                  <a:schemeClr val="accent3"/>
                </a:solidFill>
                <a:effectLst/>
              </a:rPr>
              <a:t>Verb</a:t>
            </a:r>
            <a:endParaRPr lang="en-US" sz="8000" b="1" cap="none" spc="0" dirty="0">
              <a:ln/>
              <a:solidFill>
                <a:srgbClr val="FF0000"/>
              </a:solidFill>
              <a:effectLst/>
            </a:endParaRPr>
          </a:p>
        </p:txBody>
      </p:sp>
      <p:pic>
        <p:nvPicPr>
          <p:cNvPr id="16" name="صورة 15">
            <a:extLst>
              <a:ext uri="{FF2B5EF4-FFF2-40B4-BE49-F238E27FC236}">
                <a16:creationId xmlns:a16="http://schemas.microsoft.com/office/drawing/2014/main" id="{2E2822D4-A0C8-3249-C9C9-7C68CD9B48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9619" y="1054507"/>
            <a:ext cx="1131130" cy="1131130"/>
          </a:xfrm>
          <a:prstGeom prst="rect">
            <a:avLst/>
          </a:prstGeom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6F7C513C-0530-F9A3-61A2-7D217ACFA9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7067" y="1054507"/>
            <a:ext cx="1139310" cy="1139310"/>
          </a:xfrm>
          <a:prstGeom prst="rect">
            <a:avLst/>
          </a:prstGeom>
        </p:spPr>
      </p:pic>
      <p:pic>
        <p:nvPicPr>
          <p:cNvPr id="25" name="صورة 24">
            <a:extLst>
              <a:ext uri="{FF2B5EF4-FFF2-40B4-BE49-F238E27FC236}">
                <a16:creationId xmlns:a16="http://schemas.microsoft.com/office/drawing/2014/main" id="{EFDEBB41-7A9E-024D-0B80-E8B572CD6C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3443" y="1180218"/>
            <a:ext cx="1082842" cy="1082842"/>
          </a:xfrm>
          <a:prstGeom prst="rect">
            <a:avLst/>
          </a:prstGeom>
        </p:spPr>
      </p:pic>
      <p:pic>
        <p:nvPicPr>
          <p:cNvPr id="28" name="صورة 27">
            <a:extLst>
              <a:ext uri="{FF2B5EF4-FFF2-40B4-BE49-F238E27FC236}">
                <a16:creationId xmlns:a16="http://schemas.microsoft.com/office/drawing/2014/main" id="{308586EF-A7D4-10C1-6507-0FEDA38C67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22621" y="1105715"/>
            <a:ext cx="1139310" cy="1139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8765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1463B9A0-C42E-402C-9AD1-9DAE533613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664D085-C814-4D74-BCE0-2059F0DC04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463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DA5539E-D8B4-4F5A-B46F-C304F5D7A8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lowchart: Merge 2"/>
          <p:cNvSpPr/>
          <p:nvPr/>
        </p:nvSpPr>
        <p:spPr>
          <a:xfrm>
            <a:off x="4356100" y="3429000"/>
            <a:ext cx="3479800" cy="1625600"/>
          </a:xfrm>
          <a:prstGeom prst="flowChartMerg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9F76EEFC-9247-C83C-C8E3-CCDBA34F12C0}"/>
              </a:ext>
            </a:extLst>
          </p:cNvPr>
          <p:cNvSpPr/>
          <p:nvPr/>
        </p:nvSpPr>
        <p:spPr>
          <a:xfrm>
            <a:off x="1742573" y="1024021"/>
            <a:ext cx="1828800" cy="1828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GB" sz="2000" b="1" dirty="0"/>
          </a:p>
          <a:p>
            <a:pPr algn="ctr"/>
            <a:endParaRPr lang="en-GB" sz="2000" b="1" dirty="0"/>
          </a:p>
          <a:p>
            <a:pPr algn="ctr"/>
            <a:endParaRPr lang="en-GB" sz="2000" b="1" dirty="0"/>
          </a:p>
          <a:p>
            <a:pPr algn="ctr"/>
            <a:endParaRPr lang="en-GB" sz="2000" b="1" dirty="0"/>
          </a:p>
          <a:p>
            <a:pPr algn="ctr"/>
            <a:r>
              <a:rPr lang="en-GB" sz="2000" b="1" dirty="0">
                <a:solidFill>
                  <a:schemeClr val="tx1"/>
                </a:solidFill>
              </a:rPr>
              <a:t>I</a:t>
            </a:r>
            <a:endParaRPr lang="ar-SA" sz="2000" b="1" dirty="0">
              <a:solidFill>
                <a:schemeClr val="tx1"/>
              </a:solidFill>
            </a:endParaRPr>
          </a:p>
        </p:txBody>
      </p:sp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00922A6A-A4D0-7229-F538-F2D76837E1F1}"/>
              </a:ext>
            </a:extLst>
          </p:cNvPr>
          <p:cNvSpPr/>
          <p:nvPr/>
        </p:nvSpPr>
        <p:spPr>
          <a:xfrm>
            <a:off x="3806069" y="1054507"/>
            <a:ext cx="1828800" cy="1828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r>
              <a:rPr lang="en-GB" b="1" dirty="0">
                <a:solidFill>
                  <a:schemeClr val="tx1"/>
                </a:solidFill>
              </a:rPr>
              <a:t>they</a:t>
            </a:r>
            <a:endParaRPr lang="ar-SA" b="1" dirty="0">
              <a:solidFill>
                <a:schemeClr val="tx1"/>
              </a:solidFill>
            </a:endParaRPr>
          </a:p>
        </p:txBody>
      </p:sp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6C76A3FF-EE76-C939-58A1-C02232526E79}"/>
              </a:ext>
            </a:extLst>
          </p:cNvPr>
          <p:cNvSpPr/>
          <p:nvPr/>
        </p:nvSpPr>
        <p:spPr>
          <a:xfrm>
            <a:off x="5814380" y="1054507"/>
            <a:ext cx="1828800" cy="1828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r>
              <a:rPr lang="en-GB" b="1" dirty="0">
                <a:solidFill>
                  <a:schemeClr val="tx1"/>
                </a:solidFill>
              </a:rPr>
              <a:t>we</a:t>
            </a:r>
            <a:endParaRPr lang="ar-SA" b="1" dirty="0">
              <a:solidFill>
                <a:schemeClr val="tx1"/>
              </a:solidFill>
            </a:endParaRPr>
          </a:p>
        </p:txBody>
      </p:sp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A7070CF7-5CCB-1ADF-726F-3D5E18F9F01D}"/>
              </a:ext>
            </a:extLst>
          </p:cNvPr>
          <p:cNvSpPr/>
          <p:nvPr/>
        </p:nvSpPr>
        <p:spPr>
          <a:xfrm>
            <a:off x="7877876" y="1054507"/>
            <a:ext cx="1828800" cy="1828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r>
              <a:rPr lang="en-GB" b="1" dirty="0">
                <a:solidFill>
                  <a:schemeClr val="tx1"/>
                </a:solidFill>
              </a:rPr>
              <a:t>you</a:t>
            </a:r>
            <a:endParaRPr lang="ar-SA" b="1" dirty="0">
              <a:solidFill>
                <a:schemeClr val="tx1"/>
              </a:solidFill>
            </a:endParaRPr>
          </a:p>
        </p:txBody>
      </p:sp>
      <p:pic>
        <p:nvPicPr>
          <p:cNvPr id="16" name="صورة 15">
            <a:extLst>
              <a:ext uri="{FF2B5EF4-FFF2-40B4-BE49-F238E27FC236}">
                <a16:creationId xmlns:a16="http://schemas.microsoft.com/office/drawing/2014/main" id="{2E2822D4-A0C8-3249-C9C9-7C68CD9B48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9619" y="1054507"/>
            <a:ext cx="1131130" cy="1131130"/>
          </a:xfrm>
          <a:prstGeom prst="rect">
            <a:avLst/>
          </a:prstGeom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6F7C513C-0530-F9A3-61A2-7D217ACFA9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7067" y="1054507"/>
            <a:ext cx="1139310" cy="1139310"/>
          </a:xfrm>
          <a:prstGeom prst="rect">
            <a:avLst/>
          </a:prstGeom>
        </p:spPr>
      </p:pic>
      <p:pic>
        <p:nvPicPr>
          <p:cNvPr id="25" name="صورة 24">
            <a:extLst>
              <a:ext uri="{FF2B5EF4-FFF2-40B4-BE49-F238E27FC236}">
                <a16:creationId xmlns:a16="http://schemas.microsoft.com/office/drawing/2014/main" id="{EFDEBB41-7A9E-024D-0B80-E8B572CD6C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3443" y="1180218"/>
            <a:ext cx="1082842" cy="1082842"/>
          </a:xfrm>
          <a:prstGeom prst="rect">
            <a:avLst/>
          </a:prstGeom>
        </p:spPr>
      </p:pic>
      <p:pic>
        <p:nvPicPr>
          <p:cNvPr id="28" name="صورة 27">
            <a:extLst>
              <a:ext uri="{FF2B5EF4-FFF2-40B4-BE49-F238E27FC236}">
                <a16:creationId xmlns:a16="http://schemas.microsoft.com/office/drawing/2014/main" id="{308586EF-A7D4-10C1-6507-0FEDA38C67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22621" y="1105715"/>
            <a:ext cx="1139310" cy="113931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B506024-4442-1D34-0C12-D190B2A645D2}"/>
              </a:ext>
            </a:extLst>
          </p:cNvPr>
          <p:cNvSpPr/>
          <p:nvPr/>
        </p:nvSpPr>
        <p:spPr>
          <a:xfrm>
            <a:off x="3457307" y="4964536"/>
            <a:ext cx="527740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4400" b="1" cap="none" spc="0" dirty="0">
                <a:ln/>
                <a:solidFill>
                  <a:schemeClr val="accent3"/>
                </a:solidFill>
                <a:effectLst/>
              </a:rPr>
              <a:t>they go shopping.</a:t>
            </a:r>
            <a:endParaRPr lang="en-US" sz="8000" b="1" cap="none" spc="0" dirty="0">
              <a:ln/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5009740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1463B9A0-C42E-402C-9AD1-9DAE533613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664D085-C814-4D74-BCE0-2059F0DC04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463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DA5539E-D8B4-4F5A-B46F-C304F5D7A8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lowchart: Merge 2"/>
          <p:cNvSpPr/>
          <p:nvPr/>
        </p:nvSpPr>
        <p:spPr>
          <a:xfrm>
            <a:off x="4356100" y="3429000"/>
            <a:ext cx="3479800" cy="1625600"/>
          </a:xfrm>
          <a:prstGeom prst="flowChartMerg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9F76EEFC-9247-C83C-C8E3-CCDBA34F12C0}"/>
              </a:ext>
            </a:extLst>
          </p:cNvPr>
          <p:cNvSpPr/>
          <p:nvPr/>
        </p:nvSpPr>
        <p:spPr>
          <a:xfrm>
            <a:off x="1742573" y="1024021"/>
            <a:ext cx="1828800" cy="1828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GB" sz="2000" b="1" dirty="0"/>
          </a:p>
          <a:p>
            <a:pPr algn="ctr"/>
            <a:endParaRPr lang="en-GB" sz="2000" b="1" dirty="0"/>
          </a:p>
          <a:p>
            <a:pPr algn="ctr"/>
            <a:endParaRPr lang="en-GB" sz="2000" b="1" dirty="0"/>
          </a:p>
          <a:p>
            <a:pPr algn="ctr"/>
            <a:endParaRPr lang="en-GB" sz="2000" b="1" dirty="0"/>
          </a:p>
          <a:p>
            <a:pPr algn="ctr"/>
            <a:r>
              <a:rPr lang="en-GB" sz="2000" b="1" dirty="0">
                <a:solidFill>
                  <a:schemeClr val="tx1"/>
                </a:solidFill>
              </a:rPr>
              <a:t>I</a:t>
            </a:r>
            <a:endParaRPr lang="ar-SA" sz="2000" b="1" dirty="0">
              <a:solidFill>
                <a:schemeClr val="tx1"/>
              </a:solidFill>
            </a:endParaRPr>
          </a:p>
        </p:txBody>
      </p:sp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00922A6A-A4D0-7229-F538-F2D76837E1F1}"/>
              </a:ext>
            </a:extLst>
          </p:cNvPr>
          <p:cNvSpPr/>
          <p:nvPr/>
        </p:nvSpPr>
        <p:spPr>
          <a:xfrm>
            <a:off x="3806069" y="1054507"/>
            <a:ext cx="1828800" cy="1828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r>
              <a:rPr lang="en-GB" b="1" dirty="0">
                <a:solidFill>
                  <a:schemeClr val="tx1"/>
                </a:solidFill>
              </a:rPr>
              <a:t>they</a:t>
            </a:r>
            <a:endParaRPr lang="ar-SA" b="1" dirty="0">
              <a:solidFill>
                <a:schemeClr val="tx1"/>
              </a:solidFill>
            </a:endParaRPr>
          </a:p>
        </p:txBody>
      </p:sp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6C76A3FF-EE76-C939-58A1-C02232526E79}"/>
              </a:ext>
            </a:extLst>
          </p:cNvPr>
          <p:cNvSpPr/>
          <p:nvPr/>
        </p:nvSpPr>
        <p:spPr>
          <a:xfrm>
            <a:off x="5814380" y="1054507"/>
            <a:ext cx="1828800" cy="1828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r>
              <a:rPr lang="en-GB" b="1" dirty="0">
                <a:solidFill>
                  <a:schemeClr val="tx1"/>
                </a:solidFill>
              </a:rPr>
              <a:t>we</a:t>
            </a:r>
            <a:endParaRPr lang="ar-SA" b="1" dirty="0">
              <a:solidFill>
                <a:schemeClr val="tx1"/>
              </a:solidFill>
            </a:endParaRPr>
          </a:p>
        </p:txBody>
      </p:sp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A7070CF7-5CCB-1ADF-726F-3D5E18F9F01D}"/>
              </a:ext>
            </a:extLst>
          </p:cNvPr>
          <p:cNvSpPr/>
          <p:nvPr/>
        </p:nvSpPr>
        <p:spPr>
          <a:xfrm>
            <a:off x="7877876" y="1054507"/>
            <a:ext cx="1828800" cy="1828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r>
              <a:rPr lang="en-GB" b="1" dirty="0">
                <a:solidFill>
                  <a:schemeClr val="tx1"/>
                </a:solidFill>
              </a:rPr>
              <a:t>you</a:t>
            </a:r>
            <a:endParaRPr lang="ar-SA" b="1" dirty="0">
              <a:solidFill>
                <a:schemeClr val="tx1"/>
              </a:solidFill>
            </a:endParaRPr>
          </a:p>
        </p:txBody>
      </p:sp>
      <p:pic>
        <p:nvPicPr>
          <p:cNvPr id="16" name="صورة 15">
            <a:extLst>
              <a:ext uri="{FF2B5EF4-FFF2-40B4-BE49-F238E27FC236}">
                <a16:creationId xmlns:a16="http://schemas.microsoft.com/office/drawing/2014/main" id="{2E2822D4-A0C8-3249-C9C9-7C68CD9B48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9619" y="1054507"/>
            <a:ext cx="1131130" cy="1131130"/>
          </a:xfrm>
          <a:prstGeom prst="rect">
            <a:avLst/>
          </a:prstGeom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6F7C513C-0530-F9A3-61A2-7D217ACFA9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7067" y="1054507"/>
            <a:ext cx="1139310" cy="1139310"/>
          </a:xfrm>
          <a:prstGeom prst="rect">
            <a:avLst/>
          </a:prstGeom>
        </p:spPr>
      </p:pic>
      <p:pic>
        <p:nvPicPr>
          <p:cNvPr id="25" name="صورة 24">
            <a:extLst>
              <a:ext uri="{FF2B5EF4-FFF2-40B4-BE49-F238E27FC236}">
                <a16:creationId xmlns:a16="http://schemas.microsoft.com/office/drawing/2014/main" id="{EFDEBB41-7A9E-024D-0B80-E8B572CD6C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3443" y="1180218"/>
            <a:ext cx="1082842" cy="1082842"/>
          </a:xfrm>
          <a:prstGeom prst="rect">
            <a:avLst/>
          </a:prstGeom>
        </p:spPr>
      </p:pic>
      <p:pic>
        <p:nvPicPr>
          <p:cNvPr id="28" name="صورة 27">
            <a:extLst>
              <a:ext uri="{FF2B5EF4-FFF2-40B4-BE49-F238E27FC236}">
                <a16:creationId xmlns:a16="http://schemas.microsoft.com/office/drawing/2014/main" id="{308586EF-A7D4-10C1-6507-0FEDA38C67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22621" y="1105715"/>
            <a:ext cx="1139310" cy="113931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B506024-4442-1D34-0C12-D190B2A645D2}"/>
              </a:ext>
            </a:extLst>
          </p:cNvPr>
          <p:cNvSpPr/>
          <p:nvPr/>
        </p:nvSpPr>
        <p:spPr>
          <a:xfrm>
            <a:off x="3603982" y="4964536"/>
            <a:ext cx="498405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GB" sz="4400" b="1" dirty="0">
                <a:ln/>
                <a:solidFill>
                  <a:schemeClr val="accent3"/>
                </a:solidFill>
              </a:rPr>
              <a:t>I</a:t>
            </a:r>
            <a:r>
              <a:rPr lang="en-US" sz="4400" b="1" cap="none" spc="0" dirty="0">
                <a:ln/>
                <a:solidFill>
                  <a:schemeClr val="accent3"/>
                </a:solidFill>
                <a:effectLst/>
              </a:rPr>
              <a:t> </a:t>
            </a:r>
            <a:r>
              <a:rPr lang="en-GB" sz="4400" b="1" cap="none" spc="0" dirty="0">
                <a:ln/>
                <a:solidFill>
                  <a:schemeClr val="accent3"/>
                </a:solidFill>
                <a:effectLst/>
              </a:rPr>
              <a:t>clean </a:t>
            </a:r>
            <a:r>
              <a:rPr lang="en-US" sz="4400" b="1" cap="none" spc="0" dirty="0">
                <a:ln/>
                <a:solidFill>
                  <a:schemeClr val="accent3"/>
                </a:solidFill>
                <a:effectLst/>
              </a:rPr>
              <a:t> </a:t>
            </a:r>
            <a:r>
              <a:rPr lang="en-GB" sz="4400" b="1" cap="none" spc="0" dirty="0">
                <a:ln/>
                <a:solidFill>
                  <a:schemeClr val="accent3"/>
                </a:solidFill>
                <a:effectLst/>
              </a:rPr>
              <a:t>my room</a:t>
            </a:r>
            <a:r>
              <a:rPr lang="en-US" sz="4400" b="1" cap="none" spc="0" dirty="0">
                <a:ln/>
                <a:solidFill>
                  <a:schemeClr val="accent3"/>
                </a:solidFill>
                <a:effectLst/>
              </a:rPr>
              <a:t>.</a:t>
            </a:r>
            <a:endParaRPr lang="en-US" sz="8000" b="1" cap="none" spc="0" dirty="0">
              <a:ln/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2255209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463B9A0-C42E-402C-9AD1-9DAE533613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069235B-22DB-4231-8291-D64DA2CDEB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AAE40DA-1F5A-4A1A-89CA-2BC620DCDB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6291" y="480060"/>
            <a:ext cx="6456218" cy="418084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526030" y="5111817"/>
            <a:ext cx="56733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He feed</a:t>
            </a: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s</a:t>
            </a: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the fish</a:t>
            </a:r>
          </a:p>
        </p:txBody>
      </p:sp>
    </p:spTree>
    <p:extLst>
      <p:ext uri="{BB962C8B-B14F-4D97-AF65-F5344CB8AC3E}">
        <p14:creationId xmlns:p14="http://schemas.microsoft.com/office/powerpoint/2010/main" val="2033638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463B9A0-C42E-402C-9AD1-9DAE533613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069235B-22DB-4231-8291-D64DA2CDEB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AAE40DA-1F5A-4A1A-89CA-2BC620DCDB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338" name="Picture 2" descr="Dishes Washing GIF - Dishes Washing Washing Dishes - Discover &amp;amp; Share GIF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3882" y="1048512"/>
            <a:ext cx="6032499" cy="363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83101" y="5249164"/>
            <a:ext cx="762580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She wash</a:t>
            </a: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es</a:t>
            </a: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the dishes</a:t>
            </a:r>
          </a:p>
        </p:txBody>
      </p:sp>
    </p:spTree>
    <p:extLst>
      <p:ext uri="{BB962C8B-B14F-4D97-AF65-F5344CB8AC3E}">
        <p14:creationId xmlns:p14="http://schemas.microsoft.com/office/powerpoint/2010/main" val="1696444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>
            <a:extLst>
              <a:ext uri="{FF2B5EF4-FFF2-40B4-BE49-F238E27FC236}">
                <a16:creationId xmlns:a16="http://schemas.microsoft.com/office/drawing/2014/main" id="{1463B9A0-C42E-402C-9AD1-9DAE533613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664D085-C814-4D74-BCE0-2059F0DC04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DDA5539E-D8B4-4F5A-B46F-C304F5D7A8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C64428F2-49BF-6595-3BE6-772DC4539A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2632" y="803063"/>
            <a:ext cx="9591842" cy="5251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4145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463B9A0-C42E-402C-9AD1-9DAE533613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069235B-22DB-4231-8291-D64DA2CDEB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AAE40DA-1F5A-4A1A-89CA-2BC620DCDB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362" name="Picture 2" descr="Kid Boy Folding Shirts Clipart | k15372180 | Fotosearc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1809" y="1051560"/>
            <a:ext cx="4754562" cy="3596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671025" y="5111817"/>
            <a:ext cx="684995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He fold</a:t>
            </a: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s</a:t>
            </a: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the laundry</a:t>
            </a:r>
          </a:p>
        </p:txBody>
      </p:sp>
    </p:spTree>
    <p:extLst>
      <p:ext uri="{BB962C8B-B14F-4D97-AF65-F5344CB8AC3E}">
        <p14:creationId xmlns:p14="http://schemas.microsoft.com/office/powerpoint/2010/main" val="28784300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463B9A0-C42E-402C-9AD1-9DAE533613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069235B-22DB-4231-8291-D64DA2CDEB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AAE40DA-1F5A-4A1A-89CA-2BC620DCDB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2254247" y="5111817"/>
            <a:ext cx="768351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they take out the trash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3529" y="547878"/>
            <a:ext cx="8384942" cy="412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4190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463B9A0-C42E-402C-9AD1-9DAE533613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069235B-22DB-4231-8291-D64DA2CDEB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AAE40DA-1F5A-4A1A-89CA-2BC620DCDB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3252118" y="5111817"/>
            <a:ext cx="56877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he set</a:t>
            </a: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s</a:t>
            </a: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the table</a:t>
            </a:r>
          </a:p>
        </p:txBody>
      </p:sp>
      <p:pic>
        <p:nvPicPr>
          <p:cNvPr id="17410" name="Picture 2" descr="Child Background clipart - Table, Product, Cartoon, transparent clip ar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7075" y="727075"/>
            <a:ext cx="5029200" cy="331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4602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463B9A0-C42E-402C-9AD1-9DAE533613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069235B-22DB-4231-8291-D64DA2CDEB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AAE40DA-1F5A-4A1A-89CA-2BC620DCDB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3066172" y="5111817"/>
            <a:ext cx="60596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they go shopping</a:t>
            </a:r>
          </a:p>
        </p:txBody>
      </p:sp>
      <p:pic>
        <p:nvPicPr>
          <p:cNvPr id="18434" name="Picture 2" descr="Happy Family with a Grocery Cart Full of Products is Shopping at the  Supermarket. Vector Illustration Stock Illustration - Illustration of flat,  happy: 1113005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75" y="622300"/>
            <a:ext cx="7620000" cy="438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68242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463B9A0-C42E-402C-9AD1-9DAE533613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069235B-22DB-4231-8291-D64DA2CDEB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AAE40DA-1F5A-4A1A-89CA-2BC620DCDB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2477068" y="5111817"/>
            <a:ext cx="723787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he vacuum</a:t>
            </a: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s</a:t>
            </a: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the floor</a:t>
            </a:r>
          </a:p>
        </p:txBody>
      </p:sp>
      <p:pic>
        <p:nvPicPr>
          <p:cNvPr id="19460" name="Picture 4" descr="Man to Vacuum Clip Art Free PNG Image｜Illusto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4787" y="1026844"/>
            <a:ext cx="6702425" cy="3742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07482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463B9A0-C42E-402C-9AD1-9DAE533613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069235B-22DB-4231-8291-D64DA2CDEB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AAE40DA-1F5A-4A1A-89CA-2BC620DCDB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2469058" y="5111817"/>
            <a:ext cx="725390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they clean the house</a:t>
            </a:r>
          </a:p>
        </p:txBody>
      </p:sp>
      <p:pic>
        <p:nvPicPr>
          <p:cNvPr id="20482" name="Picture 2" descr="2,778 Family Cleaning House Illustrations &amp;amp; Clip Art - iStoc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687" y="763006"/>
            <a:ext cx="8048625" cy="3629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0698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1463B9A0-C42E-402C-9AD1-9DAE533613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664D085-C814-4D74-BCE0-2059F0DC04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463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DA5539E-D8B4-4F5A-B46F-C304F5D7A8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755" y="838200"/>
            <a:ext cx="10924489" cy="5539739"/>
          </a:xfrm>
          <a:prstGeom prst="rect">
            <a:avLst/>
          </a:prstGeom>
        </p:spPr>
      </p:pic>
      <p:pic>
        <p:nvPicPr>
          <p:cNvPr id="4" name="We Can 5 (2017) SB_CD 2_0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39400" y="237743"/>
            <a:ext cx="1869948" cy="1869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582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4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463B9A0-C42E-402C-9AD1-9DAE533613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069235B-22DB-4231-8291-D64DA2CDEB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AAE40DA-1F5A-4A1A-89CA-2BC620DCDB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414" name="Picture 6" descr="Fun Time Soft Pla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4174" y="927100"/>
            <a:ext cx="9217025" cy="500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43976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1463B9A0-C42E-402C-9AD1-9DAE533613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664D085-C814-4D74-BCE0-2059F0DC04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463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DA5539E-D8B4-4F5A-B46F-C304F5D7A8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3600" y="480061"/>
            <a:ext cx="10851388" cy="5285740"/>
          </a:xfrm>
          <a:prstGeom prst="rect">
            <a:avLst/>
          </a:prstGeom>
        </p:spPr>
      </p:pic>
      <p:pic>
        <p:nvPicPr>
          <p:cNvPr id="4" name="We Can 5 (2017) SB_CD 2_0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73733" y="237743"/>
            <a:ext cx="1346200" cy="134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230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6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1463B9A0-C42E-402C-9AD1-9DAE533613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664D085-C814-4D74-BCE0-2059F0DC04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060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DA5539E-D8B4-4F5A-B46F-C304F5D7A8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صورة 3">
            <a:extLst>
              <a:ext uri="{FF2B5EF4-FFF2-40B4-BE49-F238E27FC236}">
                <a16:creationId xmlns:a16="http://schemas.microsoft.com/office/drawing/2014/main" id="{F3CCEF34-C2F4-5245-9AF5-A5FC4C96A0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539" y="1456814"/>
            <a:ext cx="10588922" cy="3944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7801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19B2EB12-332C-4DCC-9746-30DD4690F9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FD40B55-BABB-4B33-ADD3-0C23404306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4774" y="590550"/>
            <a:ext cx="5480792" cy="2739376"/>
            <a:chOff x="7807230" y="2012810"/>
            <a:chExt cx="3251252" cy="3459865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324E181-0B87-4B75-A5EC-6A4B1BD1B6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77211FB-84C1-4B06-AF95-F83D0394DC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616EDA1-F722-4C6A-AD2F-E487C7EBE6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4774" y="3544708"/>
            <a:ext cx="2651760" cy="2739376"/>
            <a:chOff x="7807230" y="2012810"/>
            <a:chExt cx="3251252" cy="3459865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B994A57-EDEF-4F7C-9FF3-8A46664686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C0D45935-877E-4620-9F00-69FFC601B3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18BCC2B-0684-4382-A2D3-C9ADC77687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385270" y="3544708"/>
            <a:ext cx="2651760" cy="2739376"/>
            <a:chOff x="7807230" y="2012810"/>
            <a:chExt cx="3251252" cy="3459865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F67BE271-7CC8-493E-ACC7-330B8DAEC7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B416E226-9BF3-4654-A708-DDC3A062CF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B5D0BDB0-2E17-4D86-BEE1-1A1817E046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206100" y="583417"/>
            <a:ext cx="5451125" cy="5700667"/>
            <a:chOff x="7807230" y="2012810"/>
            <a:chExt cx="3251252" cy="3459865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07A4205F-B9AE-4B05-9BDE-05C46ED380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7B833BEF-B243-4FC2-967F-3C9C2085AB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صورة 5">
            <a:extLst>
              <a:ext uri="{FF2B5EF4-FFF2-40B4-BE49-F238E27FC236}">
                <a16:creationId xmlns:a16="http://schemas.microsoft.com/office/drawing/2014/main" id="{E679F87F-E8F7-B44A-92D4-050E5B7E32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0185" y="3733251"/>
            <a:ext cx="1634837" cy="2418711"/>
          </a:xfrm>
          <a:prstGeom prst="rect">
            <a:avLst/>
          </a:prstGeom>
        </p:spPr>
      </p:pic>
      <p:pic>
        <p:nvPicPr>
          <p:cNvPr id="26" name="صورة 4">
            <a:extLst>
              <a:ext uri="{FF2B5EF4-FFF2-40B4-BE49-F238E27FC236}">
                <a16:creationId xmlns:a16="http://schemas.microsoft.com/office/drawing/2014/main" id="{44BDAFCA-C20F-5342-AB53-F802FDA7EC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3474" y="3555263"/>
            <a:ext cx="2429023" cy="2675653"/>
          </a:xfrm>
          <a:prstGeom prst="rect">
            <a:avLst/>
          </a:prstGeom>
        </p:spPr>
      </p:pic>
      <p:pic>
        <p:nvPicPr>
          <p:cNvPr id="30" name="Picture 4" descr="▷ Tennis: Animated Images, Gifs, Pictures &amp;amp; Animations - 100% FREE!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7878" y="5013511"/>
            <a:ext cx="2152589" cy="794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Pin on Gif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2150" y="5013511"/>
            <a:ext cx="2288972" cy="1022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Nike DeMar DeRozan Stickers — Andrea Yvonne Wong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1354" y="3198791"/>
            <a:ext cx="1348762" cy="1348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Eva Lusbaronian, loopdeloop, boy, horse, riding, loop, cartoon, animation,  gif, character design | Animated drawings, Horse animation, Animation art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6671" y="2801726"/>
            <a:ext cx="1784798" cy="1637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▷ Diving: Animated Images, Gifs, Pictures &amp;amp; Animations - 100% FREE!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0340" y="807748"/>
            <a:ext cx="1961129" cy="1645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Mountain Climbing GIFs | Tenor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1662" y="807748"/>
            <a:ext cx="2403840" cy="1485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647047" y="800089"/>
            <a:ext cx="523733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200" b="1" cap="none" spc="0" dirty="0">
                <a:ln/>
                <a:solidFill>
                  <a:schemeClr val="accent4"/>
                </a:solidFill>
                <a:effectLst/>
              </a:rPr>
              <a:t>1-What sport do you like?</a:t>
            </a:r>
          </a:p>
        </p:txBody>
      </p:sp>
      <p:sp>
        <p:nvSpPr>
          <p:cNvPr id="8" name="Rectangle 7"/>
          <p:cNvSpPr/>
          <p:nvPr/>
        </p:nvSpPr>
        <p:spPr>
          <a:xfrm>
            <a:off x="1025996" y="1414621"/>
            <a:ext cx="449834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200" b="1" cap="none" spc="0" dirty="0">
                <a:ln/>
                <a:solidFill>
                  <a:schemeClr val="accent4"/>
                </a:solidFill>
                <a:effectLst/>
              </a:rPr>
              <a:t>2-Do you play tennis?</a:t>
            </a:r>
          </a:p>
        </p:txBody>
      </p:sp>
      <p:sp>
        <p:nvSpPr>
          <p:cNvPr id="10" name="Rectangle 9"/>
          <p:cNvSpPr/>
          <p:nvPr/>
        </p:nvSpPr>
        <p:spPr>
          <a:xfrm>
            <a:off x="610789" y="2129824"/>
            <a:ext cx="542167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200" b="1" cap="none" spc="0" dirty="0">
                <a:ln/>
                <a:solidFill>
                  <a:schemeClr val="accent4"/>
                </a:solidFill>
                <a:effectLst/>
              </a:rPr>
              <a:t>3- does he rock climbing</a:t>
            </a:r>
            <a:r>
              <a:rPr lang="en-US" sz="3600" b="1" cap="none" spc="0" dirty="0">
                <a:ln/>
                <a:solidFill>
                  <a:schemeClr val="accent4"/>
                </a:solidFill>
                <a:effectLst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59666112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1463B9A0-C42E-402C-9AD1-9DAE533613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664D085-C814-4D74-BCE0-2059F0DC04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060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DA5539E-D8B4-4F5A-B46F-C304F5D7A8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868" name="Picture 4" descr="Balloon Purple String - Free vector graphic on Pixabay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1021" y="1337013"/>
            <a:ext cx="1425507" cy="3693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74" name="Picture 10" descr="Red balloon clipart. Free download transparent .PNG | Creazilla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8780" y="2041099"/>
            <a:ext cx="1718897" cy="3418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0" descr="Fay3 - صور لـ #أخضر #حفل #بالون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4" name="AutoShape 22" descr="Fay3 - صور لـ #أخضر #حفل #بالون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5" name="AutoShape 24" descr="Fay3 - صور لـ #أخضر #حفل #بالون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pic>
        <p:nvPicPr>
          <p:cNvPr id="36890" name="Picture 26" descr="Green Balloon Clipart | i2Clipart - Royalty Free Public Domain Clipart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7127" y="676595"/>
            <a:ext cx="1522430" cy="4645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92" name="Picture 28" descr="blue balloon png transparent - Clipart World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9741" y="1551872"/>
            <a:ext cx="2562701" cy="3883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98" name="Picture 34" descr="Download BALLOONS Free PNG transparent image and clipart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4256" y="1774750"/>
            <a:ext cx="1788728" cy="343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900" name="Picture 36" descr="pink balloon png transparent - Clipart World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4927" y="871089"/>
            <a:ext cx="2100729" cy="4159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40" descr="Orange Balloon SVG Vector, Orange Balloon Clip art - SVG Clipart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pic>
        <p:nvPicPr>
          <p:cNvPr id="36906" name="Picture 42" descr="Balloon Floating Orange - Free vector graphic on Pixabay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9447" y="982708"/>
            <a:ext cx="2198741" cy="4029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44" descr="Yellow Balloon Clip Art at Clker.com - vector clip art online, royalty free  &amp;amp; public domain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pic>
        <p:nvPicPr>
          <p:cNvPr id="36910" name="Picture 46" descr="Yellow Balloons Png,Yellow Latex Balloon transparent PNG - Key0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6568" y="3555411"/>
            <a:ext cx="1585684" cy="1912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916" name="Picture 52" descr="SVG &amp;gt; بالون البرتقالي يطفو على السطح حفل - صورة SVG &amp;amp; أيقونة. | SVG Silh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3952" y="2172929"/>
            <a:ext cx="1010139" cy="3286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918" name="Picture 54" descr="White Balloon PNG Clip Art Image | White balloons, Art images, Clip art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5977" y="871089"/>
            <a:ext cx="1524915" cy="3727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6" descr="Cute Car Clip Art | Blue Toy Car Clipart - Free Clip Art | Toy car, Car  silhouette, Cute cars">
            <a:hlinkClick r:id="rId22" action="ppaction://hlinksldjump"/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1937" y="4511541"/>
            <a:ext cx="3397780" cy="1967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6" descr="الـ Module Pattern في الجافاسكربت - design-patterns - Developing School">
            <a:hlinkClick r:id="rId24" action="ppaction://hlinksldjump"/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7890" y="4783958"/>
            <a:ext cx="3163633" cy="1655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14" descr="Pink Clipart Car Seat - City Car , Transparent Cartoon - Jing.fm">
            <a:hlinkClick r:id="rId26" action="ppaction://hlinksldjump"/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85151" y="4918700"/>
            <a:ext cx="2857633" cy="1493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39482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1463B9A0-C42E-402C-9AD1-9DAE533613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664D085-C814-4D74-BCE0-2059F0DC04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463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DA5539E-D8B4-4F5A-B46F-C304F5D7A8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519" y="509778"/>
            <a:ext cx="5142962" cy="415290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2120900" y="4677029"/>
            <a:ext cx="1168923" cy="72212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linkClick r:id="rId3" action="ppaction://hlinksldjump"/>
              </a:rPr>
              <a:t>she</a:t>
            </a:r>
            <a:endParaRPr lang="ar-SA" sz="2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2120900" y="5520309"/>
            <a:ext cx="1168923" cy="72212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linkClick r:id="rId4" action="ppaction://hlinksldjump"/>
              </a:rPr>
              <a:t>they</a:t>
            </a:r>
            <a:endParaRPr lang="ar-SA" sz="2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3822961" y="5575808"/>
            <a:ext cx="1397000" cy="666623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linkClick r:id="rId3" action="ppaction://hlinksldjump"/>
              </a:rPr>
              <a:t>feed</a:t>
            </a:r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linkClick r:id="rId3" action="ppaction://hlinksldjump"/>
              </a:rPr>
              <a:t>s</a:t>
            </a:r>
            <a:endParaRPr lang="ar-SA" sz="28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3822961" y="4662678"/>
            <a:ext cx="1397000" cy="72212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linkClick r:id="rId4" action="ppaction://hlinksldjump"/>
              </a:rPr>
              <a:t>feed</a:t>
            </a:r>
            <a:endParaRPr lang="ar-SA" sz="2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753100" y="5049901"/>
            <a:ext cx="2702642" cy="6985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4800" b="1" dirty="0"/>
              <a:t>The fish</a:t>
            </a:r>
            <a:endParaRPr lang="ar-SA" sz="4800" b="1" dirty="0"/>
          </a:p>
        </p:txBody>
      </p:sp>
    </p:spTree>
    <p:extLst>
      <p:ext uri="{BB962C8B-B14F-4D97-AF65-F5344CB8AC3E}">
        <p14:creationId xmlns:p14="http://schemas.microsoft.com/office/powerpoint/2010/main" val="347585593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1463B9A0-C42E-402C-9AD1-9DAE533613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664D085-C814-4D74-BCE0-2059F0DC04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463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DA5539E-D8B4-4F5A-B46F-C304F5D7A8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2120900" y="4662678"/>
            <a:ext cx="1168923" cy="72212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linkClick r:id="rId2" action="ppaction://hlinksldjump"/>
              </a:rPr>
              <a:t>she</a:t>
            </a:r>
            <a:endParaRPr lang="ar-SA" sz="2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2120900" y="5520309"/>
            <a:ext cx="1168923" cy="72212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linkClick r:id="rId3" action="ppaction://hlinksldjump"/>
              </a:rPr>
              <a:t>they</a:t>
            </a:r>
            <a:endParaRPr lang="ar-SA" sz="2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3822961" y="5575808"/>
            <a:ext cx="1397000" cy="666623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linkClick r:id="rId2" action="ppaction://hlinksldjump"/>
              </a:rPr>
              <a:t>feed</a:t>
            </a:r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linkClick r:id="rId2" action="ppaction://hlinksldjump"/>
              </a:rPr>
              <a:t>s</a:t>
            </a:r>
            <a:endParaRPr lang="ar-SA" sz="28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3822961" y="4662678"/>
            <a:ext cx="1397000" cy="72212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linkClick r:id="rId3" action="ppaction://hlinksldjump"/>
              </a:rPr>
              <a:t>feed</a:t>
            </a:r>
            <a:endParaRPr lang="ar-SA" sz="2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753099" y="5101209"/>
            <a:ext cx="2427339" cy="6985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4800" b="1" dirty="0"/>
              <a:t>The fish</a:t>
            </a:r>
            <a:endParaRPr lang="ar-SA" sz="48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5361" y="737034"/>
            <a:ext cx="6724471" cy="3785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78610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1463B9A0-C42E-402C-9AD1-9DAE533613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664D085-C814-4D74-BCE0-2059F0DC04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463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DA5539E-D8B4-4F5A-B46F-C304F5D7A8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2120900" y="4662678"/>
            <a:ext cx="1168923" cy="72212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linkClick r:id="rId2" action="ppaction://hlinksldjump"/>
              </a:rPr>
              <a:t>she</a:t>
            </a:r>
            <a:endParaRPr lang="ar-SA" sz="2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2120900" y="5520309"/>
            <a:ext cx="1168923" cy="72212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linkClick r:id="rId3" action="ppaction://hlinksldjump"/>
              </a:rPr>
              <a:t>they</a:t>
            </a:r>
            <a:endParaRPr lang="ar-SA" sz="2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3822960" y="5575808"/>
            <a:ext cx="1687823" cy="666623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linkClick r:id="rId2" action="ppaction://hlinksldjump"/>
              </a:rPr>
              <a:t>wash</a:t>
            </a:r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linkClick r:id="rId2" action="ppaction://hlinksldjump"/>
              </a:rPr>
              <a:t>es</a:t>
            </a:r>
            <a:endParaRPr lang="ar-SA" sz="28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3822961" y="4662678"/>
            <a:ext cx="1397000" cy="72212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linkClick r:id="rId3" action="ppaction://hlinksldjump"/>
              </a:rPr>
              <a:t>wash</a:t>
            </a:r>
            <a:endParaRPr lang="ar-SA" sz="2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753099" y="5101209"/>
            <a:ext cx="3646539" cy="6985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4800" b="1" dirty="0"/>
              <a:t>the dishes</a:t>
            </a:r>
            <a:endParaRPr lang="ar-SA" sz="4800" b="1" dirty="0"/>
          </a:p>
        </p:txBody>
      </p:sp>
      <p:pic>
        <p:nvPicPr>
          <p:cNvPr id="21508" name="Picture 4" descr="Girl is Washing Dishes clipart. Free download transparent .PNG | Creazill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1681" y="681866"/>
            <a:ext cx="6113770" cy="3980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239883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1463B9A0-C42E-402C-9AD1-9DAE533613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664D085-C814-4D74-BCE0-2059F0DC04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463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DA5539E-D8B4-4F5A-B46F-C304F5D7A8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2120900" y="4662678"/>
            <a:ext cx="1168923" cy="72212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linkClick r:id="rId2" action="ppaction://hlinksldjump"/>
              </a:rPr>
              <a:t>she</a:t>
            </a:r>
            <a:endParaRPr lang="ar-SA" sz="2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2120900" y="5520309"/>
            <a:ext cx="1168923" cy="72212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linkClick r:id="rId3" action="ppaction://hlinksldjump"/>
              </a:rPr>
              <a:t>they</a:t>
            </a:r>
            <a:endParaRPr lang="ar-SA" sz="2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3822960" y="5575808"/>
            <a:ext cx="1695443" cy="666623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linkClick r:id="rId2" action="ppaction://hlinksldjump"/>
              </a:rPr>
              <a:t>wash</a:t>
            </a:r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linkClick r:id="rId2" action="ppaction://hlinksldjump"/>
              </a:rPr>
              <a:t>es</a:t>
            </a:r>
            <a:endParaRPr lang="ar-SA" sz="28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3822961" y="4662678"/>
            <a:ext cx="1397000" cy="72212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linkClick r:id="rId3" action="ppaction://hlinksldjump"/>
              </a:rPr>
              <a:t>wash</a:t>
            </a:r>
            <a:endParaRPr lang="ar-SA" sz="2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753099" y="5101209"/>
            <a:ext cx="3715365" cy="6985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4800" b="1" dirty="0"/>
              <a:t>the dishes</a:t>
            </a:r>
            <a:endParaRPr lang="ar-SA" sz="4800" b="1" dirty="0"/>
          </a:p>
        </p:txBody>
      </p:sp>
      <p:pic>
        <p:nvPicPr>
          <p:cNvPr id="23554" name="Picture 2" descr="Mother and daughter washing the dishes. Concept joint work of mothers and  daughters. Daughter helps mother clean up in the kitchen. Stock Vector  Image by ©Aurora72 #9854764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823786"/>
            <a:ext cx="97536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127690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1463B9A0-C42E-402C-9AD1-9DAE533613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664D085-C814-4D74-BCE0-2059F0DC04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463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DA5539E-D8B4-4F5A-B46F-C304F5D7A8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2120900" y="4662678"/>
            <a:ext cx="1168923" cy="72212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linkClick r:id="rId2" action="ppaction://hlinksldjump"/>
              </a:rPr>
              <a:t>she</a:t>
            </a:r>
            <a:endParaRPr lang="ar-SA" sz="2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2120900" y="5520309"/>
            <a:ext cx="1168923" cy="72212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linkClick r:id="rId3" action="ppaction://hlinksldjump"/>
              </a:rPr>
              <a:t>they</a:t>
            </a:r>
            <a:endParaRPr lang="ar-SA" sz="2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3822961" y="5575808"/>
            <a:ext cx="1397000" cy="666623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linkClick r:id="rId2" action="ppaction://hlinksldjump"/>
              </a:rPr>
              <a:t>take</a:t>
            </a:r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linkClick r:id="rId2" action="ppaction://hlinksldjump"/>
              </a:rPr>
              <a:t>s</a:t>
            </a:r>
            <a:endParaRPr lang="ar-SA" sz="28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3822961" y="4662678"/>
            <a:ext cx="1397000" cy="72212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linkClick r:id="rId3" action="ppaction://hlinksldjump"/>
              </a:rPr>
              <a:t>take</a:t>
            </a:r>
            <a:endParaRPr lang="ar-SA" sz="2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753100" y="5101209"/>
            <a:ext cx="4472448" cy="6985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4800" b="1" dirty="0"/>
              <a:t>out the trash</a:t>
            </a:r>
            <a:endParaRPr lang="ar-SA" sz="48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702" y="818769"/>
            <a:ext cx="4964596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71280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1463B9A0-C42E-402C-9AD1-9DAE533613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664D085-C814-4D74-BCE0-2059F0DC04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463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DA5539E-D8B4-4F5A-B46F-C304F5D7A8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2120900" y="4662678"/>
            <a:ext cx="1168923" cy="72212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linkClick r:id="rId2" action="ppaction://hlinksldjump"/>
              </a:rPr>
              <a:t>she</a:t>
            </a:r>
            <a:endParaRPr lang="ar-SA" sz="2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2120900" y="5520309"/>
            <a:ext cx="1168923" cy="72212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linkClick r:id="rId3" action="ppaction://hlinksldjump"/>
              </a:rPr>
              <a:t>they</a:t>
            </a:r>
            <a:endParaRPr lang="ar-SA" sz="2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3822961" y="5575808"/>
            <a:ext cx="1397000" cy="666623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linkClick r:id="rId2" action="ppaction://hlinksldjump"/>
              </a:rPr>
              <a:t>take</a:t>
            </a:r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linkClick r:id="rId2" action="ppaction://hlinksldjump"/>
              </a:rPr>
              <a:t>s</a:t>
            </a:r>
            <a:endParaRPr lang="ar-SA" sz="28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3822961" y="4662678"/>
            <a:ext cx="1397000" cy="72212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linkClick r:id="rId3" action="ppaction://hlinksldjump"/>
              </a:rPr>
              <a:t>take</a:t>
            </a:r>
            <a:endParaRPr lang="ar-SA" sz="2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753099" y="5157785"/>
            <a:ext cx="4413456" cy="6985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4800" b="1" dirty="0"/>
              <a:t>out the trash</a:t>
            </a:r>
            <a:endParaRPr lang="ar-SA" sz="4800" b="1" dirty="0"/>
          </a:p>
        </p:txBody>
      </p:sp>
      <p:pic>
        <p:nvPicPr>
          <p:cNvPr id="25602" name="Picture 2" descr="3,866 Taking Out Trash Illustrations &amp;amp; Clip Art - iStoc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8386" y="714565"/>
            <a:ext cx="5829300" cy="3808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353130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1463B9A0-C42E-402C-9AD1-9DAE533613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664D085-C814-4D74-BCE0-2059F0DC04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463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DA5539E-D8B4-4F5A-B46F-C304F5D7A8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2120900" y="4662678"/>
            <a:ext cx="1168923" cy="72212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linkClick r:id="rId2" action="ppaction://hlinksldjump"/>
              </a:rPr>
              <a:t>she</a:t>
            </a:r>
            <a:endParaRPr lang="ar-SA" sz="2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2120900" y="5520309"/>
            <a:ext cx="1168923" cy="72212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linkClick r:id="rId3" action="ppaction://hlinksldjump"/>
              </a:rPr>
              <a:t>they</a:t>
            </a:r>
            <a:endParaRPr lang="ar-SA" sz="2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3822960" y="5575808"/>
            <a:ext cx="1820755" cy="666623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linkClick r:id="rId2" action="ppaction://hlinksldjump"/>
              </a:rPr>
              <a:t>clean</a:t>
            </a:r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linkClick r:id="rId2" action="ppaction://hlinksldjump"/>
              </a:rPr>
              <a:t>s</a:t>
            </a:r>
            <a:endParaRPr lang="ar-SA" sz="28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3822961" y="4662678"/>
            <a:ext cx="1397000" cy="72212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linkClick r:id="rId3" action="ppaction://hlinksldjump"/>
              </a:rPr>
              <a:t>clean</a:t>
            </a:r>
            <a:endParaRPr lang="ar-SA" sz="2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753100" y="5101209"/>
            <a:ext cx="3685868" cy="6985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4800" b="1" dirty="0"/>
              <a:t>the room</a:t>
            </a:r>
            <a:endParaRPr lang="ar-SA" sz="4800" b="1" dirty="0"/>
          </a:p>
        </p:txBody>
      </p:sp>
      <p:pic>
        <p:nvPicPr>
          <p:cNvPr id="26628" name="Picture 4" descr="Family Cleaning The House Stock Illustration - Download Image Now - iStoc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001" y="885444"/>
            <a:ext cx="8343900" cy="3371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881923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1463B9A0-C42E-402C-9AD1-9DAE533613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664D085-C814-4D74-BCE0-2059F0DC04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463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DA5539E-D8B4-4F5A-B46F-C304F5D7A8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2120900" y="4662678"/>
            <a:ext cx="1168923" cy="72212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linkClick r:id="rId2" action="ppaction://hlinksldjump"/>
              </a:rPr>
              <a:t>he</a:t>
            </a:r>
            <a:endParaRPr lang="ar-SA" sz="2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2120900" y="5520309"/>
            <a:ext cx="1168923" cy="72212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linkClick r:id="rId3" action="ppaction://hlinksldjump"/>
              </a:rPr>
              <a:t>they</a:t>
            </a:r>
            <a:endParaRPr lang="ar-SA" sz="2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3822961" y="5575808"/>
            <a:ext cx="1397000" cy="666623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linkClick r:id="rId3" action="ppaction://hlinksldjump"/>
              </a:rPr>
              <a:t>set</a:t>
            </a:r>
            <a:endParaRPr lang="ar-SA" sz="28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3822961" y="4662678"/>
            <a:ext cx="1397000" cy="72212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linkClick r:id="rId2" action="ppaction://hlinksldjump"/>
              </a:rPr>
              <a:t>set</a:t>
            </a:r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linkClick r:id="rId2" action="ppaction://hlinksldjump"/>
              </a:rPr>
              <a:t>s</a:t>
            </a:r>
            <a:endParaRPr lang="ar-SA" sz="28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753100" y="5101209"/>
            <a:ext cx="3253248" cy="6985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4800" b="1" dirty="0"/>
              <a:t>the table</a:t>
            </a:r>
            <a:endParaRPr lang="ar-SA" sz="4800" b="1" dirty="0"/>
          </a:p>
        </p:txBody>
      </p:sp>
      <p:pic>
        <p:nvPicPr>
          <p:cNvPr id="27652" name="Picture 4" descr="Child Cartoon clipart - Table, Illustration, Child, transparent clip ar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0757" y="1204722"/>
            <a:ext cx="4766621" cy="3171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596079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1463B9A0-C42E-402C-9AD1-9DAE533613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664D085-C814-4D74-BCE0-2059F0DC04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463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DA5539E-D8B4-4F5A-B46F-C304F5D7A8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2120900" y="4662678"/>
            <a:ext cx="1168923" cy="72212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linkClick r:id="rId2" action="ppaction://hlinksldjump"/>
              </a:rPr>
              <a:t>she</a:t>
            </a:r>
            <a:endParaRPr lang="ar-SA" sz="2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2120900" y="5520309"/>
            <a:ext cx="1168923" cy="72212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linkClick r:id="rId3" action="ppaction://hlinksldjump"/>
              </a:rPr>
              <a:t>they</a:t>
            </a:r>
            <a:endParaRPr lang="ar-SA" sz="2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3822961" y="5575808"/>
            <a:ext cx="1397000" cy="666623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linkClick r:id="rId3" action="ppaction://hlinksldjump"/>
              </a:rPr>
              <a:t>go</a:t>
            </a:r>
            <a:endParaRPr lang="ar-SA" sz="28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3822961" y="4662678"/>
            <a:ext cx="1397000" cy="72212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linkClick r:id="rId2" action="ppaction://hlinksldjump"/>
              </a:rPr>
              <a:t>go</a:t>
            </a:r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linkClick r:id="rId2" action="ppaction://hlinksldjump"/>
              </a:rPr>
              <a:t>es</a:t>
            </a:r>
            <a:endParaRPr lang="ar-SA" sz="28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753099" y="5101209"/>
            <a:ext cx="3115597" cy="6985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4800" b="1" dirty="0"/>
              <a:t>shopping</a:t>
            </a:r>
            <a:endParaRPr lang="ar-SA" sz="4800" b="1" dirty="0"/>
          </a:p>
        </p:txBody>
      </p:sp>
      <p:pic>
        <p:nvPicPr>
          <p:cNvPr id="28678" name="Picture 6" descr="People Clipart Cleaning - Do The Shopping Cartoon | Transparent PNG  Download #4413122 - Vip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474" y="686117"/>
            <a:ext cx="6887251" cy="383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15030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4">
            <a:extLst>
              <a:ext uri="{FF2B5EF4-FFF2-40B4-BE49-F238E27FC236}">
                <a16:creationId xmlns:a16="http://schemas.microsoft.com/office/drawing/2014/main" id="{4D3EDB2C-1043-FF4C-A26F-D129113A98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9612" y="152659"/>
            <a:ext cx="9352775" cy="5156097"/>
          </a:xfrm>
          <a:prstGeom prst="rect">
            <a:avLst/>
          </a:prstGeom>
        </p:spPr>
      </p:pic>
      <p:pic>
        <p:nvPicPr>
          <p:cNvPr id="5" name="صورة 5">
            <a:extLst>
              <a:ext uri="{FF2B5EF4-FFF2-40B4-BE49-F238E27FC236}">
                <a16:creationId xmlns:a16="http://schemas.microsoft.com/office/drawing/2014/main" id="{A610F37F-7BBD-4444-A543-C64A5A0B09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730708"/>
            <a:ext cx="12192000" cy="4234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30099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1463B9A0-C42E-402C-9AD1-9DAE533613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664D085-C814-4D74-BCE0-2059F0DC04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463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DA5539E-D8B4-4F5A-B46F-C304F5D7A8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2120900" y="4662678"/>
            <a:ext cx="1168923" cy="72212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linkClick r:id="rId2" action="ppaction://hlinksldjump"/>
              </a:rPr>
              <a:t>she</a:t>
            </a:r>
            <a:endParaRPr lang="ar-SA" sz="2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2120900" y="5520309"/>
            <a:ext cx="1168923" cy="72212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linkClick r:id="rId3" action="ppaction://hlinksldjump"/>
              </a:rPr>
              <a:t>they</a:t>
            </a:r>
            <a:endParaRPr lang="ar-SA" sz="2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3822961" y="5575808"/>
            <a:ext cx="1397000" cy="666623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r"/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linkClick r:id="rId2" action="ppaction://hlinksldjump"/>
              </a:rPr>
              <a:t>go</a:t>
            </a:r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linkClick r:id="rId2" action="ppaction://hlinksldjump"/>
              </a:rPr>
              <a:t>es</a:t>
            </a:r>
            <a:endParaRPr lang="ar-SA" sz="28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3822961" y="4662678"/>
            <a:ext cx="1397000" cy="72212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linkClick r:id="rId3" action="ppaction://hlinksldjump"/>
              </a:rPr>
              <a:t>go</a:t>
            </a:r>
            <a:endParaRPr lang="ar-SA" sz="2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753099" y="5101209"/>
            <a:ext cx="3341739" cy="6985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4800" b="1" dirty="0"/>
              <a:t>shopping</a:t>
            </a:r>
            <a:endParaRPr lang="ar-SA" sz="4800" b="1" dirty="0"/>
          </a:p>
        </p:txBody>
      </p:sp>
      <p:pic>
        <p:nvPicPr>
          <p:cNvPr id="30722" name="Picture 2" descr="Premium Vector | Young family dad, mom and daughter in the supermarket  shopping and smiling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6334" y="844739"/>
            <a:ext cx="6070668" cy="3219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721858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1463B9A0-C42E-402C-9AD1-9DAE533613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664D085-C814-4D74-BCE0-2059F0DC04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463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DA5539E-D8B4-4F5A-B46F-C304F5D7A8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2120900" y="4662678"/>
            <a:ext cx="1168923" cy="72212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linkClick r:id="rId2" action="ppaction://hlinksldjump"/>
              </a:rPr>
              <a:t>she</a:t>
            </a:r>
            <a:endParaRPr lang="ar-SA" sz="2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2120900" y="5520309"/>
            <a:ext cx="1168923" cy="72212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linkClick r:id="rId3" action="ppaction://hlinksldjump"/>
              </a:rPr>
              <a:t>they</a:t>
            </a:r>
            <a:endParaRPr lang="ar-SA" sz="2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3822960" y="5575808"/>
            <a:ext cx="1930139" cy="666623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linkClick r:id="rId2" action="ppaction://hlinksldjump"/>
              </a:rPr>
              <a:t>vacuum</a:t>
            </a:r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linkClick r:id="rId2" action="ppaction://hlinksldjump"/>
              </a:rPr>
              <a:t>s</a:t>
            </a:r>
            <a:endParaRPr lang="ar-SA" sz="28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3822961" y="4662678"/>
            <a:ext cx="1718680" cy="72212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linkClick r:id="rId3" action="ppaction://hlinksldjump"/>
              </a:rPr>
              <a:t>vacuum</a:t>
            </a:r>
            <a:endParaRPr lang="ar-SA" sz="2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215216" y="5035550"/>
            <a:ext cx="3681766" cy="6985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4800" b="1" dirty="0"/>
              <a:t>the floor</a:t>
            </a:r>
            <a:endParaRPr lang="ar-SA" sz="4800" b="1" dirty="0"/>
          </a:p>
        </p:txBody>
      </p:sp>
      <p:pic>
        <p:nvPicPr>
          <p:cNvPr id="31746" name="Picture 2" descr="Woman is Using a Vacuum Cleaner clipart. Free download transparent .PNG |  Creazill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541641" y="670825"/>
            <a:ext cx="4355341" cy="3852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588620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1463B9A0-C42E-402C-9AD1-9DAE533613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664D085-C814-4D74-BCE0-2059F0DC04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463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DA5539E-D8B4-4F5A-B46F-C304F5D7A8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2120900" y="4662678"/>
            <a:ext cx="1168923" cy="72212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linkClick r:id="rId2" action="ppaction://hlinksldjump"/>
              </a:rPr>
              <a:t>he</a:t>
            </a:r>
            <a:endParaRPr lang="ar-SA" sz="2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2120900" y="5520309"/>
            <a:ext cx="1168923" cy="72212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linkClick r:id="rId3" action="ppaction://hlinksldjump"/>
              </a:rPr>
              <a:t>they</a:t>
            </a:r>
            <a:endParaRPr lang="ar-SA" sz="2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3822961" y="5575808"/>
            <a:ext cx="1397000" cy="666623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linkClick r:id="rId3" action="ppaction://hlinksldjump"/>
              </a:rPr>
              <a:t>fold</a:t>
            </a:r>
            <a:endParaRPr lang="ar-SA" sz="28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3822961" y="4662678"/>
            <a:ext cx="1397000" cy="72212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linkClick r:id="rId2" action="ppaction://hlinksldjump"/>
              </a:rPr>
              <a:t>fold</a:t>
            </a:r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linkClick r:id="rId2" action="ppaction://hlinksldjump"/>
              </a:rPr>
              <a:t>s</a:t>
            </a:r>
            <a:endParaRPr lang="ar-SA" sz="28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753100" y="5101209"/>
            <a:ext cx="4826410" cy="6985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4800" b="1" dirty="0"/>
              <a:t>the laundry</a:t>
            </a:r>
            <a:endParaRPr lang="ar-SA" sz="4800" b="1" dirty="0"/>
          </a:p>
        </p:txBody>
      </p:sp>
      <p:pic>
        <p:nvPicPr>
          <p:cNvPr id="32770" name="Picture 2" descr="23 Child Folding Laundry Illustrations &amp;amp; Clip Art - iStoc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0702" y="872412"/>
            <a:ext cx="5829300" cy="3364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678066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1463B9A0-C42E-402C-9AD1-9DAE533613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664D085-C814-4D74-BCE0-2059F0DC04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463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DA5539E-D8B4-4F5A-B46F-C304F5D7A8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2120900" y="4662678"/>
            <a:ext cx="1168923" cy="72212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linkClick r:id="rId2" action="ppaction://hlinksldjump"/>
              </a:rPr>
              <a:t>she</a:t>
            </a:r>
            <a:endParaRPr lang="ar-SA" sz="2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2120900" y="5622544"/>
            <a:ext cx="1168923" cy="72212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linkClick r:id="rId3" action="ppaction://hlinksldjump"/>
              </a:rPr>
              <a:t>they</a:t>
            </a:r>
            <a:endParaRPr lang="ar-SA" sz="2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3822961" y="5575808"/>
            <a:ext cx="1397000" cy="666623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linkClick r:id="rId2" action="ppaction://hlinksldjump"/>
              </a:rPr>
              <a:t>fold</a:t>
            </a:r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linkClick r:id="rId2" action="ppaction://hlinksldjump"/>
              </a:rPr>
              <a:t>s</a:t>
            </a:r>
            <a:endParaRPr lang="ar-SA" sz="28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3822961" y="4662678"/>
            <a:ext cx="1397000" cy="72212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linkClick r:id="rId3" action="ppaction://hlinksldjump"/>
              </a:rPr>
              <a:t>fold</a:t>
            </a:r>
            <a:endParaRPr lang="ar-SA" sz="2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753100" y="5101209"/>
            <a:ext cx="4059494" cy="6985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4800" b="1" dirty="0"/>
              <a:t>the laundry</a:t>
            </a:r>
            <a:endParaRPr lang="ar-SA" sz="4800" b="1" dirty="0"/>
          </a:p>
        </p:txBody>
      </p:sp>
      <p:pic>
        <p:nvPicPr>
          <p:cNvPr id="33794" name="Picture 2" descr="Vector Illustration Of Mother Teaching Her Daughter To Folding Clothes  Together Stock Illustration - Download Image Now - iStoc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2083" y="579119"/>
            <a:ext cx="9260521" cy="4083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682226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1463B9A0-C42E-402C-9AD1-9DAE533613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664D085-C814-4D74-BCE0-2059F0DC04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463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DA5539E-D8B4-4F5A-B46F-C304F5D7A8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700" name="Picture 4" descr="✔️ Check Mark - Royalty-Free GIF - Animated Sticker - Free PNG - Animated  Icon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0366" y="1261872"/>
            <a:ext cx="381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4" name="Picture 8" descr="Hello Kitty Celebrate GIF - HelloKitty Celebrate HappyBirthday - Discover &amp;amp;  Share GIFs | Hello kitty images, Hello kitty birthday, Hello kitty  background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4374" y="870966"/>
            <a:ext cx="5778230" cy="5116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ction Button: Return 1">
            <a:hlinkClick r:id="rId4" action="ppaction://hlinksldjump" highlightClick="1"/>
          </p:cNvPr>
          <p:cNvSpPr/>
          <p:nvPr/>
        </p:nvSpPr>
        <p:spPr>
          <a:xfrm>
            <a:off x="599768" y="4935794"/>
            <a:ext cx="1258529" cy="1442146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0046170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1463B9A0-C42E-402C-9AD1-9DAE533613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664D085-C814-4D74-BCE0-2059F0DC04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463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DA5539E-D8B4-4F5A-B46F-C304F5D7A8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820" name="Picture 4" descr="Hello kitty shared by Miriam on We Heart It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607" y="1266554"/>
            <a:ext cx="6887251" cy="5472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2" name="Picture 6" descr="❌ Cross Mark - Royalty-Free GIF - Animated Sticker - Free PNG - Animated  Ico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1320" y="1524000"/>
            <a:ext cx="381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ction Button: Return 1">
            <a:hlinkClick r:id="rId4" action="ppaction://hlinksldjump" highlightClick="1"/>
          </p:cNvPr>
          <p:cNvSpPr/>
          <p:nvPr/>
        </p:nvSpPr>
        <p:spPr>
          <a:xfrm>
            <a:off x="609600" y="4798142"/>
            <a:ext cx="1278194" cy="1297858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6349464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1463B9A0-C42E-402C-9AD1-9DAE533613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664D085-C814-4D74-BCE0-2059F0DC04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DA5539E-D8B4-4F5A-B46F-C304F5D7A8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3CB04A7D-BEB1-5349-93A4-C023DB4C37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126" y="803063"/>
            <a:ext cx="5251874" cy="5251874"/>
          </a:xfrm>
          <a:prstGeom prst="rect">
            <a:avLst/>
          </a:prstGeom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2396CBB1-6887-DFD8-4E6A-244F0E0B14B9}"/>
              </a:ext>
            </a:extLst>
          </p:cNvPr>
          <p:cNvSpPr txBox="1"/>
          <p:nvPr/>
        </p:nvSpPr>
        <p:spPr>
          <a:xfrm>
            <a:off x="7315939" y="2290226"/>
            <a:ext cx="5008479" cy="227754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GB" sz="71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Images </a:t>
            </a:r>
          </a:p>
          <a:p>
            <a:r>
              <a:rPr lang="en-GB" sz="71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Reading</a:t>
            </a:r>
            <a:endParaRPr lang="ar-SA" sz="7100" dirty="0"/>
          </a:p>
        </p:txBody>
      </p:sp>
    </p:spTree>
    <p:extLst>
      <p:ext uri="{BB962C8B-B14F-4D97-AF65-F5344CB8AC3E}">
        <p14:creationId xmlns:p14="http://schemas.microsoft.com/office/powerpoint/2010/main" val="180196812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1463B9A0-C42E-402C-9AD1-9DAE533613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664D085-C814-4D74-BCE0-2059F0DC04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DA5539E-D8B4-4F5A-B46F-C304F5D7A8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E60E5AF7-80A2-A059-E46F-8247517864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1276" y="1342691"/>
            <a:ext cx="7902407" cy="4172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49978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1463B9A0-C42E-402C-9AD1-9DAE533613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664D085-C814-4D74-BCE0-2059F0DC04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DA5539E-D8B4-4F5A-B46F-C304F5D7A8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CB52C8EB-1916-F6A1-6B3F-844961A2A0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7794" y="1462574"/>
            <a:ext cx="7818522" cy="4386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14955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1463B9A0-C42E-402C-9AD1-9DAE533613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664D085-C814-4D74-BCE0-2059F0DC04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D71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DA5539E-D8B4-4F5A-B46F-C304F5D7A8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0E1CB4B5-29C6-AD26-DF0C-9387FAD639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0063" y="803063"/>
            <a:ext cx="5251874" cy="5251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9447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493" y="713969"/>
            <a:ext cx="4808830" cy="54300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6443" y="720234"/>
            <a:ext cx="5392064" cy="5423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54049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1463B9A0-C42E-402C-9AD1-9DAE533613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664D085-C814-4D74-BCE0-2059F0DC04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DA5539E-D8B4-4F5A-B46F-C304F5D7A8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4BA83301-5559-BEA3-389D-9E7C9DBC02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4073" y="1210510"/>
            <a:ext cx="7344611" cy="4436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7798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1463B9A0-C42E-402C-9AD1-9DAE533613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664D085-C814-4D74-BCE0-2059F0DC04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DA5539E-D8B4-4F5A-B46F-C304F5D7A8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1365FF11-0961-5CD5-3016-D3FA799E86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6942" y="1156368"/>
            <a:ext cx="7918115" cy="4545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12636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1463B9A0-C42E-402C-9AD1-9DAE533613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664D085-C814-4D74-BCE0-2059F0DC04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429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DA5539E-D8B4-4F5A-B46F-C304F5D7A8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482D665A-8EE8-4EF0-D713-FF35D1FD57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0063" y="803063"/>
            <a:ext cx="5251874" cy="5251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66504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1463B9A0-C42E-402C-9AD1-9DAE533613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664D085-C814-4D74-BCE0-2059F0DC04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DA5539E-D8B4-4F5A-B46F-C304F5D7A8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8F2ED42C-F05E-872C-1C79-7E8E9A95BE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5462" y="1339515"/>
            <a:ext cx="7089275" cy="4716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02718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1463B9A0-C42E-402C-9AD1-9DAE533613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664D085-C814-4D74-BCE0-2059F0DC04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DA5539E-D8B4-4F5A-B46F-C304F5D7A8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BF520BB4-AE0D-B656-B66B-0BCBE02055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6900" y="1568450"/>
            <a:ext cx="3378200" cy="372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93540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1463B9A0-C42E-402C-9AD1-9DAE533613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664D085-C814-4D74-BCE0-2059F0DC04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DA5539E-D8B4-4F5A-B46F-C304F5D7A8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B5A502BB-8393-EFCD-DB05-27B49BE74F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0976" y="1244012"/>
            <a:ext cx="4590047" cy="4369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30060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1463B9A0-C42E-402C-9AD1-9DAE533613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664D085-C814-4D74-BCE0-2059F0DC04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DA5539E-D8B4-4F5A-B46F-C304F5D7A8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116D692D-FB42-1B97-FE48-9158A851FA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9158" y="674504"/>
            <a:ext cx="7753684" cy="5508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29752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1463B9A0-C42E-402C-9AD1-9DAE533613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664D085-C814-4D74-BCE0-2059F0DC04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94A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DA5539E-D8B4-4F5A-B46F-C304F5D7A8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504E8A44-6CEC-FDD6-3603-F91C9502FB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8939" y="803063"/>
            <a:ext cx="8174121" cy="5251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24036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1463B9A0-C42E-402C-9AD1-9DAE533613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664D085-C814-4D74-BCE0-2059F0DC04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94A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DA5539E-D8B4-4F5A-B46F-C304F5D7A8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F1148168-1958-AC68-B52A-D5CB5AA7AE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684" y="914466"/>
            <a:ext cx="9892631" cy="5029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66903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1463B9A0-C42E-402C-9AD1-9DAE533613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664D085-C814-4D74-BCE0-2059F0DC04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48B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DA5539E-D8B4-4F5A-B46F-C304F5D7A8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صورة 2">
            <a:extLst>
              <a:ext uri="{FF2B5EF4-FFF2-40B4-BE49-F238E27FC236}">
                <a16:creationId xmlns:a16="http://schemas.microsoft.com/office/drawing/2014/main" id="{E6C4F074-D96B-A5F5-5C91-78444AC068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5117" y="803063"/>
            <a:ext cx="6881765" cy="5251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2867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1463B9A0-C42E-402C-9AD1-9DAE533613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069235B-22DB-4231-8291-D64DA2CDEB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AAE40DA-1F5A-4A1A-89CA-2BC620DCDB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C89B6B8F-B636-A840-8A6C-64C53203C546}"/>
              </a:ext>
            </a:extLst>
          </p:cNvPr>
          <p:cNvSpPr txBox="1"/>
          <p:nvPr/>
        </p:nvSpPr>
        <p:spPr>
          <a:xfrm>
            <a:off x="5184942" y="2527968"/>
            <a:ext cx="1828800" cy="182880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endParaRPr lang="ar-SA" dirty="0"/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FD4DC6EC-0826-ED4C-9A4D-415121055D04}"/>
              </a:ext>
            </a:extLst>
          </p:cNvPr>
          <p:cNvSpPr txBox="1"/>
          <p:nvPr/>
        </p:nvSpPr>
        <p:spPr>
          <a:xfrm>
            <a:off x="6096000" y="-7148863"/>
            <a:ext cx="1828800" cy="182880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endParaRPr lang="ar-SA" dirty="0"/>
          </a:p>
        </p:txBody>
      </p:sp>
      <p:pic>
        <p:nvPicPr>
          <p:cNvPr id="1026" name="Picture 2" descr="Children Jumping GIFs - Get the best GIF on GIPHY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3903" y="4031226"/>
            <a:ext cx="8829368" cy="2346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421" y="1175940"/>
            <a:ext cx="10334779" cy="3180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67131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463B9A0-C42E-402C-9AD1-9DAE533613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069235B-22DB-4231-8291-D64DA2CDEB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AAE40DA-1F5A-4A1A-89CA-2BC620DCDB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صورة 4">
            <a:extLst>
              <a:ext uri="{FF2B5EF4-FFF2-40B4-BE49-F238E27FC236}">
                <a16:creationId xmlns:a16="http://schemas.microsoft.com/office/drawing/2014/main" id="{8DAF8948-D93E-EB41-8539-6AAB1365B6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9556" y="794269"/>
            <a:ext cx="7777803" cy="5269462"/>
          </a:xfrm>
          <a:prstGeom prst="rect">
            <a:avLst/>
          </a:prstGeom>
        </p:spPr>
      </p:pic>
      <p:pic>
        <p:nvPicPr>
          <p:cNvPr id="3076" name="Picture 4" descr="LINE Creators&amp;#39; Stickers - School Girl Aiko Example with GIF Animatio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194" y="668594"/>
            <a:ext cx="3524250" cy="5709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422167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y Day | Engoo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5587" y="2733368"/>
            <a:ext cx="5943600" cy="444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123767" y="902560"/>
            <a:ext cx="8200104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8CDB"/>
                </a:solidFill>
                <a:effectLst>
                  <a:glow rad="101600">
                    <a:srgbClr val="EF00A5">
                      <a:alpha val="60000"/>
                    </a:srgbClr>
                  </a:glow>
                  <a:outerShdw dist="38100" dir="2700000" algn="bl" rotWithShape="0">
                    <a:schemeClr val="accent5"/>
                  </a:outerShdw>
                </a:effectLst>
              </a:rPr>
              <a:t>HOMEWORK</a:t>
            </a:r>
          </a:p>
        </p:txBody>
      </p:sp>
    </p:spTree>
    <p:extLst>
      <p:ext uri="{BB962C8B-B14F-4D97-AF65-F5344CB8AC3E}">
        <p14:creationId xmlns:p14="http://schemas.microsoft.com/office/powerpoint/2010/main" val="241722972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hade val="92000"/>
                <a:satMod val="160000"/>
              </a:schemeClr>
            </a:gs>
            <a:gs pos="77000">
              <a:schemeClr val="bg2">
                <a:tint val="100000"/>
                <a:shade val="73000"/>
                <a:satMod val="155000"/>
              </a:schemeClr>
            </a:gs>
            <a:gs pos="100000">
              <a:schemeClr val="bg2">
                <a:tint val="100000"/>
                <a:shade val="67000"/>
                <a:satMod val="14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B5D6631-F74B-410E-B60D-7C97D6D770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F300CB1-0412-47A2-BA30-07135C98E7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1AC820A-F7A7-46F3-933A-2CCC7201D3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DAFCA3D-277C-4C06-BC17-5108F3A700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457DF47-900A-447E-9B61-2B94B74950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828372" y="1267730"/>
            <a:ext cx="1567331" cy="645295"/>
            <a:chOff x="5318306" y="1386268"/>
            <a:chExt cx="1567331" cy="645295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84772325-EEFF-4BA8-841C-29A78A2E43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AD3094C5-7785-41DD-B095-217D26651E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ED3CF66E-289D-4AB8-85D9-C0B9AE18B6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88AD58F8-A25B-4E55-9B70-759019A69F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6FC0FAB-C447-4AF0-B2F8-1A6656A7C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63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1E7DCD7-3AC5-4E2C-8260-56291A8985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6" y="0"/>
            <a:ext cx="6758734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5C10AE8-8663-498F-85C5-BFE154BB63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91973" y="643464"/>
            <a:ext cx="4143830" cy="5566305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32DB11C-F5A8-4100-B4A3-1363129E5F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7364" y="806860"/>
            <a:ext cx="3813048" cy="523951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" name="عنوان 1">
            <a:extLst>
              <a:ext uri="{FF2B5EF4-FFF2-40B4-BE49-F238E27FC236}">
                <a16:creationId xmlns:a16="http://schemas.microsoft.com/office/drawing/2014/main" id="{A05AD223-404A-6D44-8F9E-BF3D6A5ED1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57225" y="1559768"/>
            <a:ext cx="2978281" cy="313537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 rtl="0">
              <a:lnSpc>
                <a:spcPct val="83000"/>
              </a:lnSpc>
            </a:pPr>
            <a:r>
              <a:rPr lang="en-US" sz="4400" cap="all" spc="-100"/>
              <a:t>Goodbye 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2A565BD-1766-4317-876F-8C88B84DC0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03768" y="640856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AB88B546-B69B-4542-AEA9-870C56B75C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18068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4641C125-D090-4512-84D4-62C8284A5A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309708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BAF1C18B-2ECB-4214-8EB8-96470842B1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18068" y="1286150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Fun Scratch Games Studio! - Scratch Studi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729" y="1231131"/>
            <a:ext cx="5139207" cy="5626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70355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1463B9A0-C42E-402C-9AD1-9DAE533613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664D085-C814-4D74-BCE0-2059F0DC04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463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DA5539E-D8B4-4F5A-B46F-C304F5D7A8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7855" y="877853"/>
            <a:ext cx="10016289" cy="5500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1848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1463B9A0-C42E-402C-9AD1-9DAE533613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664D085-C814-4D74-BCE0-2059F0DC04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463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DA5539E-D8B4-4F5A-B46F-C304F5D7A8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video_2021-10-20_16-14-4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6652" y="621030"/>
            <a:ext cx="9470189" cy="5615940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F6CB5DAB-DC42-2B53-3B6E-EBFC8183B9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200185" y="4644443"/>
            <a:ext cx="1874467" cy="1874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022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1463B9A0-C42E-402C-9AD1-9DAE533613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664D085-C814-4D74-BCE0-2059F0DC04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463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DA5539E-D8B4-4F5A-B46F-C304F5D7A8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SUBJECT–VERB AGREEMENT - ppt downloa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5949" y="1040646"/>
            <a:ext cx="10001148" cy="4776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735238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352384849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فقاعات">
  <a:themeElements>
    <a:clrScheme name="Savon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2457</TotalTime>
  <Words>185</Words>
  <Application>Microsoft Office PowerPoint</Application>
  <PresentationFormat>شاشة عريضة</PresentationFormat>
  <Paragraphs>107</Paragraphs>
  <Slides>62</Slides>
  <Notes>0</Notes>
  <HiddenSlides>0</HiddenSlides>
  <MMClips>3</MMClips>
  <ScaleCrop>false</ScaleCrop>
  <HeadingPairs>
    <vt:vector size="4" baseType="variant">
      <vt:variant>
        <vt:lpstr>نسق</vt:lpstr>
      </vt:variant>
      <vt:variant>
        <vt:i4>1</vt:i4>
      </vt:variant>
      <vt:variant>
        <vt:lpstr>عناوين الشرائح</vt:lpstr>
      </vt:variant>
      <vt:variant>
        <vt:i4>62</vt:i4>
      </vt:variant>
    </vt:vector>
  </HeadingPairs>
  <TitlesOfParts>
    <vt:vector size="63" baseType="lpstr">
      <vt:lpstr>فقاعات</vt:lpstr>
      <vt:lpstr>We can 3 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Goodbye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 can 3</dc:title>
  <dc:creator>حصه العتيبي</dc:creator>
  <cp:lastModifiedBy>حصه العتيبي</cp:lastModifiedBy>
  <cp:revision>78</cp:revision>
  <dcterms:created xsi:type="dcterms:W3CDTF">2021-08-27T23:48:26Z</dcterms:created>
  <dcterms:modified xsi:type="dcterms:W3CDTF">2022-10-10T06:53:46Z</dcterms:modified>
</cp:coreProperties>
</file>