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768" r:id="rId1"/>
  </p:sldMasterIdLst>
  <p:notesMasterIdLst>
    <p:notesMasterId r:id="rId63"/>
  </p:notesMasterIdLst>
  <p:sldIdLst>
    <p:sldId id="256" r:id="rId2"/>
    <p:sldId id="258" r:id="rId3"/>
    <p:sldId id="292" r:id="rId4"/>
    <p:sldId id="294" r:id="rId5"/>
    <p:sldId id="257" r:id="rId6"/>
    <p:sldId id="260" r:id="rId7"/>
    <p:sldId id="412" r:id="rId8"/>
    <p:sldId id="415" r:id="rId9"/>
    <p:sldId id="363" r:id="rId10"/>
    <p:sldId id="392" r:id="rId11"/>
    <p:sldId id="284" r:id="rId12"/>
    <p:sldId id="381" r:id="rId13"/>
    <p:sldId id="366" r:id="rId14"/>
    <p:sldId id="413" r:id="rId15"/>
    <p:sldId id="309" r:id="rId16"/>
    <p:sldId id="411" r:id="rId17"/>
    <p:sldId id="421" r:id="rId18"/>
    <p:sldId id="422" r:id="rId19"/>
    <p:sldId id="423" r:id="rId20"/>
    <p:sldId id="400" r:id="rId21"/>
    <p:sldId id="424" r:id="rId22"/>
    <p:sldId id="425" r:id="rId23"/>
    <p:sldId id="426" r:id="rId24"/>
    <p:sldId id="427" r:id="rId25"/>
    <p:sldId id="428" r:id="rId26"/>
    <p:sldId id="429" r:id="rId27"/>
    <p:sldId id="360" r:id="rId28"/>
    <p:sldId id="378" r:id="rId29"/>
    <p:sldId id="459" r:id="rId30"/>
    <p:sldId id="430" r:id="rId31"/>
    <p:sldId id="453" r:id="rId32"/>
    <p:sldId id="452" r:id="rId33"/>
    <p:sldId id="431" r:id="rId34"/>
    <p:sldId id="433" r:id="rId35"/>
    <p:sldId id="451" r:id="rId36"/>
    <p:sldId id="443" r:id="rId37"/>
    <p:sldId id="454" r:id="rId38"/>
    <p:sldId id="432" r:id="rId39"/>
    <p:sldId id="435" r:id="rId40"/>
    <p:sldId id="455" r:id="rId41"/>
    <p:sldId id="434" r:id="rId42"/>
    <p:sldId id="450" r:id="rId43"/>
    <p:sldId id="442" r:id="rId44"/>
    <p:sldId id="437" r:id="rId45"/>
    <p:sldId id="456" r:id="rId46"/>
    <p:sldId id="444" r:id="rId47"/>
    <p:sldId id="436" r:id="rId48"/>
    <p:sldId id="449" r:id="rId49"/>
    <p:sldId id="438" r:id="rId50"/>
    <p:sldId id="457" r:id="rId51"/>
    <p:sldId id="448" r:id="rId52"/>
    <p:sldId id="439" r:id="rId53"/>
    <p:sldId id="445" r:id="rId54"/>
    <p:sldId id="441" r:id="rId55"/>
    <p:sldId id="458" r:id="rId56"/>
    <p:sldId id="446" r:id="rId57"/>
    <p:sldId id="440" r:id="rId58"/>
    <p:sldId id="447" r:id="rId59"/>
    <p:sldId id="345" r:id="rId60"/>
    <p:sldId id="358" r:id="rId61"/>
    <p:sldId id="270" r:id="rId62"/>
  </p:sldIdLst>
  <p:sldSz cx="12192000" cy="6858000"/>
  <p:notesSz cx="6858000" cy="9144000"/>
  <p:custDataLst>
    <p:tags r:id="rId6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DB"/>
    <a:srgbClr val="FE8E66"/>
    <a:srgbClr val="FEB499"/>
    <a:srgbClr val="EF00A5"/>
    <a:srgbClr val="BE6140"/>
    <a:srgbClr val="CF6FB1"/>
    <a:srgbClr val="CFAFAF"/>
    <a:srgbClr val="3D3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99" autoAdjust="0"/>
    <p:restoredTop sz="94660"/>
  </p:normalViewPr>
  <p:slideViewPr>
    <p:cSldViewPr snapToGrid="0">
      <p:cViewPr>
        <p:scale>
          <a:sx n="25" d="100"/>
          <a:sy n="25" d="100"/>
        </p:scale>
        <p:origin x="2168" y="9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64CCAC-BC07-491F-92FF-FBA0B9A167DA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B61549-561D-434B-A09D-A490A7B307B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he</a:t>
          </a:r>
        </a:p>
      </dgm:t>
    </dgm:pt>
    <dgm:pt modelId="{DDBAA62E-C16B-4A90-B7DA-0AC93A23CB61}" type="parTrans" cxnId="{F7F350F3-3542-4AFB-B1E8-57D4880AA5FE}">
      <dgm:prSet/>
      <dgm:spPr/>
      <dgm:t>
        <a:bodyPr/>
        <a:lstStyle/>
        <a:p>
          <a:endParaRPr lang="en-US"/>
        </a:p>
      </dgm:t>
    </dgm:pt>
    <dgm:pt modelId="{A6CC0564-444F-4DCB-8388-32575FD84878}" type="sibTrans" cxnId="{F7F350F3-3542-4AFB-B1E8-57D4880AA5FE}">
      <dgm:prSet/>
      <dgm:spPr/>
      <dgm:t>
        <a:bodyPr/>
        <a:lstStyle/>
        <a:p>
          <a:endParaRPr lang="en-US"/>
        </a:p>
      </dgm:t>
    </dgm:pt>
    <dgm:pt modelId="{DE8BD5E8-3BE5-4B00-812C-C677B821E565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she</a:t>
          </a:r>
        </a:p>
      </dgm:t>
    </dgm:pt>
    <dgm:pt modelId="{64FBBCB0-0548-4068-A8C7-13DB0F8A8ACE}" type="parTrans" cxnId="{5013F481-207D-4E49-8481-D7C6EE0A9100}">
      <dgm:prSet/>
      <dgm:spPr/>
      <dgm:t>
        <a:bodyPr/>
        <a:lstStyle/>
        <a:p>
          <a:endParaRPr lang="en-US"/>
        </a:p>
      </dgm:t>
    </dgm:pt>
    <dgm:pt modelId="{F47FDB4C-DB86-4C2D-969D-08614A480134}" type="sibTrans" cxnId="{5013F481-207D-4E49-8481-D7C6EE0A9100}">
      <dgm:prSet/>
      <dgm:spPr/>
      <dgm:t>
        <a:bodyPr/>
        <a:lstStyle/>
        <a:p>
          <a:endParaRPr lang="en-US"/>
        </a:p>
      </dgm:t>
    </dgm:pt>
    <dgm:pt modelId="{A8C93F5A-782F-457B-9BB0-43DDDB958E5A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it</a:t>
          </a:r>
        </a:p>
      </dgm:t>
    </dgm:pt>
    <dgm:pt modelId="{6E56F133-4176-4FD8-8B7C-2F3A50917D9D}" type="parTrans" cxnId="{AFC934AE-074C-44A6-B72A-FF3C279006D9}">
      <dgm:prSet/>
      <dgm:spPr/>
      <dgm:t>
        <a:bodyPr/>
        <a:lstStyle/>
        <a:p>
          <a:endParaRPr lang="en-US"/>
        </a:p>
      </dgm:t>
    </dgm:pt>
    <dgm:pt modelId="{0DA71BAF-1476-41FC-A217-9383910FC581}" type="sibTrans" cxnId="{AFC934AE-074C-44A6-B72A-FF3C279006D9}">
      <dgm:prSet/>
      <dgm:spPr/>
      <dgm:t>
        <a:bodyPr/>
        <a:lstStyle/>
        <a:p>
          <a:endParaRPr lang="en-US"/>
        </a:p>
      </dgm:t>
    </dgm:pt>
    <dgm:pt modelId="{7C7C977B-5BC0-4D32-8FC4-B14D605A73BC}" type="pres">
      <dgm:prSet presAssocID="{0464CCAC-BC07-491F-92FF-FBA0B9A167DA}" presName="Name0" presStyleCnt="0">
        <dgm:presLayoutVars>
          <dgm:dir/>
          <dgm:resizeHandles val="exact"/>
        </dgm:presLayoutVars>
      </dgm:prSet>
      <dgm:spPr/>
    </dgm:pt>
    <dgm:pt modelId="{5DB2C1E9-6FD1-4810-8765-9BA9FB763C7D}" type="pres">
      <dgm:prSet presAssocID="{0464CCAC-BC07-491F-92FF-FBA0B9A167DA}" presName="fgShape" presStyleLbl="fgShp" presStyleIdx="0" presStyleCnt="1"/>
      <dgm:spPr/>
    </dgm:pt>
    <dgm:pt modelId="{0CD6233B-7AFD-4195-87D0-1A7972A574BB}" type="pres">
      <dgm:prSet presAssocID="{0464CCAC-BC07-491F-92FF-FBA0B9A167DA}" presName="linComp" presStyleCnt="0"/>
      <dgm:spPr/>
    </dgm:pt>
    <dgm:pt modelId="{F700EA87-2018-47DD-B06D-52BA83494BF0}" type="pres">
      <dgm:prSet presAssocID="{7FB61549-561D-434B-A09D-A490A7B307B4}" presName="compNode" presStyleCnt="0"/>
      <dgm:spPr/>
    </dgm:pt>
    <dgm:pt modelId="{E2848096-6AEC-4F38-A4C7-FC7A71AE5CEB}" type="pres">
      <dgm:prSet presAssocID="{7FB61549-561D-434B-A09D-A490A7B307B4}" presName="bkgdShape" presStyleLbl="node1" presStyleIdx="0" presStyleCnt="3"/>
      <dgm:spPr/>
    </dgm:pt>
    <dgm:pt modelId="{DF435268-652E-40B0-A3C8-5FB3DFAC3D1E}" type="pres">
      <dgm:prSet presAssocID="{7FB61549-561D-434B-A09D-A490A7B307B4}" presName="nodeTx" presStyleLbl="node1" presStyleIdx="0" presStyleCnt="3">
        <dgm:presLayoutVars>
          <dgm:bulletEnabled val="1"/>
        </dgm:presLayoutVars>
      </dgm:prSet>
      <dgm:spPr/>
    </dgm:pt>
    <dgm:pt modelId="{2F7BB8B1-BDDC-4B9C-B01A-34611EE3B018}" type="pres">
      <dgm:prSet presAssocID="{7FB61549-561D-434B-A09D-A490A7B307B4}" presName="invisiNode" presStyleLbl="node1" presStyleIdx="0" presStyleCnt="3"/>
      <dgm:spPr/>
    </dgm:pt>
    <dgm:pt modelId="{58EB1168-52E4-440E-9B57-DA5D5108D565}" type="pres">
      <dgm:prSet presAssocID="{7FB61549-561D-434B-A09D-A490A7B307B4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2A9FA17-9283-47FB-93D2-CE5DD3937ABD}" type="pres">
      <dgm:prSet presAssocID="{A6CC0564-444F-4DCB-8388-32575FD84878}" presName="sibTrans" presStyleLbl="sibTrans2D1" presStyleIdx="0" presStyleCnt="0"/>
      <dgm:spPr/>
    </dgm:pt>
    <dgm:pt modelId="{214CAAFB-CB99-42AC-BF4A-79344F41D688}" type="pres">
      <dgm:prSet presAssocID="{DE8BD5E8-3BE5-4B00-812C-C677B821E565}" presName="compNode" presStyleCnt="0"/>
      <dgm:spPr/>
    </dgm:pt>
    <dgm:pt modelId="{39560DFD-01A5-4EE9-9D6F-26EB6F4802BF}" type="pres">
      <dgm:prSet presAssocID="{DE8BD5E8-3BE5-4B00-812C-C677B821E565}" presName="bkgdShape" presStyleLbl="node1" presStyleIdx="1" presStyleCnt="3"/>
      <dgm:spPr/>
    </dgm:pt>
    <dgm:pt modelId="{C805A012-F716-4C3B-AB81-FEDB11423364}" type="pres">
      <dgm:prSet presAssocID="{DE8BD5E8-3BE5-4B00-812C-C677B821E565}" presName="nodeTx" presStyleLbl="node1" presStyleIdx="1" presStyleCnt="3">
        <dgm:presLayoutVars>
          <dgm:bulletEnabled val="1"/>
        </dgm:presLayoutVars>
      </dgm:prSet>
      <dgm:spPr/>
    </dgm:pt>
    <dgm:pt modelId="{C0BFAC08-6E37-4DC1-845F-EA065E4BEBD0}" type="pres">
      <dgm:prSet presAssocID="{DE8BD5E8-3BE5-4B00-812C-C677B821E565}" presName="invisiNode" presStyleLbl="node1" presStyleIdx="1" presStyleCnt="3"/>
      <dgm:spPr/>
    </dgm:pt>
    <dgm:pt modelId="{E7FAD156-0648-4C91-A17E-4726686077A8}" type="pres">
      <dgm:prSet presAssocID="{DE8BD5E8-3BE5-4B00-812C-C677B821E565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3DE10DA-7C1C-4192-918B-1E378B40266E}" type="pres">
      <dgm:prSet presAssocID="{F47FDB4C-DB86-4C2D-969D-08614A480134}" presName="sibTrans" presStyleLbl="sibTrans2D1" presStyleIdx="0" presStyleCnt="0"/>
      <dgm:spPr/>
    </dgm:pt>
    <dgm:pt modelId="{326A4317-CB1B-45BE-993C-5C7981500FD0}" type="pres">
      <dgm:prSet presAssocID="{A8C93F5A-782F-457B-9BB0-43DDDB958E5A}" presName="compNode" presStyleCnt="0"/>
      <dgm:spPr/>
    </dgm:pt>
    <dgm:pt modelId="{C25494D4-2FB2-4BD1-8657-127FE2EA51F4}" type="pres">
      <dgm:prSet presAssocID="{A8C93F5A-782F-457B-9BB0-43DDDB958E5A}" presName="bkgdShape" presStyleLbl="node1" presStyleIdx="2" presStyleCnt="3"/>
      <dgm:spPr/>
    </dgm:pt>
    <dgm:pt modelId="{EDBB726E-1187-4531-93FF-CDE0B87C05CD}" type="pres">
      <dgm:prSet presAssocID="{A8C93F5A-782F-457B-9BB0-43DDDB958E5A}" presName="nodeTx" presStyleLbl="node1" presStyleIdx="2" presStyleCnt="3">
        <dgm:presLayoutVars>
          <dgm:bulletEnabled val="1"/>
        </dgm:presLayoutVars>
      </dgm:prSet>
      <dgm:spPr/>
    </dgm:pt>
    <dgm:pt modelId="{08DF311A-FD47-4F4C-89FD-B1B55E535961}" type="pres">
      <dgm:prSet presAssocID="{A8C93F5A-782F-457B-9BB0-43DDDB958E5A}" presName="invisiNode" presStyleLbl="node1" presStyleIdx="2" presStyleCnt="3"/>
      <dgm:spPr/>
    </dgm:pt>
    <dgm:pt modelId="{DBA891E7-C315-40F9-A6C7-CE09F7600A9C}" type="pres">
      <dgm:prSet presAssocID="{A8C93F5A-782F-457B-9BB0-43DDDB958E5A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AD67460E-FAFA-43EF-AC6B-9337243C1F7D}" type="presOf" srcId="{A8C93F5A-782F-457B-9BB0-43DDDB958E5A}" destId="{C25494D4-2FB2-4BD1-8657-127FE2EA51F4}" srcOrd="0" destOrd="0" presId="urn:microsoft.com/office/officeart/2005/8/layout/hList7"/>
    <dgm:cxn modelId="{1BBA4E19-6268-4793-9A85-12224F0A74EA}" type="presOf" srcId="{7FB61549-561D-434B-A09D-A490A7B307B4}" destId="{E2848096-6AEC-4F38-A4C7-FC7A71AE5CEB}" srcOrd="0" destOrd="0" presId="urn:microsoft.com/office/officeart/2005/8/layout/hList7"/>
    <dgm:cxn modelId="{451E822A-56DE-4BED-8F2F-265427CE76CC}" type="presOf" srcId="{DE8BD5E8-3BE5-4B00-812C-C677B821E565}" destId="{39560DFD-01A5-4EE9-9D6F-26EB6F4802BF}" srcOrd="0" destOrd="0" presId="urn:microsoft.com/office/officeart/2005/8/layout/hList7"/>
    <dgm:cxn modelId="{16E19B6C-A619-41DC-8321-344568EB85FB}" type="presOf" srcId="{A6CC0564-444F-4DCB-8388-32575FD84878}" destId="{C2A9FA17-9283-47FB-93D2-CE5DD3937ABD}" srcOrd="0" destOrd="0" presId="urn:microsoft.com/office/officeart/2005/8/layout/hList7"/>
    <dgm:cxn modelId="{B149D86D-EB49-4F67-B298-50050D1BBD80}" type="presOf" srcId="{DE8BD5E8-3BE5-4B00-812C-C677B821E565}" destId="{C805A012-F716-4C3B-AB81-FEDB11423364}" srcOrd="1" destOrd="0" presId="urn:microsoft.com/office/officeart/2005/8/layout/hList7"/>
    <dgm:cxn modelId="{5013F481-207D-4E49-8481-D7C6EE0A9100}" srcId="{0464CCAC-BC07-491F-92FF-FBA0B9A167DA}" destId="{DE8BD5E8-3BE5-4B00-812C-C677B821E565}" srcOrd="1" destOrd="0" parTransId="{64FBBCB0-0548-4068-A8C7-13DB0F8A8ACE}" sibTransId="{F47FDB4C-DB86-4C2D-969D-08614A480134}"/>
    <dgm:cxn modelId="{7CB34A90-0540-4DA5-AD36-6A57A0FDE037}" type="presOf" srcId="{7FB61549-561D-434B-A09D-A490A7B307B4}" destId="{DF435268-652E-40B0-A3C8-5FB3DFAC3D1E}" srcOrd="1" destOrd="0" presId="urn:microsoft.com/office/officeart/2005/8/layout/hList7"/>
    <dgm:cxn modelId="{E80450A5-0241-474E-A508-6E992C989872}" type="presOf" srcId="{F47FDB4C-DB86-4C2D-969D-08614A480134}" destId="{03DE10DA-7C1C-4192-918B-1E378B40266E}" srcOrd="0" destOrd="0" presId="urn:microsoft.com/office/officeart/2005/8/layout/hList7"/>
    <dgm:cxn modelId="{AFC934AE-074C-44A6-B72A-FF3C279006D9}" srcId="{0464CCAC-BC07-491F-92FF-FBA0B9A167DA}" destId="{A8C93F5A-782F-457B-9BB0-43DDDB958E5A}" srcOrd="2" destOrd="0" parTransId="{6E56F133-4176-4FD8-8B7C-2F3A50917D9D}" sibTransId="{0DA71BAF-1476-41FC-A217-9383910FC581}"/>
    <dgm:cxn modelId="{E7D182B1-59FE-429D-9A7C-37B3DB8C00D8}" type="presOf" srcId="{0464CCAC-BC07-491F-92FF-FBA0B9A167DA}" destId="{7C7C977B-5BC0-4D32-8FC4-B14D605A73BC}" srcOrd="0" destOrd="0" presId="urn:microsoft.com/office/officeart/2005/8/layout/hList7"/>
    <dgm:cxn modelId="{FBCD22CB-5490-4B61-8DE3-6A47B9703FCF}" type="presOf" srcId="{A8C93F5A-782F-457B-9BB0-43DDDB958E5A}" destId="{EDBB726E-1187-4531-93FF-CDE0B87C05CD}" srcOrd="1" destOrd="0" presId="urn:microsoft.com/office/officeart/2005/8/layout/hList7"/>
    <dgm:cxn modelId="{F7F350F3-3542-4AFB-B1E8-57D4880AA5FE}" srcId="{0464CCAC-BC07-491F-92FF-FBA0B9A167DA}" destId="{7FB61549-561D-434B-A09D-A490A7B307B4}" srcOrd="0" destOrd="0" parTransId="{DDBAA62E-C16B-4A90-B7DA-0AC93A23CB61}" sibTransId="{A6CC0564-444F-4DCB-8388-32575FD84878}"/>
    <dgm:cxn modelId="{F918FAFD-D4EB-4D33-98FC-40670B0DC658}" type="presParOf" srcId="{7C7C977B-5BC0-4D32-8FC4-B14D605A73BC}" destId="{5DB2C1E9-6FD1-4810-8765-9BA9FB763C7D}" srcOrd="0" destOrd="0" presId="urn:microsoft.com/office/officeart/2005/8/layout/hList7"/>
    <dgm:cxn modelId="{84502A77-9847-41EB-99FF-BC298E8A37CF}" type="presParOf" srcId="{7C7C977B-5BC0-4D32-8FC4-B14D605A73BC}" destId="{0CD6233B-7AFD-4195-87D0-1A7972A574BB}" srcOrd="1" destOrd="0" presId="urn:microsoft.com/office/officeart/2005/8/layout/hList7"/>
    <dgm:cxn modelId="{0C865F86-276F-4FC1-A70E-0D497DC23E7D}" type="presParOf" srcId="{0CD6233B-7AFD-4195-87D0-1A7972A574BB}" destId="{F700EA87-2018-47DD-B06D-52BA83494BF0}" srcOrd="0" destOrd="0" presId="urn:microsoft.com/office/officeart/2005/8/layout/hList7"/>
    <dgm:cxn modelId="{950764D9-A800-453C-949B-8FB665321968}" type="presParOf" srcId="{F700EA87-2018-47DD-B06D-52BA83494BF0}" destId="{E2848096-6AEC-4F38-A4C7-FC7A71AE5CEB}" srcOrd="0" destOrd="0" presId="urn:microsoft.com/office/officeart/2005/8/layout/hList7"/>
    <dgm:cxn modelId="{AFE8960A-7EC1-497A-B1D0-17C812B59637}" type="presParOf" srcId="{F700EA87-2018-47DD-B06D-52BA83494BF0}" destId="{DF435268-652E-40B0-A3C8-5FB3DFAC3D1E}" srcOrd="1" destOrd="0" presId="urn:microsoft.com/office/officeart/2005/8/layout/hList7"/>
    <dgm:cxn modelId="{17D2D117-2565-440C-B025-F00702061587}" type="presParOf" srcId="{F700EA87-2018-47DD-B06D-52BA83494BF0}" destId="{2F7BB8B1-BDDC-4B9C-B01A-34611EE3B018}" srcOrd="2" destOrd="0" presId="urn:microsoft.com/office/officeart/2005/8/layout/hList7"/>
    <dgm:cxn modelId="{96219EB8-6E3E-44B2-A339-C6124399D14E}" type="presParOf" srcId="{F700EA87-2018-47DD-B06D-52BA83494BF0}" destId="{58EB1168-52E4-440E-9B57-DA5D5108D565}" srcOrd="3" destOrd="0" presId="urn:microsoft.com/office/officeart/2005/8/layout/hList7"/>
    <dgm:cxn modelId="{DD53F8B6-2EF6-4C01-884D-4E29C437944C}" type="presParOf" srcId="{0CD6233B-7AFD-4195-87D0-1A7972A574BB}" destId="{C2A9FA17-9283-47FB-93D2-CE5DD3937ABD}" srcOrd="1" destOrd="0" presId="urn:microsoft.com/office/officeart/2005/8/layout/hList7"/>
    <dgm:cxn modelId="{C052DE42-1C7F-420E-B378-29AE3EFA6AA4}" type="presParOf" srcId="{0CD6233B-7AFD-4195-87D0-1A7972A574BB}" destId="{214CAAFB-CB99-42AC-BF4A-79344F41D688}" srcOrd="2" destOrd="0" presId="urn:microsoft.com/office/officeart/2005/8/layout/hList7"/>
    <dgm:cxn modelId="{ACF6FAA9-9F46-48EC-9A66-1B399F620406}" type="presParOf" srcId="{214CAAFB-CB99-42AC-BF4A-79344F41D688}" destId="{39560DFD-01A5-4EE9-9D6F-26EB6F4802BF}" srcOrd="0" destOrd="0" presId="urn:microsoft.com/office/officeart/2005/8/layout/hList7"/>
    <dgm:cxn modelId="{E8F088BB-B4E8-4885-B880-9A6B93FB7C26}" type="presParOf" srcId="{214CAAFB-CB99-42AC-BF4A-79344F41D688}" destId="{C805A012-F716-4C3B-AB81-FEDB11423364}" srcOrd="1" destOrd="0" presId="urn:microsoft.com/office/officeart/2005/8/layout/hList7"/>
    <dgm:cxn modelId="{D2259F7A-614F-4075-A9F2-F9D049D97451}" type="presParOf" srcId="{214CAAFB-CB99-42AC-BF4A-79344F41D688}" destId="{C0BFAC08-6E37-4DC1-845F-EA065E4BEBD0}" srcOrd="2" destOrd="0" presId="urn:microsoft.com/office/officeart/2005/8/layout/hList7"/>
    <dgm:cxn modelId="{1E687ABD-EBE0-4C34-9B84-21E48E2DF5B9}" type="presParOf" srcId="{214CAAFB-CB99-42AC-BF4A-79344F41D688}" destId="{E7FAD156-0648-4C91-A17E-4726686077A8}" srcOrd="3" destOrd="0" presId="urn:microsoft.com/office/officeart/2005/8/layout/hList7"/>
    <dgm:cxn modelId="{10D3D217-A198-40A8-B96A-C1E8CC7CBDC7}" type="presParOf" srcId="{0CD6233B-7AFD-4195-87D0-1A7972A574BB}" destId="{03DE10DA-7C1C-4192-918B-1E378B40266E}" srcOrd="3" destOrd="0" presId="urn:microsoft.com/office/officeart/2005/8/layout/hList7"/>
    <dgm:cxn modelId="{DB94EDF2-3D04-41B4-8E1E-E64FF1517C20}" type="presParOf" srcId="{0CD6233B-7AFD-4195-87D0-1A7972A574BB}" destId="{326A4317-CB1B-45BE-993C-5C7981500FD0}" srcOrd="4" destOrd="0" presId="urn:microsoft.com/office/officeart/2005/8/layout/hList7"/>
    <dgm:cxn modelId="{CB725659-7CC5-4FDA-8662-F034FE5EFF5E}" type="presParOf" srcId="{326A4317-CB1B-45BE-993C-5C7981500FD0}" destId="{C25494D4-2FB2-4BD1-8657-127FE2EA51F4}" srcOrd="0" destOrd="0" presId="urn:microsoft.com/office/officeart/2005/8/layout/hList7"/>
    <dgm:cxn modelId="{2BD36B9B-9DED-4AAA-80AB-A95B94C6055B}" type="presParOf" srcId="{326A4317-CB1B-45BE-993C-5C7981500FD0}" destId="{EDBB726E-1187-4531-93FF-CDE0B87C05CD}" srcOrd="1" destOrd="0" presId="urn:microsoft.com/office/officeart/2005/8/layout/hList7"/>
    <dgm:cxn modelId="{E4AACCF2-D16C-42CC-9432-6BE879E61FC7}" type="presParOf" srcId="{326A4317-CB1B-45BE-993C-5C7981500FD0}" destId="{08DF311A-FD47-4F4C-89FD-B1B55E535961}" srcOrd="2" destOrd="0" presId="urn:microsoft.com/office/officeart/2005/8/layout/hList7"/>
    <dgm:cxn modelId="{E0CD5CAB-506F-4D2F-9D2D-E04771B27427}" type="presParOf" srcId="{326A4317-CB1B-45BE-993C-5C7981500FD0}" destId="{DBA891E7-C315-40F9-A6C7-CE09F7600A9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48096-6AEC-4F38-A4C7-FC7A71AE5CEB}">
      <dsp:nvSpPr>
        <dsp:cNvPr id="0" name=""/>
        <dsp:cNvSpPr/>
      </dsp:nvSpPr>
      <dsp:spPr>
        <a:xfrm>
          <a:off x="1706" y="0"/>
          <a:ext cx="2655093" cy="2645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he</a:t>
          </a:r>
        </a:p>
      </dsp:txBody>
      <dsp:txXfrm>
        <a:off x="1706" y="1058333"/>
        <a:ext cx="2655093" cy="1058333"/>
      </dsp:txXfrm>
    </dsp:sp>
    <dsp:sp modelId="{58EB1168-52E4-440E-9B57-DA5D5108D565}">
      <dsp:nvSpPr>
        <dsp:cNvPr id="0" name=""/>
        <dsp:cNvSpPr/>
      </dsp:nvSpPr>
      <dsp:spPr>
        <a:xfrm>
          <a:off x="888722" y="158749"/>
          <a:ext cx="881062" cy="88106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60DFD-01A5-4EE9-9D6F-26EB6F4802BF}">
      <dsp:nvSpPr>
        <dsp:cNvPr id="0" name=""/>
        <dsp:cNvSpPr/>
      </dsp:nvSpPr>
      <dsp:spPr>
        <a:xfrm>
          <a:off x="2736453" y="0"/>
          <a:ext cx="2655093" cy="2645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she</a:t>
          </a:r>
        </a:p>
      </dsp:txBody>
      <dsp:txXfrm>
        <a:off x="2736453" y="1058333"/>
        <a:ext cx="2655093" cy="1058333"/>
      </dsp:txXfrm>
    </dsp:sp>
    <dsp:sp modelId="{E7FAD156-0648-4C91-A17E-4726686077A8}">
      <dsp:nvSpPr>
        <dsp:cNvPr id="0" name=""/>
        <dsp:cNvSpPr/>
      </dsp:nvSpPr>
      <dsp:spPr>
        <a:xfrm>
          <a:off x="3623468" y="158749"/>
          <a:ext cx="881062" cy="88106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494D4-2FB2-4BD1-8657-127FE2EA51F4}">
      <dsp:nvSpPr>
        <dsp:cNvPr id="0" name=""/>
        <dsp:cNvSpPr/>
      </dsp:nvSpPr>
      <dsp:spPr>
        <a:xfrm>
          <a:off x="5471199" y="0"/>
          <a:ext cx="2655093" cy="2645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it</a:t>
          </a:r>
        </a:p>
      </dsp:txBody>
      <dsp:txXfrm>
        <a:off x="5471199" y="1058333"/>
        <a:ext cx="2655093" cy="1058333"/>
      </dsp:txXfrm>
    </dsp:sp>
    <dsp:sp modelId="{DBA891E7-C315-40F9-A6C7-CE09F7600A9C}">
      <dsp:nvSpPr>
        <dsp:cNvPr id="0" name=""/>
        <dsp:cNvSpPr/>
      </dsp:nvSpPr>
      <dsp:spPr>
        <a:xfrm>
          <a:off x="6358215" y="158749"/>
          <a:ext cx="881062" cy="88106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2C1E9-6FD1-4810-8765-9BA9FB763C7D}">
      <dsp:nvSpPr>
        <dsp:cNvPr id="0" name=""/>
        <dsp:cNvSpPr/>
      </dsp:nvSpPr>
      <dsp:spPr>
        <a:xfrm>
          <a:off x="325119" y="2116666"/>
          <a:ext cx="7477760" cy="39687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794E84C7-314A-4F5F-8375-FBC0B105C0E8}" type="datetimeFigureOut">
              <a:rPr lang="ar-SA" smtClean="0"/>
              <a:t>22 ربيع الأول، 1444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FDD2EFA9-2555-4C34-99A2-C8F573CDA2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4551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r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r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10/17/22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31.png"/><Relationship Id="rId18" Type="http://schemas.openxmlformats.org/officeDocument/2006/relationships/slide" Target="slide22.xml"/><Relationship Id="rId3" Type="http://schemas.openxmlformats.org/officeDocument/2006/relationships/image" Target="../media/image26.png"/><Relationship Id="rId21" Type="http://schemas.openxmlformats.org/officeDocument/2006/relationships/image" Target="../media/image35.png"/><Relationship Id="rId7" Type="http://schemas.openxmlformats.org/officeDocument/2006/relationships/image" Target="../media/image28.png"/><Relationship Id="rId12" Type="http://schemas.openxmlformats.org/officeDocument/2006/relationships/slide" Target="slide20.xml"/><Relationship Id="rId17" Type="http://schemas.openxmlformats.org/officeDocument/2006/relationships/image" Target="../media/image33.png"/><Relationship Id="rId2" Type="http://schemas.openxmlformats.org/officeDocument/2006/relationships/slide" Target="slide17.xml"/><Relationship Id="rId16" Type="http://schemas.openxmlformats.org/officeDocument/2006/relationships/slide" Target="slide26.xml"/><Relationship Id="rId20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slide" Target="slide18.xml"/><Relationship Id="rId19" Type="http://schemas.openxmlformats.org/officeDocument/2006/relationships/image" Target="../media/image34.png"/><Relationship Id="rId4" Type="http://schemas.openxmlformats.org/officeDocument/2006/relationships/slide" Target="slide21.xml"/><Relationship Id="rId9" Type="http://schemas.openxmlformats.org/officeDocument/2006/relationships/image" Target="../media/image29.png"/><Relationship Id="rId14" Type="http://schemas.openxmlformats.org/officeDocument/2006/relationships/slide" Target="slide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20396F-FB7E-BA4D-B02C-D782D7812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 can 3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93553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Dishes Washing GIF - Dishes Washing Washing Dishes - Discover &amp;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882" y="1048512"/>
            <a:ext cx="6032499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3101" y="5249164"/>
            <a:ext cx="7625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8CDB"/>
                </a:solidFill>
                <a:effectLst/>
              </a:rPr>
              <a:t>She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wash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es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the dishes</a:t>
            </a:r>
          </a:p>
        </p:txBody>
      </p:sp>
    </p:spTree>
    <p:extLst>
      <p:ext uri="{BB962C8B-B14F-4D97-AF65-F5344CB8AC3E}">
        <p14:creationId xmlns:p14="http://schemas.microsoft.com/office/powerpoint/2010/main" val="169644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72" y="526388"/>
            <a:ext cx="11216655" cy="580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84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c_2021-10-26_14-42-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012" y="480060"/>
            <a:ext cx="9623108" cy="529986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926DABF-0067-783E-F3A2-C9B7F8BE0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9220" y="5041430"/>
            <a:ext cx="1575468" cy="128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5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4" name="Picture 6" descr="Fun Time Soft Pl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4" y="927100"/>
            <a:ext cx="9217025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397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709" y="644424"/>
            <a:ext cx="10776279" cy="556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51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F3CCEF34-C2F4-5245-9AF5-A5FC4C96A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9" y="1456814"/>
            <a:ext cx="10588922" cy="394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80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868" name="Picture 4" descr="Balloon Purple String - Free vector graphic on Pixabay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762001"/>
            <a:ext cx="1425507" cy="369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" descr="Red balloon clipart. Free download transparent .PNG | Creazilla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773" y="2243885"/>
            <a:ext cx="1396207" cy="277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0" descr="Fay3 - صور لـ #أخضر #حفل #بالون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AutoShape 22" descr="Fay3 - صور لـ #أخضر #حفل #بالون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" name="AutoShape 24" descr="Fay3 - صور لـ #أخضر #حفل #بالون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6890" name="Picture 26" descr="Green Balloon Clipart | i2Clipart - Royalty Free Public Domain Clipart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823" y="1750070"/>
            <a:ext cx="1077009" cy="328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2" name="Picture 28" descr="blue balloon png transparent - Clipart World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738" y="1827971"/>
            <a:ext cx="2065798" cy="313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0" descr="Orange Balloon SVG Vector, Orange Balloon Clip art - SVG Clipar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AutoShape 44" descr="Yellow Balloon Clip Art at Clker.com - vector clip art online, royalty free  &amp;amp; public domai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6910" name="Picture 46" descr="Yellow Balloons Png,Yellow Latex Balloon transparent PNG - Key0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03" y="3006276"/>
            <a:ext cx="1585684" cy="191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16" name="Picture 52" descr="SVG &amp;gt; بالون البرتقالي يطفو على السطح حفل - صورة SVG &amp;amp; أيقونة. | SVG Silh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818" y="2046620"/>
            <a:ext cx="1010139" cy="328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18" name="Picture 54" descr="White Balloon PNG Clip Art Image | White balloons, Art images, Clip art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64" y="1816058"/>
            <a:ext cx="1314831" cy="321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Cute Car Clip Art | Blue Toy Car Clipart - Free Clip Art | Toy car, Car  silhouette, Cute cars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545" y="5000701"/>
            <a:ext cx="2804814" cy="156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6" descr="الـ Module Pattern في الجافاسكربت - design-patterns - Developing School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890" y="5224602"/>
            <a:ext cx="3163633" cy="121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Pink Clipart Car Seat - City Car , Transparent Cartoon - Jing.fm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338" y="4918537"/>
            <a:ext cx="2857633" cy="149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948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90" y="318770"/>
            <a:ext cx="5142962" cy="41529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20900" y="467702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she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52030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1" y="5575808"/>
            <a:ext cx="1397000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feed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39700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 action="ppaction://hlinksldjump"/>
              </a:rPr>
              <a:t>feed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3100" y="5049901"/>
            <a:ext cx="2702642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The fish</a:t>
            </a:r>
            <a:endParaRPr lang="ar-SA" sz="4800" b="1" dirty="0"/>
          </a:p>
        </p:txBody>
      </p:sp>
    </p:spTree>
    <p:extLst>
      <p:ext uri="{BB962C8B-B14F-4D97-AF65-F5344CB8AC3E}">
        <p14:creationId xmlns:p14="http://schemas.microsoft.com/office/powerpoint/2010/main" val="2934407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120900" y="4662678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52030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1" y="5575808"/>
            <a:ext cx="1397000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feed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39700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feed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3099" y="5101209"/>
            <a:ext cx="2427339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The fish</a:t>
            </a:r>
            <a:endParaRPr lang="ar-SA" sz="4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361" y="737034"/>
            <a:ext cx="6724471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57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120900" y="4662678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52030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1" y="5575808"/>
            <a:ext cx="1397000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take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39700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take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3100" y="5101209"/>
            <a:ext cx="4472448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out the trash</a:t>
            </a:r>
            <a:endParaRPr lang="ar-SA" sz="4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702" y="818769"/>
            <a:ext cx="4964596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51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0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32FB545-48D0-A3E4-9C04-C5AFF2B6D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" y="237743"/>
            <a:ext cx="11195304" cy="638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14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120900" y="4662678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52030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0" y="5575808"/>
            <a:ext cx="1687823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wash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es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39700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wash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3099" y="5101209"/>
            <a:ext cx="3646539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the dishes</a:t>
            </a:r>
            <a:endParaRPr lang="ar-SA" sz="4800" b="1" dirty="0"/>
          </a:p>
        </p:txBody>
      </p:sp>
      <p:pic>
        <p:nvPicPr>
          <p:cNvPr id="21508" name="Picture 4" descr="Girl is Washing Dishes clipart. Free download transparent .PNG | Creaz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681" y="681866"/>
            <a:ext cx="6113770" cy="398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398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120900" y="4662678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52030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1" y="5575808"/>
            <a:ext cx="1397000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take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39700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take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3099" y="5157785"/>
            <a:ext cx="4413456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out the trash</a:t>
            </a:r>
            <a:endParaRPr lang="ar-SA" sz="4800" b="1" dirty="0"/>
          </a:p>
        </p:txBody>
      </p:sp>
      <p:pic>
        <p:nvPicPr>
          <p:cNvPr id="25602" name="Picture 2" descr="3,866 Taking Out Trash Illustrations &amp;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386" y="714565"/>
            <a:ext cx="5829300" cy="38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641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120900" y="4662678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52030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0" y="5575808"/>
            <a:ext cx="1820755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clean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39700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clean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3100" y="5101209"/>
            <a:ext cx="3685868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the room</a:t>
            </a:r>
            <a:endParaRPr lang="ar-SA" sz="4800" b="1" dirty="0"/>
          </a:p>
        </p:txBody>
      </p:sp>
      <p:pic>
        <p:nvPicPr>
          <p:cNvPr id="26628" name="Picture 4" descr="Family Cleaning The House Stock Illustration - Download Image Now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1" y="885444"/>
            <a:ext cx="83439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269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120900" y="4662678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52030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1" y="5575808"/>
            <a:ext cx="1397000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set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39700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set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3100" y="5101209"/>
            <a:ext cx="3253248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the table</a:t>
            </a:r>
            <a:endParaRPr lang="ar-SA" sz="4800" b="1" dirty="0"/>
          </a:p>
        </p:txBody>
      </p:sp>
      <p:pic>
        <p:nvPicPr>
          <p:cNvPr id="27652" name="Picture 4" descr="Child Cartoon clipart - Table, Illustration, Child, transparent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57" y="1204722"/>
            <a:ext cx="4766621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806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120900" y="4662678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52030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1" y="5575808"/>
            <a:ext cx="1397000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go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39700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go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es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3099" y="5101209"/>
            <a:ext cx="3115597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shopping</a:t>
            </a:r>
            <a:endParaRPr lang="ar-SA" sz="4800" b="1" dirty="0"/>
          </a:p>
        </p:txBody>
      </p:sp>
      <p:pic>
        <p:nvPicPr>
          <p:cNvPr id="1040" name="Picture 16" descr="Shopping High-Quality PNG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822" y="841323"/>
            <a:ext cx="5303572" cy="374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745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120900" y="4662678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52030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0" y="5575808"/>
            <a:ext cx="1930139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vacuum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71868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vacuum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15216" y="5035550"/>
            <a:ext cx="3681766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the floor</a:t>
            </a:r>
            <a:endParaRPr lang="ar-SA" sz="4800" b="1" dirty="0"/>
          </a:p>
        </p:txBody>
      </p:sp>
      <p:pic>
        <p:nvPicPr>
          <p:cNvPr id="31746" name="Picture 2" descr="Woman is Using a Vacuum Cleaner clipart. Free download transparent .PNG |  Creaz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1641" y="670825"/>
            <a:ext cx="4355341" cy="385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927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120900" y="4662678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52030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1" y="5575808"/>
            <a:ext cx="1397000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fold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39700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fold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3100" y="5101209"/>
            <a:ext cx="4826410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the laundry</a:t>
            </a:r>
            <a:endParaRPr lang="ar-SA" sz="4800" b="1" dirty="0"/>
          </a:p>
        </p:txBody>
      </p:sp>
      <p:pic>
        <p:nvPicPr>
          <p:cNvPr id="32770" name="Picture 2" descr="23 Child Folding Laundry Illustrations &amp;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702" y="872412"/>
            <a:ext cx="5829300" cy="33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95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700" name="Picture 4" descr="✔️ Check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366" y="1261872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Hello Kitty Celebrate GIF - HelloKitty Celebrate HappyBirthday - Discover &amp;amp;  Share GIFs | Hello kitty images, Hello kitty birthday, Hello kitty  background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374" y="870966"/>
            <a:ext cx="5778230" cy="511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" action="ppaction://hlinkshowjump?jump=lastslideviewed" highlightClick="1"/>
          </p:cNvPr>
          <p:cNvSpPr/>
          <p:nvPr/>
        </p:nvSpPr>
        <p:spPr>
          <a:xfrm>
            <a:off x="599768" y="5462162"/>
            <a:ext cx="983226" cy="91120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599768" y="4369011"/>
            <a:ext cx="983226" cy="85540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0461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20" name="Picture 4" descr="Hello kitty shared by Miriam on We Heart I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07" y="1266554"/>
            <a:ext cx="6887251" cy="547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320" y="1524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" action="ppaction://hlinkshowjump?jump=lastslideviewed" highlightClick="1"/>
          </p:cNvPr>
          <p:cNvSpPr/>
          <p:nvPr/>
        </p:nvSpPr>
        <p:spPr>
          <a:xfrm>
            <a:off x="609600" y="5220928"/>
            <a:ext cx="983226" cy="875071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Action Button: Home 2">
            <a:hlinkClick r:id="rId4" action="ppaction://hlinksldjump" highlightClick="1"/>
          </p:cNvPr>
          <p:cNvSpPr/>
          <p:nvPr/>
        </p:nvSpPr>
        <p:spPr>
          <a:xfrm>
            <a:off x="609600" y="3821577"/>
            <a:ext cx="983226" cy="85540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3494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54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4010F9F4-EF97-A249-4C01-59EEBCE04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95" y="643468"/>
            <a:ext cx="2095015" cy="209501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24D36A5-BE14-C595-17DF-1A2CD7548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656" y="966434"/>
            <a:ext cx="1588713" cy="158871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4A10B0F-99E5-EBAB-A5CA-BA6E580A7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47" y="3380710"/>
            <a:ext cx="2471631" cy="247163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EE27E2BF-9C44-0D1E-E0E3-74251CCF3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676" y="1605449"/>
            <a:ext cx="3252903" cy="366116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AE9F2EB-0CE8-DAD0-00BE-E15594A3D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669" y="3755224"/>
            <a:ext cx="2097117" cy="2097117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CBD650C-B79B-B1B2-3FC0-5B9E227D9B37}"/>
              </a:ext>
            </a:extLst>
          </p:cNvPr>
          <p:cNvSpPr txBox="1"/>
          <p:nvPr/>
        </p:nvSpPr>
        <p:spPr>
          <a:xfrm>
            <a:off x="4413423" y="5605321"/>
            <a:ext cx="1828800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5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</a:t>
            </a:r>
            <a:endParaRPr lang="ar-SA" sz="5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25E7354-1415-A21F-86F5-783E4C327033}"/>
              </a:ext>
            </a:extLst>
          </p:cNvPr>
          <p:cNvSpPr txBox="1"/>
          <p:nvPr/>
        </p:nvSpPr>
        <p:spPr>
          <a:xfrm>
            <a:off x="1042042" y="5593679"/>
            <a:ext cx="1828800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5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She</a:t>
            </a:r>
            <a:endParaRPr lang="ar-SA" sz="5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720AD24-21D4-F818-8B96-8780328378B5}"/>
              </a:ext>
            </a:extLst>
          </p:cNvPr>
          <p:cNvSpPr txBox="1"/>
          <p:nvPr/>
        </p:nvSpPr>
        <p:spPr>
          <a:xfrm>
            <a:off x="9025569" y="5545522"/>
            <a:ext cx="1828800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5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They</a:t>
            </a:r>
            <a:endParaRPr lang="ar-SA" sz="5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E61091D-8506-A96B-AE74-81C83F26E31F}"/>
              </a:ext>
            </a:extLst>
          </p:cNvPr>
          <p:cNvSpPr txBox="1"/>
          <p:nvPr/>
        </p:nvSpPr>
        <p:spPr>
          <a:xfrm>
            <a:off x="810347" y="2536448"/>
            <a:ext cx="1828800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5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</a:t>
            </a:r>
            <a:endParaRPr lang="ar-SA" sz="5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FCC6D70E-35F4-3FDB-297F-3C7949E37FF1}"/>
              </a:ext>
            </a:extLst>
          </p:cNvPr>
          <p:cNvSpPr txBox="1"/>
          <p:nvPr/>
        </p:nvSpPr>
        <p:spPr>
          <a:xfrm>
            <a:off x="8812203" y="2442746"/>
            <a:ext cx="1828800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5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He</a:t>
            </a:r>
            <a:endParaRPr lang="ar-SA" sz="5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16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590550"/>
            <a:ext cx="5480792" cy="2739376"/>
            <a:chOff x="7807230" y="2012810"/>
            <a:chExt cx="3251252" cy="34598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3544708"/>
            <a:ext cx="2651760" cy="2739376"/>
            <a:chOff x="7807230" y="2012810"/>
            <a:chExt cx="3251252" cy="34598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5270" y="3544708"/>
            <a:ext cx="2651760" cy="2739376"/>
            <a:chOff x="7807230" y="2012810"/>
            <a:chExt cx="3251252" cy="34598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6100" y="583417"/>
            <a:ext cx="5451125" cy="5700667"/>
            <a:chOff x="7807230" y="2012810"/>
            <a:chExt cx="3251252" cy="34598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صورة 5">
            <a:extLst>
              <a:ext uri="{FF2B5EF4-FFF2-40B4-BE49-F238E27FC236}">
                <a16:creationId xmlns:a16="http://schemas.microsoft.com/office/drawing/2014/main" id="{E679F87F-E8F7-B44A-92D4-050E5B7E3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85" y="3733251"/>
            <a:ext cx="1634837" cy="2418711"/>
          </a:xfrm>
          <a:prstGeom prst="rect">
            <a:avLst/>
          </a:prstGeom>
        </p:spPr>
      </p:pic>
      <p:pic>
        <p:nvPicPr>
          <p:cNvPr id="26" name="صورة 4">
            <a:extLst>
              <a:ext uri="{FF2B5EF4-FFF2-40B4-BE49-F238E27FC236}">
                <a16:creationId xmlns:a16="http://schemas.microsoft.com/office/drawing/2014/main" id="{44BDAFCA-C20F-5342-AB53-F802FDA7E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74" y="3555263"/>
            <a:ext cx="2429023" cy="26756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647" y="800089"/>
            <a:ext cx="54521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1-What chores do you do?</a:t>
            </a:r>
          </a:p>
        </p:txBody>
      </p:sp>
      <p:pic>
        <p:nvPicPr>
          <p:cNvPr id="1026" name="Picture 2" descr="7,051 Kids Chores Illustrations &amp;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75" y="741741"/>
            <a:ext cx="5109650" cy="541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661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8B33C0B1-4EE2-8F61-7108-0F42102C7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506" y="1660298"/>
            <a:ext cx="3385887" cy="3385887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010F9F4-EF97-A249-4C01-59EEBCE04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903" y="1736056"/>
            <a:ext cx="3385887" cy="338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49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9F5AF38-03C6-7BEE-FD15-FECA9643F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032" y="1152358"/>
            <a:ext cx="3517231" cy="3517231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B33C0B1-4EE2-8F61-7108-0F42102C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506" y="1660298"/>
            <a:ext cx="3385887" cy="338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92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8B33C0B1-4EE2-8F61-7108-0F42102C7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506" y="1660298"/>
            <a:ext cx="3385887" cy="338588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067A9B4-E265-1431-BA57-2567719EE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27" y="1315693"/>
            <a:ext cx="4688268" cy="463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09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9F1B256-7FA9-06A1-C071-E188D0462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231" y="1736057"/>
            <a:ext cx="3385886" cy="338588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F250598-A703-7724-06A0-803D8907D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639" y="1894805"/>
            <a:ext cx="3385887" cy="338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29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4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9F5AF38-03C6-7BEE-FD15-FECA9643F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9" y="862203"/>
            <a:ext cx="5133594" cy="513359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816B326-0A31-CA32-BD66-AE3F490EE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6" y="862203"/>
            <a:ext cx="5133594" cy="51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60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4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816B326-0A31-CA32-BD66-AE3F490EE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866" y="862203"/>
            <a:ext cx="5133594" cy="513359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251D39E-61E5-B1CF-9DAB-DCE2F2903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27" y="1315693"/>
            <a:ext cx="4630562" cy="463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99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4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816B326-0A31-CA32-BD66-AE3F490EE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866" y="862203"/>
            <a:ext cx="5133594" cy="5133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6ED5750-88C2-A1FD-923F-B4C965E1C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40" y="862203"/>
            <a:ext cx="4262855" cy="479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774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5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F668677-34D8-9627-C97F-A9EC05FCB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9" y="862203"/>
            <a:ext cx="5133594" cy="513359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816B326-0A31-CA32-BD66-AE3F490EE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6" y="862203"/>
            <a:ext cx="5133594" cy="51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12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9F1B256-7FA9-06A1-C071-E188D0462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9" y="862203"/>
            <a:ext cx="5133594" cy="5133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1669C47-BC77-90C6-84FC-29EE870DB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6" y="862203"/>
            <a:ext cx="5133594" cy="51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483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9F1B256-7FA9-06A1-C071-E188D0462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9" y="862203"/>
            <a:ext cx="5133594" cy="51335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7507EF7-B459-D98A-0C53-3487C86E8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109" y="1237869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06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4D3EDB2C-1043-FF4C-A26F-D129113A9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612" y="152659"/>
            <a:ext cx="9352775" cy="5156097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A610F37F-7BBD-4444-A543-C64A5A0B0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0708"/>
            <a:ext cx="12192000" cy="42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009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57C2394-C362-83EC-9CAD-EB7E71C11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9" y="862203"/>
            <a:ext cx="5133594" cy="51335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7507EF7-B459-D98A-0C53-3487C86E8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6" y="862203"/>
            <a:ext cx="5133594" cy="51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916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4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9F5AF38-03C6-7BEE-FD15-FECA9643F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9" y="862203"/>
            <a:ext cx="5133594" cy="5133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0916CF3-47A8-2FAC-D31A-5B48E7332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133" y="1118997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980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4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0916CF3-47A8-2FAC-D31A-5B48E7332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133" y="1118997"/>
            <a:ext cx="4876800" cy="48768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99B2BDC-2118-0FC9-6A65-8F6D74CE9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27" y="1315693"/>
            <a:ext cx="4281851" cy="463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14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4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0916CF3-47A8-2FAC-D31A-5B48E7332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133" y="1118997"/>
            <a:ext cx="4876800" cy="48768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0C10D31-6BC5-F829-567E-CFAB1FD6D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014" y="1461590"/>
            <a:ext cx="3728118" cy="419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312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4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9F5AF38-03C6-7BEE-FD15-FECA9643F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9" y="862203"/>
            <a:ext cx="3509777" cy="513359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FB6C058-E2D2-5972-9D9D-B75F9ED52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202" y="801497"/>
            <a:ext cx="4239166" cy="51943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4E98D9A-80B5-114C-AD33-6EA7B4B6C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471" y="1271397"/>
            <a:ext cx="302999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02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4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FB6C058-E2D2-5972-9D9D-B75F9ED52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202" y="801497"/>
            <a:ext cx="4239166" cy="51943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4E98D9A-80B5-114C-AD33-6EA7B4B6C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471" y="1271397"/>
            <a:ext cx="3029990" cy="47244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6079596-5F19-65A8-882B-B984CFF82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38" y="1472785"/>
            <a:ext cx="3481664" cy="46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279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4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FB6C058-E2D2-5972-9D9D-B75F9ED52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202" y="801497"/>
            <a:ext cx="4239166" cy="51943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4E98D9A-80B5-114C-AD33-6EA7B4B6C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471" y="1271397"/>
            <a:ext cx="3029990" cy="47244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A3E8E4-CFDA-A358-E3EF-410BDF489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11" y="1292006"/>
            <a:ext cx="3229864" cy="470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721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9F1B256-7FA9-06A1-C071-E188D0462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9" y="862203"/>
            <a:ext cx="3108724" cy="5133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C44E0A5-B53C-FFA8-8EC1-A3B07B4B0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579" y="831850"/>
            <a:ext cx="4129160" cy="51943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54A6208-4ECF-C0CD-22E4-34BE8C5B1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471" y="1271397"/>
            <a:ext cx="302999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932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C44E0A5-B53C-FFA8-8EC1-A3B07B4B0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579" y="831850"/>
            <a:ext cx="4129160" cy="51943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54A6208-4ECF-C0CD-22E4-34BE8C5B1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471" y="1271397"/>
            <a:ext cx="3029990" cy="47244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3072D0E-F2BD-7027-8233-0AD8DA3B3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27" y="1315693"/>
            <a:ext cx="3077825" cy="463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442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4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9F5AF38-03C6-7BEE-FD15-FECA9643F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9" y="862203"/>
            <a:ext cx="5133594" cy="513359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001F247-05A1-474A-6A3E-8D3283122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156" y="862203"/>
            <a:ext cx="4625808" cy="462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66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86" y="443564"/>
            <a:ext cx="5334703" cy="58765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247" y="443564"/>
            <a:ext cx="5591959" cy="589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404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5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001F247-05A1-474A-6A3E-8D3283122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348" y="862203"/>
            <a:ext cx="5133594" cy="513359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05C4209-7D21-A639-5F3E-37ED47F2E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84" y="862203"/>
            <a:ext cx="5133594" cy="51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371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4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001F247-05A1-474A-6A3E-8D3283122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156" y="862203"/>
            <a:ext cx="4625808" cy="462580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E7752E9-405A-2DC1-C200-838BA1639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138" y="1377174"/>
            <a:ext cx="3733132" cy="37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126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9F1B256-7FA9-06A1-C071-E188D0462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9" y="862203"/>
            <a:ext cx="5133594" cy="513359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FE0C370-3AC6-6C36-CA3D-27809DFCA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156" y="862203"/>
            <a:ext cx="4625808" cy="462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328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FE0C370-3AC6-6C36-CA3D-27809DFCA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156" y="862203"/>
            <a:ext cx="4625808" cy="462580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9196ABF-E386-22C1-39C1-9523D8689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652" y="1077104"/>
            <a:ext cx="3229864" cy="470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217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9F1B256-7FA9-06A1-C071-E188D0462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9" y="862203"/>
            <a:ext cx="5133594" cy="51335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74DDE49-21B1-34D5-E7F9-ED2CA2C6C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9" y="1121804"/>
            <a:ext cx="4873993" cy="487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950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F10C8CA-7F55-4018-5EC4-0FFB6623F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9" y="862203"/>
            <a:ext cx="5133594" cy="51335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74DDE49-21B1-34D5-E7F9-ED2CA2C6C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6" y="862203"/>
            <a:ext cx="5133594" cy="51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8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74DDE49-21B1-34D5-E7F9-ED2CA2C6C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869" y="1121804"/>
            <a:ext cx="4873993" cy="487399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3FA6622-DF01-8EAC-B052-1FBAC4255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652" y="1077104"/>
            <a:ext cx="3229864" cy="470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17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4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9F5AF38-03C6-7BEE-FD15-FECA9643F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9" y="862203"/>
            <a:ext cx="5133594" cy="513359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C22AC81-58FA-E610-A0C2-A99FE2E00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9" y="1121804"/>
            <a:ext cx="4873993" cy="487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820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4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C22AC81-58FA-E610-A0C2-A99FE2E00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869" y="1121804"/>
            <a:ext cx="4873993" cy="487399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079974B-5848-8719-2F1F-7E6928305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138" y="1377174"/>
            <a:ext cx="3733132" cy="37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24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8DAF8948-D93E-EB41-8539-6AAB1365B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556" y="794269"/>
            <a:ext cx="7777803" cy="5269462"/>
          </a:xfrm>
          <a:prstGeom prst="rect">
            <a:avLst/>
          </a:prstGeom>
        </p:spPr>
      </p:pic>
      <p:pic>
        <p:nvPicPr>
          <p:cNvPr id="3076" name="Picture 4" descr="LINE Creators&amp;#39; Stickers - School Girl Aiko Example with GIF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4" y="668594"/>
            <a:ext cx="3524250" cy="570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968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89B6B8F-B636-A840-8A6C-64C53203C546}"/>
              </a:ext>
            </a:extLst>
          </p:cNvPr>
          <p:cNvSpPr txBox="1"/>
          <p:nvPr/>
        </p:nvSpPr>
        <p:spPr>
          <a:xfrm>
            <a:off x="5184942" y="2527968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D4DC6EC-0826-ED4C-9A4D-415121055D04}"/>
              </a:ext>
            </a:extLst>
          </p:cNvPr>
          <p:cNvSpPr txBox="1"/>
          <p:nvPr/>
        </p:nvSpPr>
        <p:spPr>
          <a:xfrm>
            <a:off x="6096000" y="-7148863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1026" name="Picture 2" descr="Children Jumping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903" y="4031226"/>
            <a:ext cx="8829368" cy="234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923" y="1311846"/>
            <a:ext cx="7659845" cy="247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713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y Day | Engo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587" y="2733368"/>
            <a:ext cx="59436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23767" y="902560"/>
            <a:ext cx="820010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8CDB"/>
                </a:solidFill>
                <a:effectLst>
                  <a:glow rad="101600">
                    <a:srgbClr val="EF00A5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24172297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8AD58F8-A25B-4E55-9B70-759019A69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FC0FAB-C447-4AF0-B2F8-1A6656A7C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E7DCD7-3AC5-4E2C-8260-56291A89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C10AE8-8663-498F-85C5-BFE154BB6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2DB11C-F5A8-4100-B4A3-1363129E5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A05AD223-404A-6D44-8F9E-BF3D6A5ED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225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83000"/>
              </a:lnSpc>
            </a:pPr>
            <a:r>
              <a:rPr lang="en-US" sz="4400" cap="all" spc="-100"/>
              <a:t>Goodbye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2A565BD-1766-4317-876F-8C88B84DC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B88B546-B69B-4542-AEA9-870C56B75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641C125-D090-4512-84D4-62C8284A5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AF1C18B-2ECB-4214-8EB8-96470842B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Fun Scratch Games Studio! - Scratch Studi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29" y="1231131"/>
            <a:ext cx="5139207" cy="562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035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SUBJECT–VERB AGREEMENT - pp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49" y="1040646"/>
            <a:ext cx="10001148" cy="477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630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032000" y="719667"/>
          <a:ext cx="8128000" cy="2645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lowchart: Merge 2"/>
          <p:cNvSpPr/>
          <p:nvPr/>
        </p:nvSpPr>
        <p:spPr>
          <a:xfrm>
            <a:off x="4356100" y="3429000"/>
            <a:ext cx="3479800" cy="1625600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Rectangle 3"/>
          <p:cNvSpPr/>
          <p:nvPr/>
        </p:nvSpPr>
        <p:spPr>
          <a:xfrm>
            <a:off x="4467993" y="4964536"/>
            <a:ext cx="32560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3"/>
                </a:solidFill>
                <a:effectLst/>
              </a:rPr>
              <a:t>Verb</a:t>
            </a:r>
            <a:r>
              <a:rPr lang="en-US" sz="8000" b="1" cap="none" spc="0" dirty="0">
                <a:ln/>
                <a:solidFill>
                  <a:schemeClr val="accent3"/>
                </a:solidFill>
                <a:effectLst/>
              </a:rPr>
              <a:t> + </a:t>
            </a:r>
            <a:r>
              <a:rPr lang="en-US" sz="8000" b="1" cap="none" spc="0" dirty="0">
                <a:ln/>
                <a:solidFill>
                  <a:srgbClr val="FF0000"/>
                </a:solidFill>
                <a:effectLst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946040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35" y="772015"/>
            <a:ext cx="11292953" cy="5313970"/>
          </a:xfrm>
          <a:prstGeom prst="rect">
            <a:avLst/>
          </a:prstGeom>
        </p:spPr>
      </p:pic>
      <p:pic>
        <p:nvPicPr>
          <p:cNvPr id="3" name="We Can 5 (2017) SB_CD 2_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79433" y="5296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2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4969060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2660</TotalTime>
  <Words>82</Words>
  <Application>Microsoft Office PowerPoint</Application>
  <PresentationFormat>شاشة عريضة</PresentationFormat>
  <Paragraphs>59</Paragraphs>
  <Slides>61</Slides>
  <Notes>0</Notes>
  <HiddenSlides>12</HiddenSlides>
  <MMClips>2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61</vt:i4>
      </vt:variant>
    </vt:vector>
  </HeadingPairs>
  <TitlesOfParts>
    <vt:vector size="62" baseType="lpstr">
      <vt:lpstr>فقاعات</vt:lpstr>
      <vt:lpstr>We can 3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Goodbye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can 3</dc:title>
  <dc:creator>حصه العتيبي</dc:creator>
  <cp:lastModifiedBy>حصه العتيبي</cp:lastModifiedBy>
  <cp:revision>88</cp:revision>
  <dcterms:created xsi:type="dcterms:W3CDTF">2021-08-27T23:48:26Z</dcterms:created>
  <dcterms:modified xsi:type="dcterms:W3CDTF">2022-10-17T12:15:15Z</dcterms:modified>
</cp:coreProperties>
</file>