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768" r:id="rId1"/>
  </p:sldMasterIdLst>
  <p:notesMasterIdLst>
    <p:notesMasterId r:id="rId38"/>
  </p:notesMasterIdLst>
  <p:sldIdLst>
    <p:sldId id="256" r:id="rId2"/>
    <p:sldId id="258" r:id="rId3"/>
    <p:sldId id="292" r:id="rId4"/>
    <p:sldId id="294" r:id="rId5"/>
    <p:sldId id="257" r:id="rId6"/>
    <p:sldId id="260" r:id="rId7"/>
    <p:sldId id="431" r:id="rId8"/>
    <p:sldId id="284" r:id="rId9"/>
    <p:sldId id="381" r:id="rId10"/>
    <p:sldId id="436" r:id="rId11"/>
    <p:sldId id="366" r:id="rId12"/>
    <p:sldId id="412" r:id="rId13"/>
    <p:sldId id="363" r:id="rId14"/>
    <p:sldId id="433" r:id="rId15"/>
    <p:sldId id="432" r:id="rId16"/>
    <p:sldId id="435" r:id="rId17"/>
    <p:sldId id="434" r:id="rId18"/>
    <p:sldId id="309" r:id="rId19"/>
    <p:sldId id="414" r:id="rId20"/>
    <p:sldId id="425" r:id="rId21"/>
    <p:sldId id="437" r:id="rId22"/>
    <p:sldId id="445" r:id="rId23"/>
    <p:sldId id="444" r:id="rId24"/>
    <p:sldId id="443" r:id="rId25"/>
    <p:sldId id="442" r:id="rId26"/>
    <p:sldId id="441" r:id="rId27"/>
    <p:sldId id="440" r:id="rId28"/>
    <p:sldId id="439" r:id="rId29"/>
    <p:sldId id="438" r:id="rId30"/>
    <p:sldId id="446" r:id="rId31"/>
    <p:sldId id="448" r:id="rId32"/>
    <p:sldId id="345" r:id="rId33"/>
    <p:sldId id="449" r:id="rId34"/>
    <p:sldId id="358" r:id="rId35"/>
    <p:sldId id="314" r:id="rId36"/>
    <p:sldId id="270" r:id="rId37"/>
  </p:sldIdLst>
  <p:sldSz cx="12192000" cy="6858000"/>
  <p:notesSz cx="6858000" cy="9144000"/>
  <p:custDataLst>
    <p:tags r:id="rId3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CDB"/>
    <a:srgbClr val="EF00A5"/>
    <a:srgbClr val="FE8E66"/>
    <a:srgbClr val="FEB499"/>
    <a:srgbClr val="BE6140"/>
    <a:srgbClr val="CF6FB1"/>
    <a:srgbClr val="CFAFAF"/>
    <a:srgbClr val="3D3D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962" autoAdjust="0"/>
    <p:restoredTop sz="94660"/>
  </p:normalViewPr>
  <p:slideViewPr>
    <p:cSldViewPr snapToGrid="0">
      <p:cViewPr>
        <p:scale>
          <a:sx n="66" d="100"/>
          <a:sy n="66" d="100"/>
        </p:scale>
        <p:origin x="628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F1CCAB-ACBC-4D90-9E02-DB0410566F92}" type="doc">
      <dgm:prSet loTypeId="urn:microsoft.com/office/officeart/2005/8/layout/process1" loCatId="process" qsTypeId="urn:microsoft.com/office/officeart/2005/8/quickstyle/simple1" qsCatId="simple" csTypeId="urn:microsoft.com/office/officeart/2005/8/colors/accent4_3" csCatId="accent4" phldr="1"/>
      <dgm:spPr/>
    </dgm:pt>
    <dgm:pt modelId="{C184B176-538B-4858-B961-657D0DD4CFC2}">
      <dgm:prSet phldrT="[Text]"/>
      <dgm:spPr/>
      <dgm:t>
        <a:bodyPr/>
        <a:lstStyle/>
        <a:p>
          <a:r>
            <a:rPr lang="en-US" dirty="0"/>
            <a:t>D</a:t>
          </a:r>
        </a:p>
      </dgm:t>
    </dgm:pt>
    <dgm:pt modelId="{A7448476-D73D-4A3D-B91D-1325153081C7}" type="parTrans" cxnId="{19990070-72CA-4FAC-84CA-84076B9EB119}">
      <dgm:prSet/>
      <dgm:spPr/>
      <dgm:t>
        <a:bodyPr/>
        <a:lstStyle/>
        <a:p>
          <a:endParaRPr lang="en-US"/>
        </a:p>
      </dgm:t>
    </dgm:pt>
    <dgm:pt modelId="{35960FE1-78C6-4D08-AA5F-BA6F05FE8CF7}" type="sibTrans" cxnId="{19990070-72CA-4FAC-84CA-84076B9EB119}">
      <dgm:prSet/>
      <dgm:spPr/>
      <dgm:t>
        <a:bodyPr/>
        <a:lstStyle/>
        <a:p>
          <a:endParaRPr lang="en-US"/>
        </a:p>
      </dgm:t>
    </dgm:pt>
    <dgm:pt modelId="{F26E9343-CC9A-4BCD-A4FD-17D2E5EDED28}">
      <dgm:prSet phldrT="[Text]"/>
      <dgm:spPr/>
      <dgm:t>
        <a:bodyPr/>
        <a:lstStyle/>
        <a:p>
          <a:r>
            <a:rPr lang="en-US" dirty="0"/>
            <a:t>O</a:t>
          </a:r>
        </a:p>
      </dgm:t>
    </dgm:pt>
    <dgm:pt modelId="{62BAC901-0480-4364-87A3-2E7300D135EB}" type="parTrans" cxnId="{80BA7ACE-142D-4CE9-B444-F7494C1FF96B}">
      <dgm:prSet/>
      <dgm:spPr/>
      <dgm:t>
        <a:bodyPr/>
        <a:lstStyle/>
        <a:p>
          <a:endParaRPr lang="en-US"/>
        </a:p>
      </dgm:t>
    </dgm:pt>
    <dgm:pt modelId="{92045236-1EC2-4AAE-8587-496B5A1DCFBB}" type="sibTrans" cxnId="{80BA7ACE-142D-4CE9-B444-F7494C1FF96B}">
      <dgm:prSet/>
      <dgm:spPr/>
      <dgm:t>
        <a:bodyPr/>
        <a:lstStyle/>
        <a:p>
          <a:endParaRPr lang="en-US"/>
        </a:p>
      </dgm:t>
    </dgm:pt>
    <dgm:pt modelId="{BB012597-869B-4BED-9348-E00CE0C4D143}">
      <dgm:prSet phldrT="[Text]"/>
      <dgm:spPr/>
      <dgm:t>
        <a:bodyPr/>
        <a:lstStyle/>
        <a:p>
          <a:r>
            <a:rPr lang="en-US" dirty="0"/>
            <a:t>T</a:t>
          </a:r>
        </a:p>
      </dgm:t>
    </dgm:pt>
    <dgm:pt modelId="{DC036A42-27D3-4623-9DD5-B861CEC7F005}" type="parTrans" cxnId="{CC8F0FF7-A1BA-4716-8B7E-0153668FF13D}">
      <dgm:prSet/>
      <dgm:spPr/>
      <dgm:t>
        <a:bodyPr/>
        <a:lstStyle/>
        <a:p>
          <a:endParaRPr lang="en-US"/>
        </a:p>
      </dgm:t>
    </dgm:pt>
    <dgm:pt modelId="{29DEEBD6-AEAA-4B04-B9C8-4F963BFF3CBD}" type="sibTrans" cxnId="{CC8F0FF7-A1BA-4716-8B7E-0153668FF13D}">
      <dgm:prSet/>
      <dgm:spPr/>
      <dgm:t>
        <a:bodyPr/>
        <a:lstStyle/>
        <a:p>
          <a:endParaRPr lang="en-US"/>
        </a:p>
      </dgm:t>
    </dgm:pt>
    <dgm:pt modelId="{AA202DA5-CA5E-4798-994F-DCA7FAA41212}">
      <dgm:prSet/>
      <dgm:spPr/>
      <dgm:t>
        <a:bodyPr/>
        <a:lstStyle/>
        <a:p>
          <a:r>
            <a:rPr lang="en-US" dirty="0"/>
            <a:t>C</a:t>
          </a:r>
        </a:p>
      </dgm:t>
    </dgm:pt>
    <dgm:pt modelId="{FE8F39A2-3446-480D-ACCF-F15729BBBB8A}" type="parTrans" cxnId="{E3A10F8C-5E81-48C7-A37B-B7E0B53A6679}">
      <dgm:prSet/>
      <dgm:spPr/>
      <dgm:t>
        <a:bodyPr/>
        <a:lstStyle/>
        <a:p>
          <a:endParaRPr lang="en-US"/>
        </a:p>
      </dgm:t>
    </dgm:pt>
    <dgm:pt modelId="{EAD2C71F-BE12-40D9-9B20-007FE0B5FA58}" type="sibTrans" cxnId="{E3A10F8C-5E81-48C7-A37B-B7E0B53A6679}">
      <dgm:prSet/>
      <dgm:spPr/>
      <dgm:t>
        <a:bodyPr/>
        <a:lstStyle/>
        <a:p>
          <a:endParaRPr lang="en-US"/>
        </a:p>
      </dgm:t>
    </dgm:pt>
    <dgm:pt modelId="{6C409A40-80B9-439D-9E47-F69E456CF466}">
      <dgm:prSet/>
      <dgm:spPr/>
      <dgm:t>
        <a:bodyPr/>
        <a:lstStyle/>
        <a:p>
          <a:r>
            <a:rPr lang="en-US" dirty="0"/>
            <a:t>R</a:t>
          </a:r>
        </a:p>
      </dgm:t>
    </dgm:pt>
    <dgm:pt modelId="{2CE6F3B3-0271-447F-8257-39D350E2052F}" type="parTrans" cxnId="{165524A8-B8C5-42D8-996E-285E1F953D06}">
      <dgm:prSet/>
      <dgm:spPr/>
      <dgm:t>
        <a:bodyPr/>
        <a:lstStyle/>
        <a:p>
          <a:endParaRPr lang="en-US"/>
        </a:p>
      </dgm:t>
    </dgm:pt>
    <dgm:pt modelId="{F72E590F-724F-4A0E-A415-7892AE744AC6}" type="sibTrans" cxnId="{165524A8-B8C5-42D8-996E-285E1F953D06}">
      <dgm:prSet/>
      <dgm:spPr/>
      <dgm:t>
        <a:bodyPr/>
        <a:lstStyle/>
        <a:p>
          <a:endParaRPr lang="en-US"/>
        </a:p>
      </dgm:t>
    </dgm:pt>
    <dgm:pt modelId="{164EEE0F-66A7-4DB6-86CF-BAD707A4ACFF}">
      <dgm:prSet/>
      <dgm:spPr/>
      <dgm:t>
        <a:bodyPr/>
        <a:lstStyle/>
        <a:p>
          <a:r>
            <a:rPr lang="en-US" dirty="0"/>
            <a:t>O</a:t>
          </a:r>
        </a:p>
      </dgm:t>
    </dgm:pt>
    <dgm:pt modelId="{070351D0-88A9-4285-BCEA-23598BA46BCF}" type="parTrans" cxnId="{F900C6E0-14EE-408D-AEFD-F8CD498BF0EF}">
      <dgm:prSet/>
      <dgm:spPr/>
      <dgm:t>
        <a:bodyPr/>
        <a:lstStyle/>
        <a:p>
          <a:endParaRPr lang="en-US"/>
        </a:p>
      </dgm:t>
    </dgm:pt>
    <dgm:pt modelId="{AC234DE7-3B81-43E1-BFDE-9F6F1184F908}" type="sibTrans" cxnId="{F900C6E0-14EE-408D-AEFD-F8CD498BF0EF}">
      <dgm:prSet/>
      <dgm:spPr/>
      <dgm:t>
        <a:bodyPr/>
        <a:lstStyle/>
        <a:p>
          <a:endParaRPr lang="en-US"/>
        </a:p>
      </dgm:t>
    </dgm:pt>
    <dgm:pt modelId="{BB437385-8DC0-46AB-8842-2A4D115E574C}" type="pres">
      <dgm:prSet presAssocID="{FCF1CCAB-ACBC-4D90-9E02-DB0410566F92}" presName="Name0" presStyleCnt="0">
        <dgm:presLayoutVars>
          <dgm:dir/>
          <dgm:resizeHandles val="exact"/>
        </dgm:presLayoutVars>
      </dgm:prSet>
      <dgm:spPr/>
    </dgm:pt>
    <dgm:pt modelId="{50332AE9-61E6-4C32-833C-DDE33E63AF87}" type="pres">
      <dgm:prSet presAssocID="{C184B176-538B-4858-B961-657D0DD4CFC2}" presName="node" presStyleLbl="node1" presStyleIdx="0" presStyleCnt="6">
        <dgm:presLayoutVars>
          <dgm:bulletEnabled val="1"/>
        </dgm:presLayoutVars>
      </dgm:prSet>
      <dgm:spPr/>
    </dgm:pt>
    <dgm:pt modelId="{B5F2EEB9-2453-474F-BE30-43786D932D04}" type="pres">
      <dgm:prSet presAssocID="{35960FE1-78C6-4D08-AA5F-BA6F05FE8CF7}" presName="sibTrans" presStyleLbl="sibTrans2D1" presStyleIdx="0" presStyleCnt="5"/>
      <dgm:spPr/>
    </dgm:pt>
    <dgm:pt modelId="{FFC8A641-3402-42B5-A2AF-950385217CF5}" type="pres">
      <dgm:prSet presAssocID="{35960FE1-78C6-4D08-AA5F-BA6F05FE8CF7}" presName="connectorText" presStyleLbl="sibTrans2D1" presStyleIdx="0" presStyleCnt="5"/>
      <dgm:spPr/>
    </dgm:pt>
    <dgm:pt modelId="{1D273BED-C210-4D59-9A8B-4F23DC3AF56C}" type="pres">
      <dgm:prSet presAssocID="{F26E9343-CC9A-4BCD-A4FD-17D2E5EDED28}" presName="node" presStyleLbl="node1" presStyleIdx="1" presStyleCnt="6">
        <dgm:presLayoutVars>
          <dgm:bulletEnabled val="1"/>
        </dgm:presLayoutVars>
      </dgm:prSet>
      <dgm:spPr/>
    </dgm:pt>
    <dgm:pt modelId="{754D9119-A20A-4D02-A296-2899DD1F3CDC}" type="pres">
      <dgm:prSet presAssocID="{92045236-1EC2-4AAE-8587-496B5A1DCFBB}" presName="sibTrans" presStyleLbl="sibTrans2D1" presStyleIdx="1" presStyleCnt="5"/>
      <dgm:spPr/>
    </dgm:pt>
    <dgm:pt modelId="{BCB5D704-EE96-4831-A9BF-C4823801F7F0}" type="pres">
      <dgm:prSet presAssocID="{92045236-1EC2-4AAE-8587-496B5A1DCFBB}" presName="connectorText" presStyleLbl="sibTrans2D1" presStyleIdx="1" presStyleCnt="5"/>
      <dgm:spPr/>
    </dgm:pt>
    <dgm:pt modelId="{E3401E60-CA1A-4990-B7D1-1A588A1459C1}" type="pres">
      <dgm:prSet presAssocID="{AA202DA5-CA5E-4798-994F-DCA7FAA41212}" presName="node" presStyleLbl="node1" presStyleIdx="2" presStyleCnt="6">
        <dgm:presLayoutVars>
          <dgm:bulletEnabled val="1"/>
        </dgm:presLayoutVars>
      </dgm:prSet>
      <dgm:spPr/>
    </dgm:pt>
    <dgm:pt modelId="{C45EBCA4-8451-456F-8EB8-C5B27D730D2C}" type="pres">
      <dgm:prSet presAssocID="{EAD2C71F-BE12-40D9-9B20-007FE0B5FA58}" presName="sibTrans" presStyleLbl="sibTrans2D1" presStyleIdx="2" presStyleCnt="5"/>
      <dgm:spPr/>
    </dgm:pt>
    <dgm:pt modelId="{AB270D07-3D9D-403C-AA95-2E54E37F9C04}" type="pres">
      <dgm:prSet presAssocID="{EAD2C71F-BE12-40D9-9B20-007FE0B5FA58}" presName="connectorText" presStyleLbl="sibTrans2D1" presStyleIdx="2" presStyleCnt="5"/>
      <dgm:spPr/>
    </dgm:pt>
    <dgm:pt modelId="{C62A01B9-64EE-411E-B8D7-780DD270E8B9}" type="pres">
      <dgm:prSet presAssocID="{BB012597-869B-4BED-9348-E00CE0C4D143}" presName="node" presStyleLbl="node1" presStyleIdx="3" presStyleCnt="6">
        <dgm:presLayoutVars>
          <dgm:bulletEnabled val="1"/>
        </dgm:presLayoutVars>
      </dgm:prSet>
      <dgm:spPr/>
    </dgm:pt>
    <dgm:pt modelId="{1CCDE682-F7CF-4507-9CFF-FF6674EB1A33}" type="pres">
      <dgm:prSet presAssocID="{29DEEBD6-AEAA-4B04-B9C8-4F963BFF3CBD}" presName="sibTrans" presStyleLbl="sibTrans2D1" presStyleIdx="3" presStyleCnt="5"/>
      <dgm:spPr/>
    </dgm:pt>
    <dgm:pt modelId="{28C93E10-4DC5-4DC8-A6E6-C57AE77BB6D7}" type="pres">
      <dgm:prSet presAssocID="{29DEEBD6-AEAA-4B04-B9C8-4F963BFF3CBD}" presName="connectorText" presStyleLbl="sibTrans2D1" presStyleIdx="3" presStyleCnt="5"/>
      <dgm:spPr/>
    </dgm:pt>
    <dgm:pt modelId="{26B131F2-5C28-423C-A22D-E0BA2589C281}" type="pres">
      <dgm:prSet presAssocID="{164EEE0F-66A7-4DB6-86CF-BAD707A4ACFF}" presName="node" presStyleLbl="node1" presStyleIdx="4" presStyleCnt="6">
        <dgm:presLayoutVars>
          <dgm:bulletEnabled val="1"/>
        </dgm:presLayoutVars>
      </dgm:prSet>
      <dgm:spPr/>
    </dgm:pt>
    <dgm:pt modelId="{D261F434-B57A-477D-BE81-0E55E843EAE1}" type="pres">
      <dgm:prSet presAssocID="{AC234DE7-3B81-43E1-BFDE-9F6F1184F908}" presName="sibTrans" presStyleLbl="sibTrans2D1" presStyleIdx="4" presStyleCnt="5"/>
      <dgm:spPr/>
    </dgm:pt>
    <dgm:pt modelId="{51927D84-2763-47A0-8095-D2414347B36A}" type="pres">
      <dgm:prSet presAssocID="{AC234DE7-3B81-43E1-BFDE-9F6F1184F908}" presName="connectorText" presStyleLbl="sibTrans2D1" presStyleIdx="4" presStyleCnt="5"/>
      <dgm:spPr/>
    </dgm:pt>
    <dgm:pt modelId="{66EFC169-33FC-4619-84C0-E66352BA3423}" type="pres">
      <dgm:prSet presAssocID="{6C409A40-80B9-439D-9E47-F69E456CF466}" presName="node" presStyleLbl="node1" presStyleIdx="5" presStyleCnt="6">
        <dgm:presLayoutVars>
          <dgm:bulletEnabled val="1"/>
        </dgm:presLayoutVars>
      </dgm:prSet>
      <dgm:spPr/>
    </dgm:pt>
  </dgm:ptLst>
  <dgm:cxnLst>
    <dgm:cxn modelId="{9F65D506-9F60-4603-B5A8-60E01017D08A}" type="presOf" srcId="{BB012597-869B-4BED-9348-E00CE0C4D143}" destId="{C62A01B9-64EE-411E-B8D7-780DD270E8B9}" srcOrd="0" destOrd="0" presId="urn:microsoft.com/office/officeart/2005/8/layout/process1"/>
    <dgm:cxn modelId="{F093070B-7AB0-4E30-8CA6-00EDAEF41ACD}" type="presOf" srcId="{35960FE1-78C6-4D08-AA5F-BA6F05FE8CF7}" destId="{B5F2EEB9-2453-474F-BE30-43786D932D04}" srcOrd="0" destOrd="0" presId="urn:microsoft.com/office/officeart/2005/8/layout/process1"/>
    <dgm:cxn modelId="{B703C824-11DA-41FE-9F7A-92D9D667FEAC}" type="presOf" srcId="{C184B176-538B-4858-B961-657D0DD4CFC2}" destId="{50332AE9-61E6-4C32-833C-DDE33E63AF87}" srcOrd="0" destOrd="0" presId="urn:microsoft.com/office/officeart/2005/8/layout/process1"/>
    <dgm:cxn modelId="{944BD026-7D79-4A45-87A6-E7FBED58FBAB}" type="presOf" srcId="{AC234DE7-3B81-43E1-BFDE-9F6F1184F908}" destId="{D261F434-B57A-477D-BE81-0E55E843EAE1}" srcOrd="0" destOrd="0" presId="urn:microsoft.com/office/officeart/2005/8/layout/process1"/>
    <dgm:cxn modelId="{1B0CAA2F-4B54-49F0-BAFE-5F48A064AF7F}" type="presOf" srcId="{29DEEBD6-AEAA-4B04-B9C8-4F963BFF3CBD}" destId="{1CCDE682-F7CF-4507-9CFF-FF6674EB1A33}" srcOrd="0" destOrd="0" presId="urn:microsoft.com/office/officeart/2005/8/layout/process1"/>
    <dgm:cxn modelId="{193ACA38-E217-470E-A611-C16D136488F1}" type="presOf" srcId="{AC234DE7-3B81-43E1-BFDE-9F6F1184F908}" destId="{51927D84-2763-47A0-8095-D2414347B36A}" srcOrd="1" destOrd="0" presId="urn:microsoft.com/office/officeart/2005/8/layout/process1"/>
    <dgm:cxn modelId="{1ECAD847-39CB-4F32-B900-4712ED887287}" type="presOf" srcId="{29DEEBD6-AEAA-4B04-B9C8-4F963BFF3CBD}" destId="{28C93E10-4DC5-4DC8-A6E6-C57AE77BB6D7}" srcOrd="1" destOrd="0" presId="urn:microsoft.com/office/officeart/2005/8/layout/process1"/>
    <dgm:cxn modelId="{556DB951-C61C-4E93-97BB-E88757FB8197}" type="presOf" srcId="{F26E9343-CC9A-4BCD-A4FD-17D2E5EDED28}" destId="{1D273BED-C210-4D59-9A8B-4F23DC3AF56C}" srcOrd="0" destOrd="0" presId="urn:microsoft.com/office/officeart/2005/8/layout/process1"/>
    <dgm:cxn modelId="{19990070-72CA-4FAC-84CA-84076B9EB119}" srcId="{FCF1CCAB-ACBC-4D90-9E02-DB0410566F92}" destId="{C184B176-538B-4858-B961-657D0DD4CFC2}" srcOrd="0" destOrd="0" parTransId="{A7448476-D73D-4A3D-B91D-1325153081C7}" sibTransId="{35960FE1-78C6-4D08-AA5F-BA6F05FE8CF7}"/>
    <dgm:cxn modelId="{D7530F7E-EBDC-4006-80A9-F1CB612DCCA7}" type="presOf" srcId="{FCF1CCAB-ACBC-4D90-9E02-DB0410566F92}" destId="{BB437385-8DC0-46AB-8842-2A4D115E574C}" srcOrd="0" destOrd="0" presId="urn:microsoft.com/office/officeart/2005/8/layout/process1"/>
    <dgm:cxn modelId="{E3A10F8C-5E81-48C7-A37B-B7E0B53A6679}" srcId="{FCF1CCAB-ACBC-4D90-9E02-DB0410566F92}" destId="{AA202DA5-CA5E-4798-994F-DCA7FAA41212}" srcOrd="2" destOrd="0" parTransId="{FE8F39A2-3446-480D-ACCF-F15729BBBB8A}" sibTransId="{EAD2C71F-BE12-40D9-9B20-007FE0B5FA58}"/>
    <dgm:cxn modelId="{D880149F-99A8-49AF-A552-3F3C65344267}" type="presOf" srcId="{92045236-1EC2-4AAE-8587-496B5A1DCFBB}" destId="{754D9119-A20A-4D02-A296-2899DD1F3CDC}" srcOrd="0" destOrd="0" presId="urn:microsoft.com/office/officeart/2005/8/layout/process1"/>
    <dgm:cxn modelId="{165524A8-B8C5-42D8-996E-285E1F953D06}" srcId="{FCF1CCAB-ACBC-4D90-9E02-DB0410566F92}" destId="{6C409A40-80B9-439D-9E47-F69E456CF466}" srcOrd="5" destOrd="0" parTransId="{2CE6F3B3-0271-447F-8257-39D350E2052F}" sibTransId="{F72E590F-724F-4A0E-A415-7892AE744AC6}"/>
    <dgm:cxn modelId="{058133AB-7578-4A0F-9D3B-0651C8E9EDE7}" type="presOf" srcId="{35960FE1-78C6-4D08-AA5F-BA6F05FE8CF7}" destId="{FFC8A641-3402-42B5-A2AF-950385217CF5}" srcOrd="1" destOrd="0" presId="urn:microsoft.com/office/officeart/2005/8/layout/process1"/>
    <dgm:cxn modelId="{C8FDF1B2-B914-4430-A44C-B01494A45DDC}" type="presOf" srcId="{164EEE0F-66A7-4DB6-86CF-BAD707A4ACFF}" destId="{26B131F2-5C28-423C-A22D-E0BA2589C281}" srcOrd="0" destOrd="0" presId="urn:microsoft.com/office/officeart/2005/8/layout/process1"/>
    <dgm:cxn modelId="{97E97DC0-CE39-499C-B0E8-F24664A68257}" type="presOf" srcId="{6C409A40-80B9-439D-9E47-F69E456CF466}" destId="{66EFC169-33FC-4619-84C0-E66352BA3423}" srcOrd="0" destOrd="0" presId="urn:microsoft.com/office/officeart/2005/8/layout/process1"/>
    <dgm:cxn modelId="{932884C5-43A9-44D4-A3ED-9FD7D5B07B9E}" type="presOf" srcId="{AA202DA5-CA5E-4798-994F-DCA7FAA41212}" destId="{E3401E60-CA1A-4990-B7D1-1A588A1459C1}" srcOrd="0" destOrd="0" presId="urn:microsoft.com/office/officeart/2005/8/layout/process1"/>
    <dgm:cxn modelId="{80BA7ACE-142D-4CE9-B444-F7494C1FF96B}" srcId="{FCF1CCAB-ACBC-4D90-9E02-DB0410566F92}" destId="{F26E9343-CC9A-4BCD-A4FD-17D2E5EDED28}" srcOrd="1" destOrd="0" parTransId="{62BAC901-0480-4364-87A3-2E7300D135EB}" sibTransId="{92045236-1EC2-4AAE-8587-496B5A1DCFBB}"/>
    <dgm:cxn modelId="{D0E56AD3-4074-41E3-B24E-CB2928556B98}" type="presOf" srcId="{EAD2C71F-BE12-40D9-9B20-007FE0B5FA58}" destId="{C45EBCA4-8451-456F-8EB8-C5B27D730D2C}" srcOrd="0" destOrd="0" presId="urn:microsoft.com/office/officeart/2005/8/layout/process1"/>
    <dgm:cxn modelId="{0AAF6ADD-BFC6-4530-9A3C-6A0A52305ECB}" type="presOf" srcId="{92045236-1EC2-4AAE-8587-496B5A1DCFBB}" destId="{BCB5D704-EE96-4831-A9BF-C4823801F7F0}" srcOrd="1" destOrd="0" presId="urn:microsoft.com/office/officeart/2005/8/layout/process1"/>
    <dgm:cxn modelId="{70DF6DDD-D69E-40F9-92BA-9F904D1010A9}" type="presOf" srcId="{EAD2C71F-BE12-40D9-9B20-007FE0B5FA58}" destId="{AB270D07-3D9D-403C-AA95-2E54E37F9C04}" srcOrd="1" destOrd="0" presId="urn:microsoft.com/office/officeart/2005/8/layout/process1"/>
    <dgm:cxn modelId="{F900C6E0-14EE-408D-AEFD-F8CD498BF0EF}" srcId="{FCF1CCAB-ACBC-4D90-9E02-DB0410566F92}" destId="{164EEE0F-66A7-4DB6-86CF-BAD707A4ACFF}" srcOrd="4" destOrd="0" parTransId="{070351D0-88A9-4285-BCEA-23598BA46BCF}" sibTransId="{AC234DE7-3B81-43E1-BFDE-9F6F1184F908}"/>
    <dgm:cxn modelId="{CC8F0FF7-A1BA-4716-8B7E-0153668FF13D}" srcId="{FCF1CCAB-ACBC-4D90-9E02-DB0410566F92}" destId="{BB012597-869B-4BED-9348-E00CE0C4D143}" srcOrd="3" destOrd="0" parTransId="{DC036A42-27D3-4623-9DD5-B861CEC7F005}" sibTransId="{29DEEBD6-AEAA-4B04-B9C8-4F963BFF3CBD}"/>
    <dgm:cxn modelId="{CF1D5D08-FC1F-4AAE-803D-8E462F6C5191}" type="presParOf" srcId="{BB437385-8DC0-46AB-8842-2A4D115E574C}" destId="{50332AE9-61E6-4C32-833C-DDE33E63AF87}" srcOrd="0" destOrd="0" presId="urn:microsoft.com/office/officeart/2005/8/layout/process1"/>
    <dgm:cxn modelId="{4E120438-5231-479F-8CB7-D8243BA98C5F}" type="presParOf" srcId="{BB437385-8DC0-46AB-8842-2A4D115E574C}" destId="{B5F2EEB9-2453-474F-BE30-43786D932D04}" srcOrd="1" destOrd="0" presId="urn:microsoft.com/office/officeart/2005/8/layout/process1"/>
    <dgm:cxn modelId="{85AFC8FC-B623-4AE1-A2C3-A9B859B8AAA7}" type="presParOf" srcId="{B5F2EEB9-2453-474F-BE30-43786D932D04}" destId="{FFC8A641-3402-42B5-A2AF-950385217CF5}" srcOrd="0" destOrd="0" presId="urn:microsoft.com/office/officeart/2005/8/layout/process1"/>
    <dgm:cxn modelId="{635E85E5-2781-49C5-83C9-0D8E0A91B2ED}" type="presParOf" srcId="{BB437385-8DC0-46AB-8842-2A4D115E574C}" destId="{1D273BED-C210-4D59-9A8B-4F23DC3AF56C}" srcOrd="2" destOrd="0" presId="urn:microsoft.com/office/officeart/2005/8/layout/process1"/>
    <dgm:cxn modelId="{F4B0C1C1-2A1F-433E-8736-E05A27E32D61}" type="presParOf" srcId="{BB437385-8DC0-46AB-8842-2A4D115E574C}" destId="{754D9119-A20A-4D02-A296-2899DD1F3CDC}" srcOrd="3" destOrd="0" presId="urn:microsoft.com/office/officeart/2005/8/layout/process1"/>
    <dgm:cxn modelId="{3FE1858D-8A82-479B-AB3C-232D20EDC368}" type="presParOf" srcId="{754D9119-A20A-4D02-A296-2899DD1F3CDC}" destId="{BCB5D704-EE96-4831-A9BF-C4823801F7F0}" srcOrd="0" destOrd="0" presId="urn:microsoft.com/office/officeart/2005/8/layout/process1"/>
    <dgm:cxn modelId="{B1AA2EDE-6B28-4E2D-9859-EB47EDBB5EF8}" type="presParOf" srcId="{BB437385-8DC0-46AB-8842-2A4D115E574C}" destId="{E3401E60-CA1A-4990-B7D1-1A588A1459C1}" srcOrd="4" destOrd="0" presId="urn:microsoft.com/office/officeart/2005/8/layout/process1"/>
    <dgm:cxn modelId="{A603097C-DAD8-4B8A-A54A-724A985BDFC2}" type="presParOf" srcId="{BB437385-8DC0-46AB-8842-2A4D115E574C}" destId="{C45EBCA4-8451-456F-8EB8-C5B27D730D2C}" srcOrd="5" destOrd="0" presId="urn:microsoft.com/office/officeart/2005/8/layout/process1"/>
    <dgm:cxn modelId="{3BC9ED53-34DD-42CD-9419-A4418E764606}" type="presParOf" srcId="{C45EBCA4-8451-456F-8EB8-C5B27D730D2C}" destId="{AB270D07-3D9D-403C-AA95-2E54E37F9C04}" srcOrd="0" destOrd="0" presId="urn:microsoft.com/office/officeart/2005/8/layout/process1"/>
    <dgm:cxn modelId="{5E5A396D-670B-4127-AB42-D96D5F5FE685}" type="presParOf" srcId="{BB437385-8DC0-46AB-8842-2A4D115E574C}" destId="{C62A01B9-64EE-411E-B8D7-780DD270E8B9}" srcOrd="6" destOrd="0" presId="urn:microsoft.com/office/officeart/2005/8/layout/process1"/>
    <dgm:cxn modelId="{48E7E260-48D9-4DE5-89DD-397FA975EA81}" type="presParOf" srcId="{BB437385-8DC0-46AB-8842-2A4D115E574C}" destId="{1CCDE682-F7CF-4507-9CFF-FF6674EB1A33}" srcOrd="7" destOrd="0" presId="urn:microsoft.com/office/officeart/2005/8/layout/process1"/>
    <dgm:cxn modelId="{F7F590AF-5E72-4A70-AC33-51D018821C73}" type="presParOf" srcId="{1CCDE682-F7CF-4507-9CFF-FF6674EB1A33}" destId="{28C93E10-4DC5-4DC8-A6E6-C57AE77BB6D7}" srcOrd="0" destOrd="0" presId="urn:microsoft.com/office/officeart/2005/8/layout/process1"/>
    <dgm:cxn modelId="{9CFDE8B9-FAB1-4D1C-97B9-384D8F9A74C2}" type="presParOf" srcId="{BB437385-8DC0-46AB-8842-2A4D115E574C}" destId="{26B131F2-5C28-423C-A22D-E0BA2589C281}" srcOrd="8" destOrd="0" presId="urn:microsoft.com/office/officeart/2005/8/layout/process1"/>
    <dgm:cxn modelId="{0508A31C-3B01-413E-8F86-3355CE844E2E}" type="presParOf" srcId="{BB437385-8DC0-46AB-8842-2A4D115E574C}" destId="{D261F434-B57A-477D-BE81-0E55E843EAE1}" srcOrd="9" destOrd="0" presId="urn:microsoft.com/office/officeart/2005/8/layout/process1"/>
    <dgm:cxn modelId="{F812E1DE-1DF6-421C-98EA-EE7684C58961}" type="presParOf" srcId="{D261F434-B57A-477D-BE81-0E55E843EAE1}" destId="{51927D84-2763-47A0-8095-D2414347B36A}" srcOrd="0" destOrd="0" presId="urn:microsoft.com/office/officeart/2005/8/layout/process1"/>
    <dgm:cxn modelId="{D2A8ED8F-17B6-4F7F-A9D9-8FFAAF3CABEB}" type="presParOf" srcId="{BB437385-8DC0-46AB-8842-2A4D115E574C}" destId="{66EFC169-33FC-4619-84C0-E66352BA3423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CF1CCAB-ACBC-4D90-9E02-DB0410566F92}" type="doc">
      <dgm:prSet loTypeId="urn:microsoft.com/office/officeart/2005/8/layout/process1" loCatId="process" qsTypeId="urn:microsoft.com/office/officeart/2005/8/quickstyle/simple1" qsCatId="simple" csTypeId="urn:microsoft.com/office/officeart/2005/8/colors/accent4_3" csCatId="accent4" phldr="1"/>
      <dgm:spPr/>
    </dgm:pt>
    <dgm:pt modelId="{C184B176-538B-4858-B961-657D0DD4CFC2}">
      <dgm:prSet phldrT="[Text]"/>
      <dgm:spPr/>
      <dgm:t>
        <a:bodyPr/>
        <a:lstStyle/>
        <a:p>
          <a:r>
            <a:rPr lang="en-US" dirty="0"/>
            <a:t>H</a:t>
          </a:r>
        </a:p>
      </dgm:t>
    </dgm:pt>
    <dgm:pt modelId="{A7448476-D73D-4A3D-B91D-1325153081C7}" type="parTrans" cxnId="{19990070-72CA-4FAC-84CA-84076B9EB119}">
      <dgm:prSet/>
      <dgm:spPr/>
      <dgm:t>
        <a:bodyPr/>
        <a:lstStyle/>
        <a:p>
          <a:endParaRPr lang="en-US"/>
        </a:p>
      </dgm:t>
    </dgm:pt>
    <dgm:pt modelId="{35960FE1-78C6-4D08-AA5F-BA6F05FE8CF7}" type="sibTrans" cxnId="{19990070-72CA-4FAC-84CA-84076B9EB119}">
      <dgm:prSet/>
      <dgm:spPr/>
      <dgm:t>
        <a:bodyPr/>
        <a:lstStyle/>
        <a:p>
          <a:endParaRPr lang="en-US"/>
        </a:p>
      </dgm:t>
    </dgm:pt>
    <dgm:pt modelId="{BB012597-869B-4BED-9348-E00CE0C4D143}">
      <dgm:prSet phldrT="[Text]"/>
      <dgm:spPr/>
      <dgm:t>
        <a:bodyPr/>
        <a:lstStyle/>
        <a:p>
          <a:r>
            <a:rPr lang="en-US" dirty="0"/>
            <a:t>M</a:t>
          </a:r>
        </a:p>
      </dgm:t>
    </dgm:pt>
    <dgm:pt modelId="{DC036A42-27D3-4623-9DD5-B861CEC7F005}" type="parTrans" cxnId="{CC8F0FF7-A1BA-4716-8B7E-0153668FF13D}">
      <dgm:prSet/>
      <dgm:spPr/>
      <dgm:t>
        <a:bodyPr/>
        <a:lstStyle/>
        <a:p>
          <a:endParaRPr lang="en-US"/>
        </a:p>
      </dgm:t>
    </dgm:pt>
    <dgm:pt modelId="{29DEEBD6-AEAA-4B04-B9C8-4F963BFF3CBD}" type="sibTrans" cxnId="{CC8F0FF7-A1BA-4716-8B7E-0153668FF13D}">
      <dgm:prSet/>
      <dgm:spPr/>
      <dgm:t>
        <a:bodyPr/>
        <a:lstStyle/>
        <a:p>
          <a:endParaRPr lang="en-US"/>
        </a:p>
      </dgm:t>
    </dgm:pt>
    <dgm:pt modelId="{AA202DA5-CA5E-4798-994F-DCA7FAA41212}">
      <dgm:prSet/>
      <dgm:spPr/>
      <dgm:t>
        <a:bodyPr/>
        <a:lstStyle/>
        <a:p>
          <a:r>
            <a:rPr lang="en-US" dirty="0"/>
            <a:t>M</a:t>
          </a:r>
        </a:p>
      </dgm:t>
    </dgm:pt>
    <dgm:pt modelId="{FE8F39A2-3446-480D-ACCF-F15729BBBB8A}" type="parTrans" cxnId="{E3A10F8C-5E81-48C7-A37B-B7E0B53A6679}">
      <dgm:prSet/>
      <dgm:spPr/>
      <dgm:t>
        <a:bodyPr/>
        <a:lstStyle/>
        <a:p>
          <a:endParaRPr lang="en-US"/>
        </a:p>
      </dgm:t>
    </dgm:pt>
    <dgm:pt modelId="{EAD2C71F-BE12-40D9-9B20-007FE0B5FA58}" type="sibTrans" cxnId="{E3A10F8C-5E81-48C7-A37B-B7E0B53A6679}">
      <dgm:prSet/>
      <dgm:spPr/>
      <dgm:t>
        <a:bodyPr/>
        <a:lstStyle/>
        <a:p>
          <a:endParaRPr lang="en-US"/>
        </a:p>
      </dgm:t>
    </dgm:pt>
    <dgm:pt modelId="{6C409A40-80B9-439D-9E47-F69E456CF466}">
      <dgm:prSet/>
      <dgm:spPr/>
      <dgm:t>
        <a:bodyPr/>
        <a:lstStyle/>
        <a:p>
          <a:r>
            <a:rPr lang="en-US" dirty="0"/>
            <a:t>R</a:t>
          </a:r>
        </a:p>
      </dgm:t>
    </dgm:pt>
    <dgm:pt modelId="{2CE6F3B3-0271-447F-8257-39D350E2052F}" type="parTrans" cxnId="{165524A8-B8C5-42D8-996E-285E1F953D06}">
      <dgm:prSet/>
      <dgm:spPr/>
      <dgm:t>
        <a:bodyPr/>
        <a:lstStyle/>
        <a:p>
          <a:endParaRPr lang="en-US"/>
        </a:p>
      </dgm:t>
    </dgm:pt>
    <dgm:pt modelId="{F72E590F-724F-4A0E-A415-7892AE744AC6}" type="sibTrans" cxnId="{165524A8-B8C5-42D8-996E-285E1F953D06}">
      <dgm:prSet/>
      <dgm:spPr/>
      <dgm:t>
        <a:bodyPr/>
        <a:lstStyle/>
        <a:p>
          <a:endParaRPr lang="en-US"/>
        </a:p>
      </dgm:t>
    </dgm:pt>
    <dgm:pt modelId="{164EEE0F-66A7-4DB6-86CF-BAD707A4ACFF}">
      <dgm:prSet/>
      <dgm:spPr/>
      <dgm:t>
        <a:bodyPr/>
        <a:lstStyle/>
        <a:p>
          <a:r>
            <a:rPr lang="en-US" dirty="0"/>
            <a:t>E</a:t>
          </a:r>
        </a:p>
      </dgm:t>
    </dgm:pt>
    <dgm:pt modelId="{070351D0-88A9-4285-BCEA-23598BA46BCF}" type="parTrans" cxnId="{F900C6E0-14EE-408D-AEFD-F8CD498BF0EF}">
      <dgm:prSet/>
      <dgm:spPr/>
      <dgm:t>
        <a:bodyPr/>
        <a:lstStyle/>
        <a:p>
          <a:endParaRPr lang="en-US"/>
        </a:p>
      </dgm:t>
    </dgm:pt>
    <dgm:pt modelId="{AC234DE7-3B81-43E1-BFDE-9F6F1184F908}" type="sibTrans" cxnId="{F900C6E0-14EE-408D-AEFD-F8CD498BF0EF}">
      <dgm:prSet/>
      <dgm:spPr/>
      <dgm:t>
        <a:bodyPr/>
        <a:lstStyle/>
        <a:p>
          <a:endParaRPr lang="en-US"/>
        </a:p>
      </dgm:t>
    </dgm:pt>
    <dgm:pt modelId="{F26E9343-CC9A-4BCD-A4FD-17D2E5EDED28}">
      <dgm:prSet phldrT="[Text]"/>
      <dgm:spPr/>
      <dgm:t>
        <a:bodyPr/>
        <a:lstStyle/>
        <a:p>
          <a:r>
            <a:rPr lang="en-US" dirty="0"/>
            <a:t>A</a:t>
          </a:r>
        </a:p>
      </dgm:t>
    </dgm:pt>
    <dgm:pt modelId="{92045236-1EC2-4AAE-8587-496B5A1DCFBB}" type="sibTrans" cxnId="{80BA7ACE-142D-4CE9-B444-F7494C1FF96B}">
      <dgm:prSet/>
      <dgm:spPr/>
      <dgm:t>
        <a:bodyPr/>
        <a:lstStyle/>
        <a:p>
          <a:endParaRPr lang="en-US"/>
        </a:p>
      </dgm:t>
    </dgm:pt>
    <dgm:pt modelId="{62BAC901-0480-4364-87A3-2E7300D135EB}" type="parTrans" cxnId="{80BA7ACE-142D-4CE9-B444-F7494C1FF96B}">
      <dgm:prSet/>
      <dgm:spPr/>
      <dgm:t>
        <a:bodyPr/>
        <a:lstStyle/>
        <a:p>
          <a:endParaRPr lang="en-US"/>
        </a:p>
      </dgm:t>
    </dgm:pt>
    <dgm:pt modelId="{BB437385-8DC0-46AB-8842-2A4D115E574C}" type="pres">
      <dgm:prSet presAssocID="{FCF1CCAB-ACBC-4D90-9E02-DB0410566F92}" presName="Name0" presStyleCnt="0">
        <dgm:presLayoutVars>
          <dgm:dir/>
          <dgm:resizeHandles val="exact"/>
        </dgm:presLayoutVars>
      </dgm:prSet>
      <dgm:spPr/>
    </dgm:pt>
    <dgm:pt modelId="{50332AE9-61E6-4C32-833C-DDE33E63AF87}" type="pres">
      <dgm:prSet presAssocID="{C184B176-538B-4858-B961-657D0DD4CFC2}" presName="node" presStyleLbl="node1" presStyleIdx="0" presStyleCnt="6">
        <dgm:presLayoutVars>
          <dgm:bulletEnabled val="1"/>
        </dgm:presLayoutVars>
      </dgm:prSet>
      <dgm:spPr/>
    </dgm:pt>
    <dgm:pt modelId="{B5F2EEB9-2453-474F-BE30-43786D932D04}" type="pres">
      <dgm:prSet presAssocID="{35960FE1-78C6-4D08-AA5F-BA6F05FE8CF7}" presName="sibTrans" presStyleLbl="sibTrans2D1" presStyleIdx="0" presStyleCnt="5"/>
      <dgm:spPr/>
    </dgm:pt>
    <dgm:pt modelId="{FFC8A641-3402-42B5-A2AF-950385217CF5}" type="pres">
      <dgm:prSet presAssocID="{35960FE1-78C6-4D08-AA5F-BA6F05FE8CF7}" presName="connectorText" presStyleLbl="sibTrans2D1" presStyleIdx="0" presStyleCnt="5"/>
      <dgm:spPr/>
    </dgm:pt>
    <dgm:pt modelId="{1D273BED-C210-4D59-9A8B-4F23DC3AF56C}" type="pres">
      <dgm:prSet presAssocID="{F26E9343-CC9A-4BCD-A4FD-17D2E5EDED28}" presName="node" presStyleLbl="node1" presStyleIdx="1" presStyleCnt="6">
        <dgm:presLayoutVars>
          <dgm:bulletEnabled val="1"/>
        </dgm:presLayoutVars>
      </dgm:prSet>
      <dgm:spPr/>
    </dgm:pt>
    <dgm:pt modelId="{754D9119-A20A-4D02-A296-2899DD1F3CDC}" type="pres">
      <dgm:prSet presAssocID="{92045236-1EC2-4AAE-8587-496B5A1DCFBB}" presName="sibTrans" presStyleLbl="sibTrans2D1" presStyleIdx="1" presStyleCnt="5"/>
      <dgm:spPr/>
    </dgm:pt>
    <dgm:pt modelId="{BCB5D704-EE96-4831-A9BF-C4823801F7F0}" type="pres">
      <dgm:prSet presAssocID="{92045236-1EC2-4AAE-8587-496B5A1DCFBB}" presName="connectorText" presStyleLbl="sibTrans2D1" presStyleIdx="1" presStyleCnt="5"/>
      <dgm:spPr/>
    </dgm:pt>
    <dgm:pt modelId="{E3401E60-CA1A-4990-B7D1-1A588A1459C1}" type="pres">
      <dgm:prSet presAssocID="{AA202DA5-CA5E-4798-994F-DCA7FAA41212}" presName="node" presStyleLbl="node1" presStyleIdx="2" presStyleCnt="6">
        <dgm:presLayoutVars>
          <dgm:bulletEnabled val="1"/>
        </dgm:presLayoutVars>
      </dgm:prSet>
      <dgm:spPr/>
    </dgm:pt>
    <dgm:pt modelId="{C45EBCA4-8451-456F-8EB8-C5B27D730D2C}" type="pres">
      <dgm:prSet presAssocID="{EAD2C71F-BE12-40D9-9B20-007FE0B5FA58}" presName="sibTrans" presStyleLbl="sibTrans2D1" presStyleIdx="2" presStyleCnt="5"/>
      <dgm:spPr/>
    </dgm:pt>
    <dgm:pt modelId="{AB270D07-3D9D-403C-AA95-2E54E37F9C04}" type="pres">
      <dgm:prSet presAssocID="{EAD2C71F-BE12-40D9-9B20-007FE0B5FA58}" presName="connectorText" presStyleLbl="sibTrans2D1" presStyleIdx="2" presStyleCnt="5"/>
      <dgm:spPr/>
    </dgm:pt>
    <dgm:pt modelId="{C62A01B9-64EE-411E-B8D7-780DD270E8B9}" type="pres">
      <dgm:prSet presAssocID="{BB012597-869B-4BED-9348-E00CE0C4D143}" presName="node" presStyleLbl="node1" presStyleIdx="3" presStyleCnt="6">
        <dgm:presLayoutVars>
          <dgm:bulletEnabled val="1"/>
        </dgm:presLayoutVars>
      </dgm:prSet>
      <dgm:spPr/>
    </dgm:pt>
    <dgm:pt modelId="{1CCDE682-F7CF-4507-9CFF-FF6674EB1A33}" type="pres">
      <dgm:prSet presAssocID="{29DEEBD6-AEAA-4B04-B9C8-4F963BFF3CBD}" presName="sibTrans" presStyleLbl="sibTrans2D1" presStyleIdx="3" presStyleCnt="5"/>
      <dgm:spPr/>
    </dgm:pt>
    <dgm:pt modelId="{28C93E10-4DC5-4DC8-A6E6-C57AE77BB6D7}" type="pres">
      <dgm:prSet presAssocID="{29DEEBD6-AEAA-4B04-B9C8-4F963BFF3CBD}" presName="connectorText" presStyleLbl="sibTrans2D1" presStyleIdx="3" presStyleCnt="5"/>
      <dgm:spPr/>
    </dgm:pt>
    <dgm:pt modelId="{26B131F2-5C28-423C-A22D-E0BA2589C281}" type="pres">
      <dgm:prSet presAssocID="{164EEE0F-66A7-4DB6-86CF-BAD707A4ACFF}" presName="node" presStyleLbl="node1" presStyleIdx="4" presStyleCnt="6">
        <dgm:presLayoutVars>
          <dgm:bulletEnabled val="1"/>
        </dgm:presLayoutVars>
      </dgm:prSet>
      <dgm:spPr/>
    </dgm:pt>
    <dgm:pt modelId="{D261F434-B57A-477D-BE81-0E55E843EAE1}" type="pres">
      <dgm:prSet presAssocID="{AC234DE7-3B81-43E1-BFDE-9F6F1184F908}" presName="sibTrans" presStyleLbl="sibTrans2D1" presStyleIdx="4" presStyleCnt="5"/>
      <dgm:spPr/>
    </dgm:pt>
    <dgm:pt modelId="{51927D84-2763-47A0-8095-D2414347B36A}" type="pres">
      <dgm:prSet presAssocID="{AC234DE7-3B81-43E1-BFDE-9F6F1184F908}" presName="connectorText" presStyleLbl="sibTrans2D1" presStyleIdx="4" presStyleCnt="5"/>
      <dgm:spPr/>
    </dgm:pt>
    <dgm:pt modelId="{66EFC169-33FC-4619-84C0-E66352BA3423}" type="pres">
      <dgm:prSet presAssocID="{6C409A40-80B9-439D-9E47-F69E456CF466}" presName="node" presStyleLbl="node1" presStyleIdx="5" presStyleCnt="6">
        <dgm:presLayoutVars>
          <dgm:bulletEnabled val="1"/>
        </dgm:presLayoutVars>
      </dgm:prSet>
      <dgm:spPr/>
    </dgm:pt>
  </dgm:ptLst>
  <dgm:cxnLst>
    <dgm:cxn modelId="{9F65D506-9F60-4603-B5A8-60E01017D08A}" type="presOf" srcId="{BB012597-869B-4BED-9348-E00CE0C4D143}" destId="{C62A01B9-64EE-411E-B8D7-780DD270E8B9}" srcOrd="0" destOrd="0" presId="urn:microsoft.com/office/officeart/2005/8/layout/process1"/>
    <dgm:cxn modelId="{F093070B-7AB0-4E30-8CA6-00EDAEF41ACD}" type="presOf" srcId="{35960FE1-78C6-4D08-AA5F-BA6F05FE8CF7}" destId="{B5F2EEB9-2453-474F-BE30-43786D932D04}" srcOrd="0" destOrd="0" presId="urn:microsoft.com/office/officeart/2005/8/layout/process1"/>
    <dgm:cxn modelId="{B703C824-11DA-41FE-9F7A-92D9D667FEAC}" type="presOf" srcId="{C184B176-538B-4858-B961-657D0DD4CFC2}" destId="{50332AE9-61E6-4C32-833C-DDE33E63AF87}" srcOrd="0" destOrd="0" presId="urn:microsoft.com/office/officeart/2005/8/layout/process1"/>
    <dgm:cxn modelId="{944BD026-7D79-4A45-87A6-E7FBED58FBAB}" type="presOf" srcId="{AC234DE7-3B81-43E1-BFDE-9F6F1184F908}" destId="{D261F434-B57A-477D-BE81-0E55E843EAE1}" srcOrd="0" destOrd="0" presId="urn:microsoft.com/office/officeart/2005/8/layout/process1"/>
    <dgm:cxn modelId="{1B0CAA2F-4B54-49F0-BAFE-5F48A064AF7F}" type="presOf" srcId="{29DEEBD6-AEAA-4B04-B9C8-4F963BFF3CBD}" destId="{1CCDE682-F7CF-4507-9CFF-FF6674EB1A33}" srcOrd="0" destOrd="0" presId="urn:microsoft.com/office/officeart/2005/8/layout/process1"/>
    <dgm:cxn modelId="{193ACA38-E217-470E-A611-C16D136488F1}" type="presOf" srcId="{AC234DE7-3B81-43E1-BFDE-9F6F1184F908}" destId="{51927D84-2763-47A0-8095-D2414347B36A}" srcOrd="1" destOrd="0" presId="urn:microsoft.com/office/officeart/2005/8/layout/process1"/>
    <dgm:cxn modelId="{1ECAD847-39CB-4F32-B900-4712ED887287}" type="presOf" srcId="{29DEEBD6-AEAA-4B04-B9C8-4F963BFF3CBD}" destId="{28C93E10-4DC5-4DC8-A6E6-C57AE77BB6D7}" srcOrd="1" destOrd="0" presId="urn:microsoft.com/office/officeart/2005/8/layout/process1"/>
    <dgm:cxn modelId="{556DB951-C61C-4E93-97BB-E88757FB8197}" type="presOf" srcId="{F26E9343-CC9A-4BCD-A4FD-17D2E5EDED28}" destId="{1D273BED-C210-4D59-9A8B-4F23DC3AF56C}" srcOrd="0" destOrd="0" presId="urn:microsoft.com/office/officeart/2005/8/layout/process1"/>
    <dgm:cxn modelId="{19990070-72CA-4FAC-84CA-84076B9EB119}" srcId="{FCF1CCAB-ACBC-4D90-9E02-DB0410566F92}" destId="{C184B176-538B-4858-B961-657D0DD4CFC2}" srcOrd="0" destOrd="0" parTransId="{A7448476-D73D-4A3D-B91D-1325153081C7}" sibTransId="{35960FE1-78C6-4D08-AA5F-BA6F05FE8CF7}"/>
    <dgm:cxn modelId="{D7530F7E-EBDC-4006-80A9-F1CB612DCCA7}" type="presOf" srcId="{FCF1CCAB-ACBC-4D90-9E02-DB0410566F92}" destId="{BB437385-8DC0-46AB-8842-2A4D115E574C}" srcOrd="0" destOrd="0" presId="urn:microsoft.com/office/officeart/2005/8/layout/process1"/>
    <dgm:cxn modelId="{E3A10F8C-5E81-48C7-A37B-B7E0B53A6679}" srcId="{FCF1CCAB-ACBC-4D90-9E02-DB0410566F92}" destId="{AA202DA5-CA5E-4798-994F-DCA7FAA41212}" srcOrd="2" destOrd="0" parTransId="{FE8F39A2-3446-480D-ACCF-F15729BBBB8A}" sibTransId="{EAD2C71F-BE12-40D9-9B20-007FE0B5FA58}"/>
    <dgm:cxn modelId="{D880149F-99A8-49AF-A552-3F3C65344267}" type="presOf" srcId="{92045236-1EC2-4AAE-8587-496B5A1DCFBB}" destId="{754D9119-A20A-4D02-A296-2899DD1F3CDC}" srcOrd="0" destOrd="0" presId="urn:microsoft.com/office/officeart/2005/8/layout/process1"/>
    <dgm:cxn modelId="{165524A8-B8C5-42D8-996E-285E1F953D06}" srcId="{FCF1CCAB-ACBC-4D90-9E02-DB0410566F92}" destId="{6C409A40-80B9-439D-9E47-F69E456CF466}" srcOrd="5" destOrd="0" parTransId="{2CE6F3B3-0271-447F-8257-39D350E2052F}" sibTransId="{F72E590F-724F-4A0E-A415-7892AE744AC6}"/>
    <dgm:cxn modelId="{058133AB-7578-4A0F-9D3B-0651C8E9EDE7}" type="presOf" srcId="{35960FE1-78C6-4D08-AA5F-BA6F05FE8CF7}" destId="{FFC8A641-3402-42B5-A2AF-950385217CF5}" srcOrd="1" destOrd="0" presId="urn:microsoft.com/office/officeart/2005/8/layout/process1"/>
    <dgm:cxn modelId="{C8FDF1B2-B914-4430-A44C-B01494A45DDC}" type="presOf" srcId="{164EEE0F-66A7-4DB6-86CF-BAD707A4ACFF}" destId="{26B131F2-5C28-423C-A22D-E0BA2589C281}" srcOrd="0" destOrd="0" presId="urn:microsoft.com/office/officeart/2005/8/layout/process1"/>
    <dgm:cxn modelId="{97E97DC0-CE39-499C-B0E8-F24664A68257}" type="presOf" srcId="{6C409A40-80B9-439D-9E47-F69E456CF466}" destId="{66EFC169-33FC-4619-84C0-E66352BA3423}" srcOrd="0" destOrd="0" presId="urn:microsoft.com/office/officeart/2005/8/layout/process1"/>
    <dgm:cxn modelId="{932884C5-43A9-44D4-A3ED-9FD7D5B07B9E}" type="presOf" srcId="{AA202DA5-CA5E-4798-994F-DCA7FAA41212}" destId="{E3401E60-CA1A-4990-B7D1-1A588A1459C1}" srcOrd="0" destOrd="0" presId="urn:microsoft.com/office/officeart/2005/8/layout/process1"/>
    <dgm:cxn modelId="{80BA7ACE-142D-4CE9-B444-F7494C1FF96B}" srcId="{FCF1CCAB-ACBC-4D90-9E02-DB0410566F92}" destId="{F26E9343-CC9A-4BCD-A4FD-17D2E5EDED28}" srcOrd="1" destOrd="0" parTransId="{62BAC901-0480-4364-87A3-2E7300D135EB}" sibTransId="{92045236-1EC2-4AAE-8587-496B5A1DCFBB}"/>
    <dgm:cxn modelId="{D0E56AD3-4074-41E3-B24E-CB2928556B98}" type="presOf" srcId="{EAD2C71F-BE12-40D9-9B20-007FE0B5FA58}" destId="{C45EBCA4-8451-456F-8EB8-C5B27D730D2C}" srcOrd="0" destOrd="0" presId="urn:microsoft.com/office/officeart/2005/8/layout/process1"/>
    <dgm:cxn modelId="{0AAF6ADD-BFC6-4530-9A3C-6A0A52305ECB}" type="presOf" srcId="{92045236-1EC2-4AAE-8587-496B5A1DCFBB}" destId="{BCB5D704-EE96-4831-A9BF-C4823801F7F0}" srcOrd="1" destOrd="0" presId="urn:microsoft.com/office/officeart/2005/8/layout/process1"/>
    <dgm:cxn modelId="{70DF6DDD-D69E-40F9-92BA-9F904D1010A9}" type="presOf" srcId="{EAD2C71F-BE12-40D9-9B20-007FE0B5FA58}" destId="{AB270D07-3D9D-403C-AA95-2E54E37F9C04}" srcOrd="1" destOrd="0" presId="urn:microsoft.com/office/officeart/2005/8/layout/process1"/>
    <dgm:cxn modelId="{F900C6E0-14EE-408D-AEFD-F8CD498BF0EF}" srcId="{FCF1CCAB-ACBC-4D90-9E02-DB0410566F92}" destId="{164EEE0F-66A7-4DB6-86CF-BAD707A4ACFF}" srcOrd="4" destOrd="0" parTransId="{070351D0-88A9-4285-BCEA-23598BA46BCF}" sibTransId="{AC234DE7-3B81-43E1-BFDE-9F6F1184F908}"/>
    <dgm:cxn modelId="{CC8F0FF7-A1BA-4716-8B7E-0153668FF13D}" srcId="{FCF1CCAB-ACBC-4D90-9E02-DB0410566F92}" destId="{BB012597-869B-4BED-9348-E00CE0C4D143}" srcOrd="3" destOrd="0" parTransId="{DC036A42-27D3-4623-9DD5-B861CEC7F005}" sibTransId="{29DEEBD6-AEAA-4B04-B9C8-4F963BFF3CBD}"/>
    <dgm:cxn modelId="{CF1D5D08-FC1F-4AAE-803D-8E462F6C5191}" type="presParOf" srcId="{BB437385-8DC0-46AB-8842-2A4D115E574C}" destId="{50332AE9-61E6-4C32-833C-DDE33E63AF87}" srcOrd="0" destOrd="0" presId="urn:microsoft.com/office/officeart/2005/8/layout/process1"/>
    <dgm:cxn modelId="{4E120438-5231-479F-8CB7-D8243BA98C5F}" type="presParOf" srcId="{BB437385-8DC0-46AB-8842-2A4D115E574C}" destId="{B5F2EEB9-2453-474F-BE30-43786D932D04}" srcOrd="1" destOrd="0" presId="urn:microsoft.com/office/officeart/2005/8/layout/process1"/>
    <dgm:cxn modelId="{85AFC8FC-B623-4AE1-A2C3-A9B859B8AAA7}" type="presParOf" srcId="{B5F2EEB9-2453-474F-BE30-43786D932D04}" destId="{FFC8A641-3402-42B5-A2AF-950385217CF5}" srcOrd="0" destOrd="0" presId="urn:microsoft.com/office/officeart/2005/8/layout/process1"/>
    <dgm:cxn modelId="{635E85E5-2781-49C5-83C9-0D8E0A91B2ED}" type="presParOf" srcId="{BB437385-8DC0-46AB-8842-2A4D115E574C}" destId="{1D273BED-C210-4D59-9A8B-4F23DC3AF56C}" srcOrd="2" destOrd="0" presId="urn:microsoft.com/office/officeart/2005/8/layout/process1"/>
    <dgm:cxn modelId="{F4B0C1C1-2A1F-433E-8736-E05A27E32D61}" type="presParOf" srcId="{BB437385-8DC0-46AB-8842-2A4D115E574C}" destId="{754D9119-A20A-4D02-A296-2899DD1F3CDC}" srcOrd="3" destOrd="0" presId="urn:microsoft.com/office/officeart/2005/8/layout/process1"/>
    <dgm:cxn modelId="{3FE1858D-8A82-479B-AB3C-232D20EDC368}" type="presParOf" srcId="{754D9119-A20A-4D02-A296-2899DD1F3CDC}" destId="{BCB5D704-EE96-4831-A9BF-C4823801F7F0}" srcOrd="0" destOrd="0" presId="urn:microsoft.com/office/officeart/2005/8/layout/process1"/>
    <dgm:cxn modelId="{B1AA2EDE-6B28-4E2D-9859-EB47EDBB5EF8}" type="presParOf" srcId="{BB437385-8DC0-46AB-8842-2A4D115E574C}" destId="{E3401E60-CA1A-4990-B7D1-1A588A1459C1}" srcOrd="4" destOrd="0" presId="urn:microsoft.com/office/officeart/2005/8/layout/process1"/>
    <dgm:cxn modelId="{A603097C-DAD8-4B8A-A54A-724A985BDFC2}" type="presParOf" srcId="{BB437385-8DC0-46AB-8842-2A4D115E574C}" destId="{C45EBCA4-8451-456F-8EB8-C5B27D730D2C}" srcOrd="5" destOrd="0" presId="urn:microsoft.com/office/officeart/2005/8/layout/process1"/>
    <dgm:cxn modelId="{3BC9ED53-34DD-42CD-9419-A4418E764606}" type="presParOf" srcId="{C45EBCA4-8451-456F-8EB8-C5B27D730D2C}" destId="{AB270D07-3D9D-403C-AA95-2E54E37F9C04}" srcOrd="0" destOrd="0" presId="urn:microsoft.com/office/officeart/2005/8/layout/process1"/>
    <dgm:cxn modelId="{5E5A396D-670B-4127-AB42-D96D5F5FE685}" type="presParOf" srcId="{BB437385-8DC0-46AB-8842-2A4D115E574C}" destId="{C62A01B9-64EE-411E-B8D7-780DD270E8B9}" srcOrd="6" destOrd="0" presId="urn:microsoft.com/office/officeart/2005/8/layout/process1"/>
    <dgm:cxn modelId="{48E7E260-48D9-4DE5-89DD-397FA975EA81}" type="presParOf" srcId="{BB437385-8DC0-46AB-8842-2A4D115E574C}" destId="{1CCDE682-F7CF-4507-9CFF-FF6674EB1A33}" srcOrd="7" destOrd="0" presId="urn:microsoft.com/office/officeart/2005/8/layout/process1"/>
    <dgm:cxn modelId="{F7F590AF-5E72-4A70-AC33-51D018821C73}" type="presParOf" srcId="{1CCDE682-F7CF-4507-9CFF-FF6674EB1A33}" destId="{28C93E10-4DC5-4DC8-A6E6-C57AE77BB6D7}" srcOrd="0" destOrd="0" presId="urn:microsoft.com/office/officeart/2005/8/layout/process1"/>
    <dgm:cxn modelId="{9CFDE8B9-FAB1-4D1C-97B9-384D8F9A74C2}" type="presParOf" srcId="{BB437385-8DC0-46AB-8842-2A4D115E574C}" destId="{26B131F2-5C28-423C-A22D-E0BA2589C281}" srcOrd="8" destOrd="0" presId="urn:microsoft.com/office/officeart/2005/8/layout/process1"/>
    <dgm:cxn modelId="{0508A31C-3B01-413E-8F86-3355CE844E2E}" type="presParOf" srcId="{BB437385-8DC0-46AB-8842-2A4D115E574C}" destId="{D261F434-B57A-477D-BE81-0E55E843EAE1}" srcOrd="9" destOrd="0" presId="urn:microsoft.com/office/officeart/2005/8/layout/process1"/>
    <dgm:cxn modelId="{F812E1DE-1DF6-421C-98EA-EE7684C58961}" type="presParOf" srcId="{D261F434-B57A-477D-BE81-0E55E843EAE1}" destId="{51927D84-2763-47A0-8095-D2414347B36A}" srcOrd="0" destOrd="0" presId="urn:microsoft.com/office/officeart/2005/8/layout/process1"/>
    <dgm:cxn modelId="{D2A8ED8F-17B6-4F7F-A9D9-8FFAAF3CABEB}" type="presParOf" srcId="{BB437385-8DC0-46AB-8842-2A4D115E574C}" destId="{66EFC169-33FC-4619-84C0-E66352BA3423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CF1CCAB-ACBC-4D90-9E02-DB0410566F92}" type="doc">
      <dgm:prSet loTypeId="urn:microsoft.com/office/officeart/2005/8/layout/process1" loCatId="process" qsTypeId="urn:microsoft.com/office/officeart/2005/8/quickstyle/simple1" qsCatId="simple" csTypeId="urn:microsoft.com/office/officeart/2005/8/colors/accent4_3" csCatId="accent4" phldr="1"/>
      <dgm:spPr/>
    </dgm:pt>
    <dgm:pt modelId="{C184B176-538B-4858-B961-657D0DD4CFC2}">
      <dgm:prSet phldrT="[Text]"/>
      <dgm:spPr/>
      <dgm:t>
        <a:bodyPr/>
        <a:lstStyle/>
        <a:p>
          <a:r>
            <a:rPr lang="en-US" dirty="0"/>
            <a:t>H</a:t>
          </a:r>
        </a:p>
      </dgm:t>
    </dgm:pt>
    <dgm:pt modelId="{A7448476-D73D-4A3D-B91D-1325153081C7}" type="parTrans" cxnId="{19990070-72CA-4FAC-84CA-84076B9EB119}">
      <dgm:prSet/>
      <dgm:spPr/>
      <dgm:t>
        <a:bodyPr/>
        <a:lstStyle/>
        <a:p>
          <a:endParaRPr lang="en-US"/>
        </a:p>
      </dgm:t>
    </dgm:pt>
    <dgm:pt modelId="{35960FE1-78C6-4D08-AA5F-BA6F05FE8CF7}" type="sibTrans" cxnId="{19990070-72CA-4FAC-84CA-84076B9EB119}">
      <dgm:prSet/>
      <dgm:spPr/>
      <dgm:t>
        <a:bodyPr/>
        <a:lstStyle/>
        <a:p>
          <a:endParaRPr lang="en-US"/>
        </a:p>
      </dgm:t>
    </dgm:pt>
    <dgm:pt modelId="{BB012597-869B-4BED-9348-E00CE0C4D143}">
      <dgm:prSet phldrT="[Text]"/>
      <dgm:spPr/>
      <dgm:t>
        <a:bodyPr/>
        <a:lstStyle/>
        <a:p>
          <a:r>
            <a:rPr lang="en-US" dirty="0"/>
            <a:t>S</a:t>
          </a:r>
        </a:p>
      </dgm:t>
    </dgm:pt>
    <dgm:pt modelId="{DC036A42-27D3-4623-9DD5-B861CEC7F005}" type="parTrans" cxnId="{CC8F0FF7-A1BA-4716-8B7E-0153668FF13D}">
      <dgm:prSet/>
      <dgm:spPr/>
      <dgm:t>
        <a:bodyPr/>
        <a:lstStyle/>
        <a:p>
          <a:endParaRPr lang="en-US"/>
        </a:p>
      </dgm:t>
    </dgm:pt>
    <dgm:pt modelId="{29DEEBD6-AEAA-4B04-B9C8-4F963BFF3CBD}" type="sibTrans" cxnId="{CC8F0FF7-A1BA-4716-8B7E-0153668FF13D}">
      <dgm:prSet/>
      <dgm:spPr/>
      <dgm:t>
        <a:bodyPr/>
        <a:lstStyle/>
        <a:p>
          <a:endParaRPr lang="en-US"/>
        </a:p>
      </dgm:t>
    </dgm:pt>
    <dgm:pt modelId="{AA202DA5-CA5E-4798-994F-DCA7FAA41212}">
      <dgm:prSet/>
      <dgm:spPr/>
      <dgm:t>
        <a:bodyPr/>
        <a:lstStyle/>
        <a:p>
          <a:r>
            <a:rPr lang="en-US" dirty="0"/>
            <a:t>R</a:t>
          </a:r>
        </a:p>
      </dgm:t>
    </dgm:pt>
    <dgm:pt modelId="{FE8F39A2-3446-480D-ACCF-F15729BBBB8A}" type="parTrans" cxnId="{E3A10F8C-5E81-48C7-A37B-B7E0B53A6679}">
      <dgm:prSet/>
      <dgm:spPr/>
      <dgm:t>
        <a:bodyPr/>
        <a:lstStyle/>
        <a:p>
          <a:endParaRPr lang="en-US"/>
        </a:p>
      </dgm:t>
    </dgm:pt>
    <dgm:pt modelId="{EAD2C71F-BE12-40D9-9B20-007FE0B5FA58}" type="sibTrans" cxnId="{E3A10F8C-5E81-48C7-A37B-B7E0B53A6679}">
      <dgm:prSet/>
      <dgm:spPr/>
      <dgm:t>
        <a:bodyPr/>
        <a:lstStyle/>
        <a:p>
          <a:endParaRPr lang="en-US"/>
        </a:p>
      </dgm:t>
    </dgm:pt>
    <dgm:pt modelId="{164EEE0F-66A7-4DB6-86CF-BAD707A4ACFF}">
      <dgm:prSet/>
      <dgm:spPr/>
      <dgm:t>
        <a:bodyPr/>
        <a:lstStyle/>
        <a:p>
          <a:r>
            <a:rPr lang="en-US" dirty="0"/>
            <a:t>E</a:t>
          </a:r>
        </a:p>
      </dgm:t>
    </dgm:pt>
    <dgm:pt modelId="{070351D0-88A9-4285-BCEA-23598BA46BCF}" type="parTrans" cxnId="{F900C6E0-14EE-408D-AEFD-F8CD498BF0EF}">
      <dgm:prSet/>
      <dgm:spPr/>
      <dgm:t>
        <a:bodyPr/>
        <a:lstStyle/>
        <a:p>
          <a:endParaRPr lang="en-US"/>
        </a:p>
      </dgm:t>
    </dgm:pt>
    <dgm:pt modelId="{AC234DE7-3B81-43E1-BFDE-9F6F1184F908}" type="sibTrans" cxnId="{F900C6E0-14EE-408D-AEFD-F8CD498BF0EF}">
      <dgm:prSet/>
      <dgm:spPr/>
      <dgm:t>
        <a:bodyPr/>
        <a:lstStyle/>
        <a:p>
          <a:endParaRPr lang="en-US"/>
        </a:p>
      </dgm:t>
    </dgm:pt>
    <dgm:pt modelId="{F26E9343-CC9A-4BCD-A4FD-17D2E5EDED28}">
      <dgm:prSet phldrT="[Text]"/>
      <dgm:spPr/>
      <dgm:t>
        <a:bodyPr/>
        <a:lstStyle/>
        <a:p>
          <a:r>
            <a:rPr lang="en-US" dirty="0"/>
            <a:t>O</a:t>
          </a:r>
        </a:p>
      </dgm:t>
    </dgm:pt>
    <dgm:pt modelId="{92045236-1EC2-4AAE-8587-496B5A1DCFBB}" type="sibTrans" cxnId="{80BA7ACE-142D-4CE9-B444-F7494C1FF96B}">
      <dgm:prSet/>
      <dgm:spPr/>
      <dgm:t>
        <a:bodyPr/>
        <a:lstStyle/>
        <a:p>
          <a:endParaRPr lang="en-US"/>
        </a:p>
      </dgm:t>
    </dgm:pt>
    <dgm:pt modelId="{62BAC901-0480-4364-87A3-2E7300D135EB}" type="parTrans" cxnId="{80BA7ACE-142D-4CE9-B444-F7494C1FF96B}">
      <dgm:prSet/>
      <dgm:spPr/>
      <dgm:t>
        <a:bodyPr/>
        <a:lstStyle/>
        <a:p>
          <a:endParaRPr lang="en-US"/>
        </a:p>
      </dgm:t>
    </dgm:pt>
    <dgm:pt modelId="{BB437385-8DC0-46AB-8842-2A4D115E574C}" type="pres">
      <dgm:prSet presAssocID="{FCF1CCAB-ACBC-4D90-9E02-DB0410566F92}" presName="Name0" presStyleCnt="0">
        <dgm:presLayoutVars>
          <dgm:dir/>
          <dgm:resizeHandles val="exact"/>
        </dgm:presLayoutVars>
      </dgm:prSet>
      <dgm:spPr/>
    </dgm:pt>
    <dgm:pt modelId="{50332AE9-61E6-4C32-833C-DDE33E63AF87}" type="pres">
      <dgm:prSet presAssocID="{C184B176-538B-4858-B961-657D0DD4CFC2}" presName="node" presStyleLbl="node1" presStyleIdx="0" presStyleCnt="5">
        <dgm:presLayoutVars>
          <dgm:bulletEnabled val="1"/>
        </dgm:presLayoutVars>
      </dgm:prSet>
      <dgm:spPr/>
    </dgm:pt>
    <dgm:pt modelId="{B5F2EEB9-2453-474F-BE30-43786D932D04}" type="pres">
      <dgm:prSet presAssocID="{35960FE1-78C6-4D08-AA5F-BA6F05FE8CF7}" presName="sibTrans" presStyleLbl="sibTrans2D1" presStyleIdx="0" presStyleCnt="4"/>
      <dgm:spPr/>
    </dgm:pt>
    <dgm:pt modelId="{FFC8A641-3402-42B5-A2AF-950385217CF5}" type="pres">
      <dgm:prSet presAssocID="{35960FE1-78C6-4D08-AA5F-BA6F05FE8CF7}" presName="connectorText" presStyleLbl="sibTrans2D1" presStyleIdx="0" presStyleCnt="4"/>
      <dgm:spPr/>
    </dgm:pt>
    <dgm:pt modelId="{1D273BED-C210-4D59-9A8B-4F23DC3AF56C}" type="pres">
      <dgm:prSet presAssocID="{F26E9343-CC9A-4BCD-A4FD-17D2E5EDED28}" presName="node" presStyleLbl="node1" presStyleIdx="1" presStyleCnt="5">
        <dgm:presLayoutVars>
          <dgm:bulletEnabled val="1"/>
        </dgm:presLayoutVars>
      </dgm:prSet>
      <dgm:spPr/>
    </dgm:pt>
    <dgm:pt modelId="{754D9119-A20A-4D02-A296-2899DD1F3CDC}" type="pres">
      <dgm:prSet presAssocID="{92045236-1EC2-4AAE-8587-496B5A1DCFBB}" presName="sibTrans" presStyleLbl="sibTrans2D1" presStyleIdx="1" presStyleCnt="4"/>
      <dgm:spPr/>
    </dgm:pt>
    <dgm:pt modelId="{BCB5D704-EE96-4831-A9BF-C4823801F7F0}" type="pres">
      <dgm:prSet presAssocID="{92045236-1EC2-4AAE-8587-496B5A1DCFBB}" presName="connectorText" presStyleLbl="sibTrans2D1" presStyleIdx="1" presStyleCnt="4"/>
      <dgm:spPr/>
    </dgm:pt>
    <dgm:pt modelId="{E3401E60-CA1A-4990-B7D1-1A588A1459C1}" type="pres">
      <dgm:prSet presAssocID="{AA202DA5-CA5E-4798-994F-DCA7FAA41212}" presName="node" presStyleLbl="node1" presStyleIdx="2" presStyleCnt="5">
        <dgm:presLayoutVars>
          <dgm:bulletEnabled val="1"/>
        </dgm:presLayoutVars>
      </dgm:prSet>
      <dgm:spPr/>
    </dgm:pt>
    <dgm:pt modelId="{C45EBCA4-8451-456F-8EB8-C5B27D730D2C}" type="pres">
      <dgm:prSet presAssocID="{EAD2C71F-BE12-40D9-9B20-007FE0B5FA58}" presName="sibTrans" presStyleLbl="sibTrans2D1" presStyleIdx="2" presStyleCnt="4"/>
      <dgm:spPr/>
    </dgm:pt>
    <dgm:pt modelId="{AB270D07-3D9D-403C-AA95-2E54E37F9C04}" type="pres">
      <dgm:prSet presAssocID="{EAD2C71F-BE12-40D9-9B20-007FE0B5FA58}" presName="connectorText" presStyleLbl="sibTrans2D1" presStyleIdx="2" presStyleCnt="4"/>
      <dgm:spPr/>
    </dgm:pt>
    <dgm:pt modelId="{C62A01B9-64EE-411E-B8D7-780DD270E8B9}" type="pres">
      <dgm:prSet presAssocID="{BB012597-869B-4BED-9348-E00CE0C4D143}" presName="node" presStyleLbl="node1" presStyleIdx="3" presStyleCnt="5">
        <dgm:presLayoutVars>
          <dgm:bulletEnabled val="1"/>
        </dgm:presLayoutVars>
      </dgm:prSet>
      <dgm:spPr/>
    </dgm:pt>
    <dgm:pt modelId="{1CCDE682-F7CF-4507-9CFF-FF6674EB1A33}" type="pres">
      <dgm:prSet presAssocID="{29DEEBD6-AEAA-4B04-B9C8-4F963BFF3CBD}" presName="sibTrans" presStyleLbl="sibTrans2D1" presStyleIdx="3" presStyleCnt="4"/>
      <dgm:spPr/>
    </dgm:pt>
    <dgm:pt modelId="{28C93E10-4DC5-4DC8-A6E6-C57AE77BB6D7}" type="pres">
      <dgm:prSet presAssocID="{29DEEBD6-AEAA-4B04-B9C8-4F963BFF3CBD}" presName="connectorText" presStyleLbl="sibTrans2D1" presStyleIdx="3" presStyleCnt="4"/>
      <dgm:spPr/>
    </dgm:pt>
    <dgm:pt modelId="{26B131F2-5C28-423C-A22D-E0BA2589C281}" type="pres">
      <dgm:prSet presAssocID="{164EEE0F-66A7-4DB6-86CF-BAD707A4ACFF}" presName="node" presStyleLbl="node1" presStyleIdx="4" presStyleCnt="5">
        <dgm:presLayoutVars>
          <dgm:bulletEnabled val="1"/>
        </dgm:presLayoutVars>
      </dgm:prSet>
      <dgm:spPr/>
    </dgm:pt>
  </dgm:ptLst>
  <dgm:cxnLst>
    <dgm:cxn modelId="{9F65D506-9F60-4603-B5A8-60E01017D08A}" type="presOf" srcId="{BB012597-869B-4BED-9348-E00CE0C4D143}" destId="{C62A01B9-64EE-411E-B8D7-780DD270E8B9}" srcOrd="0" destOrd="0" presId="urn:microsoft.com/office/officeart/2005/8/layout/process1"/>
    <dgm:cxn modelId="{F093070B-7AB0-4E30-8CA6-00EDAEF41ACD}" type="presOf" srcId="{35960FE1-78C6-4D08-AA5F-BA6F05FE8CF7}" destId="{B5F2EEB9-2453-474F-BE30-43786D932D04}" srcOrd="0" destOrd="0" presId="urn:microsoft.com/office/officeart/2005/8/layout/process1"/>
    <dgm:cxn modelId="{B703C824-11DA-41FE-9F7A-92D9D667FEAC}" type="presOf" srcId="{C184B176-538B-4858-B961-657D0DD4CFC2}" destId="{50332AE9-61E6-4C32-833C-DDE33E63AF87}" srcOrd="0" destOrd="0" presId="urn:microsoft.com/office/officeart/2005/8/layout/process1"/>
    <dgm:cxn modelId="{1B0CAA2F-4B54-49F0-BAFE-5F48A064AF7F}" type="presOf" srcId="{29DEEBD6-AEAA-4B04-B9C8-4F963BFF3CBD}" destId="{1CCDE682-F7CF-4507-9CFF-FF6674EB1A33}" srcOrd="0" destOrd="0" presId="urn:microsoft.com/office/officeart/2005/8/layout/process1"/>
    <dgm:cxn modelId="{1ECAD847-39CB-4F32-B900-4712ED887287}" type="presOf" srcId="{29DEEBD6-AEAA-4B04-B9C8-4F963BFF3CBD}" destId="{28C93E10-4DC5-4DC8-A6E6-C57AE77BB6D7}" srcOrd="1" destOrd="0" presId="urn:microsoft.com/office/officeart/2005/8/layout/process1"/>
    <dgm:cxn modelId="{556DB951-C61C-4E93-97BB-E88757FB8197}" type="presOf" srcId="{F26E9343-CC9A-4BCD-A4FD-17D2E5EDED28}" destId="{1D273BED-C210-4D59-9A8B-4F23DC3AF56C}" srcOrd="0" destOrd="0" presId="urn:microsoft.com/office/officeart/2005/8/layout/process1"/>
    <dgm:cxn modelId="{19990070-72CA-4FAC-84CA-84076B9EB119}" srcId="{FCF1CCAB-ACBC-4D90-9E02-DB0410566F92}" destId="{C184B176-538B-4858-B961-657D0DD4CFC2}" srcOrd="0" destOrd="0" parTransId="{A7448476-D73D-4A3D-B91D-1325153081C7}" sibTransId="{35960FE1-78C6-4D08-AA5F-BA6F05FE8CF7}"/>
    <dgm:cxn modelId="{D7530F7E-EBDC-4006-80A9-F1CB612DCCA7}" type="presOf" srcId="{FCF1CCAB-ACBC-4D90-9E02-DB0410566F92}" destId="{BB437385-8DC0-46AB-8842-2A4D115E574C}" srcOrd="0" destOrd="0" presId="urn:microsoft.com/office/officeart/2005/8/layout/process1"/>
    <dgm:cxn modelId="{E3A10F8C-5E81-48C7-A37B-B7E0B53A6679}" srcId="{FCF1CCAB-ACBC-4D90-9E02-DB0410566F92}" destId="{AA202DA5-CA5E-4798-994F-DCA7FAA41212}" srcOrd="2" destOrd="0" parTransId="{FE8F39A2-3446-480D-ACCF-F15729BBBB8A}" sibTransId="{EAD2C71F-BE12-40D9-9B20-007FE0B5FA58}"/>
    <dgm:cxn modelId="{D880149F-99A8-49AF-A552-3F3C65344267}" type="presOf" srcId="{92045236-1EC2-4AAE-8587-496B5A1DCFBB}" destId="{754D9119-A20A-4D02-A296-2899DD1F3CDC}" srcOrd="0" destOrd="0" presId="urn:microsoft.com/office/officeart/2005/8/layout/process1"/>
    <dgm:cxn modelId="{058133AB-7578-4A0F-9D3B-0651C8E9EDE7}" type="presOf" srcId="{35960FE1-78C6-4D08-AA5F-BA6F05FE8CF7}" destId="{FFC8A641-3402-42B5-A2AF-950385217CF5}" srcOrd="1" destOrd="0" presId="urn:microsoft.com/office/officeart/2005/8/layout/process1"/>
    <dgm:cxn modelId="{C8FDF1B2-B914-4430-A44C-B01494A45DDC}" type="presOf" srcId="{164EEE0F-66A7-4DB6-86CF-BAD707A4ACFF}" destId="{26B131F2-5C28-423C-A22D-E0BA2589C281}" srcOrd="0" destOrd="0" presId="urn:microsoft.com/office/officeart/2005/8/layout/process1"/>
    <dgm:cxn modelId="{932884C5-43A9-44D4-A3ED-9FD7D5B07B9E}" type="presOf" srcId="{AA202DA5-CA5E-4798-994F-DCA7FAA41212}" destId="{E3401E60-CA1A-4990-B7D1-1A588A1459C1}" srcOrd="0" destOrd="0" presId="urn:microsoft.com/office/officeart/2005/8/layout/process1"/>
    <dgm:cxn modelId="{80BA7ACE-142D-4CE9-B444-F7494C1FF96B}" srcId="{FCF1CCAB-ACBC-4D90-9E02-DB0410566F92}" destId="{F26E9343-CC9A-4BCD-A4FD-17D2E5EDED28}" srcOrd="1" destOrd="0" parTransId="{62BAC901-0480-4364-87A3-2E7300D135EB}" sibTransId="{92045236-1EC2-4AAE-8587-496B5A1DCFBB}"/>
    <dgm:cxn modelId="{D0E56AD3-4074-41E3-B24E-CB2928556B98}" type="presOf" srcId="{EAD2C71F-BE12-40D9-9B20-007FE0B5FA58}" destId="{C45EBCA4-8451-456F-8EB8-C5B27D730D2C}" srcOrd="0" destOrd="0" presId="urn:microsoft.com/office/officeart/2005/8/layout/process1"/>
    <dgm:cxn modelId="{0AAF6ADD-BFC6-4530-9A3C-6A0A52305ECB}" type="presOf" srcId="{92045236-1EC2-4AAE-8587-496B5A1DCFBB}" destId="{BCB5D704-EE96-4831-A9BF-C4823801F7F0}" srcOrd="1" destOrd="0" presId="urn:microsoft.com/office/officeart/2005/8/layout/process1"/>
    <dgm:cxn modelId="{70DF6DDD-D69E-40F9-92BA-9F904D1010A9}" type="presOf" srcId="{EAD2C71F-BE12-40D9-9B20-007FE0B5FA58}" destId="{AB270D07-3D9D-403C-AA95-2E54E37F9C04}" srcOrd="1" destOrd="0" presId="urn:microsoft.com/office/officeart/2005/8/layout/process1"/>
    <dgm:cxn modelId="{F900C6E0-14EE-408D-AEFD-F8CD498BF0EF}" srcId="{FCF1CCAB-ACBC-4D90-9E02-DB0410566F92}" destId="{164EEE0F-66A7-4DB6-86CF-BAD707A4ACFF}" srcOrd="4" destOrd="0" parTransId="{070351D0-88A9-4285-BCEA-23598BA46BCF}" sibTransId="{AC234DE7-3B81-43E1-BFDE-9F6F1184F908}"/>
    <dgm:cxn modelId="{CC8F0FF7-A1BA-4716-8B7E-0153668FF13D}" srcId="{FCF1CCAB-ACBC-4D90-9E02-DB0410566F92}" destId="{BB012597-869B-4BED-9348-E00CE0C4D143}" srcOrd="3" destOrd="0" parTransId="{DC036A42-27D3-4623-9DD5-B861CEC7F005}" sibTransId="{29DEEBD6-AEAA-4B04-B9C8-4F963BFF3CBD}"/>
    <dgm:cxn modelId="{CF1D5D08-FC1F-4AAE-803D-8E462F6C5191}" type="presParOf" srcId="{BB437385-8DC0-46AB-8842-2A4D115E574C}" destId="{50332AE9-61E6-4C32-833C-DDE33E63AF87}" srcOrd="0" destOrd="0" presId="urn:microsoft.com/office/officeart/2005/8/layout/process1"/>
    <dgm:cxn modelId="{4E120438-5231-479F-8CB7-D8243BA98C5F}" type="presParOf" srcId="{BB437385-8DC0-46AB-8842-2A4D115E574C}" destId="{B5F2EEB9-2453-474F-BE30-43786D932D04}" srcOrd="1" destOrd="0" presId="urn:microsoft.com/office/officeart/2005/8/layout/process1"/>
    <dgm:cxn modelId="{85AFC8FC-B623-4AE1-A2C3-A9B859B8AAA7}" type="presParOf" srcId="{B5F2EEB9-2453-474F-BE30-43786D932D04}" destId="{FFC8A641-3402-42B5-A2AF-950385217CF5}" srcOrd="0" destOrd="0" presId="urn:microsoft.com/office/officeart/2005/8/layout/process1"/>
    <dgm:cxn modelId="{635E85E5-2781-49C5-83C9-0D8E0A91B2ED}" type="presParOf" srcId="{BB437385-8DC0-46AB-8842-2A4D115E574C}" destId="{1D273BED-C210-4D59-9A8B-4F23DC3AF56C}" srcOrd="2" destOrd="0" presId="urn:microsoft.com/office/officeart/2005/8/layout/process1"/>
    <dgm:cxn modelId="{F4B0C1C1-2A1F-433E-8736-E05A27E32D61}" type="presParOf" srcId="{BB437385-8DC0-46AB-8842-2A4D115E574C}" destId="{754D9119-A20A-4D02-A296-2899DD1F3CDC}" srcOrd="3" destOrd="0" presId="urn:microsoft.com/office/officeart/2005/8/layout/process1"/>
    <dgm:cxn modelId="{3FE1858D-8A82-479B-AB3C-232D20EDC368}" type="presParOf" srcId="{754D9119-A20A-4D02-A296-2899DD1F3CDC}" destId="{BCB5D704-EE96-4831-A9BF-C4823801F7F0}" srcOrd="0" destOrd="0" presId="urn:microsoft.com/office/officeart/2005/8/layout/process1"/>
    <dgm:cxn modelId="{B1AA2EDE-6B28-4E2D-9859-EB47EDBB5EF8}" type="presParOf" srcId="{BB437385-8DC0-46AB-8842-2A4D115E574C}" destId="{E3401E60-CA1A-4990-B7D1-1A588A1459C1}" srcOrd="4" destOrd="0" presId="urn:microsoft.com/office/officeart/2005/8/layout/process1"/>
    <dgm:cxn modelId="{A603097C-DAD8-4B8A-A54A-724A985BDFC2}" type="presParOf" srcId="{BB437385-8DC0-46AB-8842-2A4D115E574C}" destId="{C45EBCA4-8451-456F-8EB8-C5B27D730D2C}" srcOrd="5" destOrd="0" presId="urn:microsoft.com/office/officeart/2005/8/layout/process1"/>
    <dgm:cxn modelId="{3BC9ED53-34DD-42CD-9419-A4418E764606}" type="presParOf" srcId="{C45EBCA4-8451-456F-8EB8-C5B27D730D2C}" destId="{AB270D07-3D9D-403C-AA95-2E54E37F9C04}" srcOrd="0" destOrd="0" presId="urn:microsoft.com/office/officeart/2005/8/layout/process1"/>
    <dgm:cxn modelId="{5E5A396D-670B-4127-AB42-D96D5F5FE685}" type="presParOf" srcId="{BB437385-8DC0-46AB-8842-2A4D115E574C}" destId="{C62A01B9-64EE-411E-B8D7-780DD270E8B9}" srcOrd="6" destOrd="0" presId="urn:microsoft.com/office/officeart/2005/8/layout/process1"/>
    <dgm:cxn modelId="{48E7E260-48D9-4DE5-89DD-397FA975EA81}" type="presParOf" srcId="{BB437385-8DC0-46AB-8842-2A4D115E574C}" destId="{1CCDE682-F7CF-4507-9CFF-FF6674EB1A33}" srcOrd="7" destOrd="0" presId="urn:microsoft.com/office/officeart/2005/8/layout/process1"/>
    <dgm:cxn modelId="{F7F590AF-5E72-4A70-AC33-51D018821C73}" type="presParOf" srcId="{1CCDE682-F7CF-4507-9CFF-FF6674EB1A33}" destId="{28C93E10-4DC5-4DC8-A6E6-C57AE77BB6D7}" srcOrd="0" destOrd="0" presId="urn:microsoft.com/office/officeart/2005/8/layout/process1"/>
    <dgm:cxn modelId="{9CFDE8B9-FAB1-4D1C-97B9-384D8F9A74C2}" type="presParOf" srcId="{BB437385-8DC0-46AB-8842-2A4D115E574C}" destId="{26B131F2-5C28-423C-A22D-E0BA2589C281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CF1CCAB-ACBC-4D90-9E02-DB0410566F92}" type="doc">
      <dgm:prSet loTypeId="urn:microsoft.com/office/officeart/2005/8/layout/process1" loCatId="process" qsTypeId="urn:microsoft.com/office/officeart/2005/8/quickstyle/simple1" qsCatId="simple" csTypeId="urn:microsoft.com/office/officeart/2005/8/colors/accent4_3" csCatId="accent4" phldr="1"/>
      <dgm:spPr/>
    </dgm:pt>
    <dgm:pt modelId="{C184B176-538B-4858-B961-657D0DD4CFC2}">
      <dgm:prSet phldrT="[Text]"/>
      <dgm:spPr/>
      <dgm:t>
        <a:bodyPr/>
        <a:lstStyle/>
        <a:p>
          <a:r>
            <a:rPr lang="en-US" dirty="0"/>
            <a:t>C</a:t>
          </a:r>
        </a:p>
      </dgm:t>
    </dgm:pt>
    <dgm:pt modelId="{A7448476-D73D-4A3D-B91D-1325153081C7}" type="parTrans" cxnId="{19990070-72CA-4FAC-84CA-84076B9EB119}">
      <dgm:prSet/>
      <dgm:spPr/>
      <dgm:t>
        <a:bodyPr/>
        <a:lstStyle/>
        <a:p>
          <a:endParaRPr lang="en-US"/>
        </a:p>
      </dgm:t>
    </dgm:pt>
    <dgm:pt modelId="{35960FE1-78C6-4D08-AA5F-BA6F05FE8CF7}" type="sibTrans" cxnId="{19990070-72CA-4FAC-84CA-84076B9EB119}">
      <dgm:prSet/>
      <dgm:spPr/>
      <dgm:t>
        <a:bodyPr/>
        <a:lstStyle/>
        <a:p>
          <a:endParaRPr lang="en-US"/>
        </a:p>
      </dgm:t>
    </dgm:pt>
    <dgm:pt modelId="{BB012597-869B-4BED-9348-E00CE0C4D143}">
      <dgm:prSet phldrT="[Text]"/>
      <dgm:spPr/>
      <dgm:t>
        <a:bodyPr/>
        <a:lstStyle/>
        <a:p>
          <a:r>
            <a:rPr lang="en-US" dirty="0"/>
            <a:t>N</a:t>
          </a:r>
        </a:p>
      </dgm:t>
    </dgm:pt>
    <dgm:pt modelId="{DC036A42-27D3-4623-9DD5-B861CEC7F005}" type="parTrans" cxnId="{CC8F0FF7-A1BA-4716-8B7E-0153668FF13D}">
      <dgm:prSet/>
      <dgm:spPr/>
      <dgm:t>
        <a:bodyPr/>
        <a:lstStyle/>
        <a:p>
          <a:endParaRPr lang="en-US"/>
        </a:p>
      </dgm:t>
    </dgm:pt>
    <dgm:pt modelId="{29DEEBD6-AEAA-4B04-B9C8-4F963BFF3CBD}" type="sibTrans" cxnId="{CC8F0FF7-A1BA-4716-8B7E-0153668FF13D}">
      <dgm:prSet/>
      <dgm:spPr/>
      <dgm:t>
        <a:bodyPr/>
        <a:lstStyle/>
        <a:p>
          <a:endParaRPr lang="en-US"/>
        </a:p>
      </dgm:t>
    </dgm:pt>
    <dgm:pt modelId="{AA202DA5-CA5E-4798-994F-DCA7FAA41212}">
      <dgm:prSet/>
      <dgm:spPr/>
      <dgm:t>
        <a:bodyPr/>
        <a:lstStyle/>
        <a:p>
          <a:r>
            <a:rPr lang="en-US" dirty="0"/>
            <a:t>R</a:t>
          </a:r>
        </a:p>
      </dgm:t>
    </dgm:pt>
    <dgm:pt modelId="{FE8F39A2-3446-480D-ACCF-F15729BBBB8A}" type="parTrans" cxnId="{E3A10F8C-5E81-48C7-A37B-B7E0B53A6679}">
      <dgm:prSet/>
      <dgm:spPr/>
      <dgm:t>
        <a:bodyPr/>
        <a:lstStyle/>
        <a:p>
          <a:endParaRPr lang="en-US"/>
        </a:p>
      </dgm:t>
    </dgm:pt>
    <dgm:pt modelId="{EAD2C71F-BE12-40D9-9B20-007FE0B5FA58}" type="sibTrans" cxnId="{E3A10F8C-5E81-48C7-A37B-B7E0B53A6679}">
      <dgm:prSet/>
      <dgm:spPr/>
      <dgm:t>
        <a:bodyPr/>
        <a:lstStyle/>
        <a:p>
          <a:endParaRPr lang="en-US"/>
        </a:p>
      </dgm:t>
    </dgm:pt>
    <dgm:pt modelId="{F26E9343-CC9A-4BCD-A4FD-17D2E5EDED28}">
      <dgm:prSet phldrT="[Text]"/>
      <dgm:spPr/>
      <dgm:t>
        <a:bodyPr/>
        <a:lstStyle/>
        <a:p>
          <a:r>
            <a:rPr lang="en-US" dirty="0"/>
            <a:t>O</a:t>
          </a:r>
        </a:p>
      </dgm:t>
    </dgm:pt>
    <dgm:pt modelId="{92045236-1EC2-4AAE-8587-496B5A1DCFBB}" type="sibTrans" cxnId="{80BA7ACE-142D-4CE9-B444-F7494C1FF96B}">
      <dgm:prSet/>
      <dgm:spPr/>
      <dgm:t>
        <a:bodyPr/>
        <a:lstStyle/>
        <a:p>
          <a:endParaRPr lang="en-US"/>
        </a:p>
      </dgm:t>
    </dgm:pt>
    <dgm:pt modelId="{62BAC901-0480-4364-87A3-2E7300D135EB}" type="parTrans" cxnId="{80BA7ACE-142D-4CE9-B444-F7494C1FF96B}">
      <dgm:prSet/>
      <dgm:spPr/>
      <dgm:t>
        <a:bodyPr/>
        <a:lstStyle/>
        <a:p>
          <a:endParaRPr lang="en-US"/>
        </a:p>
      </dgm:t>
    </dgm:pt>
    <dgm:pt modelId="{BB437385-8DC0-46AB-8842-2A4D115E574C}" type="pres">
      <dgm:prSet presAssocID="{FCF1CCAB-ACBC-4D90-9E02-DB0410566F92}" presName="Name0" presStyleCnt="0">
        <dgm:presLayoutVars>
          <dgm:dir/>
          <dgm:resizeHandles val="exact"/>
        </dgm:presLayoutVars>
      </dgm:prSet>
      <dgm:spPr/>
    </dgm:pt>
    <dgm:pt modelId="{50332AE9-61E6-4C32-833C-DDE33E63AF87}" type="pres">
      <dgm:prSet presAssocID="{C184B176-538B-4858-B961-657D0DD4CFC2}" presName="node" presStyleLbl="node1" presStyleIdx="0" presStyleCnt="4">
        <dgm:presLayoutVars>
          <dgm:bulletEnabled val="1"/>
        </dgm:presLayoutVars>
      </dgm:prSet>
      <dgm:spPr/>
    </dgm:pt>
    <dgm:pt modelId="{B5F2EEB9-2453-474F-BE30-43786D932D04}" type="pres">
      <dgm:prSet presAssocID="{35960FE1-78C6-4D08-AA5F-BA6F05FE8CF7}" presName="sibTrans" presStyleLbl="sibTrans2D1" presStyleIdx="0" presStyleCnt="3"/>
      <dgm:spPr/>
    </dgm:pt>
    <dgm:pt modelId="{FFC8A641-3402-42B5-A2AF-950385217CF5}" type="pres">
      <dgm:prSet presAssocID="{35960FE1-78C6-4D08-AA5F-BA6F05FE8CF7}" presName="connectorText" presStyleLbl="sibTrans2D1" presStyleIdx="0" presStyleCnt="3"/>
      <dgm:spPr/>
    </dgm:pt>
    <dgm:pt modelId="{1D273BED-C210-4D59-9A8B-4F23DC3AF56C}" type="pres">
      <dgm:prSet presAssocID="{F26E9343-CC9A-4BCD-A4FD-17D2E5EDED28}" presName="node" presStyleLbl="node1" presStyleIdx="1" presStyleCnt="4">
        <dgm:presLayoutVars>
          <dgm:bulletEnabled val="1"/>
        </dgm:presLayoutVars>
      </dgm:prSet>
      <dgm:spPr/>
    </dgm:pt>
    <dgm:pt modelId="{754D9119-A20A-4D02-A296-2899DD1F3CDC}" type="pres">
      <dgm:prSet presAssocID="{92045236-1EC2-4AAE-8587-496B5A1DCFBB}" presName="sibTrans" presStyleLbl="sibTrans2D1" presStyleIdx="1" presStyleCnt="3"/>
      <dgm:spPr/>
    </dgm:pt>
    <dgm:pt modelId="{BCB5D704-EE96-4831-A9BF-C4823801F7F0}" type="pres">
      <dgm:prSet presAssocID="{92045236-1EC2-4AAE-8587-496B5A1DCFBB}" presName="connectorText" presStyleLbl="sibTrans2D1" presStyleIdx="1" presStyleCnt="3"/>
      <dgm:spPr/>
    </dgm:pt>
    <dgm:pt modelId="{E3401E60-CA1A-4990-B7D1-1A588A1459C1}" type="pres">
      <dgm:prSet presAssocID="{AA202DA5-CA5E-4798-994F-DCA7FAA41212}" presName="node" presStyleLbl="node1" presStyleIdx="2" presStyleCnt="4">
        <dgm:presLayoutVars>
          <dgm:bulletEnabled val="1"/>
        </dgm:presLayoutVars>
      </dgm:prSet>
      <dgm:spPr/>
    </dgm:pt>
    <dgm:pt modelId="{C45EBCA4-8451-456F-8EB8-C5B27D730D2C}" type="pres">
      <dgm:prSet presAssocID="{EAD2C71F-BE12-40D9-9B20-007FE0B5FA58}" presName="sibTrans" presStyleLbl="sibTrans2D1" presStyleIdx="2" presStyleCnt="3"/>
      <dgm:spPr/>
    </dgm:pt>
    <dgm:pt modelId="{AB270D07-3D9D-403C-AA95-2E54E37F9C04}" type="pres">
      <dgm:prSet presAssocID="{EAD2C71F-BE12-40D9-9B20-007FE0B5FA58}" presName="connectorText" presStyleLbl="sibTrans2D1" presStyleIdx="2" presStyleCnt="3"/>
      <dgm:spPr/>
    </dgm:pt>
    <dgm:pt modelId="{C62A01B9-64EE-411E-B8D7-780DD270E8B9}" type="pres">
      <dgm:prSet presAssocID="{BB012597-869B-4BED-9348-E00CE0C4D143}" presName="node" presStyleLbl="node1" presStyleIdx="3" presStyleCnt="4">
        <dgm:presLayoutVars>
          <dgm:bulletEnabled val="1"/>
        </dgm:presLayoutVars>
      </dgm:prSet>
      <dgm:spPr/>
    </dgm:pt>
  </dgm:ptLst>
  <dgm:cxnLst>
    <dgm:cxn modelId="{9F65D506-9F60-4603-B5A8-60E01017D08A}" type="presOf" srcId="{BB012597-869B-4BED-9348-E00CE0C4D143}" destId="{C62A01B9-64EE-411E-B8D7-780DD270E8B9}" srcOrd="0" destOrd="0" presId="urn:microsoft.com/office/officeart/2005/8/layout/process1"/>
    <dgm:cxn modelId="{F093070B-7AB0-4E30-8CA6-00EDAEF41ACD}" type="presOf" srcId="{35960FE1-78C6-4D08-AA5F-BA6F05FE8CF7}" destId="{B5F2EEB9-2453-474F-BE30-43786D932D04}" srcOrd="0" destOrd="0" presId="urn:microsoft.com/office/officeart/2005/8/layout/process1"/>
    <dgm:cxn modelId="{B703C824-11DA-41FE-9F7A-92D9D667FEAC}" type="presOf" srcId="{C184B176-538B-4858-B961-657D0DD4CFC2}" destId="{50332AE9-61E6-4C32-833C-DDE33E63AF87}" srcOrd="0" destOrd="0" presId="urn:microsoft.com/office/officeart/2005/8/layout/process1"/>
    <dgm:cxn modelId="{556DB951-C61C-4E93-97BB-E88757FB8197}" type="presOf" srcId="{F26E9343-CC9A-4BCD-A4FD-17D2E5EDED28}" destId="{1D273BED-C210-4D59-9A8B-4F23DC3AF56C}" srcOrd="0" destOrd="0" presId="urn:microsoft.com/office/officeart/2005/8/layout/process1"/>
    <dgm:cxn modelId="{19990070-72CA-4FAC-84CA-84076B9EB119}" srcId="{FCF1CCAB-ACBC-4D90-9E02-DB0410566F92}" destId="{C184B176-538B-4858-B961-657D0DD4CFC2}" srcOrd="0" destOrd="0" parTransId="{A7448476-D73D-4A3D-B91D-1325153081C7}" sibTransId="{35960FE1-78C6-4D08-AA5F-BA6F05FE8CF7}"/>
    <dgm:cxn modelId="{D7530F7E-EBDC-4006-80A9-F1CB612DCCA7}" type="presOf" srcId="{FCF1CCAB-ACBC-4D90-9E02-DB0410566F92}" destId="{BB437385-8DC0-46AB-8842-2A4D115E574C}" srcOrd="0" destOrd="0" presId="urn:microsoft.com/office/officeart/2005/8/layout/process1"/>
    <dgm:cxn modelId="{E3A10F8C-5E81-48C7-A37B-B7E0B53A6679}" srcId="{FCF1CCAB-ACBC-4D90-9E02-DB0410566F92}" destId="{AA202DA5-CA5E-4798-994F-DCA7FAA41212}" srcOrd="2" destOrd="0" parTransId="{FE8F39A2-3446-480D-ACCF-F15729BBBB8A}" sibTransId="{EAD2C71F-BE12-40D9-9B20-007FE0B5FA58}"/>
    <dgm:cxn modelId="{D880149F-99A8-49AF-A552-3F3C65344267}" type="presOf" srcId="{92045236-1EC2-4AAE-8587-496B5A1DCFBB}" destId="{754D9119-A20A-4D02-A296-2899DD1F3CDC}" srcOrd="0" destOrd="0" presId="urn:microsoft.com/office/officeart/2005/8/layout/process1"/>
    <dgm:cxn modelId="{058133AB-7578-4A0F-9D3B-0651C8E9EDE7}" type="presOf" srcId="{35960FE1-78C6-4D08-AA5F-BA6F05FE8CF7}" destId="{FFC8A641-3402-42B5-A2AF-950385217CF5}" srcOrd="1" destOrd="0" presId="urn:microsoft.com/office/officeart/2005/8/layout/process1"/>
    <dgm:cxn modelId="{932884C5-43A9-44D4-A3ED-9FD7D5B07B9E}" type="presOf" srcId="{AA202DA5-CA5E-4798-994F-DCA7FAA41212}" destId="{E3401E60-CA1A-4990-B7D1-1A588A1459C1}" srcOrd="0" destOrd="0" presId="urn:microsoft.com/office/officeart/2005/8/layout/process1"/>
    <dgm:cxn modelId="{80BA7ACE-142D-4CE9-B444-F7494C1FF96B}" srcId="{FCF1CCAB-ACBC-4D90-9E02-DB0410566F92}" destId="{F26E9343-CC9A-4BCD-A4FD-17D2E5EDED28}" srcOrd="1" destOrd="0" parTransId="{62BAC901-0480-4364-87A3-2E7300D135EB}" sibTransId="{92045236-1EC2-4AAE-8587-496B5A1DCFBB}"/>
    <dgm:cxn modelId="{D0E56AD3-4074-41E3-B24E-CB2928556B98}" type="presOf" srcId="{EAD2C71F-BE12-40D9-9B20-007FE0B5FA58}" destId="{C45EBCA4-8451-456F-8EB8-C5B27D730D2C}" srcOrd="0" destOrd="0" presId="urn:microsoft.com/office/officeart/2005/8/layout/process1"/>
    <dgm:cxn modelId="{0AAF6ADD-BFC6-4530-9A3C-6A0A52305ECB}" type="presOf" srcId="{92045236-1EC2-4AAE-8587-496B5A1DCFBB}" destId="{BCB5D704-EE96-4831-A9BF-C4823801F7F0}" srcOrd="1" destOrd="0" presId="urn:microsoft.com/office/officeart/2005/8/layout/process1"/>
    <dgm:cxn modelId="{70DF6DDD-D69E-40F9-92BA-9F904D1010A9}" type="presOf" srcId="{EAD2C71F-BE12-40D9-9B20-007FE0B5FA58}" destId="{AB270D07-3D9D-403C-AA95-2E54E37F9C04}" srcOrd="1" destOrd="0" presId="urn:microsoft.com/office/officeart/2005/8/layout/process1"/>
    <dgm:cxn modelId="{CC8F0FF7-A1BA-4716-8B7E-0153668FF13D}" srcId="{FCF1CCAB-ACBC-4D90-9E02-DB0410566F92}" destId="{BB012597-869B-4BED-9348-E00CE0C4D143}" srcOrd="3" destOrd="0" parTransId="{DC036A42-27D3-4623-9DD5-B861CEC7F005}" sibTransId="{29DEEBD6-AEAA-4B04-B9C8-4F963BFF3CBD}"/>
    <dgm:cxn modelId="{CF1D5D08-FC1F-4AAE-803D-8E462F6C5191}" type="presParOf" srcId="{BB437385-8DC0-46AB-8842-2A4D115E574C}" destId="{50332AE9-61E6-4C32-833C-DDE33E63AF87}" srcOrd="0" destOrd="0" presId="urn:microsoft.com/office/officeart/2005/8/layout/process1"/>
    <dgm:cxn modelId="{4E120438-5231-479F-8CB7-D8243BA98C5F}" type="presParOf" srcId="{BB437385-8DC0-46AB-8842-2A4D115E574C}" destId="{B5F2EEB9-2453-474F-BE30-43786D932D04}" srcOrd="1" destOrd="0" presId="urn:microsoft.com/office/officeart/2005/8/layout/process1"/>
    <dgm:cxn modelId="{85AFC8FC-B623-4AE1-A2C3-A9B859B8AAA7}" type="presParOf" srcId="{B5F2EEB9-2453-474F-BE30-43786D932D04}" destId="{FFC8A641-3402-42B5-A2AF-950385217CF5}" srcOrd="0" destOrd="0" presId="urn:microsoft.com/office/officeart/2005/8/layout/process1"/>
    <dgm:cxn modelId="{635E85E5-2781-49C5-83C9-0D8E0A91B2ED}" type="presParOf" srcId="{BB437385-8DC0-46AB-8842-2A4D115E574C}" destId="{1D273BED-C210-4D59-9A8B-4F23DC3AF56C}" srcOrd="2" destOrd="0" presId="urn:microsoft.com/office/officeart/2005/8/layout/process1"/>
    <dgm:cxn modelId="{F4B0C1C1-2A1F-433E-8736-E05A27E32D61}" type="presParOf" srcId="{BB437385-8DC0-46AB-8842-2A4D115E574C}" destId="{754D9119-A20A-4D02-A296-2899DD1F3CDC}" srcOrd="3" destOrd="0" presId="urn:microsoft.com/office/officeart/2005/8/layout/process1"/>
    <dgm:cxn modelId="{3FE1858D-8A82-479B-AB3C-232D20EDC368}" type="presParOf" srcId="{754D9119-A20A-4D02-A296-2899DD1F3CDC}" destId="{BCB5D704-EE96-4831-A9BF-C4823801F7F0}" srcOrd="0" destOrd="0" presId="urn:microsoft.com/office/officeart/2005/8/layout/process1"/>
    <dgm:cxn modelId="{B1AA2EDE-6B28-4E2D-9859-EB47EDBB5EF8}" type="presParOf" srcId="{BB437385-8DC0-46AB-8842-2A4D115E574C}" destId="{E3401E60-CA1A-4990-B7D1-1A588A1459C1}" srcOrd="4" destOrd="0" presId="urn:microsoft.com/office/officeart/2005/8/layout/process1"/>
    <dgm:cxn modelId="{A603097C-DAD8-4B8A-A54A-724A985BDFC2}" type="presParOf" srcId="{BB437385-8DC0-46AB-8842-2A4D115E574C}" destId="{C45EBCA4-8451-456F-8EB8-C5B27D730D2C}" srcOrd="5" destOrd="0" presId="urn:microsoft.com/office/officeart/2005/8/layout/process1"/>
    <dgm:cxn modelId="{3BC9ED53-34DD-42CD-9419-A4418E764606}" type="presParOf" srcId="{C45EBCA4-8451-456F-8EB8-C5B27D730D2C}" destId="{AB270D07-3D9D-403C-AA95-2E54E37F9C04}" srcOrd="0" destOrd="0" presId="urn:microsoft.com/office/officeart/2005/8/layout/process1"/>
    <dgm:cxn modelId="{5E5A396D-670B-4127-AB42-D96D5F5FE685}" type="presParOf" srcId="{BB437385-8DC0-46AB-8842-2A4D115E574C}" destId="{C62A01B9-64EE-411E-B8D7-780DD270E8B9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F1CCAB-ACBC-4D90-9E02-DB0410566F92}" type="doc">
      <dgm:prSet loTypeId="urn:microsoft.com/office/officeart/2005/8/layout/process1" loCatId="process" qsTypeId="urn:microsoft.com/office/officeart/2005/8/quickstyle/simple1" qsCatId="simple" csTypeId="urn:microsoft.com/office/officeart/2005/8/colors/accent4_3" csCatId="accent4" phldr="1"/>
      <dgm:spPr/>
    </dgm:pt>
    <dgm:pt modelId="{C184B176-538B-4858-B961-657D0DD4CFC2}">
      <dgm:prSet phldrT="[Text]"/>
      <dgm:spPr/>
      <dgm:t>
        <a:bodyPr/>
        <a:lstStyle/>
        <a:p>
          <a:r>
            <a:rPr lang="en-US" dirty="0"/>
            <a:t>T</a:t>
          </a:r>
        </a:p>
      </dgm:t>
    </dgm:pt>
    <dgm:pt modelId="{A7448476-D73D-4A3D-B91D-1325153081C7}" type="parTrans" cxnId="{19990070-72CA-4FAC-84CA-84076B9EB119}">
      <dgm:prSet/>
      <dgm:spPr/>
      <dgm:t>
        <a:bodyPr/>
        <a:lstStyle/>
        <a:p>
          <a:endParaRPr lang="en-US"/>
        </a:p>
      </dgm:t>
    </dgm:pt>
    <dgm:pt modelId="{35960FE1-78C6-4D08-AA5F-BA6F05FE8CF7}" type="sibTrans" cxnId="{19990070-72CA-4FAC-84CA-84076B9EB119}">
      <dgm:prSet/>
      <dgm:spPr/>
      <dgm:t>
        <a:bodyPr/>
        <a:lstStyle/>
        <a:p>
          <a:endParaRPr lang="en-US"/>
        </a:p>
      </dgm:t>
    </dgm:pt>
    <dgm:pt modelId="{F26E9343-CC9A-4BCD-A4FD-17D2E5EDED28}">
      <dgm:prSet phldrT="[Text]"/>
      <dgm:spPr/>
      <dgm:t>
        <a:bodyPr/>
        <a:lstStyle/>
        <a:p>
          <a:r>
            <a:rPr lang="en-US" dirty="0"/>
            <a:t>I</a:t>
          </a:r>
        </a:p>
      </dgm:t>
    </dgm:pt>
    <dgm:pt modelId="{62BAC901-0480-4364-87A3-2E7300D135EB}" type="parTrans" cxnId="{80BA7ACE-142D-4CE9-B444-F7494C1FF96B}">
      <dgm:prSet/>
      <dgm:spPr/>
      <dgm:t>
        <a:bodyPr/>
        <a:lstStyle/>
        <a:p>
          <a:endParaRPr lang="en-US"/>
        </a:p>
      </dgm:t>
    </dgm:pt>
    <dgm:pt modelId="{92045236-1EC2-4AAE-8587-496B5A1DCFBB}" type="sibTrans" cxnId="{80BA7ACE-142D-4CE9-B444-F7494C1FF96B}">
      <dgm:prSet/>
      <dgm:spPr/>
      <dgm:t>
        <a:bodyPr/>
        <a:lstStyle/>
        <a:p>
          <a:endParaRPr lang="en-US"/>
        </a:p>
      </dgm:t>
    </dgm:pt>
    <dgm:pt modelId="{BB012597-869B-4BED-9348-E00CE0C4D143}">
      <dgm:prSet phldrT="[Text]"/>
      <dgm:spPr/>
      <dgm:t>
        <a:bodyPr/>
        <a:lstStyle/>
        <a:p>
          <a:r>
            <a:rPr lang="en-US" dirty="0"/>
            <a:t>E</a:t>
          </a:r>
        </a:p>
      </dgm:t>
    </dgm:pt>
    <dgm:pt modelId="{DC036A42-27D3-4623-9DD5-B861CEC7F005}" type="parTrans" cxnId="{CC8F0FF7-A1BA-4716-8B7E-0153668FF13D}">
      <dgm:prSet/>
      <dgm:spPr/>
      <dgm:t>
        <a:bodyPr/>
        <a:lstStyle/>
        <a:p>
          <a:endParaRPr lang="en-US"/>
        </a:p>
      </dgm:t>
    </dgm:pt>
    <dgm:pt modelId="{29DEEBD6-AEAA-4B04-B9C8-4F963BFF3CBD}" type="sibTrans" cxnId="{CC8F0FF7-A1BA-4716-8B7E-0153668FF13D}">
      <dgm:prSet/>
      <dgm:spPr/>
      <dgm:t>
        <a:bodyPr/>
        <a:lstStyle/>
        <a:p>
          <a:endParaRPr lang="en-US"/>
        </a:p>
      </dgm:t>
    </dgm:pt>
    <dgm:pt modelId="{AA202DA5-CA5E-4798-994F-DCA7FAA41212}">
      <dgm:prSet/>
      <dgm:spPr/>
      <dgm:t>
        <a:bodyPr/>
        <a:lstStyle/>
        <a:p>
          <a:r>
            <a:rPr lang="en-US" dirty="0"/>
            <a:t>G</a:t>
          </a:r>
        </a:p>
      </dgm:t>
    </dgm:pt>
    <dgm:pt modelId="{FE8F39A2-3446-480D-ACCF-F15729BBBB8A}" type="parTrans" cxnId="{E3A10F8C-5E81-48C7-A37B-B7E0B53A6679}">
      <dgm:prSet/>
      <dgm:spPr/>
      <dgm:t>
        <a:bodyPr/>
        <a:lstStyle/>
        <a:p>
          <a:endParaRPr lang="en-US"/>
        </a:p>
      </dgm:t>
    </dgm:pt>
    <dgm:pt modelId="{EAD2C71F-BE12-40D9-9B20-007FE0B5FA58}" type="sibTrans" cxnId="{E3A10F8C-5E81-48C7-A37B-B7E0B53A6679}">
      <dgm:prSet/>
      <dgm:spPr/>
      <dgm:t>
        <a:bodyPr/>
        <a:lstStyle/>
        <a:p>
          <a:endParaRPr lang="en-US"/>
        </a:p>
      </dgm:t>
    </dgm:pt>
    <dgm:pt modelId="{164EEE0F-66A7-4DB6-86CF-BAD707A4ACFF}">
      <dgm:prSet/>
      <dgm:spPr/>
      <dgm:t>
        <a:bodyPr/>
        <a:lstStyle/>
        <a:p>
          <a:r>
            <a:rPr lang="en-US" dirty="0"/>
            <a:t>R</a:t>
          </a:r>
        </a:p>
      </dgm:t>
    </dgm:pt>
    <dgm:pt modelId="{070351D0-88A9-4285-BCEA-23598BA46BCF}" type="parTrans" cxnId="{F900C6E0-14EE-408D-AEFD-F8CD498BF0EF}">
      <dgm:prSet/>
      <dgm:spPr/>
      <dgm:t>
        <a:bodyPr/>
        <a:lstStyle/>
        <a:p>
          <a:endParaRPr lang="en-US"/>
        </a:p>
      </dgm:t>
    </dgm:pt>
    <dgm:pt modelId="{AC234DE7-3B81-43E1-BFDE-9F6F1184F908}" type="sibTrans" cxnId="{F900C6E0-14EE-408D-AEFD-F8CD498BF0EF}">
      <dgm:prSet/>
      <dgm:spPr/>
      <dgm:t>
        <a:bodyPr/>
        <a:lstStyle/>
        <a:p>
          <a:endParaRPr lang="en-US"/>
        </a:p>
      </dgm:t>
    </dgm:pt>
    <dgm:pt modelId="{BB437385-8DC0-46AB-8842-2A4D115E574C}" type="pres">
      <dgm:prSet presAssocID="{FCF1CCAB-ACBC-4D90-9E02-DB0410566F92}" presName="Name0" presStyleCnt="0">
        <dgm:presLayoutVars>
          <dgm:dir/>
          <dgm:resizeHandles val="exact"/>
        </dgm:presLayoutVars>
      </dgm:prSet>
      <dgm:spPr/>
    </dgm:pt>
    <dgm:pt modelId="{50332AE9-61E6-4C32-833C-DDE33E63AF87}" type="pres">
      <dgm:prSet presAssocID="{C184B176-538B-4858-B961-657D0DD4CFC2}" presName="node" presStyleLbl="node1" presStyleIdx="0" presStyleCnt="5">
        <dgm:presLayoutVars>
          <dgm:bulletEnabled val="1"/>
        </dgm:presLayoutVars>
      </dgm:prSet>
      <dgm:spPr/>
    </dgm:pt>
    <dgm:pt modelId="{B5F2EEB9-2453-474F-BE30-43786D932D04}" type="pres">
      <dgm:prSet presAssocID="{35960FE1-78C6-4D08-AA5F-BA6F05FE8CF7}" presName="sibTrans" presStyleLbl="sibTrans2D1" presStyleIdx="0" presStyleCnt="4"/>
      <dgm:spPr/>
    </dgm:pt>
    <dgm:pt modelId="{FFC8A641-3402-42B5-A2AF-950385217CF5}" type="pres">
      <dgm:prSet presAssocID="{35960FE1-78C6-4D08-AA5F-BA6F05FE8CF7}" presName="connectorText" presStyleLbl="sibTrans2D1" presStyleIdx="0" presStyleCnt="4"/>
      <dgm:spPr/>
    </dgm:pt>
    <dgm:pt modelId="{1D273BED-C210-4D59-9A8B-4F23DC3AF56C}" type="pres">
      <dgm:prSet presAssocID="{F26E9343-CC9A-4BCD-A4FD-17D2E5EDED28}" presName="node" presStyleLbl="node1" presStyleIdx="1" presStyleCnt="5">
        <dgm:presLayoutVars>
          <dgm:bulletEnabled val="1"/>
        </dgm:presLayoutVars>
      </dgm:prSet>
      <dgm:spPr/>
    </dgm:pt>
    <dgm:pt modelId="{754D9119-A20A-4D02-A296-2899DD1F3CDC}" type="pres">
      <dgm:prSet presAssocID="{92045236-1EC2-4AAE-8587-496B5A1DCFBB}" presName="sibTrans" presStyleLbl="sibTrans2D1" presStyleIdx="1" presStyleCnt="4"/>
      <dgm:spPr/>
    </dgm:pt>
    <dgm:pt modelId="{BCB5D704-EE96-4831-A9BF-C4823801F7F0}" type="pres">
      <dgm:prSet presAssocID="{92045236-1EC2-4AAE-8587-496B5A1DCFBB}" presName="connectorText" presStyleLbl="sibTrans2D1" presStyleIdx="1" presStyleCnt="4"/>
      <dgm:spPr/>
    </dgm:pt>
    <dgm:pt modelId="{E3401E60-CA1A-4990-B7D1-1A588A1459C1}" type="pres">
      <dgm:prSet presAssocID="{AA202DA5-CA5E-4798-994F-DCA7FAA41212}" presName="node" presStyleLbl="node1" presStyleIdx="2" presStyleCnt="5">
        <dgm:presLayoutVars>
          <dgm:bulletEnabled val="1"/>
        </dgm:presLayoutVars>
      </dgm:prSet>
      <dgm:spPr/>
    </dgm:pt>
    <dgm:pt modelId="{C45EBCA4-8451-456F-8EB8-C5B27D730D2C}" type="pres">
      <dgm:prSet presAssocID="{EAD2C71F-BE12-40D9-9B20-007FE0B5FA58}" presName="sibTrans" presStyleLbl="sibTrans2D1" presStyleIdx="2" presStyleCnt="4"/>
      <dgm:spPr/>
    </dgm:pt>
    <dgm:pt modelId="{AB270D07-3D9D-403C-AA95-2E54E37F9C04}" type="pres">
      <dgm:prSet presAssocID="{EAD2C71F-BE12-40D9-9B20-007FE0B5FA58}" presName="connectorText" presStyleLbl="sibTrans2D1" presStyleIdx="2" presStyleCnt="4"/>
      <dgm:spPr/>
    </dgm:pt>
    <dgm:pt modelId="{C62A01B9-64EE-411E-B8D7-780DD270E8B9}" type="pres">
      <dgm:prSet presAssocID="{BB012597-869B-4BED-9348-E00CE0C4D143}" presName="node" presStyleLbl="node1" presStyleIdx="3" presStyleCnt="5">
        <dgm:presLayoutVars>
          <dgm:bulletEnabled val="1"/>
        </dgm:presLayoutVars>
      </dgm:prSet>
      <dgm:spPr/>
    </dgm:pt>
    <dgm:pt modelId="{1CCDE682-F7CF-4507-9CFF-FF6674EB1A33}" type="pres">
      <dgm:prSet presAssocID="{29DEEBD6-AEAA-4B04-B9C8-4F963BFF3CBD}" presName="sibTrans" presStyleLbl="sibTrans2D1" presStyleIdx="3" presStyleCnt="4"/>
      <dgm:spPr/>
    </dgm:pt>
    <dgm:pt modelId="{28C93E10-4DC5-4DC8-A6E6-C57AE77BB6D7}" type="pres">
      <dgm:prSet presAssocID="{29DEEBD6-AEAA-4B04-B9C8-4F963BFF3CBD}" presName="connectorText" presStyleLbl="sibTrans2D1" presStyleIdx="3" presStyleCnt="4"/>
      <dgm:spPr/>
    </dgm:pt>
    <dgm:pt modelId="{26B131F2-5C28-423C-A22D-E0BA2589C281}" type="pres">
      <dgm:prSet presAssocID="{164EEE0F-66A7-4DB6-86CF-BAD707A4ACFF}" presName="node" presStyleLbl="node1" presStyleIdx="4" presStyleCnt="5">
        <dgm:presLayoutVars>
          <dgm:bulletEnabled val="1"/>
        </dgm:presLayoutVars>
      </dgm:prSet>
      <dgm:spPr/>
    </dgm:pt>
  </dgm:ptLst>
  <dgm:cxnLst>
    <dgm:cxn modelId="{9F65D506-9F60-4603-B5A8-60E01017D08A}" type="presOf" srcId="{BB012597-869B-4BED-9348-E00CE0C4D143}" destId="{C62A01B9-64EE-411E-B8D7-780DD270E8B9}" srcOrd="0" destOrd="0" presId="urn:microsoft.com/office/officeart/2005/8/layout/process1"/>
    <dgm:cxn modelId="{F093070B-7AB0-4E30-8CA6-00EDAEF41ACD}" type="presOf" srcId="{35960FE1-78C6-4D08-AA5F-BA6F05FE8CF7}" destId="{B5F2EEB9-2453-474F-BE30-43786D932D04}" srcOrd="0" destOrd="0" presId="urn:microsoft.com/office/officeart/2005/8/layout/process1"/>
    <dgm:cxn modelId="{B703C824-11DA-41FE-9F7A-92D9D667FEAC}" type="presOf" srcId="{C184B176-538B-4858-B961-657D0DD4CFC2}" destId="{50332AE9-61E6-4C32-833C-DDE33E63AF87}" srcOrd="0" destOrd="0" presId="urn:microsoft.com/office/officeart/2005/8/layout/process1"/>
    <dgm:cxn modelId="{1B0CAA2F-4B54-49F0-BAFE-5F48A064AF7F}" type="presOf" srcId="{29DEEBD6-AEAA-4B04-B9C8-4F963BFF3CBD}" destId="{1CCDE682-F7CF-4507-9CFF-FF6674EB1A33}" srcOrd="0" destOrd="0" presId="urn:microsoft.com/office/officeart/2005/8/layout/process1"/>
    <dgm:cxn modelId="{1ECAD847-39CB-4F32-B900-4712ED887287}" type="presOf" srcId="{29DEEBD6-AEAA-4B04-B9C8-4F963BFF3CBD}" destId="{28C93E10-4DC5-4DC8-A6E6-C57AE77BB6D7}" srcOrd="1" destOrd="0" presId="urn:microsoft.com/office/officeart/2005/8/layout/process1"/>
    <dgm:cxn modelId="{556DB951-C61C-4E93-97BB-E88757FB8197}" type="presOf" srcId="{F26E9343-CC9A-4BCD-A4FD-17D2E5EDED28}" destId="{1D273BED-C210-4D59-9A8B-4F23DC3AF56C}" srcOrd="0" destOrd="0" presId="urn:microsoft.com/office/officeart/2005/8/layout/process1"/>
    <dgm:cxn modelId="{19990070-72CA-4FAC-84CA-84076B9EB119}" srcId="{FCF1CCAB-ACBC-4D90-9E02-DB0410566F92}" destId="{C184B176-538B-4858-B961-657D0DD4CFC2}" srcOrd="0" destOrd="0" parTransId="{A7448476-D73D-4A3D-B91D-1325153081C7}" sibTransId="{35960FE1-78C6-4D08-AA5F-BA6F05FE8CF7}"/>
    <dgm:cxn modelId="{D7530F7E-EBDC-4006-80A9-F1CB612DCCA7}" type="presOf" srcId="{FCF1CCAB-ACBC-4D90-9E02-DB0410566F92}" destId="{BB437385-8DC0-46AB-8842-2A4D115E574C}" srcOrd="0" destOrd="0" presId="urn:microsoft.com/office/officeart/2005/8/layout/process1"/>
    <dgm:cxn modelId="{E3A10F8C-5E81-48C7-A37B-B7E0B53A6679}" srcId="{FCF1CCAB-ACBC-4D90-9E02-DB0410566F92}" destId="{AA202DA5-CA5E-4798-994F-DCA7FAA41212}" srcOrd="2" destOrd="0" parTransId="{FE8F39A2-3446-480D-ACCF-F15729BBBB8A}" sibTransId="{EAD2C71F-BE12-40D9-9B20-007FE0B5FA58}"/>
    <dgm:cxn modelId="{D880149F-99A8-49AF-A552-3F3C65344267}" type="presOf" srcId="{92045236-1EC2-4AAE-8587-496B5A1DCFBB}" destId="{754D9119-A20A-4D02-A296-2899DD1F3CDC}" srcOrd="0" destOrd="0" presId="urn:microsoft.com/office/officeart/2005/8/layout/process1"/>
    <dgm:cxn modelId="{058133AB-7578-4A0F-9D3B-0651C8E9EDE7}" type="presOf" srcId="{35960FE1-78C6-4D08-AA5F-BA6F05FE8CF7}" destId="{FFC8A641-3402-42B5-A2AF-950385217CF5}" srcOrd="1" destOrd="0" presId="urn:microsoft.com/office/officeart/2005/8/layout/process1"/>
    <dgm:cxn modelId="{C8FDF1B2-B914-4430-A44C-B01494A45DDC}" type="presOf" srcId="{164EEE0F-66A7-4DB6-86CF-BAD707A4ACFF}" destId="{26B131F2-5C28-423C-A22D-E0BA2589C281}" srcOrd="0" destOrd="0" presId="urn:microsoft.com/office/officeart/2005/8/layout/process1"/>
    <dgm:cxn modelId="{932884C5-43A9-44D4-A3ED-9FD7D5B07B9E}" type="presOf" srcId="{AA202DA5-CA5E-4798-994F-DCA7FAA41212}" destId="{E3401E60-CA1A-4990-B7D1-1A588A1459C1}" srcOrd="0" destOrd="0" presId="urn:microsoft.com/office/officeart/2005/8/layout/process1"/>
    <dgm:cxn modelId="{80BA7ACE-142D-4CE9-B444-F7494C1FF96B}" srcId="{FCF1CCAB-ACBC-4D90-9E02-DB0410566F92}" destId="{F26E9343-CC9A-4BCD-A4FD-17D2E5EDED28}" srcOrd="1" destOrd="0" parTransId="{62BAC901-0480-4364-87A3-2E7300D135EB}" sibTransId="{92045236-1EC2-4AAE-8587-496B5A1DCFBB}"/>
    <dgm:cxn modelId="{D0E56AD3-4074-41E3-B24E-CB2928556B98}" type="presOf" srcId="{EAD2C71F-BE12-40D9-9B20-007FE0B5FA58}" destId="{C45EBCA4-8451-456F-8EB8-C5B27D730D2C}" srcOrd="0" destOrd="0" presId="urn:microsoft.com/office/officeart/2005/8/layout/process1"/>
    <dgm:cxn modelId="{0AAF6ADD-BFC6-4530-9A3C-6A0A52305ECB}" type="presOf" srcId="{92045236-1EC2-4AAE-8587-496B5A1DCFBB}" destId="{BCB5D704-EE96-4831-A9BF-C4823801F7F0}" srcOrd="1" destOrd="0" presId="urn:microsoft.com/office/officeart/2005/8/layout/process1"/>
    <dgm:cxn modelId="{70DF6DDD-D69E-40F9-92BA-9F904D1010A9}" type="presOf" srcId="{EAD2C71F-BE12-40D9-9B20-007FE0B5FA58}" destId="{AB270D07-3D9D-403C-AA95-2E54E37F9C04}" srcOrd="1" destOrd="0" presId="urn:microsoft.com/office/officeart/2005/8/layout/process1"/>
    <dgm:cxn modelId="{F900C6E0-14EE-408D-AEFD-F8CD498BF0EF}" srcId="{FCF1CCAB-ACBC-4D90-9E02-DB0410566F92}" destId="{164EEE0F-66A7-4DB6-86CF-BAD707A4ACFF}" srcOrd="4" destOrd="0" parTransId="{070351D0-88A9-4285-BCEA-23598BA46BCF}" sibTransId="{AC234DE7-3B81-43E1-BFDE-9F6F1184F908}"/>
    <dgm:cxn modelId="{CC8F0FF7-A1BA-4716-8B7E-0153668FF13D}" srcId="{FCF1CCAB-ACBC-4D90-9E02-DB0410566F92}" destId="{BB012597-869B-4BED-9348-E00CE0C4D143}" srcOrd="3" destOrd="0" parTransId="{DC036A42-27D3-4623-9DD5-B861CEC7F005}" sibTransId="{29DEEBD6-AEAA-4B04-B9C8-4F963BFF3CBD}"/>
    <dgm:cxn modelId="{CF1D5D08-FC1F-4AAE-803D-8E462F6C5191}" type="presParOf" srcId="{BB437385-8DC0-46AB-8842-2A4D115E574C}" destId="{50332AE9-61E6-4C32-833C-DDE33E63AF87}" srcOrd="0" destOrd="0" presId="urn:microsoft.com/office/officeart/2005/8/layout/process1"/>
    <dgm:cxn modelId="{4E120438-5231-479F-8CB7-D8243BA98C5F}" type="presParOf" srcId="{BB437385-8DC0-46AB-8842-2A4D115E574C}" destId="{B5F2EEB9-2453-474F-BE30-43786D932D04}" srcOrd="1" destOrd="0" presId="urn:microsoft.com/office/officeart/2005/8/layout/process1"/>
    <dgm:cxn modelId="{85AFC8FC-B623-4AE1-A2C3-A9B859B8AAA7}" type="presParOf" srcId="{B5F2EEB9-2453-474F-BE30-43786D932D04}" destId="{FFC8A641-3402-42B5-A2AF-950385217CF5}" srcOrd="0" destOrd="0" presId="urn:microsoft.com/office/officeart/2005/8/layout/process1"/>
    <dgm:cxn modelId="{635E85E5-2781-49C5-83C9-0D8E0A91B2ED}" type="presParOf" srcId="{BB437385-8DC0-46AB-8842-2A4D115E574C}" destId="{1D273BED-C210-4D59-9A8B-4F23DC3AF56C}" srcOrd="2" destOrd="0" presId="urn:microsoft.com/office/officeart/2005/8/layout/process1"/>
    <dgm:cxn modelId="{F4B0C1C1-2A1F-433E-8736-E05A27E32D61}" type="presParOf" srcId="{BB437385-8DC0-46AB-8842-2A4D115E574C}" destId="{754D9119-A20A-4D02-A296-2899DD1F3CDC}" srcOrd="3" destOrd="0" presId="urn:microsoft.com/office/officeart/2005/8/layout/process1"/>
    <dgm:cxn modelId="{3FE1858D-8A82-479B-AB3C-232D20EDC368}" type="presParOf" srcId="{754D9119-A20A-4D02-A296-2899DD1F3CDC}" destId="{BCB5D704-EE96-4831-A9BF-C4823801F7F0}" srcOrd="0" destOrd="0" presId="urn:microsoft.com/office/officeart/2005/8/layout/process1"/>
    <dgm:cxn modelId="{B1AA2EDE-6B28-4E2D-9859-EB47EDBB5EF8}" type="presParOf" srcId="{BB437385-8DC0-46AB-8842-2A4D115E574C}" destId="{E3401E60-CA1A-4990-B7D1-1A588A1459C1}" srcOrd="4" destOrd="0" presId="urn:microsoft.com/office/officeart/2005/8/layout/process1"/>
    <dgm:cxn modelId="{A603097C-DAD8-4B8A-A54A-724A985BDFC2}" type="presParOf" srcId="{BB437385-8DC0-46AB-8842-2A4D115E574C}" destId="{C45EBCA4-8451-456F-8EB8-C5B27D730D2C}" srcOrd="5" destOrd="0" presId="urn:microsoft.com/office/officeart/2005/8/layout/process1"/>
    <dgm:cxn modelId="{3BC9ED53-34DD-42CD-9419-A4418E764606}" type="presParOf" srcId="{C45EBCA4-8451-456F-8EB8-C5B27D730D2C}" destId="{AB270D07-3D9D-403C-AA95-2E54E37F9C04}" srcOrd="0" destOrd="0" presId="urn:microsoft.com/office/officeart/2005/8/layout/process1"/>
    <dgm:cxn modelId="{5E5A396D-670B-4127-AB42-D96D5F5FE685}" type="presParOf" srcId="{BB437385-8DC0-46AB-8842-2A4D115E574C}" destId="{C62A01B9-64EE-411E-B8D7-780DD270E8B9}" srcOrd="6" destOrd="0" presId="urn:microsoft.com/office/officeart/2005/8/layout/process1"/>
    <dgm:cxn modelId="{48E7E260-48D9-4DE5-89DD-397FA975EA81}" type="presParOf" srcId="{BB437385-8DC0-46AB-8842-2A4D115E574C}" destId="{1CCDE682-F7CF-4507-9CFF-FF6674EB1A33}" srcOrd="7" destOrd="0" presId="urn:microsoft.com/office/officeart/2005/8/layout/process1"/>
    <dgm:cxn modelId="{F7F590AF-5E72-4A70-AC33-51D018821C73}" type="presParOf" srcId="{1CCDE682-F7CF-4507-9CFF-FF6674EB1A33}" destId="{28C93E10-4DC5-4DC8-A6E6-C57AE77BB6D7}" srcOrd="0" destOrd="0" presId="urn:microsoft.com/office/officeart/2005/8/layout/process1"/>
    <dgm:cxn modelId="{9CFDE8B9-FAB1-4D1C-97B9-384D8F9A74C2}" type="presParOf" srcId="{BB437385-8DC0-46AB-8842-2A4D115E574C}" destId="{26B131F2-5C28-423C-A22D-E0BA2589C281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CF1CCAB-ACBC-4D90-9E02-DB0410566F92}" type="doc">
      <dgm:prSet loTypeId="urn:microsoft.com/office/officeart/2005/8/layout/process1" loCatId="process" qsTypeId="urn:microsoft.com/office/officeart/2005/8/quickstyle/simple1" qsCatId="simple" csTypeId="urn:microsoft.com/office/officeart/2005/8/colors/accent4_3" csCatId="accent4" phldr="1"/>
      <dgm:spPr/>
    </dgm:pt>
    <dgm:pt modelId="{C184B176-538B-4858-B961-657D0DD4CFC2}">
      <dgm:prSet phldrT="[Text]"/>
      <dgm:spPr/>
      <dgm:t>
        <a:bodyPr/>
        <a:lstStyle/>
        <a:p>
          <a:r>
            <a:rPr lang="en-US" dirty="0"/>
            <a:t>S</a:t>
          </a:r>
        </a:p>
      </dgm:t>
    </dgm:pt>
    <dgm:pt modelId="{A7448476-D73D-4A3D-B91D-1325153081C7}" type="parTrans" cxnId="{19990070-72CA-4FAC-84CA-84076B9EB119}">
      <dgm:prSet/>
      <dgm:spPr/>
      <dgm:t>
        <a:bodyPr/>
        <a:lstStyle/>
        <a:p>
          <a:endParaRPr lang="en-US"/>
        </a:p>
      </dgm:t>
    </dgm:pt>
    <dgm:pt modelId="{35960FE1-78C6-4D08-AA5F-BA6F05FE8CF7}" type="sibTrans" cxnId="{19990070-72CA-4FAC-84CA-84076B9EB119}">
      <dgm:prSet/>
      <dgm:spPr/>
      <dgm:t>
        <a:bodyPr/>
        <a:lstStyle/>
        <a:p>
          <a:endParaRPr lang="en-US"/>
        </a:p>
      </dgm:t>
    </dgm:pt>
    <dgm:pt modelId="{F26E9343-CC9A-4BCD-A4FD-17D2E5EDED28}">
      <dgm:prSet phldrT="[Text]"/>
      <dgm:spPr/>
      <dgm:t>
        <a:bodyPr/>
        <a:lstStyle/>
        <a:p>
          <a:r>
            <a:rPr lang="en-US" dirty="0"/>
            <a:t>T</a:t>
          </a:r>
        </a:p>
      </dgm:t>
    </dgm:pt>
    <dgm:pt modelId="{62BAC901-0480-4364-87A3-2E7300D135EB}" type="parTrans" cxnId="{80BA7ACE-142D-4CE9-B444-F7494C1FF96B}">
      <dgm:prSet/>
      <dgm:spPr/>
      <dgm:t>
        <a:bodyPr/>
        <a:lstStyle/>
        <a:p>
          <a:endParaRPr lang="en-US"/>
        </a:p>
      </dgm:t>
    </dgm:pt>
    <dgm:pt modelId="{92045236-1EC2-4AAE-8587-496B5A1DCFBB}" type="sibTrans" cxnId="{80BA7ACE-142D-4CE9-B444-F7494C1FF96B}">
      <dgm:prSet/>
      <dgm:spPr/>
      <dgm:t>
        <a:bodyPr/>
        <a:lstStyle/>
        <a:p>
          <a:endParaRPr lang="en-US"/>
        </a:p>
      </dgm:t>
    </dgm:pt>
    <dgm:pt modelId="{AA202DA5-CA5E-4798-994F-DCA7FAA41212}">
      <dgm:prSet/>
      <dgm:spPr/>
      <dgm:t>
        <a:bodyPr/>
        <a:lstStyle/>
        <a:p>
          <a:r>
            <a:rPr lang="en-US" dirty="0"/>
            <a:t>A</a:t>
          </a:r>
        </a:p>
      </dgm:t>
    </dgm:pt>
    <dgm:pt modelId="{FE8F39A2-3446-480D-ACCF-F15729BBBB8A}" type="parTrans" cxnId="{E3A10F8C-5E81-48C7-A37B-B7E0B53A6679}">
      <dgm:prSet/>
      <dgm:spPr/>
      <dgm:t>
        <a:bodyPr/>
        <a:lstStyle/>
        <a:p>
          <a:endParaRPr lang="en-US"/>
        </a:p>
      </dgm:t>
    </dgm:pt>
    <dgm:pt modelId="{EAD2C71F-BE12-40D9-9B20-007FE0B5FA58}" type="sibTrans" cxnId="{E3A10F8C-5E81-48C7-A37B-B7E0B53A6679}">
      <dgm:prSet/>
      <dgm:spPr/>
      <dgm:t>
        <a:bodyPr/>
        <a:lstStyle/>
        <a:p>
          <a:endParaRPr lang="en-US"/>
        </a:p>
      </dgm:t>
    </dgm:pt>
    <dgm:pt modelId="{6C409A40-80B9-439D-9E47-F69E456CF466}">
      <dgm:prSet/>
      <dgm:spPr/>
      <dgm:t>
        <a:bodyPr/>
        <a:lstStyle/>
        <a:p>
          <a:r>
            <a:rPr lang="en-US" dirty="0"/>
            <a:t>R</a:t>
          </a:r>
        </a:p>
      </dgm:t>
    </dgm:pt>
    <dgm:pt modelId="{2CE6F3B3-0271-447F-8257-39D350E2052F}" type="parTrans" cxnId="{165524A8-B8C5-42D8-996E-285E1F953D06}">
      <dgm:prSet/>
      <dgm:spPr/>
      <dgm:t>
        <a:bodyPr/>
        <a:lstStyle/>
        <a:p>
          <a:endParaRPr lang="en-US"/>
        </a:p>
      </dgm:t>
    </dgm:pt>
    <dgm:pt modelId="{F72E590F-724F-4A0E-A415-7892AE744AC6}" type="sibTrans" cxnId="{165524A8-B8C5-42D8-996E-285E1F953D06}">
      <dgm:prSet/>
      <dgm:spPr/>
      <dgm:t>
        <a:bodyPr/>
        <a:lstStyle/>
        <a:p>
          <a:endParaRPr lang="en-US"/>
        </a:p>
      </dgm:t>
    </dgm:pt>
    <dgm:pt modelId="{BB437385-8DC0-46AB-8842-2A4D115E574C}" type="pres">
      <dgm:prSet presAssocID="{FCF1CCAB-ACBC-4D90-9E02-DB0410566F92}" presName="Name0" presStyleCnt="0">
        <dgm:presLayoutVars>
          <dgm:dir/>
          <dgm:resizeHandles val="exact"/>
        </dgm:presLayoutVars>
      </dgm:prSet>
      <dgm:spPr/>
    </dgm:pt>
    <dgm:pt modelId="{50332AE9-61E6-4C32-833C-DDE33E63AF87}" type="pres">
      <dgm:prSet presAssocID="{C184B176-538B-4858-B961-657D0DD4CFC2}" presName="node" presStyleLbl="node1" presStyleIdx="0" presStyleCnt="4">
        <dgm:presLayoutVars>
          <dgm:bulletEnabled val="1"/>
        </dgm:presLayoutVars>
      </dgm:prSet>
      <dgm:spPr/>
    </dgm:pt>
    <dgm:pt modelId="{B5F2EEB9-2453-474F-BE30-43786D932D04}" type="pres">
      <dgm:prSet presAssocID="{35960FE1-78C6-4D08-AA5F-BA6F05FE8CF7}" presName="sibTrans" presStyleLbl="sibTrans2D1" presStyleIdx="0" presStyleCnt="3"/>
      <dgm:spPr/>
    </dgm:pt>
    <dgm:pt modelId="{FFC8A641-3402-42B5-A2AF-950385217CF5}" type="pres">
      <dgm:prSet presAssocID="{35960FE1-78C6-4D08-AA5F-BA6F05FE8CF7}" presName="connectorText" presStyleLbl="sibTrans2D1" presStyleIdx="0" presStyleCnt="3"/>
      <dgm:spPr/>
    </dgm:pt>
    <dgm:pt modelId="{1D273BED-C210-4D59-9A8B-4F23DC3AF56C}" type="pres">
      <dgm:prSet presAssocID="{F26E9343-CC9A-4BCD-A4FD-17D2E5EDED28}" presName="node" presStyleLbl="node1" presStyleIdx="1" presStyleCnt="4">
        <dgm:presLayoutVars>
          <dgm:bulletEnabled val="1"/>
        </dgm:presLayoutVars>
      </dgm:prSet>
      <dgm:spPr/>
    </dgm:pt>
    <dgm:pt modelId="{754D9119-A20A-4D02-A296-2899DD1F3CDC}" type="pres">
      <dgm:prSet presAssocID="{92045236-1EC2-4AAE-8587-496B5A1DCFBB}" presName="sibTrans" presStyleLbl="sibTrans2D1" presStyleIdx="1" presStyleCnt="3"/>
      <dgm:spPr/>
    </dgm:pt>
    <dgm:pt modelId="{BCB5D704-EE96-4831-A9BF-C4823801F7F0}" type="pres">
      <dgm:prSet presAssocID="{92045236-1EC2-4AAE-8587-496B5A1DCFBB}" presName="connectorText" presStyleLbl="sibTrans2D1" presStyleIdx="1" presStyleCnt="3"/>
      <dgm:spPr/>
    </dgm:pt>
    <dgm:pt modelId="{E3401E60-CA1A-4990-B7D1-1A588A1459C1}" type="pres">
      <dgm:prSet presAssocID="{AA202DA5-CA5E-4798-994F-DCA7FAA41212}" presName="node" presStyleLbl="node1" presStyleIdx="2" presStyleCnt="4">
        <dgm:presLayoutVars>
          <dgm:bulletEnabled val="1"/>
        </dgm:presLayoutVars>
      </dgm:prSet>
      <dgm:spPr/>
    </dgm:pt>
    <dgm:pt modelId="{C45EBCA4-8451-456F-8EB8-C5B27D730D2C}" type="pres">
      <dgm:prSet presAssocID="{EAD2C71F-BE12-40D9-9B20-007FE0B5FA58}" presName="sibTrans" presStyleLbl="sibTrans2D1" presStyleIdx="2" presStyleCnt="3"/>
      <dgm:spPr/>
    </dgm:pt>
    <dgm:pt modelId="{AB270D07-3D9D-403C-AA95-2E54E37F9C04}" type="pres">
      <dgm:prSet presAssocID="{EAD2C71F-BE12-40D9-9B20-007FE0B5FA58}" presName="connectorText" presStyleLbl="sibTrans2D1" presStyleIdx="2" presStyleCnt="3"/>
      <dgm:spPr/>
    </dgm:pt>
    <dgm:pt modelId="{66EFC169-33FC-4619-84C0-E66352BA3423}" type="pres">
      <dgm:prSet presAssocID="{6C409A40-80B9-439D-9E47-F69E456CF466}" presName="node" presStyleLbl="node1" presStyleIdx="3" presStyleCnt="4">
        <dgm:presLayoutVars>
          <dgm:bulletEnabled val="1"/>
        </dgm:presLayoutVars>
      </dgm:prSet>
      <dgm:spPr/>
    </dgm:pt>
  </dgm:ptLst>
  <dgm:cxnLst>
    <dgm:cxn modelId="{F093070B-7AB0-4E30-8CA6-00EDAEF41ACD}" type="presOf" srcId="{35960FE1-78C6-4D08-AA5F-BA6F05FE8CF7}" destId="{B5F2EEB9-2453-474F-BE30-43786D932D04}" srcOrd="0" destOrd="0" presId="urn:microsoft.com/office/officeart/2005/8/layout/process1"/>
    <dgm:cxn modelId="{B703C824-11DA-41FE-9F7A-92D9D667FEAC}" type="presOf" srcId="{C184B176-538B-4858-B961-657D0DD4CFC2}" destId="{50332AE9-61E6-4C32-833C-DDE33E63AF87}" srcOrd="0" destOrd="0" presId="urn:microsoft.com/office/officeart/2005/8/layout/process1"/>
    <dgm:cxn modelId="{556DB951-C61C-4E93-97BB-E88757FB8197}" type="presOf" srcId="{F26E9343-CC9A-4BCD-A4FD-17D2E5EDED28}" destId="{1D273BED-C210-4D59-9A8B-4F23DC3AF56C}" srcOrd="0" destOrd="0" presId="urn:microsoft.com/office/officeart/2005/8/layout/process1"/>
    <dgm:cxn modelId="{19990070-72CA-4FAC-84CA-84076B9EB119}" srcId="{FCF1CCAB-ACBC-4D90-9E02-DB0410566F92}" destId="{C184B176-538B-4858-B961-657D0DD4CFC2}" srcOrd="0" destOrd="0" parTransId="{A7448476-D73D-4A3D-B91D-1325153081C7}" sibTransId="{35960FE1-78C6-4D08-AA5F-BA6F05FE8CF7}"/>
    <dgm:cxn modelId="{D7530F7E-EBDC-4006-80A9-F1CB612DCCA7}" type="presOf" srcId="{FCF1CCAB-ACBC-4D90-9E02-DB0410566F92}" destId="{BB437385-8DC0-46AB-8842-2A4D115E574C}" srcOrd="0" destOrd="0" presId="urn:microsoft.com/office/officeart/2005/8/layout/process1"/>
    <dgm:cxn modelId="{E3A10F8C-5E81-48C7-A37B-B7E0B53A6679}" srcId="{FCF1CCAB-ACBC-4D90-9E02-DB0410566F92}" destId="{AA202DA5-CA5E-4798-994F-DCA7FAA41212}" srcOrd="2" destOrd="0" parTransId="{FE8F39A2-3446-480D-ACCF-F15729BBBB8A}" sibTransId="{EAD2C71F-BE12-40D9-9B20-007FE0B5FA58}"/>
    <dgm:cxn modelId="{D880149F-99A8-49AF-A552-3F3C65344267}" type="presOf" srcId="{92045236-1EC2-4AAE-8587-496B5A1DCFBB}" destId="{754D9119-A20A-4D02-A296-2899DD1F3CDC}" srcOrd="0" destOrd="0" presId="urn:microsoft.com/office/officeart/2005/8/layout/process1"/>
    <dgm:cxn modelId="{165524A8-B8C5-42D8-996E-285E1F953D06}" srcId="{FCF1CCAB-ACBC-4D90-9E02-DB0410566F92}" destId="{6C409A40-80B9-439D-9E47-F69E456CF466}" srcOrd="3" destOrd="0" parTransId="{2CE6F3B3-0271-447F-8257-39D350E2052F}" sibTransId="{F72E590F-724F-4A0E-A415-7892AE744AC6}"/>
    <dgm:cxn modelId="{058133AB-7578-4A0F-9D3B-0651C8E9EDE7}" type="presOf" srcId="{35960FE1-78C6-4D08-AA5F-BA6F05FE8CF7}" destId="{FFC8A641-3402-42B5-A2AF-950385217CF5}" srcOrd="1" destOrd="0" presId="urn:microsoft.com/office/officeart/2005/8/layout/process1"/>
    <dgm:cxn modelId="{97E97DC0-CE39-499C-B0E8-F24664A68257}" type="presOf" srcId="{6C409A40-80B9-439D-9E47-F69E456CF466}" destId="{66EFC169-33FC-4619-84C0-E66352BA3423}" srcOrd="0" destOrd="0" presId="urn:microsoft.com/office/officeart/2005/8/layout/process1"/>
    <dgm:cxn modelId="{932884C5-43A9-44D4-A3ED-9FD7D5B07B9E}" type="presOf" srcId="{AA202DA5-CA5E-4798-994F-DCA7FAA41212}" destId="{E3401E60-CA1A-4990-B7D1-1A588A1459C1}" srcOrd="0" destOrd="0" presId="urn:microsoft.com/office/officeart/2005/8/layout/process1"/>
    <dgm:cxn modelId="{80BA7ACE-142D-4CE9-B444-F7494C1FF96B}" srcId="{FCF1CCAB-ACBC-4D90-9E02-DB0410566F92}" destId="{F26E9343-CC9A-4BCD-A4FD-17D2E5EDED28}" srcOrd="1" destOrd="0" parTransId="{62BAC901-0480-4364-87A3-2E7300D135EB}" sibTransId="{92045236-1EC2-4AAE-8587-496B5A1DCFBB}"/>
    <dgm:cxn modelId="{D0E56AD3-4074-41E3-B24E-CB2928556B98}" type="presOf" srcId="{EAD2C71F-BE12-40D9-9B20-007FE0B5FA58}" destId="{C45EBCA4-8451-456F-8EB8-C5B27D730D2C}" srcOrd="0" destOrd="0" presId="urn:microsoft.com/office/officeart/2005/8/layout/process1"/>
    <dgm:cxn modelId="{0AAF6ADD-BFC6-4530-9A3C-6A0A52305ECB}" type="presOf" srcId="{92045236-1EC2-4AAE-8587-496B5A1DCFBB}" destId="{BCB5D704-EE96-4831-A9BF-C4823801F7F0}" srcOrd="1" destOrd="0" presId="urn:microsoft.com/office/officeart/2005/8/layout/process1"/>
    <dgm:cxn modelId="{70DF6DDD-D69E-40F9-92BA-9F904D1010A9}" type="presOf" srcId="{EAD2C71F-BE12-40D9-9B20-007FE0B5FA58}" destId="{AB270D07-3D9D-403C-AA95-2E54E37F9C04}" srcOrd="1" destOrd="0" presId="urn:microsoft.com/office/officeart/2005/8/layout/process1"/>
    <dgm:cxn modelId="{CF1D5D08-FC1F-4AAE-803D-8E462F6C5191}" type="presParOf" srcId="{BB437385-8DC0-46AB-8842-2A4D115E574C}" destId="{50332AE9-61E6-4C32-833C-DDE33E63AF87}" srcOrd="0" destOrd="0" presId="urn:microsoft.com/office/officeart/2005/8/layout/process1"/>
    <dgm:cxn modelId="{4E120438-5231-479F-8CB7-D8243BA98C5F}" type="presParOf" srcId="{BB437385-8DC0-46AB-8842-2A4D115E574C}" destId="{B5F2EEB9-2453-474F-BE30-43786D932D04}" srcOrd="1" destOrd="0" presId="urn:microsoft.com/office/officeart/2005/8/layout/process1"/>
    <dgm:cxn modelId="{85AFC8FC-B623-4AE1-A2C3-A9B859B8AAA7}" type="presParOf" srcId="{B5F2EEB9-2453-474F-BE30-43786D932D04}" destId="{FFC8A641-3402-42B5-A2AF-950385217CF5}" srcOrd="0" destOrd="0" presId="urn:microsoft.com/office/officeart/2005/8/layout/process1"/>
    <dgm:cxn modelId="{635E85E5-2781-49C5-83C9-0D8E0A91B2ED}" type="presParOf" srcId="{BB437385-8DC0-46AB-8842-2A4D115E574C}" destId="{1D273BED-C210-4D59-9A8B-4F23DC3AF56C}" srcOrd="2" destOrd="0" presId="urn:microsoft.com/office/officeart/2005/8/layout/process1"/>
    <dgm:cxn modelId="{F4B0C1C1-2A1F-433E-8736-E05A27E32D61}" type="presParOf" srcId="{BB437385-8DC0-46AB-8842-2A4D115E574C}" destId="{754D9119-A20A-4D02-A296-2899DD1F3CDC}" srcOrd="3" destOrd="0" presId="urn:microsoft.com/office/officeart/2005/8/layout/process1"/>
    <dgm:cxn modelId="{3FE1858D-8A82-479B-AB3C-232D20EDC368}" type="presParOf" srcId="{754D9119-A20A-4D02-A296-2899DD1F3CDC}" destId="{BCB5D704-EE96-4831-A9BF-C4823801F7F0}" srcOrd="0" destOrd="0" presId="urn:microsoft.com/office/officeart/2005/8/layout/process1"/>
    <dgm:cxn modelId="{B1AA2EDE-6B28-4E2D-9859-EB47EDBB5EF8}" type="presParOf" srcId="{BB437385-8DC0-46AB-8842-2A4D115E574C}" destId="{E3401E60-CA1A-4990-B7D1-1A588A1459C1}" srcOrd="4" destOrd="0" presId="urn:microsoft.com/office/officeart/2005/8/layout/process1"/>
    <dgm:cxn modelId="{A603097C-DAD8-4B8A-A54A-724A985BDFC2}" type="presParOf" srcId="{BB437385-8DC0-46AB-8842-2A4D115E574C}" destId="{C45EBCA4-8451-456F-8EB8-C5B27D730D2C}" srcOrd="5" destOrd="0" presId="urn:microsoft.com/office/officeart/2005/8/layout/process1"/>
    <dgm:cxn modelId="{3BC9ED53-34DD-42CD-9419-A4418E764606}" type="presParOf" srcId="{C45EBCA4-8451-456F-8EB8-C5B27D730D2C}" destId="{AB270D07-3D9D-403C-AA95-2E54E37F9C04}" srcOrd="0" destOrd="0" presId="urn:microsoft.com/office/officeart/2005/8/layout/process1"/>
    <dgm:cxn modelId="{D2A8ED8F-17B6-4F7F-A9D9-8FFAAF3CABEB}" type="presParOf" srcId="{BB437385-8DC0-46AB-8842-2A4D115E574C}" destId="{66EFC169-33FC-4619-84C0-E66352BA3423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CF1CCAB-ACBC-4D90-9E02-DB0410566F92}" type="doc">
      <dgm:prSet loTypeId="urn:microsoft.com/office/officeart/2005/8/layout/process1" loCatId="process" qsTypeId="urn:microsoft.com/office/officeart/2005/8/quickstyle/simple1" qsCatId="simple" csTypeId="urn:microsoft.com/office/officeart/2005/8/colors/accent4_3" csCatId="accent4" phldr="1"/>
      <dgm:spPr/>
    </dgm:pt>
    <dgm:pt modelId="{C184B176-538B-4858-B961-657D0DD4CFC2}">
      <dgm:prSet phldrT="[Text]"/>
      <dgm:spPr/>
      <dgm:t>
        <a:bodyPr/>
        <a:lstStyle/>
        <a:p>
          <a:r>
            <a:rPr lang="en-US" dirty="0"/>
            <a:t>F</a:t>
          </a:r>
        </a:p>
      </dgm:t>
    </dgm:pt>
    <dgm:pt modelId="{A7448476-D73D-4A3D-B91D-1325153081C7}" type="parTrans" cxnId="{19990070-72CA-4FAC-84CA-84076B9EB119}">
      <dgm:prSet/>
      <dgm:spPr/>
      <dgm:t>
        <a:bodyPr/>
        <a:lstStyle/>
        <a:p>
          <a:endParaRPr lang="en-US"/>
        </a:p>
      </dgm:t>
    </dgm:pt>
    <dgm:pt modelId="{35960FE1-78C6-4D08-AA5F-BA6F05FE8CF7}" type="sibTrans" cxnId="{19990070-72CA-4FAC-84CA-84076B9EB119}">
      <dgm:prSet/>
      <dgm:spPr/>
      <dgm:t>
        <a:bodyPr/>
        <a:lstStyle/>
        <a:p>
          <a:endParaRPr lang="en-US"/>
        </a:p>
      </dgm:t>
    </dgm:pt>
    <dgm:pt modelId="{F26E9343-CC9A-4BCD-A4FD-17D2E5EDED28}">
      <dgm:prSet phldrT="[Text]"/>
      <dgm:spPr/>
      <dgm:t>
        <a:bodyPr/>
        <a:lstStyle/>
        <a:p>
          <a:r>
            <a:rPr lang="en-US" dirty="0"/>
            <a:t>A</a:t>
          </a:r>
        </a:p>
      </dgm:t>
    </dgm:pt>
    <dgm:pt modelId="{62BAC901-0480-4364-87A3-2E7300D135EB}" type="parTrans" cxnId="{80BA7ACE-142D-4CE9-B444-F7494C1FF96B}">
      <dgm:prSet/>
      <dgm:spPr/>
      <dgm:t>
        <a:bodyPr/>
        <a:lstStyle/>
        <a:p>
          <a:endParaRPr lang="en-US"/>
        </a:p>
      </dgm:t>
    </dgm:pt>
    <dgm:pt modelId="{92045236-1EC2-4AAE-8587-496B5A1DCFBB}" type="sibTrans" cxnId="{80BA7ACE-142D-4CE9-B444-F7494C1FF96B}">
      <dgm:prSet/>
      <dgm:spPr/>
      <dgm:t>
        <a:bodyPr/>
        <a:lstStyle/>
        <a:p>
          <a:endParaRPr lang="en-US"/>
        </a:p>
      </dgm:t>
    </dgm:pt>
    <dgm:pt modelId="{BB012597-869B-4BED-9348-E00CE0C4D143}">
      <dgm:prSet phldrT="[Text]"/>
      <dgm:spPr/>
      <dgm:t>
        <a:bodyPr/>
        <a:lstStyle/>
        <a:p>
          <a:r>
            <a:rPr lang="en-US" dirty="0"/>
            <a:t>M</a:t>
          </a:r>
        </a:p>
      </dgm:t>
    </dgm:pt>
    <dgm:pt modelId="{DC036A42-27D3-4623-9DD5-B861CEC7F005}" type="parTrans" cxnId="{CC8F0FF7-A1BA-4716-8B7E-0153668FF13D}">
      <dgm:prSet/>
      <dgm:spPr/>
      <dgm:t>
        <a:bodyPr/>
        <a:lstStyle/>
        <a:p>
          <a:endParaRPr lang="en-US"/>
        </a:p>
      </dgm:t>
    </dgm:pt>
    <dgm:pt modelId="{29DEEBD6-AEAA-4B04-B9C8-4F963BFF3CBD}" type="sibTrans" cxnId="{CC8F0FF7-A1BA-4716-8B7E-0153668FF13D}">
      <dgm:prSet/>
      <dgm:spPr/>
      <dgm:t>
        <a:bodyPr/>
        <a:lstStyle/>
        <a:p>
          <a:endParaRPr lang="en-US"/>
        </a:p>
      </dgm:t>
    </dgm:pt>
    <dgm:pt modelId="{AA202DA5-CA5E-4798-994F-DCA7FAA41212}">
      <dgm:prSet/>
      <dgm:spPr/>
      <dgm:t>
        <a:bodyPr/>
        <a:lstStyle/>
        <a:p>
          <a:r>
            <a:rPr lang="en-US" dirty="0"/>
            <a:t>R</a:t>
          </a:r>
        </a:p>
      </dgm:t>
    </dgm:pt>
    <dgm:pt modelId="{FE8F39A2-3446-480D-ACCF-F15729BBBB8A}" type="parTrans" cxnId="{E3A10F8C-5E81-48C7-A37B-B7E0B53A6679}">
      <dgm:prSet/>
      <dgm:spPr/>
      <dgm:t>
        <a:bodyPr/>
        <a:lstStyle/>
        <a:p>
          <a:endParaRPr lang="en-US"/>
        </a:p>
      </dgm:t>
    </dgm:pt>
    <dgm:pt modelId="{EAD2C71F-BE12-40D9-9B20-007FE0B5FA58}" type="sibTrans" cxnId="{E3A10F8C-5E81-48C7-A37B-B7E0B53A6679}">
      <dgm:prSet/>
      <dgm:spPr/>
      <dgm:t>
        <a:bodyPr/>
        <a:lstStyle/>
        <a:p>
          <a:endParaRPr lang="en-US"/>
        </a:p>
      </dgm:t>
    </dgm:pt>
    <dgm:pt modelId="{BB437385-8DC0-46AB-8842-2A4D115E574C}" type="pres">
      <dgm:prSet presAssocID="{FCF1CCAB-ACBC-4D90-9E02-DB0410566F92}" presName="Name0" presStyleCnt="0">
        <dgm:presLayoutVars>
          <dgm:dir/>
          <dgm:resizeHandles val="exact"/>
        </dgm:presLayoutVars>
      </dgm:prSet>
      <dgm:spPr/>
    </dgm:pt>
    <dgm:pt modelId="{50332AE9-61E6-4C32-833C-DDE33E63AF87}" type="pres">
      <dgm:prSet presAssocID="{C184B176-538B-4858-B961-657D0DD4CFC2}" presName="node" presStyleLbl="node1" presStyleIdx="0" presStyleCnt="4">
        <dgm:presLayoutVars>
          <dgm:bulletEnabled val="1"/>
        </dgm:presLayoutVars>
      </dgm:prSet>
      <dgm:spPr/>
    </dgm:pt>
    <dgm:pt modelId="{B5F2EEB9-2453-474F-BE30-43786D932D04}" type="pres">
      <dgm:prSet presAssocID="{35960FE1-78C6-4D08-AA5F-BA6F05FE8CF7}" presName="sibTrans" presStyleLbl="sibTrans2D1" presStyleIdx="0" presStyleCnt="3"/>
      <dgm:spPr/>
    </dgm:pt>
    <dgm:pt modelId="{FFC8A641-3402-42B5-A2AF-950385217CF5}" type="pres">
      <dgm:prSet presAssocID="{35960FE1-78C6-4D08-AA5F-BA6F05FE8CF7}" presName="connectorText" presStyleLbl="sibTrans2D1" presStyleIdx="0" presStyleCnt="3"/>
      <dgm:spPr/>
    </dgm:pt>
    <dgm:pt modelId="{1D273BED-C210-4D59-9A8B-4F23DC3AF56C}" type="pres">
      <dgm:prSet presAssocID="{F26E9343-CC9A-4BCD-A4FD-17D2E5EDED28}" presName="node" presStyleLbl="node1" presStyleIdx="1" presStyleCnt="4">
        <dgm:presLayoutVars>
          <dgm:bulletEnabled val="1"/>
        </dgm:presLayoutVars>
      </dgm:prSet>
      <dgm:spPr/>
    </dgm:pt>
    <dgm:pt modelId="{754D9119-A20A-4D02-A296-2899DD1F3CDC}" type="pres">
      <dgm:prSet presAssocID="{92045236-1EC2-4AAE-8587-496B5A1DCFBB}" presName="sibTrans" presStyleLbl="sibTrans2D1" presStyleIdx="1" presStyleCnt="3"/>
      <dgm:spPr/>
    </dgm:pt>
    <dgm:pt modelId="{BCB5D704-EE96-4831-A9BF-C4823801F7F0}" type="pres">
      <dgm:prSet presAssocID="{92045236-1EC2-4AAE-8587-496B5A1DCFBB}" presName="connectorText" presStyleLbl="sibTrans2D1" presStyleIdx="1" presStyleCnt="3"/>
      <dgm:spPr/>
    </dgm:pt>
    <dgm:pt modelId="{E3401E60-CA1A-4990-B7D1-1A588A1459C1}" type="pres">
      <dgm:prSet presAssocID="{AA202DA5-CA5E-4798-994F-DCA7FAA41212}" presName="node" presStyleLbl="node1" presStyleIdx="2" presStyleCnt="4">
        <dgm:presLayoutVars>
          <dgm:bulletEnabled val="1"/>
        </dgm:presLayoutVars>
      </dgm:prSet>
      <dgm:spPr/>
    </dgm:pt>
    <dgm:pt modelId="{C45EBCA4-8451-456F-8EB8-C5B27D730D2C}" type="pres">
      <dgm:prSet presAssocID="{EAD2C71F-BE12-40D9-9B20-007FE0B5FA58}" presName="sibTrans" presStyleLbl="sibTrans2D1" presStyleIdx="2" presStyleCnt="3"/>
      <dgm:spPr/>
    </dgm:pt>
    <dgm:pt modelId="{AB270D07-3D9D-403C-AA95-2E54E37F9C04}" type="pres">
      <dgm:prSet presAssocID="{EAD2C71F-BE12-40D9-9B20-007FE0B5FA58}" presName="connectorText" presStyleLbl="sibTrans2D1" presStyleIdx="2" presStyleCnt="3"/>
      <dgm:spPr/>
    </dgm:pt>
    <dgm:pt modelId="{C62A01B9-64EE-411E-B8D7-780DD270E8B9}" type="pres">
      <dgm:prSet presAssocID="{BB012597-869B-4BED-9348-E00CE0C4D143}" presName="node" presStyleLbl="node1" presStyleIdx="3" presStyleCnt="4">
        <dgm:presLayoutVars>
          <dgm:bulletEnabled val="1"/>
        </dgm:presLayoutVars>
      </dgm:prSet>
      <dgm:spPr/>
    </dgm:pt>
  </dgm:ptLst>
  <dgm:cxnLst>
    <dgm:cxn modelId="{9F65D506-9F60-4603-B5A8-60E01017D08A}" type="presOf" srcId="{BB012597-869B-4BED-9348-E00CE0C4D143}" destId="{C62A01B9-64EE-411E-B8D7-780DD270E8B9}" srcOrd="0" destOrd="0" presId="urn:microsoft.com/office/officeart/2005/8/layout/process1"/>
    <dgm:cxn modelId="{F093070B-7AB0-4E30-8CA6-00EDAEF41ACD}" type="presOf" srcId="{35960FE1-78C6-4D08-AA5F-BA6F05FE8CF7}" destId="{B5F2EEB9-2453-474F-BE30-43786D932D04}" srcOrd="0" destOrd="0" presId="urn:microsoft.com/office/officeart/2005/8/layout/process1"/>
    <dgm:cxn modelId="{B703C824-11DA-41FE-9F7A-92D9D667FEAC}" type="presOf" srcId="{C184B176-538B-4858-B961-657D0DD4CFC2}" destId="{50332AE9-61E6-4C32-833C-DDE33E63AF87}" srcOrd="0" destOrd="0" presId="urn:microsoft.com/office/officeart/2005/8/layout/process1"/>
    <dgm:cxn modelId="{556DB951-C61C-4E93-97BB-E88757FB8197}" type="presOf" srcId="{F26E9343-CC9A-4BCD-A4FD-17D2E5EDED28}" destId="{1D273BED-C210-4D59-9A8B-4F23DC3AF56C}" srcOrd="0" destOrd="0" presId="urn:microsoft.com/office/officeart/2005/8/layout/process1"/>
    <dgm:cxn modelId="{19990070-72CA-4FAC-84CA-84076B9EB119}" srcId="{FCF1CCAB-ACBC-4D90-9E02-DB0410566F92}" destId="{C184B176-538B-4858-B961-657D0DD4CFC2}" srcOrd="0" destOrd="0" parTransId="{A7448476-D73D-4A3D-B91D-1325153081C7}" sibTransId="{35960FE1-78C6-4D08-AA5F-BA6F05FE8CF7}"/>
    <dgm:cxn modelId="{D7530F7E-EBDC-4006-80A9-F1CB612DCCA7}" type="presOf" srcId="{FCF1CCAB-ACBC-4D90-9E02-DB0410566F92}" destId="{BB437385-8DC0-46AB-8842-2A4D115E574C}" srcOrd="0" destOrd="0" presId="urn:microsoft.com/office/officeart/2005/8/layout/process1"/>
    <dgm:cxn modelId="{E3A10F8C-5E81-48C7-A37B-B7E0B53A6679}" srcId="{FCF1CCAB-ACBC-4D90-9E02-DB0410566F92}" destId="{AA202DA5-CA5E-4798-994F-DCA7FAA41212}" srcOrd="2" destOrd="0" parTransId="{FE8F39A2-3446-480D-ACCF-F15729BBBB8A}" sibTransId="{EAD2C71F-BE12-40D9-9B20-007FE0B5FA58}"/>
    <dgm:cxn modelId="{D880149F-99A8-49AF-A552-3F3C65344267}" type="presOf" srcId="{92045236-1EC2-4AAE-8587-496B5A1DCFBB}" destId="{754D9119-A20A-4D02-A296-2899DD1F3CDC}" srcOrd="0" destOrd="0" presId="urn:microsoft.com/office/officeart/2005/8/layout/process1"/>
    <dgm:cxn modelId="{058133AB-7578-4A0F-9D3B-0651C8E9EDE7}" type="presOf" srcId="{35960FE1-78C6-4D08-AA5F-BA6F05FE8CF7}" destId="{FFC8A641-3402-42B5-A2AF-950385217CF5}" srcOrd="1" destOrd="0" presId="urn:microsoft.com/office/officeart/2005/8/layout/process1"/>
    <dgm:cxn modelId="{932884C5-43A9-44D4-A3ED-9FD7D5B07B9E}" type="presOf" srcId="{AA202DA5-CA5E-4798-994F-DCA7FAA41212}" destId="{E3401E60-CA1A-4990-B7D1-1A588A1459C1}" srcOrd="0" destOrd="0" presId="urn:microsoft.com/office/officeart/2005/8/layout/process1"/>
    <dgm:cxn modelId="{80BA7ACE-142D-4CE9-B444-F7494C1FF96B}" srcId="{FCF1CCAB-ACBC-4D90-9E02-DB0410566F92}" destId="{F26E9343-CC9A-4BCD-A4FD-17D2E5EDED28}" srcOrd="1" destOrd="0" parTransId="{62BAC901-0480-4364-87A3-2E7300D135EB}" sibTransId="{92045236-1EC2-4AAE-8587-496B5A1DCFBB}"/>
    <dgm:cxn modelId="{D0E56AD3-4074-41E3-B24E-CB2928556B98}" type="presOf" srcId="{EAD2C71F-BE12-40D9-9B20-007FE0B5FA58}" destId="{C45EBCA4-8451-456F-8EB8-C5B27D730D2C}" srcOrd="0" destOrd="0" presId="urn:microsoft.com/office/officeart/2005/8/layout/process1"/>
    <dgm:cxn modelId="{0AAF6ADD-BFC6-4530-9A3C-6A0A52305ECB}" type="presOf" srcId="{92045236-1EC2-4AAE-8587-496B5A1DCFBB}" destId="{BCB5D704-EE96-4831-A9BF-C4823801F7F0}" srcOrd="1" destOrd="0" presId="urn:microsoft.com/office/officeart/2005/8/layout/process1"/>
    <dgm:cxn modelId="{70DF6DDD-D69E-40F9-92BA-9F904D1010A9}" type="presOf" srcId="{EAD2C71F-BE12-40D9-9B20-007FE0B5FA58}" destId="{AB270D07-3D9D-403C-AA95-2E54E37F9C04}" srcOrd="1" destOrd="0" presId="urn:microsoft.com/office/officeart/2005/8/layout/process1"/>
    <dgm:cxn modelId="{CC8F0FF7-A1BA-4716-8B7E-0153668FF13D}" srcId="{FCF1CCAB-ACBC-4D90-9E02-DB0410566F92}" destId="{BB012597-869B-4BED-9348-E00CE0C4D143}" srcOrd="3" destOrd="0" parTransId="{DC036A42-27D3-4623-9DD5-B861CEC7F005}" sibTransId="{29DEEBD6-AEAA-4B04-B9C8-4F963BFF3CBD}"/>
    <dgm:cxn modelId="{CF1D5D08-FC1F-4AAE-803D-8E462F6C5191}" type="presParOf" srcId="{BB437385-8DC0-46AB-8842-2A4D115E574C}" destId="{50332AE9-61E6-4C32-833C-DDE33E63AF87}" srcOrd="0" destOrd="0" presId="urn:microsoft.com/office/officeart/2005/8/layout/process1"/>
    <dgm:cxn modelId="{4E120438-5231-479F-8CB7-D8243BA98C5F}" type="presParOf" srcId="{BB437385-8DC0-46AB-8842-2A4D115E574C}" destId="{B5F2EEB9-2453-474F-BE30-43786D932D04}" srcOrd="1" destOrd="0" presId="urn:microsoft.com/office/officeart/2005/8/layout/process1"/>
    <dgm:cxn modelId="{85AFC8FC-B623-4AE1-A2C3-A9B859B8AAA7}" type="presParOf" srcId="{B5F2EEB9-2453-474F-BE30-43786D932D04}" destId="{FFC8A641-3402-42B5-A2AF-950385217CF5}" srcOrd="0" destOrd="0" presId="urn:microsoft.com/office/officeart/2005/8/layout/process1"/>
    <dgm:cxn modelId="{635E85E5-2781-49C5-83C9-0D8E0A91B2ED}" type="presParOf" srcId="{BB437385-8DC0-46AB-8842-2A4D115E574C}" destId="{1D273BED-C210-4D59-9A8B-4F23DC3AF56C}" srcOrd="2" destOrd="0" presId="urn:microsoft.com/office/officeart/2005/8/layout/process1"/>
    <dgm:cxn modelId="{F4B0C1C1-2A1F-433E-8736-E05A27E32D61}" type="presParOf" srcId="{BB437385-8DC0-46AB-8842-2A4D115E574C}" destId="{754D9119-A20A-4D02-A296-2899DD1F3CDC}" srcOrd="3" destOrd="0" presId="urn:microsoft.com/office/officeart/2005/8/layout/process1"/>
    <dgm:cxn modelId="{3FE1858D-8A82-479B-AB3C-232D20EDC368}" type="presParOf" srcId="{754D9119-A20A-4D02-A296-2899DD1F3CDC}" destId="{BCB5D704-EE96-4831-A9BF-C4823801F7F0}" srcOrd="0" destOrd="0" presId="urn:microsoft.com/office/officeart/2005/8/layout/process1"/>
    <dgm:cxn modelId="{B1AA2EDE-6B28-4E2D-9859-EB47EDBB5EF8}" type="presParOf" srcId="{BB437385-8DC0-46AB-8842-2A4D115E574C}" destId="{E3401E60-CA1A-4990-B7D1-1A588A1459C1}" srcOrd="4" destOrd="0" presId="urn:microsoft.com/office/officeart/2005/8/layout/process1"/>
    <dgm:cxn modelId="{A603097C-DAD8-4B8A-A54A-724A985BDFC2}" type="presParOf" srcId="{BB437385-8DC0-46AB-8842-2A4D115E574C}" destId="{C45EBCA4-8451-456F-8EB8-C5B27D730D2C}" srcOrd="5" destOrd="0" presId="urn:microsoft.com/office/officeart/2005/8/layout/process1"/>
    <dgm:cxn modelId="{3BC9ED53-34DD-42CD-9419-A4418E764606}" type="presParOf" srcId="{C45EBCA4-8451-456F-8EB8-C5B27D730D2C}" destId="{AB270D07-3D9D-403C-AA95-2E54E37F9C04}" srcOrd="0" destOrd="0" presId="urn:microsoft.com/office/officeart/2005/8/layout/process1"/>
    <dgm:cxn modelId="{5E5A396D-670B-4127-AB42-D96D5F5FE685}" type="presParOf" srcId="{BB437385-8DC0-46AB-8842-2A4D115E574C}" destId="{C62A01B9-64EE-411E-B8D7-780DD270E8B9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CF1CCAB-ACBC-4D90-9E02-DB0410566F92}" type="doc">
      <dgm:prSet loTypeId="urn:microsoft.com/office/officeart/2005/8/layout/process1" loCatId="process" qsTypeId="urn:microsoft.com/office/officeart/2005/8/quickstyle/simple1" qsCatId="simple" csTypeId="urn:microsoft.com/office/officeart/2005/8/colors/accent4_3" csCatId="accent4" phldr="1"/>
      <dgm:spPr/>
    </dgm:pt>
    <dgm:pt modelId="{C184B176-538B-4858-B961-657D0DD4CFC2}">
      <dgm:prSet phldrT="[Text]"/>
      <dgm:spPr/>
      <dgm:t>
        <a:bodyPr/>
        <a:lstStyle/>
        <a:p>
          <a:r>
            <a:rPr lang="en-US" dirty="0"/>
            <a:t>S</a:t>
          </a:r>
        </a:p>
      </dgm:t>
    </dgm:pt>
    <dgm:pt modelId="{A7448476-D73D-4A3D-B91D-1325153081C7}" type="parTrans" cxnId="{19990070-72CA-4FAC-84CA-84076B9EB119}">
      <dgm:prSet/>
      <dgm:spPr/>
      <dgm:t>
        <a:bodyPr/>
        <a:lstStyle/>
        <a:p>
          <a:endParaRPr lang="en-US"/>
        </a:p>
      </dgm:t>
    </dgm:pt>
    <dgm:pt modelId="{35960FE1-78C6-4D08-AA5F-BA6F05FE8CF7}" type="sibTrans" cxnId="{19990070-72CA-4FAC-84CA-84076B9EB119}">
      <dgm:prSet/>
      <dgm:spPr/>
      <dgm:t>
        <a:bodyPr/>
        <a:lstStyle/>
        <a:p>
          <a:endParaRPr lang="en-US"/>
        </a:p>
      </dgm:t>
    </dgm:pt>
    <dgm:pt modelId="{F26E9343-CC9A-4BCD-A4FD-17D2E5EDED28}">
      <dgm:prSet phldrT="[Text]"/>
      <dgm:spPr/>
      <dgm:t>
        <a:bodyPr/>
        <a:lstStyle/>
        <a:p>
          <a:r>
            <a:rPr lang="en-US" dirty="0"/>
            <a:t>C</a:t>
          </a:r>
        </a:p>
      </dgm:t>
    </dgm:pt>
    <dgm:pt modelId="{62BAC901-0480-4364-87A3-2E7300D135EB}" type="parTrans" cxnId="{80BA7ACE-142D-4CE9-B444-F7494C1FF96B}">
      <dgm:prSet/>
      <dgm:spPr/>
      <dgm:t>
        <a:bodyPr/>
        <a:lstStyle/>
        <a:p>
          <a:endParaRPr lang="en-US"/>
        </a:p>
      </dgm:t>
    </dgm:pt>
    <dgm:pt modelId="{92045236-1EC2-4AAE-8587-496B5A1DCFBB}" type="sibTrans" cxnId="{80BA7ACE-142D-4CE9-B444-F7494C1FF96B}">
      <dgm:prSet/>
      <dgm:spPr/>
      <dgm:t>
        <a:bodyPr/>
        <a:lstStyle/>
        <a:p>
          <a:endParaRPr lang="en-US"/>
        </a:p>
      </dgm:t>
    </dgm:pt>
    <dgm:pt modelId="{BB012597-869B-4BED-9348-E00CE0C4D143}">
      <dgm:prSet phldrT="[Text]"/>
      <dgm:spPr/>
      <dgm:t>
        <a:bodyPr/>
        <a:lstStyle/>
        <a:p>
          <a:r>
            <a:rPr lang="en-US" dirty="0"/>
            <a:t>R</a:t>
          </a:r>
        </a:p>
      </dgm:t>
    </dgm:pt>
    <dgm:pt modelId="{DC036A42-27D3-4623-9DD5-B861CEC7F005}" type="parTrans" cxnId="{CC8F0FF7-A1BA-4716-8B7E-0153668FF13D}">
      <dgm:prSet/>
      <dgm:spPr/>
      <dgm:t>
        <a:bodyPr/>
        <a:lstStyle/>
        <a:p>
          <a:endParaRPr lang="en-US"/>
        </a:p>
      </dgm:t>
    </dgm:pt>
    <dgm:pt modelId="{29DEEBD6-AEAA-4B04-B9C8-4F963BFF3CBD}" type="sibTrans" cxnId="{CC8F0FF7-A1BA-4716-8B7E-0153668FF13D}">
      <dgm:prSet/>
      <dgm:spPr/>
      <dgm:t>
        <a:bodyPr/>
        <a:lstStyle/>
        <a:p>
          <a:endParaRPr lang="en-US"/>
        </a:p>
      </dgm:t>
    </dgm:pt>
    <dgm:pt modelId="{AA202DA5-CA5E-4798-994F-DCA7FAA41212}">
      <dgm:prSet/>
      <dgm:spPr/>
      <dgm:t>
        <a:bodyPr/>
        <a:lstStyle/>
        <a:p>
          <a:r>
            <a:rPr lang="en-US" dirty="0"/>
            <a:t>A</a:t>
          </a:r>
        </a:p>
      </dgm:t>
    </dgm:pt>
    <dgm:pt modelId="{FE8F39A2-3446-480D-ACCF-F15729BBBB8A}" type="parTrans" cxnId="{E3A10F8C-5E81-48C7-A37B-B7E0B53A6679}">
      <dgm:prSet/>
      <dgm:spPr/>
      <dgm:t>
        <a:bodyPr/>
        <a:lstStyle/>
        <a:p>
          <a:endParaRPr lang="en-US"/>
        </a:p>
      </dgm:t>
    </dgm:pt>
    <dgm:pt modelId="{EAD2C71F-BE12-40D9-9B20-007FE0B5FA58}" type="sibTrans" cxnId="{E3A10F8C-5E81-48C7-A37B-B7E0B53A6679}">
      <dgm:prSet/>
      <dgm:spPr/>
      <dgm:t>
        <a:bodyPr/>
        <a:lstStyle/>
        <a:p>
          <a:endParaRPr lang="en-US"/>
        </a:p>
      </dgm:t>
    </dgm:pt>
    <dgm:pt modelId="{164EEE0F-66A7-4DB6-86CF-BAD707A4ACFF}">
      <dgm:prSet/>
      <dgm:spPr/>
      <dgm:t>
        <a:bodyPr/>
        <a:lstStyle/>
        <a:p>
          <a:r>
            <a:rPr lang="en-US" dirty="0"/>
            <a:t>F</a:t>
          </a:r>
        </a:p>
      </dgm:t>
    </dgm:pt>
    <dgm:pt modelId="{070351D0-88A9-4285-BCEA-23598BA46BCF}" type="parTrans" cxnId="{F900C6E0-14EE-408D-AEFD-F8CD498BF0EF}">
      <dgm:prSet/>
      <dgm:spPr/>
      <dgm:t>
        <a:bodyPr/>
        <a:lstStyle/>
        <a:p>
          <a:endParaRPr lang="en-US"/>
        </a:p>
      </dgm:t>
    </dgm:pt>
    <dgm:pt modelId="{AC234DE7-3B81-43E1-BFDE-9F6F1184F908}" type="sibTrans" cxnId="{F900C6E0-14EE-408D-AEFD-F8CD498BF0EF}">
      <dgm:prSet/>
      <dgm:spPr/>
      <dgm:t>
        <a:bodyPr/>
        <a:lstStyle/>
        <a:p>
          <a:endParaRPr lang="en-US"/>
        </a:p>
      </dgm:t>
    </dgm:pt>
    <dgm:pt modelId="{BB437385-8DC0-46AB-8842-2A4D115E574C}" type="pres">
      <dgm:prSet presAssocID="{FCF1CCAB-ACBC-4D90-9E02-DB0410566F92}" presName="Name0" presStyleCnt="0">
        <dgm:presLayoutVars>
          <dgm:dir/>
          <dgm:resizeHandles val="exact"/>
        </dgm:presLayoutVars>
      </dgm:prSet>
      <dgm:spPr/>
    </dgm:pt>
    <dgm:pt modelId="{50332AE9-61E6-4C32-833C-DDE33E63AF87}" type="pres">
      <dgm:prSet presAssocID="{C184B176-538B-4858-B961-657D0DD4CFC2}" presName="node" presStyleLbl="node1" presStyleIdx="0" presStyleCnt="5">
        <dgm:presLayoutVars>
          <dgm:bulletEnabled val="1"/>
        </dgm:presLayoutVars>
      </dgm:prSet>
      <dgm:spPr/>
    </dgm:pt>
    <dgm:pt modelId="{B5F2EEB9-2453-474F-BE30-43786D932D04}" type="pres">
      <dgm:prSet presAssocID="{35960FE1-78C6-4D08-AA5F-BA6F05FE8CF7}" presName="sibTrans" presStyleLbl="sibTrans2D1" presStyleIdx="0" presStyleCnt="4"/>
      <dgm:spPr/>
    </dgm:pt>
    <dgm:pt modelId="{FFC8A641-3402-42B5-A2AF-950385217CF5}" type="pres">
      <dgm:prSet presAssocID="{35960FE1-78C6-4D08-AA5F-BA6F05FE8CF7}" presName="connectorText" presStyleLbl="sibTrans2D1" presStyleIdx="0" presStyleCnt="4"/>
      <dgm:spPr/>
    </dgm:pt>
    <dgm:pt modelId="{1D273BED-C210-4D59-9A8B-4F23DC3AF56C}" type="pres">
      <dgm:prSet presAssocID="{F26E9343-CC9A-4BCD-A4FD-17D2E5EDED28}" presName="node" presStyleLbl="node1" presStyleIdx="1" presStyleCnt="5">
        <dgm:presLayoutVars>
          <dgm:bulletEnabled val="1"/>
        </dgm:presLayoutVars>
      </dgm:prSet>
      <dgm:spPr/>
    </dgm:pt>
    <dgm:pt modelId="{754D9119-A20A-4D02-A296-2899DD1F3CDC}" type="pres">
      <dgm:prSet presAssocID="{92045236-1EC2-4AAE-8587-496B5A1DCFBB}" presName="sibTrans" presStyleLbl="sibTrans2D1" presStyleIdx="1" presStyleCnt="4"/>
      <dgm:spPr/>
    </dgm:pt>
    <dgm:pt modelId="{BCB5D704-EE96-4831-A9BF-C4823801F7F0}" type="pres">
      <dgm:prSet presAssocID="{92045236-1EC2-4AAE-8587-496B5A1DCFBB}" presName="connectorText" presStyleLbl="sibTrans2D1" presStyleIdx="1" presStyleCnt="4"/>
      <dgm:spPr/>
    </dgm:pt>
    <dgm:pt modelId="{E3401E60-CA1A-4990-B7D1-1A588A1459C1}" type="pres">
      <dgm:prSet presAssocID="{AA202DA5-CA5E-4798-994F-DCA7FAA41212}" presName="node" presStyleLbl="node1" presStyleIdx="2" presStyleCnt="5">
        <dgm:presLayoutVars>
          <dgm:bulletEnabled val="1"/>
        </dgm:presLayoutVars>
      </dgm:prSet>
      <dgm:spPr/>
    </dgm:pt>
    <dgm:pt modelId="{C45EBCA4-8451-456F-8EB8-C5B27D730D2C}" type="pres">
      <dgm:prSet presAssocID="{EAD2C71F-BE12-40D9-9B20-007FE0B5FA58}" presName="sibTrans" presStyleLbl="sibTrans2D1" presStyleIdx="2" presStyleCnt="4"/>
      <dgm:spPr/>
    </dgm:pt>
    <dgm:pt modelId="{AB270D07-3D9D-403C-AA95-2E54E37F9C04}" type="pres">
      <dgm:prSet presAssocID="{EAD2C71F-BE12-40D9-9B20-007FE0B5FA58}" presName="connectorText" presStyleLbl="sibTrans2D1" presStyleIdx="2" presStyleCnt="4"/>
      <dgm:spPr/>
    </dgm:pt>
    <dgm:pt modelId="{C62A01B9-64EE-411E-B8D7-780DD270E8B9}" type="pres">
      <dgm:prSet presAssocID="{BB012597-869B-4BED-9348-E00CE0C4D143}" presName="node" presStyleLbl="node1" presStyleIdx="3" presStyleCnt="5">
        <dgm:presLayoutVars>
          <dgm:bulletEnabled val="1"/>
        </dgm:presLayoutVars>
      </dgm:prSet>
      <dgm:spPr/>
    </dgm:pt>
    <dgm:pt modelId="{1CCDE682-F7CF-4507-9CFF-FF6674EB1A33}" type="pres">
      <dgm:prSet presAssocID="{29DEEBD6-AEAA-4B04-B9C8-4F963BFF3CBD}" presName="sibTrans" presStyleLbl="sibTrans2D1" presStyleIdx="3" presStyleCnt="4"/>
      <dgm:spPr/>
    </dgm:pt>
    <dgm:pt modelId="{28C93E10-4DC5-4DC8-A6E6-C57AE77BB6D7}" type="pres">
      <dgm:prSet presAssocID="{29DEEBD6-AEAA-4B04-B9C8-4F963BFF3CBD}" presName="connectorText" presStyleLbl="sibTrans2D1" presStyleIdx="3" presStyleCnt="4"/>
      <dgm:spPr/>
    </dgm:pt>
    <dgm:pt modelId="{26B131F2-5C28-423C-A22D-E0BA2589C281}" type="pres">
      <dgm:prSet presAssocID="{164EEE0F-66A7-4DB6-86CF-BAD707A4ACFF}" presName="node" presStyleLbl="node1" presStyleIdx="4" presStyleCnt="5">
        <dgm:presLayoutVars>
          <dgm:bulletEnabled val="1"/>
        </dgm:presLayoutVars>
      </dgm:prSet>
      <dgm:spPr/>
    </dgm:pt>
  </dgm:ptLst>
  <dgm:cxnLst>
    <dgm:cxn modelId="{9F65D506-9F60-4603-B5A8-60E01017D08A}" type="presOf" srcId="{BB012597-869B-4BED-9348-E00CE0C4D143}" destId="{C62A01B9-64EE-411E-B8D7-780DD270E8B9}" srcOrd="0" destOrd="0" presId="urn:microsoft.com/office/officeart/2005/8/layout/process1"/>
    <dgm:cxn modelId="{F093070B-7AB0-4E30-8CA6-00EDAEF41ACD}" type="presOf" srcId="{35960FE1-78C6-4D08-AA5F-BA6F05FE8CF7}" destId="{B5F2EEB9-2453-474F-BE30-43786D932D04}" srcOrd="0" destOrd="0" presId="urn:microsoft.com/office/officeart/2005/8/layout/process1"/>
    <dgm:cxn modelId="{B703C824-11DA-41FE-9F7A-92D9D667FEAC}" type="presOf" srcId="{C184B176-538B-4858-B961-657D0DD4CFC2}" destId="{50332AE9-61E6-4C32-833C-DDE33E63AF87}" srcOrd="0" destOrd="0" presId="urn:microsoft.com/office/officeart/2005/8/layout/process1"/>
    <dgm:cxn modelId="{1B0CAA2F-4B54-49F0-BAFE-5F48A064AF7F}" type="presOf" srcId="{29DEEBD6-AEAA-4B04-B9C8-4F963BFF3CBD}" destId="{1CCDE682-F7CF-4507-9CFF-FF6674EB1A33}" srcOrd="0" destOrd="0" presId="urn:microsoft.com/office/officeart/2005/8/layout/process1"/>
    <dgm:cxn modelId="{1ECAD847-39CB-4F32-B900-4712ED887287}" type="presOf" srcId="{29DEEBD6-AEAA-4B04-B9C8-4F963BFF3CBD}" destId="{28C93E10-4DC5-4DC8-A6E6-C57AE77BB6D7}" srcOrd="1" destOrd="0" presId="urn:microsoft.com/office/officeart/2005/8/layout/process1"/>
    <dgm:cxn modelId="{556DB951-C61C-4E93-97BB-E88757FB8197}" type="presOf" srcId="{F26E9343-CC9A-4BCD-A4FD-17D2E5EDED28}" destId="{1D273BED-C210-4D59-9A8B-4F23DC3AF56C}" srcOrd="0" destOrd="0" presId="urn:microsoft.com/office/officeart/2005/8/layout/process1"/>
    <dgm:cxn modelId="{19990070-72CA-4FAC-84CA-84076B9EB119}" srcId="{FCF1CCAB-ACBC-4D90-9E02-DB0410566F92}" destId="{C184B176-538B-4858-B961-657D0DD4CFC2}" srcOrd="0" destOrd="0" parTransId="{A7448476-D73D-4A3D-B91D-1325153081C7}" sibTransId="{35960FE1-78C6-4D08-AA5F-BA6F05FE8CF7}"/>
    <dgm:cxn modelId="{D7530F7E-EBDC-4006-80A9-F1CB612DCCA7}" type="presOf" srcId="{FCF1CCAB-ACBC-4D90-9E02-DB0410566F92}" destId="{BB437385-8DC0-46AB-8842-2A4D115E574C}" srcOrd="0" destOrd="0" presId="urn:microsoft.com/office/officeart/2005/8/layout/process1"/>
    <dgm:cxn modelId="{E3A10F8C-5E81-48C7-A37B-B7E0B53A6679}" srcId="{FCF1CCAB-ACBC-4D90-9E02-DB0410566F92}" destId="{AA202DA5-CA5E-4798-994F-DCA7FAA41212}" srcOrd="2" destOrd="0" parTransId="{FE8F39A2-3446-480D-ACCF-F15729BBBB8A}" sibTransId="{EAD2C71F-BE12-40D9-9B20-007FE0B5FA58}"/>
    <dgm:cxn modelId="{D880149F-99A8-49AF-A552-3F3C65344267}" type="presOf" srcId="{92045236-1EC2-4AAE-8587-496B5A1DCFBB}" destId="{754D9119-A20A-4D02-A296-2899DD1F3CDC}" srcOrd="0" destOrd="0" presId="urn:microsoft.com/office/officeart/2005/8/layout/process1"/>
    <dgm:cxn modelId="{058133AB-7578-4A0F-9D3B-0651C8E9EDE7}" type="presOf" srcId="{35960FE1-78C6-4D08-AA5F-BA6F05FE8CF7}" destId="{FFC8A641-3402-42B5-A2AF-950385217CF5}" srcOrd="1" destOrd="0" presId="urn:microsoft.com/office/officeart/2005/8/layout/process1"/>
    <dgm:cxn modelId="{C8FDF1B2-B914-4430-A44C-B01494A45DDC}" type="presOf" srcId="{164EEE0F-66A7-4DB6-86CF-BAD707A4ACFF}" destId="{26B131F2-5C28-423C-A22D-E0BA2589C281}" srcOrd="0" destOrd="0" presId="urn:microsoft.com/office/officeart/2005/8/layout/process1"/>
    <dgm:cxn modelId="{932884C5-43A9-44D4-A3ED-9FD7D5B07B9E}" type="presOf" srcId="{AA202DA5-CA5E-4798-994F-DCA7FAA41212}" destId="{E3401E60-CA1A-4990-B7D1-1A588A1459C1}" srcOrd="0" destOrd="0" presId="urn:microsoft.com/office/officeart/2005/8/layout/process1"/>
    <dgm:cxn modelId="{80BA7ACE-142D-4CE9-B444-F7494C1FF96B}" srcId="{FCF1CCAB-ACBC-4D90-9E02-DB0410566F92}" destId="{F26E9343-CC9A-4BCD-A4FD-17D2E5EDED28}" srcOrd="1" destOrd="0" parTransId="{62BAC901-0480-4364-87A3-2E7300D135EB}" sibTransId="{92045236-1EC2-4AAE-8587-496B5A1DCFBB}"/>
    <dgm:cxn modelId="{D0E56AD3-4074-41E3-B24E-CB2928556B98}" type="presOf" srcId="{EAD2C71F-BE12-40D9-9B20-007FE0B5FA58}" destId="{C45EBCA4-8451-456F-8EB8-C5B27D730D2C}" srcOrd="0" destOrd="0" presId="urn:microsoft.com/office/officeart/2005/8/layout/process1"/>
    <dgm:cxn modelId="{0AAF6ADD-BFC6-4530-9A3C-6A0A52305ECB}" type="presOf" srcId="{92045236-1EC2-4AAE-8587-496B5A1DCFBB}" destId="{BCB5D704-EE96-4831-A9BF-C4823801F7F0}" srcOrd="1" destOrd="0" presId="urn:microsoft.com/office/officeart/2005/8/layout/process1"/>
    <dgm:cxn modelId="{70DF6DDD-D69E-40F9-92BA-9F904D1010A9}" type="presOf" srcId="{EAD2C71F-BE12-40D9-9B20-007FE0B5FA58}" destId="{AB270D07-3D9D-403C-AA95-2E54E37F9C04}" srcOrd="1" destOrd="0" presId="urn:microsoft.com/office/officeart/2005/8/layout/process1"/>
    <dgm:cxn modelId="{F900C6E0-14EE-408D-AEFD-F8CD498BF0EF}" srcId="{FCF1CCAB-ACBC-4D90-9E02-DB0410566F92}" destId="{164EEE0F-66A7-4DB6-86CF-BAD707A4ACFF}" srcOrd="4" destOrd="0" parTransId="{070351D0-88A9-4285-BCEA-23598BA46BCF}" sibTransId="{AC234DE7-3B81-43E1-BFDE-9F6F1184F908}"/>
    <dgm:cxn modelId="{CC8F0FF7-A1BA-4716-8B7E-0153668FF13D}" srcId="{FCF1CCAB-ACBC-4D90-9E02-DB0410566F92}" destId="{BB012597-869B-4BED-9348-E00CE0C4D143}" srcOrd="3" destOrd="0" parTransId="{DC036A42-27D3-4623-9DD5-B861CEC7F005}" sibTransId="{29DEEBD6-AEAA-4B04-B9C8-4F963BFF3CBD}"/>
    <dgm:cxn modelId="{CF1D5D08-FC1F-4AAE-803D-8E462F6C5191}" type="presParOf" srcId="{BB437385-8DC0-46AB-8842-2A4D115E574C}" destId="{50332AE9-61E6-4C32-833C-DDE33E63AF87}" srcOrd="0" destOrd="0" presId="urn:microsoft.com/office/officeart/2005/8/layout/process1"/>
    <dgm:cxn modelId="{4E120438-5231-479F-8CB7-D8243BA98C5F}" type="presParOf" srcId="{BB437385-8DC0-46AB-8842-2A4D115E574C}" destId="{B5F2EEB9-2453-474F-BE30-43786D932D04}" srcOrd="1" destOrd="0" presId="urn:microsoft.com/office/officeart/2005/8/layout/process1"/>
    <dgm:cxn modelId="{85AFC8FC-B623-4AE1-A2C3-A9B859B8AAA7}" type="presParOf" srcId="{B5F2EEB9-2453-474F-BE30-43786D932D04}" destId="{FFC8A641-3402-42B5-A2AF-950385217CF5}" srcOrd="0" destOrd="0" presId="urn:microsoft.com/office/officeart/2005/8/layout/process1"/>
    <dgm:cxn modelId="{635E85E5-2781-49C5-83C9-0D8E0A91B2ED}" type="presParOf" srcId="{BB437385-8DC0-46AB-8842-2A4D115E574C}" destId="{1D273BED-C210-4D59-9A8B-4F23DC3AF56C}" srcOrd="2" destOrd="0" presId="urn:microsoft.com/office/officeart/2005/8/layout/process1"/>
    <dgm:cxn modelId="{F4B0C1C1-2A1F-433E-8736-E05A27E32D61}" type="presParOf" srcId="{BB437385-8DC0-46AB-8842-2A4D115E574C}" destId="{754D9119-A20A-4D02-A296-2899DD1F3CDC}" srcOrd="3" destOrd="0" presId="urn:microsoft.com/office/officeart/2005/8/layout/process1"/>
    <dgm:cxn modelId="{3FE1858D-8A82-479B-AB3C-232D20EDC368}" type="presParOf" srcId="{754D9119-A20A-4D02-A296-2899DD1F3CDC}" destId="{BCB5D704-EE96-4831-A9BF-C4823801F7F0}" srcOrd="0" destOrd="0" presId="urn:microsoft.com/office/officeart/2005/8/layout/process1"/>
    <dgm:cxn modelId="{B1AA2EDE-6B28-4E2D-9859-EB47EDBB5EF8}" type="presParOf" srcId="{BB437385-8DC0-46AB-8842-2A4D115E574C}" destId="{E3401E60-CA1A-4990-B7D1-1A588A1459C1}" srcOrd="4" destOrd="0" presId="urn:microsoft.com/office/officeart/2005/8/layout/process1"/>
    <dgm:cxn modelId="{A603097C-DAD8-4B8A-A54A-724A985BDFC2}" type="presParOf" srcId="{BB437385-8DC0-46AB-8842-2A4D115E574C}" destId="{C45EBCA4-8451-456F-8EB8-C5B27D730D2C}" srcOrd="5" destOrd="0" presId="urn:microsoft.com/office/officeart/2005/8/layout/process1"/>
    <dgm:cxn modelId="{3BC9ED53-34DD-42CD-9419-A4418E764606}" type="presParOf" srcId="{C45EBCA4-8451-456F-8EB8-C5B27D730D2C}" destId="{AB270D07-3D9D-403C-AA95-2E54E37F9C04}" srcOrd="0" destOrd="0" presId="urn:microsoft.com/office/officeart/2005/8/layout/process1"/>
    <dgm:cxn modelId="{5E5A396D-670B-4127-AB42-D96D5F5FE685}" type="presParOf" srcId="{BB437385-8DC0-46AB-8842-2A4D115E574C}" destId="{C62A01B9-64EE-411E-B8D7-780DD270E8B9}" srcOrd="6" destOrd="0" presId="urn:microsoft.com/office/officeart/2005/8/layout/process1"/>
    <dgm:cxn modelId="{48E7E260-48D9-4DE5-89DD-397FA975EA81}" type="presParOf" srcId="{BB437385-8DC0-46AB-8842-2A4D115E574C}" destId="{1CCDE682-F7CF-4507-9CFF-FF6674EB1A33}" srcOrd="7" destOrd="0" presId="urn:microsoft.com/office/officeart/2005/8/layout/process1"/>
    <dgm:cxn modelId="{F7F590AF-5E72-4A70-AC33-51D018821C73}" type="presParOf" srcId="{1CCDE682-F7CF-4507-9CFF-FF6674EB1A33}" destId="{28C93E10-4DC5-4DC8-A6E6-C57AE77BB6D7}" srcOrd="0" destOrd="0" presId="urn:microsoft.com/office/officeart/2005/8/layout/process1"/>
    <dgm:cxn modelId="{9CFDE8B9-FAB1-4D1C-97B9-384D8F9A74C2}" type="presParOf" srcId="{BB437385-8DC0-46AB-8842-2A4D115E574C}" destId="{26B131F2-5C28-423C-A22D-E0BA2589C281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CF1CCAB-ACBC-4D90-9E02-DB0410566F92}" type="doc">
      <dgm:prSet loTypeId="urn:microsoft.com/office/officeart/2005/8/layout/process1" loCatId="process" qsTypeId="urn:microsoft.com/office/officeart/2005/8/quickstyle/simple1" qsCatId="simple" csTypeId="urn:microsoft.com/office/officeart/2005/8/colors/accent4_3" csCatId="accent4" phldr="1"/>
      <dgm:spPr/>
    </dgm:pt>
    <dgm:pt modelId="{C184B176-538B-4858-B961-657D0DD4CFC2}">
      <dgm:prSet phldrT="[Text]"/>
      <dgm:spPr/>
      <dgm:t>
        <a:bodyPr/>
        <a:lstStyle/>
        <a:p>
          <a:r>
            <a:rPr lang="en-US" dirty="0"/>
            <a:t>J</a:t>
          </a:r>
        </a:p>
      </dgm:t>
    </dgm:pt>
    <dgm:pt modelId="{A7448476-D73D-4A3D-B91D-1325153081C7}" type="parTrans" cxnId="{19990070-72CA-4FAC-84CA-84076B9EB119}">
      <dgm:prSet/>
      <dgm:spPr/>
      <dgm:t>
        <a:bodyPr/>
        <a:lstStyle/>
        <a:p>
          <a:endParaRPr lang="en-US"/>
        </a:p>
      </dgm:t>
    </dgm:pt>
    <dgm:pt modelId="{35960FE1-78C6-4D08-AA5F-BA6F05FE8CF7}" type="sibTrans" cxnId="{19990070-72CA-4FAC-84CA-84076B9EB119}">
      <dgm:prSet/>
      <dgm:spPr/>
      <dgm:t>
        <a:bodyPr/>
        <a:lstStyle/>
        <a:p>
          <a:endParaRPr lang="en-US"/>
        </a:p>
      </dgm:t>
    </dgm:pt>
    <dgm:pt modelId="{F26E9343-CC9A-4BCD-A4FD-17D2E5EDED28}">
      <dgm:prSet phldrT="[Text]"/>
      <dgm:spPr/>
      <dgm:t>
        <a:bodyPr/>
        <a:lstStyle/>
        <a:p>
          <a:r>
            <a:rPr lang="en-US" dirty="0"/>
            <a:t>A</a:t>
          </a:r>
        </a:p>
      </dgm:t>
    </dgm:pt>
    <dgm:pt modelId="{62BAC901-0480-4364-87A3-2E7300D135EB}" type="parTrans" cxnId="{80BA7ACE-142D-4CE9-B444-F7494C1FF96B}">
      <dgm:prSet/>
      <dgm:spPr/>
      <dgm:t>
        <a:bodyPr/>
        <a:lstStyle/>
        <a:p>
          <a:endParaRPr lang="en-US"/>
        </a:p>
      </dgm:t>
    </dgm:pt>
    <dgm:pt modelId="{92045236-1EC2-4AAE-8587-496B5A1DCFBB}" type="sibTrans" cxnId="{80BA7ACE-142D-4CE9-B444-F7494C1FF96B}">
      <dgm:prSet/>
      <dgm:spPr/>
      <dgm:t>
        <a:bodyPr/>
        <a:lstStyle/>
        <a:p>
          <a:endParaRPr lang="en-US"/>
        </a:p>
      </dgm:t>
    </dgm:pt>
    <dgm:pt modelId="{6C409A40-80B9-439D-9E47-F69E456CF466}">
      <dgm:prSet/>
      <dgm:spPr/>
      <dgm:t>
        <a:bodyPr/>
        <a:lstStyle/>
        <a:p>
          <a:r>
            <a:rPr lang="en-US" dirty="0"/>
            <a:t>R</a:t>
          </a:r>
        </a:p>
      </dgm:t>
    </dgm:pt>
    <dgm:pt modelId="{2CE6F3B3-0271-447F-8257-39D350E2052F}" type="parTrans" cxnId="{165524A8-B8C5-42D8-996E-285E1F953D06}">
      <dgm:prSet/>
      <dgm:spPr/>
      <dgm:t>
        <a:bodyPr/>
        <a:lstStyle/>
        <a:p>
          <a:endParaRPr lang="en-US"/>
        </a:p>
      </dgm:t>
    </dgm:pt>
    <dgm:pt modelId="{F72E590F-724F-4A0E-A415-7892AE744AC6}" type="sibTrans" cxnId="{165524A8-B8C5-42D8-996E-285E1F953D06}">
      <dgm:prSet/>
      <dgm:spPr/>
      <dgm:t>
        <a:bodyPr/>
        <a:lstStyle/>
        <a:p>
          <a:endParaRPr lang="en-US"/>
        </a:p>
      </dgm:t>
    </dgm:pt>
    <dgm:pt modelId="{BB437385-8DC0-46AB-8842-2A4D115E574C}" type="pres">
      <dgm:prSet presAssocID="{FCF1CCAB-ACBC-4D90-9E02-DB0410566F92}" presName="Name0" presStyleCnt="0">
        <dgm:presLayoutVars>
          <dgm:dir/>
          <dgm:resizeHandles val="exact"/>
        </dgm:presLayoutVars>
      </dgm:prSet>
      <dgm:spPr/>
    </dgm:pt>
    <dgm:pt modelId="{50332AE9-61E6-4C32-833C-DDE33E63AF87}" type="pres">
      <dgm:prSet presAssocID="{C184B176-538B-4858-B961-657D0DD4CFC2}" presName="node" presStyleLbl="node1" presStyleIdx="0" presStyleCnt="3">
        <dgm:presLayoutVars>
          <dgm:bulletEnabled val="1"/>
        </dgm:presLayoutVars>
      </dgm:prSet>
      <dgm:spPr/>
    </dgm:pt>
    <dgm:pt modelId="{B5F2EEB9-2453-474F-BE30-43786D932D04}" type="pres">
      <dgm:prSet presAssocID="{35960FE1-78C6-4D08-AA5F-BA6F05FE8CF7}" presName="sibTrans" presStyleLbl="sibTrans2D1" presStyleIdx="0" presStyleCnt="2"/>
      <dgm:spPr/>
    </dgm:pt>
    <dgm:pt modelId="{FFC8A641-3402-42B5-A2AF-950385217CF5}" type="pres">
      <dgm:prSet presAssocID="{35960FE1-78C6-4D08-AA5F-BA6F05FE8CF7}" presName="connectorText" presStyleLbl="sibTrans2D1" presStyleIdx="0" presStyleCnt="2"/>
      <dgm:spPr/>
    </dgm:pt>
    <dgm:pt modelId="{1D273BED-C210-4D59-9A8B-4F23DC3AF56C}" type="pres">
      <dgm:prSet presAssocID="{F26E9343-CC9A-4BCD-A4FD-17D2E5EDED28}" presName="node" presStyleLbl="node1" presStyleIdx="1" presStyleCnt="3">
        <dgm:presLayoutVars>
          <dgm:bulletEnabled val="1"/>
        </dgm:presLayoutVars>
      </dgm:prSet>
      <dgm:spPr/>
    </dgm:pt>
    <dgm:pt modelId="{754D9119-A20A-4D02-A296-2899DD1F3CDC}" type="pres">
      <dgm:prSet presAssocID="{92045236-1EC2-4AAE-8587-496B5A1DCFBB}" presName="sibTrans" presStyleLbl="sibTrans2D1" presStyleIdx="1" presStyleCnt="2"/>
      <dgm:spPr/>
    </dgm:pt>
    <dgm:pt modelId="{BCB5D704-EE96-4831-A9BF-C4823801F7F0}" type="pres">
      <dgm:prSet presAssocID="{92045236-1EC2-4AAE-8587-496B5A1DCFBB}" presName="connectorText" presStyleLbl="sibTrans2D1" presStyleIdx="1" presStyleCnt="2"/>
      <dgm:spPr/>
    </dgm:pt>
    <dgm:pt modelId="{66EFC169-33FC-4619-84C0-E66352BA3423}" type="pres">
      <dgm:prSet presAssocID="{6C409A40-80B9-439D-9E47-F69E456CF466}" presName="node" presStyleLbl="node1" presStyleIdx="2" presStyleCnt="3">
        <dgm:presLayoutVars>
          <dgm:bulletEnabled val="1"/>
        </dgm:presLayoutVars>
      </dgm:prSet>
      <dgm:spPr/>
    </dgm:pt>
  </dgm:ptLst>
  <dgm:cxnLst>
    <dgm:cxn modelId="{F093070B-7AB0-4E30-8CA6-00EDAEF41ACD}" type="presOf" srcId="{35960FE1-78C6-4D08-AA5F-BA6F05FE8CF7}" destId="{B5F2EEB9-2453-474F-BE30-43786D932D04}" srcOrd="0" destOrd="0" presId="urn:microsoft.com/office/officeart/2005/8/layout/process1"/>
    <dgm:cxn modelId="{B703C824-11DA-41FE-9F7A-92D9D667FEAC}" type="presOf" srcId="{C184B176-538B-4858-B961-657D0DD4CFC2}" destId="{50332AE9-61E6-4C32-833C-DDE33E63AF87}" srcOrd="0" destOrd="0" presId="urn:microsoft.com/office/officeart/2005/8/layout/process1"/>
    <dgm:cxn modelId="{556DB951-C61C-4E93-97BB-E88757FB8197}" type="presOf" srcId="{F26E9343-CC9A-4BCD-A4FD-17D2E5EDED28}" destId="{1D273BED-C210-4D59-9A8B-4F23DC3AF56C}" srcOrd="0" destOrd="0" presId="urn:microsoft.com/office/officeart/2005/8/layout/process1"/>
    <dgm:cxn modelId="{19990070-72CA-4FAC-84CA-84076B9EB119}" srcId="{FCF1CCAB-ACBC-4D90-9E02-DB0410566F92}" destId="{C184B176-538B-4858-B961-657D0DD4CFC2}" srcOrd="0" destOrd="0" parTransId="{A7448476-D73D-4A3D-B91D-1325153081C7}" sibTransId="{35960FE1-78C6-4D08-AA5F-BA6F05FE8CF7}"/>
    <dgm:cxn modelId="{D7530F7E-EBDC-4006-80A9-F1CB612DCCA7}" type="presOf" srcId="{FCF1CCAB-ACBC-4D90-9E02-DB0410566F92}" destId="{BB437385-8DC0-46AB-8842-2A4D115E574C}" srcOrd="0" destOrd="0" presId="urn:microsoft.com/office/officeart/2005/8/layout/process1"/>
    <dgm:cxn modelId="{D880149F-99A8-49AF-A552-3F3C65344267}" type="presOf" srcId="{92045236-1EC2-4AAE-8587-496B5A1DCFBB}" destId="{754D9119-A20A-4D02-A296-2899DD1F3CDC}" srcOrd="0" destOrd="0" presId="urn:microsoft.com/office/officeart/2005/8/layout/process1"/>
    <dgm:cxn modelId="{165524A8-B8C5-42D8-996E-285E1F953D06}" srcId="{FCF1CCAB-ACBC-4D90-9E02-DB0410566F92}" destId="{6C409A40-80B9-439D-9E47-F69E456CF466}" srcOrd="2" destOrd="0" parTransId="{2CE6F3B3-0271-447F-8257-39D350E2052F}" sibTransId="{F72E590F-724F-4A0E-A415-7892AE744AC6}"/>
    <dgm:cxn modelId="{058133AB-7578-4A0F-9D3B-0651C8E9EDE7}" type="presOf" srcId="{35960FE1-78C6-4D08-AA5F-BA6F05FE8CF7}" destId="{FFC8A641-3402-42B5-A2AF-950385217CF5}" srcOrd="1" destOrd="0" presId="urn:microsoft.com/office/officeart/2005/8/layout/process1"/>
    <dgm:cxn modelId="{97E97DC0-CE39-499C-B0E8-F24664A68257}" type="presOf" srcId="{6C409A40-80B9-439D-9E47-F69E456CF466}" destId="{66EFC169-33FC-4619-84C0-E66352BA3423}" srcOrd="0" destOrd="0" presId="urn:microsoft.com/office/officeart/2005/8/layout/process1"/>
    <dgm:cxn modelId="{80BA7ACE-142D-4CE9-B444-F7494C1FF96B}" srcId="{FCF1CCAB-ACBC-4D90-9E02-DB0410566F92}" destId="{F26E9343-CC9A-4BCD-A4FD-17D2E5EDED28}" srcOrd="1" destOrd="0" parTransId="{62BAC901-0480-4364-87A3-2E7300D135EB}" sibTransId="{92045236-1EC2-4AAE-8587-496B5A1DCFBB}"/>
    <dgm:cxn modelId="{0AAF6ADD-BFC6-4530-9A3C-6A0A52305ECB}" type="presOf" srcId="{92045236-1EC2-4AAE-8587-496B5A1DCFBB}" destId="{BCB5D704-EE96-4831-A9BF-C4823801F7F0}" srcOrd="1" destOrd="0" presId="urn:microsoft.com/office/officeart/2005/8/layout/process1"/>
    <dgm:cxn modelId="{CF1D5D08-FC1F-4AAE-803D-8E462F6C5191}" type="presParOf" srcId="{BB437385-8DC0-46AB-8842-2A4D115E574C}" destId="{50332AE9-61E6-4C32-833C-DDE33E63AF87}" srcOrd="0" destOrd="0" presId="urn:microsoft.com/office/officeart/2005/8/layout/process1"/>
    <dgm:cxn modelId="{4E120438-5231-479F-8CB7-D8243BA98C5F}" type="presParOf" srcId="{BB437385-8DC0-46AB-8842-2A4D115E574C}" destId="{B5F2EEB9-2453-474F-BE30-43786D932D04}" srcOrd="1" destOrd="0" presId="urn:microsoft.com/office/officeart/2005/8/layout/process1"/>
    <dgm:cxn modelId="{85AFC8FC-B623-4AE1-A2C3-A9B859B8AAA7}" type="presParOf" srcId="{B5F2EEB9-2453-474F-BE30-43786D932D04}" destId="{FFC8A641-3402-42B5-A2AF-950385217CF5}" srcOrd="0" destOrd="0" presId="urn:microsoft.com/office/officeart/2005/8/layout/process1"/>
    <dgm:cxn modelId="{635E85E5-2781-49C5-83C9-0D8E0A91B2ED}" type="presParOf" srcId="{BB437385-8DC0-46AB-8842-2A4D115E574C}" destId="{1D273BED-C210-4D59-9A8B-4F23DC3AF56C}" srcOrd="2" destOrd="0" presId="urn:microsoft.com/office/officeart/2005/8/layout/process1"/>
    <dgm:cxn modelId="{F4B0C1C1-2A1F-433E-8736-E05A27E32D61}" type="presParOf" srcId="{BB437385-8DC0-46AB-8842-2A4D115E574C}" destId="{754D9119-A20A-4D02-A296-2899DD1F3CDC}" srcOrd="3" destOrd="0" presId="urn:microsoft.com/office/officeart/2005/8/layout/process1"/>
    <dgm:cxn modelId="{3FE1858D-8A82-479B-AB3C-232D20EDC368}" type="presParOf" srcId="{754D9119-A20A-4D02-A296-2899DD1F3CDC}" destId="{BCB5D704-EE96-4831-A9BF-C4823801F7F0}" srcOrd="0" destOrd="0" presId="urn:microsoft.com/office/officeart/2005/8/layout/process1"/>
    <dgm:cxn modelId="{D2A8ED8F-17B6-4F7F-A9D9-8FFAAF3CABEB}" type="presParOf" srcId="{BB437385-8DC0-46AB-8842-2A4D115E574C}" destId="{66EFC169-33FC-4619-84C0-E66352BA3423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CF1CCAB-ACBC-4D90-9E02-DB0410566F92}" type="doc">
      <dgm:prSet loTypeId="urn:microsoft.com/office/officeart/2005/8/layout/process1" loCatId="process" qsTypeId="urn:microsoft.com/office/officeart/2005/8/quickstyle/simple1" qsCatId="simple" csTypeId="urn:microsoft.com/office/officeart/2005/8/colors/accent4_3" csCatId="accent4" phldr="1"/>
      <dgm:spPr/>
    </dgm:pt>
    <dgm:pt modelId="{C184B176-538B-4858-B961-657D0DD4CFC2}">
      <dgm:prSet phldrT="[Text]"/>
      <dgm:spPr/>
      <dgm:t>
        <a:bodyPr/>
        <a:lstStyle/>
        <a:p>
          <a:r>
            <a:rPr lang="en-US" dirty="0"/>
            <a:t>M</a:t>
          </a:r>
        </a:p>
      </dgm:t>
    </dgm:pt>
    <dgm:pt modelId="{A7448476-D73D-4A3D-B91D-1325153081C7}" type="parTrans" cxnId="{19990070-72CA-4FAC-84CA-84076B9EB119}">
      <dgm:prSet/>
      <dgm:spPr/>
      <dgm:t>
        <a:bodyPr/>
        <a:lstStyle/>
        <a:p>
          <a:endParaRPr lang="en-US"/>
        </a:p>
      </dgm:t>
    </dgm:pt>
    <dgm:pt modelId="{35960FE1-78C6-4D08-AA5F-BA6F05FE8CF7}" type="sibTrans" cxnId="{19990070-72CA-4FAC-84CA-84076B9EB119}">
      <dgm:prSet/>
      <dgm:spPr/>
      <dgm:t>
        <a:bodyPr/>
        <a:lstStyle/>
        <a:p>
          <a:endParaRPr lang="en-US"/>
        </a:p>
      </dgm:t>
    </dgm:pt>
    <dgm:pt modelId="{F26E9343-CC9A-4BCD-A4FD-17D2E5EDED28}">
      <dgm:prSet phldrT="[Text]"/>
      <dgm:spPr/>
      <dgm:t>
        <a:bodyPr/>
        <a:lstStyle/>
        <a:p>
          <a:r>
            <a:rPr lang="en-US" dirty="0"/>
            <a:t>O</a:t>
          </a:r>
        </a:p>
      </dgm:t>
    </dgm:pt>
    <dgm:pt modelId="{62BAC901-0480-4364-87A3-2E7300D135EB}" type="parTrans" cxnId="{80BA7ACE-142D-4CE9-B444-F7494C1FF96B}">
      <dgm:prSet/>
      <dgm:spPr/>
      <dgm:t>
        <a:bodyPr/>
        <a:lstStyle/>
        <a:p>
          <a:endParaRPr lang="en-US"/>
        </a:p>
      </dgm:t>
    </dgm:pt>
    <dgm:pt modelId="{92045236-1EC2-4AAE-8587-496B5A1DCFBB}" type="sibTrans" cxnId="{80BA7ACE-142D-4CE9-B444-F7494C1FF96B}">
      <dgm:prSet/>
      <dgm:spPr/>
      <dgm:t>
        <a:bodyPr/>
        <a:lstStyle/>
        <a:p>
          <a:endParaRPr lang="en-US"/>
        </a:p>
      </dgm:t>
    </dgm:pt>
    <dgm:pt modelId="{BB012597-869B-4BED-9348-E00CE0C4D143}">
      <dgm:prSet phldrT="[Text]"/>
      <dgm:spPr/>
      <dgm:t>
        <a:bodyPr/>
        <a:lstStyle/>
        <a:p>
          <a:r>
            <a:rPr lang="en-US" dirty="0"/>
            <a:t>H</a:t>
          </a:r>
        </a:p>
      </dgm:t>
    </dgm:pt>
    <dgm:pt modelId="{DC036A42-27D3-4623-9DD5-B861CEC7F005}" type="parTrans" cxnId="{CC8F0FF7-A1BA-4716-8B7E-0153668FF13D}">
      <dgm:prSet/>
      <dgm:spPr/>
      <dgm:t>
        <a:bodyPr/>
        <a:lstStyle/>
        <a:p>
          <a:endParaRPr lang="en-US"/>
        </a:p>
      </dgm:t>
    </dgm:pt>
    <dgm:pt modelId="{29DEEBD6-AEAA-4B04-B9C8-4F963BFF3CBD}" type="sibTrans" cxnId="{CC8F0FF7-A1BA-4716-8B7E-0153668FF13D}">
      <dgm:prSet/>
      <dgm:spPr/>
      <dgm:t>
        <a:bodyPr/>
        <a:lstStyle/>
        <a:p>
          <a:endParaRPr lang="en-US"/>
        </a:p>
      </dgm:t>
    </dgm:pt>
    <dgm:pt modelId="{AA202DA5-CA5E-4798-994F-DCA7FAA41212}">
      <dgm:prSet/>
      <dgm:spPr/>
      <dgm:t>
        <a:bodyPr/>
        <a:lstStyle/>
        <a:p>
          <a:r>
            <a:rPr lang="en-US" dirty="0"/>
            <a:t>T</a:t>
          </a:r>
        </a:p>
      </dgm:t>
    </dgm:pt>
    <dgm:pt modelId="{FE8F39A2-3446-480D-ACCF-F15729BBBB8A}" type="parTrans" cxnId="{E3A10F8C-5E81-48C7-A37B-B7E0B53A6679}">
      <dgm:prSet/>
      <dgm:spPr/>
      <dgm:t>
        <a:bodyPr/>
        <a:lstStyle/>
        <a:p>
          <a:endParaRPr lang="en-US"/>
        </a:p>
      </dgm:t>
    </dgm:pt>
    <dgm:pt modelId="{EAD2C71F-BE12-40D9-9B20-007FE0B5FA58}" type="sibTrans" cxnId="{E3A10F8C-5E81-48C7-A37B-B7E0B53A6679}">
      <dgm:prSet/>
      <dgm:spPr/>
      <dgm:t>
        <a:bodyPr/>
        <a:lstStyle/>
        <a:p>
          <a:endParaRPr lang="en-US"/>
        </a:p>
      </dgm:t>
    </dgm:pt>
    <dgm:pt modelId="{6C409A40-80B9-439D-9E47-F69E456CF466}">
      <dgm:prSet/>
      <dgm:spPr/>
      <dgm:t>
        <a:bodyPr/>
        <a:lstStyle/>
        <a:p>
          <a:r>
            <a:rPr lang="en-US" dirty="0"/>
            <a:t>R</a:t>
          </a:r>
        </a:p>
      </dgm:t>
    </dgm:pt>
    <dgm:pt modelId="{2CE6F3B3-0271-447F-8257-39D350E2052F}" type="parTrans" cxnId="{165524A8-B8C5-42D8-996E-285E1F953D06}">
      <dgm:prSet/>
      <dgm:spPr/>
      <dgm:t>
        <a:bodyPr/>
        <a:lstStyle/>
        <a:p>
          <a:endParaRPr lang="en-US"/>
        </a:p>
      </dgm:t>
    </dgm:pt>
    <dgm:pt modelId="{F72E590F-724F-4A0E-A415-7892AE744AC6}" type="sibTrans" cxnId="{165524A8-B8C5-42D8-996E-285E1F953D06}">
      <dgm:prSet/>
      <dgm:spPr/>
      <dgm:t>
        <a:bodyPr/>
        <a:lstStyle/>
        <a:p>
          <a:endParaRPr lang="en-US"/>
        </a:p>
      </dgm:t>
    </dgm:pt>
    <dgm:pt modelId="{164EEE0F-66A7-4DB6-86CF-BAD707A4ACFF}">
      <dgm:prSet/>
      <dgm:spPr/>
      <dgm:t>
        <a:bodyPr/>
        <a:lstStyle/>
        <a:p>
          <a:r>
            <a:rPr lang="en-US" dirty="0"/>
            <a:t>E</a:t>
          </a:r>
        </a:p>
      </dgm:t>
    </dgm:pt>
    <dgm:pt modelId="{070351D0-88A9-4285-BCEA-23598BA46BCF}" type="parTrans" cxnId="{F900C6E0-14EE-408D-AEFD-F8CD498BF0EF}">
      <dgm:prSet/>
      <dgm:spPr/>
      <dgm:t>
        <a:bodyPr/>
        <a:lstStyle/>
        <a:p>
          <a:endParaRPr lang="en-US"/>
        </a:p>
      </dgm:t>
    </dgm:pt>
    <dgm:pt modelId="{AC234DE7-3B81-43E1-BFDE-9F6F1184F908}" type="sibTrans" cxnId="{F900C6E0-14EE-408D-AEFD-F8CD498BF0EF}">
      <dgm:prSet/>
      <dgm:spPr/>
      <dgm:t>
        <a:bodyPr/>
        <a:lstStyle/>
        <a:p>
          <a:endParaRPr lang="en-US"/>
        </a:p>
      </dgm:t>
    </dgm:pt>
    <dgm:pt modelId="{BB437385-8DC0-46AB-8842-2A4D115E574C}" type="pres">
      <dgm:prSet presAssocID="{FCF1CCAB-ACBC-4D90-9E02-DB0410566F92}" presName="Name0" presStyleCnt="0">
        <dgm:presLayoutVars>
          <dgm:dir/>
          <dgm:resizeHandles val="exact"/>
        </dgm:presLayoutVars>
      </dgm:prSet>
      <dgm:spPr/>
    </dgm:pt>
    <dgm:pt modelId="{50332AE9-61E6-4C32-833C-DDE33E63AF87}" type="pres">
      <dgm:prSet presAssocID="{C184B176-538B-4858-B961-657D0DD4CFC2}" presName="node" presStyleLbl="node1" presStyleIdx="0" presStyleCnt="6">
        <dgm:presLayoutVars>
          <dgm:bulletEnabled val="1"/>
        </dgm:presLayoutVars>
      </dgm:prSet>
      <dgm:spPr/>
    </dgm:pt>
    <dgm:pt modelId="{B5F2EEB9-2453-474F-BE30-43786D932D04}" type="pres">
      <dgm:prSet presAssocID="{35960FE1-78C6-4D08-AA5F-BA6F05FE8CF7}" presName="sibTrans" presStyleLbl="sibTrans2D1" presStyleIdx="0" presStyleCnt="5"/>
      <dgm:spPr/>
    </dgm:pt>
    <dgm:pt modelId="{FFC8A641-3402-42B5-A2AF-950385217CF5}" type="pres">
      <dgm:prSet presAssocID="{35960FE1-78C6-4D08-AA5F-BA6F05FE8CF7}" presName="connectorText" presStyleLbl="sibTrans2D1" presStyleIdx="0" presStyleCnt="5"/>
      <dgm:spPr/>
    </dgm:pt>
    <dgm:pt modelId="{1D273BED-C210-4D59-9A8B-4F23DC3AF56C}" type="pres">
      <dgm:prSet presAssocID="{F26E9343-CC9A-4BCD-A4FD-17D2E5EDED28}" presName="node" presStyleLbl="node1" presStyleIdx="1" presStyleCnt="6">
        <dgm:presLayoutVars>
          <dgm:bulletEnabled val="1"/>
        </dgm:presLayoutVars>
      </dgm:prSet>
      <dgm:spPr/>
    </dgm:pt>
    <dgm:pt modelId="{754D9119-A20A-4D02-A296-2899DD1F3CDC}" type="pres">
      <dgm:prSet presAssocID="{92045236-1EC2-4AAE-8587-496B5A1DCFBB}" presName="sibTrans" presStyleLbl="sibTrans2D1" presStyleIdx="1" presStyleCnt="5"/>
      <dgm:spPr/>
    </dgm:pt>
    <dgm:pt modelId="{BCB5D704-EE96-4831-A9BF-C4823801F7F0}" type="pres">
      <dgm:prSet presAssocID="{92045236-1EC2-4AAE-8587-496B5A1DCFBB}" presName="connectorText" presStyleLbl="sibTrans2D1" presStyleIdx="1" presStyleCnt="5"/>
      <dgm:spPr/>
    </dgm:pt>
    <dgm:pt modelId="{E3401E60-CA1A-4990-B7D1-1A588A1459C1}" type="pres">
      <dgm:prSet presAssocID="{AA202DA5-CA5E-4798-994F-DCA7FAA41212}" presName="node" presStyleLbl="node1" presStyleIdx="2" presStyleCnt="6">
        <dgm:presLayoutVars>
          <dgm:bulletEnabled val="1"/>
        </dgm:presLayoutVars>
      </dgm:prSet>
      <dgm:spPr/>
    </dgm:pt>
    <dgm:pt modelId="{C45EBCA4-8451-456F-8EB8-C5B27D730D2C}" type="pres">
      <dgm:prSet presAssocID="{EAD2C71F-BE12-40D9-9B20-007FE0B5FA58}" presName="sibTrans" presStyleLbl="sibTrans2D1" presStyleIdx="2" presStyleCnt="5"/>
      <dgm:spPr/>
    </dgm:pt>
    <dgm:pt modelId="{AB270D07-3D9D-403C-AA95-2E54E37F9C04}" type="pres">
      <dgm:prSet presAssocID="{EAD2C71F-BE12-40D9-9B20-007FE0B5FA58}" presName="connectorText" presStyleLbl="sibTrans2D1" presStyleIdx="2" presStyleCnt="5"/>
      <dgm:spPr/>
    </dgm:pt>
    <dgm:pt modelId="{C62A01B9-64EE-411E-B8D7-780DD270E8B9}" type="pres">
      <dgm:prSet presAssocID="{BB012597-869B-4BED-9348-E00CE0C4D143}" presName="node" presStyleLbl="node1" presStyleIdx="3" presStyleCnt="6">
        <dgm:presLayoutVars>
          <dgm:bulletEnabled val="1"/>
        </dgm:presLayoutVars>
      </dgm:prSet>
      <dgm:spPr/>
    </dgm:pt>
    <dgm:pt modelId="{1CCDE682-F7CF-4507-9CFF-FF6674EB1A33}" type="pres">
      <dgm:prSet presAssocID="{29DEEBD6-AEAA-4B04-B9C8-4F963BFF3CBD}" presName="sibTrans" presStyleLbl="sibTrans2D1" presStyleIdx="3" presStyleCnt="5"/>
      <dgm:spPr/>
    </dgm:pt>
    <dgm:pt modelId="{28C93E10-4DC5-4DC8-A6E6-C57AE77BB6D7}" type="pres">
      <dgm:prSet presAssocID="{29DEEBD6-AEAA-4B04-B9C8-4F963BFF3CBD}" presName="connectorText" presStyleLbl="sibTrans2D1" presStyleIdx="3" presStyleCnt="5"/>
      <dgm:spPr/>
    </dgm:pt>
    <dgm:pt modelId="{26B131F2-5C28-423C-A22D-E0BA2589C281}" type="pres">
      <dgm:prSet presAssocID="{164EEE0F-66A7-4DB6-86CF-BAD707A4ACFF}" presName="node" presStyleLbl="node1" presStyleIdx="4" presStyleCnt="6">
        <dgm:presLayoutVars>
          <dgm:bulletEnabled val="1"/>
        </dgm:presLayoutVars>
      </dgm:prSet>
      <dgm:spPr/>
    </dgm:pt>
    <dgm:pt modelId="{D261F434-B57A-477D-BE81-0E55E843EAE1}" type="pres">
      <dgm:prSet presAssocID="{AC234DE7-3B81-43E1-BFDE-9F6F1184F908}" presName="sibTrans" presStyleLbl="sibTrans2D1" presStyleIdx="4" presStyleCnt="5"/>
      <dgm:spPr/>
    </dgm:pt>
    <dgm:pt modelId="{51927D84-2763-47A0-8095-D2414347B36A}" type="pres">
      <dgm:prSet presAssocID="{AC234DE7-3B81-43E1-BFDE-9F6F1184F908}" presName="connectorText" presStyleLbl="sibTrans2D1" presStyleIdx="4" presStyleCnt="5"/>
      <dgm:spPr/>
    </dgm:pt>
    <dgm:pt modelId="{66EFC169-33FC-4619-84C0-E66352BA3423}" type="pres">
      <dgm:prSet presAssocID="{6C409A40-80B9-439D-9E47-F69E456CF466}" presName="node" presStyleLbl="node1" presStyleIdx="5" presStyleCnt="6">
        <dgm:presLayoutVars>
          <dgm:bulletEnabled val="1"/>
        </dgm:presLayoutVars>
      </dgm:prSet>
      <dgm:spPr/>
    </dgm:pt>
  </dgm:ptLst>
  <dgm:cxnLst>
    <dgm:cxn modelId="{9F65D506-9F60-4603-B5A8-60E01017D08A}" type="presOf" srcId="{BB012597-869B-4BED-9348-E00CE0C4D143}" destId="{C62A01B9-64EE-411E-B8D7-780DD270E8B9}" srcOrd="0" destOrd="0" presId="urn:microsoft.com/office/officeart/2005/8/layout/process1"/>
    <dgm:cxn modelId="{F093070B-7AB0-4E30-8CA6-00EDAEF41ACD}" type="presOf" srcId="{35960FE1-78C6-4D08-AA5F-BA6F05FE8CF7}" destId="{B5F2EEB9-2453-474F-BE30-43786D932D04}" srcOrd="0" destOrd="0" presId="urn:microsoft.com/office/officeart/2005/8/layout/process1"/>
    <dgm:cxn modelId="{B703C824-11DA-41FE-9F7A-92D9D667FEAC}" type="presOf" srcId="{C184B176-538B-4858-B961-657D0DD4CFC2}" destId="{50332AE9-61E6-4C32-833C-DDE33E63AF87}" srcOrd="0" destOrd="0" presId="urn:microsoft.com/office/officeart/2005/8/layout/process1"/>
    <dgm:cxn modelId="{944BD026-7D79-4A45-87A6-E7FBED58FBAB}" type="presOf" srcId="{AC234DE7-3B81-43E1-BFDE-9F6F1184F908}" destId="{D261F434-B57A-477D-BE81-0E55E843EAE1}" srcOrd="0" destOrd="0" presId="urn:microsoft.com/office/officeart/2005/8/layout/process1"/>
    <dgm:cxn modelId="{1B0CAA2F-4B54-49F0-BAFE-5F48A064AF7F}" type="presOf" srcId="{29DEEBD6-AEAA-4B04-B9C8-4F963BFF3CBD}" destId="{1CCDE682-F7CF-4507-9CFF-FF6674EB1A33}" srcOrd="0" destOrd="0" presId="urn:microsoft.com/office/officeart/2005/8/layout/process1"/>
    <dgm:cxn modelId="{193ACA38-E217-470E-A611-C16D136488F1}" type="presOf" srcId="{AC234DE7-3B81-43E1-BFDE-9F6F1184F908}" destId="{51927D84-2763-47A0-8095-D2414347B36A}" srcOrd="1" destOrd="0" presId="urn:microsoft.com/office/officeart/2005/8/layout/process1"/>
    <dgm:cxn modelId="{1ECAD847-39CB-4F32-B900-4712ED887287}" type="presOf" srcId="{29DEEBD6-AEAA-4B04-B9C8-4F963BFF3CBD}" destId="{28C93E10-4DC5-4DC8-A6E6-C57AE77BB6D7}" srcOrd="1" destOrd="0" presId="urn:microsoft.com/office/officeart/2005/8/layout/process1"/>
    <dgm:cxn modelId="{556DB951-C61C-4E93-97BB-E88757FB8197}" type="presOf" srcId="{F26E9343-CC9A-4BCD-A4FD-17D2E5EDED28}" destId="{1D273BED-C210-4D59-9A8B-4F23DC3AF56C}" srcOrd="0" destOrd="0" presId="urn:microsoft.com/office/officeart/2005/8/layout/process1"/>
    <dgm:cxn modelId="{19990070-72CA-4FAC-84CA-84076B9EB119}" srcId="{FCF1CCAB-ACBC-4D90-9E02-DB0410566F92}" destId="{C184B176-538B-4858-B961-657D0DD4CFC2}" srcOrd="0" destOrd="0" parTransId="{A7448476-D73D-4A3D-B91D-1325153081C7}" sibTransId="{35960FE1-78C6-4D08-AA5F-BA6F05FE8CF7}"/>
    <dgm:cxn modelId="{D7530F7E-EBDC-4006-80A9-F1CB612DCCA7}" type="presOf" srcId="{FCF1CCAB-ACBC-4D90-9E02-DB0410566F92}" destId="{BB437385-8DC0-46AB-8842-2A4D115E574C}" srcOrd="0" destOrd="0" presId="urn:microsoft.com/office/officeart/2005/8/layout/process1"/>
    <dgm:cxn modelId="{E3A10F8C-5E81-48C7-A37B-B7E0B53A6679}" srcId="{FCF1CCAB-ACBC-4D90-9E02-DB0410566F92}" destId="{AA202DA5-CA5E-4798-994F-DCA7FAA41212}" srcOrd="2" destOrd="0" parTransId="{FE8F39A2-3446-480D-ACCF-F15729BBBB8A}" sibTransId="{EAD2C71F-BE12-40D9-9B20-007FE0B5FA58}"/>
    <dgm:cxn modelId="{D880149F-99A8-49AF-A552-3F3C65344267}" type="presOf" srcId="{92045236-1EC2-4AAE-8587-496B5A1DCFBB}" destId="{754D9119-A20A-4D02-A296-2899DD1F3CDC}" srcOrd="0" destOrd="0" presId="urn:microsoft.com/office/officeart/2005/8/layout/process1"/>
    <dgm:cxn modelId="{165524A8-B8C5-42D8-996E-285E1F953D06}" srcId="{FCF1CCAB-ACBC-4D90-9E02-DB0410566F92}" destId="{6C409A40-80B9-439D-9E47-F69E456CF466}" srcOrd="5" destOrd="0" parTransId="{2CE6F3B3-0271-447F-8257-39D350E2052F}" sibTransId="{F72E590F-724F-4A0E-A415-7892AE744AC6}"/>
    <dgm:cxn modelId="{058133AB-7578-4A0F-9D3B-0651C8E9EDE7}" type="presOf" srcId="{35960FE1-78C6-4D08-AA5F-BA6F05FE8CF7}" destId="{FFC8A641-3402-42B5-A2AF-950385217CF5}" srcOrd="1" destOrd="0" presId="urn:microsoft.com/office/officeart/2005/8/layout/process1"/>
    <dgm:cxn modelId="{C8FDF1B2-B914-4430-A44C-B01494A45DDC}" type="presOf" srcId="{164EEE0F-66A7-4DB6-86CF-BAD707A4ACFF}" destId="{26B131F2-5C28-423C-A22D-E0BA2589C281}" srcOrd="0" destOrd="0" presId="urn:microsoft.com/office/officeart/2005/8/layout/process1"/>
    <dgm:cxn modelId="{97E97DC0-CE39-499C-B0E8-F24664A68257}" type="presOf" srcId="{6C409A40-80B9-439D-9E47-F69E456CF466}" destId="{66EFC169-33FC-4619-84C0-E66352BA3423}" srcOrd="0" destOrd="0" presId="urn:microsoft.com/office/officeart/2005/8/layout/process1"/>
    <dgm:cxn modelId="{932884C5-43A9-44D4-A3ED-9FD7D5B07B9E}" type="presOf" srcId="{AA202DA5-CA5E-4798-994F-DCA7FAA41212}" destId="{E3401E60-CA1A-4990-B7D1-1A588A1459C1}" srcOrd="0" destOrd="0" presId="urn:microsoft.com/office/officeart/2005/8/layout/process1"/>
    <dgm:cxn modelId="{80BA7ACE-142D-4CE9-B444-F7494C1FF96B}" srcId="{FCF1CCAB-ACBC-4D90-9E02-DB0410566F92}" destId="{F26E9343-CC9A-4BCD-A4FD-17D2E5EDED28}" srcOrd="1" destOrd="0" parTransId="{62BAC901-0480-4364-87A3-2E7300D135EB}" sibTransId="{92045236-1EC2-4AAE-8587-496B5A1DCFBB}"/>
    <dgm:cxn modelId="{D0E56AD3-4074-41E3-B24E-CB2928556B98}" type="presOf" srcId="{EAD2C71F-BE12-40D9-9B20-007FE0B5FA58}" destId="{C45EBCA4-8451-456F-8EB8-C5B27D730D2C}" srcOrd="0" destOrd="0" presId="urn:microsoft.com/office/officeart/2005/8/layout/process1"/>
    <dgm:cxn modelId="{0AAF6ADD-BFC6-4530-9A3C-6A0A52305ECB}" type="presOf" srcId="{92045236-1EC2-4AAE-8587-496B5A1DCFBB}" destId="{BCB5D704-EE96-4831-A9BF-C4823801F7F0}" srcOrd="1" destOrd="0" presId="urn:microsoft.com/office/officeart/2005/8/layout/process1"/>
    <dgm:cxn modelId="{70DF6DDD-D69E-40F9-92BA-9F904D1010A9}" type="presOf" srcId="{EAD2C71F-BE12-40D9-9B20-007FE0B5FA58}" destId="{AB270D07-3D9D-403C-AA95-2E54E37F9C04}" srcOrd="1" destOrd="0" presId="urn:microsoft.com/office/officeart/2005/8/layout/process1"/>
    <dgm:cxn modelId="{F900C6E0-14EE-408D-AEFD-F8CD498BF0EF}" srcId="{FCF1CCAB-ACBC-4D90-9E02-DB0410566F92}" destId="{164EEE0F-66A7-4DB6-86CF-BAD707A4ACFF}" srcOrd="4" destOrd="0" parTransId="{070351D0-88A9-4285-BCEA-23598BA46BCF}" sibTransId="{AC234DE7-3B81-43E1-BFDE-9F6F1184F908}"/>
    <dgm:cxn modelId="{CC8F0FF7-A1BA-4716-8B7E-0153668FF13D}" srcId="{FCF1CCAB-ACBC-4D90-9E02-DB0410566F92}" destId="{BB012597-869B-4BED-9348-E00CE0C4D143}" srcOrd="3" destOrd="0" parTransId="{DC036A42-27D3-4623-9DD5-B861CEC7F005}" sibTransId="{29DEEBD6-AEAA-4B04-B9C8-4F963BFF3CBD}"/>
    <dgm:cxn modelId="{CF1D5D08-FC1F-4AAE-803D-8E462F6C5191}" type="presParOf" srcId="{BB437385-8DC0-46AB-8842-2A4D115E574C}" destId="{50332AE9-61E6-4C32-833C-DDE33E63AF87}" srcOrd="0" destOrd="0" presId="urn:microsoft.com/office/officeart/2005/8/layout/process1"/>
    <dgm:cxn modelId="{4E120438-5231-479F-8CB7-D8243BA98C5F}" type="presParOf" srcId="{BB437385-8DC0-46AB-8842-2A4D115E574C}" destId="{B5F2EEB9-2453-474F-BE30-43786D932D04}" srcOrd="1" destOrd="0" presId="urn:microsoft.com/office/officeart/2005/8/layout/process1"/>
    <dgm:cxn modelId="{85AFC8FC-B623-4AE1-A2C3-A9B859B8AAA7}" type="presParOf" srcId="{B5F2EEB9-2453-474F-BE30-43786D932D04}" destId="{FFC8A641-3402-42B5-A2AF-950385217CF5}" srcOrd="0" destOrd="0" presId="urn:microsoft.com/office/officeart/2005/8/layout/process1"/>
    <dgm:cxn modelId="{635E85E5-2781-49C5-83C9-0D8E0A91B2ED}" type="presParOf" srcId="{BB437385-8DC0-46AB-8842-2A4D115E574C}" destId="{1D273BED-C210-4D59-9A8B-4F23DC3AF56C}" srcOrd="2" destOrd="0" presId="urn:microsoft.com/office/officeart/2005/8/layout/process1"/>
    <dgm:cxn modelId="{F4B0C1C1-2A1F-433E-8736-E05A27E32D61}" type="presParOf" srcId="{BB437385-8DC0-46AB-8842-2A4D115E574C}" destId="{754D9119-A20A-4D02-A296-2899DD1F3CDC}" srcOrd="3" destOrd="0" presId="urn:microsoft.com/office/officeart/2005/8/layout/process1"/>
    <dgm:cxn modelId="{3FE1858D-8A82-479B-AB3C-232D20EDC368}" type="presParOf" srcId="{754D9119-A20A-4D02-A296-2899DD1F3CDC}" destId="{BCB5D704-EE96-4831-A9BF-C4823801F7F0}" srcOrd="0" destOrd="0" presId="urn:microsoft.com/office/officeart/2005/8/layout/process1"/>
    <dgm:cxn modelId="{B1AA2EDE-6B28-4E2D-9859-EB47EDBB5EF8}" type="presParOf" srcId="{BB437385-8DC0-46AB-8842-2A4D115E574C}" destId="{E3401E60-CA1A-4990-B7D1-1A588A1459C1}" srcOrd="4" destOrd="0" presId="urn:microsoft.com/office/officeart/2005/8/layout/process1"/>
    <dgm:cxn modelId="{A603097C-DAD8-4B8A-A54A-724A985BDFC2}" type="presParOf" srcId="{BB437385-8DC0-46AB-8842-2A4D115E574C}" destId="{C45EBCA4-8451-456F-8EB8-C5B27D730D2C}" srcOrd="5" destOrd="0" presId="urn:microsoft.com/office/officeart/2005/8/layout/process1"/>
    <dgm:cxn modelId="{3BC9ED53-34DD-42CD-9419-A4418E764606}" type="presParOf" srcId="{C45EBCA4-8451-456F-8EB8-C5B27D730D2C}" destId="{AB270D07-3D9D-403C-AA95-2E54E37F9C04}" srcOrd="0" destOrd="0" presId="urn:microsoft.com/office/officeart/2005/8/layout/process1"/>
    <dgm:cxn modelId="{5E5A396D-670B-4127-AB42-D96D5F5FE685}" type="presParOf" srcId="{BB437385-8DC0-46AB-8842-2A4D115E574C}" destId="{C62A01B9-64EE-411E-B8D7-780DD270E8B9}" srcOrd="6" destOrd="0" presId="urn:microsoft.com/office/officeart/2005/8/layout/process1"/>
    <dgm:cxn modelId="{48E7E260-48D9-4DE5-89DD-397FA975EA81}" type="presParOf" srcId="{BB437385-8DC0-46AB-8842-2A4D115E574C}" destId="{1CCDE682-F7CF-4507-9CFF-FF6674EB1A33}" srcOrd="7" destOrd="0" presId="urn:microsoft.com/office/officeart/2005/8/layout/process1"/>
    <dgm:cxn modelId="{F7F590AF-5E72-4A70-AC33-51D018821C73}" type="presParOf" srcId="{1CCDE682-F7CF-4507-9CFF-FF6674EB1A33}" destId="{28C93E10-4DC5-4DC8-A6E6-C57AE77BB6D7}" srcOrd="0" destOrd="0" presId="urn:microsoft.com/office/officeart/2005/8/layout/process1"/>
    <dgm:cxn modelId="{9CFDE8B9-FAB1-4D1C-97B9-384D8F9A74C2}" type="presParOf" srcId="{BB437385-8DC0-46AB-8842-2A4D115E574C}" destId="{26B131F2-5C28-423C-A22D-E0BA2589C281}" srcOrd="8" destOrd="0" presId="urn:microsoft.com/office/officeart/2005/8/layout/process1"/>
    <dgm:cxn modelId="{0508A31C-3B01-413E-8F86-3355CE844E2E}" type="presParOf" srcId="{BB437385-8DC0-46AB-8842-2A4D115E574C}" destId="{D261F434-B57A-477D-BE81-0E55E843EAE1}" srcOrd="9" destOrd="0" presId="urn:microsoft.com/office/officeart/2005/8/layout/process1"/>
    <dgm:cxn modelId="{F812E1DE-1DF6-421C-98EA-EE7684C58961}" type="presParOf" srcId="{D261F434-B57A-477D-BE81-0E55E843EAE1}" destId="{51927D84-2763-47A0-8095-D2414347B36A}" srcOrd="0" destOrd="0" presId="urn:microsoft.com/office/officeart/2005/8/layout/process1"/>
    <dgm:cxn modelId="{D2A8ED8F-17B6-4F7F-A9D9-8FFAAF3CABEB}" type="presParOf" srcId="{BB437385-8DC0-46AB-8842-2A4D115E574C}" destId="{66EFC169-33FC-4619-84C0-E66352BA3423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CF1CCAB-ACBC-4D90-9E02-DB0410566F92}" type="doc">
      <dgm:prSet loTypeId="urn:microsoft.com/office/officeart/2005/8/layout/process1" loCatId="process" qsTypeId="urn:microsoft.com/office/officeart/2005/8/quickstyle/simple1" qsCatId="simple" csTypeId="urn:microsoft.com/office/officeart/2005/8/colors/accent4_3" csCatId="accent4" phldr="1"/>
      <dgm:spPr/>
    </dgm:pt>
    <dgm:pt modelId="{C184B176-538B-4858-B961-657D0DD4CFC2}">
      <dgm:prSet phldrT="[Text]"/>
      <dgm:spPr/>
      <dgm:t>
        <a:bodyPr/>
        <a:lstStyle/>
        <a:p>
          <a:r>
            <a:rPr lang="en-US" dirty="0"/>
            <a:t>M</a:t>
          </a:r>
        </a:p>
      </dgm:t>
    </dgm:pt>
    <dgm:pt modelId="{A7448476-D73D-4A3D-B91D-1325153081C7}" type="parTrans" cxnId="{19990070-72CA-4FAC-84CA-84076B9EB119}">
      <dgm:prSet/>
      <dgm:spPr/>
      <dgm:t>
        <a:bodyPr/>
        <a:lstStyle/>
        <a:p>
          <a:endParaRPr lang="en-US"/>
        </a:p>
      </dgm:t>
    </dgm:pt>
    <dgm:pt modelId="{35960FE1-78C6-4D08-AA5F-BA6F05FE8CF7}" type="sibTrans" cxnId="{19990070-72CA-4FAC-84CA-84076B9EB119}">
      <dgm:prSet/>
      <dgm:spPr/>
      <dgm:t>
        <a:bodyPr/>
        <a:lstStyle/>
        <a:p>
          <a:endParaRPr lang="en-US"/>
        </a:p>
      </dgm:t>
    </dgm:pt>
    <dgm:pt modelId="{F26E9343-CC9A-4BCD-A4FD-17D2E5EDED28}">
      <dgm:prSet phldrT="[Text]"/>
      <dgm:spPr/>
      <dgm:t>
        <a:bodyPr/>
        <a:lstStyle/>
        <a:p>
          <a:r>
            <a:rPr lang="en-US" dirty="0"/>
            <a:t>I</a:t>
          </a:r>
        </a:p>
      </dgm:t>
    </dgm:pt>
    <dgm:pt modelId="{62BAC901-0480-4364-87A3-2E7300D135EB}" type="parTrans" cxnId="{80BA7ACE-142D-4CE9-B444-F7494C1FF96B}">
      <dgm:prSet/>
      <dgm:spPr/>
      <dgm:t>
        <a:bodyPr/>
        <a:lstStyle/>
        <a:p>
          <a:endParaRPr lang="en-US"/>
        </a:p>
      </dgm:t>
    </dgm:pt>
    <dgm:pt modelId="{92045236-1EC2-4AAE-8587-496B5A1DCFBB}" type="sibTrans" cxnId="{80BA7ACE-142D-4CE9-B444-F7494C1FF96B}">
      <dgm:prSet/>
      <dgm:spPr/>
      <dgm:t>
        <a:bodyPr/>
        <a:lstStyle/>
        <a:p>
          <a:endParaRPr lang="en-US"/>
        </a:p>
      </dgm:t>
    </dgm:pt>
    <dgm:pt modelId="{BB012597-869B-4BED-9348-E00CE0C4D143}">
      <dgm:prSet phldrT="[Text]"/>
      <dgm:spPr/>
      <dgm:t>
        <a:bodyPr/>
        <a:lstStyle/>
        <a:p>
          <a:r>
            <a:rPr lang="en-US" dirty="0"/>
            <a:t>R</a:t>
          </a:r>
        </a:p>
      </dgm:t>
    </dgm:pt>
    <dgm:pt modelId="{DC036A42-27D3-4623-9DD5-B861CEC7F005}" type="parTrans" cxnId="{CC8F0FF7-A1BA-4716-8B7E-0153668FF13D}">
      <dgm:prSet/>
      <dgm:spPr/>
      <dgm:t>
        <a:bodyPr/>
        <a:lstStyle/>
        <a:p>
          <a:endParaRPr lang="en-US"/>
        </a:p>
      </dgm:t>
    </dgm:pt>
    <dgm:pt modelId="{29DEEBD6-AEAA-4B04-B9C8-4F963BFF3CBD}" type="sibTrans" cxnId="{CC8F0FF7-A1BA-4716-8B7E-0153668FF13D}">
      <dgm:prSet/>
      <dgm:spPr/>
      <dgm:t>
        <a:bodyPr/>
        <a:lstStyle/>
        <a:p>
          <a:endParaRPr lang="en-US"/>
        </a:p>
      </dgm:t>
    </dgm:pt>
    <dgm:pt modelId="{AA202DA5-CA5E-4798-994F-DCA7FAA41212}">
      <dgm:prSet/>
      <dgm:spPr/>
      <dgm:t>
        <a:bodyPr/>
        <a:lstStyle/>
        <a:p>
          <a:r>
            <a:rPr lang="en-US" dirty="0"/>
            <a:t>R</a:t>
          </a:r>
        </a:p>
      </dgm:t>
    </dgm:pt>
    <dgm:pt modelId="{FE8F39A2-3446-480D-ACCF-F15729BBBB8A}" type="parTrans" cxnId="{E3A10F8C-5E81-48C7-A37B-B7E0B53A6679}">
      <dgm:prSet/>
      <dgm:spPr/>
      <dgm:t>
        <a:bodyPr/>
        <a:lstStyle/>
        <a:p>
          <a:endParaRPr lang="en-US"/>
        </a:p>
      </dgm:t>
    </dgm:pt>
    <dgm:pt modelId="{EAD2C71F-BE12-40D9-9B20-007FE0B5FA58}" type="sibTrans" cxnId="{E3A10F8C-5E81-48C7-A37B-B7E0B53A6679}">
      <dgm:prSet/>
      <dgm:spPr/>
      <dgm:t>
        <a:bodyPr/>
        <a:lstStyle/>
        <a:p>
          <a:endParaRPr lang="en-US"/>
        </a:p>
      </dgm:t>
    </dgm:pt>
    <dgm:pt modelId="{6C409A40-80B9-439D-9E47-F69E456CF466}">
      <dgm:prSet/>
      <dgm:spPr/>
      <dgm:t>
        <a:bodyPr/>
        <a:lstStyle/>
        <a:p>
          <a:r>
            <a:rPr lang="en-US" dirty="0"/>
            <a:t>R</a:t>
          </a:r>
        </a:p>
      </dgm:t>
    </dgm:pt>
    <dgm:pt modelId="{2CE6F3B3-0271-447F-8257-39D350E2052F}" type="parTrans" cxnId="{165524A8-B8C5-42D8-996E-285E1F953D06}">
      <dgm:prSet/>
      <dgm:spPr/>
      <dgm:t>
        <a:bodyPr/>
        <a:lstStyle/>
        <a:p>
          <a:endParaRPr lang="en-US"/>
        </a:p>
      </dgm:t>
    </dgm:pt>
    <dgm:pt modelId="{F72E590F-724F-4A0E-A415-7892AE744AC6}" type="sibTrans" cxnId="{165524A8-B8C5-42D8-996E-285E1F953D06}">
      <dgm:prSet/>
      <dgm:spPr/>
      <dgm:t>
        <a:bodyPr/>
        <a:lstStyle/>
        <a:p>
          <a:endParaRPr lang="en-US"/>
        </a:p>
      </dgm:t>
    </dgm:pt>
    <dgm:pt modelId="{164EEE0F-66A7-4DB6-86CF-BAD707A4ACFF}">
      <dgm:prSet/>
      <dgm:spPr/>
      <dgm:t>
        <a:bodyPr/>
        <a:lstStyle/>
        <a:p>
          <a:r>
            <a:rPr lang="en-US" dirty="0"/>
            <a:t>O</a:t>
          </a:r>
        </a:p>
      </dgm:t>
    </dgm:pt>
    <dgm:pt modelId="{070351D0-88A9-4285-BCEA-23598BA46BCF}" type="parTrans" cxnId="{F900C6E0-14EE-408D-AEFD-F8CD498BF0EF}">
      <dgm:prSet/>
      <dgm:spPr/>
      <dgm:t>
        <a:bodyPr/>
        <a:lstStyle/>
        <a:p>
          <a:endParaRPr lang="en-US"/>
        </a:p>
      </dgm:t>
    </dgm:pt>
    <dgm:pt modelId="{AC234DE7-3B81-43E1-BFDE-9F6F1184F908}" type="sibTrans" cxnId="{F900C6E0-14EE-408D-AEFD-F8CD498BF0EF}">
      <dgm:prSet/>
      <dgm:spPr/>
      <dgm:t>
        <a:bodyPr/>
        <a:lstStyle/>
        <a:p>
          <a:endParaRPr lang="en-US"/>
        </a:p>
      </dgm:t>
    </dgm:pt>
    <dgm:pt modelId="{BB437385-8DC0-46AB-8842-2A4D115E574C}" type="pres">
      <dgm:prSet presAssocID="{FCF1CCAB-ACBC-4D90-9E02-DB0410566F92}" presName="Name0" presStyleCnt="0">
        <dgm:presLayoutVars>
          <dgm:dir/>
          <dgm:resizeHandles val="exact"/>
        </dgm:presLayoutVars>
      </dgm:prSet>
      <dgm:spPr/>
    </dgm:pt>
    <dgm:pt modelId="{50332AE9-61E6-4C32-833C-DDE33E63AF87}" type="pres">
      <dgm:prSet presAssocID="{C184B176-538B-4858-B961-657D0DD4CFC2}" presName="node" presStyleLbl="node1" presStyleIdx="0" presStyleCnt="6">
        <dgm:presLayoutVars>
          <dgm:bulletEnabled val="1"/>
        </dgm:presLayoutVars>
      </dgm:prSet>
      <dgm:spPr/>
    </dgm:pt>
    <dgm:pt modelId="{B5F2EEB9-2453-474F-BE30-43786D932D04}" type="pres">
      <dgm:prSet presAssocID="{35960FE1-78C6-4D08-AA5F-BA6F05FE8CF7}" presName="sibTrans" presStyleLbl="sibTrans2D1" presStyleIdx="0" presStyleCnt="5"/>
      <dgm:spPr/>
    </dgm:pt>
    <dgm:pt modelId="{FFC8A641-3402-42B5-A2AF-950385217CF5}" type="pres">
      <dgm:prSet presAssocID="{35960FE1-78C6-4D08-AA5F-BA6F05FE8CF7}" presName="connectorText" presStyleLbl="sibTrans2D1" presStyleIdx="0" presStyleCnt="5"/>
      <dgm:spPr/>
    </dgm:pt>
    <dgm:pt modelId="{1D273BED-C210-4D59-9A8B-4F23DC3AF56C}" type="pres">
      <dgm:prSet presAssocID="{F26E9343-CC9A-4BCD-A4FD-17D2E5EDED28}" presName="node" presStyleLbl="node1" presStyleIdx="1" presStyleCnt="6">
        <dgm:presLayoutVars>
          <dgm:bulletEnabled val="1"/>
        </dgm:presLayoutVars>
      </dgm:prSet>
      <dgm:spPr/>
    </dgm:pt>
    <dgm:pt modelId="{754D9119-A20A-4D02-A296-2899DD1F3CDC}" type="pres">
      <dgm:prSet presAssocID="{92045236-1EC2-4AAE-8587-496B5A1DCFBB}" presName="sibTrans" presStyleLbl="sibTrans2D1" presStyleIdx="1" presStyleCnt="5"/>
      <dgm:spPr/>
    </dgm:pt>
    <dgm:pt modelId="{BCB5D704-EE96-4831-A9BF-C4823801F7F0}" type="pres">
      <dgm:prSet presAssocID="{92045236-1EC2-4AAE-8587-496B5A1DCFBB}" presName="connectorText" presStyleLbl="sibTrans2D1" presStyleIdx="1" presStyleCnt="5"/>
      <dgm:spPr/>
    </dgm:pt>
    <dgm:pt modelId="{E3401E60-CA1A-4990-B7D1-1A588A1459C1}" type="pres">
      <dgm:prSet presAssocID="{AA202DA5-CA5E-4798-994F-DCA7FAA41212}" presName="node" presStyleLbl="node1" presStyleIdx="2" presStyleCnt="6">
        <dgm:presLayoutVars>
          <dgm:bulletEnabled val="1"/>
        </dgm:presLayoutVars>
      </dgm:prSet>
      <dgm:spPr/>
    </dgm:pt>
    <dgm:pt modelId="{C45EBCA4-8451-456F-8EB8-C5B27D730D2C}" type="pres">
      <dgm:prSet presAssocID="{EAD2C71F-BE12-40D9-9B20-007FE0B5FA58}" presName="sibTrans" presStyleLbl="sibTrans2D1" presStyleIdx="2" presStyleCnt="5"/>
      <dgm:spPr/>
    </dgm:pt>
    <dgm:pt modelId="{AB270D07-3D9D-403C-AA95-2E54E37F9C04}" type="pres">
      <dgm:prSet presAssocID="{EAD2C71F-BE12-40D9-9B20-007FE0B5FA58}" presName="connectorText" presStyleLbl="sibTrans2D1" presStyleIdx="2" presStyleCnt="5"/>
      <dgm:spPr/>
    </dgm:pt>
    <dgm:pt modelId="{C62A01B9-64EE-411E-B8D7-780DD270E8B9}" type="pres">
      <dgm:prSet presAssocID="{BB012597-869B-4BED-9348-E00CE0C4D143}" presName="node" presStyleLbl="node1" presStyleIdx="3" presStyleCnt="6">
        <dgm:presLayoutVars>
          <dgm:bulletEnabled val="1"/>
        </dgm:presLayoutVars>
      </dgm:prSet>
      <dgm:spPr/>
    </dgm:pt>
    <dgm:pt modelId="{1CCDE682-F7CF-4507-9CFF-FF6674EB1A33}" type="pres">
      <dgm:prSet presAssocID="{29DEEBD6-AEAA-4B04-B9C8-4F963BFF3CBD}" presName="sibTrans" presStyleLbl="sibTrans2D1" presStyleIdx="3" presStyleCnt="5"/>
      <dgm:spPr/>
    </dgm:pt>
    <dgm:pt modelId="{28C93E10-4DC5-4DC8-A6E6-C57AE77BB6D7}" type="pres">
      <dgm:prSet presAssocID="{29DEEBD6-AEAA-4B04-B9C8-4F963BFF3CBD}" presName="connectorText" presStyleLbl="sibTrans2D1" presStyleIdx="3" presStyleCnt="5"/>
      <dgm:spPr/>
    </dgm:pt>
    <dgm:pt modelId="{26B131F2-5C28-423C-A22D-E0BA2589C281}" type="pres">
      <dgm:prSet presAssocID="{164EEE0F-66A7-4DB6-86CF-BAD707A4ACFF}" presName="node" presStyleLbl="node1" presStyleIdx="4" presStyleCnt="6">
        <dgm:presLayoutVars>
          <dgm:bulletEnabled val="1"/>
        </dgm:presLayoutVars>
      </dgm:prSet>
      <dgm:spPr/>
    </dgm:pt>
    <dgm:pt modelId="{D261F434-B57A-477D-BE81-0E55E843EAE1}" type="pres">
      <dgm:prSet presAssocID="{AC234DE7-3B81-43E1-BFDE-9F6F1184F908}" presName="sibTrans" presStyleLbl="sibTrans2D1" presStyleIdx="4" presStyleCnt="5"/>
      <dgm:spPr/>
    </dgm:pt>
    <dgm:pt modelId="{51927D84-2763-47A0-8095-D2414347B36A}" type="pres">
      <dgm:prSet presAssocID="{AC234DE7-3B81-43E1-BFDE-9F6F1184F908}" presName="connectorText" presStyleLbl="sibTrans2D1" presStyleIdx="4" presStyleCnt="5"/>
      <dgm:spPr/>
    </dgm:pt>
    <dgm:pt modelId="{66EFC169-33FC-4619-84C0-E66352BA3423}" type="pres">
      <dgm:prSet presAssocID="{6C409A40-80B9-439D-9E47-F69E456CF466}" presName="node" presStyleLbl="node1" presStyleIdx="5" presStyleCnt="6">
        <dgm:presLayoutVars>
          <dgm:bulletEnabled val="1"/>
        </dgm:presLayoutVars>
      </dgm:prSet>
      <dgm:spPr/>
    </dgm:pt>
  </dgm:ptLst>
  <dgm:cxnLst>
    <dgm:cxn modelId="{9F65D506-9F60-4603-B5A8-60E01017D08A}" type="presOf" srcId="{BB012597-869B-4BED-9348-E00CE0C4D143}" destId="{C62A01B9-64EE-411E-B8D7-780DD270E8B9}" srcOrd="0" destOrd="0" presId="urn:microsoft.com/office/officeart/2005/8/layout/process1"/>
    <dgm:cxn modelId="{F093070B-7AB0-4E30-8CA6-00EDAEF41ACD}" type="presOf" srcId="{35960FE1-78C6-4D08-AA5F-BA6F05FE8CF7}" destId="{B5F2EEB9-2453-474F-BE30-43786D932D04}" srcOrd="0" destOrd="0" presId="urn:microsoft.com/office/officeart/2005/8/layout/process1"/>
    <dgm:cxn modelId="{B703C824-11DA-41FE-9F7A-92D9D667FEAC}" type="presOf" srcId="{C184B176-538B-4858-B961-657D0DD4CFC2}" destId="{50332AE9-61E6-4C32-833C-DDE33E63AF87}" srcOrd="0" destOrd="0" presId="urn:microsoft.com/office/officeart/2005/8/layout/process1"/>
    <dgm:cxn modelId="{944BD026-7D79-4A45-87A6-E7FBED58FBAB}" type="presOf" srcId="{AC234DE7-3B81-43E1-BFDE-9F6F1184F908}" destId="{D261F434-B57A-477D-BE81-0E55E843EAE1}" srcOrd="0" destOrd="0" presId="urn:microsoft.com/office/officeart/2005/8/layout/process1"/>
    <dgm:cxn modelId="{1B0CAA2F-4B54-49F0-BAFE-5F48A064AF7F}" type="presOf" srcId="{29DEEBD6-AEAA-4B04-B9C8-4F963BFF3CBD}" destId="{1CCDE682-F7CF-4507-9CFF-FF6674EB1A33}" srcOrd="0" destOrd="0" presId="urn:microsoft.com/office/officeart/2005/8/layout/process1"/>
    <dgm:cxn modelId="{193ACA38-E217-470E-A611-C16D136488F1}" type="presOf" srcId="{AC234DE7-3B81-43E1-BFDE-9F6F1184F908}" destId="{51927D84-2763-47A0-8095-D2414347B36A}" srcOrd="1" destOrd="0" presId="urn:microsoft.com/office/officeart/2005/8/layout/process1"/>
    <dgm:cxn modelId="{1ECAD847-39CB-4F32-B900-4712ED887287}" type="presOf" srcId="{29DEEBD6-AEAA-4B04-B9C8-4F963BFF3CBD}" destId="{28C93E10-4DC5-4DC8-A6E6-C57AE77BB6D7}" srcOrd="1" destOrd="0" presId="urn:microsoft.com/office/officeart/2005/8/layout/process1"/>
    <dgm:cxn modelId="{556DB951-C61C-4E93-97BB-E88757FB8197}" type="presOf" srcId="{F26E9343-CC9A-4BCD-A4FD-17D2E5EDED28}" destId="{1D273BED-C210-4D59-9A8B-4F23DC3AF56C}" srcOrd="0" destOrd="0" presId="urn:microsoft.com/office/officeart/2005/8/layout/process1"/>
    <dgm:cxn modelId="{19990070-72CA-4FAC-84CA-84076B9EB119}" srcId="{FCF1CCAB-ACBC-4D90-9E02-DB0410566F92}" destId="{C184B176-538B-4858-B961-657D0DD4CFC2}" srcOrd="0" destOrd="0" parTransId="{A7448476-D73D-4A3D-B91D-1325153081C7}" sibTransId="{35960FE1-78C6-4D08-AA5F-BA6F05FE8CF7}"/>
    <dgm:cxn modelId="{D7530F7E-EBDC-4006-80A9-F1CB612DCCA7}" type="presOf" srcId="{FCF1CCAB-ACBC-4D90-9E02-DB0410566F92}" destId="{BB437385-8DC0-46AB-8842-2A4D115E574C}" srcOrd="0" destOrd="0" presId="urn:microsoft.com/office/officeart/2005/8/layout/process1"/>
    <dgm:cxn modelId="{E3A10F8C-5E81-48C7-A37B-B7E0B53A6679}" srcId="{FCF1CCAB-ACBC-4D90-9E02-DB0410566F92}" destId="{AA202DA5-CA5E-4798-994F-DCA7FAA41212}" srcOrd="2" destOrd="0" parTransId="{FE8F39A2-3446-480D-ACCF-F15729BBBB8A}" sibTransId="{EAD2C71F-BE12-40D9-9B20-007FE0B5FA58}"/>
    <dgm:cxn modelId="{D880149F-99A8-49AF-A552-3F3C65344267}" type="presOf" srcId="{92045236-1EC2-4AAE-8587-496B5A1DCFBB}" destId="{754D9119-A20A-4D02-A296-2899DD1F3CDC}" srcOrd="0" destOrd="0" presId="urn:microsoft.com/office/officeart/2005/8/layout/process1"/>
    <dgm:cxn modelId="{165524A8-B8C5-42D8-996E-285E1F953D06}" srcId="{FCF1CCAB-ACBC-4D90-9E02-DB0410566F92}" destId="{6C409A40-80B9-439D-9E47-F69E456CF466}" srcOrd="5" destOrd="0" parTransId="{2CE6F3B3-0271-447F-8257-39D350E2052F}" sibTransId="{F72E590F-724F-4A0E-A415-7892AE744AC6}"/>
    <dgm:cxn modelId="{058133AB-7578-4A0F-9D3B-0651C8E9EDE7}" type="presOf" srcId="{35960FE1-78C6-4D08-AA5F-BA6F05FE8CF7}" destId="{FFC8A641-3402-42B5-A2AF-950385217CF5}" srcOrd="1" destOrd="0" presId="urn:microsoft.com/office/officeart/2005/8/layout/process1"/>
    <dgm:cxn modelId="{C8FDF1B2-B914-4430-A44C-B01494A45DDC}" type="presOf" srcId="{164EEE0F-66A7-4DB6-86CF-BAD707A4ACFF}" destId="{26B131F2-5C28-423C-A22D-E0BA2589C281}" srcOrd="0" destOrd="0" presId="urn:microsoft.com/office/officeart/2005/8/layout/process1"/>
    <dgm:cxn modelId="{97E97DC0-CE39-499C-B0E8-F24664A68257}" type="presOf" srcId="{6C409A40-80B9-439D-9E47-F69E456CF466}" destId="{66EFC169-33FC-4619-84C0-E66352BA3423}" srcOrd="0" destOrd="0" presId="urn:microsoft.com/office/officeart/2005/8/layout/process1"/>
    <dgm:cxn modelId="{932884C5-43A9-44D4-A3ED-9FD7D5B07B9E}" type="presOf" srcId="{AA202DA5-CA5E-4798-994F-DCA7FAA41212}" destId="{E3401E60-CA1A-4990-B7D1-1A588A1459C1}" srcOrd="0" destOrd="0" presId="urn:microsoft.com/office/officeart/2005/8/layout/process1"/>
    <dgm:cxn modelId="{80BA7ACE-142D-4CE9-B444-F7494C1FF96B}" srcId="{FCF1CCAB-ACBC-4D90-9E02-DB0410566F92}" destId="{F26E9343-CC9A-4BCD-A4FD-17D2E5EDED28}" srcOrd="1" destOrd="0" parTransId="{62BAC901-0480-4364-87A3-2E7300D135EB}" sibTransId="{92045236-1EC2-4AAE-8587-496B5A1DCFBB}"/>
    <dgm:cxn modelId="{D0E56AD3-4074-41E3-B24E-CB2928556B98}" type="presOf" srcId="{EAD2C71F-BE12-40D9-9B20-007FE0B5FA58}" destId="{C45EBCA4-8451-456F-8EB8-C5B27D730D2C}" srcOrd="0" destOrd="0" presId="urn:microsoft.com/office/officeart/2005/8/layout/process1"/>
    <dgm:cxn modelId="{0AAF6ADD-BFC6-4530-9A3C-6A0A52305ECB}" type="presOf" srcId="{92045236-1EC2-4AAE-8587-496B5A1DCFBB}" destId="{BCB5D704-EE96-4831-A9BF-C4823801F7F0}" srcOrd="1" destOrd="0" presId="urn:microsoft.com/office/officeart/2005/8/layout/process1"/>
    <dgm:cxn modelId="{70DF6DDD-D69E-40F9-92BA-9F904D1010A9}" type="presOf" srcId="{EAD2C71F-BE12-40D9-9B20-007FE0B5FA58}" destId="{AB270D07-3D9D-403C-AA95-2E54E37F9C04}" srcOrd="1" destOrd="0" presId="urn:microsoft.com/office/officeart/2005/8/layout/process1"/>
    <dgm:cxn modelId="{F900C6E0-14EE-408D-AEFD-F8CD498BF0EF}" srcId="{FCF1CCAB-ACBC-4D90-9E02-DB0410566F92}" destId="{164EEE0F-66A7-4DB6-86CF-BAD707A4ACFF}" srcOrd="4" destOrd="0" parTransId="{070351D0-88A9-4285-BCEA-23598BA46BCF}" sibTransId="{AC234DE7-3B81-43E1-BFDE-9F6F1184F908}"/>
    <dgm:cxn modelId="{CC8F0FF7-A1BA-4716-8B7E-0153668FF13D}" srcId="{FCF1CCAB-ACBC-4D90-9E02-DB0410566F92}" destId="{BB012597-869B-4BED-9348-E00CE0C4D143}" srcOrd="3" destOrd="0" parTransId="{DC036A42-27D3-4623-9DD5-B861CEC7F005}" sibTransId="{29DEEBD6-AEAA-4B04-B9C8-4F963BFF3CBD}"/>
    <dgm:cxn modelId="{CF1D5D08-FC1F-4AAE-803D-8E462F6C5191}" type="presParOf" srcId="{BB437385-8DC0-46AB-8842-2A4D115E574C}" destId="{50332AE9-61E6-4C32-833C-DDE33E63AF87}" srcOrd="0" destOrd="0" presId="urn:microsoft.com/office/officeart/2005/8/layout/process1"/>
    <dgm:cxn modelId="{4E120438-5231-479F-8CB7-D8243BA98C5F}" type="presParOf" srcId="{BB437385-8DC0-46AB-8842-2A4D115E574C}" destId="{B5F2EEB9-2453-474F-BE30-43786D932D04}" srcOrd="1" destOrd="0" presId="urn:microsoft.com/office/officeart/2005/8/layout/process1"/>
    <dgm:cxn modelId="{85AFC8FC-B623-4AE1-A2C3-A9B859B8AAA7}" type="presParOf" srcId="{B5F2EEB9-2453-474F-BE30-43786D932D04}" destId="{FFC8A641-3402-42B5-A2AF-950385217CF5}" srcOrd="0" destOrd="0" presId="urn:microsoft.com/office/officeart/2005/8/layout/process1"/>
    <dgm:cxn modelId="{635E85E5-2781-49C5-83C9-0D8E0A91B2ED}" type="presParOf" srcId="{BB437385-8DC0-46AB-8842-2A4D115E574C}" destId="{1D273BED-C210-4D59-9A8B-4F23DC3AF56C}" srcOrd="2" destOrd="0" presId="urn:microsoft.com/office/officeart/2005/8/layout/process1"/>
    <dgm:cxn modelId="{F4B0C1C1-2A1F-433E-8736-E05A27E32D61}" type="presParOf" srcId="{BB437385-8DC0-46AB-8842-2A4D115E574C}" destId="{754D9119-A20A-4D02-A296-2899DD1F3CDC}" srcOrd="3" destOrd="0" presId="urn:microsoft.com/office/officeart/2005/8/layout/process1"/>
    <dgm:cxn modelId="{3FE1858D-8A82-479B-AB3C-232D20EDC368}" type="presParOf" srcId="{754D9119-A20A-4D02-A296-2899DD1F3CDC}" destId="{BCB5D704-EE96-4831-A9BF-C4823801F7F0}" srcOrd="0" destOrd="0" presId="urn:microsoft.com/office/officeart/2005/8/layout/process1"/>
    <dgm:cxn modelId="{B1AA2EDE-6B28-4E2D-9859-EB47EDBB5EF8}" type="presParOf" srcId="{BB437385-8DC0-46AB-8842-2A4D115E574C}" destId="{E3401E60-CA1A-4990-B7D1-1A588A1459C1}" srcOrd="4" destOrd="0" presId="urn:microsoft.com/office/officeart/2005/8/layout/process1"/>
    <dgm:cxn modelId="{A603097C-DAD8-4B8A-A54A-724A985BDFC2}" type="presParOf" srcId="{BB437385-8DC0-46AB-8842-2A4D115E574C}" destId="{C45EBCA4-8451-456F-8EB8-C5B27D730D2C}" srcOrd="5" destOrd="0" presId="urn:microsoft.com/office/officeart/2005/8/layout/process1"/>
    <dgm:cxn modelId="{3BC9ED53-34DD-42CD-9419-A4418E764606}" type="presParOf" srcId="{C45EBCA4-8451-456F-8EB8-C5B27D730D2C}" destId="{AB270D07-3D9D-403C-AA95-2E54E37F9C04}" srcOrd="0" destOrd="0" presId="urn:microsoft.com/office/officeart/2005/8/layout/process1"/>
    <dgm:cxn modelId="{5E5A396D-670B-4127-AB42-D96D5F5FE685}" type="presParOf" srcId="{BB437385-8DC0-46AB-8842-2A4D115E574C}" destId="{C62A01B9-64EE-411E-B8D7-780DD270E8B9}" srcOrd="6" destOrd="0" presId="urn:microsoft.com/office/officeart/2005/8/layout/process1"/>
    <dgm:cxn modelId="{48E7E260-48D9-4DE5-89DD-397FA975EA81}" type="presParOf" srcId="{BB437385-8DC0-46AB-8842-2A4D115E574C}" destId="{1CCDE682-F7CF-4507-9CFF-FF6674EB1A33}" srcOrd="7" destOrd="0" presId="urn:microsoft.com/office/officeart/2005/8/layout/process1"/>
    <dgm:cxn modelId="{F7F590AF-5E72-4A70-AC33-51D018821C73}" type="presParOf" srcId="{1CCDE682-F7CF-4507-9CFF-FF6674EB1A33}" destId="{28C93E10-4DC5-4DC8-A6E6-C57AE77BB6D7}" srcOrd="0" destOrd="0" presId="urn:microsoft.com/office/officeart/2005/8/layout/process1"/>
    <dgm:cxn modelId="{9CFDE8B9-FAB1-4D1C-97B9-384D8F9A74C2}" type="presParOf" srcId="{BB437385-8DC0-46AB-8842-2A4D115E574C}" destId="{26B131F2-5C28-423C-A22D-E0BA2589C281}" srcOrd="8" destOrd="0" presId="urn:microsoft.com/office/officeart/2005/8/layout/process1"/>
    <dgm:cxn modelId="{0508A31C-3B01-413E-8F86-3355CE844E2E}" type="presParOf" srcId="{BB437385-8DC0-46AB-8842-2A4D115E574C}" destId="{D261F434-B57A-477D-BE81-0E55E843EAE1}" srcOrd="9" destOrd="0" presId="urn:microsoft.com/office/officeart/2005/8/layout/process1"/>
    <dgm:cxn modelId="{F812E1DE-1DF6-421C-98EA-EE7684C58961}" type="presParOf" srcId="{D261F434-B57A-477D-BE81-0E55E843EAE1}" destId="{51927D84-2763-47A0-8095-D2414347B36A}" srcOrd="0" destOrd="0" presId="urn:microsoft.com/office/officeart/2005/8/layout/process1"/>
    <dgm:cxn modelId="{D2A8ED8F-17B6-4F7F-A9D9-8FFAAF3CABEB}" type="presParOf" srcId="{BB437385-8DC0-46AB-8842-2A4D115E574C}" destId="{66EFC169-33FC-4619-84C0-E66352BA3423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CF1CCAB-ACBC-4D90-9E02-DB0410566F92}" type="doc">
      <dgm:prSet loTypeId="urn:microsoft.com/office/officeart/2005/8/layout/process1" loCatId="process" qsTypeId="urn:microsoft.com/office/officeart/2005/8/quickstyle/simple1" qsCatId="simple" csTypeId="urn:microsoft.com/office/officeart/2005/8/colors/accent4_3" csCatId="accent4" phldr="1"/>
      <dgm:spPr/>
    </dgm:pt>
    <dgm:pt modelId="{C184B176-538B-4858-B961-657D0DD4CFC2}">
      <dgm:prSet phldrT="[Text]"/>
      <dgm:spPr/>
      <dgm:t>
        <a:bodyPr/>
        <a:lstStyle/>
        <a:p>
          <a:r>
            <a:rPr lang="en-US" dirty="0"/>
            <a:t>T</a:t>
          </a:r>
        </a:p>
      </dgm:t>
    </dgm:pt>
    <dgm:pt modelId="{A7448476-D73D-4A3D-B91D-1325153081C7}" type="parTrans" cxnId="{19990070-72CA-4FAC-84CA-84076B9EB119}">
      <dgm:prSet/>
      <dgm:spPr/>
      <dgm:t>
        <a:bodyPr/>
        <a:lstStyle/>
        <a:p>
          <a:endParaRPr lang="en-US"/>
        </a:p>
      </dgm:t>
    </dgm:pt>
    <dgm:pt modelId="{35960FE1-78C6-4D08-AA5F-BA6F05FE8CF7}" type="sibTrans" cxnId="{19990070-72CA-4FAC-84CA-84076B9EB119}">
      <dgm:prSet/>
      <dgm:spPr/>
      <dgm:t>
        <a:bodyPr/>
        <a:lstStyle/>
        <a:p>
          <a:endParaRPr lang="en-US"/>
        </a:p>
      </dgm:t>
    </dgm:pt>
    <dgm:pt modelId="{F26E9343-CC9A-4BCD-A4FD-17D2E5EDED28}">
      <dgm:prSet phldrT="[Text]"/>
      <dgm:spPr/>
      <dgm:t>
        <a:bodyPr/>
        <a:lstStyle/>
        <a:p>
          <a:r>
            <a:rPr lang="en-US" dirty="0"/>
            <a:t>O</a:t>
          </a:r>
        </a:p>
      </dgm:t>
    </dgm:pt>
    <dgm:pt modelId="{62BAC901-0480-4364-87A3-2E7300D135EB}" type="parTrans" cxnId="{80BA7ACE-142D-4CE9-B444-F7494C1FF96B}">
      <dgm:prSet/>
      <dgm:spPr/>
      <dgm:t>
        <a:bodyPr/>
        <a:lstStyle/>
        <a:p>
          <a:endParaRPr lang="en-US"/>
        </a:p>
      </dgm:t>
    </dgm:pt>
    <dgm:pt modelId="{92045236-1EC2-4AAE-8587-496B5A1DCFBB}" type="sibTrans" cxnId="{80BA7ACE-142D-4CE9-B444-F7494C1FF96B}">
      <dgm:prSet/>
      <dgm:spPr/>
      <dgm:t>
        <a:bodyPr/>
        <a:lstStyle/>
        <a:p>
          <a:endParaRPr lang="en-US"/>
        </a:p>
      </dgm:t>
    </dgm:pt>
    <dgm:pt modelId="{AA202DA5-CA5E-4798-994F-DCA7FAA41212}">
      <dgm:prSet/>
      <dgm:spPr/>
      <dgm:t>
        <a:bodyPr/>
        <a:lstStyle/>
        <a:p>
          <a:r>
            <a:rPr lang="en-US" dirty="0"/>
            <a:t>W</a:t>
          </a:r>
        </a:p>
      </dgm:t>
    </dgm:pt>
    <dgm:pt modelId="{FE8F39A2-3446-480D-ACCF-F15729BBBB8A}" type="parTrans" cxnId="{E3A10F8C-5E81-48C7-A37B-B7E0B53A6679}">
      <dgm:prSet/>
      <dgm:spPr/>
      <dgm:t>
        <a:bodyPr/>
        <a:lstStyle/>
        <a:p>
          <a:endParaRPr lang="en-US"/>
        </a:p>
      </dgm:t>
    </dgm:pt>
    <dgm:pt modelId="{EAD2C71F-BE12-40D9-9B20-007FE0B5FA58}" type="sibTrans" cxnId="{E3A10F8C-5E81-48C7-A37B-B7E0B53A6679}">
      <dgm:prSet/>
      <dgm:spPr/>
      <dgm:t>
        <a:bodyPr/>
        <a:lstStyle/>
        <a:p>
          <a:endParaRPr lang="en-US"/>
        </a:p>
      </dgm:t>
    </dgm:pt>
    <dgm:pt modelId="{6C409A40-80B9-439D-9E47-F69E456CF466}">
      <dgm:prSet/>
      <dgm:spPr/>
      <dgm:t>
        <a:bodyPr/>
        <a:lstStyle/>
        <a:p>
          <a:r>
            <a:rPr lang="en-US" dirty="0"/>
            <a:t>R</a:t>
          </a:r>
        </a:p>
      </dgm:t>
    </dgm:pt>
    <dgm:pt modelId="{2CE6F3B3-0271-447F-8257-39D350E2052F}" type="parTrans" cxnId="{165524A8-B8C5-42D8-996E-285E1F953D06}">
      <dgm:prSet/>
      <dgm:spPr/>
      <dgm:t>
        <a:bodyPr/>
        <a:lstStyle/>
        <a:p>
          <a:endParaRPr lang="en-US"/>
        </a:p>
      </dgm:t>
    </dgm:pt>
    <dgm:pt modelId="{F72E590F-724F-4A0E-A415-7892AE744AC6}" type="sibTrans" cxnId="{165524A8-B8C5-42D8-996E-285E1F953D06}">
      <dgm:prSet/>
      <dgm:spPr/>
      <dgm:t>
        <a:bodyPr/>
        <a:lstStyle/>
        <a:p>
          <a:endParaRPr lang="en-US"/>
        </a:p>
      </dgm:t>
    </dgm:pt>
    <dgm:pt modelId="{164EEE0F-66A7-4DB6-86CF-BAD707A4ACFF}">
      <dgm:prSet/>
      <dgm:spPr/>
      <dgm:t>
        <a:bodyPr/>
        <a:lstStyle/>
        <a:p>
          <a:r>
            <a:rPr lang="en-US" dirty="0"/>
            <a:t>E</a:t>
          </a:r>
        </a:p>
      </dgm:t>
    </dgm:pt>
    <dgm:pt modelId="{070351D0-88A9-4285-BCEA-23598BA46BCF}" type="parTrans" cxnId="{F900C6E0-14EE-408D-AEFD-F8CD498BF0EF}">
      <dgm:prSet/>
      <dgm:spPr/>
      <dgm:t>
        <a:bodyPr/>
        <a:lstStyle/>
        <a:p>
          <a:endParaRPr lang="en-US"/>
        </a:p>
      </dgm:t>
    </dgm:pt>
    <dgm:pt modelId="{AC234DE7-3B81-43E1-BFDE-9F6F1184F908}" type="sibTrans" cxnId="{F900C6E0-14EE-408D-AEFD-F8CD498BF0EF}">
      <dgm:prSet/>
      <dgm:spPr/>
      <dgm:t>
        <a:bodyPr/>
        <a:lstStyle/>
        <a:p>
          <a:endParaRPr lang="en-US"/>
        </a:p>
      </dgm:t>
    </dgm:pt>
    <dgm:pt modelId="{BB437385-8DC0-46AB-8842-2A4D115E574C}" type="pres">
      <dgm:prSet presAssocID="{FCF1CCAB-ACBC-4D90-9E02-DB0410566F92}" presName="Name0" presStyleCnt="0">
        <dgm:presLayoutVars>
          <dgm:dir/>
          <dgm:resizeHandles val="exact"/>
        </dgm:presLayoutVars>
      </dgm:prSet>
      <dgm:spPr/>
    </dgm:pt>
    <dgm:pt modelId="{50332AE9-61E6-4C32-833C-DDE33E63AF87}" type="pres">
      <dgm:prSet presAssocID="{C184B176-538B-4858-B961-657D0DD4CFC2}" presName="node" presStyleLbl="node1" presStyleIdx="0" presStyleCnt="5">
        <dgm:presLayoutVars>
          <dgm:bulletEnabled val="1"/>
        </dgm:presLayoutVars>
      </dgm:prSet>
      <dgm:spPr/>
    </dgm:pt>
    <dgm:pt modelId="{B5F2EEB9-2453-474F-BE30-43786D932D04}" type="pres">
      <dgm:prSet presAssocID="{35960FE1-78C6-4D08-AA5F-BA6F05FE8CF7}" presName="sibTrans" presStyleLbl="sibTrans2D1" presStyleIdx="0" presStyleCnt="4"/>
      <dgm:spPr/>
    </dgm:pt>
    <dgm:pt modelId="{FFC8A641-3402-42B5-A2AF-950385217CF5}" type="pres">
      <dgm:prSet presAssocID="{35960FE1-78C6-4D08-AA5F-BA6F05FE8CF7}" presName="connectorText" presStyleLbl="sibTrans2D1" presStyleIdx="0" presStyleCnt="4"/>
      <dgm:spPr/>
    </dgm:pt>
    <dgm:pt modelId="{1D273BED-C210-4D59-9A8B-4F23DC3AF56C}" type="pres">
      <dgm:prSet presAssocID="{F26E9343-CC9A-4BCD-A4FD-17D2E5EDED28}" presName="node" presStyleLbl="node1" presStyleIdx="1" presStyleCnt="5">
        <dgm:presLayoutVars>
          <dgm:bulletEnabled val="1"/>
        </dgm:presLayoutVars>
      </dgm:prSet>
      <dgm:spPr/>
    </dgm:pt>
    <dgm:pt modelId="{754D9119-A20A-4D02-A296-2899DD1F3CDC}" type="pres">
      <dgm:prSet presAssocID="{92045236-1EC2-4AAE-8587-496B5A1DCFBB}" presName="sibTrans" presStyleLbl="sibTrans2D1" presStyleIdx="1" presStyleCnt="4"/>
      <dgm:spPr/>
    </dgm:pt>
    <dgm:pt modelId="{BCB5D704-EE96-4831-A9BF-C4823801F7F0}" type="pres">
      <dgm:prSet presAssocID="{92045236-1EC2-4AAE-8587-496B5A1DCFBB}" presName="connectorText" presStyleLbl="sibTrans2D1" presStyleIdx="1" presStyleCnt="4"/>
      <dgm:spPr/>
    </dgm:pt>
    <dgm:pt modelId="{E3401E60-CA1A-4990-B7D1-1A588A1459C1}" type="pres">
      <dgm:prSet presAssocID="{AA202DA5-CA5E-4798-994F-DCA7FAA41212}" presName="node" presStyleLbl="node1" presStyleIdx="2" presStyleCnt="5">
        <dgm:presLayoutVars>
          <dgm:bulletEnabled val="1"/>
        </dgm:presLayoutVars>
      </dgm:prSet>
      <dgm:spPr/>
    </dgm:pt>
    <dgm:pt modelId="{C45EBCA4-8451-456F-8EB8-C5B27D730D2C}" type="pres">
      <dgm:prSet presAssocID="{EAD2C71F-BE12-40D9-9B20-007FE0B5FA58}" presName="sibTrans" presStyleLbl="sibTrans2D1" presStyleIdx="2" presStyleCnt="4"/>
      <dgm:spPr/>
    </dgm:pt>
    <dgm:pt modelId="{AB270D07-3D9D-403C-AA95-2E54E37F9C04}" type="pres">
      <dgm:prSet presAssocID="{EAD2C71F-BE12-40D9-9B20-007FE0B5FA58}" presName="connectorText" presStyleLbl="sibTrans2D1" presStyleIdx="2" presStyleCnt="4"/>
      <dgm:spPr/>
    </dgm:pt>
    <dgm:pt modelId="{26B131F2-5C28-423C-A22D-E0BA2589C281}" type="pres">
      <dgm:prSet presAssocID="{164EEE0F-66A7-4DB6-86CF-BAD707A4ACFF}" presName="node" presStyleLbl="node1" presStyleIdx="3" presStyleCnt="5">
        <dgm:presLayoutVars>
          <dgm:bulletEnabled val="1"/>
        </dgm:presLayoutVars>
      </dgm:prSet>
      <dgm:spPr/>
    </dgm:pt>
    <dgm:pt modelId="{D261F434-B57A-477D-BE81-0E55E843EAE1}" type="pres">
      <dgm:prSet presAssocID="{AC234DE7-3B81-43E1-BFDE-9F6F1184F908}" presName="sibTrans" presStyleLbl="sibTrans2D1" presStyleIdx="3" presStyleCnt="4"/>
      <dgm:spPr/>
    </dgm:pt>
    <dgm:pt modelId="{51927D84-2763-47A0-8095-D2414347B36A}" type="pres">
      <dgm:prSet presAssocID="{AC234DE7-3B81-43E1-BFDE-9F6F1184F908}" presName="connectorText" presStyleLbl="sibTrans2D1" presStyleIdx="3" presStyleCnt="4"/>
      <dgm:spPr/>
    </dgm:pt>
    <dgm:pt modelId="{66EFC169-33FC-4619-84C0-E66352BA3423}" type="pres">
      <dgm:prSet presAssocID="{6C409A40-80B9-439D-9E47-F69E456CF466}" presName="node" presStyleLbl="node1" presStyleIdx="4" presStyleCnt="5">
        <dgm:presLayoutVars>
          <dgm:bulletEnabled val="1"/>
        </dgm:presLayoutVars>
      </dgm:prSet>
      <dgm:spPr/>
    </dgm:pt>
  </dgm:ptLst>
  <dgm:cxnLst>
    <dgm:cxn modelId="{F093070B-7AB0-4E30-8CA6-00EDAEF41ACD}" type="presOf" srcId="{35960FE1-78C6-4D08-AA5F-BA6F05FE8CF7}" destId="{B5F2EEB9-2453-474F-BE30-43786D932D04}" srcOrd="0" destOrd="0" presId="urn:microsoft.com/office/officeart/2005/8/layout/process1"/>
    <dgm:cxn modelId="{B703C824-11DA-41FE-9F7A-92D9D667FEAC}" type="presOf" srcId="{C184B176-538B-4858-B961-657D0DD4CFC2}" destId="{50332AE9-61E6-4C32-833C-DDE33E63AF87}" srcOrd="0" destOrd="0" presId="urn:microsoft.com/office/officeart/2005/8/layout/process1"/>
    <dgm:cxn modelId="{944BD026-7D79-4A45-87A6-E7FBED58FBAB}" type="presOf" srcId="{AC234DE7-3B81-43E1-BFDE-9F6F1184F908}" destId="{D261F434-B57A-477D-BE81-0E55E843EAE1}" srcOrd="0" destOrd="0" presId="urn:microsoft.com/office/officeart/2005/8/layout/process1"/>
    <dgm:cxn modelId="{193ACA38-E217-470E-A611-C16D136488F1}" type="presOf" srcId="{AC234DE7-3B81-43E1-BFDE-9F6F1184F908}" destId="{51927D84-2763-47A0-8095-D2414347B36A}" srcOrd="1" destOrd="0" presId="urn:microsoft.com/office/officeart/2005/8/layout/process1"/>
    <dgm:cxn modelId="{556DB951-C61C-4E93-97BB-E88757FB8197}" type="presOf" srcId="{F26E9343-CC9A-4BCD-A4FD-17D2E5EDED28}" destId="{1D273BED-C210-4D59-9A8B-4F23DC3AF56C}" srcOrd="0" destOrd="0" presId="urn:microsoft.com/office/officeart/2005/8/layout/process1"/>
    <dgm:cxn modelId="{19990070-72CA-4FAC-84CA-84076B9EB119}" srcId="{FCF1CCAB-ACBC-4D90-9E02-DB0410566F92}" destId="{C184B176-538B-4858-B961-657D0DD4CFC2}" srcOrd="0" destOrd="0" parTransId="{A7448476-D73D-4A3D-B91D-1325153081C7}" sibTransId="{35960FE1-78C6-4D08-AA5F-BA6F05FE8CF7}"/>
    <dgm:cxn modelId="{D7530F7E-EBDC-4006-80A9-F1CB612DCCA7}" type="presOf" srcId="{FCF1CCAB-ACBC-4D90-9E02-DB0410566F92}" destId="{BB437385-8DC0-46AB-8842-2A4D115E574C}" srcOrd="0" destOrd="0" presId="urn:microsoft.com/office/officeart/2005/8/layout/process1"/>
    <dgm:cxn modelId="{E3A10F8C-5E81-48C7-A37B-B7E0B53A6679}" srcId="{FCF1CCAB-ACBC-4D90-9E02-DB0410566F92}" destId="{AA202DA5-CA5E-4798-994F-DCA7FAA41212}" srcOrd="2" destOrd="0" parTransId="{FE8F39A2-3446-480D-ACCF-F15729BBBB8A}" sibTransId="{EAD2C71F-BE12-40D9-9B20-007FE0B5FA58}"/>
    <dgm:cxn modelId="{D880149F-99A8-49AF-A552-3F3C65344267}" type="presOf" srcId="{92045236-1EC2-4AAE-8587-496B5A1DCFBB}" destId="{754D9119-A20A-4D02-A296-2899DD1F3CDC}" srcOrd="0" destOrd="0" presId="urn:microsoft.com/office/officeart/2005/8/layout/process1"/>
    <dgm:cxn modelId="{165524A8-B8C5-42D8-996E-285E1F953D06}" srcId="{FCF1CCAB-ACBC-4D90-9E02-DB0410566F92}" destId="{6C409A40-80B9-439D-9E47-F69E456CF466}" srcOrd="4" destOrd="0" parTransId="{2CE6F3B3-0271-447F-8257-39D350E2052F}" sibTransId="{F72E590F-724F-4A0E-A415-7892AE744AC6}"/>
    <dgm:cxn modelId="{058133AB-7578-4A0F-9D3B-0651C8E9EDE7}" type="presOf" srcId="{35960FE1-78C6-4D08-AA5F-BA6F05FE8CF7}" destId="{FFC8A641-3402-42B5-A2AF-950385217CF5}" srcOrd="1" destOrd="0" presId="urn:microsoft.com/office/officeart/2005/8/layout/process1"/>
    <dgm:cxn modelId="{C8FDF1B2-B914-4430-A44C-B01494A45DDC}" type="presOf" srcId="{164EEE0F-66A7-4DB6-86CF-BAD707A4ACFF}" destId="{26B131F2-5C28-423C-A22D-E0BA2589C281}" srcOrd="0" destOrd="0" presId="urn:microsoft.com/office/officeart/2005/8/layout/process1"/>
    <dgm:cxn modelId="{97E97DC0-CE39-499C-B0E8-F24664A68257}" type="presOf" srcId="{6C409A40-80B9-439D-9E47-F69E456CF466}" destId="{66EFC169-33FC-4619-84C0-E66352BA3423}" srcOrd="0" destOrd="0" presId="urn:microsoft.com/office/officeart/2005/8/layout/process1"/>
    <dgm:cxn modelId="{932884C5-43A9-44D4-A3ED-9FD7D5B07B9E}" type="presOf" srcId="{AA202DA5-CA5E-4798-994F-DCA7FAA41212}" destId="{E3401E60-CA1A-4990-B7D1-1A588A1459C1}" srcOrd="0" destOrd="0" presId="urn:microsoft.com/office/officeart/2005/8/layout/process1"/>
    <dgm:cxn modelId="{80BA7ACE-142D-4CE9-B444-F7494C1FF96B}" srcId="{FCF1CCAB-ACBC-4D90-9E02-DB0410566F92}" destId="{F26E9343-CC9A-4BCD-A4FD-17D2E5EDED28}" srcOrd="1" destOrd="0" parTransId="{62BAC901-0480-4364-87A3-2E7300D135EB}" sibTransId="{92045236-1EC2-4AAE-8587-496B5A1DCFBB}"/>
    <dgm:cxn modelId="{D0E56AD3-4074-41E3-B24E-CB2928556B98}" type="presOf" srcId="{EAD2C71F-BE12-40D9-9B20-007FE0B5FA58}" destId="{C45EBCA4-8451-456F-8EB8-C5B27D730D2C}" srcOrd="0" destOrd="0" presId="urn:microsoft.com/office/officeart/2005/8/layout/process1"/>
    <dgm:cxn modelId="{0AAF6ADD-BFC6-4530-9A3C-6A0A52305ECB}" type="presOf" srcId="{92045236-1EC2-4AAE-8587-496B5A1DCFBB}" destId="{BCB5D704-EE96-4831-A9BF-C4823801F7F0}" srcOrd="1" destOrd="0" presId="urn:microsoft.com/office/officeart/2005/8/layout/process1"/>
    <dgm:cxn modelId="{70DF6DDD-D69E-40F9-92BA-9F904D1010A9}" type="presOf" srcId="{EAD2C71F-BE12-40D9-9B20-007FE0B5FA58}" destId="{AB270D07-3D9D-403C-AA95-2E54E37F9C04}" srcOrd="1" destOrd="0" presId="urn:microsoft.com/office/officeart/2005/8/layout/process1"/>
    <dgm:cxn modelId="{F900C6E0-14EE-408D-AEFD-F8CD498BF0EF}" srcId="{FCF1CCAB-ACBC-4D90-9E02-DB0410566F92}" destId="{164EEE0F-66A7-4DB6-86CF-BAD707A4ACFF}" srcOrd="3" destOrd="0" parTransId="{070351D0-88A9-4285-BCEA-23598BA46BCF}" sibTransId="{AC234DE7-3B81-43E1-BFDE-9F6F1184F908}"/>
    <dgm:cxn modelId="{CF1D5D08-FC1F-4AAE-803D-8E462F6C5191}" type="presParOf" srcId="{BB437385-8DC0-46AB-8842-2A4D115E574C}" destId="{50332AE9-61E6-4C32-833C-DDE33E63AF87}" srcOrd="0" destOrd="0" presId="urn:microsoft.com/office/officeart/2005/8/layout/process1"/>
    <dgm:cxn modelId="{4E120438-5231-479F-8CB7-D8243BA98C5F}" type="presParOf" srcId="{BB437385-8DC0-46AB-8842-2A4D115E574C}" destId="{B5F2EEB9-2453-474F-BE30-43786D932D04}" srcOrd="1" destOrd="0" presId="urn:microsoft.com/office/officeart/2005/8/layout/process1"/>
    <dgm:cxn modelId="{85AFC8FC-B623-4AE1-A2C3-A9B859B8AAA7}" type="presParOf" srcId="{B5F2EEB9-2453-474F-BE30-43786D932D04}" destId="{FFC8A641-3402-42B5-A2AF-950385217CF5}" srcOrd="0" destOrd="0" presId="urn:microsoft.com/office/officeart/2005/8/layout/process1"/>
    <dgm:cxn modelId="{635E85E5-2781-49C5-83C9-0D8E0A91B2ED}" type="presParOf" srcId="{BB437385-8DC0-46AB-8842-2A4D115E574C}" destId="{1D273BED-C210-4D59-9A8B-4F23DC3AF56C}" srcOrd="2" destOrd="0" presId="urn:microsoft.com/office/officeart/2005/8/layout/process1"/>
    <dgm:cxn modelId="{F4B0C1C1-2A1F-433E-8736-E05A27E32D61}" type="presParOf" srcId="{BB437385-8DC0-46AB-8842-2A4D115E574C}" destId="{754D9119-A20A-4D02-A296-2899DD1F3CDC}" srcOrd="3" destOrd="0" presId="urn:microsoft.com/office/officeart/2005/8/layout/process1"/>
    <dgm:cxn modelId="{3FE1858D-8A82-479B-AB3C-232D20EDC368}" type="presParOf" srcId="{754D9119-A20A-4D02-A296-2899DD1F3CDC}" destId="{BCB5D704-EE96-4831-A9BF-C4823801F7F0}" srcOrd="0" destOrd="0" presId="urn:microsoft.com/office/officeart/2005/8/layout/process1"/>
    <dgm:cxn modelId="{B1AA2EDE-6B28-4E2D-9859-EB47EDBB5EF8}" type="presParOf" srcId="{BB437385-8DC0-46AB-8842-2A4D115E574C}" destId="{E3401E60-CA1A-4990-B7D1-1A588A1459C1}" srcOrd="4" destOrd="0" presId="urn:microsoft.com/office/officeart/2005/8/layout/process1"/>
    <dgm:cxn modelId="{A603097C-DAD8-4B8A-A54A-724A985BDFC2}" type="presParOf" srcId="{BB437385-8DC0-46AB-8842-2A4D115E574C}" destId="{C45EBCA4-8451-456F-8EB8-C5B27D730D2C}" srcOrd="5" destOrd="0" presId="urn:microsoft.com/office/officeart/2005/8/layout/process1"/>
    <dgm:cxn modelId="{3BC9ED53-34DD-42CD-9419-A4418E764606}" type="presParOf" srcId="{C45EBCA4-8451-456F-8EB8-C5B27D730D2C}" destId="{AB270D07-3D9D-403C-AA95-2E54E37F9C04}" srcOrd="0" destOrd="0" presId="urn:microsoft.com/office/officeart/2005/8/layout/process1"/>
    <dgm:cxn modelId="{9CFDE8B9-FAB1-4D1C-97B9-384D8F9A74C2}" type="presParOf" srcId="{BB437385-8DC0-46AB-8842-2A4D115E574C}" destId="{26B131F2-5C28-423C-A22D-E0BA2589C281}" srcOrd="6" destOrd="0" presId="urn:microsoft.com/office/officeart/2005/8/layout/process1"/>
    <dgm:cxn modelId="{0508A31C-3B01-413E-8F86-3355CE844E2E}" type="presParOf" srcId="{BB437385-8DC0-46AB-8842-2A4D115E574C}" destId="{D261F434-B57A-477D-BE81-0E55E843EAE1}" srcOrd="7" destOrd="0" presId="urn:microsoft.com/office/officeart/2005/8/layout/process1"/>
    <dgm:cxn modelId="{F812E1DE-1DF6-421C-98EA-EE7684C58961}" type="presParOf" srcId="{D261F434-B57A-477D-BE81-0E55E843EAE1}" destId="{51927D84-2763-47A0-8095-D2414347B36A}" srcOrd="0" destOrd="0" presId="urn:microsoft.com/office/officeart/2005/8/layout/process1"/>
    <dgm:cxn modelId="{D2A8ED8F-17B6-4F7F-A9D9-8FFAAF3CABEB}" type="presParOf" srcId="{BB437385-8DC0-46AB-8842-2A4D115E574C}" destId="{66EFC169-33FC-4619-84C0-E66352BA3423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332AE9-61E6-4C32-833C-DDE33E63AF87}">
      <dsp:nvSpPr>
        <dsp:cNvPr id="0" name=""/>
        <dsp:cNvSpPr/>
      </dsp:nvSpPr>
      <dsp:spPr>
        <a:xfrm>
          <a:off x="0" y="609590"/>
          <a:ext cx="1011722" cy="607033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D</a:t>
          </a:r>
        </a:p>
      </dsp:txBody>
      <dsp:txXfrm>
        <a:off x="17779" y="627369"/>
        <a:ext cx="976164" cy="571475"/>
      </dsp:txXfrm>
    </dsp:sp>
    <dsp:sp modelId="{B5F2EEB9-2453-474F-BE30-43786D932D04}">
      <dsp:nvSpPr>
        <dsp:cNvPr id="0" name=""/>
        <dsp:cNvSpPr/>
      </dsp:nvSpPr>
      <dsp:spPr>
        <a:xfrm>
          <a:off x="1112894" y="787653"/>
          <a:ext cx="214485" cy="2509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1112894" y="837834"/>
        <a:ext cx="150140" cy="150545"/>
      </dsp:txXfrm>
    </dsp:sp>
    <dsp:sp modelId="{1D273BED-C210-4D59-9A8B-4F23DC3AF56C}">
      <dsp:nvSpPr>
        <dsp:cNvPr id="0" name=""/>
        <dsp:cNvSpPr/>
      </dsp:nvSpPr>
      <dsp:spPr>
        <a:xfrm>
          <a:off x="1416410" y="609590"/>
          <a:ext cx="1011722" cy="607033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57964"/>
            <a:satOff val="-2256"/>
            <a:lumOff val="548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O</a:t>
          </a:r>
        </a:p>
      </dsp:txBody>
      <dsp:txXfrm>
        <a:off x="1434189" y="627369"/>
        <a:ext cx="976164" cy="571475"/>
      </dsp:txXfrm>
    </dsp:sp>
    <dsp:sp modelId="{754D9119-A20A-4D02-A296-2899DD1F3CDC}">
      <dsp:nvSpPr>
        <dsp:cNvPr id="0" name=""/>
        <dsp:cNvSpPr/>
      </dsp:nvSpPr>
      <dsp:spPr>
        <a:xfrm>
          <a:off x="2529305" y="787653"/>
          <a:ext cx="214485" cy="2509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-72439"/>
            <a:satOff val="-2749"/>
            <a:lumOff val="623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2529305" y="837834"/>
        <a:ext cx="150140" cy="150545"/>
      </dsp:txXfrm>
    </dsp:sp>
    <dsp:sp modelId="{E3401E60-CA1A-4990-B7D1-1A588A1459C1}">
      <dsp:nvSpPr>
        <dsp:cNvPr id="0" name=""/>
        <dsp:cNvSpPr/>
      </dsp:nvSpPr>
      <dsp:spPr>
        <a:xfrm>
          <a:off x="2832821" y="609590"/>
          <a:ext cx="1011722" cy="607033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115927"/>
            <a:satOff val="-4511"/>
            <a:lumOff val="109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C</a:t>
          </a:r>
        </a:p>
      </dsp:txBody>
      <dsp:txXfrm>
        <a:off x="2850600" y="627369"/>
        <a:ext cx="976164" cy="571475"/>
      </dsp:txXfrm>
    </dsp:sp>
    <dsp:sp modelId="{C45EBCA4-8451-456F-8EB8-C5B27D730D2C}">
      <dsp:nvSpPr>
        <dsp:cNvPr id="0" name=""/>
        <dsp:cNvSpPr/>
      </dsp:nvSpPr>
      <dsp:spPr>
        <a:xfrm>
          <a:off x="3945716" y="787653"/>
          <a:ext cx="214485" cy="2509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-144879"/>
            <a:satOff val="-5497"/>
            <a:lumOff val="1246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3945716" y="837834"/>
        <a:ext cx="150140" cy="150545"/>
      </dsp:txXfrm>
    </dsp:sp>
    <dsp:sp modelId="{C62A01B9-64EE-411E-B8D7-780DD270E8B9}">
      <dsp:nvSpPr>
        <dsp:cNvPr id="0" name=""/>
        <dsp:cNvSpPr/>
      </dsp:nvSpPr>
      <dsp:spPr>
        <a:xfrm>
          <a:off x="4249232" y="609590"/>
          <a:ext cx="1011722" cy="607033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173891"/>
            <a:satOff val="-6767"/>
            <a:lumOff val="1646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</a:t>
          </a:r>
        </a:p>
      </dsp:txBody>
      <dsp:txXfrm>
        <a:off x="4267011" y="627369"/>
        <a:ext cx="976164" cy="571475"/>
      </dsp:txXfrm>
    </dsp:sp>
    <dsp:sp modelId="{1CCDE682-F7CF-4507-9CFF-FF6674EB1A33}">
      <dsp:nvSpPr>
        <dsp:cNvPr id="0" name=""/>
        <dsp:cNvSpPr/>
      </dsp:nvSpPr>
      <dsp:spPr>
        <a:xfrm>
          <a:off x="5362127" y="787653"/>
          <a:ext cx="214485" cy="2509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-217318"/>
            <a:satOff val="-8246"/>
            <a:lumOff val="1869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5362127" y="837834"/>
        <a:ext cx="150140" cy="150545"/>
      </dsp:txXfrm>
    </dsp:sp>
    <dsp:sp modelId="{26B131F2-5C28-423C-A22D-E0BA2589C281}">
      <dsp:nvSpPr>
        <dsp:cNvPr id="0" name=""/>
        <dsp:cNvSpPr/>
      </dsp:nvSpPr>
      <dsp:spPr>
        <a:xfrm>
          <a:off x="5665643" y="609590"/>
          <a:ext cx="1011722" cy="607033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231855"/>
            <a:satOff val="-9022"/>
            <a:lumOff val="219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O</a:t>
          </a:r>
        </a:p>
      </dsp:txBody>
      <dsp:txXfrm>
        <a:off x="5683422" y="627369"/>
        <a:ext cx="976164" cy="571475"/>
      </dsp:txXfrm>
    </dsp:sp>
    <dsp:sp modelId="{D261F434-B57A-477D-BE81-0E55E843EAE1}">
      <dsp:nvSpPr>
        <dsp:cNvPr id="0" name=""/>
        <dsp:cNvSpPr/>
      </dsp:nvSpPr>
      <dsp:spPr>
        <a:xfrm>
          <a:off x="6778538" y="787653"/>
          <a:ext cx="214485" cy="2509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-289757"/>
            <a:satOff val="-10994"/>
            <a:lumOff val="2492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6778538" y="837834"/>
        <a:ext cx="150140" cy="150545"/>
      </dsp:txXfrm>
    </dsp:sp>
    <dsp:sp modelId="{66EFC169-33FC-4619-84C0-E66352BA3423}">
      <dsp:nvSpPr>
        <dsp:cNvPr id="0" name=""/>
        <dsp:cNvSpPr/>
      </dsp:nvSpPr>
      <dsp:spPr>
        <a:xfrm>
          <a:off x="7082054" y="609590"/>
          <a:ext cx="1011722" cy="607033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289818"/>
            <a:satOff val="-11278"/>
            <a:lumOff val="274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R</a:t>
          </a:r>
        </a:p>
      </dsp:txBody>
      <dsp:txXfrm>
        <a:off x="7099833" y="627369"/>
        <a:ext cx="976164" cy="57147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332AE9-61E6-4C32-833C-DDE33E63AF87}">
      <dsp:nvSpPr>
        <dsp:cNvPr id="0" name=""/>
        <dsp:cNvSpPr/>
      </dsp:nvSpPr>
      <dsp:spPr>
        <a:xfrm>
          <a:off x="0" y="609590"/>
          <a:ext cx="1011722" cy="607033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H</a:t>
          </a:r>
        </a:p>
      </dsp:txBody>
      <dsp:txXfrm>
        <a:off x="17779" y="627369"/>
        <a:ext cx="976164" cy="571475"/>
      </dsp:txXfrm>
    </dsp:sp>
    <dsp:sp modelId="{B5F2EEB9-2453-474F-BE30-43786D932D04}">
      <dsp:nvSpPr>
        <dsp:cNvPr id="0" name=""/>
        <dsp:cNvSpPr/>
      </dsp:nvSpPr>
      <dsp:spPr>
        <a:xfrm>
          <a:off x="1112894" y="787653"/>
          <a:ext cx="214485" cy="2509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1112894" y="837834"/>
        <a:ext cx="150140" cy="150545"/>
      </dsp:txXfrm>
    </dsp:sp>
    <dsp:sp modelId="{1D273BED-C210-4D59-9A8B-4F23DC3AF56C}">
      <dsp:nvSpPr>
        <dsp:cNvPr id="0" name=""/>
        <dsp:cNvSpPr/>
      </dsp:nvSpPr>
      <dsp:spPr>
        <a:xfrm>
          <a:off x="1416410" y="609590"/>
          <a:ext cx="1011722" cy="607033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57964"/>
            <a:satOff val="-2256"/>
            <a:lumOff val="548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</a:t>
          </a:r>
        </a:p>
      </dsp:txBody>
      <dsp:txXfrm>
        <a:off x="1434189" y="627369"/>
        <a:ext cx="976164" cy="571475"/>
      </dsp:txXfrm>
    </dsp:sp>
    <dsp:sp modelId="{754D9119-A20A-4D02-A296-2899DD1F3CDC}">
      <dsp:nvSpPr>
        <dsp:cNvPr id="0" name=""/>
        <dsp:cNvSpPr/>
      </dsp:nvSpPr>
      <dsp:spPr>
        <a:xfrm>
          <a:off x="2529305" y="787653"/>
          <a:ext cx="214485" cy="2509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-72439"/>
            <a:satOff val="-2749"/>
            <a:lumOff val="623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2529305" y="837834"/>
        <a:ext cx="150140" cy="150545"/>
      </dsp:txXfrm>
    </dsp:sp>
    <dsp:sp modelId="{E3401E60-CA1A-4990-B7D1-1A588A1459C1}">
      <dsp:nvSpPr>
        <dsp:cNvPr id="0" name=""/>
        <dsp:cNvSpPr/>
      </dsp:nvSpPr>
      <dsp:spPr>
        <a:xfrm>
          <a:off x="2832821" y="609590"/>
          <a:ext cx="1011722" cy="607033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115927"/>
            <a:satOff val="-4511"/>
            <a:lumOff val="109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M</a:t>
          </a:r>
        </a:p>
      </dsp:txBody>
      <dsp:txXfrm>
        <a:off x="2850600" y="627369"/>
        <a:ext cx="976164" cy="571475"/>
      </dsp:txXfrm>
    </dsp:sp>
    <dsp:sp modelId="{C45EBCA4-8451-456F-8EB8-C5B27D730D2C}">
      <dsp:nvSpPr>
        <dsp:cNvPr id="0" name=""/>
        <dsp:cNvSpPr/>
      </dsp:nvSpPr>
      <dsp:spPr>
        <a:xfrm>
          <a:off x="3945716" y="787653"/>
          <a:ext cx="214485" cy="2509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-144879"/>
            <a:satOff val="-5497"/>
            <a:lumOff val="1246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3945716" y="837834"/>
        <a:ext cx="150140" cy="150545"/>
      </dsp:txXfrm>
    </dsp:sp>
    <dsp:sp modelId="{C62A01B9-64EE-411E-B8D7-780DD270E8B9}">
      <dsp:nvSpPr>
        <dsp:cNvPr id="0" name=""/>
        <dsp:cNvSpPr/>
      </dsp:nvSpPr>
      <dsp:spPr>
        <a:xfrm>
          <a:off x="4249232" y="609590"/>
          <a:ext cx="1011722" cy="607033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173891"/>
            <a:satOff val="-6767"/>
            <a:lumOff val="1646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M</a:t>
          </a:r>
        </a:p>
      </dsp:txBody>
      <dsp:txXfrm>
        <a:off x="4267011" y="627369"/>
        <a:ext cx="976164" cy="571475"/>
      </dsp:txXfrm>
    </dsp:sp>
    <dsp:sp modelId="{1CCDE682-F7CF-4507-9CFF-FF6674EB1A33}">
      <dsp:nvSpPr>
        <dsp:cNvPr id="0" name=""/>
        <dsp:cNvSpPr/>
      </dsp:nvSpPr>
      <dsp:spPr>
        <a:xfrm>
          <a:off x="5362127" y="787653"/>
          <a:ext cx="214485" cy="2509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-217318"/>
            <a:satOff val="-8246"/>
            <a:lumOff val="1869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5362127" y="837834"/>
        <a:ext cx="150140" cy="150545"/>
      </dsp:txXfrm>
    </dsp:sp>
    <dsp:sp modelId="{26B131F2-5C28-423C-A22D-E0BA2589C281}">
      <dsp:nvSpPr>
        <dsp:cNvPr id="0" name=""/>
        <dsp:cNvSpPr/>
      </dsp:nvSpPr>
      <dsp:spPr>
        <a:xfrm>
          <a:off x="5665643" y="609590"/>
          <a:ext cx="1011722" cy="607033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231855"/>
            <a:satOff val="-9022"/>
            <a:lumOff val="219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E</a:t>
          </a:r>
        </a:p>
      </dsp:txBody>
      <dsp:txXfrm>
        <a:off x="5683422" y="627369"/>
        <a:ext cx="976164" cy="571475"/>
      </dsp:txXfrm>
    </dsp:sp>
    <dsp:sp modelId="{D261F434-B57A-477D-BE81-0E55E843EAE1}">
      <dsp:nvSpPr>
        <dsp:cNvPr id="0" name=""/>
        <dsp:cNvSpPr/>
      </dsp:nvSpPr>
      <dsp:spPr>
        <a:xfrm>
          <a:off x="6778538" y="787653"/>
          <a:ext cx="214485" cy="2509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-289757"/>
            <a:satOff val="-10994"/>
            <a:lumOff val="2492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6778538" y="837834"/>
        <a:ext cx="150140" cy="150545"/>
      </dsp:txXfrm>
    </dsp:sp>
    <dsp:sp modelId="{66EFC169-33FC-4619-84C0-E66352BA3423}">
      <dsp:nvSpPr>
        <dsp:cNvPr id="0" name=""/>
        <dsp:cNvSpPr/>
      </dsp:nvSpPr>
      <dsp:spPr>
        <a:xfrm>
          <a:off x="7082054" y="609590"/>
          <a:ext cx="1011722" cy="607033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289818"/>
            <a:satOff val="-11278"/>
            <a:lumOff val="274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R</a:t>
          </a:r>
        </a:p>
      </dsp:txBody>
      <dsp:txXfrm>
        <a:off x="7099833" y="627369"/>
        <a:ext cx="976164" cy="57147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332AE9-61E6-4C32-833C-DDE33E63AF87}">
      <dsp:nvSpPr>
        <dsp:cNvPr id="0" name=""/>
        <dsp:cNvSpPr/>
      </dsp:nvSpPr>
      <dsp:spPr>
        <a:xfrm>
          <a:off x="3952" y="545567"/>
          <a:ext cx="1225132" cy="735079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H</a:t>
          </a:r>
        </a:p>
      </dsp:txBody>
      <dsp:txXfrm>
        <a:off x="25482" y="567097"/>
        <a:ext cx="1182072" cy="692019"/>
      </dsp:txXfrm>
    </dsp:sp>
    <dsp:sp modelId="{B5F2EEB9-2453-474F-BE30-43786D932D04}">
      <dsp:nvSpPr>
        <dsp:cNvPr id="0" name=""/>
        <dsp:cNvSpPr/>
      </dsp:nvSpPr>
      <dsp:spPr>
        <a:xfrm>
          <a:off x="1351597" y="761191"/>
          <a:ext cx="259728" cy="3038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1351597" y="821957"/>
        <a:ext cx="181810" cy="182300"/>
      </dsp:txXfrm>
    </dsp:sp>
    <dsp:sp modelId="{1D273BED-C210-4D59-9A8B-4F23DC3AF56C}">
      <dsp:nvSpPr>
        <dsp:cNvPr id="0" name=""/>
        <dsp:cNvSpPr/>
      </dsp:nvSpPr>
      <dsp:spPr>
        <a:xfrm>
          <a:off x="1719137" y="545567"/>
          <a:ext cx="1225132" cy="735079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72455"/>
            <a:satOff val="-2820"/>
            <a:lumOff val="68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O</a:t>
          </a:r>
        </a:p>
      </dsp:txBody>
      <dsp:txXfrm>
        <a:off x="1740667" y="567097"/>
        <a:ext cx="1182072" cy="692019"/>
      </dsp:txXfrm>
    </dsp:sp>
    <dsp:sp modelId="{754D9119-A20A-4D02-A296-2899DD1F3CDC}">
      <dsp:nvSpPr>
        <dsp:cNvPr id="0" name=""/>
        <dsp:cNvSpPr/>
      </dsp:nvSpPr>
      <dsp:spPr>
        <a:xfrm>
          <a:off x="3066782" y="761191"/>
          <a:ext cx="259728" cy="3038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-96586"/>
            <a:satOff val="-3665"/>
            <a:lumOff val="830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3066782" y="821957"/>
        <a:ext cx="181810" cy="182300"/>
      </dsp:txXfrm>
    </dsp:sp>
    <dsp:sp modelId="{E3401E60-CA1A-4990-B7D1-1A588A1459C1}">
      <dsp:nvSpPr>
        <dsp:cNvPr id="0" name=""/>
        <dsp:cNvSpPr/>
      </dsp:nvSpPr>
      <dsp:spPr>
        <a:xfrm>
          <a:off x="3434322" y="545567"/>
          <a:ext cx="1225132" cy="735079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144909"/>
            <a:satOff val="-5639"/>
            <a:lumOff val="137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R</a:t>
          </a:r>
        </a:p>
      </dsp:txBody>
      <dsp:txXfrm>
        <a:off x="3455852" y="567097"/>
        <a:ext cx="1182072" cy="692019"/>
      </dsp:txXfrm>
    </dsp:sp>
    <dsp:sp modelId="{C45EBCA4-8451-456F-8EB8-C5B27D730D2C}">
      <dsp:nvSpPr>
        <dsp:cNvPr id="0" name=""/>
        <dsp:cNvSpPr/>
      </dsp:nvSpPr>
      <dsp:spPr>
        <a:xfrm>
          <a:off x="4781967" y="761191"/>
          <a:ext cx="259728" cy="3038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-193171"/>
            <a:satOff val="-7329"/>
            <a:lumOff val="1661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4781967" y="821957"/>
        <a:ext cx="181810" cy="182300"/>
      </dsp:txXfrm>
    </dsp:sp>
    <dsp:sp modelId="{C62A01B9-64EE-411E-B8D7-780DD270E8B9}">
      <dsp:nvSpPr>
        <dsp:cNvPr id="0" name=""/>
        <dsp:cNvSpPr/>
      </dsp:nvSpPr>
      <dsp:spPr>
        <a:xfrm>
          <a:off x="5149507" y="545567"/>
          <a:ext cx="1225132" cy="735079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217364"/>
            <a:satOff val="-8459"/>
            <a:lumOff val="205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S</a:t>
          </a:r>
        </a:p>
      </dsp:txBody>
      <dsp:txXfrm>
        <a:off x="5171037" y="567097"/>
        <a:ext cx="1182072" cy="692019"/>
      </dsp:txXfrm>
    </dsp:sp>
    <dsp:sp modelId="{1CCDE682-F7CF-4507-9CFF-FF6674EB1A33}">
      <dsp:nvSpPr>
        <dsp:cNvPr id="0" name=""/>
        <dsp:cNvSpPr/>
      </dsp:nvSpPr>
      <dsp:spPr>
        <a:xfrm>
          <a:off x="6497153" y="761191"/>
          <a:ext cx="259728" cy="3038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-289757"/>
            <a:satOff val="-10994"/>
            <a:lumOff val="2492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6497153" y="821957"/>
        <a:ext cx="181810" cy="182300"/>
      </dsp:txXfrm>
    </dsp:sp>
    <dsp:sp modelId="{26B131F2-5C28-423C-A22D-E0BA2589C281}">
      <dsp:nvSpPr>
        <dsp:cNvPr id="0" name=""/>
        <dsp:cNvSpPr/>
      </dsp:nvSpPr>
      <dsp:spPr>
        <a:xfrm>
          <a:off x="6864692" y="545567"/>
          <a:ext cx="1225132" cy="735079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289818"/>
            <a:satOff val="-11278"/>
            <a:lumOff val="274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E</a:t>
          </a:r>
        </a:p>
      </dsp:txBody>
      <dsp:txXfrm>
        <a:off x="6886222" y="567097"/>
        <a:ext cx="1182072" cy="69201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332AE9-61E6-4C32-833C-DDE33E63AF87}">
      <dsp:nvSpPr>
        <dsp:cNvPr id="0" name=""/>
        <dsp:cNvSpPr/>
      </dsp:nvSpPr>
      <dsp:spPr>
        <a:xfrm>
          <a:off x="3556" y="446569"/>
          <a:ext cx="1555127" cy="933076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C</a:t>
          </a:r>
        </a:p>
      </dsp:txBody>
      <dsp:txXfrm>
        <a:off x="30885" y="473898"/>
        <a:ext cx="1500469" cy="878418"/>
      </dsp:txXfrm>
    </dsp:sp>
    <dsp:sp modelId="{B5F2EEB9-2453-474F-BE30-43786D932D04}">
      <dsp:nvSpPr>
        <dsp:cNvPr id="0" name=""/>
        <dsp:cNvSpPr/>
      </dsp:nvSpPr>
      <dsp:spPr>
        <a:xfrm>
          <a:off x="1714197" y="720271"/>
          <a:ext cx="329687" cy="3856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1714197" y="797405"/>
        <a:ext cx="230781" cy="231403"/>
      </dsp:txXfrm>
    </dsp:sp>
    <dsp:sp modelId="{1D273BED-C210-4D59-9A8B-4F23DC3AF56C}">
      <dsp:nvSpPr>
        <dsp:cNvPr id="0" name=""/>
        <dsp:cNvSpPr/>
      </dsp:nvSpPr>
      <dsp:spPr>
        <a:xfrm>
          <a:off x="2180735" y="446569"/>
          <a:ext cx="1555127" cy="933076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96606"/>
            <a:satOff val="-3759"/>
            <a:lumOff val="91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O</a:t>
          </a:r>
        </a:p>
      </dsp:txBody>
      <dsp:txXfrm>
        <a:off x="2208064" y="473898"/>
        <a:ext cx="1500469" cy="878418"/>
      </dsp:txXfrm>
    </dsp:sp>
    <dsp:sp modelId="{754D9119-A20A-4D02-A296-2899DD1F3CDC}">
      <dsp:nvSpPr>
        <dsp:cNvPr id="0" name=""/>
        <dsp:cNvSpPr/>
      </dsp:nvSpPr>
      <dsp:spPr>
        <a:xfrm>
          <a:off x="3891375" y="720271"/>
          <a:ext cx="329687" cy="3856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-144879"/>
            <a:satOff val="-5497"/>
            <a:lumOff val="1246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3891375" y="797405"/>
        <a:ext cx="230781" cy="231403"/>
      </dsp:txXfrm>
    </dsp:sp>
    <dsp:sp modelId="{E3401E60-CA1A-4990-B7D1-1A588A1459C1}">
      <dsp:nvSpPr>
        <dsp:cNvPr id="0" name=""/>
        <dsp:cNvSpPr/>
      </dsp:nvSpPr>
      <dsp:spPr>
        <a:xfrm>
          <a:off x="4357914" y="446569"/>
          <a:ext cx="1555127" cy="933076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193212"/>
            <a:satOff val="-7519"/>
            <a:lumOff val="182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R</a:t>
          </a:r>
        </a:p>
      </dsp:txBody>
      <dsp:txXfrm>
        <a:off x="4385243" y="473898"/>
        <a:ext cx="1500469" cy="878418"/>
      </dsp:txXfrm>
    </dsp:sp>
    <dsp:sp modelId="{C45EBCA4-8451-456F-8EB8-C5B27D730D2C}">
      <dsp:nvSpPr>
        <dsp:cNvPr id="0" name=""/>
        <dsp:cNvSpPr/>
      </dsp:nvSpPr>
      <dsp:spPr>
        <a:xfrm>
          <a:off x="6068554" y="720271"/>
          <a:ext cx="329687" cy="3856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-289757"/>
            <a:satOff val="-10994"/>
            <a:lumOff val="2492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6068554" y="797405"/>
        <a:ext cx="230781" cy="231403"/>
      </dsp:txXfrm>
    </dsp:sp>
    <dsp:sp modelId="{C62A01B9-64EE-411E-B8D7-780DD270E8B9}">
      <dsp:nvSpPr>
        <dsp:cNvPr id="0" name=""/>
        <dsp:cNvSpPr/>
      </dsp:nvSpPr>
      <dsp:spPr>
        <a:xfrm>
          <a:off x="6535092" y="446569"/>
          <a:ext cx="1555127" cy="933076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289818"/>
            <a:satOff val="-11278"/>
            <a:lumOff val="274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N</a:t>
          </a:r>
        </a:p>
      </dsp:txBody>
      <dsp:txXfrm>
        <a:off x="6562421" y="473898"/>
        <a:ext cx="1500469" cy="8784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332AE9-61E6-4C32-833C-DDE33E63AF87}">
      <dsp:nvSpPr>
        <dsp:cNvPr id="0" name=""/>
        <dsp:cNvSpPr/>
      </dsp:nvSpPr>
      <dsp:spPr>
        <a:xfrm>
          <a:off x="3952" y="545567"/>
          <a:ext cx="1225132" cy="735079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T</a:t>
          </a:r>
        </a:p>
      </dsp:txBody>
      <dsp:txXfrm>
        <a:off x="25482" y="567097"/>
        <a:ext cx="1182072" cy="692019"/>
      </dsp:txXfrm>
    </dsp:sp>
    <dsp:sp modelId="{B5F2EEB9-2453-474F-BE30-43786D932D04}">
      <dsp:nvSpPr>
        <dsp:cNvPr id="0" name=""/>
        <dsp:cNvSpPr/>
      </dsp:nvSpPr>
      <dsp:spPr>
        <a:xfrm>
          <a:off x="1351597" y="761191"/>
          <a:ext cx="259728" cy="3038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1351597" y="821957"/>
        <a:ext cx="181810" cy="182300"/>
      </dsp:txXfrm>
    </dsp:sp>
    <dsp:sp modelId="{1D273BED-C210-4D59-9A8B-4F23DC3AF56C}">
      <dsp:nvSpPr>
        <dsp:cNvPr id="0" name=""/>
        <dsp:cNvSpPr/>
      </dsp:nvSpPr>
      <dsp:spPr>
        <a:xfrm>
          <a:off x="1719137" y="545567"/>
          <a:ext cx="1225132" cy="735079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72455"/>
            <a:satOff val="-2820"/>
            <a:lumOff val="68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I</a:t>
          </a:r>
        </a:p>
      </dsp:txBody>
      <dsp:txXfrm>
        <a:off x="1740667" y="567097"/>
        <a:ext cx="1182072" cy="692019"/>
      </dsp:txXfrm>
    </dsp:sp>
    <dsp:sp modelId="{754D9119-A20A-4D02-A296-2899DD1F3CDC}">
      <dsp:nvSpPr>
        <dsp:cNvPr id="0" name=""/>
        <dsp:cNvSpPr/>
      </dsp:nvSpPr>
      <dsp:spPr>
        <a:xfrm>
          <a:off x="3066782" y="761191"/>
          <a:ext cx="259728" cy="3038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-96586"/>
            <a:satOff val="-3665"/>
            <a:lumOff val="830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3066782" y="821957"/>
        <a:ext cx="181810" cy="182300"/>
      </dsp:txXfrm>
    </dsp:sp>
    <dsp:sp modelId="{E3401E60-CA1A-4990-B7D1-1A588A1459C1}">
      <dsp:nvSpPr>
        <dsp:cNvPr id="0" name=""/>
        <dsp:cNvSpPr/>
      </dsp:nvSpPr>
      <dsp:spPr>
        <a:xfrm>
          <a:off x="3434322" y="545567"/>
          <a:ext cx="1225132" cy="735079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144909"/>
            <a:satOff val="-5639"/>
            <a:lumOff val="137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G</a:t>
          </a:r>
        </a:p>
      </dsp:txBody>
      <dsp:txXfrm>
        <a:off x="3455852" y="567097"/>
        <a:ext cx="1182072" cy="692019"/>
      </dsp:txXfrm>
    </dsp:sp>
    <dsp:sp modelId="{C45EBCA4-8451-456F-8EB8-C5B27D730D2C}">
      <dsp:nvSpPr>
        <dsp:cNvPr id="0" name=""/>
        <dsp:cNvSpPr/>
      </dsp:nvSpPr>
      <dsp:spPr>
        <a:xfrm>
          <a:off x="4781967" y="761191"/>
          <a:ext cx="259728" cy="3038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-193171"/>
            <a:satOff val="-7329"/>
            <a:lumOff val="1661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4781967" y="821957"/>
        <a:ext cx="181810" cy="182300"/>
      </dsp:txXfrm>
    </dsp:sp>
    <dsp:sp modelId="{C62A01B9-64EE-411E-B8D7-780DD270E8B9}">
      <dsp:nvSpPr>
        <dsp:cNvPr id="0" name=""/>
        <dsp:cNvSpPr/>
      </dsp:nvSpPr>
      <dsp:spPr>
        <a:xfrm>
          <a:off x="5149507" y="545567"/>
          <a:ext cx="1225132" cy="735079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217364"/>
            <a:satOff val="-8459"/>
            <a:lumOff val="205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E</a:t>
          </a:r>
        </a:p>
      </dsp:txBody>
      <dsp:txXfrm>
        <a:off x="5171037" y="567097"/>
        <a:ext cx="1182072" cy="692019"/>
      </dsp:txXfrm>
    </dsp:sp>
    <dsp:sp modelId="{1CCDE682-F7CF-4507-9CFF-FF6674EB1A33}">
      <dsp:nvSpPr>
        <dsp:cNvPr id="0" name=""/>
        <dsp:cNvSpPr/>
      </dsp:nvSpPr>
      <dsp:spPr>
        <a:xfrm>
          <a:off x="6497153" y="761191"/>
          <a:ext cx="259728" cy="3038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-289757"/>
            <a:satOff val="-10994"/>
            <a:lumOff val="2492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6497153" y="821957"/>
        <a:ext cx="181810" cy="182300"/>
      </dsp:txXfrm>
    </dsp:sp>
    <dsp:sp modelId="{26B131F2-5C28-423C-A22D-E0BA2589C281}">
      <dsp:nvSpPr>
        <dsp:cNvPr id="0" name=""/>
        <dsp:cNvSpPr/>
      </dsp:nvSpPr>
      <dsp:spPr>
        <a:xfrm>
          <a:off x="6864692" y="545567"/>
          <a:ext cx="1225132" cy="735079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289818"/>
            <a:satOff val="-11278"/>
            <a:lumOff val="274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R</a:t>
          </a:r>
        </a:p>
      </dsp:txBody>
      <dsp:txXfrm>
        <a:off x="6886222" y="567097"/>
        <a:ext cx="1182072" cy="6920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332AE9-61E6-4C32-833C-DDE33E63AF87}">
      <dsp:nvSpPr>
        <dsp:cNvPr id="0" name=""/>
        <dsp:cNvSpPr/>
      </dsp:nvSpPr>
      <dsp:spPr>
        <a:xfrm>
          <a:off x="3556" y="446569"/>
          <a:ext cx="1555127" cy="933076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S</a:t>
          </a:r>
        </a:p>
      </dsp:txBody>
      <dsp:txXfrm>
        <a:off x="30885" y="473898"/>
        <a:ext cx="1500469" cy="878418"/>
      </dsp:txXfrm>
    </dsp:sp>
    <dsp:sp modelId="{B5F2EEB9-2453-474F-BE30-43786D932D04}">
      <dsp:nvSpPr>
        <dsp:cNvPr id="0" name=""/>
        <dsp:cNvSpPr/>
      </dsp:nvSpPr>
      <dsp:spPr>
        <a:xfrm>
          <a:off x="1714197" y="720271"/>
          <a:ext cx="329687" cy="3856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1714197" y="797405"/>
        <a:ext cx="230781" cy="231403"/>
      </dsp:txXfrm>
    </dsp:sp>
    <dsp:sp modelId="{1D273BED-C210-4D59-9A8B-4F23DC3AF56C}">
      <dsp:nvSpPr>
        <dsp:cNvPr id="0" name=""/>
        <dsp:cNvSpPr/>
      </dsp:nvSpPr>
      <dsp:spPr>
        <a:xfrm>
          <a:off x="2180735" y="446569"/>
          <a:ext cx="1555127" cy="933076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96606"/>
            <a:satOff val="-3759"/>
            <a:lumOff val="91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T</a:t>
          </a:r>
        </a:p>
      </dsp:txBody>
      <dsp:txXfrm>
        <a:off x="2208064" y="473898"/>
        <a:ext cx="1500469" cy="878418"/>
      </dsp:txXfrm>
    </dsp:sp>
    <dsp:sp modelId="{754D9119-A20A-4D02-A296-2899DD1F3CDC}">
      <dsp:nvSpPr>
        <dsp:cNvPr id="0" name=""/>
        <dsp:cNvSpPr/>
      </dsp:nvSpPr>
      <dsp:spPr>
        <a:xfrm>
          <a:off x="3891375" y="720271"/>
          <a:ext cx="329687" cy="3856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-144879"/>
            <a:satOff val="-5497"/>
            <a:lumOff val="1246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3891375" y="797405"/>
        <a:ext cx="230781" cy="231403"/>
      </dsp:txXfrm>
    </dsp:sp>
    <dsp:sp modelId="{E3401E60-CA1A-4990-B7D1-1A588A1459C1}">
      <dsp:nvSpPr>
        <dsp:cNvPr id="0" name=""/>
        <dsp:cNvSpPr/>
      </dsp:nvSpPr>
      <dsp:spPr>
        <a:xfrm>
          <a:off x="4357914" y="446569"/>
          <a:ext cx="1555127" cy="933076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193212"/>
            <a:satOff val="-7519"/>
            <a:lumOff val="182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A</a:t>
          </a:r>
        </a:p>
      </dsp:txBody>
      <dsp:txXfrm>
        <a:off x="4385243" y="473898"/>
        <a:ext cx="1500469" cy="878418"/>
      </dsp:txXfrm>
    </dsp:sp>
    <dsp:sp modelId="{C45EBCA4-8451-456F-8EB8-C5B27D730D2C}">
      <dsp:nvSpPr>
        <dsp:cNvPr id="0" name=""/>
        <dsp:cNvSpPr/>
      </dsp:nvSpPr>
      <dsp:spPr>
        <a:xfrm>
          <a:off x="6068554" y="720271"/>
          <a:ext cx="329687" cy="3856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-289757"/>
            <a:satOff val="-10994"/>
            <a:lumOff val="2492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6068554" y="797405"/>
        <a:ext cx="230781" cy="231403"/>
      </dsp:txXfrm>
    </dsp:sp>
    <dsp:sp modelId="{66EFC169-33FC-4619-84C0-E66352BA3423}">
      <dsp:nvSpPr>
        <dsp:cNvPr id="0" name=""/>
        <dsp:cNvSpPr/>
      </dsp:nvSpPr>
      <dsp:spPr>
        <a:xfrm>
          <a:off x="6535092" y="446569"/>
          <a:ext cx="1555127" cy="933076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289818"/>
            <a:satOff val="-11278"/>
            <a:lumOff val="274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R</a:t>
          </a:r>
        </a:p>
      </dsp:txBody>
      <dsp:txXfrm>
        <a:off x="6562421" y="473898"/>
        <a:ext cx="1500469" cy="8784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332AE9-61E6-4C32-833C-DDE33E63AF87}">
      <dsp:nvSpPr>
        <dsp:cNvPr id="0" name=""/>
        <dsp:cNvSpPr/>
      </dsp:nvSpPr>
      <dsp:spPr>
        <a:xfrm>
          <a:off x="3556" y="446569"/>
          <a:ext cx="1555127" cy="933076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F</a:t>
          </a:r>
        </a:p>
      </dsp:txBody>
      <dsp:txXfrm>
        <a:off x="30885" y="473898"/>
        <a:ext cx="1500469" cy="878418"/>
      </dsp:txXfrm>
    </dsp:sp>
    <dsp:sp modelId="{B5F2EEB9-2453-474F-BE30-43786D932D04}">
      <dsp:nvSpPr>
        <dsp:cNvPr id="0" name=""/>
        <dsp:cNvSpPr/>
      </dsp:nvSpPr>
      <dsp:spPr>
        <a:xfrm>
          <a:off x="1714197" y="720271"/>
          <a:ext cx="329687" cy="3856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1714197" y="797405"/>
        <a:ext cx="230781" cy="231403"/>
      </dsp:txXfrm>
    </dsp:sp>
    <dsp:sp modelId="{1D273BED-C210-4D59-9A8B-4F23DC3AF56C}">
      <dsp:nvSpPr>
        <dsp:cNvPr id="0" name=""/>
        <dsp:cNvSpPr/>
      </dsp:nvSpPr>
      <dsp:spPr>
        <a:xfrm>
          <a:off x="2180735" y="446569"/>
          <a:ext cx="1555127" cy="933076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96606"/>
            <a:satOff val="-3759"/>
            <a:lumOff val="91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A</a:t>
          </a:r>
        </a:p>
      </dsp:txBody>
      <dsp:txXfrm>
        <a:off x="2208064" y="473898"/>
        <a:ext cx="1500469" cy="878418"/>
      </dsp:txXfrm>
    </dsp:sp>
    <dsp:sp modelId="{754D9119-A20A-4D02-A296-2899DD1F3CDC}">
      <dsp:nvSpPr>
        <dsp:cNvPr id="0" name=""/>
        <dsp:cNvSpPr/>
      </dsp:nvSpPr>
      <dsp:spPr>
        <a:xfrm>
          <a:off x="3891375" y="720271"/>
          <a:ext cx="329687" cy="3856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-144879"/>
            <a:satOff val="-5497"/>
            <a:lumOff val="1246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3891375" y="797405"/>
        <a:ext cx="230781" cy="231403"/>
      </dsp:txXfrm>
    </dsp:sp>
    <dsp:sp modelId="{E3401E60-CA1A-4990-B7D1-1A588A1459C1}">
      <dsp:nvSpPr>
        <dsp:cNvPr id="0" name=""/>
        <dsp:cNvSpPr/>
      </dsp:nvSpPr>
      <dsp:spPr>
        <a:xfrm>
          <a:off x="4357914" y="446569"/>
          <a:ext cx="1555127" cy="933076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193212"/>
            <a:satOff val="-7519"/>
            <a:lumOff val="182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R</a:t>
          </a:r>
        </a:p>
      </dsp:txBody>
      <dsp:txXfrm>
        <a:off x="4385243" y="473898"/>
        <a:ext cx="1500469" cy="878418"/>
      </dsp:txXfrm>
    </dsp:sp>
    <dsp:sp modelId="{C45EBCA4-8451-456F-8EB8-C5B27D730D2C}">
      <dsp:nvSpPr>
        <dsp:cNvPr id="0" name=""/>
        <dsp:cNvSpPr/>
      </dsp:nvSpPr>
      <dsp:spPr>
        <a:xfrm>
          <a:off x="6068554" y="720271"/>
          <a:ext cx="329687" cy="3856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-289757"/>
            <a:satOff val="-10994"/>
            <a:lumOff val="2492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6068554" y="797405"/>
        <a:ext cx="230781" cy="231403"/>
      </dsp:txXfrm>
    </dsp:sp>
    <dsp:sp modelId="{C62A01B9-64EE-411E-B8D7-780DD270E8B9}">
      <dsp:nvSpPr>
        <dsp:cNvPr id="0" name=""/>
        <dsp:cNvSpPr/>
      </dsp:nvSpPr>
      <dsp:spPr>
        <a:xfrm>
          <a:off x="6535092" y="446569"/>
          <a:ext cx="1555127" cy="933076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289818"/>
            <a:satOff val="-11278"/>
            <a:lumOff val="274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M</a:t>
          </a:r>
        </a:p>
      </dsp:txBody>
      <dsp:txXfrm>
        <a:off x="6562421" y="473898"/>
        <a:ext cx="1500469" cy="87841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332AE9-61E6-4C32-833C-DDE33E63AF87}">
      <dsp:nvSpPr>
        <dsp:cNvPr id="0" name=""/>
        <dsp:cNvSpPr/>
      </dsp:nvSpPr>
      <dsp:spPr>
        <a:xfrm>
          <a:off x="3952" y="545567"/>
          <a:ext cx="1225132" cy="735079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</a:t>
          </a:r>
        </a:p>
      </dsp:txBody>
      <dsp:txXfrm>
        <a:off x="25482" y="567097"/>
        <a:ext cx="1182072" cy="692019"/>
      </dsp:txXfrm>
    </dsp:sp>
    <dsp:sp modelId="{B5F2EEB9-2453-474F-BE30-43786D932D04}">
      <dsp:nvSpPr>
        <dsp:cNvPr id="0" name=""/>
        <dsp:cNvSpPr/>
      </dsp:nvSpPr>
      <dsp:spPr>
        <a:xfrm>
          <a:off x="1351597" y="761191"/>
          <a:ext cx="259728" cy="3038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1351597" y="821957"/>
        <a:ext cx="181810" cy="182300"/>
      </dsp:txXfrm>
    </dsp:sp>
    <dsp:sp modelId="{1D273BED-C210-4D59-9A8B-4F23DC3AF56C}">
      <dsp:nvSpPr>
        <dsp:cNvPr id="0" name=""/>
        <dsp:cNvSpPr/>
      </dsp:nvSpPr>
      <dsp:spPr>
        <a:xfrm>
          <a:off x="1719137" y="545567"/>
          <a:ext cx="1225132" cy="735079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72455"/>
            <a:satOff val="-2820"/>
            <a:lumOff val="68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</a:t>
          </a:r>
        </a:p>
      </dsp:txBody>
      <dsp:txXfrm>
        <a:off x="1740667" y="567097"/>
        <a:ext cx="1182072" cy="692019"/>
      </dsp:txXfrm>
    </dsp:sp>
    <dsp:sp modelId="{754D9119-A20A-4D02-A296-2899DD1F3CDC}">
      <dsp:nvSpPr>
        <dsp:cNvPr id="0" name=""/>
        <dsp:cNvSpPr/>
      </dsp:nvSpPr>
      <dsp:spPr>
        <a:xfrm>
          <a:off x="3066782" y="761191"/>
          <a:ext cx="259728" cy="3038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-96586"/>
            <a:satOff val="-3665"/>
            <a:lumOff val="830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3066782" y="821957"/>
        <a:ext cx="181810" cy="182300"/>
      </dsp:txXfrm>
    </dsp:sp>
    <dsp:sp modelId="{E3401E60-CA1A-4990-B7D1-1A588A1459C1}">
      <dsp:nvSpPr>
        <dsp:cNvPr id="0" name=""/>
        <dsp:cNvSpPr/>
      </dsp:nvSpPr>
      <dsp:spPr>
        <a:xfrm>
          <a:off x="3434322" y="545567"/>
          <a:ext cx="1225132" cy="735079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144909"/>
            <a:satOff val="-5639"/>
            <a:lumOff val="137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A</a:t>
          </a:r>
        </a:p>
      </dsp:txBody>
      <dsp:txXfrm>
        <a:off x="3455852" y="567097"/>
        <a:ext cx="1182072" cy="692019"/>
      </dsp:txXfrm>
    </dsp:sp>
    <dsp:sp modelId="{C45EBCA4-8451-456F-8EB8-C5B27D730D2C}">
      <dsp:nvSpPr>
        <dsp:cNvPr id="0" name=""/>
        <dsp:cNvSpPr/>
      </dsp:nvSpPr>
      <dsp:spPr>
        <a:xfrm>
          <a:off x="4781967" y="761191"/>
          <a:ext cx="259728" cy="3038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-193171"/>
            <a:satOff val="-7329"/>
            <a:lumOff val="1661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4781967" y="821957"/>
        <a:ext cx="181810" cy="182300"/>
      </dsp:txXfrm>
    </dsp:sp>
    <dsp:sp modelId="{C62A01B9-64EE-411E-B8D7-780DD270E8B9}">
      <dsp:nvSpPr>
        <dsp:cNvPr id="0" name=""/>
        <dsp:cNvSpPr/>
      </dsp:nvSpPr>
      <dsp:spPr>
        <a:xfrm>
          <a:off x="5149507" y="545567"/>
          <a:ext cx="1225132" cy="735079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217364"/>
            <a:satOff val="-8459"/>
            <a:lumOff val="205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R</a:t>
          </a:r>
        </a:p>
      </dsp:txBody>
      <dsp:txXfrm>
        <a:off x="5171037" y="567097"/>
        <a:ext cx="1182072" cy="692019"/>
      </dsp:txXfrm>
    </dsp:sp>
    <dsp:sp modelId="{1CCDE682-F7CF-4507-9CFF-FF6674EB1A33}">
      <dsp:nvSpPr>
        <dsp:cNvPr id="0" name=""/>
        <dsp:cNvSpPr/>
      </dsp:nvSpPr>
      <dsp:spPr>
        <a:xfrm>
          <a:off x="6497153" y="761191"/>
          <a:ext cx="259728" cy="3038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-289757"/>
            <a:satOff val="-10994"/>
            <a:lumOff val="2492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6497153" y="821957"/>
        <a:ext cx="181810" cy="182300"/>
      </dsp:txXfrm>
    </dsp:sp>
    <dsp:sp modelId="{26B131F2-5C28-423C-A22D-E0BA2589C281}">
      <dsp:nvSpPr>
        <dsp:cNvPr id="0" name=""/>
        <dsp:cNvSpPr/>
      </dsp:nvSpPr>
      <dsp:spPr>
        <a:xfrm>
          <a:off x="6864692" y="545567"/>
          <a:ext cx="1225132" cy="735079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289818"/>
            <a:satOff val="-11278"/>
            <a:lumOff val="274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F</a:t>
          </a:r>
        </a:p>
      </dsp:txBody>
      <dsp:txXfrm>
        <a:off x="6886222" y="567097"/>
        <a:ext cx="1182072" cy="69201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332AE9-61E6-4C32-833C-DDE33E63AF87}">
      <dsp:nvSpPr>
        <dsp:cNvPr id="0" name=""/>
        <dsp:cNvSpPr/>
      </dsp:nvSpPr>
      <dsp:spPr>
        <a:xfrm>
          <a:off x="7113" y="275248"/>
          <a:ext cx="2126197" cy="1275718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600" kern="1200" dirty="0"/>
            <a:t>J</a:t>
          </a:r>
        </a:p>
      </dsp:txBody>
      <dsp:txXfrm>
        <a:off x="44478" y="312613"/>
        <a:ext cx="2051467" cy="1200988"/>
      </dsp:txXfrm>
    </dsp:sp>
    <dsp:sp modelId="{B5F2EEB9-2453-474F-BE30-43786D932D04}">
      <dsp:nvSpPr>
        <dsp:cNvPr id="0" name=""/>
        <dsp:cNvSpPr/>
      </dsp:nvSpPr>
      <dsp:spPr>
        <a:xfrm>
          <a:off x="2345930" y="649459"/>
          <a:ext cx="450753" cy="5272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2345930" y="754918"/>
        <a:ext cx="315527" cy="316378"/>
      </dsp:txXfrm>
    </dsp:sp>
    <dsp:sp modelId="{1D273BED-C210-4D59-9A8B-4F23DC3AF56C}">
      <dsp:nvSpPr>
        <dsp:cNvPr id="0" name=""/>
        <dsp:cNvSpPr/>
      </dsp:nvSpPr>
      <dsp:spPr>
        <a:xfrm>
          <a:off x="2983789" y="275248"/>
          <a:ext cx="2126197" cy="1275718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144909"/>
            <a:satOff val="-5639"/>
            <a:lumOff val="137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600" kern="1200" dirty="0"/>
            <a:t>A</a:t>
          </a:r>
        </a:p>
      </dsp:txBody>
      <dsp:txXfrm>
        <a:off x="3021154" y="312613"/>
        <a:ext cx="2051467" cy="1200988"/>
      </dsp:txXfrm>
    </dsp:sp>
    <dsp:sp modelId="{754D9119-A20A-4D02-A296-2899DD1F3CDC}">
      <dsp:nvSpPr>
        <dsp:cNvPr id="0" name=""/>
        <dsp:cNvSpPr/>
      </dsp:nvSpPr>
      <dsp:spPr>
        <a:xfrm>
          <a:off x="5322606" y="649459"/>
          <a:ext cx="450753" cy="5272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-289757"/>
            <a:satOff val="-10994"/>
            <a:lumOff val="2492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5322606" y="754918"/>
        <a:ext cx="315527" cy="316378"/>
      </dsp:txXfrm>
    </dsp:sp>
    <dsp:sp modelId="{66EFC169-33FC-4619-84C0-E66352BA3423}">
      <dsp:nvSpPr>
        <dsp:cNvPr id="0" name=""/>
        <dsp:cNvSpPr/>
      </dsp:nvSpPr>
      <dsp:spPr>
        <a:xfrm>
          <a:off x="5960466" y="275248"/>
          <a:ext cx="2126197" cy="1275718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289818"/>
            <a:satOff val="-11278"/>
            <a:lumOff val="274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600" kern="1200" dirty="0"/>
            <a:t>R</a:t>
          </a:r>
        </a:p>
      </dsp:txBody>
      <dsp:txXfrm>
        <a:off x="5997831" y="312613"/>
        <a:ext cx="2051467" cy="120098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332AE9-61E6-4C32-833C-DDE33E63AF87}">
      <dsp:nvSpPr>
        <dsp:cNvPr id="0" name=""/>
        <dsp:cNvSpPr/>
      </dsp:nvSpPr>
      <dsp:spPr>
        <a:xfrm>
          <a:off x="0" y="609590"/>
          <a:ext cx="1011722" cy="607033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M</a:t>
          </a:r>
        </a:p>
      </dsp:txBody>
      <dsp:txXfrm>
        <a:off x="17779" y="627369"/>
        <a:ext cx="976164" cy="571475"/>
      </dsp:txXfrm>
    </dsp:sp>
    <dsp:sp modelId="{B5F2EEB9-2453-474F-BE30-43786D932D04}">
      <dsp:nvSpPr>
        <dsp:cNvPr id="0" name=""/>
        <dsp:cNvSpPr/>
      </dsp:nvSpPr>
      <dsp:spPr>
        <a:xfrm>
          <a:off x="1112894" y="787653"/>
          <a:ext cx="214485" cy="2509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1112894" y="837834"/>
        <a:ext cx="150140" cy="150545"/>
      </dsp:txXfrm>
    </dsp:sp>
    <dsp:sp modelId="{1D273BED-C210-4D59-9A8B-4F23DC3AF56C}">
      <dsp:nvSpPr>
        <dsp:cNvPr id="0" name=""/>
        <dsp:cNvSpPr/>
      </dsp:nvSpPr>
      <dsp:spPr>
        <a:xfrm>
          <a:off x="1416410" y="609590"/>
          <a:ext cx="1011722" cy="607033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57964"/>
            <a:satOff val="-2256"/>
            <a:lumOff val="548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O</a:t>
          </a:r>
        </a:p>
      </dsp:txBody>
      <dsp:txXfrm>
        <a:off x="1434189" y="627369"/>
        <a:ext cx="976164" cy="571475"/>
      </dsp:txXfrm>
    </dsp:sp>
    <dsp:sp modelId="{754D9119-A20A-4D02-A296-2899DD1F3CDC}">
      <dsp:nvSpPr>
        <dsp:cNvPr id="0" name=""/>
        <dsp:cNvSpPr/>
      </dsp:nvSpPr>
      <dsp:spPr>
        <a:xfrm>
          <a:off x="2529305" y="787653"/>
          <a:ext cx="214485" cy="2509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-72439"/>
            <a:satOff val="-2749"/>
            <a:lumOff val="623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2529305" y="837834"/>
        <a:ext cx="150140" cy="150545"/>
      </dsp:txXfrm>
    </dsp:sp>
    <dsp:sp modelId="{E3401E60-CA1A-4990-B7D1-1A588A1459C1}">
      <dsp:nvSpPr>
        <dsp:cNvPr id="0" name=""/>
        <dsp:cNvSpPr/>
      </dsp:nvSpPr>
      <dsp:spPr>
        <a:xfrm>
          <a:off x="2832821" y="609590"/>
          <a:ext cx="1011722" cy="607033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115927"/>
            <a:satOff val="-4511"/>
            <a:lumOff val="109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</a:t>
          </a:r>
        </a:p>
      </dsp:txBody>
      <dsp:txXfrm>
        <a:off x="2850600" y="627369"/>
        <a:ext cx="976164" cy="571475"/>
      </dsp:txXfrm>
    </dsp:sp>
    <dsp:sp modelId="{C45EBCA4-8451-456F-8EB8-C5B27D730D2C}">
      <dsp:nvSpPr>
        <dsp:cNvPr id="0" name=""/>
        <dsp:cNvSpPr/>
      </dsp:nvSpPr>
      <dsp:spPr>
        <a:xfrm>
          <a:off x="3945716" y="787653"/>
          <a:ext cx="214485" cy="2509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-144879"/>
            <a:satOff val="-5497"/>
            <a:lumOff val="1246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3945716" y="837834"/>
        <a:ext cx="150140" cy="150545"/>
      </dsp:txXfrm>
    </dsp:sp>
    <dsp:sp modelId="{C62A01B9-64EE-411E-B8D7-780DD270E8B9}">
      <dsp:nvSpPr>
        <dsp:cNvPr id="0" name=""/>
        <dsp:cNvSpPr/>
      </dsp:nvSpPr>
      <dsp:spPr>
        <a:xfrm>
          <a:off x="4249232" y="609590"/>
          <a:ext cx="1011722" cy="607033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173891"/>
            <a:satOff val="-6767"/>
            <a:lumOff val="1646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H</a:t>
          </a:r>
        </a:p>
      </dsp:txBody>
      <dsp:txXfrm>
        <a:off x="4267011" y="627369"/>
        <a:ext cx="976164" cy="571475"/>
      </dsp:txXfrm>
    </dsp:sp>
    <dsp:sp modelId="{1CCDE682-F7CF-4507-9CFF-FF6674EB1A33}">
      <dsp:nvSpPr>
        <dsp:cNvPr id="0" name=""/>
        <dsp:cNvSpPr/>
      </dsp:nvSpPr>
      <dsp:spPr>
        <a:xfrm>
          <a:off x="5362127" y="787653"/>
          <a:ext cx="214485" cy="2509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-217318"/>
            <a:satOff val="-8246"/>
            <a:lumOff val="1869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5362127" y="837834"/>
        <a:ext cx="150140" cy="150545"/>
      </dsp:txXfrm>
    </dsp:sp>
    <dsp:sp modelId="{26B131F2-5C28-423C-A22D-E0BA2589C281}">
      <dsp:nvSpPr>
        <dsp:cNvPr id="0" name=""/>
        <dsp:cNvSpPr/>
      </dsp:nvSpPr>
      <dsp:spPr>
        <a:xfrm>
          <a:off x="5665643" y="609590"/>
          <a:ext cx="1011722" cy="607033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231855"/>
            <a:satOff val="-9022"/>
            <a:lumOff val="219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E</a:t>
          </a:r>
        </a:p>
      </dsp:txBody>
      <dsp:txXfrm>
        <a:off x="5683422" y="627369"/>
        <a:ext cx="976164" cy="571475"/>
      </dsp:txXfrm>
    </dsp:sp>
    <dsp:sp modelId="{D261F434-B57A-477D-BE81-0E55E843EAE1}">
      <dsp:nvSpPr>
        <dsp:cNvPr id="0" name=""/>
        <dsp:cNvSpPr/>
      </dsp:nvSpPr>
      <dsp:spPr>
        <a:xfrm>
          <a:off x="6778538" y="787653"/>
          <a:ext cx="214485" cy="2509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-289757"/>
            <a:satOff val="-10994"/>
            <a:lumOff val="2492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6778538" y="837834"/>
        <a:ext cx="150140" cy="150545"/>
      </dsp:txXfrm>
    </dsp:sp>
    <dsp:sp modelId="{66EFC169-33FC-4619-84C0-E66352BA3423}">
      <dsp:nvSpPr>
        <dsp:cNvPr id="0" name=""/>
        <dsp:cNvSpPr/>
      </dsp:nvSpPr>
      <dsp:spPr>
        <a:xfrm>
          <a:off x="7082054" y="609590"/>
          <a:ext cx="1011722" cy="607033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289818"/>
            <a:satOff val="-11278"/>
            <a:lumOff val="274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R</a:t>
          </a:r>
        </a:p>
      </dsp:txBody>
      <dsp:txXfrm>
        <a:off x="7099833" y="627369"/>
        <a:ext cx="976164" cy="57147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332AE9-61E6-4C32-833C-DDE33E63AF87}">
      <dsp:nvSpPr>
        <dsp:cNvPr id="0" name=""/>
        <dsp:cNvSpPr/>
      </dsp:nvSpPr>
      <dsp:spPr>
        <a:xfrm>
          <a:off x="0" y="609590"/>
          <a:ext cx="1011722" cy="607033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M</a:t>
          </a:r>
        </a:p>
      </dsp:txBody>
      <dsp:txXfrm>
        <a:off x="17779" y="627369"/>
        <a:ext cx="976164" cy="571475"/>
      </dsp:txXfrm>
    </dsp:sp>
    <dsp:sp modelId="{B5F2EEB9-2453-474F-BE30-43786D932D04}">
      <dsp:nvSpPr>
        <dsp:cNvPr id="0" name=""/>
        <dsp:cNvSpPr/>
      </dsp:nvSpPr>
      <dsp:spPr>
        <a:xfrm>
          <a:off x="1112894" y="787653"/>
          <a:ext cx="214485" cy="2509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1112894" y="837834"/>
        <a:ext cx="150140" cy="150545"/>
      </dsp:txXfrm>
    </dsp:sp>
    <dsp:sp modelId="{1D273BED-C210-4D59-9A8B-4F23DC3AF56C}">
      <dsp:nvSpPr>
        <dsp:cNvPr id="0" name=""/>
        <dsp:cNvSpPr/>
      </dsp:nvSpPr>
      <dsp:spPr>
        <a:xfrm>
          <a:off x="1416410" y="609590"/>
          <a:ext cx="1011722" cy="607033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57964"/>
            <a:satOff val="-2256"/>
            <a:lumOff val="548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I</a:t>
          </a:r>
        </a:p>
      </dsp:txBody>
      <dsp:txXfrm>
        <a:off x="1434189" y="627369"/>
        <a:ext cx="976164" cy="571475"/>
      </dsp:txXfrm>
    </dsp:sp>
    <dsp:sp modelId="{754D9119-A20A-4D02-A296-2899DD1F3CDC}">
      <dsp:nvSpPr>
        <dsp:cNvPr id="0" name=""/>
        <dsp:cNvSpPr/>
      </dsp:nvSpPr>
      <dsp:spPr>
        <a:xfrm>
          <a:off x="2529305" y="787653"/>
          <a:ext cx="214485" cy="2509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-72439"/>
            <a:satOff val="-2749"/>
            <a:lumOff val="623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2529305" y="837834"/>
        <a:ext cx="150140" cy="150545"/>
      </dsp:txXfrm>
    </dsp:sp>
    <dsp:sp modelId="{E3401E60-CA1A-4990-B7D1-1A588A1459C1}">
      <dsp:nvSpPr>
        <dsp:cNvPr id="0" name=""/>
        <dsp:cNvSpPr/>
      </dsp:nvSpPr>
      <dsp:spPr>
        <a:xfrm>
          <a:off x="2832821" y="609590"/>
          <a:ext cx="1011722" cy="607033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115927"/>
            <a:satOff val="-4511"/>
            <a:lumOff val="109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R</a:t>
          </a:r>
        </a:p>
      </dsp:txBody>
      <dsp:txXfrm>
        <a:off x="2850600" y="627369"/>
        <a:ext cx="976164" cy="571475"/>
      </dsp:txXfrm>
    </dsp:sp>
    <dsp:sp modelId="{C45EBCA4-8451-456F-8EB8-C5B27D730D2C}">
      <dsp:nvSpPr>
        <dsp:cNvPr id="0" name=""/>
        <dsp:cNvSpPr/>
      </dsp:nvSpPr>
      <dsp:spPr>
        <a:xfrm>
          <a:off x="3945716" y="787653"/>
          <a:ext cx="214485" cy="2509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-144879"/>
            <a:satOff val="-5497"/>
            <a:lumOff val="1246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3945716" y="837834"/>
        <a:ext cx="150140" cy="150545"/>
      </dsp:txXfrm>
    </dsp:sp>
    <dsp:sp modelId="{C62A01B9-64EE-411E-B8D7-780DD270E8B9}">
      <dsp:nvSpPr>
        <dsp:cNvPr id="0" name=""/>
        <dsp:cNvSpPr/>
      </dsp:nvSpPr>
      <dsp:spPr>
        <a:xfrm>
          <a:off x="4249232" y="609590"/>
          <a:ext cx="1011722" cy="607033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173891"/>
            <a:satOff val="-6767"/>
            <a:lumOff val="1646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R</a:t>
          </a:r>
        </a:p>
      </dsp:txBody>
      <dsp:txXfrm>
        <a:off x="4267011" y="627369"/>
        <a:ext cx="976164" cy="571475"/>
      </dsp:txXfrm>
    </dsp:sp>
    <dsp:sp modelId="{1CCDE682-F7CF-4507-9CFF-FF6674EB1A33}">
      <dsp:nvSpPr>
        <dsp:cNvPr id="0" name=""/>
        <dsp:cNvSpPr/>
      </dsp:nvSpPr>
      <dsp:spPr>
        <a:xfrm>
          <a:off x="5362127" y="787653"/>
          <a:ext cx="214485" cy="2509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-217318"/>
            <a:satOff val="-8246"/>
            <a:lumOff val="1869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5362127" y="837834"/>
        <a:ext cx="150140" cy="150545"/>
      </dsp:txXfrm>
    </dsp:sp>
    <dsp:sp modelId="{26B131F2-5C28-423C-A22D-E0BA2589C281}">
      <dsp:nvSpPr>
        <dsp:cNvPr id="0" name=""/>
        <dsp:cNvSpPr/>
      </dsp:nvSpPr>
      <dsp:spPr>
        <a:xfrm>
          <a:off x="5665643" y="609590"/>
          <a:ext cx="1011722" cy="607033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231855"/>
            <a:satOff val="-9022"/>
            <a:lumOff val="219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O</a:t>
          </a:r>
        </a:p>
      </dsp:txBody>
      <dsp:txXfrm>
        <a:off x="5683422" y="627369"/>
        <a:ext cx="976164" cy="571475"/>
      </dsp:txXfrm>
    </dsp:sp>
    <dsp:sp modelId="{D261F434-B57A-477D-BE81-0E55E843EAE1}">
      <dsp:nvSpPr>
        <dsp:cNvPr id="0" name=""/>
        <dsp:cNvSpPr/>
      </dsp:nvSpPr>
      <dsp:spPr>
        <a:xfrm>
          <a:off x="6778538" y="787653"/>
          <a:ext cx="214485" cy="2509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-289757"/>
            <a:satOff val="-10994"/>
            <a:lumOff val="2492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6778538" y="837834"/>
        <a:ext cx="150140" cy="150545"/>
      </dsp:txXfrm>
    </dsp:sp>
    <dsp:sp modelId="{66EFC169-33FC-4619-84C0-E66352BA3423}">
      <dsp:nvSpPr>
        <dsp:cNvPr id="0" name=""/>
        <dsp:cNvSpPr/>
      </dsp:nvSpPr>
      <dsp:spPr>
        <a:xfrm>
          <a:off x="7082054" y="609590"/>
          <a:ext cx="1011722" cy="607033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289818"/>
            <a:satOff val="-11278"/>
            <a:lumOff val="274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R</a:t>
          </a:r>
        </a:p>
      </dsp:txBody>
      <dsp:txXfrm>
        <a:off x="7099833" y="627369"/>
        <a:ext cx="976164" cy="57147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332AE9-61E6-4C32-833C-DDE33E63AF87}">
      <dsp:nvSpPr>
        <dsp:cNvPr id="0" name=""/>
        <dsp:cNvSpPr/>
      </dsp:nvSpPr>
      <dsp:spPr>
        <a:xfrm>
          <a:off x="3952" y="545567"/>
          <a:ext cx="1225132" cy="735079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T</a:t>
          </a:r>
        </a:p>
      </dsp:txBody>
      <dsp:txXfrm>
        <a:off x="25482" y="567097"/>
        <a:ext cx="1182072" cy="692019"/>
      </dsp:txXfrm>
    </dsp:sp>
    <dsp:sp modelId="{B5F2EEB9-2453-474F-BE30-43786D932D04}">
      <dsp:nvSpPr>
        <dsp:cNvPr id="0" name=""/>
        <dsp:cNvSpPr/>
      </dsp:nvSpPr>
      <dsp:spPr>
        <a:xfrm>
          <a:off x="1351597" y="761191"/>
          <a:ext cx="259728" cy="3038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1351597" y="821957"/>
        <a:ext cx="181810" cy="182300"/>
      </dsp:txXfrm>
    </dsp:sp>
    <dsp:sp modelId="{1D273BED-C210-4D59-9A8B-4F23DC3AF56C}">
      <dsp:nvSpPr>
        <dsp:cNvPr id="0" name=""/>
        <dsp:cNvSpPr/>
      </dsp:nvSpPr>
      <dsp:spPr>
        <a:xfrm>
          <a:off x="1719137" y="545567"/>
          <a:ext cx="1225132" cy="735079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72455"/>
            <a:satOff val="-2820"/>
            <a:lumOff val="68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O</a:t>
          </a:r>
        </a:p>
      </dsp:txBody>
      <dsp:txXfrm>
        <a:off x="1740667" y="567097"/>
        <a:ext cx="1182072" cy="692019"/>
      </dsp:txXfrm>
    </dsp:sp>
    <dsp:sp modelId="{754D9119-A20A-4D02-A296-2899DD1F3CDC}">
      <dsp:nvSpPr>
        <dsp:cNvPr id="0" name=""/>
        <dsp:cNvSpPr/>
      </dsp:nvSpPr>
      <dsp:spPr>
        <a:xfrm>
          <a:off x="3066782" y="761191"/>
          <a:ext cx="259728" cy="3038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-96586"/>
            <a:satOff val="-3665"/>
            <a:lumOff val="830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3066782" y="821957"/>
        <a:ext cx="181810" cy="182300"/>
      </dsp:txXfrm>
    </dsp:sp>
    <dsp:sp modelId="{E3401E60-CA1A-4990-B7D1-1A588A1459C1}">
      <dsp:nvSpPr>
        <dsp:cNvPr id="0" name=""/>
        <dsp:cNvSpPr/>
      </dsp:nvSpPr>
      <dsp:spPr>
        <a:xfrm>
          <a:off x="3434322" y="545567"/>
          <a:ext cx="1225132" cy="735079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144909"/>
            <a:satOff val="-5639"/>
            <a:lumOff val="137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W</a:t>
          </a:r>
        </a:p>
      </dsp:txBody>
      <dsp:txXfrm>
        <a:off x="3455852" y="567097"/>
        <a:ext cx="1182072" cy="692019"/>
      </dsp:txXfrm>
    </dsp:sp>
    <dsp:sp modelId="{C45EBCA4-8451-456F-8EB8-C5B27D730D2C}">
      <dsp:nvSpPr>
        <dsp:cNvPr id="0" name=""/>
        <dsp:cNvSpPr/>
      </dsp:nvSpPr>
      <dsp:spPr>
        <a:xfrm>
          <a:off x="4781967" y="761191"/>
          <a:ext cx="259728" cy="3038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-193171"/>
            <a:satOff val="-7329"/>
            <a:lumOff val="1661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4781967" y="821957"/>
        <a:ext cx="181810" cy="182300"/>
      </dsp:txXfrm>
    </dsp:sp>
    <dsp:sp modelId="{26B131F2-5C28-423C-A22D-E0BA2589C281}">
      <dsp:nvSpPr>
        <dsp:cNvPr id="0" name=""/>
        <dsp:cNvSpPr/>
      </dsp:nvSpPr>
      <dsp:spPr>
        <a:xfrm>
          <a:off x="5149507" y="545567"/>
          <a:ext cx="1225132" cy="735079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217364"/>
            <a:satOff val="-8459"/>
            <a:lumOff val="205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E</a:t>
          </a:r>
        </a:p>
      </dsp:txBody>
      <dsp:txXfrm>
        <a:off x="5171037" y="567097"/>
        <a:ext cx="1182072" cy="692019"/>
      </dsp:txXfrm>
    </dsp:sp>
    <dsp:sp modelId="{D261F434-B57A-477D-BE81-0E55E843EAE1}">
      <dsp:nvSpPr>
        <dsp:cNvPr id="0" name=""/>
        <dsp:cNvSpPr/>
      </dsp:nvSpPr>
      <dsp:spPr>
        <a:xfrm>
          <a:off x="6497153" y="761191"/>
          <a:ext cx="259728" cy="3038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-289757"/>
            <a:satOff val="-10994"/>
            <a:lumOff val="2492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6497153" y="821957"/>
        <a:ext cx="181810" cy="182300"/>
      </dsp:txXfrm>
    </dsp:sp>
    <dsp:sp modelId="{66EFC169-33FC-4619-84C0-E66352BA3423}">
      <dsp:nvSpPr>
        <dsp:cNvPr id="0" name=""/>
        <dsp:cNvSpPr/>
      </dsp:nvSpPr>
      <dsp:spPr>
        <a:xfrm>
          <a:off x="6864692" y="545567"/>
          <a:ext cx="1225132" cy="735079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289818"/>
            <a:satOff val="-11278"/>
            <a:lumOff val="274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R</a:t>
          </a:r>
        </a:p>
      </dsp:txBody>
      <dsp:txXfrm>
        <a:off x="6886222" y="567097"/>
        <a:ext cx="1182072" cy="6920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794E84C7-314A-4F5F-8375-FBC0B105C0E8}" type="datetimeFigureOut">
              <a:rPr lang="ar-SA" smtClean="0"/>
              <a:t>22 ربيع الأول، 1444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FDD2EFA9-2555-4C34-99A2-C8F573CDA20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74551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10/17/22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10/17/22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10/17/22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10/17/22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10/17/22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10/17/22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10/17/22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10/17/22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10/17/22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10/17/22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r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r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10/17/22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10/17/22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r" defTabSz="914400" rtl="1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8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9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30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31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32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33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34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35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36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D20396F-FB7E-BA4D-B02C-D782D78129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We can 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893553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12" y="480060"/>
            <a:ext cx="10691731" cy="58978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198441" y="963044"/>
            <a:ext cx="108657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 </a:t>
            </a:r>
            <a:r>
              <a:rPr lang="en-AE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09095" y="4154207"/>
            <a:ext cx="108657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 </a:t>
            </a:r>
            <a:r>
              <a:rPr lang="en-AE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90914" y="5364171"/>
            <a:ext cx="108657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 </a:t>
            </a:r>
            <a:r>
              <a:rPr lang="en-AE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28276" y="1609375"/>
            <a:ext cx="108657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 </a:t>
            </a:r>
            <a:r>
              <a:rPr lang="en-AE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98041" y="2255706"/>
            <a:ext cx="108657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  r</a:t>
            </a:r>
            <a:endParaRPr lang="en-US" sz="3600" b="0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62720" y="4717840"/>
            <a:ext cx="108657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  r</a:t>
            </a:r>
            <a:endParaRPr lang="en-US" sz="3600" b="0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62720" y="2778887"/>
            <a:ext cx="8146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 r</a:t>
            </a:r>
            <a:endParaRPr lang="en-US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88676" y="3429000"/>
            <a:ext cx="8146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 r</a:t>
            </a:r>
            <a:endParaRPr lang="en-US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5164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4" name="Picture 6" descr="Fun Time Soft Pl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74" y="927100"/>
            <a:ext cx="9217025" cy="500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397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840" y="480060"/>
            <a:ext cx="10973148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29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91" y="480060"/>
            <a:ext cx="11031497" cy="575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22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32" y="733333"/>
            <a:ext cx="10806586" cy="571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839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290" y="690082"/>
            <a:ext cx="10981728" cy="544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12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50" y="670821"/>
            <a:ext cx="10974585" cy="560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15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542" y="544926"/>
            <a:ext cx="10606916" cy="576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96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6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F3CCEF34-C2F4-5245-9AF5-A5FC4C96A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39" y="1456814"/>
            <a:ext cx="10588922" cy="394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801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115011" y="917154"/>
            <a:ext cx="956383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Read the images</a:t>
            </a:r>
          </a:p>
        </p:txBody>
      </p:sp>
    </p:spTree>
    <p:extLst>
      <p:ext uri="{BB962C8B-B14F-4D97-AF65-F5344CB8AC3E}">
        <p14:creationId xmlns:p14="http://schemas.microsoft.com/office/powerpoint/2010/main" val="645930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1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C6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796802D-9C62-0865-EDF0-93D1F4118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1358" y="717804"/>
            <a:ext cx="12486345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4145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6" descr="Open - Tv Table Vector Png - Free Transparent PNG Download - PNGke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8" descr="Open - Tv Table Vector Png - Free Transparent PNG Download - PNGke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026" name="Picture 2" descr="Kameshwari Yerra, M.D. – Michigan Healthcare Profession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449" y="633942"/>
            <a:ext cx="3420434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525408442"/>
              </p:ext>
            </p:extLst>
          </p:nvPr>
        </p:nvGraphicFramePr>
        <p:xfrm>
          <a:off x="2032000" y="4312117"/>
          <a:ext cx="8093777" cy="1826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47866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6" descr="Open - Tv Table Vector Png - Free Transparent PNG Download - PNGke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8" descr="Open - Tv Table Vector Png - Free Transparent PNG Download - PNGke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2363924"/>
              </p:ext>
            </p:extLst>
          </p:nvPr>
        </p:nvGraphicFramePr>
        <p:xfrm>
          <a:off x="2032000" y="4312117"/>
          <a:ext cx="8093777" cy="1826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42" name="Picture 2" descr="Tiger clipart. Free download transparent .PNG | Creazill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000" y="819950"/>
            <a:ext cx="3901725" cy="394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2000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6" descr="Open - Tv Table Vector Png - Free Transparent PNG Download - PNGke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8" descr="Open - Tv Table Vector Png - Free Transparent PNG Download - PNGke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070651453"/>
              </p:ext>
            </p:extLst>
          </p:nvPr>
        </p:nvGraphicFramePr>
        <p:xfrm>
          <a:off x="2032000" y="4312117"/>
          <a:ext cx="8093777" cy="1826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2" name="Picture 4" descr="HQ Star PNG Transparent Images, Free Star Icon - Free Transparent PNG Logo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551" y="1053219"/>
            <a:ext cx="3258897" cy="325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3196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6" descr="Open - Tv Table Vector Png - Free Transparent PNG Download - PNGke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8" descr="Open - Tv Table Vector Png - Free Transparent PNG Download - PNGke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940371203"/>
              </p:ext>
            </p:extLst>
          </p:nvPr>
        </p:nvGraphicFramePr>
        <p:xfrm>
          <a:off x="2032000" y="4312117"/>
          <a:ext cx="8093777" cy="1826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6" name="Picture 4" descr="Farm House PNG | PNG Al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975" y="860653"/>
            <a:ext cx="5153025" cy="359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5881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6" descr="Open - Tv Table Vector Png - Free Transparent PNG Download - PNGke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8" descr="Open - Tv Table Vector Png - Free Transparent PNG Download - PNGke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107333784"/>
              </p:ext>
            </p:extLst>
          </p:nvPr>
        </p:nvGraphicFramePr>
        <p:xfrm>
          <a:off x="2049111" y="4696188"/>
          <a:ext cx="8093777" cy="1826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 descr="Scarf PNG alpha channel clipart images (pictures) with transparent  background. Free downloading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401" y="740060"/>
            <a:ext cx="5841298" cy="399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106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6" descr="Open - Tv Table Vector Png - Free Transparent PNG Download - PNGke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8" descr="Open - Tv Table Vector Png - Free Transparent PNG Download - PNGke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242346818"/>
              </p:ext>
            </p:extLst>
          </p:nvPr>
        </p:nvGraphicFramePr>
        <p:xfrm>
          <a:off x="2032000" y="4312117"/>
          <a:ext cx="8093777" cy="1826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4" name="Picture 4" descr="Jar Clipart Water Jar,Water transparent PNG - Key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26" y="792369"/>
            <a:ext cx="1568524" cy="359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0490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6" descr="Open - Tv Table Vector Png - Free Transparent PNG Download - PNGke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8" descr="Open - Tv Table Vector Png - Free Transparent PNG Download - PNGke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634476234"/>
              </p:ext>
            </p:extLst>
          </p:nvPr>
        </p:nvGraphicFramePr>
        <p:xfrm>
          <a:off x="2032000" y="4312117"/>
          <a:ext cx="8093777" cy="1826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8" name="Picture 4" descr="mother-baby - Children&amp;#39;s Dentistr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157" y="801162"/>
            <a:ext cx="3862243" cy="407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9221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6" descr="Open - Tv Table Vector Png - Free Transparent PNG Download - PNGke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8" descr="Open - Tv Table Vector Png - Free Transparent PNG Download - PNGke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319350716"/>
              </p:ext>
            </p:extLst>
          </p:nvPr>
        </p:nvGraphicFramePr>
        <p:xfrm>
          <a:off x="2032000" y="4312117"/>
          <a:ext cx="8093777" cy="1826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 descr="Mirror clipart. Free download transparent .PNG | Creazill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361" y="1007448"/>
            <a:ext cx="3533054" cy="341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9139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6" descr="Open - Tv Table Vector Png - Free Transparent PNG Download - PNGke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8" descr="Open - Tv Table Vector Png - Free Transparent PNG Download - PNGke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75706767"/>
              </p:ext>
            </p:extLst>
          </p:nvPr>
        </p:nvGraphicFramePr>
        <p:xfrm>
          <a:off x="2032000" y="4312117"/>
          <a:ext cx="8093777" cy="1826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 descr="Big Ben Clip Art #QBNHOI - Clipart Sugges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612" y="581458"/>
            <a:ext cx="4800600" cy="406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2656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6" descr="Open - Tv Table Vector Png - Free Transparent PNG Download - PNGke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8" descr="Open - Tv Table Vector Png - Free Transparent PNG Download - PNGke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336592382"/>
              </p:ext>
            </p:extLst>
          </p:nvPr>
        </p:nvGraphicFramePr>
        <p:xfrm>
          <a:off x="2032000" y="4312117"/>
          <a:ext cx="8093777" cy="1826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218" name="Picture 2" descr="Download Hammer PNG | Pic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5" y="1026966"/>
            <a:ext cx="4924425" cy="273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524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9B2EB12-332C-4DCC-9746-30DD4690F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FD40B55-BABB-4B33-ADD3-0C2340430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590550"/>
            <a:ext cx="5480792" cy="2739376"/>
            <a:chOff x="7807230" y="2012810"/>
            <a:chExt cx="3251252" cy="345986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324E181-0B87-4B75-A5EC-6A4B1BD1B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77211FB-84C1-4B06-AF95-F83D0394D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616EDA1-F722-4C6A-AD2F-E487C7EBE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3544708"/>
            <a:ext cx="2651760" cy="2739376"/>
            <a:chOff x="7807230" y="2012810"/>
            <a:chExt cx="3251252" cy="345986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B994A57-EDEF-4F7C-9FF3-8A46664686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0D45935-877E-4620-9F00-69FFC601B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18BCC2B-0684-4382-A2D3-C9ADC7768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85270" y="3544708"/>
            <a:ext cx="2651760" cy="2739376"/>
            <a:chOff x="7807230" y="2012810"/>
            <a:chExt cx="3251252" cy="34598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67BE271-7CC8-493E-ACC7-330B8DAEC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416E226-9BF3-4654-A708-DDC3A062CF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5D0BDB0-2E17-4D86-BEE1-1A1817E04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6100" y="583417"/>
            <a:ext cx="5451125" cy="5700667"/>
            <a:chOff x="7807230" y="2012810"/>
            <a:chExt cx="3251252" cy="345986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7A4205F-B9AE-4B05-9BDE-05C46ED3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B833BEF-B243-4FC2-967F-3C9C2085AB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صورة 5">
            <a:extLst>
              <a:ext uri="{FF2B5EF4-FFF2-40B4-BE49-F238E27FC236}">
                <a16:creationId xmlns:a16="http://schemas.microsoft.com/office/drawing/2014/main" id="{E679F87F-E8F7-B44A-92D4-050E5B7E3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185" y="3733251"/>
            <a:ext cx="1634837" cy="2418711"/>
          </a:xfrm>
          <a:prstGeom prst="rect">
            <a:avLst/>
          </a:prstGeom>
        </p:spPr>
      </p:pic>
      <p:pic>
        <p:nvPicPr>
          <p:cNvPr id="26" name="صورة 4">
            <a:extLst>
              <a:ext uri="{FF2B5EF4-FFF2-40B4-BE49-F238E27FC236}">
                <a16:creationId xmlns:a16="http://schemas.microsoft.com/office/drawing/2014/main" id="{44BDAFCA-C20F-5342-AB53-F802FDA7E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474" y="3555263"/>
            <a:ext cx="2429023" cy="26756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9647" y="800089"/>
            <a:ext cx="545213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cap="none" spc="0" dirty="0">
                <a:ln/>
                <a:solidFill>
                  <a:schemeClr val="accent4"/>
                </a:solidFill>
                <a:effectLst/>
              </a:rPr>
              <a:t>1-What chores do you do?</a:t>
            </a:r>
          </a:p>
        </p:txBody>
      </p:sp>
      <p:pic>
        <p:nvPicPr>
          <p:cNvPr id="1026" name="Picture 2" descr="7,051 Kids Chores Illustrations &amp;amp; Clip Art - i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975" y="741741"/>
            <a:ext cx="5109650" cy="541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35742" y="1484671"/>
            <a:ext cx="1936955" cy="58993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usuall</a:t>
            </a:r>
            <a:r>
              <a:rPr lang="en-US" dirty="0">
                <a:solidFill>
                  <a:srgbClr val="FFFF00"/>
                </a:solidFill>
              </a:rPr>
              <a:t>y</a:t>
            </a:r>
            <a:endParaRPr lang="ar-SA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54245" y="1484671"/>
            <a:ext cx="1622323" cy="47556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now</a:t>
            </a:r>
            <a:endParaRPr lang="ar-SA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66611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6" descr="Open - Tv Table Vector Png - Free Transparent PNG Download - PNGke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8" descr="Open - Tv Table Vector Png - Free Transparent PNG Download - PNGke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7442892"/>
              </p:ext>
            </p:extLst>
          </p:nvPr>
        </p:nvGraphicFramePr>
        <p:xfrm>
          <a:off x="2032000" y="4312117"/>
          <a:ext cx="8093777" cy="1826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314" name="Picture 2" descr="Horse clipart. Free download transparent .PNG | Creazill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934" y="816112"/>
            <a:ext cx="3632654" cy="400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6131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6" descr="Open - Tv Table Vector Png - Free Transparent PNG Download - PNGke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8" descr="Open - Tv Table Vector Png - Free Transparent PNG Download - PNGke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836506799"/>
              </p:ext>
            </p:extLst>
          </p:nvPr>
        </p:nvGraphicFramePr>
        <p:xfrm>
          <a:off x="2032000" y="4312117"/>
          <a:ext cx="8093777" cy="1826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268" name="Picture 4" descr="Corn clipart 1 - Clipart Worl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263" y="583524"/>
            <a:ext cx="5371382" cy="410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6225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13B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9FC7B1A9-EC40-0CC6-4E25-3D73EB5AA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84" y="803063"/>
            <a:ext cx="10093158" cy="525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681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8DAF8948-D93E-EB41-8539-6AAB1365B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9556" y="794269"/>
            <a:ext cx="7777803" cy="5269462"/>
          </a:xfrm>
          <a:prstGeom prst="rect">
            <a:avLst/>
          </a:prstGeom>
        </p:spPr>
      </p:pic>
      <p:pic>
        <p:nvPicPr>
          <p:cNvPr id="3076" name="Picture 4" descr="LINE Creators&amp;#39; Stickers - School Girl Aiko Example with GIF 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94" y="668594"/>
            <a:ext cx="3524250" cy="570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3621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y Day | Engo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587" y="2733368"/>
            <a:ext cx="5943600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23767" y="902560"/>
            <a:ext cx="820010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8CDB"/>
                </a:solidFill>
                <a:effectLst>
                  <a:glow rad="101600">
                    <a:srgbClr val="EF00A5">
                      <a:alpha val="60000"/>
                    </a:srgbClr>
                  </a:glow>
                  <a:outerShdw dist="38100" dir="2700000" algn="bl" rotWithShape="0">
                    <a:schemeClr val="accent5"/>
                  </a:outerShdw>
                </a:effectLst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24172297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06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شعار مدرستي madrasati [ Download - Logo - icon ] png svg icon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5364" name="Picture 4" descr="شعار منصة مدرستي مفرغ png - موقع البديل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256" y="1142519"/>
            <a:ext cx="7210471" cy="437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3935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B5D6631-F74B-410E-B60D-7C97D6D77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300CB1-0412-47A2-BA30-07135C98E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AC820A-F7A7-46F3-933A-2CCC7201D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AFCA3D-277C-4C06-BC17-5108F3A70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57DF47-900A-447E-9B61-2B94B7495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4772325-EEFF-4BA8-841C-29A78A2E43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D3094C5-7785-41DD-B095-217D26651E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D3CF66E-289D-4AB8-85D9-C0B9AE18B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88AD58F8-A25B-4E55-9B70-759019A69F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6FC0FAB-C447-4AF0-B2F8-1A6656A7C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1E7DCD7-3AC5-4E2C-8260-56291A898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75873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5C10AE8-8663-498F-85C5-BFE154BB6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1973" y="643464"/>
            <a:ext cx="4143830" cy="5566305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32DB11C-F5A8-4100-B4A3-1363129E5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7364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A05AD223-404A-6D44-8F9E-BF3D6A5ED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7225" y="1559768"/>
            <a:ext cx="2978281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rtl="0">
              <a:lnSpc>
                <a:spcPct val="83000"/>
              </a:lnSpc>
            </a:pPr>
            <a:r>
              <a:rPr lang="en-US" sz="4400" cap="all" spc="-100"/>
              <a:t>Goodbye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2A565BD-1766-4317-876F-8C88B84DC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768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B88B546-B69B-4542-AEA9-870C56B75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641C125-D090-4512-84D4-62C8284A5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30970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AF1C18B-2ECB-4214-8EB8-96470842B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Fun Scratch Games Studio! - Scratch Studi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29" y="1231131"/>
            <a:ext cx="5139207" cy="562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035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id="{4D3EDB2C-1043-FF4C-A26F-D129113A9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612" y="152659"/>
            <a:ext cx="9352775" cy="5156097"/>
          </a:xfrm>
          <a:prstGeom prst="rect">
            <a:avLst/>
          </a:prstGeo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A610F37F-7BBD-4444-A543-C64A5A0B0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30708"/>
            <a:ext cx="12192000" cy="423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00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387759"/>
            <a:ext cx="5293896" cy="62536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167" y="387759"/>
            <a:ext cx="5388774" cy="620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540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C89B6B8F-B636-A840-8A6C-64C53203C546}"/>
              </a:ext>
            </a:extLst>
          </p:cNvPr>
          <p:cNvSpPr txBox="1"/>
          <p:nvPr/>
        </p:nvSpPr>
        <p:spPr>
          <a:xfrm>
            <a:off x="5184942" y="2527968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FD4DC6EC-0826-ED4C-9A4D-415121055D04}"/>
              </a:ext>
            </a:extLst>
          </p:cNvPr>
          <p:cNvSpPr txBox="1"/>
          <p:nvPr/>
        </p:nvSpPr>
        <p:spPr>
          <a:xfrm>
            <a:off x="6096000" y="-7148863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pic>
        <p:nvPicPr>
          <p:cNvPr id="1026" name="Picture 2" descr="Children Jumping GIFs - Get the best GIF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903" y="4031226"/>
            <a:ext cx="8829368" cy="234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791" y="1092061"/>
            <a:ext cx="9057163" cy="262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71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video_2021-10-29_14-43-5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3525" y="570345"/>
            <a:ext cx="9282791" cy="563649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ADEAA56-B11F-F092-C1E9-F1B54EE2A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6316" y="4990116"/>
            <a:ext cx="1742574" cy="142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4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77" y="914662"/>
            <a:ext cx="10966931" cy="527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84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11" y="480060"/>
            <a:ext cx="10691731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523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99962355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فقاعات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2879</TotalTime>
  <Words>91</Words>
  <Application>Microsoft Office PowerPoint</Application>
  <PresentationFormat>شاشة عريضة</PresentationFormat>
  <Paragraphs>74</Paragraphs>
  <Slides>36</Slides>
  <Notes>0</Notes>
  <HiddenSlides>0</HiddenSlides>
  <MMClips>1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36</vt:i4>
      </vt:variant>
    </vt:vector>
  </HeadingPairs>
  <TitlesOfParts>
    <vt:vector size="37" baseType="lpstr">
      <vt:lpstr>فقاعات</vt:lpstr>
      <vt:lpstr>We can 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Goodbye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can 3</dc:title>
  <dc:creator>حصه العتيبي</dc:creator>
  <cp:lastModifiedBy>حصه العتيبي</cp:lastModifiedBy>
  <cp:revision>106</cp:revision>
  <dcterms:created xsi:type="dcterms:W3CDTF">2021-08-27T23:48:26Z</dcterms:created>
  <dcterms:modified xsi:type="dcterms:W3CDTF">2022-10-17T12:35:29Z</dcterms:modified>
</cp:coreProperties>
</file>